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305" r:id="rId4"/>
    <p:sldId id="257" r:id="rId5"/>
    <p:sldId id="296" r:id="rId6"/>
    <p:sldId id="304" r:id="rId7"/>
    <p:sldId id="1081" r:id="rId8"/>
    <p:sldId id="299" r:id="rId9"/>
    <p:sldId id="258" r:id="rId10"/>
    <p:sldId id="300" r:id="rId11"/>
    <p:sldId id="260" r:id="rId12"/>
    <p:sldId id="262" r:id="rId13"/>
    <p:sldId id="303" r:id="rId14"/>
    <p:sldId id="298" r:id="rId15"/>
    <p:sldId id="29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07" r:id="rId34"/>
    <p:sldId id="290" r:id="rId35"/>
    <p:sldId id="1079" r:id="rId36"/>
    <p:sldId id="1071" r:id="rId37"/>
    <p:sldId id="293" r:id="rId38"/>
    <p:sldId id="323" r:id="rId39"/>
    <p:sldId id="436" r:id="rId40"/>
    <p:sldId id="437" r:id="rId41"/>
    <p:sldId id="1078" r:id="rId42"/>
  </p:sldIdLst>
  <p:sldSz cx="9144000" cy="5143500" type="screen16x9"/>
  <p:notesSz cx="6858000" cy="9144000"/>
  <p:custDataLst>
    <p:tags r:id="rId43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tags" Target="tags/tag1.xml" /><Relationship Id="rId44" Type="http://schemas.openxmlformats.org/officeDocument/2006/relationships/presProps" Target="presProps.xml" /><Relationship Id="rId45" Type="http://schemas.openxmlformats.org/officeDocument/2006/relationships/viewProps" Target="viewProps.xml" /><Relationship Id="rId46" Type="http://schemas.openxmlformats.org/officeDocument/2006/relationships/theme" Target="theme/theme1.xml" /><Relationship Id="rId47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1FF727D5-AB14-423A-94E9-75059F7B93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76F73D94-85FF-4F09-82D9-12DD7BD14D4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2730860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457200" marR="0" lvl="0" indent="-298451" algn="l" defTabSz="914400" rtl="0" fontAlgn="auto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ts val="1100"/>
      <a:buFont typeface="Arial"/>
      <a:buChar char="●"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57;g8c4bd8d318_0_0:notes">
            <a:extLst>
              <a:ext uri="{FF2B5EF4-FFF2-40B4-BE49-F238E27FC236}">
                <a16:creationId xmlns:a16="http://schemas.microsoft.com/office/drawing/2014/main" id="{6A2BD0D1-B7CE-4023-BEF2-E843F83E6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8;g8c4bd8d318_0_0:notes">
            <a:extLst>
              <a:ext uri="{FF2B5EF4-FFF2-40B4-BE49-F238E27FC236}">
                <a16:creationId xmlns:a16="http://schemas.microsoft.com/office/drawing/2014/main" id="{D07BA508-5936-4E86-A4DE-EFE5681007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665;g8d44b15066_0_659:notes">
            <a:extLst>
              <a:ext uri="{FF2B5EF4-FFF2-40B4-BE49-F238E27FC236}">
                <a16:creationId xmlns:a16="http://schemas.microsoft.com/office/drawing/2014/main" id="{249D40C2-F5EE-4B34-8612-052127984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666;g8d44b15066_0_659:notes">
            <a:extLst>
              <a:ext uri="{FF2B5EF4-FFF2-40B4-BE49-F238E27FC236}">
                <a16:creationId xmlns:a16="http://schemas.microsoft.com/office/drawing/2014/main" id="{33B67A8C-5710-4FF7-A9AD-6930E35ACF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390;ge4625bd1ce_1_1507:notes">
            <a:extLst>
              <a:ext uri="{FF2B5EF4-FFF2-40B4-BE49-F238E27FC236}">
                <a16:creationId xmlns:a16="http://schemas.microsoft.com/office/drawing/2014/main" id="{10EE8156-69E9-402D-ABB4-6B6996F32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391;ge4625bd1ce_1_1507:notes">
            <a:extLst>
              <a:ext uri="{FF2B5EF4-FFF2-40B4-BE49-F238E27FC236}">
                <a16:creationId xmlns:a16="http://schemas.microsoft.com/office/drawing/2014/main" id="{2EF6ED54-F079-427A-B4A4-C3FCB47150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4008;ge4625bd1ce_0_2125:notes">
            <a:extLst>
              <a:ext uri="{FF2B5EF4-FFF2-40B4-BE49-F238E27FC236}">
                <a16:creationId xmlns:a16="http://schemas.microsoft.com/office/drawing/2014/main" id="{8F2426BB-2931-401E-AF15-A1C219E0F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4009;ge4625bd1ce_0_2125:notes">
            <a:extLst>
              <a:ext uri="{FF2B5EF4-FFF2-40B4-BE49-F238E27FC236}">
                <a16:creationId xmlns:a16="http://schemas.microsoft.com/office/drawing/2014/main" id="{D7B092F7-4ED9-4EF4-A36B-BCFDC6C0A9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LID409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129;g8d8e9c849d_0_1076:notes">
            <a:extLst>
              <a:ext uri="{FF2B5EF4-FFF2-40B4-BE49-F238E27FC236}">
                <a16:creationId xmlns:a16="http://schemas.microsoft.com/office/drawing/2014/main" id="{034447F0-9283-451A-B27A-E07761AA57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30;g8d8e9c849d_0_1076:notes">
            <a:extLst>
              <a:ext uri="{FF2B5EF4-FFF2-40B4-BE49-F238E27FC236}">
                <a16:creationId xmlns:a16="http://schemas.microsoft.com/office/drawing/2014/main" id="{8A8C5983-B799-413B-A8BE-80E04248A7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338;g8f529103cd_3_273:notes">
            <a:extLst>
              <a:ext uri="{FF2B5EF4-FFF2-40B4-BE49-F238E27FC236}">
                <a16:creationId xmlns:a16="http://schemas.microsoft.com/office/drawing/2014/main" id="{7B31F227-CA7D-413E-8F6D-CB8F2B28B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39;g8f529103cd_3_273:notes">
            <a:extLst>
              <a:ext uri="{FF2B5EF4-FFF2-40B4-BE49-F238E27FC236}">
                <a16:creationId xmlns:a16="http://schemas.microsoft.com/office/drawing/2014/main" id="{5B13D4FE-3349-4C4A-AC17-E0312ED1E2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LID409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370;g8d44b15066_0_113:notes">
            <a:extLst>
              <a:ext uri="{FF2B5EF4-FFF2-40B4-BE49-F238E27FC236}">
                <a16:creationId xmlns:a16="http://schemas.microsoft.com/office/drawing/2014/main" id="{850E44B8-0B0C-47E7-BD03-41895265D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71;g8d44b15066_0_113:notes">
            <a:extLst>
              <a:ext uri="{FF2B5EF4-FFF2-40B4-BE49-F238E27FC236}">
                <a16:creationId xmlns:a16="http://schemas.microsoft.com/office/drawing/2014/main" id="{1A22D0C0-0737-469A-805B-DF65807CA1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596;g8d44b15066_0_103:notes">
            <a:extLst>
              <a:ext uri="{FF2B5EF4-FFF2-40B4-BE49-F238E27FC236}">
                <a16:creationId xmlns:a16="http://schemas.microsoft.com/office/drawing/2014/main" id="{3579FF19-AC74-4B55-9265-DBD8A7C00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597;g8d44b15066_0_103:notes">
            <a:extLst>
              <a:ext uri="{FF2B5EF4-FFF2-40B4-BE49-F238E27FC236}">
                <a16:creationId xmlns:a16="http://schemas.microsoft.com/office/drawing/2014/main" id="{0949F58A-E721-4566-8AD7-53DC1B4681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LID409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680;g8d44b15066_0_38:notes">
            <a:extLst>
              <a:ext uri="{FF2B5EF4-FFF2-40B4-BE49-F238E27FC236}">
                <a16:creationId xmlns:a16="http://schemas.microsoft.com/office/drawing/2014/main" id="{DA07FBE8-A203-4D66-B7BE-31286F76DD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681;g8d44b15066_0_38:notes">
            <a:extLst>
              <a:ext uri="{FF2B5EF4-FFF2-40B4-BE49-F238E27FC236}">
                <a16:creationId xmlns:a16="http://schemas.microsoft.com/office/drawing/2014/main" id="{158BB3C6-0DE1-4135-BBA7-9099B33F07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729;g8d44b15066_0_2158:notes">
            <a:extLst>
              <a:ext uri="{FF2B5EF4-FFF2-40B4-BE49-F238E27FC236}">
                <a16:creationId xmlns:a16="http://schemas.microsoft.com/office/drawing/2014/main" id="{7EAAAE95-5E42-4FB3-9FDD-AF12D0F05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730;g8d44b15066_0_2158:notes">
            <a:extLst>
              <a:ext uri="{FF2B5EF4-FFF2-40B4-BE49-F238E27FC236}">
                <a16:creationId xmlns:a16="http://schemas.microsoft.com/office/drawing/2014/main" id="{B6A39EE6-9AA1-401E-855E-2AB2C6435C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LID409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816;g8d44b15066_0_73:notes">
            <a:extLst>
              <a:ext uri="{FF2B5EF4-FFF2-40B4-BE49-F238E27FC236}">
                <a16:creationId xmlns:a16="http://schemas.microsoft.com/office/drawing/2014/main" id="{556E8E63-33F6-4B10-A24F-8F52A203D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817;g8d44b15066_0_73:notes">
            <a:extLst>
              <a:ext uri="{FF2B5EF4-FFF2-40B4-BE49-F238E27FC236}">
                <a16:creationId xmlns:a16="http://schemas.microsoft.com/office/drawing/2014/main" id="{22AFDC32-7D86-4863-A221-B2126619AD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75;g8d8e9c849d_0_486:notes">
            <a:extLst>
              <a:ext uri="{FF2B5EF4-FFF2-40B4-BE49-F238E27FC236}">
                <a16:creationId xmlns:a16="http://schemas.microsoft.com/office/drawing/2014/main" id="{9ED0D59E-FADD-4A39-9594-9EE2F58605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76;g8d8e9c849d_0_486:notes">
            <a:extLst>
              <a:ext uri="{FF2B5EF4-FFF2-40B4-BE49-F238E27FC236}">
                <a16:creationId xmlns:a16="http://schemas.microsoft.com/office/drawing/2014/main" id="{A14B186D-2080-468B-A4C0-21C5B5E177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876;g8d44b15066_0_78:notes">
            <a:extLst>
              <a:ext uri="{FF2B5EF4-FFF2-40B4-BE49-F238E27FC236}">
                <a16:creationId xmlns:a16="http://schemas.microsoft.com/office/drawing/2014/main" id="{4DFE417C-D437-4306-ADEF-FCD453F168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877;g8d44b15066_0_78:notes">
            <a:extLst>
              <a:ext uri="{FF2B5EF4-FFF2-40B4-BE49-F238E27FC236}">
                <a16:creationId xmlns:a16="http://schemas.microsoft.com/office/drawing/2014/main" id="{E4441F80-C0C4-40CE-A939-41E197B439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LID409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893;g8d44b15066_0_148:notes">
            <a:extLst>
              <a:ext uri="{FF2B5EF4-FFF2-40B4-BE49-F238E27FC236}">
                <a16:creationId xmlns:a16="http://schemas.microsoft.com/office/drawing/2014/main" id="{DF3DAEFA-F8F0-4FD6-AFA6-76EC669FD7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894;g8d44b15066_0_148:notes">
            <a:extLst>
              <a:ext uri="{FF2B5EF4-FFF2-40B4-BE49-F238E27FC236}">
                <a16:creationId xmlns:a16="http://schemas.microsoft.com/office/drawing/2014/main" id="{E0E1E47A-29AE-4571-8450-51EB2BF966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111;g8d44b15066_0_118:notes">
            <a:extLst>
              <a:ext uri="{FF2B5EF4-FFF2-40B4-BE49-F238E27FC236}">
                <a16:creationId xmlns:a16="http://schemas.microsoft.com/office/drawing/2014/main" id="{859CFB66-759F-47DE-A833-0643AAEC7B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12;g8d44b15066_0_118:notes">
            <a:extLst>
              <a:ext uri="{FF2B5EF4-FFF2-40B4-BE49-F238E27FC236}">
                <a16:creationId xmlns:a16="http://schemas.microsoft.com/office/drawing/2014/main" id="{6D204135-C594-4030-8227-1D7BC02BC4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LID409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173;g8ed22aa031_0_35:notes">
            <a:extLst>
              <a:ext uri="{FF2B5EF4-FFF2-40B4-BE49-F238E27FC236}">
                <a16:creationId xmlns:a16="http://schemas.microsoft.com/office/drawing/2014/main" id="{64BA27B1-308F-412B-AAB9-ECA356DBD3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74;g8ed22aa031_0_35:notes">
            <a:extLst>
              <a:ext uri="{FF2B5EF4-FFF2-40B4-BE49-F238E27FC236}">
                <a16:creationId xmlns:a16="http://schemas.microsoft.com/office/drawing/2014/main" id="{6C71D042-8525-438A-BCF0-FDA5C7C491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219;g8d44b15066_0_138:notes">
            <a:extLst>
              <a:ext uri="{FF2B5EF4-FFF2-40B4-BE49-F238E27FC236}">
                <a16:creationId xmlns:a16="http://schemas.microsoft.com/office/drawing/2014/main" id="{FEF4428C-DB9E-4317-AA90-6A0663A852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220;g8d44b15066_0_138:notes">
            <a:extLst>
              <a:ext uri="{FF2B5EF4-FFF2-40B4-BE49-F238E27FC236}">
                <a16:creationId xmlns:a16="http://schemas.microsoft.com/office/drawing/2014/main" id="{C6010010-61B5-423F-80DD-6695832A00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LID409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255;g8d44b15066_0_108:notes">
            <a:extLst>
              <a:ext uri="{FF2B5EF4-FFF2-40B4-BE49-F238E27FC236}">
                <a16:creationId xmlns:a16="http://schemas.microsoft.com/office/drawing/2014/main" id="{597CFCC5-A88D-47E1-BA20-9A32903C6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2256;g8d44b15066_0_108:notes">
            <a:extLst>
              <a:ext uri="{FF2B5EF4-FFF2-40B4-BE49-F238E27FC236}">
                <a16:creationId xmlns:a16="http://schemas.microsoft.com/office/drawing/2014/main" id="{99D5CF26-F681-4BD1-9131-15AA13F88F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289;g8d44b15066_0_93:notes">
            <a:extLst>
              <a:ext uri="{FF2B5EF4-FFF2-40B4-BE49-F238E27FC236}">
                <a16:creationId xmlns:a16="http://schemas.microsoft.com/office/drawing/2014/main" id="{006ACAB8-44FC-40CB-9372-0C5D8B0019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290;g8d44b15066_0_93:notes">
            <a:extLst>
              <a:ext uri="{FF2B5EF4-FFF2-40B4-BE49-F238E27FC236}">
                <a16:creationId xmlns:a16="http://schemas.microsoft.com/office/drawing/2014/main" id="{7A9D2093-55AE-4407-95B5-C97BE45B9E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LID4096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338;g8ed22aa031_0_553:notes">
            <a:extLst>
              <a:ext uri="{FF2B5EF4-FFF2-40B4-BE49-F238E27FC236}">
                <a16:creationId xmlns:a16="http://schemas.microsoft.com/office/drawing/2014/main" id="{49C56A73-2483-4D8F-8D7C-4781093A4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339;g8ed22aa031_0_553:notes">
            <a:extLst>
              <a:ext uri="{FF2B5EF4-FFF2-40B4-BE49-F238E27FC236}">
                <a16:creationId xmlns:a16="http://schemas.microsoft.com/office/drawing/2014/main" id="{8628097C-23E1-49BF-856F-B831B723A0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374;g8d44b15066_0_123:notes">
            <a:extLst>
              <a:ext uri="{FF2B5EF4-FFF2-40B4-BE49-F238E27FC236}">
                <a16:creationId xmlns:a16="http://schemas.microsoft.com/office/drawing/2014/main" id="{3F886F19-3A38-465B-A46F-B156DE97B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375;g8d44b15066_0_123:notes">
            <a:extLst>
              <a:ext uri="{FF2B5EF4-FFF2-40B4-BE49-F238E27FC236}">
                <a16:creationId xmlns:a16="http://schemas.microsoft.com/office/drawing/2014/main" id="{8EA362AB-CED8-458B-8F2E-A275B82FE2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LID4096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463;g8ed22aa031_0_2407:notes">
            <a:extLst>
              <a:ext uri="{FF2B5EF4-FFF2-40B4-BE49-F238E27FC236}">
                <a16:creationId xmlns:a16="http://schemas.microsoft.com/office/drawing/2014/main" id="{55F0AE01-C74C-49AD-B129-24129D43A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464;g8ed22aa031_0_2407:notes">
            <a:extLst>
              <a:ext uri="{FF2B5EF4-FFF2-40B4-BE49-F238E27FC236}">
                <a16:creationId xmlns:a16="http://schemas.microsoft.com/office/drawing/2014/main" id="{490F887D-0039-4628-AD23-892F5E2EC8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4250;ge6092eeaef_0_5679:notes">
            <a:extLst>
              <a:ext uri="{FF2B5EF4-FFF2-40B4-BE49-F238E27FC236}">
                <a16:creationId xmlns:a16="http://schemas.microsoft.com/office/drawing/2014/main" id="{6E7A5AFB-41A5-49ED-BBAF-5408CAEA5C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4251;ge6092eeaef_0_5679:notes">
            <a:extLst>
              <a:ext uri="{FF2B5EF4-FFF2-40B4-BE49-F238E27FC236}">
                <a16:creationId xmlns:a16="http://schemas.microsoft.com/office/drawing/2014/main" id="{C824B431-48FA-44E7-984A-28EA60688A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LID4096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4349;ge4625bd1ce_1_1468:notes">
            <a:extLst>
              <a:ext uri="{FF2B5EF4-FFF2-40B4-BE49-F238E27FC236}">
                <a16:creationId xmlns:a16="http://schemas.microsoft.com/office/drawing/2014/main" id="{C7B6C9D1-D5D8-4C83-A2C2-CA45115FA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4350;ge4625bd1ce_1_1468:notes">
            <a:extLst>
              <a:ext uri="{FF2B5EF4-FFF2-40B4-BE49-F238E27FC236}">
                <a16:creationId xmlns:a16="http://schemas.microsoft.com/office/drawing/2014/main" id="{690F859A-FBF8-4C23-B8F8-384F6B139E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31D75DC-9D4C-4D0F-95AA-F9840F6C9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6F4ECB2-F615-42E3-B8B3-A7BC4EAB41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/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DDDDF0D-F9F7-4AA8-97B8-A72C709C54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4E0E2BB-CF16-4FF3-B357-D2E7C29440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5378;ge536feb177_0_2351:notes">
            <a:extLst>
              <a:ext uri="{FF2B5EF4-FFF2-40B4-BE49-F238E27FC236}">
                <a16:creationId xmlns:a16="http://schemas.microsoft.com/office/drawing/2014/main" id="{4C1F01D1-DB76-4784-8BD2-F3E84EEC21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5379;ge536feb177_0_2351:notes">
            <a:extLst>
              <a:ext uri="{FF2B5EF4-FFF2-40B4-BE49-F238E27FC236}">
                <a16:creationId xmlns:a16="http://schemas.microsoft.com/office/drawing/2014/main" id="{310B075B-850E-4334-84C8-06045CC36E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LID4096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2BD7D1A-945E-4341-9BF3-DB769FF6E4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0C95C93-DB43-4CCB-829B-01A6F631CE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A4881B9-92EE-416C-8BD9-E22553863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05232D2-303C-49D3-9EB4-2D5F74B870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7323F4C-47BE-48ED-A827-F7DBA8524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A60D784-10D5-453A-957F-517DE051FB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5514B3C-77C3-4772-9B7B-5D64DD840D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4FDDC0-5E9A-4C12-A68A-A37A21CDAF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/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0CED3F0-74DE-41A7-856C-F7B8940749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B80F59A-C07A-4B6A-BC5F-EA75BF3EC82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8" lvl="0" indent="0">
              <a:buNone/>
            </a:pPr>
            <a:r>
              <a:rPr lang="es-MX"/>
              <a:t>slidesppt.net</a:t>
            </a:r>
            <a:endParaRPr lang="es-PE"/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486449F-41F4-4FCE-BA0E-32811D452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3C8C499-2D0E-46C6-AFE6-71076E92FA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B4DA291-2706-4E40-86A6-1A9D03BAD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1E1DF47-92FB-4439-90BD-6A47C3B35F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8" lvl="0" indent="0">
              <a:buNone/>
            </a:pPr>
            <a:r>
              <a:rPr lang="es-MX"/>
              <a:t>slidesppt.net</a:t>
            </a:r>
            <a:endParaRPr lang="es-PE"/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22;g8badc59791_2_814:notes">
            <a:extLst>
              <a:ext uri="{FF2B5EF4-FFF2-40B4-BE49-F238E27FC236}">
                <a16:creationId xmlns:a16="http://schemas.microsoft.com/office/drawing/2014/main" id="{A7E921A5-142D-4ADA-8A10-8AA6624E1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23;g8badc59791_2_814:notes">
            <a:extLst>
              <a:ext uri="{FF2B5EF4-FFF2-40B4-BE49-F238E27FC236}">
                <a16:creationId xmlns:a16="http://schemas.microsoft.com/office/drawing/2014/main" id="{1D19B80F-DA3D-4116-B609-9D14F91337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LID409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723D316-BD2E-4D9D-81E0-F52DCC089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4BACFE-844C-4335-8891-E851E5884D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8" lvl="0" indent="0">
              <a:buNone/>
            </a:pPr>
            <a:r>
              <a:rPr lang="es-MX"/>
              <a:t>slidesppt.net</a:t>
            </a:r>
            <a:endParaRPr lang="es-PE"/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450;g8d8e9c849d_0_490:notes">
            <a:extLst>
              <a:ext uri="{FF2B5EF4-FFF2-40B4-BE49-F238E27FC236}">
                <a16:creationId xmlns:a16="http://schemas.microsoft.com/office/drawing/2014/main" id="{C503D4B9-FD21-4F48-946F-4B0BB59A15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51;g8d8e9c849d_0_490:notes">
            <a:extLst>
              <a:ext uri="{FF2B5EF4-FFF2-40B4-BE49-F238E27FC236}">
                <a16:creationId xmlns:a16="http://schemas.microsoft.com/office/drawing/2014/main" id="{208BFB79-C792-465A-9772-F188D89880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LID4096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E061512E-6E34-4119-B432-D60A94EC2F0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04694" y="1476454"/>
            <a:ext cx="2723695" cy="1271400"/>
          </a:xfrm>
        </p:spPr>
        <p:txBody>
          <a:bodyPr anchor="b" anchorCtr="1"/>
          <a:lstStyle>
            <a:lvl1pPr algn="ctr">
              <a:lnSpc>
                <a:spcPct val="90000"/>
              </a:lnSpc>
              <a:defRPr sz="4000">
                <a:solidFill>
                  <a:srgbClr val="00000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E998E40E-767A-460C-BC5E-5DC1A03ACAE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04584" y="2713555"/>
            <a:ext cx="2723695" cy="6947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807899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63715045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77225B2B-8FCE-40EB-B11D-4D5C9EFBDE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64"/>
            <a:ext cx="7169307" cy="649288"/>
          </a:xfrm>
        </p:spPr>
        <p:txBody>
          <a:bodyPr lIns="0" tIns="0" rIns="0" bIns="0" anchorCtr="1"/>
          <a:lstStyle>
            <a:defPPr/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975979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1367833-DDC8-41AF-9E47-3277A83DE4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defPPr/>
            <a:lvl1pPr marL="0" indent="0" algn="ctr">
              <a:buNone/>
              <a:defRPr lang="en-US" sz="4050">
                <a:solidFill>
                  <a:srgbClr val="000000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400ED0F-0901-46F3-87F0-04CA21762A16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89890D9-5ADE-4A71-9D1F-5B1877C0EAB9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8918F9E4-9441-49B2-90E1-9A647E4E2D98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B4FA68B4-4CBE-47AC-91CA-53A44DFD0503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25DE021C-408A-4263-B9C0-3741DDD6E3CF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1145CA0A-AC8B-4A24-B1B4-098CFD04C877}"/>
              </a:ext>
            </a:extLst>
          </p:cNvPr>
          <p:cNvSpPr txBox="1"/>
          <p:nvPr/>
        </p:nvSpPr>
        <p:spPr>
          <a:xfrm>
            <a:off x="1209897" y="4375431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6B1DAA3A-758B-4D4D-B8C3-442668A08335}"/>
              </a:ext>
            </a:extLst>
          </p:cNvPr>
          <p:cNvSpPr txBox="1"/>
          <p:nvPr/>
        </p:nvSpPr>
        <p:spPr>
          <a:xfrm>
            <a:off x="683248" y="3154936"/>
            <a:ext cx="203796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8B8CED14-07F0-4049-831C-F2CC51A4108A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E4A53DD7-8EE4-429A-8C20-5FA36A575FE5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80AC2857-A57D-4368-B1F6-C6430EAA5AFB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26AAC920-A9A5-4B0C-A9A0-54DCBB30DAFA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9B6E0D75-620E-40E2-806B-8928B35D0948}"/>
                  </a:ext>
                </a:extLst>
              </p:cNvPr>
              <p:cNvSpPr/>
              <p:nvPr/>
            </p:nvSpPr>
            <p:spPr>
              <a:xfrm>
                <a:off x="851370" y="4263664"/>
                <a:ext cx="197967" cy="239335"/>
              </a:xfrm>
              <a:custGeom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C1942E4D-A971-4CF6-9ED7-ECC8F6B8D14F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A00FA76E-F1E0-462B-AC0F-3917F78D2465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85ECA607-0F78-4C4E-953B-9DBF4A01BDAA}"/>
              </a:ext>
            </a:extLst>
          </p:cNvPr>
          <p:cNvGrpSpPr/>
          <p:nvPr/>
        </p:nvGrpSpPr>
        <p:grpSpPr>
          <a:xfrm>
            <a:off x="2141945" y="972510"/>
            <a:ext cx="679343" cy="682773"/>
            <a:chOff x="2141945" y="972510"/>
            <a:chExt cx="679343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BFF78594-52E8-4423-B6EF-A9DE9B4E4D8C}"/>
                </a:ext>
              </a:extLst>
            </p:cNvPr>
            <p:cNvSpPr/>
            <p:nvPr/>
          </p:nvSpPr>
          <p:spPr>
            <a:xfrm rot="10799991">
              <a:off x="2724289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247A2349-D118-445E-8396-3BF37B35AE0A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119E375F-CB1E-449A-BEC5-8415204B5883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00AFB1DD-CF22-4463-9143-3B1614B48332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EC961A00-1026-4E35-B01E-E0ABA42844C6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07809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14_Contents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9BC1151-580B-4CEC-8856-E37153B4BE0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-5340"/>
            <a:ext cx="6662821" cy="5155624"/>
          </a:xfrm>
          <a:solidFill>
            <a:srgbClr val="F2F2F2"/>
          </a:solidFill>
        </p:spPr>
        <p:txBody>
          <a:bodyPr tIns="359999" anchor="ctr" anchorCtr="1"/>
          <a:lstStyle>
            <a:defPPr/>
            <a:lvl1pPr marL="0" indent="0" algn="ctr">
              <a:buNone/>
              <a:defRPr lang="en-US" sz="1050"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45099067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76165FC5-0250-4D6E-AF1A-426C41BFAE8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04694" y="1476454"/>
            <a:ext cx="2723695" cy="1271400"/>
          </a:xfrm>
        </p:spPr>
        <p:txBody>
          <a:bodyPr anchor="b" anchorCtr="1"/>
          <a:lstStyle>
            <a:defPPr/>
            <a:lvl1pPr algn="ctr">
              <a:lnSpc>
                <a:spcPct val="90000"/>
              </a:lnSpc>
              <a:defRPr sz="4000">
                <a:solidFill>
                  <a:srgbClr val="00000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CF96F2F0-1296-480F-9763-BB2A9E339C6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04584" y="2713555"/>
            <a:ext cx="2723695" cy="694797"/>
          </a:xfrm>
        </p:spPr>
        <p:txBody>
          <a:bodyPr anchorCtr="1"/>
          <a:lstStyle>
            <a:defPPr/>
            <a:lvl1pPr algn="ctr">
              <a:lnSpc>
                <a:spcPct val="100000"/>
              </a:lnSpc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4" name="Google Shape;1762;p21">
            <a:extLst>
              <a:ext uri="{FF2B5EF4-FFF2-40B4-BE49-F238E27FC236}">
                <a16:creationId xmlns:a16="http://schemas.microsoft.com/office/drawing/2014/main" id="{C0E5A841-B224-4481-940B-494CD86A2A11}"/>
              </a:ext>
            </a:extLst>
          </p:cNvPr>
          <p:cNvGrpSpPr/>
          <p:nvPr/>
        </p:nvGrpSpPr>
        <p:grpSpPr>
          <a:xfrm>
            <a:off x="-39940" y="4645453"/>
            <a:ext cx="9223898" cy="537658"/>
            <a:chOff x="-39940" y="4645453"/>
            <a:chExt cx="9223898" cy="537658"/>
          </a:xfrm>
        </p:grpSpPr>
        <p:grpSp>
          <p:nvGrpSpPr>
            <p:cNvPr id="5" name="Google Shape;1763;p21">
              <a:extLst>
                <a:ext uri="{FF2B5EF4-FFF2-40B4-BE49-F238E27FC236}">
                  <a16:creationId xmlns:a16="http://schemas.microsoft.com/office/drawing/2014/main" id="{7CEB6833-5DD5-4738-A50D-ADEBE9821A1C}"/>
                </a:ext>
              </a:extLst>
            </p:cNvPr>
            <p:cNvGrpSpPr/>
            <p:nvPr/>
          </p:nvGrpSpPr>
          <p:grpSpPr>
            <a:xfrm>
              <a:off x="-39940" y="4645453"/>
              <a:ext cx="4615040" cy="537658"/>
              <a:chOff x="-39940" y="4645453"/>
              <a:chExt cx="4615040" cy="537658"/>
            </a:xfrm>
          </p:grpSpPr>
          <p:sp>
            <p:nvSpPr>
              <p:cNvPr id="6" name="Google Shape;1764;p21">
                <a:extLst>
                  <a:ext uri="{FF2B5EF4-FFF2-40B4-BE49-F238E27FC236}">
                    <a16:creationId xmlns:a16="http://schemas.microsoft.com/office/drawing/2014/main" id="{A52CD25B-0D23-49BF-BF79-09C83CB77263}"/>
                  </a:ext>
                </a:extLst>
              </p:cNvPr>
              <p:cNvSpPr/>
              <p:nvPr/>
            </p:nvSpPr>
            <p:spPr>
              <a:xfrm>
                <a:off x="-39940" y="4646331"/>
                <a:ext cx="4609746" cy="536780"/>
              </a:xfrm>
              <a:custGeom>
                <a:gdLst>
                  <a:gd name="f0" fmla="val w"/>
                  <a:gd name="f1" fmla="val h"/>
                  <a:gd name="f2" fmla="val 0"/>
                  <a:gd name="f3" fmla="val 142496"/>
                  <a:gd name="f4" fmla="val 35716"/>
                  <a:gd name="f5" fmla="val 1"/>
                  <a:gd name="f6" fmla="val 35715"/>
                  <a:gd name="f7" fmla="val 142495"/>
                  <a:gd name="f8" fmla="*/ f0 1 142496"/>
                  <a:gd name="f9" fmla="*/ f1 1 35716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142496"/>
                  <a:gd name="f16" fmla="*/ f13 1 35716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42496" h="35716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Google Shape;1765;p21">
                <a:extLst>
                  <a:ext uri="{FF2B5EF4-FFF2-40B4-BE49-F238E27FC236}">
                    <a16:creationId xmlns:a16="http://schemas.microsoft.com/office/drawing/2014/main" id="{7B15C2D5-7EC5-41BB-AE07-5FE376EA4150}"/>
                  </a:ext>
                </a:extLst>
              </p:cNvPr>
              <p:cNvSpPr/>
              <p:nvPr/>
            </p:nvSpPr>
            <p:spPr>
              <a:xfrm>
                <a:off x="-34646" y="4645453"/>
                <a:ext cx="4609746" cy="143003"/>
              </a:xfrm>
              <a:custGeom>
                <a:gdLst>
                  <a:gd name="f0" fmla="val w"/>
                  <a:gd name="f1" fmla="val h"/>
                  <a:gd name="f2" fmla="val 0"/>
                  <a:gd name="f3" fmla="val 142496"/>
                  <a:gd name="f4" fmla="val 9515"/>
                  <a:gd name="f5" fmla="val 1"/>
                  <a:gd name="f6" fmla="val 9514"/>
                  <a:gd name="f7" fmla="val 142495"/>
                  <a:gd name="f8" fmla="*/ f0 1 142496"/>
                  <a:gd name="f9" fmla="*/ f1 1 9515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142496"/>
                  <a:gd name="f16" fmla="*/ f13 1 9515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42496" h="9515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1766;p21">
                <a:extLst>
                  <a:ext uri="{FF2B5EF4-FFF2-40B4-BE49-F238E27FC236}">
                    <a16:creationId xmlns:a16="http://schemas.microsoft.com/office/drawing/2014/main" id="{CDFD088C-0BE2-4E8B-A255-5505BC9C6C3F}"/>
                  </a:ext>
                </a:extLst>
              </p:cNvPr>
              <p:cNvSpPr/>
              <p:nvPr/>
            </p:nvSpPr>
            <p:spPr>
              <a:xfrm>
                <a:off x="-34646" y="4788447"/>
                <a:ext cx="4609746" cy="68534"/>
              </a:xfrm>
              <a:custGeom>
                <a:gdLst>
                  <a:gd name="f0" fmla="val w"/>
                  <a:gd name="f1" fmla="val h"/>
                  <a:gd name="f2" fmla="val 0"/>
                  <a:gd name="f3" fmla="val 142496"/>
                  <a:gd name="f4" fmla="val 4560"/>
                  <a:gd name="f5" fmla="val 142495"/>
                  <a:gd name="f6" fmla="*/ f0 1 142496"/>
                  <a:gd name="f7" fmla="*/ f1 1 4560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42496"/>
                  <a:gd name="f14" fmla="*/ f11 1 4560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42496" h="4560">
                    <a:moveTo>
                      <a:pt x="f2" y="f2"/>
                    </a:moveTo>
                    <a:lnTo>
                      <a:pt x="f2" y="f4"/>
                    </a:lnTo>
                    <a:lnTo>
                      <a:pt x="f5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Google Shape;1767;p21">
                <a:extLst>
                  <a:ext uri="{FF2B5EF4-FFF2-40B4-BE49-F238E27FC236}">
                    <a16:creationId xmlns:a16="http://schemas.microsoft.com/office/drawing/2014/main" id="{3BDFBEC5-8D67-4391-9190-C1047D1C1F57}"/>
                  </a:ext>
                </a:extLst>
              </p:cNvPr>
              <p:cNvSpPr/>
              <p:nvPr/>
            </p:nvSpPr>
            <p:spPr>
              <a:xfrm>
                <a:off x="-34646" y="5005443"/>
                <a:ext cx="609667" cy="35186"/>
              </a:xfrm>
              <a:custGeom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val 18845"/>
                  <a:gd name="f6" fmla="*/ f0 1 18846"/>
                  <a:gd name="f7" fmla="*/ f1 1 234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8846"/>
                  <a:gd name="f14" fmla="*/ f11 1 234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8846" h="2341">
                    <a:moveTo>
                      <a:pt x="f2" y="f2"/>
                    </a:moveTo>
                    <a:lnTo>
                      <a:pt x="f2" y="f4"/>
                    </a:lnTo>
                    <a:lnTo>
                      <a:pt x="f5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1768;p21">
                <a:extLst>
                  <a:ext uri="{FF2B5EF4-FFF2-40B4-BE49-F238E27FC236}">
                    <a16:creationId xmlns:a16="http://schemas.microsoft.com/office/drawing/2014/main" id="{0D26544B-4A81-48E3-A7BF-2702F4AB4A8D}"/>
                  </a:ext>
                </a:extLst>
              </p:cNvPr>
              <p:cNvSpPr/>
              <p:nvPr/>
            </p:nvSpPr>
            <p:spPr>
              <a:xfrm>
                <a:off x="1583905" y="5005443"/>
                <a:ext cx="609667" cy="35186"/>
              </a:xfrm>
              <a:custGeom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*/ f0 1 18846"/>
                  <a:gd name="f6" fmla="*/ f1 1 2341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18846"/>
                  <a:gd name="f13" fmla="*/ f10 1 2341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8846" h="2341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1769;p21">
                <a:extLst>
                  <a:ext uri="{FF2B5EF4-FFF2-40B4-BE49-F238E27FC236}">
                    <a16:creationId xmlns:a16="http://schemas.microsoft.com/office/drawing/2014/main" id="{8E41F654-9F26-4897-9118-0636692BB664}"/>
                  </a:ext>
                </a:extLst>
              </p:cNvPr>
              <p:cNvSpPr/>
              <p:nvPr/>
            </p:nvSpPr>
            <p:spPr>
              <a:xfrm>
                <a:off x="3559420" y="5005443"/>
                <a:ext cx="609667" cy="35186"/>
              </a:xfrm>
              <a:custGeom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*/ f0 1 18846"/>
                  <a:gd name="f6" fmla="*/ f1 1 2341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18846"/>
                  <a:gd name="f13" fmla="*/ f10 1 2341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8846" h="2341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1770;p21">
                <a:extLst>
                  <a:ext uri="{FF2B5EF4-FFF2-40B4-BE49-F238E27FC236}">
                    <a16:creationId xmlns:a16="http://schemas.microsoft.com/office/drawing/2014/main" id="{2E43DC45-BAC0-499B-81C8-17ED7C48D7FE}"/>
                  </a:ext>
                </a:extLst>
              </p:cNvPr>
              <p:cNvSpPr/>
              <p:nvPr/>
            </p:nvSpPr>
            <p:spPr>
              <a:xfrm>
                <a:off x="1366570" y="4689838"/>
                <a:ext cx="438921" cy="48353"/>
              </a:xfrm>
              <a:custGeom>
                <a:gdLst>
                  <a:gd name="f0" fmla="val w"/>
                  <a:gd name="f1" fmla="val h"/>
                  <a:gd name="f2" fmla="val 0"/>
                  <a:gd name="f3" fmla="val 13568"/>
                  <a:gd name="f4" fmla="val 3217"/>
                  <a:gd name="f5" fmla="val 6922"/>
                  <a:gd name="f6" fmla="val 1"/>
                  <a:gd name="f7" fmla="val 4532"/>
                  <a:gd name="f8" fmla="val 199"/>
                  <a:gd name="f9" fmla="val 1698"/>
                  <a:gd name="f10" fmla="val 3127"/>
                  <a:gd name="f11" fmla="val 2281"/>
                  <a:gd name="f12" fmla="val 2306"/>
                  <a:gd name="f13" fmla="val 7995"/>
                  <a:gd name="f14" fmla="val 8399"/>
                  <a:gd name="f15" fmla="val 3189"/>
                  <a:gd name="f16" fmla="val 8779"/>
                  <a:gd name="f17" fmla="val 9132"/>
                  <a:gd name="f18" fmla="val 12767"/>
                  <a:gd name="f19" fmla="val 220"/>
                  <a:gd name="f20" fmla="val 8360"/>
                  <a:gd name="f21" fmla="val 26"/>
                  <a:gd name="f22" fmla="val 7778"/>
                  <a:gd name="f23" fmla="*/ f0 1 13568"/>
                  <a:gd name="f24" fmla="*/ f1 1 3217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13568"/>
                  <a:gd name="f31" fmla="*/ f28 1 3217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13567" h="321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11" y="f12"/>
                      <a:pt x="f13" y="f10"/>
                    </a:cubicBezTo>
                    <a:cubicBezTo>
                      <a:pt x="f14" y="f15"/>
                      <a:pt x="f16" y="f4"/>
                      <a:pt x="f17" y="f4"/>
                    </a:cubicBezTo>
                    <a:cubicBezTo>
                      <a:pt x="f18" y="f4"/>
                      <a:pt x="f3" y="f19"/>
                      <a:pt x="f20" y="f21"/>
                    </a:cubicBezTo>
                    <a:cubicBezTo>
                      <a:pt x="f20" y="f21"/>
                      <a:pt x="f22" y="f6"/>
                      <a:pt x="f5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Google Shape;1771;p21">
                <a:extLst>
                  <a:ext uri="{FF2B5EF4-FFF2-40B4-BE49-F238E27FC236}">
                    <a16:creationId xmlns:a16="http://schemas.microsoft.com/office/drawing/2014/main" id="{EF823B99-FDB1-4C23-81D1-4B322FF3CA45}"/>
                  </a:ext>
                </a:extLst>
              </p:cNvPr>
              <p:cNvSpPr/>
              <p:nvPr/>
            </p:nvSpPr>
            <p:spPr>
              <a:xfrm>
                <a:off x="678237" y="5084256"/>
                <a:ext cx="275133" cy="30476"/>
              </a:xfrm>
              <a:custGeom>
                <a:gdLst>
                  <a:gd name="f0" fmla="val w"/>
                  <a:gd name="f1" fmla="val h"/>
                  <a:gd name="f2" fmla="val 0"/>
                  <a:gd name="f3" fmla="val 8505"/>
                  <a:gd name="f4" fmla="val 2028"/>
                  <a:gd name="f5" fmla="val 4436"/>
                  <a:gd name="f6" fmla="val 1"/>
                  <a:gd name="f7" fmla="val 2940"/>
                  <a:gd name="f8" fmla="val 119"/>
                  <a:gd name="f9" fmla="val 1048"/>
                  <a:gd name="f10" fmla="val 1960"/>
                  <a:gd name="f11" fmla="val 1460"/>
                  <a:gd name="f12" fmla="val 1443"/>
                  <a:gd name="f13" fmla="val 5016"/>
                  <a:gd name="f14" fmla="val 5294"/>
                  <a:gd name="f15" fmla="val 2007"/>
                  <a:gd name="f16" fmla="val 5553"/>
                  <a:gd name="f17" fmla="val 5792"/>
                  <a:gd name="f18" fmla="val 8043"/>
                  <a:gd name="f19" fmla="val 8504"/>
                  <a:gd name="f20" fmla="val 152"/>
                  <a:gd name="f21" fmla="val 5290"/>
                  <a:gd name="f22" fmla="val 15"/>
                  <a:gd name="f23" fmla="val 4947"/>
                  <a:gd name="f24" fmla="*/ f0 1 8505"/>
                  <a:gd name="f25" fmla="*/ f1 1 2028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8505"/>
                  <a:gd name="f32" fmla="*/ f29 1 2028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8505" h="2028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11" y="f12"/>
                      <a:pt x="f13" y="f10"/>
                    </a:cubicBezTo>
                    <a:cubicBezTo>
                      <a:pt x="f14" y="f15"/>
                      <a:pt x="f16" y="f4"/>
                      <a:pt x="f17" y="f4"/>
                    </a:cubicBezTo>
                    <a:cubicBezTo>
                      <a:pt x="f18" y="f4"/>
                      <a:pt x="f19" y="f20"/>
                      <a:pt x="f21" y="f22"/>
                    </a:cubicBezTo>
                    <a:cubicBezTo>
                      <a:pt x="f21" y="f22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1772;p21">
                <a:extLst>
                  <a:ext uri="{FF2B5EF4-FFF2-40B4-BE49-F238E27FC236}">
                    <a16:creationId xmlns:a16="http://schemas.microsoft.com/office/drawing/2014/main" id="{DA184584-4E96-47E2-85A5-1909A5B1BAC4}"/>
                  </a:ext>
                </a:extLst>
              </p:cNvPr>
              <p:cNvSpPr/>
              <p:nvPr/>
            </p:nvSpPr>
            <p:spPr>
              <a:xfrm>
                <a:off x="2351269" y="4930966"/>
                <a:ext cx="827120" cy="125208"/>
              </a:xfrm>
              <a:custGeom>
                <a:gdLst>
                  <a:gd name="f0" fmla="val w"/>
                  <a:gd name="f1" fmla="val h"/>
                  <a:gd name="f2" fmla="val 0"/>
                  <a:gd name="f3" fmla="val 25568"/>
                  <a:gd name="f4" fmla="val 8331"/>
                  <a:gd name="f5" fmla="val 20874"/>
                  <a:gd name="f6" fmla="val 18790"/>
                  <a:gd name="f7" fmla="val 16398"/>
                  <a:gd name="f8" fmla="val 1113"/>
                  <a:gd name="f9" fmla="val 14136"/>
                  <a:gd name="f10" fmla="val 13367"/>
                  <a:gd name="f11" fmla="val 12612"/>
                  <a:gd name="f12" fmla="val 984"/>
                  <a:gd name="f13" fmla="val 11890"/>
                  <a:gd name="f14" fmla="val 639"/>
                  <a:gd name="f15" fmla="val 10900"/>
                  <a:gd name="f16" fmla="val 365"/>
                  <a:gd name="f17" fmla="val 9926"/>
                  <a:gd name="f18" fmla="val 9094"/>
                  <a:gd name="f19" fmla="val 8273"/>
                  <a:gd name="f20" fmla="val 565"/>
                  <a:gd name="f21" fmla="val 8090"/>
                  <a:gd name="f22" fmla="val 1308"/>
                  <a:gd name="f23" fmla="val 7984"/>
                  <a:gd name="f24" fmla="val 1769"/>
                  <a:gd name="f25" fmla="val 7616"/>
                  <a:gd name="f26" fmla="val 1904"/>
                  <a:gd name="f27" fmla="val 7091"/>
                  <a:gd name="f28" fmla="val 6351"/>
                  <a:gd name="f29" fmla="val 5298"/>
                  <a:gd name="f30" fmla="val 1635"/>
                  <a:gd name="f31" fmla="val 4228"/>
                  <a:gd name="f32" fmla="val 3461"/>
                  <a:gd name="f33" fmla="val 2686"/>
                  <a:gd name="f34" fmla="val 1773"/>
                  <a:gd name="f35" fmla="val 2011"/>
                  <a:gd name="f36" fmla="val 2250"/>
                  <a:gd name="f37" fmla="val 1"/>
                  <a:gd name="f38" fmla="val 3644"/>
                  <a:gd name="f39" fmla="val 2128"/>
                  <a:gd name="f40" fmla="val 5582"/>
                  <a:gd name="f41" fmla="val 7100"/>
                  <a:gd name="f42" fmla="val 7765"/>
                  <a:gd name="f43" fmla="val 8481"/>
                  <a:gd name="f44" fmla="val 5547"/>
                  <a:gd name="f45" fmla="val 9245"/>
                  <a:gd name="f46" fmla="val 5472"/>
                  <a:gd name="f47" fmla="val 10026"/>
                  <a:gd name="f48" fmla="val 5395"/>
                  <a:gd name="f49" fmla="val 10645"/>
                  <a:gd name="f50" fmla="val 5360"/>
                  <a:gd name="f51" fmla="val 11137"/>
                  <a:gd name="f52" fmla="val 14708"/>
                  <a:gd name="f53" fmla="val 11590"/>
                  <a:gd name="f54" fmla="val 7201"/>
                  <a:gd name="f55" fmla="val 14929"/>
                  <a:gd name="f56" fmla="val 8056"/>
                  <a:gd name="f57" fmla="val 15684"/>
                  <a:gd name="f58" fmla="val 8243"/>
                  <a:gd name="f59" fmla="val 16559"/>
                  <a:gd name="f60" fmla="val 8330"/>
                  <a:gd name="f61" fmla="val 17458"/>
                  <a:gd name="f62" fmla="val 21086"/>
                  <a:gd name="f63" fmla="val 25115"/>
                  <a:gd name="f64" fmla="val 6904"/>
                  <a:gd name="f65" fmla="val 23288"/>
                  <a:gd name="f66" fmla="val 4834"/>
                  <a:gd name="f67" fmla="val 21009"/>
                  <a:gd name="f68" fmla="val 1612"/>
                  <a:gd name="f69" fmla="val 22528"/>
                  <a:gd name="f70" fmla="val 305"/>
                  <a:gd name="f71" fmla="val 22007"/>
                  <a:gd name="f72" fmla="val 86"/>
                  <a:gd name="f73" fmla="val 21452"/>
                  <a:gd name="f74" fmla="*/ f0 1 25568"/>
                  <a:gd name="f75" fmla="*/ f1 1 8331"/>
                  <a:gd name="f76" fmla="val f2"/>
                  <a:gd name="f77" fmla="val f3"/>
                  <a:gd name="f78" fmla="val f4"/>
                  <a:gd name="f79" fmla="+- f78 0 f76"/>
                  <a:gd name="f80" fmla="+- f77 0 f76"/>
                  <a:gd name="f81" fmla="*/ f80 1 25568"/>
                  <a:gd name="f82" fmla="*/ f79 1 8331"/>
                  <a:gd name="f83" fmla="*/ f76 1 f81"/>
                  <a:gd name="f84" fmla="*/ f77 1 f81"/>
                  <a:gd name="f85" fmla="*/ f76 1 f82"/>
                  <a:gd name="f86" fmla="*/ f78 1 f82"/>
                  <a:gd name="f87" fmla="*/ f83 f74 1"/>
                  <a:gd name="f88" fmla="*/ f84 f74 1"/>
                  <a:gd name="f89" fmla="*/ f86 f75 1"/>
                  <a:gd name="f90" fmla="*/ f85 f7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7" t="f90" r="f88" b="f89"/>
                <a:pathLst>
                  <a:path w="25568" h="8331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11" y="f12"/>
                      <a:pt x="f13" y="f14"/>
                    </a:cubicBezTo>
                    <a:cubicBezTo>
                      <a:pt x="f13" y="f14"/>
                      <a:pt x="f15" y="f16"/>
                      <a:pt x="f17" y="f16"/>
                    </a:cubicBezTo>
                    <a:cubicBezTo>
                      <a:pt x="f18" y="f16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6"/>
                    </a:cubicBezTo>
                    <a:cubicBezTo>
                      <a:pt x="f28" y="f26"/>
                      <a:pt x="f29" y="f30"/>
                      <a:pt x="f31" y="f30"/>
                    </a:cubicBezTo>
                    <a:cubicBezTo>
                      <a:pt x="f32" y="f30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44"/>
                      <a:pt x="f45" y="f46"/>
                    </a:cubicBezTo>
                    <a:cubicBezTo>
                      <a:pt x="f47" y="f48"/>
                      <a:pt x="f49" y="f50"/>
                      <a:pt x="f51" y="f50"/>
                    </a:cubicBezTo>
                    <a:cubicBezTo>
                      <a:pt x="f52" y="f50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0"/>
                    </a:cubicBezTo>
                    <a:cubicBezTo>
                      <a:pt x="f62" y="f60"/>
                      <a:pt x="f63" y="f64"/>
                      <a:pt x="f65" y="f66"/>
                    </a:cubicBezTo>
                    <a:cubicBezTo>
                      <a:pt x="f67" y="f36"/>
                      <a:pt x="f3" y="f68"/>
                      <a:pt x="f69" y="f70"/>
                    </a:cubicBezTo>
                    <a:cubicBezTo>
                      <a:pt x="f71" y="f72"/>
                      <a:pt x="f73" y="f2"/>
                      <a:pt x="f5" y="f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" name="Google Shape;1773;p21">
              <a:extLst>
                <a:ext uri="{FF2B5EF4-FFF2-40B4-BE49-F238E27FC236}">
                  <a16:creationId xmlns:a16="http://schemas.microsoft.com/office/drawing/2014/main" id="{F43B2273-7138-456A-8CF6-076373E3AC2A}"/>
                </a:ext>
              </a:extLst>
            </p:cNvPr>
            <p:cNvGrpSpPr/>
            <p:nvPr/>
          </p:nvGrpSpPr>
          <p:grpSpPr>
            <a:xfrm>
              <a:off x="4562407" y="4645453"/>
              <a:ext cx="4621551" cy="536780"/>
              <a:chOff x="4562407" y="4645453"/>
              <a:chExt cx="4621551" cy="536780"/>
            </a:xfrm>
          </p:grpSpPr>
          <p:sp>
            <p:nvSpPr>
              <p:cNvPr id="16" name="Google Shape;1774;p21">
                <a:extLst>
                  <a:ext uri="{FF2B5EF4-FFF2-40B4-BE49-F238E27FC236}">
                    <a16:creationId xmlns:a16="http://schemas.microsoft.com/office/drawing/2014/main" id="{8D4FB293-6969-4B1A-9AF4-55AF2CE53D92}"/>
                  </a:ext>
                </a:extLst>
              </p:cNvPr>
              <p:cNvSpPr/>
              <p:nvPr/>
            </p:nvSpPr>
            <p:spPr>
              <a:xfrm>
                <a:off x="4562407" y="4645453"/>
                <a:ext cx="4621551" cy="536780"/>
              </a:xfrm>
              <a:custGeom>
                <a:gdLst>
                  <a:gd name="f0" fmla="val w"/>
                  <a:gd name="f1" fmla="val h"/>
                  <a:gd name="f2" fmla="val 0"/>
                  <a:gd name="f3" fmla="val 142861"/>
                  <a:gd name="f4" fmla="val 35716"/>
                  <a:gd name="f5" fmla="val 1"/>
                  <a:gd name="f6" fmla="val 35715"/>
                  <a:gd name="f7" fmla="*/ f0 1 142861"/>
                  <a:gd name="f8" fmla="*/ f1 1 35716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42861"/>
                  <a:gd name="f15" fmla="*/ f12 1 35716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42861" h="35716">
                    <a:moveTo>
                      <a:pt x="f5" y="f5"/>
                    </a:moveTo>
                    <a:lnTo>
                      <a:pt x="f5" y="f6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1775;p21">
                <a:extLst>
                  <a:ext uri="{FF2B5EF4-FFF2-40B4-BE49-F238E27FC236}">
                    <a16:creationId xmlns:a16="http://schemas.microsoft.com/office/drawing/2014/main" id="{23272B0F-31B7-4F32-A318-D58A1773B58C}"/>
                  </a:ext>
                </a:extLst>
              </p:cNvPr>
              <p:cNvSpPr/>
              <p:nvPr/>
            </p:nvSpPr>
            <p:spPr>
              <a:xfrm>
                <a:off x="4562407" y="4645453"/>
                <a:ext cx="4621551" cy="143003"/>
              </a:xfrm>
              <a:custGeom>
                <a:gdLst>
                  <a:gd name="f0" fmla="val w"/>
                  <a:gd name="f1" fmla="val h"/>
                  <a:gd name="f2" fmla="val 0"/>
                  <a:gd name="f3" fmla="val 142861"/>
                  <a:gd name="f4" fmla="val 9515"/>
                  <a:gd name="f5" fmla="val 1"/>
                  <a:gd name="f6" fmla="val 9514"/>
                  <a:gd name="f7" fmla="*/ f0 1 142861"/>
                  <a:gd name="f8" fmla="*/ f1 1 9515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42861"/>
                  <a:gd name="f15" fmla="*/ f12 1 9515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42861" h="9515">
                    <a:moveTo>
                      <a:pt x="f5" y="f5"/>
                    </a:moveTo>
                    <a:lnTo>
                      <a:pt x="f5" y="f6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1776;p21">
                <a:extLst>
                  <a:ext uri="{FF2B5EF4-FFF2-40B4-BE49-F238E27FC236}">
                    <a16:creationId xmlns:a16="http://schemas.microsoft.com/office/drawing/2014/main" id="{EEA9A0E6-8657-4B4A-A2EF-C16D0BC30AEA}"/>
                  </a:ext>
                </a:extLst>
              </p:cNvPr>
              <p:cNvSpPr/>
              <p:nvPr/>
            </p:nvSpPr>
            <p:spPr>
              <a:xfrm>
                <a:off x="4562407" y="4788438"/>
                <a:ext cx="4621551" cy="68534"/>
              </a:xfrm>
              <a:custGeom>
                <a:gdLst>
                  <a:gd name="f0" fmla="val w"/>
                  <a:gd name="f1" fmla="val h"/>
                  <a:gd name="f2" fmla="val 0"/>
                  <a:gd name="f3" fmla="val 142861"/>
                  <a:gd name="f4" fmla="val 4560"/>
                  <a:gd name="f5" fmla="val 1"/>
                  <a:gd name="f6" fmla="*/ f0 1 142861"/>
                  <a:gd name="f7" fmla="*/ f1 1 4560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42861"/>
                  <a:gd name="f14" fmla="*/ f11 1 4560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42861" h="4560">
                    <a:moveTo>
                      <a:pt x="f5" y="f2"/>
                    </a:moveTo>
                    <a:lnTo>
                      <a:pt x="f5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1777;p21">
                <a:extLst>
                  <a:ext uri="{FF2B5EF4-FFF2-40B4-BE49-F238E27FC236}">
                    <a16:creationId xmlns:a16="http://schemas.microsoft.com/office/drawing/2014/main" id="{791F7C76-5A12-418B-AC15-484627F97620}"/>
                  </a:ext>
                </a:extLst>
              </p:cNvPr>
              <p:cNvSpPr/>
              <p:nvPr/>
            </p:nvSpPr>
            <p:spPr>
              <a:xfrm>
                <a:off x="5058991" y="5005443"/>
                <a:ext cx="609703" cy="35186"/>
              </a:xfrm>
              <a:custGeom>
                <a:gdLst>
                  <a:gd name="f0" fmla="val w"/>
                  <a:gd name="f1" fmla="val h"/>
                  <a:gd name="f2" fmla="val 0"/>
                  <a:gd name="f3" fmla="val 18847"/>
                  <a:gd name="f4" fmla="val 2341"/>
                  <a:gd name="f5" fmla="val 1"/>
                  <a:gd name="f6" fmla="val 18846"/>
                  <a:gd name="f7" fmla="*/ f0 1 18847"/>
                  <a:gd name="f8" fmla="*/ f1 1 2341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8847"/>
                  <a:gd name="f15" fmla="*/ f12 1 2341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8847" h="2341">
                    <a:moveTo>
                      <a:pt x="f5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6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1778;p21">
                <a:extLst>
                  <a:ext uri="{FF2B5EF4-FFF2-40B4-BE49-F238E27FC236}">
                    <a16:creationId xmlns:a16="http://schemas.microsoft.com/office/drawing/2014/main" id="{D43D1518-AF68-4BB4-903A-95A648BDFB57}"/>
                  </a:ext>
                </a:extLst>
              </p:cNvPr>
              <p:cNvSpPr/>
              <p:nvPr/>
            </p:nvSpPr>
            <p:spPr>
              <a:xfrm>
                <a:off x="6448440" y="5005443"/>
                <a:ext cx="609703" cy="35186"/>
              </a:xfrm>
              <a:custGeom>
                <a:gdLst>
                  <a:gd name="f0" fmla="val w"/>
                  <a:gd name="f1" fmla="val h"/>
                  <a:gd name="f2" fmla="val 0"/>
                  <a:gd name="f3" fmla="val 18847"/>
                  <a:gd name="f4" fmla="val 2341"/>
                  <a:gd name="f5" fmla="val 1"/>
                  <a:gd name="f6" fmla="val 18846"/>
                  <a:gd name="f7" fmla="*/ f0 1 18847"/>
                  <a:gd name="f8" fmla="*/ f1 1 2341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8847"/>
                  <a:gd name="f15" fmla="*/ f12 1 2341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8847" h="2341">
                    <a:moveTo>
                      <a:pt x="f5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6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" name="Google Shape;1779;p21">
                <a:extLst>
                  <a:ext uri="{FF2B5EF4-FFF2-40B4-BE49-F238E27FC236}">
                    <a16:creationId xmlns:a16="http://schemas.microsoft.com/office/drawing/2014/main" id="{250C36BF-4F89-4806-8FB9-9FF385971AD7}"/>
                  </a:ext>
                </a:extLst>
              </p:cNvPr>
              <p:cNvSpPr/>
              <p:nvPr/>
            </p:nvSpPr>
            <p:spPr>
              <a:xfrm>
                <a:off x="8058168" y="5005443"/>
                <a:ext cx="609667" cy="35186"/>
              </a:xfrm>
              <a:custGeom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val 1"/>
                  <a:gd name="f6" fmla="*/ f0 1 18846"/>
                  <a:gd name="f7" fmla="*/ f1 1 234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8846"/>
                  <a:gd name="f14" fmla="*/ f11 1 234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8846" h="2341">
                    <a:moveTo>
                      <a:pt x="f5" y="f2"/>
                    </a:moveTo>
                    <a:lnTo>
                      <a:pt x="f5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22" name="Google Shape;1780;p21">
            <a:extLst>
              <a:ext uri="{FF2B5EF4-FFF2-40B4-BE49-F238E27FC236}">
                <a16:creationId xmlns:a16="http://schemas.microsoft.com/office/drawing/2014/main" id="{4E8E089D-0655-4701-8D4E-30BFC573A460}"/>
              </a:ext>
            </a:extLst>
          </p:cNvPr>
          <p:cNvSpPr/>
          <p:nvPr/>
        </p:nvSpPr>
        <p:spPr>
          <a:xfrm flipH="1">
            <a:off x="7031095" y="4696998"/>
            <a:ext cx="530470" cy="80302"/>
          </a:xfrm>
          <a:custGeom>
            <a:gdLst>
              <a:gd name="f0" fmla="val w"/>
              <a:gd name="f1" fmla="val h"/>
              <a:gd name="f2" fmla="val 0"/>
              <a:gd name="f3" fmla="val 25568"/>
              <a:gd name="f4" fmla="val 8331"/>
              <a:gd name="f5" fmla="val 20874"/>
              <a:gd name="f6" fmla="val 18790"/>
              <a:gd name="f7" fmla="val 16398"/>
              <a:gd name="f8" fmla="val 1113"/>
              <a:gd name="f9" fmla="val 14136"/>
              <a:gd name="f10" fmla="val 13367"/>
              <a:gd name="f11" fmla="val 12612"/>
              <a:gd name="f12" fmla="val 984"/>
              <a:gd name="f13" fmla="val 11890"/>
              <a:gd name="f14" fmla="val 639"/>
              <a:gd name="f15" fmla="val 10900"/>
              <a:gd name="f16" fmla="val 365"/>
              <a:gd name="f17" fmla="val 9926"/>
              <a:gd name="f18" fmla="val 9094"/>
              <a:gd name="f19" fmla="val 8273"/>
              <a:gd name="f20" fmla="val 565"/>
              <a:gd name="f21" fmla="val 8090"/>
              <a:gd name="f22" fmla="val 1308"/>
              <a:gd name="f23" fmla="val 7984"/>
              <a:gd name="f24" fmla="val 1769"/>
              <a:gd name="f25" fmla="val 7616"/>
              <a:gd name="f26" fmla="val 1904"/>
              <a:gd name="f27" fmla="val 7091"/>
              <a:gd name="f28" fmla="val 6351"/>
              <a:gd name="f29" fmla="val 5298"/>
              <a:gd name="f30" fmla="val 1635"/>
              <a:gd name="f31" fmla="val 4228"/>
              <a:gd name="f32" fmla="val 3461"/>
              <a:gd name="f33" fmla="val 2686"/>
              <a:gd name="f34" fmla="val 1773"/>
              <a:gd name="f35" fmla="val 2011"/>
              <a:gd name="f36" fmla="val 2250"/>
              <a:gd name="f37" fmla="val 1"/>
              <a:gd name="f38" fmla="val 3644"/>
              <a:gd name="f39" fmla="val 2128"/>
              <a:gd name="f40" fmla="val 5582"/>
              <a:gd name="f41" fmla="val 7100"/>
              <a:gd name="f42" fmla="val 7765"/>
              <a:gd name="f43" fmla="val 8481"/>
              <a:gd name="f44" fmla="val 5547"/>
              <a:gd name="f45" fmla="val 9245"/>
              <a:gd name="f46" fmla="val 5472"/>
              <a:gd name="f47" fmla="val 10026"/>
              <a:gd name="f48" fmla="val 5395"/>
              <a:gd name="f49" fmla="val 10645"/>
              <a:gd name="f50" fmla="val 5360"/>
              <a:gd name="f51" fmla="val 11137"/>
              <a:gd name="f52" fmla="val 14708"/>
              <a:gd name="f53" fmla="val 11590"/>
              <a:gd name="f54" fmla="val 7201"/>
              <a:gd name="f55" fmla="val 14929"/>
              <a:gd name="f56" fmla="val 8056"/>
              <a:gd name="f57" fmla="val 15684"/>
              <a:gd name="f58" fmla="val 8243"/>
              <a:gd name="f59" fmla="val 16559"/>
              <a:gd name="f60" fmla="val 8330"/>
              <a:gd name="f61" fmla="val 17458"/>
              <a:gd name="f62" fmla="val 21086"/>
              <a:gd name="f63" fmla="val 25115"/>
              <a:gd name="f64" fmla="val 6904"/>
              <a:gd name="f65" fmla="val 23288"/>
              <a:gd name="f66" fmla="val 4834"/>
              <a:gd name="f67" fmla="val 21009"/>
              <a:gd name="f68" fmla="val 1612"/>
              <a:gd name="f69" fmla="val 22528"/>
              <a:gd name="f70" fmla="val 305"/>
              <a:gd name="f71" fmla="val 22007"/>
              <a:gd name="f72" fmla="val 86"/>
              <a:gd name="f73" fmla="val 21452"/>
              <a:gd name="f74" fmla="*/ f0 1 25568"/>
              <a:gd name="f75" fmla="*/ f1 1 8331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25568"/>
              <a:gd name="f82" fmla="*/ f79 1 8331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25568" h="8331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8"/>
                  <a:pt x="f11" y="f12"/>
                  <a:pt x="f13" y="f14"/>
                </a:cubicBezTo>
                <a:cubicBezTo>
                  <a:pt x="f13" y="f14"/>
                  <a:pt x="f15" y="f16"/>
                  <a:pt x="f17" y="f16"/>
                </a:cubicBezTo>
                <a:cubicBezTo>
                  <a:pt x="f18" y="f16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29" y="f30"/>
                  <a:pt x="f31" y="f30"/>
                </a:cubicBezTo>
                <a:cubicBezTo>
                  <a:pt x="f32" y="f30"/>
                  <a:pt x="f33" y="f34"/>
                  <a:pt x="f35" y="f36"/>
                </a:cubicBezTo>
                <a:cubicBezTo>
                  <a:pt x="f37" y="f38"/>
                  <a:pt x="f39" y="f40"/>
                  <a:pt x="f41" y="f40"/>
                </a:cubicBezTo>
                <a:cubicBezTo>
                  <a:pt x="f42" y="f40"/>
                  <a:pt x="f43" y="f44"/>
                  <a:pt x="f45" y="f46"/>
                </a:cubicBezTo>
                <a:cubicBezTo>
                  <a:pt x="f47" y="f48"/>
                  <a:pt x="f49" y="f50"/>
                  <a:pt x="f51" y="f50"/>
                </a:cubicBezTo>
                <a:cubicBezTo>
                  <a:pt x="f52" y="f50"/>
                  <a:pt x="f53" y="f54"/>
                  <a:pt x="f55" y="f56"/>
                </a:cubicBezTo>
                <a:cubicBezTo>
                  <a:pt x="f57" y="f58"/>
                  <a:pt x="f59" y="f60"/>
                  <a:pt x="f61" y="f60"/>
                </a:cubicBezTo>
                <a:cubicBezTo>
                  <a:pt x="f62" y="f60"/>
                  <a:pt x="f63" y="f64"/>
                  <a:pt x="f65" y="f66"/>
                </a:cubicBezTo>
                <a:cubicBezTo>
                  <a:pt x="f67" y="f36"/>
                  <a:pt x="f3" y="f68"/>
                  <a:pt x="f69" y="f70"/>
                </a:cubicBezTo>
                <a:cubicBezTo>
                  <a:pt x="f71" y="f72"/>
                  <a:pt x="f73" y="f2"/>
                  <a:pt x="f5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1781;p21">
            <a:extLst>
              <a:ext uri="{FF2B5EF4-FFF2-40B4-BE49-F238E27FC236}">
                <a16:creationId xmlns:a16="http://schemas.microsoft.com/office/drawing/2014/main" id="{9BF5F8B8-7A88-4858-87DD-C0736725F329}"/>
              </a:ext>
            </a:extLst>
          </p:cNvPr>
          <p:cNvSpPr/>
          <p:nvPr/>
        </p:nvSpPr>
        <p:spPr>
          <a:xfrm>
            <a:off x="5587797" y="5006815"/>
            <a:ext cx="438921" cy="48353"/>
          </a:xfrm>
          <a:custGeom>
            <a:gdLst>
              <a:gd name="f0" fmla="val w"/>
              <a:gd name="f1" fmla="val h"/>
              <a:gd name="f2" fmla="val 0"/>
              <a:gd name="f3" fmla="val 13568"/>
              <a:gd name="f4" fmla="val 3217"/>
              <a:gd name="f5" fmla="val 6922"/>
              <a:gd name="f6" fmla="val 1"/>
              <a:gd name="f7" fmla="val 4532"/>
              <a:gd name="f8" fmla="val 199"/>
              <a:gd name="f9" fmla="val 1698"/>
              <a:gd name="f10" fmla="val 3127"/>
              <a:gd name="f11" fmla="val 2281"/>
              <a:gd name="f12" fmla="val 2306"/>
              <a:gd name="f13" fmla="val 7995"/>
              <a:gd name="f14" fmla="val 8399"/>
              <a:gd name="f15" fmla="val 3189"/>
              <a:gd name="f16" fmla="val 8779"/>
              <a:gd name="f17" fmla="val 9132"/>
              <a:gd name="f18" fmla="val 12767"/>
              <a:gd name="f19" fmla="val 220"/>
              <a:gd name="f20" fmla="val 8360"/>
              <a:gd name="f21" fmla="val 26"/>
              <a:gd name="f22" fmla="val 7778"/>
              <a:gd name="f23" fmla="*/ f0 1 13568"/>
              <a:gd name="f24" fmla="*/ f1 1 3217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13568"/>
              <a:gd name="f31" fmla="*/ f28 1 3217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13567" h="3217">
                <a:moveTo>
                  <a:pt x="f5" y="f6"/>
                </a:moveTo>
                <a:cubicBezTo>
                  <a:pt x="f7" y="f6"/>
                  <a:pt x="f6" y="f8"/>
                  <a:pt x="f6" y="f9"/>
                </a:cubicBezTo>
                <a:cubicBezTo>
                  <a:pt x="f6" y="f10"/>
                  <a:pt x="f11" y="f12"/>
                  <a:pt x="f13" y="f10"/>
                </a:cubicBez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3" y="f19"/>
                  <a:pt x="f20" y="f21"/>
                </a:cubicBezTo>
                <a:cubicBezTo>
                  <a:pt x="f20" y="f21"/>
                  <a:pt x="f22" y="f6"/>
                  <a:pt x="f5" y="f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4" name="Grupo 25">
            <a:extLst>
              <a:ext uri="{FF2B5EF4-FFF2-40B4-BE49-F238E27FC236}">
                <a16:creationId xmlns:a16="http://schemas.microsoft.com/office/drawing/2014/main" id="{D25FE7CF-B9DC-4E35-93F0-BA8FCFD991FF}"/>
              </a:ext>
            </a:extLst>
          </p:cNvPr>
          <p:cNvGrpSpPr/>
          <p:nvPr/>
        </p:nvGrpSpPr>
        <p:grpSpPr>
          <a:xfrm>
            <a:off x="213375" y="92080"/>
            <a:ext cx="8721729" cy="581018"/>
            <a:chOff x="213375" y="92080"/>
            <a:chExt cx="8721729" cy="581018"/>
          </a:xfrm>
        </p:grpSpPr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FD4B1911-4ECE-4C48-B520-23BCA2797362}"/>
                </a:ext>
              </a:extLst>
            </p:cNvPr>
            <p:cNvSpPr/>
            <p:nvPr/>
          </p:nvSpPr>
          <p:spPr>
            <a:xfrm>
              <a:off x="837270" y="96834"/>
              <a:ext cx="7591421" cy="247646"/>
            </a:xfrm>
            <a:prstGeom prst="rect">
              <a:avLst/>
            </a:pr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F6B2804-A7B5-4F17-A127-AEC85B475185}"/>
                </a:ext>
              </a:extLst>
            </p:cNvPr>
            <p:cNvSpPr/>
            <p:nvPr/>
          </p:nvSpPr>
          <p:spPr>
            <a:xfrm>
              <a:off x="213375" y="96834"/>
              <a:ext cx="1671632" cy="576264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"/>
                <a:gd name="f7" fmla="val 133"/>
                <a:gd name="f8" fmla="val 52"/>
                <a:gd name="f9" fmla="val 23"/>
                <a:gd name="f10" fmla="val 47"/>
                <a:gd name="f11" fmla="val 105"/>
                <a:gd name="f12" fmla="val 204"/>
                <a:gd name="f13" fmla="val 95"/>
                <a:gd name="f14" fmla="val 129"/>
                <a:gd name="f15" fmla="val 106"/>
                <a:gd name="f16" fmla="+- 0 0 -90"/>
                <a:gd name="f17" fmla="*/ f3 1 394"/>
                <a:gd name="f18" fmla="*/ f4 1 1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4"/>
                <a:gd name="f27" fmla="*/ f23 1 133"/>
                <a:gd name="f28" fmla="*/ 0 f24 1"/>
                <a:gd name="f29" fmla="*/ 52 f23 1"/>
                <a:gd name="f30" fmla="*/ 105 f24 1"/>
                <a:gd name="f31" fmla="*/ 0 f23 1"/>
                <a:gd name="f32" fmla="*/ 394 f24 1"/>
                <a:gd name="f33" fmla="*/ 204 f24 1"/>
                <a:gd name="f34" fmla="*/ 95 f23 1"/>
                <a:gd name="f35" fmla="+- f25 0 f1"/>
                <a:gd name="f36" fmla="*/ f28 1 394"/>
                <a:gd name="f37" fmla="*/ f29 1 133"/>
                <a:gd name="f38" fmla="*/ f30 1 394"/>
                <a:gd name="f39" fmla="*/ f31 1 133"/>
                <a:gd name="f40" fmla="*/ f32 1 394"/>
                <a:gd name="f41" fmla="*/ f33 1 394"/>
                <a:gd name="f42" fmla="*/ f34 1 133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6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7 1"/>
                <a:gd name="f64" fmla="*/ f53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1"/>
                </a:cxn>
                <a:cxn ang="f35">
                  <a:pos x="f63" y="f64"/>
                </a:cxn>
                <a:cxn ang="f35">
                  <a:pos x="f58" y="f59"/>
                </a:cxn>
              </a:cxnLst>
              <a:rect l="f54" t="f57" r="f55" b="f56"/>
              <a:pathLst>
                <a:path w="394" h="133">
                  <a:moveTo>
                    <a:pt x="f5" y="f8"/>
                  </a:move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7"/>
                    <a:pt x="f5" y="f15"/>
                    <a:pt x="f5" y="f8"/>
                  </a:cubicBezTo>
                  <a:close/>
                </a:path>
              </a:pathLst>
            </a:custGeom>
            <a:solidFill>
              <a:srgbClr val="434343"/>
            </a:solidFill>
            <a:ln w="17465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E11E9F1F-775E-4BA8-8497-428412E4995B}"/>
                </a:ext>
              </a:extLst>
            </p:cNvPr>
            <p:cNvSpPr/>
            <p:nvPr/>
          </p:nvSpPr>
          <p:spPr>
            <a:xfrm>
              <a:off x="7261881" y="92080"/>
              <a:ext cx="1673223" cy="577845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"/>
                <a:gd name="f7" fmla="val 133"/>
                <a:gd name="f8" fmla="val 53"/>
                <a:gd name="f9" fmla="val 24"/>
                <a:gd name="f10" fmla="val 347"/>
                <a:gd name="f11" fmla="val 289"/>
                <a:gd name="f12" fmla="val 190"/>
                <a:gd name="f13" fmla="val 95"/>
                <a:gd name="f14" fmla="val 265"/>
                <a:gd name="f15" fmla="val 106"/>
                <a:gd name="f16" fmla="+- 0 0 -90"/>
                <a:gd name="f17" fmla="*/ f3 1 394"/>
                <a:gd name="f18" fmla="*/ f4 1 1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4"/>
                <a:gd name="f27" fmla="*/ f23 1 133"/>
                <a:gd name="f28" fmla="*/ 394 f24 1"/>
                <a:gd name="f29" fmla="*/ 53 f23 1"/>
                <a:gd name="f30" fmla="*/ 289 f24 1"/>
                <a:gd name="f31" fmla="*/ 0 f23 1"/>
                <a:gd name="f32" fmla="*/ 0 f24 1"/>
                <a:gd name="f33" fmla="*/ 190 f24 1"/>
                <a:gd name="f34" fmla="*/ 95 f23 1"/>
                <a:gd name="f35" fmla="+- f25 0 f1"/>
                <a:gd name="f36" fmla="*/ f28 1 394"/>
                <a:gd name="f37" fmla="*/ f29 1 133"/>
                <a:gd name="f38" fmla="*/ f30 1 394"/>
                <a:gd name="f39" fmla="*/ f31 1 133"/>
                <a:gd name="f40" fmla="*/ f32 1 394"/>
                <a:gd name="f41" fmla="*/ f33 1 394"/>
                <a:gd name="f42" fmla="*/ f34 1 133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6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7 1"/>
                <a:gd name="f64" fmla="*/ f53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1"/>
                </a:cxn>
                <a:cxn ang="f35">
                  <a:pos x="f63" y="f64"/>
                </a:cxn>
                <a:cxn ang="f35">
                  <a:pos x="f58" y="f59"/>
                </a:cxn>
              </a:cxnLst>
              <a:rect l="f54" t="f57" r="f55" b="f56"/>
              <a:pathLst>
                <a:path w="394" h="133">
                  <a:moveTo>
                    <a:pt x="f6" y="f8"/>
                  </a:move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0" y="f5"/>
                    <a:pt x="f11" y="f5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7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434343"/>
            </a:solidFill>
            <a:ln w="17465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35463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4;p6">
            <a:extLst>
              <a:ext uri="{FF2B5EF4-FFF2-40B4-BE49-F238E27FC236}">
                <a16:creationId xmlns:a16="http://schemas.microsoft.com/office/drawing/2014/main" id="{A2F434E0-EDFE-40D7-A5BA-BFC5E44CD7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0" y="536652"/>
            <a:ext cx="3429000" cy="481203"/>
          </a:xfrm>
        </p:spPr>
        <p:txBody>
          <a:bodyPr anchorCtr="1"/>
          <a:lstStyle>
            <a:defPPr/>
            <a:lvl1pPr algn="ctr"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3" name="Grupo 35">
            <a:extLst>
              <a:ext uri="{FF2B5EF4-FFF2-40B4-BE49-F238E27FC236}">
                <a16:creationId xmlns:a16="http://schemas.microsoft.com/office/drawing/2014/main" id="{E7501466-F65C-44B3-869B-ADD2A5CDE035}"/>
              </a:ext>
            </a:extLst>
          </p:cNvPr>
          <p:cNvGrpSpPr/>
          <p:nvPr/>
        </p:nvGrpSpPr>
        <p:grpSpPr>
          <a:xfrm>
            <a:off x="213375" y="92080"/>
            <a:ext cx="8721729" cy="581018"/>
            <a:chOff x="213375" y="92080"/>
            <a:chExt cx="8721729" cy="581018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D4060CF9-39CF-4997-A1EC-A5DE9ECE3DDA}"/>
                </a:ext>
              </a:extLst>
            </p:cNvPr>
            <p:cNvSpPr/>
            <p:nvPr/>
          </p:nvSpPr>
          <p:spPr>
            <a:xfrm>
              <a:off x="837270" y="96834"/>
              <a:ext cx="7591421" cy="247646"/>
            </a:xfrm>
            <a:prstGeom prst="rect">
              <a:avLst/>
            </a:pr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36D00DD-D331-424E-AEA8-5382CEE16147}"/>
                </a:ext>
              </a:extLst>
            </p:cNvPr>
            <p:cNvSpPr/>
            <p:nvPr/>
          </p:nvSpPr>
          <p:spPr>
            <a:xfrm>
              <a:off x="213375" y="96834"/>
              <a:ext cx="1671632" cy="576264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"/>
                <a:gd name="f7" fmla="val 133"/>
                <a:gd name="f8" fmla="val 52"/>
                <a:gd name="f9" fmla="val 23"/>
                <a:gd name="f10" fmla="val 47"/>
                <a:gd name="f11" fmla="val 105"/>
                <a:gd name="f12" fmla="val 204"/>
                <a:gd name="f13" fmla="val 95"/>
                <a:gd name="f14" fmla="val 129"/>
                <a:gd name="f15" fmla="val 106"/>
                <a:gd name="f16" fmla="+- 0 0 -90"/>
                <a:gd name="f17" fmla="*/ f3 1 394"/>
                <a:gd name="f18" fmla="*/ f4 1 1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4"/>
                <a:gd name="f27" fmla="*/ f23 1 133"/>
                <a:gd name="f28" fmla="*/ 0 f24 1"/>
                <a:gd name="f29" fmla="*/ 52 f23 1"/>
                <a:gd name="f30" fmla="*/ 105 f24 1"/>
                <a:gd name="f31" fmla="*/ 0 f23 1"/>
                <a:gd name="f32" fmla="*/ 394 f24 1"/>
                <a:gd name="f33" fmla="*/ 204 f24 1"/>
                <a:gd name="f34" fmla="*/ 95 f23 1"/>
                <a:gd name="f35" fmla="+- f25 0 f1"/>
                <a:gd name="f36" fmla="*/ f28 1 394"/>
                <a:gd name="f37" fmla="*/ f29 1 133"/>
                <a:gd name="f38" fmla="*/ f30 1 394"/>
                <a:gd name="f39" fmla="*/ f31 1 133"/>
                <a:gd name="f40" fmla="*/ f32 1 394"/>
                <a:gd name="f41" fmla="*/ f33 1 394"/>
                <a:gd name="f42" fmla="*/ f34 1 133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6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7 1"/>
                <a:gd name="f64" fmla="*/ f53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1"/>
                </a:cxn>
                <a:cxn ang="f35">
                  <a:pos x="f63" y="f64"/>
                </a:cxn>
                <a:cxn ang="f35">
                  <a:pos x="f58" y="f59"/>
                </a:cxn>
              </a:cxnLst>
              <a:rect l="f54" t="f57" r="f55" b="f56"/>
              <a:pathLst>
                <a:path w="394" h="133">
                  <a:moveTo>
                    <a:pt x="f5" y="f8"/>
                  </a:move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7"/>
                    <a:pt x="f5" y="f15"/>
                    <a:pt x="f5" y="f8"/>
                  </a:cubicBezTo>
                  <a:close/>
                </a:path>
              </a:pathLst>
            </a:custGeom>
            <a:solidFill>
              <a:srgbClr val="434343"/>
            </a:solidFill>
            <a:ln w="17465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1A200A47-0460-4A89-957A-09A7FCD7D18C}"/>
                </a:ext>
              </a:extLst>
            </p:cNvPr>
            <p:cNvSpPr/>
            <p:nvPr/>
          </p:nvSpPr>
          <p:spPr>
            <a:xfrm>
              <a:off x="7261881" y="92080"/>
              <a:ext cx="1673223" cy="577845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"/>
                <a:gd name="f7" fmla="val 133"/>
                <a:gd name="f8" fmla="val 53"/>
                <a:gd name="f9" fmla="val 24"/>
                <a:gd name="f10" fmla="val 347"/>
                <a:gd name="f11" fmla="val 289"/>
                <a:gd name="f12" fmla="val 190"/>
                <a:gd name="f13" fmla="val 95"/>
                <a:gd name="f14" fmla="val 265"/>
                <a:gd name="f15" fmla="val 106"/>
                <a:gd name="f16" fmla="+- 0 0 -90"/>
                <a:gd name="f17" fmla="*/ f3 1 394"/>
                <a:gd name="f18" fmla="*/ f4 1 1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4"/>
                <a:gd name="f27" fmla="*/ f23 1 133"/>
                <a:gd name="f28" fmla="*/ 394 f24 1"/>
                <a:gd name="f29" fmla="*/ 53 f23 1"/>
                <a:gd name="f30" fmla="*/ 289 f24 1"/>
                <a:gd name="f31" fmla="*/ 0 f23 1"/>
                <a:gd name="f32" fmla="*/ 0 f24 1"/>
                <a:gd name="f33" fmla="*/ 190 f24 1"/>
                <a:gd name="f34" fmla="*/ 95 f23 1"/>
                <a:gd name="f35" fmla="+- f25 0 f1"/>
                <a:gd name="f36" fmla="*/ f28 1 394"/>
                <a:gd name="f37" fmla="*/ f29 1 133"/>
                <a:gd name="f38" fmla="*/ f30 1 394"/>
                <a:gd name="f39" fmla="*/ f31 1 133"/>
                <a:gd name="f40" fmla="*/ f32 1 394"/>
                <a:gd name="f41" fmla="*/ f33 1 394"/>
                <a:gd name="f42" fmla="*/ f34 1 133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6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7 1"/>
                <a:gd name="f64" fmla="*/ f53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1"/>
                </a:cxn>
                <a:cxn ang="f35">
                  <a:pos x="f63" y="f64"/>
                </a:cxn>
                <a:cxn ang="f35">
                  <a:pos x="f58" y="f59"/>
                </a:cxn>
              </a:cxnLst>
              <a:rect l="f54" t="f57" r="f55" b="f56"/>
              <a:pathLst>
                <a:path w="394" h="133">
                  <a:moveTo>
                    <a:pt x="f6" y="f8"/>
                  </a:move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0" y="f5"/>
                    <a:pt x="f11" y="f5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7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434343"/>
            </a:solidFill>
            <a:ln w="17465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5322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4;p6">
            <a:extLst>
              <a:ext uri="{FF2B5EF4-FFF2-40B4-BE49-F238E27FC236}">
                <a16:creationId xmlns:a16="http://schemas.microsoft.com/office/drawing/2014/main" id="{2F3BCCFC-8A5D-43D8-B7FA-8D74E79284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0" y="536652"/>
            <a:ext cx="3429000" cy="481203"/>
          </a:xfrm>
        </p:spPr>
        <p:txBody>
          <a:bodyPr anchorCtr="1"/>
          <a:lstStyle>
            <a:defPPr/>
            <a:lvl1pPr algn="ctr"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3" name="Grupo 1">
            <a:extLst>
              <a:ext uri="{FF2B5EF4-FFF2-40B4-BE49-F238E27FC236}">
                <a16:creationId xmlns:a16="http://schemas.microsoft.com/office/drawing/2014/main" id="{FF3A11C2-EEEF-43F4-A54A-53659F4E6F6E}"/>
              </a:ext>
            </a:extLst>
          </p:cNvPr>
          <p:cNvGrpSpPr/>
          <p:nvPr/>
        </p:nvGrpSpPr>
        <p:grpSpPr>
          <a:xfrm>
            <a:off x="-1" y="4966435"/>
            <a:ext cx="9150346" cy="177064"/>
            <a:chOff x="-1" y="4966435"/>
            <a:chExt cx="9150346" cy="177064"/>
          </a:xfrm>
        </p:grpSpPr>
        <p:sp>
          <p:nvSpPr>
            <p:cNvPr id="4" name="Rectángulo 26">
              <a:extLst>
                <a:ext uri="{FF2B5EF4-FFF2-40B4-BE49-F238E27FC236}">
                  <a16:creationId xmlns:a16="http://schemas.microsoft.com/office/drawing/2014/main" id="{7C9E8393-4936-403C-8AA8-8F2BD59D628B}"/>
                </a:ext>
              </a:extLst>
            </p:cNvPr>
            <p:cNvSpPr/>
            <p:nvPr/>
          </p:nvSpPr>
          <p:spPr>
            <a:xfrm rot="10799991">
              <a:off x="-1" y="4966435"/>
              <a:ext cx="9150345" cy="177055"/>
            </a:xfrm>
            <a:prstGeom prst="rect">
              <a:avLst/>
            </a:pr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" name="Rectángulo 27">
              <a:extLst>
                <a:ext uri="{FF2B5EF4-FFF2-40B4-BE49-F238E27FC236}">
                  <a16:creationId xmlns:a16="http://schemas.microsoft.com/office/drawing/2014/main" id="{DB8B08DB-29EF-4049-9010-F5620E3EC79B}"/>
                </a:ext>
              </a:extLst>
            </p:cNvPr>
            <p:cNvSpPr/>
            <p:nvPr/>
          </p:nvSpPr>
          <p:spPr>
            <a:xfrm rot="10799991">
              <a:off x="7913217" y="4972799"/>
              <a:ext cx="1237128" cy="170700"/>
            </a:xfrm>
            <a:prstGeom prst="rect">
              <a:avLst/>
            </a:pr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6" name="Freeform 5">
            <a:extLst>
              <a:ext uri="{FF2B5EF4-FFF2-40B4-BE49-F238E27FC236}">
                <a16:creationId xmlns:a16="http://schemas.microsoft.com/office/drawing/2014/main" id="{7E95059D-1ED4-47DB-8129-38E462F498C5}"/>
              </a:ext>
            </a:extLst>
          </p:cNvPr>
          <p:cNvSpPr/>
          <p:nvPr/>
        </p:nvSpPr>
        <p:spPr>
          <a:xfrm>
            <a:off x="0" y="4395676"/>
            <a:ext cx="1878223" cy="57712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90"/>
              <a:gd name="f7" fmla="val 210"/>
              <a:gd name="f8" fmla="val 326"/>
              <a:gd name="f9" fmla="val 27"/>
              <a:gd name="f10" fmla="val 329"/>
              <a:gd name="f11" fmla="val 330"/>
              <a:gd name="f12" fmla="val 332"/>
              <a:gd name="f13" fmla="val 21"/>
              <a:gd name="f14" fmla="val 15"/>
              <a:gd name="f15" fmla="val 9"/>
              <a:gd name="f16" fmla="val 333"/>
              <a:gd name="f17" fmla="val 341"/>
              <a:gd name="f18" fmla="val 349"/>
              <a:gd name="f19" fmla="val 357"/>
              <a:gd name="f20" fmla="val 30"/>
              <a:gd name="f21" fmla="val 359"/>
              <a:gd name="f22" fmla="val 33"/>
              <a:gd name="f23" fmla="val 355"/>
              <a:gd name="f24" fmla="val 34"/>
              <a:gd name="f25" fmla="val 35"/>
              <a:gd name="f26" fmla="val 36"/>
              <a:gd name="f27" fmla="val 53"/>
              <a:gd name="f28" fmla="val 70"/>
              <a:gd name="f29" fmla="val 87"/>
              <a:gd name="f30" fmla="val 88"/>
              <a:gd name="f31" fmla="val 358"/>
              <a:gd name="f32" fmla="val 361"/>
              <a:gd name="f33" fmla="val 364"/>
              <a:gd name="f34" fmla="val 84"/>
              <a:gd name="f35" fmla="val 80"/>
              <a:gd name="f36" fmla="val 76"/>
              <a:gd name="f37" fmla="val 58"/>
              <a:gd name="f38" fmla="val 40"/>
              <a:gd name="f39" fmla="val 19"/>
              <a:gd name="f40" fmla="val 366"/>
              <a:gd name="f41" fmla="val 16"/>
              <a:gd name="f42" fmla="val 362"/>
              <a:gd name="f43" fmla="val 14"/>
              <a:gd name="f44" fmla="val 13"/>
              <a:gd name="f45" fmla="val 11"/>
              <a:gd name="f46" fmla="val 365"/>
              <a:gd name="f47" fmla="val 368"/>
              <a:gd name="f48" fmla="val 371"/>
              <a:gd name="f49" fmla="val 373"/>
              <a:gd name="f50" fmla="val 5"/>
              <a:gd name="f51" fmla="val 379"/>
              <a:gd name="f52" fmla="val 8"/>
              <a:gd name="f53" fmla="val 382"/>
              <a:gd name="f54" fmla="val 383"/>
              <a:gd name="f55" fmla="val 7"/>
              <a:gd name="f56" fmla="val 385"/>
              <a:gd name="f57" fmla="val 386"/>
              <a:gd name="f58" fmla="val 10"/>
              <a:gd name="f59" fmla="val 387"/>
              <a:gd name="f60" fmla="val 390"/>
              <a:gd name="f61" fmla="val 392"/>
              <a:gd name="f62" fmla="val 4"/>
              <a:gd name="f63" fmla="val 395"/>
              <a:gd name="f64" fmla="val 398"/>
              <a:gd name="f65" fmla="val 402"/>
              <a:gd name="f66" fmla="val 3"/>
              <a:gd name="f67" fmla="val 414"/>
              <a:gd name="f68" fmla="val 425"/>
              <a:gd name="f69" fmla="val 438"/>
              <a:gd name="f70" fmla="val 437"/>
              <a:gd name="f71" fmla="val 436"/>
              <a:gd name="f72" fmla="val 435"/>
              <a:gd name="f73" fmla="val 17"/>
              <a:gd name="f74" fmla="val 18"/>
              <a:gd name="f75" fmla="val 23"/>
              <a:gd name="f76" fmla="val 28"/>
              <a:gd name="f77" fmla="val 434"/>
              <a:gd name="f78" fmla="val 37"/>
              <a:gd name="f79" fmla="val 440"/>
              <a:gd name="f80" fmla="val 38"/>
              <a:gd name="f81" fmla="val 443"/>
              <a:gd name="f82" fmla="val 39"/>
              <a:gd name="f83" fmla="val 446"/>
              <a:gd name="f84" fmla="val 447"/>
              <a:gd name="f85" fmla="val 455"/>
              <a:gd name="f86" fmla="val 463"/>
              <a:gd name="f87" fmla="val 471"/>
              <a:gd name="f88" fmla="val 42"/>
              <a:gd name="f89" fmla="val 45"/>
              <a:gd name="f90" fmla="val 48"/>
              <a:gd name="f91" fmla="val 472"/>
              <a:gd name="f92" fmla="val 49"/>
              <a:gd name="f93" fmla="val 475"/>
              <a:gd name="f94" fmla="val 50"/>
              <a:gd name="f95" fmla="val 482"/>
              <a:gd name="f96" fmla="val 52"/>
              <a:gd name="f97" fmla="val 60"/>
              <a:gd name="f98" fmla="val 91"/>
              <a:gd name="f99" fmla="val 106"/>
              <a:gd name="f100" fmla="val 109"/>
              <a:gd name="f101" fmla="val 483"/>
              <a:gd name="f102" fmla="val 111"/>
              <a:gd name="f103" fmla="val 486"/>
              <a:gd name="f104" fmla="val 110"/>
              <a:gd name="f105" fmla="val 489"/>
              <a:gd name="f106" fmla="val 491"/>
              <a:gd name="f107" fmla="val 494"/>
              <a:gd name="f108" fmla="val 92"/>
              <a:gd name="f109" fmla="val 75"/>
              <a:gd name="f110" fmla="val 57"/>
              <a:gd name="f111" fmla="val 516"/>
              <a:gd name="f112" fmla="val 538"/>
              <a:gd name="f113" fmla="val 560"/>
              <a:gd name="f114" fmla="val 43"/>
              <a:gd name="f115" fmla="val 571"/>
              <a:gd name="f116" fmla="val 32"/>
              <a:gd name="f117" fmla="val 582"/>
              <a:gd name="f118" fmla="val 593"/>
              <a:gd name="f119" fmla="val 44"/>
              <a:gd name="f120" fmla="val 64"/>
              <a:gd name="f121" fmla="val 85"/>
              <a:gd name="f122" fmla="val 596"/>
              <a:gd name="f123" fmla="val 598"/>
              <a:gd name="f124" fmla="val 600"/>
              <a:gd name="f125" fmla="val 65"/>
              <a:gd name="f126" fmla="val 54"/>
              <a:gd name="f127" fmla="val 617"/>
              <a:gd name="f128" fmla="val 634"/>
              <a:gd name="f129" fmla="val 651"/>
              <a:gd name="f130" fmla="val 652"/>
              <a:gd name="f131" fmla="val 67"/>
              <a:gd name="f132" fmla="val 73"/>
              <a:gd name="f133" fmla="val 77"/>
              <a:gd name="f134" fmla="val 78"/>
              <a:gd name="f135" fmla="val 656"/>
              <a:gd name="f136" fmla="val 79"/>
              <a:gd name="f137" fmla="val 667"/>
              <a:gd name="f138" fmla="val 83"/>
              <a:gd name="f139" fmla="val 677"/>
              <a:gd name="f140" fmla="val 688"/>
              <a:gd name="f141" fmla="val 689"/>
              <a:gd name="f142" fmla="val 94"/>
              <a:gd name="f143" fmla="val 95"/>
              <a:gd name="f144" fmla="val 132"/>
              <a:gd name="f145" fmla="val 170"/>
              <a:gd name="f146" fmla="val 208"/>
              <a:gd name="f147" fmla="val 209"/>
              <a:gd name="f148" fmla="val 626"/>
              <a:gd name="f149" fmla="val 563"/>
              <a:gd name="f150" fmla="val 499"/>
              <a:gd name="f151" fmla="val 187"/>
              <a:gd name="f152" fmla="val 165"/>
              <a:gd name="f153" fmla="val 142"/>
              <a:gd name="f154" fmla="val 530"/>
              <a:gd name="f155" fmla="val 562"/>
              <a:gd name="f156" fmla="val 594"/>
              <a:gd name="f157" fmla="val 140"/>
              <a:gd name="f158" fmla="val 139"/>
              <a:gd name="f159" fmla="val 137"/>
              <a:gd name="f160" fmla="val 526"/>
              <a:gd name="f161" fmla="val 161"/>
              <a:gd name="f162" fmla="val 185"/>
              <a:gd name="f163" fmla="val 336"/>
              <a:gd name="f164" fmla="val 181"/>
              <a:gd name="f165" fmla="val 25"/>
              <a:gd name="f166" fmla="val 189"/>
              <a:gd name="f167" fmla="val 169"/>
              <a:gd name="f168" fmla="val 148"/>
              <a:gd name="f169" fmla="val 152"/>
              <a:gd name="f170" fmla="val 155"/>
              <a:gd name="f171" fmla="val 105"/>
              <a:gd name="f172" fmla="val 158"/>
              <a:gd name="f173" fmla="val 156"/>
              <a:gd name="f174" fmla="val 154"/>
              <a:gd name="f175" fmla="val 47"/>
              <a:gd name="f176" fmla="val 144"/>
              <a:gd name="f177" fmla="val 163"/>
              <a:gd name="f178" fmla="val 186"/>
              <a:gd name="f179" fmla="val 12"/>
              <a:gd name="f180" fmla="val 205"/>
              <a:gd name="f181" fmla="val 200"/>
              <a:gd name="f182" fmla="val 195"/>
              <a:gd name="f183" fmla="val 173"/>
              <a:gd name="f184" fmla="val 150"/>
              <a:gd name="f185" fmla="val 1"/>
              <a:gd name="f186" fmla="val 128"/>
              <a:gd name="f187" fmla="val 127"/>
              <a:gd name="f188" fmla="val 2"/>
              <a:gd name="f189" fmla="val 125"/>
              <a:gd name="f190" fmla="val 124"/>
              <a:gd name="f191" fmla="val 122"/>
              <a:gd name="f192" fmla="val 121"/>
              <a:gd name="f193" fmla="val 119"/>
              <a:gd name="f194" fmla="val 118"/>
              <a:gd name="f195" fmla="val 116"/>
              <a:gd name="f196" fmla="val 114"/>
              <a:gd name="f197" fmla="val 103"/>
              <a:gd name="f198" fmla="val 93"/>
              <a:gd name="f199" fmla="val 82"/>
              <a:gd name="f200" fmla="val 26"/>
              <a:gd name="f201" fmla="val 71"/>
              <a:gd name="f202" fmla="val 69"/>
              <a:gd name="f203" fmla="val 61"/>
              <a:gd name="f204" fmla="val 46"/>
              <a:gd name="f205" fmla="val 51"/>
              <a:gd name="f206" fmla="val 59"/>
              <a:gd name="f207" fmla="val 55"/>
              <a:gd name="f208" fmla="val 66"/>
              <a:gd name="f209" fmla="val 72"/>
              <a:gd name="f210" fmla="val 74"/>
              <a:gd name="f211" fmla="val 63"/>
              <a:gd name="f212" fmla="val 98"/>
              <a:gd name="f213" fmla="val 97"/>
              <a:gd name="f214" fmla="val 89"/>
              <a:gd name="f215" fmla="val 81"/>
              <a:gd name="f216" fmla="val 96"/>
              <a:gd name="f217" fmla="val 101"/>
              <a:gd name="f218" fmla="val 31"/>
              <a:gd name="f219" fmla="val 107"/>
              <a:gd name="f220" fmla="val 108"/>
              <a:gd name="f221" fmla="val 115"/>
              <a:gd name="f222" fmla="val 129"/>
              <a:gd name="f223" fmla="val 130"/>
              <a:gd name="f224" fmla="val 131"/>
              <a:gd name="f225" fmla="val 157"/>
              <a:gd name="f226" fmla="val 171"/>
              <a:gd name="f227" fmla="val 174"/>
              <a:gd name="f228" fmla="val 68"/>
              <a:gd name="f229" fmla="val 56"/>
              <a:gd name="f230" fmla="val 179"/>
              <a:gd name="f231" fmla="val 184"/>
              <a:gd name="f232" fmla="val 190"/>
              <a:gd name="f233" fmla="val 196"/>
              <a:gd name="f234" fmla="val 202"/>
              <a:gd name="f235" fmla="val 212"/>
              <a:gd name="f236" fmla="val 215"/>
              <a:gd name="f237" fmla="val 218"/>
              <a:gd name="f238" fmla="val 41"/>
              <a:gd name="f239" fmla="val 219"/>
              <a:gd name="f240" fmla="val 221"/>
              <a:gd name="f241" fmla="val 222"/>
              <a:gd name="f242" fmla="val 225"/>
              <a:gd name="f243" fmla="val 228"/>
              <a:gd name="f244" fmla="val 231"/>
              <a:gd name="f245" fmla="val 234"/>
              <a:gd name="f246" fmla="val 236"/>
              <a:gd name="f247" fmla="val 238"/>
              <a:gd name="f248" fmla="val 240"/>
              <a:gd name="f249" fmla="val 62"/>
              <a:gd name="f250" fmla="val 248"/>
              <a:gd name="f251" fmla="val 256"/>
              <a:gd name="f252" fmla="val 263"/>
              <a:gd name="f253" fmla="val 264"/>
              <a:gd name="f254" fmla="val 265"/>
              <a:gd name="f255" fmla="val 266"/>
              <a:gd name="f256" fmla="val 268"/>
              <a:gd name="f257" fmla="val 272"/>
              <a:gd name="f258" fmla="val 275"/>
              <a:gd name="f259" fmla="val 278"/>
              <a:gd name="f260" fmla="val 279"/>
              <a:gd name="f261" fmla="val 29"/>
              <a:gd name="f262" fmla="val 280"/>
              <a:gd name="f263" fmla="val 288"/>
              <a:gd name="f264" fmla="val 291"/>
              <a:gd name="f265" fmla="val 293"/>
              <a:gd name="f266" fmla="val 296"/>
              <a:gd name="f267" fmla="val 299"/>
              <a:gd name="f268" fmla="val 301"/>
              <a:gd name="f269" fmla="val 304"/>
              <a:gd name="f270" fmla="val 305"/>
              <a:gd name="f271" fmla="val 306"/>
              <a:gd name="f272" fmla="val 302"/>
              <a:gd name="f273" fmla="val 303"/>
              <a:gd name="f274" fmla="val 308"/>
              <a:gd name="f275" fmla="val 20"/>
              <a:gd name="f276" fmla="val 312"/>
              <a:gd name="f277" fmla="val 22"/>
              <a:gd name="f278" fmla="val 316"/>
              <a:gd name="f279" fmla="val 319"/>
              <a:gd name="f280" fmla="val 322"/>
              <a:gd name="f281" fmla="val 325"/>
              <a:gd name="f282" fmla="val 6"/>
              <a:gd name="f283" fmla="val 206"/>
              <a:gd name="f284" fmla="val 153"/>
              <a:gd name="f285" fmla="val 147"/>
              <a:gd name="f286" fmla="val 117"/>
              <a:gd name="f287" fmla="val 120"/>
              <a:gd name="f288" fmla="val 138"/>
              <a:gd name="f289" fmla="val 135"/>
              <a:gd name="f290" fmla="val 193"/>
              <a:gd name="f291" fmla="val 166"/>
              <a:gd name="f292" fmla="val 172"/>
              <a:gd name="f293" fmla="val 175"/>
              <a:gd name="f294" fmla="val 527"/>
              <a:gd name="f295" fmla="val 198"/>
              <a:gd name="f296" fmla="val 532"/>
              <a:gd name="f297" fmla="val 534"/>
              <a:gd name="f298" fmla="val 529"/>
              <a:gd name="f299" fmla="val 558"/>
              <a:gd name="f300" fmla="val 199"/>
              <a:gd name="f301" fmla="val 561"/>
              <a:gd name="f302" fmla="val 565"/>
              <a:gd name="f303" fmla="val 566"/>
              <a:gd name="f304" fmla="val 197"/>
              <a:gd name="f305" fmla="val 524"/>
              <a:gd name="f306" fmla="val 521"/>
              <a:gd name="f307" fmla="val 519"/>
              <a:gd name="f308" fmla="val 192"/>
              <a:gd name="f309" fmla="val 523"/>
              <a:gd name="f310" fmla="val 579"/>
              <a:gd name="f311" fmla="val 585"/>
              <a:gd name="f312" fmla="val 586"/>
              <a:gd name="f313" fmla="val 584"/>
              <a:gd name="f314" fmla="val 555"/>
              <a:gd name="f315" fmla="val 183"/>
              <a:gd name="f316" fmla="val 552"/>
              <a:gd name="f317" fmla="val 548"/>
              <a:gd name="f318" fmla="val 547"/>
              <a:gd name="f319" fmla="val 553"/>
              <a:gd name="f320" fmla="val 167"/>
              <a:gd name="f321" fmla="val 176"/>
              <a:gd name="f322" fmla="val 159"/>
              <a:gd name="f323" fmla="val 164"/>
              <a:gd name="f324" fmla="val 535"/>
              <a:gd name="f325" fmla="val 550"/>
              <a:gd name="f326" fmla="val 581"/>
              <a:gd name="f327" fmla="val 517"/>
              <a:gd name="f328" fmla="val 522"/>
              <a:gd name="f329" fmla="val 177"/>
              <a:gd name="f330" fmla="val 551"/>
              <a:gd name="f331" fmla="val 506"/>
              <a:gd name="f332" fmla="val 513"/>
              <a:gd name="f333" fmla="val 514"/>
              <a:gd name="f334" fmla="val 511"/>
              <a:gd name="f335" fmla="val 509"/>
              <a:gd name="f336" fmla="val 576"/>
              <a:gd name="f337" fmla="val 573"/>
              <a:gd name="f338" fmla="val 569"/>
              <a:gd name="f339" fmla="val 574"/>
              <a:gd name="f340" fmla="val 540"/>
              <a:gd name="f341" fmla="val 542"/>
              <a:gd name="f342" fmla="val 545"/>
              <a:gd name="f343" fmla="val 537"/>
              <a:gd name="f344" fmla="val 512"/>
              <a:gd name="f345" fmla="val 501"/>
              <a:gd name="f346" fmla="val 500"/>
              <a:gd name="f347" fmla="val 503"/>
              <a:gd name="f348" fmla="val 507"/>
              <a:gd name="f349" fmla="val 515"/>
              <a:gd name="f350" fmla="val 518"/>
              <a:gd name="f351" fmla="val 134"/>
              <a:gd name="f352" fmla="val 133"/>
              <a:gd name="f353" fmla="val 504"/>
              <a:gd name="f354" fmla="val 508"/>
              <a:gd name="f355" fmla="val 104"/>
              <a:gd name="f356" fmla="val 188"/>
              <a:gd name="f357" fmla="val 191"/>
              <a:gd name="f358" fmla="val 146"/>
              <a:gd name="f359" fmla="val 145"/>
              <a:gd name="f360" fmla="val 126"/>
              <a:gd name="f361" fmla="val 143"/>
              <a:gd name="f362" fmla="val 182"/>
              <a:gd name="f363" fmla="val 178"/>
              <a:gd name="f364" fmla="val 160"/>
              <a:gd name="f365" fmla="val 149"/>
              <a:gd name="f366" fmla="val 151"/>
              <a:gd name="f367" fmla="val 162"/>
              <a:gd name="f368" fmla="val 136"/>
              <a:gd name="f369" fmla="val 168"/>
              <a:gd name="f370" fmla="val 123"/>
              <a:gd name="f371" fmla="val 113"/>
              <a:gd name="f372" fmla="val 112"/>
              <a:gd name="f373" fmla="val 99"/>
              <a:gd name="f374" fmla="val 100"/>
              <a:gd name="f375" fmla="val 90"/>
              <a:gd name="f376" fmla="val 423"/>
              <a:gd name="f377" fmla="val 421"/>
              <a:gd name="f378" fmla="val 419"/>
              <a:gd name="f379" fmla="val 417"/>
              <a:gd name="f380" fmla="val 426"/>
              <a:gd name="f381" fmla="val 428"/>
              <a:gd name="f382" fmla="val 427"/>
              <a:gd name="f383" fmla="val 424"/>
              <a:gd name="f384" fmla="val 422"/>
              <a:gd name="f385" fmla="val 420"/>
              <a:gd name="f386" fmla="val 396"/>
              <a:gd name="f387" fmla="val 388"/>
              <a:gd name="f388" fmla="val 403"/>
              <a:gd name="f389" fmla="val 404"/>
              <a:gd name="f390" fmla="val 407"/>
              <a:gd name="f391" fmla="val 409"/>
              <a:gd name="f392" fmla="val 411"/>
              <a:gd name="f393" fmla="val 412"/>
              <a:gd name="f394" fmla="val 413"/>
              <a:gd name="f395" fmla="val 408"/>
              <a:gd name="f396" fmla="val 405"/>
              <a:gd name="f397" fmla="val 406"/>
              <a:gd name="f398" fmla="val 391"/>
              <a:gd name="f399" fmla="val 394"/>
              <a:gd name="f400" fmla="val 397"/>
              <a:gd name="f401" fmla="val 372"/>
              <a:gd name="f402" fmla="val 376"/>
              <a:gd name="f403" fmla="val 378"/>
              <a:gd name="f404" fmla="val 380"/>
              <a:gd name="f405" fmla="val 384"/>
              <a:gd name="f406" fmla="val 418"/>
              <a:gd name="f407" fmla="val 452"/>
              <a:gd name="f408" fmla="val 453"/>
              <a:gd name="f409" fmla="val 194"/>
              <a:gd name="f410" fmla="val 461"/>
              <a:gd name="f411" fmla="val 267"/>
              <a:gd name="f412" fmla="val 270"/>
              <a:gd name="f413" fmla="val 271"/>
              <a:gd name="f414" fmla="val 273"/>
              <a:gd name="f415" fmla="val 261"/>
              <a:gd name="f416" fmla="val 531"/>
              <a:gd name="f417" fmla="val 381"/>
              <a:gd name="f418" fmla="val 377"/>
              <a:gd name="f419" fmla="val 375"/>
              <a:gd name="f420" fmla="val 374"/>
              <a:gd name="f421" fmla="val 476"/>
              <a:gd name="f422" fmla="val 473"/>
              <a:gd name="f423" fmla="val 466"/>
              <a:gd name="f424" fmla="val 262"/>
              <a:gd name="f425" fmla="val 541"/>
              <a:gd name="f426" fmla="val 533"/>
              <a:gd name="f427" fmla="val 536"/>
              <a:gd name="f428" fmla="val 445"/>
              <a:gd name="f429" fmla="val 448"/>
              <a:gd name="f430" fmla="val 450"/>
              <a:gd name="f431" fmla="val 102"/>
              <a:gd name="f432" fmla="val 269"/>
              <a:gd name="f433" fmla="val 274"/>
              <a:gd name="f434" fmla="val 276"/>
              <a:gd name="f435" fmla="val 282"/>
              <a:gd name="f436" fmla="val 284"/>
              <a:gd name="f437" fmla="val 24"/>
              <a:gd name="f438" fmla="val 258"/>
              <a:gd name="f439" fmla="val 255"/>
              <a:gd name="f440" fmla="val 254"/>
              <a:gd name="f441" fmla="val 253"/>
              <a:gd name="f442" fmla="val 257"/>
              <a:gd name="f443" fmla="val 525"/>
              <a:gd name="f444" fmla="val 86"/>
              <a:gd name="f445" fmla="val 281"/>
              <a:gd name="f446" fmla="val 283"/>
              <a:gd name="f447" fmla="val 277"/>
              <a:gd name="f448" fmla="val 528"/>
              <a:gd name="f449" fmla="val 410"/>
              <a:gd name="f450" fmla="val 399"/>
              <a:gd name="f451" fmla="val 389"/>
              <a:gd name="f452" fmla="val 477"/>
              <a:gd name="f453" fmla="val 470"/>
              <a:gd name="f454" fmla="val 467"/>
              <a:gd name="f455" fmla="val 465"/>
              <a:gd name="f456" fmla="val 469"/>
              <a:gd name="f457" fmla="val 464"/>
              <a:gd name="f458" fmla="val 460"/>
              <a:gd name="f459" fmla="val 457"/>
              <a:gd name="f460" fmla="val 454"/>
              <a:gd name="f461" fmla="val 456"/>
              <a:gd name="f462" fmla="val 459"/>
              <a:gd name="f463" fmla="val 462"/>
              <a:gd name="f464" fmla="val 474"/>
              <a:gd name="f465" fmla="val 141"/>
              <a:gd name="f466" fmla="val 393"/>
              <a:gd name="f467" fmla="val 458"/>
              <a:gd name="f468" fmla="val 260"/>
              <a:gd name="f469" fmla="val 401"/>
              <a:gd name="f470" fmla="val 449"/>
              <a:gd name="f471" fmla="val 441"/>
              <a:gd name="f472" fmla="val 439"/>
              <a:gd name="f473" fmla="val 442"/>
              <a:gd name="f474" fmla="val 444"/>
              <a:gd name="f475" fmla="val 468"/>
              <a:gd name="f476" fmla="val 539"/>
              <a:gd name="f477" fmla="val 259"/>
              <a:gd name="f478" fmla="val 622"/>
              <a:gd name="f479" fmla="val 621"/>
              <a:gd name="f480" fmla="val 623"/>
              <a:gd name="f481" fmla="val 624"/>
              <a:gd name="f482" fmla="val 643"/>
              <a:gd name="f483" fmla="val 644"/>
              <a:gd name="f484" fmla="val 645"/>
              <a:gd name="f485" fmla="val 646"/>
              <a:gd name="f486" fmla="val 647"/>
              <a:gd name="f487" fmla="val 633"/>
              <a:gd name="f488" fmla="val 636"/>
              <a:gd name="f489" fmla="val 635"/>
              <a:gd name="f490" fmla="val 632"/>
              <a:gd name="f491" fmla="val 610"/>
              <a:gd name="f492" fmla="val 611"/>
              <a:gd name="f493" fmla="val 612"/>
              <a:gd name="f494" fmla="val 613"/>
              <a:gd name="f495" fmla="val 642"/>
              <a:gd name="f496" fmla="val 648"/>
              <a:gd name="f497" fmla="val 625"/>
              <a:gd name="f498" fmla="val 641"/>
              <a:gd name="f499" fmla="val 640"/>
              <a:gd name="f500" fmla="val 639"/>
              <a:gd name="f501" fmla="val 637"/>
              <a:gd name="f502" fmla="val 614"/>
              <a:gd name="f503" fmla="val 618"/>
              <a:gd name="f504" fmla="val 619"/>
              <a:gd name="f505" fmla="val 620"/>
              <a:gd name="f506" fmla="val 616"/>
              <a:gd name="f507" fmla="val 638"/>
              <a:gd name="f508" fmla="val 629"/>
              <a:gd name="f509" fmla="val 628"/>
              <a:gd name="f510" fmla="val 630"/>
              <a:gd name="f511" fmla="val 631"/>
              <a:gd name="f512" fmla="val 615"/>
              <a:gd name="f513" fmla="val 609"/>
              <a:gd name="f514" fmla="val 608"/>
              <a:gd name="f515" fmla="val 607"/>
              <a:gd name="f516" fmla="val 606"/>
              <a:gd name="f517" fmla="val 604"/>
              <a:gd name="f518" fmla="val 605"/>
              <a:gd name="f519" fmla="val 549"/>
              <a:gd name="f520" fmla="val 546"/>
              <a:gd name="f521" fmla="val 544"/>
              <a:gd name="f522" fmla="val 289"/>
              <a:gd name="f523" fmla="val 287"/>
              <a:gd name="f524" fmla="val 286"/>
              <a:gd name="f525" fmla="val 290"/>
              <a:gd name="f526" fmla="val 543"/>
              <a:gd name="f527" fmla="val 252"/>
              <a:gd name="f528" fmla="val 251"/>
              <a:gd name="f529" fmla="val 320"/>
              <a:gd name="f530" fmla="val 318"/>
              <a:gd name="f531" fmla="val 317"/>
              <a:gd name="f532" fmla="val 315"/>
              <a:gd name="f533" fmla="val 285"/>
              <a:gd name="f534" fmla="val 337"/>
              <a:gd name="f535" fmla="val 338"/>
              <a:gd name="f536" fmla="val 335"/>
              <a:gd name="f537" fmla="val 334"/>
              <a:gd name="f538" fmla="val 309"/>
              <a:gd name="f539" fmla="val 310"/>
              <a:gd name="f540" fmla="val 313"/>
              <a:gd name="f541" fmla="val 314"/>
              <a:gd name="f542" fmla="val 311"/>
              <a:gd name="f543" fmla="val 327"/>
              <a:gd name="f544" fmla="val 328"/>
              <a:gd name="f545" fmla="val 331"/>
              <a:gd name="f546" fmla="val 321"/>
              <a:gd name="f547" fmla="val 324"/>
              <a:gd name="f548" fmla="val 323"/>
              <a:gd name="f549" fmla="val 346"/>
              <a:gd name="f550" fmla="val 350"/>
              <a:gd name="f551" fmla="+- 0 0 -90"/>
              <a:gd name="f552" fmla="*/ f3 1 690"/>
              <a:gd name="f553" fmla="*/ f4 1 210"/>
              <a:gd name="f554" fmla="val f5"/>
              <a:gd name="f555" fmla="val f6"/>
              <a:gd name="f556" fmla="val f7"/>
              <a:gd name="f557" fmla="*/ f551 f0 1"/>
              <a:gd name="f558" fmla="+- f556 0 f554"/>
              <a:gd name="f559" fmla="+- f555 0 f554"/>
              <a:gd name="f560" fmla="*/ f557 1 f2"/>
              <a:gd name="f561" fmla="*/ f559 1 690"/>
              <a:gd name="f562" fmla="*/ f558 1 210"/>
              <a:gd name="f563" fmla="*/ 447 f559 1"/>
              <a:gd name="f564" fmla="*/ 36 f558 1"/>
              <a:gd name="f565" fmla="*/ 105 f559 1"/>
              <a:gd name="f566" fmla="*/ 158 f558 1"/>
              <a:gd name="f567" fmla="*/ 106 f559 1"/>
              <a:gd name="f568" fmla="*/ 31 f558 1"/>
              <a:gd name="f569" fmla="*/ 288 f559 1"/>
              <a:gd name="f570" fmla="*/ 34 f558 1"/>
              <a:gd name="f571" fmla="*/ 206 f559 1"/>
              <a:gd name="f572" fmla="*/ 83 f558 1"/>
              <a:gd name="f573" fmla="*/ 565 f559 1"/>
              <a:gd name="f574" fmla="*/ 185 f558 1"/>
              <a:gd name="f575" fmla="*/ 527 f559 1"/>
              <a:gd name="f576" fmla="*/ 164 f558 1"/>
              <a:gd name="f577" fmla="*/ 548 f559 1"/>
              <a:gd name="f578" fmla="*/ 181 f558 1"/>
              <a:gd name="f579" fmla="*/ 514 f559 1"/>
              <a:gd name="f580" fmla="*/ 501 f559 1"/>
              <a:gd name="f581" fmla="*/ 134 f558 1"/>
              <a:gd name="f582" fmla="*/ 145 f559 1"/>
              <a:gd name="f583" fmla="*/ 125 f558 1"/>
              <a:gd name="f584" fmla="*/ 159 f559 1"/>
              <a:gd name="f585" fmla="*/ 180 f558 1"/>
              <a:gd name="f586" fmla="*/ 107 f558 1"/>
              <a:gd name="f587" fmla="*/ 130 f559 1"/>
              <a:gd name="f588" fmla="*/ 157 f558 1"/>
              <a:gd name="f589" fmla="*/ 170 f558 1"/>
              <a:gd name="f590" fmla="*/ 120 f559 1"/>
              <a:gd name="f591" fmla="*/ 115 f558 1"/>
              <a:gd name="f592" fmla="*/ 402 f559 1"/>
              <a:gd name="f593" fmla="*/ 46 f558 1"/>
              <a:gd name="f594" fmla="*/ 387 f559 1"/>
              <a:gd name="f595" fmla="*/ 120 f558 1"/>
              <a:gd name="f596" fmla="*/ 267 f559 1"/>
              <a:gd name="f597" fmla="*/ 118 f558 1"/>
              <a:gd name="f598" fmla="*/ 95 f559 1"/>
              <a:gd name="f599" fmla="*/ 60 f558 1"/>
              <a:gd name="f600" fmla="*/ 274 f559 1"/>
              <a:gd name="f601" fmla="*/ 422 f559 1"/>
              <a:gd name="f602" fmla="*/ 26 f558 1"/>
              <a:gd name="f603" fmla="*/ 530 f559 1"/>
              <a:gd name="f604" fmla="*/ 71 f558 1"/>
              <a:gd name="f605" fmla="*/ 522 f559 1"/>
              <a:gd name="f606" fmla="*/ 119 f558 1"/>
              <a:gd name="f607" fmla="*/ 408 f559 1"/>
              <a:gd name="f608" fmla="*/ 102 f558 1"/>
              <a:gd name="f609" fmla="*/ 476 f559 1"/>
              <a:gd name="f610" fmla="*/ 63 f558 1"/>
              <a:gd name="f611" fmla="*/ 393 f559 1"/>
              <a:gd name="f612" fmla="*/ 142 f558 1"/>
              <a:gd name="f613" fmla="*/ 454 f559 1"/>
              <a:gd name="f614" fmla="*/ 106 f558 1"/>
              <a:gd name="f615" fmla="*/ 403 f559 1"/>
              <a:gd name="f616" fmla="*/ 108 f558 1"/>
              <a:gd name="f617" fmla="*/ 131 f558 1"/>
              <a:gd name="f618" fmla="*/ 381 f559 1"/>
              <a:gd name="f619" fmla="*/ 25 f558 1"/>
              <a:gd name="f620" fmla="*/ 406 f559 1"/>
              <a:gd name="f621" fmla="*/ 93 f558 1"/>
              <a:gd name="f622" fmla="*/ 384 f559 1"/>
              <a:gd name="f623" fmla="*/ 175 f558 1"/>
              <a:gd name="f624" fmla="*/ 440 f559 1"/>
              <a:gd name="f625" fmla="*/ 75 f558 1"/>
              <a:gd name="f626" fmla="*/ 448 f559 1"/>
              <a:gd name="f627" fmla="*/ 139 f558 1"/>
              <a:gd name="f628" fmla="*/ 92 f559 1"/>
              <a:gd name="f629" fmla="*/ 97 f558 1"/>
              <a:gd name="f630" fmla="*/ 58 f559 1"/>
              <a:gd name="f631" fmla="*/ 190 f558 1"/>
              <a:gd name="f632" fmla="*/ 85 f559 1"/>
              <a:gd name="f633" fmla="*/ 182 f558 1"/>
              <a:gd name="f634" fmla="*/ 91 f559 1"/>
              <a:gd name="f635" fmla="*/ 174 f558 1"/>
              <a:gd name="f636" fmla="*/ 167 f559 1"/>
              <a:gd name="f637" fmla="*/ 643 f559 1"/>
              <a:gd name="f638" fmla="*/ 104 f558 1"/>
              <a:gd name="f639" fmla="*/ 623 f559 1"/>
              <a:gd name="f640" fmla="*/ 144 f558 1"/>
              <a:gd name="f641" fmla="*/ 613 f559 1"/>
              <a:gd name="f642" fmla="*/ 133 f558 1"/>
              <a:gd name="f643" fmla="*/ 642 f559 1"/>
              <a:gd name="f644" fmla="*/ 616 f559 1"/>
              <a:gd name="f645" fmla="*/ 136 f558 1"/>
              <a:gd name="f646" fmla="*/ 638 f559 1"/>
              <a:gd name="f647" fmla="*/ 614 f559 1"/>
              <a:gd name="f648" fmla="*/ 625 f559 1"/>
              <a:gd name="f649" fmla="*/ 84 f558 1"/>
              <a:gd name="f650" fmla="*/ 645 f559 1"/>
              <a:gd name="f651" fmla="*/ 59 f558 1"/>
              <a:gd name="f652" fmla="*/ 639 f559 1"/>
              <a:gd name="f653" fmla="*/ 111 f558 1"/>
              <a:gd name="f654" fmla="*/ 176 f558 1"/>
              <a:gd name="f655" fmla="*/ 621 f559 1"/>
              <a:gd name="f656" fmla="*/ 171 f558 1"/>
              <a:gd name="f657" fmla="*/ 606 f559 1"/>
              <a:gd name="f658" fmla="*/ 162 f559 1"/>
              <a:gd name="f659" fmla="*/ 608 f559 1"/>
              <a:gd name="f660" fmla="*/ 112 f558 1"/>
              <a:gd name="f661" fmla="*/ 630 f559 1"/>
              <a:gd name="f662" fmla="*/ 286 f559 1"/>
              <a:gd name="f663" fmla="*/ 155 f558 1"/>
              <a:gd name="f664" fmla="*/ 65 f558 1"/>
              <a:gd name="f665" fmla="*/ 610 f559 1"/>
              <a:gd name="f666" fmla="*/ 73 f558 1"/>
              <a:gd name="f667" fmla="*/ 338 f559 1"/>
              <a:gd name="f668" fmla="*/ 310 f559 1"/>
              <a:gd name="f669" fmla="*/ 179 f558 1"/>
              <a:gd name="f670" fmla="+- f560 0 f1"/>
              <a:gd name="f671" fmla="*/ f563 1 690"/>
              <a:gd name="f672" fmla="*/ f564 1 210"/>
              <a:gd name="f673" fmla="*/ f565 1 690"/>
              <a:gd name="f674" fmla="*/ f566 1 210"/>
              <a:gd name="f675" fmla="*/ f567 1 690"/>
              <a:gd name="f676" fmla="*/ f568 1 210"/>
              <a:gd name="f677" fmla="*/ f569 1 690"/>
              <a:gd name="f678" fmla="*/ f570 1 210"/>
              <a:gd name="f679" fmla="*/ f571 1 690"/>
              <a:gd name="f680" fmla="*/ f572 1 210"/>
              <a:gd name="f681" fmla="*/ f573 1 690"/>
              <a:gd name="f682" fmla="*/ f574 1 210"/>
              <a:gd name="f683" fmla="*/ f575 1 690"/>
              <a:gd name="f684" fmla="*/ f576 1 210"/>
              <a:gd name="f685" fmla="*/ f577 1 690"/>
              <a:gd name="f686" fmla="*/ f578 1 210"/>
              <a:gd name="f687" fmla="*/ f579 1 690"/>
              <a:gd name="f688" fmla="*/ f580 1 690"/>
              <a:gd name="f689" fmla="*/ f581 1 210"/>
              <a:gd name="f690" fmla="*/ f582 1 690"/>
              <a:gd name="f691" fmla="*/ f583 1 210"/>
              <a:gd name="f692" fmla="*/ f584 1 690"/>
              <a:gd name="f693" fmla="*/ f585 1 210"/>
              <a:gd name="f694" fmla="*/ f586 1 210"/>
              <a:gd name="f695" fmla="*/ f587 1 690"/>
              <a:gd name="f696" fmla="*/ f588 1 210"/>
              <a:gd name="f697" fmla="*/ f589 1 210"/>
              <a:gd name="f698" fmla="*/ f590 1 690"/>
              <a:gd name="f699" fmla="*/ f591 1 210"/>
              <a:gd name="f700" fmla="*/ f592 1 690"/>
              <a:gd name="f701" fmla="*/ f593 1 210"/>
              <a:gd name="f702" fmla="*/ f594 1 690"/>
              <a:gd name="f703" fmla="*/ f595 1 210"/>
              <a:gd name="f704" fmla="*/ f596 1 690"/>
              <a:gd name="f705" fmla="*/ f597 1 210"/>
              <a:gd name="f706" fmla="*/ f598 1 690"/>
              <a:gd name="f707" fmla="*/ f599 1 210"/>
              <a:gd name="f708" fmla="*/ f600 1 690"/>
              <a:gd name="f709" fmla="*/ f601 1 690"/>
              <a:gd name="f710" fmla="*/ f602 1 210"/>
              <a:gd name="f711" fmla="*/ f603 1 690"/>
              <a:gd name="f712" fmla="*/ f604 1 210"/>
              <a:gd name="f713" fmla="*/ f605 1 690"/>
              <a:gd name="f714" fmla="*/ f606 1 210"/>
              <a:gd name="f715" fmla="*/ f607 1 690"/>
              <a:gd name="f716" fmla="*/ f608 1 210"/>
              <a:gd name="f717" fmla="*/ f609 1 690"/>
              <a:gd name="f718" fmla="*/ f610 1 210"/>
              <a:gd name="f719" fmla="*/ f611 1 690"/>
              <a:gd name="f720" fmla="*/ f612 1 210"/>
              <a:gd name="f721" fmla="*/ f613 1 690"/>
              <a:gd name="f722" fmla="*/ f614 1 210"/>
              <a:gd name="f723" fmla="*/ f615 1 690"/>
              <a:gd name="f724" fmla="*/ f616 1 210"/>
              <a:gd name="f725" fmla="*/ f617 1 210"/>
              <a:gd name="f726" fmla="*/ f618 1 690"/>
              <a:gd name="f727" fmla="*/ f619 1 210"/>
              <a:gd name="f728" fmla="*/ f620 1 690"/>
              <a:gd name="f729" fmla="*/ f621 1 210"/>
              <a:gd name="f730" fmla="*/ f622 1 690"/>
              <a:gd name="f731" fmla="*/ f623 1 210"/>
              <a:gd name="f732" fmla="*/ f624 1 690"/>
              <a:gd name="f733" fmla="*/ f625 1 210"/>
              <a:gd name="f734" fmla="*/ f626 1 690"/>
              <a:gd name="f735" fmla="*/ f627 1 210"/>
              <a:gd name="f736" fmla="*/ f628 1 690"/>
              <a:gd name="f737" fmla="*/ f629 1 210"/>
              <a:gd name="f738" fmla="*/ f630 1 690"/>
              <a:gd name="f739" fmla="*/ f631 1 210"/>
              <a:gd name="f740" fmla="*/ f632 1 690"/>
              <a:gd name="f741" fmla="*/ f633 1 210"/>
              <a:gd name="f742" fmla="*/ f634 1 690"/>
              <a:gd name="f743" fmla="*/ f635 1 210"/>
              <a:gd name="f744" fmla="*/ f636 1 690"/>
              <a:gd name="f745" fmla="*/ f637 1 690"/>
              <a:gd name="f746" fmla="*/ f638 1 210"/>
              <a:gd name="f747" fmla="*/ f639 1 690"/>
              <a:gd name="f748" fmla="*/ f640 1 210"/>
              <a:gd name="f749" fmla="*/ f641 1 690"/>
              <a:gd name="f750" fmla="*/ f642 1 210"/>
              <a:gd name="f751" fmla="*/ f643 1 690"/>
              <a:gd name="f752" fmla="*/ f644 1 690"/>
              <a:gd name="f753" fmla="*/ f645 1 210"/>
              <a:gd name="f754" fmla="*/ f646 1 690"/>
              <a:gd name="f755" fmla="*/ f647 1 690"/>
              <a:gd name="f756" fmla="*/ f648 1 690"/>
              <a:gd name="f757" fmla="*/ f649 1 210"/>
              <a:gd name="f758" fmla="*/ f650 1 690"/>
              <a:gd name="f759" fmla="*/ f651 1 210"/>
              <a:gd name="f760" fmla="*/ f652 1 690"/>
              <a:gd name="f761" fmla="*/ f653 1 210"/>
              <a:gd name="f762" fmla="*/ f654 1 210"/>
              <a:gd name="f763" fmla="*/ f655 1 690"/>
              <a:gd name="f764" fmla="*/ f656 1 210"/>
              <a:gd name="f765" fmla="*/ f657 1 690"/>
              <a:gd name="f766" fmla="*/ f658 1 690"/>
              <a:gd name="f767" fmla="*/ f659 1 690"/>
              <a:gd name="f768" fmla="*/ f660 1 210"/>
              <a:gd name="f769" fmla="*/ f661 1 690"/>
              <a:gd name="f770" fmla="*/ f662 1 690"/>
              <a:gd name="f771" fmla="*/ f663 1 210"/>
              <a:gd name="f772" fmla="*/ f664 1 210"/>
              <a:gd name="f773" fmla="*/ f665 1 690"/>
              <a:gd name="f774" fmla="*/ f666 1 210"/>
              <a:gd name="f775" fmla="*/ f667 1 690"/>
              <a:gd name="f776" fmla="*/ f668 1 690"/>
              <a:gd name="f777" fmla="*/ f669 1 210"/>
              <a:gd name="f778" fmla="*/ 0 1 f561"/>
              <a:gd name="f779" fmla="*/ f555 1 f561"/>
              <a:gd name="f780" fmla="*/ 0 1 f562"/>
              <a:gd name="f781" fmla="*/ f556 1 f562"/>
              <a:gd name="f782" fmla="*/ f671 1 f561"/>
              <a:gd name="f783" fmla="*/ f672 1 f562"/>
              <a:gd name="f784" fmla="*/ f673 1 f561"/>
              <a:gd name="f785" fmla="*/ f674 1 f562"/>
              <a:gd name="f786" fmla="*/ f675 1 f561"/>
              <a:gd name="f787" fmla="*/ f676 1 f562"/>
              <a:gd name="f788" fmla="*/ f677 1 f561"/>
              <a:gd name="f789" fmla="*/ f678 1 f562"/>
              <a:gd name="f790" fmla="*/ f679 1 f561"/>
              <a:gd name="f791" fmla="*/ f680 1 f562"/>
              <a:gd name="f792" fmla="*/ f681 1 f561"/>
              <a:gd name="f793" fmla="*/ f682 1 f562"/>
              <a:gd name="f794" fmla="*/ f683 1 f561"/>
              <a:gd name="f795" fmla="*/ f684 1 f562"/>
              <a:gd name="f796" fmla="*/ f685 1 f561"/>
              <a:gd name="f797" fmla="*/ f686 1 f562"/>
              <a:gd name="f798" fmla="*/ f687 1 f561"/>
              <a:gd name="f799" fmla="*/ f688 1 f561"/>
              <a:gd name="f800" fmla="*/ f689 1 f562"/>
              <a:gd name="f801" fmla="*/ f690 1 f561"/>
              <a:gd name="f802" fmla="*/ f691 1 f562"/>
              <a:gd name="f803" fmla="*/ f692 1 f561"/>
              <a:gd name="f804" fmla="*/ f693 1 f562"/>
              <a:gd name="f805" fmla="*/ f694 1 f562"/>
              <a:gd name="f806" fmla="*/ f695 1 f561"/>
              <a:gd name="f807" fmla="*/ f696 1 f562"/>
              <a:gd name="f808" fmla="*/ f697 1 f562"/>
              <a:gd name="f809" fmla="*/ f698 1 f561"/>
              <a:gd name="f810" fmla="*/ f699 1 f562"/>
              <a:gd name="f811" fmla="*/ f700 1 f561"/>
              <a:gd name="f812" fmla="*/ f701 1 f562"/>
              <a:gd name="f813" fmla="*/ f702 1 f561"/>
              <a:gd name="f814" fmla="*/ f703 1 f562"/>
              <a:gd name="f815" fmla="*/ f704 1 f561"/>
              <a:gd name="f816" fmla="*/ f705 1 f562"/>
              <a:gd name="f817" fmla="*/ f706 1 f561"/>
              <a:gd name="f818" fmla="*/ f707 1 f562"/>
              <a:gd name="f819" fmla="*/ f708 1 f561"/>
              <a:gd name="f820" fmla="*/ f709 1 f561"/>
              <a:gd name="f821" fmla="*/ f710 1 f562"/>
              <a:gd name="f822" fmla="*/ f711 1 f561"/>
              <a:gd name="f823" fmla="*/ f712 1 f562"/>
              <a:gd name="f824" fmla="*/ f713 1 f561"/>
              <a:gd name="f825" fmla="*/ f714 1 f562"/>
              <a:gd name="f826" fmla="*/ f715 1 f561"/>
              <a:gd name="f827" fmla="*/ f716 1 f562"/>
              <a:gd name="f828" fmla="*/ f717 1 f561"/>
              <a:gd name="f829" fmla="*/ f718 1 f562"/>
              <a:gd name="f830" fmla="*/ f719 1 f561"/>
              <a:gd name="f831" fmla="*/ f720 1 f562"/>
              <a:gd name="f832" fmla="*/ f721 1 f561"/>
              <a:gd name="f833" fmla="*/ f722 1 f562"/>
              <a:gd name="f834" fmla="*/ f723 1 f561"/>
              <a:gd name="f835" fmla="*/ f724 1 f562"/>
              <a:gd name="f836" fmla="*/ f725 1 f562"/>
              <a:gd name="f837" fmla="*/ f726 1 f561"/>
              <a:gd name="f838" fmla="*/ f727 1 f562"/>
              <a:gd name="f839" fmla="*/ f728 1 f561"/>
              <a:gd name="f840" fmla="*/ f729 1 f562"/>
              <a:gd name="f841" fmla="*/ f730 1 f561"/>
              <a:gd name="f842" fmla="*/ f731 1 f562"/>
              <a:gd name="f843" fmla="*/ f732 1 f561"/>
              <a:gd name="f844" fmla="*/ f733 1 f562"/>
              <a:gd name="f845" fmla="*/ f734 1 f561"/>
              <a:gd name="f846" fmla="*/ f735 1 f562"/>
              <a:gd name="f847" fmla="*/ f736 1 f561"/>
              <a:gd name="f848" fmla="*/ f737 1 f562"/>
              <a:gd name="f849" fmla="*/ f738 1 f561"/>
              <a:gd name="f850" fmla="*/ f739 1 f562"/>
              <a:gd name="f851" fmla="*/ f740 1 f561"/>
              <a:gd name="f852" fmla="*/ f741 1 f562"/>
              <a:gd name="f853" fmla="*/ f742 1 f561"/>
              <a:gd name="f854" fmla="*/ f743 1 f562"/>
              <a:gd name="f855" fmla="*/ f744 1 f561"/>
              <a:gd name="f856" fmla="*/ f745 1 f561"/>
              <a:gd name="f857" fmla="*/ f746 1 f562"/>
              <a:gd name="f858" fmla="*/ f747 1 f561"/>
              <a:gd name="f859" fmla="*/ f748 1 f562"/>
              <a:gd name="f860" fmla="*/ f749 1 f561"/>
              <a:gd name="f861" fmla="*/ f750 1 f562"/>
              <a:gd name="f862" fmla="*/ f751 1 f561"/>
              <a:gd name="f863" fmla="*/ f752 1 f561"/>
              <a:gd name="f864" fmla="*/ f753 1 f562"/>
              <a:gd name="f865" fmla="*/ f754 1 f561"/>
              <a:gd name="f866" fmla="*/ f755 1 f561"/>
              <a:gd name="f867" fmla="*/ f756 1 f561"/>
              <a:gd name="f868" fmla="*/ f757 1 f562"/>
              <a:gd name="f869" fmla="*/ f758 1 f561"/>
              <a:gd name="f870" fmla="*/ f759 1 f562"/>
              <a:gd name="f871" fmla="*/ f760 1 f561"/>
              <a:gd name="f872" fmla="*/ f761 1 f562"/>
              <a:gd name="f873" fmla="*/ f762 1 f562"/>
              <a:gd name="f874" fmla="*/ f763 1 f561"/>
              <a:gd name="f875" fmla="*/ f764 1 f562"/>
              <a:gd name="f876" fmla="*/ f765 1 f561"/>
              <a:gd name="f877" fmla="*/ f766 1 f561"/>
              <a:gd name="f878" fmla="*/ f767 1 f561"/>
              <a:gd name="f879" fmla="*/ f768 1 f562"/>
              <a:gd name="f880" fmla="*/ f769 1 f561"/>
              <a:gd name="f881" fmla="*/ f770 1 f561"/>
              <a:gd name="f882" fmla="*/ f771 1 f562"/>
              <a:gd name="f883" fmla="*/ f772 1 f562"/>
              <a:gd name="f884" fmla="*/ f773 1 f561"/>
              <a:gd name="f885" fmla="*/ f774 1 f562"/>
              <a:gd name="f886" fmla="*/ f775 1 f561"/>
              <a:gd name="f887" fmla="*/ f776 1 f561"/>
              <a:gd name="f888" fmla="*/ f777 1 f562"/>
              <a:gd name="f889" fmla="*/ f778 f552 1"/>
              <a:gd name="f890" fmla="*/ f779 f552 1"/>
              <a:gd name="f891" fmla="*/ f781 f553 1"/>
              <a:gd name="f892" fmla="*/ f780 f553 1"/>
              <a:gd name="f893" fmla="*/ f782 f552 1"/>
              <a:gd name="f894" fmla="*/ f783 f553 1"/>
              <a:gd name="f895" fmla="*/ f784 f552 1"/>
              <a:gd name="f896" fmla="*/ f785 f553 1"/>
              <a:gd name="f897" fmla="*/ f786 f552 1"/>
              <a:gd name="f898" fmla="*/ f787 f553 1"/>
              <a:gd name="f899" fmla="*/ f788 f552 1"/>
              <a:gd name="f900" fmla="*/ f789 f553 1"/>
              <a:gd name="f901" fmla="*/ f790 f552 1"/>
              <a:gd name="f902" fmla="*/ f791 f553 1"/>
              <a:gd name="f903" fmla="*/ f792 f552 1"/>
              <a:gd name="f904" fmla="*/ f793 f553 1"/>
              <a:gd name="f905" fmla="*/ f794 f552 1"/>
              <a:gd name="f906" fmla="*/ f795 f553 1"/>
              <a:gd name="f907" fmla="*/ f796 f552 1"/>
              <a:gd name="f908" fmla="*/ f797 f553 1"/>
              <a:gd name="f909" fmla="*/ f798 f552 1"/>
              <a:gd name="f910" fmla="*/ f799 f552 1"/>
              <a:gd name="f911" fmla="*/ f800 f553 1"/>
              <a:gd name="f912" fmla="*/ f801 f552 1"/>
              <a:gd name="f913" fmla="*/ f802 f553 1"/>
              <a:gd name="f914" fmla="*/ f803 f552 1"/>
              <a:gd name="f915" fmla="*/ f804 f553 1"/>
              <a:gd name="f916" fmla="*/ f805 f553 1"/>
              <a:gd name="f917" fmla="*/ f806 f552 1"/>
              <a:gd name="f918" fmla="*/ f807 f553 1"/>
              <a:gd name="f919" fmla="*/ f808 f553 1"/>
              <a:gd name="f920" fmla="*/ f809 f552 1"/>
              <a:gd name="f921" fmla="*/ f810 f553 1"/>
              <a:gd name="f922" fmla="*/ f811 f552 1"/>
              <a:gd name="f923" fmla="*/ f812 f553 1"/>
              <a:gd name="f924" fmla="*/ f813 f552 1"/>
              <a:gd name="f925" fmla="*/ f814 f553 1"/>
              <a:gd name="f926" fmla="*/ f815 f552 1"/>
              <a:gd name="f927" fmla="*/ f816 f553 1"/>
              <a:gd name="f928" fmla="*/ f817 f552 1"/>
              <a:gd name="f929" fmla="*/ f818 f553 1"/>
              <a:gd name="f930" fmla="*/ f819 f552 1"/>
              <a:gd name="f931" fmla="*/ f820 f552 1"/>
              <a:gd name="f932" fmla="*/ f821 f553 1"/>
              <a:gd name="f933" fmla="*/ f822 f552 1"/>
              <a:gd name="f934" fmla="*/ f823 f553 1"/>
              <a:gd name="f935" fmla="*/ f824 f552 1"/>
              <a:gd name="f936" fmla="*/ f825 f553 1"/>
              <a:gd name="f937" fmla="*/ f826 f552 1"/>
              <a:gd name="f938" fmla="*/ f827 f553 1"/>
              <a:gd name="f939" fmla="*/ f828 f552 1"/>
              <a:gd name="f940" fmla="*/ f829 f553 1"/>
              <a:gd name="f941" fmla="*/ f830 f552 1"/>
              <a:gd name="f942" fmla="*/ f831 f553 1"/>
              <a:gd name="f943" fmla="*/ f832 f552 1"/>
              <a:gd name="f944" fmla="*/ f833 f553 1"/>
              <a:gd name="f945" fmla="*/ f834 f552 1"/>
              <a:gd name="f946" fmla="*/ f835 f553 1"/>
              <a:gd name="f947" fmla="*/ f836 f553 1"/>
              <a:gd name="f948" fmla="*/ f837 f552 1"/>
              <a:gd name="f949" fmla="*/ f838 f553 1"/>
              <a:gd name="f950" fmla="*/ f839 f552 1"/>
              <a:gd name="f951" fmla="*/ f840 f553 1"/>
              <a:gd name="f952" fmla="*/ f841 f552 1"/>
              <a:gd name="f953" fmla="*/ f842 f553 1"/>
              <a:gd name="f954" fmla="*/ f843 f552 1"/>
              <a:gd name="f955" fmla="*/ f844 f553 1"/>
              <a:gd name="f956" fmla="*/ f845 f552 1"/>
              <a:gd name="f957" fmla="*/ f846 f553 1"/>
              <a:gd name="f958" fmla="*/ f847 f552 1"/>
              <a:gd name="f959" fmla="*/ f848 f553 1"/>
              <a:gd name="f960" fmla="*/ f849 f552 1"/>
              <a:gd name="f961" fmla="*/ f850 f553 1"/>
              <a:gd name="f962" fmla="*/ f851 f552 1"/>
              <a:gd name="f963" fmla="*/ f852 f553 1"/>
              <a:gd name="f964" fmla="*/ f853 f552 1"/>
              <a:gd name="f965" fmla="*/ f854 f553 1"/>
              <a:gd name="f966" fmla="*/ f855 f552 1"/>
              <a:gd name="f967" fmla="*/ f856 f552 1"/>
              <a:gd name="f968" fmla="*/ f857 f553 1"/>
              <a:gd name="f969" fmla="*/ f858 f552 1"/>
              <a:gd name="f970" fmla="*/ f859 f553 1"/>
              <a:gd name="f971" fmla="*/ f860 f552 1"/>
              <a:gd name="f972" fmla="*/ f861 f553 1"/>
              <a:gd name="f973" fmla="*/ f862 f552 1"/>
              <a:gd name="f974" fmla="*/ f863 f552 1"/>
              <a:gd name="f975" fmla="*/ f864 f553 1"/>
              <a:gd name="f976" fmla="*/ f865 f552 1"/>
              <a:gd name="f977" fmla="*/ f866 f552 1"/>
              <a:gd name="f978" fmla="*/ f867 f552 1"/>
              <a:gd name="f979" fmla="*/ f868 f553 1"/>
              <a:gd name="f980" fmla="*/ f869 f552 1"/>
              <a:gd name="f981" fmla="*/ f870 f553 1"/>
              <a:gd name="f982" fmla="*/ f871 f552 1"/>
              <a:gd name="f983" fmla="*/ f872 f553 1"/>
              <a:gd name="f984" fmla="*/ f873 f553 1"/>
              <a:gd name="f985" fmla="*/ f874 f552 1"/>
              <a:gd name="f986" fmla="*/ f875 f553 1"/>
              <a:gd name="f987" fmla="*/ f876 f552 1"/>
              <a:gd name="f988" fmla="*/ f877 f552 1"/>
              <a:gd name="f989" fmla="*/ f878 f552 1"/>
              <a:gd name="f990" fmla="*/ f879 f553 1"/>
              <a:gd name="f991" fmla="*/ f880 f552 1"/>
              <a:gd name="f992" fmla="*/ f881 f552 1"/>
              <a:gd name="f993" fmla="*/ f882 f553 1"/>
              <a:gd name="f994" fmla="*/ f883 f553 1"/>
              <a:gd name="f995" fmla="*/ f884 f552 1"/>
              <a:gd name="f996" fmla="*/ f885 f553 1"/>
              <a:gd name="f997" fmla="*/ f886 f552 1"/>
              <a:gd name="f998" fmla="*/ f887 f552 1"/>
              <a:gd name="f999" fmla="*/ f888 f55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0">
                <a:pos x="f893" y="f894"/>
              </a:cxn>
              <a:cxn ang="f670">
                <a:pos x="f895" y="f896"/>
              </a:cxn>
              <a:cxn ang="f670">
                <a:pos x="f897" y="f898"/>
              </a:cxn>
              <a:cxn ang="f670">
                <a:pos x="f899" y="f900"/>
              </a:cxn>
              <a:cxn ang="f670">
                <a:pos x="f901" y="f902"/>
              </a:cxn>
              <a:cxn ang="f670">
                <a:pos x="f903" y="f904"/>
              </a:cxn>
              <a:cxn ang="f670">
                <a:pos x="f905" y="f906"/>
              </a:cxn>
              <a:cxn ang="f670">
                <a:pos x="f907" y="f908"/>
              </a:cxn>
              <a:cxn ang="f670">
                <a:pos x="f909" y="f906"/>
              </a:cxn>
              <a:cxn ang="f670">
                <a:pos x="f910" y="f911"/>
              </a:cxn>
              <a:cxn ang="f670">
                <a:pos x="f912" y="f913"/>
              </a:cxn>
              <a:cxn ang="f670">
                <a:pos x="f914" y="f915"/>
              </a:cxn>
              <a:cxn ang="f670">
                <a:pos x="f914" y="f916"/>
              </a:cxn>
              <a:cxn ang="f670">
                <a:pos x="f917" y="f918"/>
              </a:cxn>
              <a:cxn ang="f670">
                <a:pos x="f914" y="f919"/>
              </a:cxn>
              <a:cxn ang="f670">
                <a:pos x="f920" y="f921"/>
              </a:cxn>
              <a:cxn ang="f670">
                <a:pos x="f922" y="f923"/>
              </a:cxn>
              <a:cxn ang="f670">
                <a:pos x="f924" y="f925"/>
              </a:cxn>
              <a:cxn ang="f670">
                <a:pos x="f926" y="f927"/>
              </a:cxn>
              <a:cxn ang="f670">
                <a:pos x="f928" y="f929"/>
              </a:cxn>
              <a:cxn ang="f670">
                <a:pos x="f930" y="f921"/>
              </a:cxn>
              <a:cxn ang="f670">
                <a:pos x="f931" y="f932"/>
              </a:cxn>
              <a:cxn ang="f670">
                <a:pos x="f933" y="f934"/>
              </a:cxn>
              <a:cxn ang="f670">
                <a:pos x="f935" y="f936"/>
              </a:cxn>
              <a:cxn ang="f670">
                <a:pos x="f937" y="f938"/>
              </a:cxn>
              <a:cxn ang="f670">
                <a:pos x="f939" y="f940"/>
              </a:cxn>
              <a:cxn ang="f670">
                <a:pos x="f941" y="f942"/>
              </a:cxn>
              <a:cxn ang="f670">
                <a:pos x="f943" y="f944"/>
              </a:cxn>
              <a:cxn ang="f670">
                <a:pos x="f945" y="f946"/>
              </a:cxn>
              <a:cxn ang="f670">
                <a:pos x="f893" y="f947"/>
              </a:cxn>
              <a:cxn ang="f670">
                <a:pos x="f948" y="f949"/>
              </a:cxn>
              <a:cxn ang="f670">
                <a:pos x="f950" y="f951"/>
              </a:cxn>
              <a:cxn ang="f670">
                <a:pos x="f937" y="f919"/>
              </a:cxn>
              <a:cxn ang="f670">
                <a:pos x="f952" y="f953"/>
              </a:cxn>
              <a:cxn ang="f670">
                <a:pos x="f954" y="f955"/>
              </a:cxn>
              <a:cxn ang="f670">
                <a:pos x="f939" y="f904"/>
              </a:cxn>
              <a:cxn ang="f670">
                <a:pos x="f956" y="f957"/>
              </a:cxn>
              <a:cxn ang="f670">
                <a:pos x="f958" y="f959"/>
              </a:cxn>
              <a:cxn ang="f670">
                <a:pos x="f960" y="f961"/>
              </a:cxn>
              <a:cxn ang="f670">
                <a:pos x="f962" y="f963"/>
              </a:cxn>
              <a:cxn ang="f670">
                <a:pos x="f964" y="f965"/>
              </a:cxn>
              <a:cxn ang="f670">
                <a:pos x="f966" y="f913"/>
              </a:cxn>
              <a:cxn ang="f670">
                <a:pos x="f967" y="f968"/>
              </a:cxn>
              <a:cxn ang="f670">
                <a:pos x="f969" y="f970"/>
              </a:cxn>
              <a:cxn ang="f670">
                <a:pos x="f971" y="f972"/>
              </a:cxn>
              <a:cxn ang="f670">
                <a:pos x="f973" y="f959"/>
              </a:cxn>
              <a:cxn ang="f670">
                <a:pos x="f974" y="f975"/>
              </a:cxn>
              <a:cxn ang="f670">
                <a:pos x="f976" y="f902"/>
              </a:cxn>
              <a:cxn ang="f670">
                <a:pos x="f977" y="f896"/>
              </a:cxn>
              <a:cxn ang="f670">
                <a:pos x="f978" y="f979"/>
              </a:cxn>
              <a:cxn ang="f670">
                <a:pos x="f980" y="f981"/>
              </a:cxn>
              <a:cxn ang="f670">
                <a:pos x="f982" y="f983"/>
              </a:cxn>
              <a:cxn ang="f670">
                <a:pos x="f967" y="f984"/>
              </a:cxn>
              <a:cxn ang="f670">
                <a:pos x="f985" y="f986"/>
              </a:cxn>
              <a:cxn ang="f670">
                <a:pos x="f987" y="f944"/>
              </a:cxn>
              <a:cxn ang="f670">
                <a:pos x="f988" y="f961"/>
              </a:cxn>
              <a:cxn ang="f670">
                <a:pos x="f989" y="f990"/>
              </a:cxn>
              <a:cxn ang="f670">
                <a:pos x="f991" y="f906"/>
              </a:cxn>
              <a:cxn ang="f670">
                <a:pos x="f992" y="f993"/>
              </a:cxn>
              <a:cxn ang="f670">
                <a:pos x="f989" y="f994"/>
              </a:cxn>
              <a:cxn ang="f670">
                <a:pos x="f995" y="f996"/>
              </a:cxn>
              <a:cxn ang="f670">
                <a:pos x="f997" y="f990"/>
              </a:cxn>
              <a:cxn ang="f670">
                <a:pos x="f998" y="f999"/>
              </a:cxn>
            </a:cxnLst>
            <a:rect l="f889" t="f892" r="f890" b="f891"/>
            <a:pathLst>
              <a:path w="690" h="210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2" y="f13"/>
                  <a:pt x="f12" y="f14"/>
                  <a:pt x="f12" y="f15"/>
                </a:cubicBezTo>
                <a:cubicBezTo>
                  <a:pt x="f12" y="f15"/>
                  <a:pt x="f16" y="f15"/>
                  <a:pt x="f16" y="f15"/>
                </a:cubicBezTo>
                <a:cubicBezTo>
                  <a:pt x="f16" y="f14"/>
                  <a:pt x="f16" y="f13"/>
                  <a:pt x="f16" y="f9"/>
                </a:cubicBezTo>
                <a:cubicBezTo>
                  <a:pt x="f17" y="f9"/>
                  <a:pt x="f18" y="f9"/>
                  <a:pt x="f19" y="f9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3" y="f24"/>
                  <a:pt x="f23" y="f25"/>
                  <a:pt x="f23" y="f26"/>
                </a:cubicBezTo>
                <a:cubicBezTo>
                  <a:pt x="f23" y="f27"/>
                  <a:pt x="f23" y="f28"/>
                  <a:pt x="f23" y="f29"/>
                </a:cubicBezTo>
                <a:cubicBezTo>
                  <a:pt x="f23" y="f29"/>
                  <a:pt x="f23" y="f29"/>
                  <a:pt x="f23" y="f30"/>
                </a:cubicBezTo>
                <a:cubicBezTo>
                  <a:pt x="f31" y="f30"/>
                  <a:pt x="f32" y="f30"/>
                  <a:pt x="f33" y="f30"/>
                </a:cubicBezTo>
                <a:cubicBezTo>
                  <a:pt x="f33" y="f34"/>
                  <a:pt x="f33" y="f35"/>
                  <a:pt x="f33" y="f36"/>
                </a:cubicBezTo>
                <a:cubicBezTo>
                  <a:pt x="f33" y="f37"/>
                  <a:pt x="f33" y="f38"/>
                  <a:pt x="f33" y="f13"/>
                </a:cubicBezTo>
                <a:cubicBezTo>
                  <a:pt x="f33" y="f39"/>
                  <a:pt x="f40" y="f41"/>
                  <a:pt x="f42" y="f43"/>
                </a:cubicBezTo>
                <a:cubicBezTo>
                  <a:pt x="f42" y="f43"/>
                  <a:pt x="f42" y="f44"/>
                  <a:pt x="f42" y="f45"/>
                </a:cubicBezTo>
                <a:cubicBezTo>
                  <a:pt x="f46" y="f45"/>
                  <a:pt x="f47" y="f45"/>
                  <a:pt x="f48" y="f45"/>
                </a:cubicBezTo>
                <a:cubicBezTo>
                  <a:pt x="f49" y="f50"/>
                  <a:pt x="f51" y="f52"/>
                  <a:pt x="f53" y="f52"/>
                </a:cubicBezTo>
                <a:cubicBezTo>
                  <a:pt x="f54" y="f55"/>
                  <a:pt x="f56" y="f15"/>
                  <a:pt x="f57" y="f58"/>
                </a:cubicBezTo>
                <a:cubicBezTo>
                  <a:pt x="f56" y="f58"/>
                  <a:pt x="f56" y="f45"/>
                  <a:pt x="f56" y="f45"/>
                </a:cubicBezTo>
                <a:cubicBezTo>
                  <a:pt x="f59" y="f45"/>
                  <a:pt x="f60" y="f45"/>
                  <a:pt x="f61" y="f45"/>
                </a:cubicBezTo>
                <a:cubicBezTo>
                  <a:pt x="f61" y="f55"/>
                  <a:pt x="f61" y="f62"/>
                  <a:pt x="f61" y="f5"/>
                </a:cubicBezTo>
                <a:cubicBezTo>
                  <a:pt x="f63" y="f5"/>
                  <a:pt x="f64" y="f5"/>
                  <a:pt x="f65" y="f5"/>
                </a:cubicBezTo>
                <a:cubicBezTo>
                  <a:pt x="f65" y="f66"/>
                  <a:pt x="f65" y="f55"/>
                  <a:pt x="f65" y="f45"/>
                </a:cubicBezTo>
                <a:cubicBezTo>
                  <a:pt x="f67" y="f45"/>
                  <a:pt x="f68" y="f45"/>
                  <a:pt x="f69" y="f45"/>
                </a:cubicBezTo>
                <a:cubicBezTo>
                  <a:pt x="f70" y="f44"/>
                  <a:pt x="f71" y="f43"/>
                  <a:pt x="f72" y="f14"/>
                </a:cubicBezTo>
                <a:cubicBezTo>
                  <a:pt x="f72" y="f41"/>
                  <a:pt x="f72" y="f73"/>
                  <a:pt x="f72" y="f74"/>
                </a:cubicBezTo>
                <a:cubicBezTo>
                  <a:pt x="f72" y="f75"/>
                  <a:pt x="f72" y="f76"/>
                  <a:pt x="f72" y="f22"/>
                </a:cubicBezTo>
                <a:cubicBezTo>
                  <a:pt x="f77" y="f25"/>
                  <a:pt x="f72" y="f26"/>
                  <a:pt x="f70" y="f78"/>
                </a:cubicBezTo>
                <a:cubicBezTo>
                  <a:pt x="f79" y="f80"/>
                  <a:pt x="f81" y="f82"/>
                  <a:pt x="f83" y="f38"/>
                </a:cubicBezTo>
                <a:cubicBezTo>
                  <a:pt x="f83" y="f80"/>
                  <a:pt x="f83" y="f78"/>
                  <a:pt x="f84" y="f26"/>
                </a:cubicBezTo>
                <a:cubicBezTo>
                  <a:pt x="f85" y="f26"/>
                  <a:pt x="f86" y="f26"/>
                  <a:pt x="f87" y="f26"/>
                </a:cubicBezTo>
                <a:cubicBezTo>
                  <a:pt x="f87" y="f82"/>
                  <a:pt x="f87" y="f88"/>
                  <a:pt x="f87" y="f89"/>
                </a:cubicBezTo>
                <a:cubicBezTo>
                  <a:pt x="f87" y="f90"/>
                  <a:pt x="f91" y="f92"/>
                  <a:pt x="f93" y="f94"/>
                </a:cubicBezTo>
                <a:cubicBezTo>
                  <a:pt x="f95" y="f96"/>
                  <a:pt x="f95" y="f96"/>
                  <a:pt x="f95" y="f97"/>
                </a:cubicBezTo>
                <a:cubicBezTo>
                  <a:pt x="f95" y="f36"/>
                  <a:pt x="f95" y="f98"/>
                  <a:pt x="f95" y="f99"/>
                </a:cubicBezTo>
                <a:cubicBezTo>
                  <a:pt x="f95" y="f100"/>
                  <a:pt x="f101" y="f102"/>
                  <a:pt x="f103" y="f104"/>
                </a:cubicBezTo>
                <a:cubicBezTo>
                  <a:pt x="f105" y="f104"/>
                  <a:pt x="f106" y="f104"/>
                  <a:pt x="f107" y="f104"/>
                </a:cubicBezTo>
                <a:cubicBezTo>
                  <a:pt x="f107" y="f108"/>
                  <a:pt x="f107" y="f109"/>
                  <a:pt x="f107" y="f110"/>
                </a:cubicBezTo>
                <a:cubicBezTo>
                  <a:pt x="f111" y="f110"/>
                  <a:pt x="f112" y="f110"/>
                  <a:pt x="f113" y="f110"/>
                </a:cubicBezTo>
                <a:cubicBezTo>
                  <a:pt x="f113" y="f92"/>
                  <a:pt x="f113" y="f114"/>
                  <a:pt x="f113" y="f26"/>
                </a:cubicBezTo>
                <a:cubicBezTo>
                  <a:pt x="f115" y="f116"/>
                  <a:pt x="f117" y="f76"/>
                  <a:pt x="f118" y="f75"/>
                </a:cubicBezTo>
                <a:cubicBezTo>
                  <a:pt x="f118" y="f119"/>
                  <a:pt x="f118" y="f120"/>
                  <a:pt x="f118" y="f121"/>
                </a:cubicBezTo>
                <a:cubicBezTo>
                  <a:pt x="f122" y="f121"/>
                  <a:pt x="f123" y="f121"/>
                  <a:pt x="f124" y="f121"/>
                </a:cubicBezTo>
                <a:cubicBezTo>
                  <a:pt x="f124" y="f109"/>
                  <a:pt x="f124" y="f125"/>
                  <a:pt x="f124" y="f126"/>
                </a:cubicBezTo>
                <a:cubicBezTo>
                  <a:pt x="f127" y="f126"/>
                  <a:pt x="f128" y="f126"/>
                  <a:pt x="f129" y="f126"/>
                </a:cubicBezTo>
                <a:cubicBezTo>
                  <a:pt x="f129" y="f97"/>
                  <a:pt x="f130" y="f131"/>
                  <a:pt x="f129" y="f132"/>
                </a:cubicBezTo>
                <a:cubicBezTo>
                  <a:pt x="f129" y="f133"/>
                  <a:pt x="f130" y="f134"/>
                  <a:pt x="f135" y="f136"/>
                </a:cubicBezTo>
                <a:cubicBezTo>
                  <a:pt x="f137" y="f138"/>
                  <a:pt x="f139" y="f29"/>
                  <a:pt x="f140" y="f98"/>
                </a:cubicBezTo>
                <a:cubicBezTo>
                  <a:pt x="f141" y="f108"/>
                  <a:pt x="f6" y="f142"/>
                  <a:pt x="f6" y="f143"/>
                </a:cubicBezTo>
                <a:cubicBezTo>
                  <a:pt x="f6" y="f144"/>
                  <a:pt x="f6" y="f145"/>
                  <a:pt x="f6" y="f146"/>
                </a:cubicBezTo>
                <a:cubicBezTo>
                  <a:pt x="f6" y="f146"/>
                  <a:pt x="f6" y="f147"/>
                  <a:pt x="f6" y="f7"/>
                </a:cubicBezTo>
                <a:cubicBezTo>
                  <a:pt x="f148" y="f7"/>
                  <a:pt x="f149" y="f7"/>
                  <a:pt x="f150" y="f7"/>
                </a:cubicBezTo>
                <a:cubicBezTo>
                  <a:pt x="f150" y="f151"/>
                  <a:pt x="f150" y="f152"/>
                  <a:pt x="f150" y="f153"/>
                </a:cubicBezTo>
                <a:cubicBezTo>
                  <a:pt x="f154" y="f153"/>
                  <a:pt x="f155" y="f153"/>
                  <a:pt x="f156" y="f153"/>
                </a:cubicBezTo>
                <a:cubicBezTo>
                  <a:pt x="f156" y="f157"/>
                  <a:pt x="f156" y="f158"/>
                  <a:pt x="f156" y="f159"/>
                </a:cubicBezTo>
                <a:cubicBezTo>
                  <a:pt x="f113" y="f159"/>
                  <a:pt x="f160" y="f159"/>
                  <a:pt x="f106" y="f159"/>
                </a:cubicBezTo>
                <a:cubicBezTo>
                  <a:pt x="f106" y="f161"/>
                  <a:pt x="f106" y="f162"/>
                  <a:pt x="f106" y="f7"/>
                </a:cubicBezTo>
                <a:cubicBezTo>
                  <a:pt x="f163" y="f7"/>
                  <a:pt x="f164" y="f7"/>
                  <a:pt x="f165" y="f7"/>
                </a:cubicBezTo>
                <a:cubicBezTo>
                  <a:pt x="f165" y="f166"/>
                  <a:pt x="f165" y="f167"/>
                  <a:pt x="f165" y="f168"/>
                </a:cubicBezTo>
                <a:cubicBezTo>
                  <a:pt x="f96" y="f169"/>
                  <a:pt x="f134" y="f170"/>
                  <a:pt x="f171" y="f172"/>
                </a:cubicBezTo>
                <a:cubicBezTo>
                  <a:pt x="f171" y="f173"/>
                  <a:pt x="f171" y="f174"/>
                  <a:pt x="f171" y="f169"/>
                </a:cubicBezTo>
                <a:cubicBezTo>
                  <a:pt x="f36" y="f168"/>
                  <a:pt x="f175" y="f176"/>
                  <a:pt x="f74" y="f157"/>
                </a:cubicBezTo>
                <a:cubicBezTo>
                  <a:pt x="f74" y="f177"/>
                  <a:pt x="f74" y="f178"/>
                  <a:pt x="f74" y="f7"/>
                </a:cubicBezTo>
                <a:cubicBezTo>
                  <a:pt x="f179" y="f7"/>
                  <a:pt x="f55" y="f7"/>
                  <a:pt x="f5" y="f7"/>
                </a:cubicBezTo>
                <a:cubicBezTo>
                  <a:pt x="f5" y="f180"/>
                  <a:pt x="f5" y="f181"/>
                  <a:pt x="f5" y="f182"/>
                </a:cubicBezTo>
                <a:cubicBezTo>
                  <a:pt x="f5" y="f183"/>
                  <a:pt x="f5" y="f184"/>
                  <a:pt x="f185" y="f186"/>
                </a:cubicBezTo>
                <a:cubicBezTo>
                  <a:pt x="f185" y="f187"/>
                  <a:pt x="f188" y="f189"/>
                  <a:pt x="f66" y="f190"/>
                </a:cubicBezTo>
                <a:cubicBezTo>
                  <a:pt x="f58" y="f191"/>
                  <a:pt x="f73" y="f192"/>
                  <a:pt x="f165" y="f193"/>
                </a:cubicBezTo>
                <a:cubicBezTo>
                  <a:pt x="f165" y="f194"/>
                  <a:pt x="f165" y="f195"/>
                  <a:pt x="f165" y="f196"/>
                </a:cubicBezTo>
                <a:cubicBezTo>
                  <a:pt x="f165" y="f197"/>
                  <a:pt x="f165" y="f198"/>
                  <a:pt x="f165" y="f199"/>
                </a:cubicBezTo>
                <a:cubicBezTo>
                  <a:pt x="f165" y="f35"/>
                  <a:pt x="f200" y="f134"/>
                  <a:pt x="f76" y="f134"/>
                </a:cubicBezTo>
                <a:cubicBezTo>
                  <a:pt x="f116" y="f36"/>
                  <a:pt x="f26" y="f109"/>
                  <a:pt x="f38" y="f132"/>
                </a:cubicBezTo>
                <a:cubicBezTo>
                  <a:pt x="f114" y="f132"/>
                  <a:pt x="f114" y="f201"/>
                  <a:pt x="f114" y="f202"/>
                </a:cubicBezTo>
                <a:cubicBezTo>
                  <a:pt x="f114" y="f131"/>
                  <a:pt x="f114" y="f120"/>
                  <a:pt x="f114" y="f203"/>
                </a:cubicBezTo>
                <a:cubicBezTo>
                  <a:pt x="f204" y="f203"/>
                  <a:pt x="f90" y="f203"/>
                  <a:pt x="f205" y="f203"/>
                </a:cubicBezTo>
                <a:cubicBezTo>
                  <a:pt x="f205" y="f206"/>
                  <a:pt x="f205" y="f110"/>
                  <a:pt x="f205" y="f126"/>
                </a:cubicBezTo>
                <a:cubicBezTo>
                  <a:pt x="f27" y="f126"/>
                  <a:pt x="f207" y="f126"/>
                  <a:pt x="f110" y="f126"/>
                </a:cubicBezTo>
                <a:cubicBezTo>
                  <a:pt x="f110" y="f97"/>
                  <a:pt x="f110" y="f208"/>
                  <a:pt x="f110" y="f209"/>
                </a:cubicBezTo>
                <a:cubicBezTo>
                  <a:pt x="f110" y="f210"/>
                  <a:pt x="f110" y="f36"/>
                  <a:pt x="f97" y="f133"/>
                </a:cubicBezTo>
                <a:cubicBezTo>
                  <a:pt x="f211" y="f134"/>
                  <a:pt x="f120" y="f35"/>
                  <a:pt x="f120" y="f138"/>
                </a:cubicBezTo>
                <a:cubicBezTo>
                  <a:pt x="f120" y="f98"/>
                  <a:pt x="f120" y="f212"/>
                  <a:pt x="f120" y="f99"/>
                </a:cubicBezTo>
                <a:cubicBezTo>
                  <a:pt x="f131" y="f99"/>
                  <a:pt x="f28" y="f99"/>
                  <a:pt x="f132" y="f99"/>
                </a:cubicBezTo>
                <a:cubicBezTo>
                  <a:pt x="f132" y="f213"/>
                  <a:pt x="f132" y="f214"/>
                  <a:pt x="f132" y="f215"/>
                </a:cubicBezTo>
                <a:cubicBezTo>
                  <a:pt x="f109" y="f215"/>
                  <a:pt x="f134" y="f215"/>
                  <a:pt x="f35" y="f215"/>
                </a:cubicBezTo>
                <a:cubicBezTo>
                  <a:pt x="f35" y="f34"/>
                  <a:pt x="f35" y="f30"/>
                  <a:pt x="f35" y="f98"/>
                </a:cubicBezTo>
                <a:cubicBezTo>
                  <a:pt x="f138" y="f98"/>
                  <a:pt x="f121" y="f98"/>
                  <a:pt x="f30" y="f98"/>
                </a:cubicBezTo>
                <a:cubicBezTo>
                  <a:pt x="f30" y="f136"/>
                  <a:pt x="f30" y="f208"/>
                  <a:pt x="f30" y="f27"/>
                </a:cubicBezTo>
                <a:cubicBezTo>
                  <a:pt x="f142" y="f27"/>
                  <a:pt x="f98" y="f90"/>
                  <a:pt x="f108" y="f89"/>
                </a:cubicBezTo>
                <a:cubicBezTo>
                  <a:pt x="f216" y="f89"/>
                  <a:pt x="f217" y="f89"/>
                  <a:pt x="f99" y="f89"/>
                </a:cubicBezTo>
                <a:cubicBezTo>
                  <a:pt x="f99" y="f38"/>
                  <a:pt x="f99" y="f25"/>
                  <a:pt x="f99" y="f218"/>
                </a:cubicBezTo>
                <a:cubicBezTo>
                  <a:pt x="f99" y="f218"/>
                  <a:pt x="f219" y="f218"/>
                  <a:pt x="f219" y="f218"/>
                </a:cubicBezTo>
                <a:cubicBezTo>
                  <a:pt x="f219" y="f22"/>
                  <a:pt x="f220" y="f24"/>
                  <a:pt x="f220" y="f26"/>
                </a:cubicBezTo>
                <a:cubicBezTo>
                  <a:pt x="f102" y="f26"/>
                  <a:pt x="f221" y="f26"/>
                  <a:pt x="f194" y="f26"/>
                </a:cubicBezTo>
                <a:cubicBezTo>
                  <a:pt x="f194" y="f88"/>
                  <a:pt x="f194" y="f175"/>
                  <a:pt x="f194" y="f27"/>
                </a:cubicBezTo>
                <a:cubicBezTo>
                  <a:pt x="f192" y="f27"/>
                  <a:pt x="f190" y="f27"/>
                  <a:pt x="f187" y="f27"/>
                </a:cubicBezTo>
                <a:cubicBezTo>
                  <a:pt x="f187" y="f211"/>
                  <a:pt x="f187" y="f132"/>
                  <a:pt x="f187" y="f34"/>
                </a:cubicBezTo>
                <a:cubicBezTo>
                  <a:pt x="f222" y="f138"/>
                  <a:pt x="f223" y="f138"/>
                  <a:pt x="f224" y="f138"/>
                </a:cubicBezTo>
                <a:cubicBezTo>
                  <a:pt x="f176" y="f136"/>
                  <a:pt x="f225" y="f36"/>
                  <a:pt x="f226" y="f209"/>
                </a:cubicBezTo>
                <a:cubicBezTo>
                  <a:pt x="f183" y="f201"/>
                  <a:pt x="f227" y="f28"/>
                  <a:pt x="f227" y="f228"/>
                </a:cubicBezTo>
                <a:cubicBezTo>
                  <a:pt x="f227" y="f120"/>
                  <a:pt x="f227" y="f97"/>
                  <a:pt x="f227" y="f229"/>
                </a:cubicBezTo>
                <a:cubicBezTo>
                  <a:pt x="f230" y="f110"/>
                  <a:pt x="f231" y="f37"/>
                  <a:pt x="f232" y="f206"/>
                </a:cubicBezTo>
                <a:cubicBezTo>
                  <a:pt x="f232" y="f229"/>
                  <a:pt x="f232" y="f27"/>
                  <a:pt x="f232" y="f92"/>
                </a:cubicBezTo>
                <a:cubicBezTo>
                  <a:pt x="f233" y="f92"/>
                  <a:pt x="f234" y="f92"/>
                  <a:pt x="f146" y="f92"/>
                </a:cubicBezTo>
                <a:cubicBezTo>
                  <a:pt x="f147" y="f175"/>
                  <a:pt x="f147" y="f89"/>
                  <a:pt x="f147" y="f114"/>
                </a:cubicBezTo>
                <a:cubicBezTo>
                  <a:pt x="f235" y="f114"/>
                  <a:pt x="f236" y="f114"/>
                  <a:pt x="f237" y="f114"/>
                </a:cubicBezTo>
                <a:cubicBezTo>
                  <a:pt x="f237" y="f88"/>
                  <a:pt x="f237" y="f238"/>
                  <a:pt x="f239" y="f82"/>
                </a:cubicBezTo>
                <a:cubicBezTo>
                  <a:pt x="f240" y="f82"/>
                  <a:pt x="f241" y="f82"/>
                  <a:pt x="f242" y="f82"/>
                </a:cubicBezTo>
                <a:cubicBezTo>
                  <a:pt x="f242" y="f90"/>
                  <a:pt x="f242" y="f110"/>
                  <a:pt x="f242" y="f208"/>
                </a:cubicBezTo>
                <a:cubicBezTo>
                  <a:pt x="f243" y="f131"/>
                  <a:pt x="f244" y="f131"/>
                  <a:pt x="f245" y="f228"/>
                </a:cubicBezTo>
                <a:cubicBezTo>
                  <a:pt x="f245" y="f109"/>
                  <a:pt x="f245" y="f199"/>
                  <a:pt x="f245" y="f214"/>
                </a:cubicBezTo>
                <a:cubicBezTo>
                  <a:pt x="f246" y="f214"/>
                  <a:pt x="f247" y="f214"/>
                  <a:pt x="f248" y="f214"/>
                </a:cubicBezTo>
                <a:cubicBezTo>
                  <a:pt x="f248" y="f36"/>
                  <a:pt x="f248" y="f249"/>
                  <a:pt x="f248" y="f90"/>
                </a:cubicBezTo>
                <a:cubicBezTo>
                  <a:pt x="f250" y="f90"/>
                  <a:pt x="f251" y="f90"/>
                  <a:pt x="f252" y="f90"/>
                </a:cubicBezTo>
                <a:cubicBezTo>
                  <a:pt x="f252" y="f204"/>
                  <a:pt x="f252" y="f119"/>
                  <a:pt x="f253" y="f88"/>
                </a:cubicBezTo>
                <a:cubicBezTo>
                  <a:pt x="f254" y="f238"/>
                  <a:pt x="f255" y="f238"/>
                  <a:pt x="f256" y="f238"/>
                </a:cubicBezTo>
                <a:cubicBezTo>
                  <a:pt x="f256" y="f80"/>
                  <a:pt x="f256" y="f26"/>
                  <a:pt x="f256" y="f22"/>
                </a:cubicBezTo>
                <a:cubicBezTo>
                  <a:pt x="f257" y="f22"/>
                  <a:pt x="f258" y="f22"/>
                  <a:pt x="f259" y="f22"/>
                </a:cubicBezTo>
                <a:cubicBezTo>
                  <a:pt x="f259" y="f218"/>
                  <a:pt x="f260" y="f261"/>
                  <a:pt x="f260" y="f9"/>
                </a:cubicBezTo>
                <a:cubicBezTo>
                  <a:pt x="f260" y="f200"/>
                  <a:pt x="f262" y="f200"/>
                  <a:pt x="f262" y="f200"/>
                </a:cubicBezTo>
                <a:cubicBezTo>
                  <a:pt x="f263" y="f200"/>
                  <a:pt x="f263" y="f200"/>
                  <a:pt x="f263" y="f24"/>
                </a:cubicBezTo>
                <a:cubicBezTo>
                  <a:pt x="f263" y="f80"/>
                  <a:pt x="f263" y="f114"/>
                  <a:pt x="f263" y="f90"/>
                </a:cubicBezTo>
                <a:cubicBezTo>
                  <a:pt x="f264" y="f90"/>
                  <a:pt x="f265" y="f90"/>
                  <a:pt x="f266" y="f92"/>
                </a:cubicBezTo>
                <a:cubicBezTo>
                  <a:pt x="f266" y="f125"/>
                  <a:pt x="f266" y="f215"/>
                  <a:pt x="f266" y="f213"/>
                </a:cubicBezTo>
                <a:cubicBezTo>
                  <a:pt x="f267" y="f213"/>
                  <a:pt x="f268" y="f213"/>
                  <a:pt x="f269" y="f213"/>
                </a:cubicBezTo>
                <a:cubicBezTo>
                  <a:pt x="f269" y="f216"/>
                  <a:pt x="f269" y="f143"/>
                  <a:pt x="f269" y="f142"/>
                </a:cubicBezTo>
                <a:cubicBezTo>
                  <a:pt x="f269" y="f109"/>
                  <a:pt x="f270" y="f110"/>
                  <a:pt x="f270" y="f80"/>
                </a:cubicBezTo>
                <a:cubicBezTo>
                  <a:pt x="f270" y="f26"/>
                  <a:pt x="f271" y="f22"/>
                  <a:pt x="f272" y="f22"/>
                </a:cubicBezTo>
                <a:cubicBezTo>
                  <a:pt x="f272" y="f22"/>
                  <a:pt x="f268" y="f20"/>
                  <a:pt x="f272" y="f261"/>
                </a:cubicBezTo>
                <a:cubicBezTo>
                  <a:pt x="f272" y="f76"/>
                  <a:pt x="f273" y="f76"/>
                  <a:pt x="f269" y="f9"/>
                </a:cubicBezTo>
                <a:cubicBezTo>
                  <a:pt x="f270" y="f9"/>
                  <a:pt x="f271" y="f9"/>
                  <a:pt x="f274" y="f9"/>
                </a:cubicBezTo>
                <a:cubicBezTo>
                  <a:pt x="f271" y="f275"/>
                  <a:pt x="f276" y="f277"/>
                  <a:pt x="f278" y="f13"/>
                </a:cubicBezTo>
                <a:cubicBezTo>
                  <a:pt x="f278" y="f74"/>
                  <a:pt x="f278" y="f14"/>
                  <a:pt x="f278" y="f179"/>
                </a:cubicBezTo>
                <a:cubicBezTo>
                  <a:pt x="f279" y="f45"/>
                  <a:pt x="f280" y="f45"/>
                  <a:pt x="f281" y="f45"/>
                </a:cubicBezTo>
                <a:cubicBezTo>
                  <a:pt x="f281" y="f15"/>
                  <a:pt x="f281" y="f282"/>
                  <a:pt x="f281" y="f62"/>
                </a:cubicBezTo>
                <a:cubicBezTo>
                  <a:pt x="f8" y="f62"/>
                  <a:pt x="f8" y="f62"/>
                  <a:pt x="f8" y="f62"/>
                </a:cubicBezTo>
                <a:cubicBezTo>
                  <a:pt x="f8" y="f179"/>
                  <a:pt x="f8" y="f39"/>
                  <a:pt x="f8" y="f9"/>
                </a:cubicBezTo>
                <a:close/>
                <a:moveTo>
                  <a:pt x="f227" y="f225"/>
                </a:moveTo>
                <a:cubicBezTo>
                  <a:pt x="f162" y="f225"/>
                  <a:pt x="f182" y="f225"/>
                  <a:pt x="f283" y="f225"/>
                </a:cubicBezTo>
                <a:cubicBezTo>
                  <a:pt x="f283" y="f284"/>
                  <a:pt x="f283" y="f184"/>
                  <a:pt x="f283" y="f285"/>
                </a:cubicBezTo>
                <a:cubicBezTo>
                  <a:pt x="f182" y="f285"/>
                  <a:pt x="f162" y="f285"/>
                  <a:pt x="f227" y="f285"/>
                </a:cubicBezTo>
                <a:cubicBezTo>
                  <a:pt x="f227" y="f184"/>
                  <a:pt x="f227" y="f284"/>
                  <a:pt x="f227" y="f225"/>
                </a:cubicBezTo>
                <a:close/>
                <a:moveTo>
                  <a:pt x="f283" y="f104"/>
                </a:moveTo>
                <a:cubicBezTo>
                  <a:pt x="f182" y="f104"/>
                  <a:pt x="f162" y="f104"/>
                  <a:pt x="f227" y="f104"/>
                </a:cubicBezTo>
                <a:cubicBezTo>
                  <a:pt x="f227" y="f196"/>
                  <a:pt x="f227" y="f286"/>
                  <a:pt x="f227" y="f287"/>
                </a:cubicBezTo>
                <a:cubicBezTo>
                  <a:pt x="f162" y="f287"/>
                  <a:pt x="f182" y="f287"/>
                  <a:pt x="f283" y="f287"/>
                </a:cubicBezTo>
                <a:cubicBezTo>
                  <a:pt x="f283" y="f286"/>
                  <a:pt x="f283" y="f196"/>
                  <a:pt x="f283" y="f104"/>
                </a:cubicBezTo>
                <a:close/>
                <a:moveTo>
                  <a:pt x="f283" y="f210"/>
                </a:moveTo>
                <a:cubicBezTo>
                  <a:pt x="f182" y="f210"/>
                  <a:pt x="f162" y="f210"/>
                  <a:pt x="f227" y="f210"/>
                </a:cubicBezTo>
                <a:cubicBezTo>
                  <a:pt x="f227" y="f133"/>
                  <a:pt x="f227" y="f35"/>
                  <a:pt x="f227" y="f138"/>
                </a:cubicBezTo>
                <a:cubicBezTo>
                  <a:pt x="f162" y="f138"/>
                  <a:pt x="f182" y="f138"/>
                  <a:pt x="f283" y="f138"/>
                </a:cubicBezTo>
                <a:cubicBezTo>
                  <a:pt x="f283" y="f35"/>
                  <a:pt x="f283" y="f133"/>
                  <a:pt x="f283" y="f210"/>
                </a:cubicBezTo>
                <a:close/>
                <a:moveTo>
                  <a:pt x="f283" y="f288"/>
                </a:moveTo>
                <a:cubicBezTo>
                  <a:pt x="f283" y="f289"/>
                  <a:pt x="f283" y="f144"/>
                  <a:pt x="f283" y="f222"/>
                </a:cubicBezTo>
                <a:cubicBezTo>
                  <a:pt x="f182" y="f222"/>
                  <a:pt x="f162" y="f222"/>
                  <a:pt x="f227" y="f222"/>
                </a:cubicBezTo>
                <a:cubicBezTo>
                  <a:pt x="f227" y="f144"/>
                  <a:pt x="f227" y="f289"/>
                  <a:pt x="f227" y="f288"/>
                </a:cubicBezTo>
                <a:cubicBezTo>
                  <a:pt x="f162" y="f288"/>
                  <a:pt x="f182" y="f288"/>
                  <a:pt x="f283" y="f288"/>
                </a:cubicBezTo>
                <a:close/>
                <a:moveTo>
                  <a:pt x="f283" y="f231"/>
                </a:moveTo>
                <a:cubicBezTo>
                  <a:pt x="f182" y="f231"/>
                  <a:pt x="f162" y="f231"/>
                  <a:pt x="f227" y="f231"/>
                </a:cubicBezTo>
                <a:cubicBezTo>
                  <a:pt x="f227" y="f151"/>
                  <a:pt x="f227" y="f232"/>
                  <a:pt x="f227" y="f290"/>
                </a:cubicBezTo>
                <a:cubicBezTo>
                  <a:pt x="f162" y="f290"/>
                  <a:pt x="f182" y="f290"/>
                  <a:pt x="f283" y="f290"/>
                </a:cubicBezTo>
                <a:cubicBezTo>
                  <a:pt x="f283" y="f232"/>
                  <a:pt x="f283" y="f151"/>
                  <a:pt x="f283" y="f231"/>
                </a:cubicBezTo>
                <a:close/>
                <a:moveTo>
                  <a:pt x="f227" y="f217"/>
                </a:moveTo>
                <a:cubicBezTo>
                  <a:pt x="f162" y="f217"/>
                  <a:pt x="f182" y="f217"/>
                  <a:pt x="f283" y="f217"/>
                </a:cubicBezTo>
                <a:cubicBezTo>
                  <a:pt x="f283" y="f212"/>
                  <a:pt x="f283" y="f143"/>
                  <a:pt x="f283" y="f108"/>
                </a:cubicBezTo>
                <a:cubicBezTo>
                  <a:pt x="f182" y="f108"/>
                  <a:pt x="f162" y="f108"/>
                  <a:pt x="f227" y="f108"/>
                </a:cubicBezTo>
                <a:cubicBezTo>
                  <a:pt x="f227" y="f143"/>
                  <a:pt x="f227" y="f212"/>
                  <a:pt x="f227" y="f217"/>
                </a:cubicBezTo>
                <a:close/>
                <a:moveTo>
                  <a:pt x="f283" y="f291"/>
                </a:moveTo>
                <a:cubicBezTo>
                  <a:pt x="f182" y="f291"/>
                  <a:pt x="f162" y="f291"/>
                  <a:pt x="f227" y="f291"/>
                </a:cubicBezTo>
                <a:cubicBezTo>
                  <a:pt x="f227" y="f167"/>
                  <a:pt x="f227" y="f292"/>
                  <a:pt x="f227" y="f293"/>
                </a:cubicBezTo>
                <a:cubicBezTo>
                  <a:pt x="f162" y="f293"/>
                  <a:pt x="f182" y="f293"/>
                  <a:pt x="f283" y="f293"/>
                </a:cubicBezTo>
                <a:cubicBezTo>
                  <a:pt x="f283" y="f292"/>
                  <a:pt x="f283" y="f167"/>
                  <a:pt x="f283" y="f291"/>
                </a:cubicBezTo>
                <a:close/>
                <a:moveTo>
                  <a:pt x="f294" y="f231"/>
                </a:moveTo>
                <a:cubicBezTo>
                  <a:pt x="f294" y="f166"/>
                  <a:pt x="f294" y="f290"/>
                  <a:pt x="f294" y="f295"/>
                </a:cubicBezTo>
                <a:cubicBezTo>
                  <a:pt x="f154" y="f295"/>
                  <a:pt x="f296" y="f295"/>
                  <a:pt x="f297" y="f295"/>
                </a:cubicBezTo>
                <a:cubicBezTo>
                  <a:pt x="f297" y="f290"/>
                  <a:pt x="f297" y="f166"/>
                  <a:pt x="f297" y="f231"/>
                </a:cubicBezTo>
                <a:cubicBezTo>
                  <a:pt x="f296" y="f231"/>
                  <a:pt x="f298" y="f231"/>
                  <a:pt x="f294" y="f231"/>
                </a:cubicBezTo>
                <a:close/>
                <a:moveTo>
                  <a:pt x="f299" y="f231"/>
                </a:moveTo>
                <a:cubicBezTo>
                  <a:pt x="f299" y="f166"/>
                  <a:pt x="f299" y="f290"/>
                  <a:pt x="f299" y="f300"/>
                </a:cubicBezTo>
                <a:cubicBezTo>
                  <a:pt x="f301" y="f295"/>
                  <a:pt x="f302" y="f295"/>
                  <a:pt x="f303" y="f304"/>
                </a:cubicBezTo>
                <a:cubicBezTo>
                  <a:pt x="f303" y="f290"/>
                  <a:pt x="f303" y="f166"/>
                  <a:pt x="f302" y="f162"/>
                </a:cubicBezTo>
                <a:cubicBezTo>
                  <a:pt x="f302" y="f231"/>
                  <a:pt x="f301" y="f231"/>
                  <a:pt x="f299" y="f231"/>
                </a:cubicBezTo>
                <a:close/>
                <a:moveTo>
                  <a:pt x="f305" y="f295"/>
                </a:moveTo>
                <a:cubicBezTo>
                  <a:pt x="f305" y="f290"/>
                  <a:pt x="f305" y="f166"/>
                  <a:pt x="f305" y="f231"/>
                </a:cubicBezTo>
                <a:cubicBezTo>
                  <a:pt x="f306" y="f231"/>
                  <a:pt x="f307" y="f231"/>
                  <a:pt x="f111" y="f231"/>
                </a:cubicBezTo>
                <a:cubicBezTo>
                  <a:pt x="f111" y="f151"/>
                  <a:pt x="f111" y="f232"/>
                  <a:pt x="f111" y="f308"/>
                </a:cubicBezTo>
                <a:cubicBezTo>
                  <a:pt x="f111" y="f295"/>
                  <a:pt x="f111" y="f295"/>
                  <a:pt x="f309" y="f295"/>
                </a:cubicBezTo>
                <a:cubicBezTo>
                  <a:pt x="f309" y="f295"/>
                  <a:pt x="f309" y="f295"/>
                  <a:pt x="f305" y="f295"/>
                </a:cubicBezTo>
                <a:close/>
                <a:moveTo>
                  <a:pt x="f310" y="f231"/>
                </a:moveTo>
                <a:cubicBezTo>
                  <a:pt x="f310" y="f151"/>
                  <a:pt x="f310" y="f232"/>
                  <a:pt x="f310" y="f308"/>
                </a:cubicBezTo>
                <a:cubicBezTo>
                  <a:pt x="f310" y="f300"/>
                  <a:pt x="f310" y="f300"/>
                  <a:pt x="f311" y="f295"/>
                </a:cubicBezTo>
                <a:cubicBezTo>
                  <a:pt x="f311" y="f295"/>
                  <a:pt x="f312" y="f295"/>
                  <a:pt x="f312" y="f295"/>
                </a:cubicBezTo>
                <a:cubicBezTo>
                  <a:pt x="f312" y="f290"/>
                  <a:pt x="f312" y="f166"/>
                  <a:pt x="f312" y="f231"/>
                </a:cubicBezTo>
                <a:cubicBezTo>
                  <a:pt x="f313" y="f231"/>
                  <a:pt x="f117" y="f231"/>
                  <a:pt x="f310" y="f231"/>
                </a:cubicBezTo>
                <a:close/>
                <a:moveTo>
                  <a:pt x="f314" y="f315"/>
                </a:moveTo>
                <a:cubicBezTo>
                  <a:pt x="f316" y="f231"/>
                  <a:pt x="f317" y="f231"/>
                  <a:pt x="f317" y="f162"/>
                </a:cubicBezTo>
                <a:cubicBezTo>
                  <a:pt x="f318" y="f166"/>
                  <a:pt x="f318" y="f290"/>
                  <a:pt x="f317" y="f304"/>
                </a:cubicBezTo>
                <a:cubicBezTo>
                  <a:pt x="f317" y="f295"/>
                  <a:pt x="f319" y="f295"/>
                  <a:pt x="f314" y="f295"/>
                </a:cubicBezTo>
                <a:cubicBezTo>
                  <a:pt x="f314" y="f290"/>
                  <a:pt x="f314" y="f166"/>
                  <a:pt x="f314" y="f315"/>
                </a:cubicBezTo>
                <a:close/>
                <a:moveTo>
                  <a:pt x="f299" y="f320"/>
                </a:moveTo>
                <a:cubicBezTo>
                  <a:pt x="f299" y="f292"/>
                  <a:pt x="f299" y="f321"/>
                  <a:pt x="f299" y="f164"/>
                </a:cubicBezTo>
                <a:cubicBezTo>
                  <a:pt x="f301" y="f164"/>
                  <a:pt x="f149" y="f164"/>
                  <a:pt x="f303" y="f164"/>
                </a:cubicBezTo>
                <a:cubicBezTo>
                  <a:pt x="f303" y="f321"/>
                  <a:pt x="f303" y="f292"/>
                  <a:pt x="f303" y="f320"/>
                </a:cubicBezTo>
                <a:cubicBezTo>
                  <a:pt x="f149" y="f320"/>
                  <a:pt x="f301" y="f320"/>
                  <a:pt x="f299" y="f320"/>
                </a:cubicBezTo>
                <a:close/>
                <a:moveTo>
                  <a:pt x="f294" y="f320"/>
                </a:moveTo>
                <a:cubicBezTo>
                  <a:pt x="f294" y="f292"/>
                  <a:pt x="f294" y="f321"/>
                  <a:pt x="f294" y="f164"/>
                </a:cubicBezTo>
                <a:cubicBezTo>
                  <a:pt x="f154" y="f164"/>
                  <a:pt x="f296" y="f164"/>
                  <a:pt x="f297" y="f164"/>
                </a:cubicBezTo>
                <a:cubicBezTo>
                  <a:pt x="f297" y="f321"/>
                  <a:pt x="f297" y="f292"/>
                  <a:pt x="f297" y="f320"/>
                </a:cubicBezTo>
                <a:cubicBezTo>
                  <a:pt x="f296" y="f320"/>
                  <a:pt x="f154" y="f320"/>
                  <a:pt x="f294" y="f320"/>
                </a:cubicBezTo>
                <a:close/>
                <a:moveTo>
                  <a:pt x="f294" y="f184"/>
                </a:moveTo>
                <a:cubicBezTo>
                  <a:pt x="f294" y="f170"/>
                  <a:pt x="f294" y="f322"/>
                  <a:pt x="f294" y="f323"/>
                </a:cubicBezTo>
                <a:cubicBezTo>
                  <a:pt x="f154" y="f323"/>
                  <a:pt x="f296" y="f323"/>
                  <a:pt x="f324" y="f323"/>
                </a:cubicBezTo>
                <a:cubicBezTo>
                  <a:pt x="f324" y="f322"/>
                  <a:pt x="f324" y="f170"/>
                  <a:pt x="f324" y="f184"/>
                </a:cubicBezTo>
                <a:cubicBezTo>
                  <a:pt x="f296" y="f184"/>
                  <a:pt x="f154" y="f184"/>
                  <a:pt x="f294" y="f184"/>
                </a:cubicBezTo>
                <a:close/>
                <a:moveTo>
                  <a:pt x="f314" y="f323"/>
                </a:moveTo>
                <a:cubicBezTo>
                  <a:pt x="f314" y="f322"/>
                  <a:pt x="f314" y="f170"/>
                  <a:pt x="f314" y="f184"/>
                </a:cubicBezTo>
                <a:cubicBezTo>
                  <a:pt x="f319" y="f184"/>
                  <a:pt x="f325" y="f184"/>
                  <a:pt x="f317" y="f184"/>
                </a:cubicBezTo>
                <a:cubicBezTo>
                  <a:pt x="f317" y="f170"/>
                  <a:pt x="f317" y="f322"/>
                  <a:pt x="f317" y="f323"/>
                </a:cubicBezTo>
                <a:cubicBezTo>
                  <a:pt x="f325" y="f323"/>
                  <a:pt x="f319" y="f323"/>
                  <a:pt x="f314" y="f323"/>
                </a:cubicBezTo>
                <a:close/>
                <a:moveTo>
                  <a:pt x="f312" y="f184"/>
                </a:moveTo>
                <a:cubicBezTo>
                  <a:pt x="f313" y="f184"/>
                  <a:pt x="f326" y="f184"/>
                  <a:pt x="f310" y="f184"/>
                </a:cubicBezTo>
                <a:cubicBezTo>
                  <a:pt x="f310" y="f170"/>
                  <a:pt x="f310" y="f322"/>
                  <a:pt x="f310" y="f323"/>
                </a:cubicBezTo>
                <a:cubicBezTo>
                  <a:pt x="f117" y="f323"/>
                  <a:pt x="f313" y="f323"/>
                  <a:pt x="f312" y="f323"/>
                </a:cubicBezTo>
                <a:cubicBezTo>
                  <a:pt x="f312" y="f322"/>
                  <a:pt x="f312" y="f170"/>
                  <a:pt x="f312" y="f184"/>
                </a:cubicBezTo>
                <a:close/>
                <a:moveTo>
                  <a:pt x="f303" y="f323"/>
                </a:moveTo>
                <a:cubicBezTo>
                  <a:pt x="f303" y="f322"/>
                  <a:pt x="f303" y="f170"/>
                  <a:pt x="f303" y="f184"/>
                </a:cubicBezTo>
                <a:cubicBezTo>
                  <a:pt x="f149" y="f184"/>
                  <a:pt x="f301" y="f184"/>
                  <a:pt x="f299" y="f184"/>
                </a:cubicBezTo>
                <a:cubicBezTo>
                  <a:pt x="f299" y="f170"/>
                  <a:pt x="f299" y="f322"/>
                  <a:pt x="f299" y="f323"/>
                </a:cubicBezTo>
                <a:cubicBezTo>
                  <a:pt x="f301" y="f323"/>
                  <a:pt x="f149" y="f323"/>
                  <a:pt x="f303" y="f323"/>
                </a:cubicBezTo>
                <a:close/>
                <a:moveTo>
                  <a:pt x="f327" y="f320"/>
                </a:moveTo>
                <a:cubicBezTo>
                  <a:pt x="f327" y="f292"/>
                  <a:pt x="f327" y="f321"/>
                  <a:pt x="f327" y="f164"/>
                </a:cubicBezTo>
                <a:cubicBezTo>
                  <a:pt x="f307" y="f164"/>
                  <a:pt x="f328" y="f164"/>
                  <a:pt x="f305" y="f164"/>
                </a:cubicBezTo>
                <a:cubicBezTo>
                  <a:pt x="f305" y="f321"/>
                  <a:pt x="f305" y="f292"/>
                  <a:pt x="f305" y="f320"/>
                </a:cubicBezTo>
                <a:cubicBezTo>
                  <a:pt x="f328" y="f320"/>
                  <a:pt x="f307" y="f320"/>
                  <a:pt x="f327" y="f320"/>
                </a:cubicBezTo>
                <a:close/>
                <a:moveTo>
                  <a:pt x="f312" y="f164"/>
                </a:moveTo>
                <a:cubicBezTo>
                  <a:pt x="f312" y="f321"/>
                  <a:pt x="f312" y="f292"/>
                  <a:pt x="f312" y="f320"/>
                </a:cubicBezTo>
                <a:cubicBezTo>
                  <a:pt x="f313" y="f320"/>
                  <a:pt x="f326" y="f320"/>
                  <a:pt x="f310" y="f320"/>
                </a:cubicBezTo>
                <a:cubicBezTo>
                  <a:pt x="f310" y="f292"/>
                  <a:pt x="f310" y="f329"/>
                  <a:pt x="f310" y="f164"/>
                </a:cubicBezTo>
                <a:cubicBezTo>
                  <a:pt x="f117" y="f164"/>
                  <a:pt x="f313" y="f164"/>
                  <a:pt x="f312" y="f164"/>
                </a:cubicBezTo>
                <a:close/>
                <a:moveTo>
                  <a:pt x="f317" y="f320"/>
                </a:moveTo>
                <a:cubicBezTo>
                  <a:pt x="f317" y="f292"/>
                  <a:pt x="f317" y="f321"/>
                  <a:pt x="f317" y="f164"/>
                </a:cubicBezTo>
                <a:cubicBezTo>
                  <a:pt x="f330" y="f164"/>
                  <a:pt x="f319" y="f164"/>
                  <a:pt x="f314" y="f164"/>
                </a:cubicBezTo>
                <a:cubicBezTo>
                  <a:pt x="f314" y="f321"/>
                  <a:pt x="f314" y="f292"/>
                  <a:pt x="f314" y="f320"/>
                </a:cubicBezTo>
                <a:cubicBezTo>
                  <a:pt x="f319" y="f320"/>
                  <a:pt x="f325" y="f320"/>
                  <a:pt x="f317" y="f320"/>
                </a:cubicBezTo>
                <a:close/>
                <a:moveTo>
                  <a:pt x="f327" y="f323"/>
                </a:moveTo>
                <a:cubicBezTo>
                  <a:pt x="f307" y="f323"/>
                  <a:pt x="f328" y="f323"/>
                  <a:pt x="f305" y="f323"/>
                </a:cubicBezTo>
                <a:cubicBezTo>
                  <a:pt x="f305" y="f322"/>
                  <a:pt x="f305" y="f170"/>
                  <a:pt x="f305" y="f184"/>
                </a:cubicBezTo>
                <a:cubicBezTo>
                  <a:pt x="f306" y="f184"/>
                  <a:pt x="f307" y="f184"/>
                  <a:pt x="f327" y="f184"/>
                </a:cubicBezTo>
                <a:cubicBezTo>
                  <a:pt x="f327" y="f170"/>
                  <a:pt x="f327" y="f322"/>
                  <a:pt x="f327" y="f323"/>
                </a:cubicBezTo>
                <a:close/>
                <a:moveTo>
                  <a:pt x="f331" y="f231"/>
                </a:moveTo>
                <a:cubicBezTo>
                  <a:pt x="f331" y="f151"/>
                  <a:pt x="f331" y="f166"/>
                  <a:pt x="f331" y="f308"/>
                </a:cubicBezTo>
                <a:cubicBezTo>
                  <a:pt x="f331" y="f300"/>
                  <a:pt x="f331" y="f300"/>
                  <a:pt x="f332" y="f295"/>
                </a:cubicBezTo>
                <a:cubicBezTo>
                  <a:pt x="f332" y="f295"/>
                  <a:pt x="f332" y="f295"/>
                  <a:pt x="f333" y="f295"/>
                </a:cubicBezTo>
                <a:cubicBezTo>
                  <a:pt x="f333" y="f290"/>
                  <a:pt x="f333" y="f166"/>
                  <a:pt x="f333" y="f231"/>
                </a:cubicBezTo>
                <a:cubicBezTo>
                  <a:pt x="f334" y="f231"/>
                  <a:pt x="f335" y="f231"/>
                  <a:pt x="f331" y="f231"/>
                </a:cubicBezTo>
                <a:close/>
                <a:moveTo>
                  <a:pt x="f336" y="f231"/>
                </a:moveTo>
                <a:cubicBezTo>
                  <a:pt x="f337" y="f231"/>
                  <a:pt x="f115" y="f231"/>
                  <a:pt x="f338" y="f231"/>
                </a:cubicBezTo>
                <a:cubicBezTo>
                  <a:pt x="f338" y="f166"/>
                  <a:pt x="f338" y="f290"/>
                  <a:pt x="f338" y="f295"/>
                </a:cubicBezTo>
                <a:cubicBezTo>
                  <a:pt x="f115" y="f295"/>
                  <a:pt x="f339" y="f295"/>
                  <a:pt x="f336" y="f295"/>
                </a:cubicBezTo>
                <a:cubicBezTo>
                  <a:pt x="f336" y="f290"/>
                  <a:pt x="f336" y="f166"/>
                  <a:pt x="f336" y="f231"/>
                </a:cubicBezTo>
                <a:close/>
                <a:moveTo>
                  <a:pt x="f112" y="f295"/>
                </a:moveTo>
                <a:cubicBezTo>
                  <a:pt x="f340" y="f295"/>
                  <a:pt x="f341" y="f295"/>
                  <a:pt x="f342" y="f295"/>
                </a:cubicBezTo>
                <a:cubicBezTo>
                  <a:pt x="f342" y="f290"/>
                  <a:pt x="f342" y="f166"/>
                  <a:pt x="f342" y="f231"/>
                </a:cubicBezTo>
                <a:cubicBezTo>
                  <a:pt x="f341" y="f231"/>
                  <a:pt x="f340" y="f231"/>
                  <a:pt x="f112" y="f231"/>
                </a:cubicBezTo>
                <a:cubicBezTo>
                  <a:pt x="f112" y="f166"/>
                  <a:pt x="f112" y="f290"/>
                  <a:pt x="f112" y="f295"/>
                </a:cubicBezTo>
                <a:close/>
                <a:moveTo>
                  <a:pt x="f342" y="f184"/>
                </a:moveTo>
                <a:cubicBezTo>
                  <a:pt x="f341" y="f184"/>
                  <a:pt x="f340" y="f184"/>
                  <a:pt x="f343" y="f184"/>
                </a:cubicBezTo>
                <a:cubicBezTo>
                  <a:pt x="f343" y="f170"/>
                  <a:pt x="f343" y="f322"/>
                  <a:pt x="f343" y="f323"/>
                </a:cubicBezTo>
                <a:cubicBezTo>
                  <a:pt x="f340" y="f323"/>
                  <a:pt x="f341" y="f323"/>
                  <a:pt x="f342" y="f323"/>
                </a:cubicBezTo>
                <a:cubicBezTo>
                  <a:pt x="f342" y="f322"/>
                  <a:pt x="f342" y="f170"/>
                  <a:pt x="f342" y="f184"/>
                </a:cubicBezTo>
                <a:close/>
                <a:moveTo>
                  <a:pt x="f333" y="f323"/>
                </a:moveTo>
                <a:cubicBezTo>
                  <a:pt x="f333" y="f322"/>
                  <a:pt x="f333" y="f170"/>
                  <a:pt x="f333" y="f184"/>
                </a:cubicBezTo>
                <a:cubicBezTo>
                  <a:pt x="f334" y="f184"/>
                  <a:pt x="f335" y="f184"/>
                  <a:pt x="f331" y="f184"/>
                </a:cubicBezTo>
                <a:cubicBezTo>
                  <a:pt x="f331" y="f170"/>
                  <a:pt x="f331" y="f322"/>
                  <a:pt x="f331" y="f323"/>
                </a:cubicBezTo>
                <a:cubicBezTo>
                  <a:pt x="f335" y="f323"/>
                  <a:pt x="f334" y="f323"/>
                  <a:pt x="f333" y="f323"/>
                </a:cubicBezTo>
                <a:close/>
                <a:moveTo>
                  <a:pt x="f333" y="f320"/>
                </a:moveTo>
                <a:cubicBezTo>
                  <a:pt x="f334" y="f320"/>
                  <a:pt x="f335" y="f320"/>
                  <a:pt x="f331" y="f320"/>
                </a:cubicBezTo>
                <a:cubicBezTo>
                  <a:pt x="f331" y="f292"/>
                  <a:pt x="f331" y="f321"/>
                  <a:pt x="f331" y="f164"/>
                </a:cubicBezTo>
                <a:cubicBezTo>
                  <a:pt x="f335" y="f164"/>
                  <a:pt x="f334" y="f164"/>
                  <a:pt x="f333" y="f164"/>
                </a:cubicBezTo>
                <a:cubicBezTo>
                  <a:pt x="f333" y="f321"/>
                  <a:pt x="f333" y="f292"/>
                  <a:pt x="f333" y="f320"/>
                </a:cubicBezTo>
                <a:close/>
                <a:moveTo>
                  <a:pt x="f342" y="f164"/>
                </a:moveTo>
                <a:cubicBezTo>
                  <a:pt x="f342" y="f321"/>
                  <a:pt x="f342" y="f292"/>
                  <a:pt x="f342" y="f320"/>
                </a:cubicBezTo>
                <a:cubicBezTo>
                  <a:pt x="f341" y="f320"/>
                  <a:pt x="f340" y="f320"/>
                  <a:pt x="f112" y="f320"/>
                </a:cubicBezTo>
                <a:cubicBezTo>
                  <a:pt x="f112" y="f292"/>
                  <a:pt x="f112" y="f321"/>
                  <a:pt x="f112" y="f164"/>
                </a:cubicBezTo>
                <a:cubicBezTo>
                  <a:pt x="f340" y="f164"/>
                  <a:pt x="f341" y="f164"/>
                  <a:pt x="f342" y="f164"/>
                </a:cubicBezTo>
                <a:close/>
                <a:moveTo>
                  <a:pt x="f338" y="f164"/>
                </a:moveTo>
                <a:cubicBezTo>
                  <a:pt x="f115" y="f164"/>
                  <a:pt x="f339" y="f164"/>
                  <a:pt x="f336" y="f164"/>
                </a:cubicBezTo>
                <a:cubicBezTo>
                  <a:pt x="f336" y="f321"/>
                  <a:pt x="f336" y="f292"/>
                  <a:pt x="f336" y="f320"/>
                </a:cubicBezTo>
                <a:cubicBezTo>
                  <a:pt x="f337" y="f320"/>
                  <a:pt x="f115" y="f320"/>
                  <a:pt x="f338" y="f320"/>
                </a:cubicBezTo>
                <a:cubicBezTo>
                  <a:pt x="f338" y="f292"/>
                  <a:pt x="f338" y="f321"/>
                  <a:pt x="f338" y="f164"/>
                </a:cubicBezTo>
                <a:close/>
                <a:moveTo>
                  <a:pt x="f338" y="f323"/>
                </a:moveTo>
                <a:cubicBezTo>
                  <a:pt x="f115" y="f323"/>
                  <a:pt x="f339" y="f323"/>
                  <a:pt x="f336" y="f323"/>
                </a:cubicBezTo>
                <a:cubicBezTo>
                  <a:pt x="f336" y="f322"/>
                  <a:pt x="f336" y="f170"/>
                  <a:pt x="f336" y="f184"/>
                </a:cubicBezTo>
                <a:cubicBezTo>
                  <a:pt x="f337" y="f184"/>
                  <a:pt x="f115" y="f184"/>
                  <a:pt x="f338" y="f184"/>
                </a:cubicBezTo>
                <a:cubicBezTo>
                  <a:pt x="f338" y="f170"/>
                  <a:pt x="f338" y="f322"/>
                  <a:pt x="f338" y="f323"/>
                </a:cubicBezTo>
                <a:close/>
                <a:moveTo>
                  <a:pt x="f327" y="f120"/>
                </a:moveTo>
                <a:cubicBezTo>
                  <a:pt x="f344" y="f120"/>
                  <a:pt x="f331" y="f120"/>
                  <a:pt x="f345" y="f120"/>
                </a:cubicBezTo>
                <a:cubicBezTo>
                  <a:pt x="f346" y="f208"/>
                  <a:pt x="f346" y="f228"/>
                  <a:pt x="f347" y="f228"/>
                </a:cubicBezTo>
                <a:cubicBezTo>
                  <a:pt x="f348" y="f228"/>
                  <a:pt x="f334" y="f228"/>
                  <a:pt x="f349" y="f228"/>
                </a:cubicBezTo>
                <a:cubicBezTo>
                  <a:pt x="f350" y="f228"/>
                  <a:pt x="f350" y="f131"/>
                  <a:pt x="f327" y="f120"/>
                </a:cubicBezTo>
                <a:close/>
                <a:moveTo>
                  <a:pt x="f345" y="f351"/>
                </a:moveTo>
                <a:cubicBezTo>
                  <a:pt x="f331" y="f351"/>
                  <a:pt x="f344" y="f351"/>
                  <a:pt x="f327" y="f351"/>
                </a:cubicBezTo>
                <a:cubicBezTo>
                  <a:pt x="f327" y="f352"/>
                  <a:pt x="f327" y="f224"/>
                  <a:pt x="f327" y="f223"/>
                </a:cubicBezTo>
                <a:cubicBezTo>
                  <a:pt x="f334" y="f223"/>
                  <a:pt x="f331" y="f223"/>
                  <a:pt x="f345" y="f223"/>
                </a:cubicBezTo>
                <a:cubicBezTo>
                  <a:pt x="f345" y="f144"/>
                  <a:pt x="f345" y="f352"/>
                  <a:pt x="f345" y="f351"/>
                </a:cubicBezTo>
                <a:close/>
                <a:moveTo>
                  <a:pt x="f327" y="f221"/>
                </a:moveTo>
                <a:cubicBezTo>
                  <a:pt x="f344" y="f221"/>
                  <a:pt x="f331" y="f221"/>
                  <a:pt x="f345" y="f221"/>
                </a:cubicBezTo>
                <a:cubicBezTo>
                  <a:pt x="f346" y="f194"/>
                  <a:pt x="f346" y="f287"/>
                  <a:pt x="f347" y="f193"/>
                </a:cubicBezTo>
                <a:cubicBezTo>
                  <a:pt x="f348" y="f193"/>
                  <a:pt x="f334" y="f193"/>
                  <a:pt x="f333" y="f193"/>
                </a:cubicBezTo>
                <a:cubicBezTo>
                  <a:pt x="f350" y="f287"/>
                  <a:pt x="f350" y="f194"/>
                  <a:pt x="f327" y="f221"/>
                </a:cubicBezTo>
                <a:close/>
                <a:moveTo>
                  <a:pt x="f327" y="f136"/>
                </a:moveTo>
                <a:cubicBezTo>
                  <a:pt x="f344" y="f136"/>
                  <a:pt x="f331" y="f136"/>
                  <a:pt x="f345" y="f136"/>
                </a:cubicBezTo>
                <a:cubicBezTo>
                  <a:pt x="f346" y="f199"/>
                  <a:pt x="f345" y="f138"/>
                  <a:pt x="f353" y="f138"/>
                </a:cubicBezTo>
                <a:cubicBezTo>
                  <a:pt x="f354" y="f199"/>
                  <a:pt x="f344" y="f138"/>
                  <a:pt x="f111" y="f138"/>
                </a:cubicBezTo>
                <a:cubicBezTo>
                  <a:pt x="f327" y="f138"/>
                  <a:pt x="f327" y="f199"/>
                  <a:pt x="f327" y="f199"/>
                </a:cubicBezTo>
                <a:cubicBezTo>
                  <a:pt x="f327" y="f215"/>
                  <a:pt x="f327" y="f35"/>
                  <a:pt x="f327" y="f136"/>
                </a:cubicBezTo>
                <a:close/>
                <a:moveTo>
                  <a:pt x="f345" y="f217"/>
                </a:moveTo>
                <a:cubicBezTo>
                  <a:pt x="f346" y="f355"/>
                  <a:pt x="f345" y="f171"/>
                  <a:pt x="f353" y="f171"/>
                </a:cubicBezTo>
                <a:cubicBezTo>
                  <a:pt x="f348" y="f171"/>
                  <a:pt x="f334" y="f171"/>
                  <a:pt x="f349" y="f171"/>
                </a:cubicBezTo>
                <a:cubicBezTo>
                  <a:pt x="f350" y="f171"/>
                  <a:pt x="f350" y="f197"/>
                  <a:pt x="f327" y="f217"/>
                </a:cubicBezTo>
                <a:cubicBezTo>
                  <a:pt x="f344" y="f217"/>
                  <a:pt x="f331" y="f217"/>
                  <a:pt x="f345" y="f217"/>
                </a:cubicBezTo>
                <a:close/>
                <a:moveTo>
                  <a:pt x="f89" y="f178"/>
                </a:moveTo>
                <a:cubicBezTo>
                  <a:pt x="f238" y="f178"/>
                  <a:pt x="f78" y="f178"/>
                  <a:pt x="f24" y="f178"/>
                </a:cubicBezTo>
                <a:cubicBezTo>
                  <a:pt x="f22" y="f178"/>
                  <a:pt x="f116" y="f151"/>
                  <a:pt x="f116" y="f356"/>
                </a:cubicBezTo>
                <a:cubicBezTo>
                  <a:pt x="f116" y="f166"/>
                  <a:pt x="f22" y="f232"/>
                  <a:pt x="f24" y="f357"/>
                </a:cubicBezTo>
                <a:cubicBezTo>
                  <a:pt x="f78" y="f357"/>
                  <a:pt x="f238" y="f232"/>
                  <a:pt x="f119" y="f232"/>
                </a:cubicBezTo>
                <a:cubicBezTo>
                  <a:pt x="f119" y="f232"/>
                  <a:pt x="f89" y="f232"/>
                  <a:pt x="f89" y="f232"/>
                </a:cubicBezTo>
                <a:cubicBezTo>
                  <a:pt x="f89" y="f166"/>
                  <a:pt x="f89" y="f356"/>
                  <a:pt x="f89" y="f178"/>
                </a:cubicBezTo>
                <a:close/>
                <a:moveTo>
                  <a:pt x="f322" y="f190"/>
                </a:moveTo>
                <a:cubicBezTo>
                  <a:pt x="f170" y="f190"/>
                  <a:pt x="f184" y="f190"/>
                  <a:pt x="f358" y="f190"/>
                </a:cubicBezTo>
                <a:cubicBezTo>
                  <a:pt x="f358" y="f189"/>
                  <a:pt x="f358" y="f189"/>
                  <a:pt x="f359" y="f189"/>
                </a:cubicBezTo>
                <a:cubicBezTo>
                  <a:pt x="f358" y="f360"/>
                  <a:pt x="f285" y="f186"/>
                  <a:pt x="f168" y="f186"/>
                </a:cubicBezTo>
                <a:cubicBezTo>
                  <a:pt x="f169" y="f222"/>
                  <a:pt x="f170" y="f186"/>
                  <a:pt x="f322" y="f186"/>
                </a:cubicBezTo>
                <a:cubicBezTo>
                  <a:pt x="f322" y="f187"/>
                  <a:pt x="f322" y="f360"/>
                  <a:pt x="f322" y="f190"/>
                </a:cubicBezTo>
                <a:close/>
                <a:moveTo>
                  <a:pt x="f361" y="f190"/>
                </a:moveTo>
                <a:cubicBezTo>
                  <a:pt x="f288" y="f190"/>
                  <a:pt x="f351" y="f190"/>
                  <a:pt x="f223" y="f190"/>
                </a:cubicBezTo>
                <a:cubicBezTo>
                  <a:pt x="f223" y="f360"/>
                  <a:pt x="f223" y="f187"/>
                  <a:pt x="f223" y="f186"/>
                </a:cubicBezTo>
                <a:cubicBezTo>
                  <a:pt x="f289" y="f186"/>
                  <a:pt x="f158" y="f186"/>
                  <a:pt x="f361" y="f186"/>
                </a:cubicBezTo>
                <a:cubicBezTo>
                  <a:pt x="f361" y="f187"/>
                  <a:pt x="f361" y="f360"/>
                  <a:pt x="f361" y="f190"/>
                </a:cubicBezTo>
                <a:close/>
                <a:moveTo>
                  <a:pt x="f28" y="f232"/>
                </a:moveTo>
                <a:cubicBezTo>
                  <a:pt x="f210" y="f232"/>
                  <a:pt x="f134" y="f232"/>
                  <a:pt x="f215" y="f232"/>
                </a:cubicBezTo>
                <a:cubicBezTo>
                  <a:pt x="f215" y="f166"/>
                  <a:pt x="f215" y="f356"/>
                  <a:pt x="f215" y="f178"/>
                </a:cubicBezTo>
                <a:cubicBezTo>
                  <a:pt x="f134" y="f178"/>
                  <a:pt x="f210" y="f178"/>
                  <a:pt x="f28" y="f178"/>
                </a:cubicBezTo>
                <a:cubicBezTo>
                  <a:pt x="f28" y="f356"/>
                  <a:pt x="f28" y="f166"/>
                  <a:pt x="f28" y="f232"/>
                </a:cubicBezTo>
                <a:close/>
                <a:moveTo>
                  <a:pt x="f89" y="f362"/>
                </a:moveTo>
                <a:cubicBezTo>
                  <a:pt x="f89" y="f362"/>
                  <a:pt x="f89" y="f362"/>
                  <a:pt x="f89" y="f164"/>
                </a:cubicBezTo>
                <a:cubicBezTo>
                  <a:pt x="f89" y="f2"/>
                  <a:pt x="f119" y="f363"/>
                  <a:pt x="f114" y="f363"/>
                </a:cubicBezTo>
                <a:cubicBezTo>
                  <a:pt x="f38" y="f363"/>
                  <a:pt x="f78" y="f363"/>
                  <a:pt x="f24" y="f363"/>
                </a:cubicBezTo>
                <a:cubicBezTo>
                  <a:pt x="f22" y="f363"/>
                  <a:pt x="f116" y="f230"/>
                  <a:pt x="f116" y="f2"/>
                </a:cubicBezTo>
                <a:cubicBezTo>
                  <a:pt x="f116" y="f164"/>
                  <a:pt x="f22" y="f362"/>
                  <a:pt x="f24" y="f362"/>
                </a:cubicBezTo>
                <a:cubicBezTo>
                  <a:pt x="f78" y="f362"/>
                  <a:pt x="f238" y="f362"/>
                  <a:pt x="f89" y="f362"/>
                </a:cubicBezTo>
                <a:close/>
                <a:moveTo>
                  <a:pt x="f116" y="f145"/>
                </a:moveTo>
                <a:cubicBezTo>
                  <a:pt x="f116" y="f226"/>
                  <a:pt x="f116" y="f292"/>
                  <a:pt x="f116" y="f227"/>
                </a:cubicBezTo>
                <a:cubicBezTo>
                  <a:pt x="f25" y="f227"/>
                  <a:pt x="f82" y="f227"/>
                  <a:pt x="f88" y="f227"/>
                </a:cubicBezTo>
                <a:cubicBezTo>
                  <a:pt x="f89" y="f227"/>
                  <a:pt x="f89" y="f183"/>
                  <a:pt x="f89" y="f145"/>
                </a:cubicBezTo>
                <a:cubicBezTo>
                  <a:pt x="f238" y="f145"/>
                  <a:pt x="f26" y="f145"/>
                  <a:pt x="f116" y="f145"/>
                </a:cubicBezTo>
                <a:close/>
                <a:moveTo>
                  <a:pt x="f322" y="f2"/>
                </a:moveTo>
                <a:cubicBezTo>
                  <a:pt x="f364" y="f329"/>
                  <a:pt x="f322" y="f321"/>
                  <a:pt x="f173" y="f321"/>
                </a:cubicBezTo>
                <a:cubicBezTo>
                  <a:pt x="f284" y="f321"/>
                  <a:pt x="f365" y="f321"/>
                  <a:pt x="f358" y="f321"/>
                </a:cubicBezTo>
                <a:cubicBezTo>
                  <a:pt x="f358" y="f363"/>
                  <a:pt x="f358" y="f230"/>
                  <a:pt x="f358" y="f2"/>
                </a:cubicBezTo>
                <a:cubicBezTo>
                  <a:pt x="f366" y="f2"/>
                  <a:pt x="f170" y="f2"/>
                  <a:pt x="f322" y="f2"/>
                </a:cubicBezTo>
                <a:close/>
                <a:moveTo>
                  <a:pt x="f89" y="f367"/>
                </a:moveTo>
                <a:cubicBezTo>
                  <a:pt x="f38" y="f367"/>
                  <a:pt x="f26" y="f367"/>
                  <a:pt x="f116" y="f367"/>
                </a:cubicBezTo>
                <a:cubicBezTo>
                  <a:pt x="f218" y="f323"/>
                  <a:pt x="f116" y="f291"/>
                  <a:pt x="f25" y="f291"/>
                </a:cubicBezTo>
                <a:cubicBezTo>
                  <a:pt x="f80" y="f152"/>
                  <a:pt x="f238" y="f291"/>
                  <a:pt x="f119" y="f291"/>
                </a:cubicBezTo>
                <a:cubicBezTo>
                  <a:pt x="f119" y="f291"/>
                  <a:pt x="f119" y="f152"/>
                  <a:pt x="f89" y="f152"/>
                </a:cubicBezTo>
                <a:cubicBezTo>
                  <a:pt x="f89" y="f323"/>
                  <a:pt x="f89" y="f177"/>
                  <a:pt x="f89" y="f367"/>
                </a:cubicBezTo>
                <a:close/>
                <a:moveTo>
                  <a:pt x="f322" y="f322"/>
                </a:moveTo>
                <a:cubicBezTo>
                  <a:pt x="f364" y="f173"/>
                  <a:pt x="f322" y="f170"/>
                  <a:pt x="f173" y="f170"/>
                </a:cubicBezTo>
                <a:cubicBezTo>
                  <a:pt x="f174" y="f170"/>
                  <a:pt x="f169" y="f170"/>
                  <a:pt x="f365" y="f170"/>
                </a:cubicBezTo>
                <a:cubicBezTo>
                  <a:pt x="f358" y="f170"/>
                  <a:pt x="f359" y="f173"/>
                  <a:pt x="f358" y="f322"/>
                </a:cubicBezTo>
                <a:cubicBezTo>
                  <a:pt x="f366" y="f322"/>
                  <a:pt x="f170" y="f322"/>
                  <a:pt x="f322" y="f322"/>
                </a:cubicBezTo>
                <a:close/>
                <a:moveTo>
                  <a:pt x="f361" y="f351"/>
                </a:moveTo>
                <a:cubicBezTo>
                  <a:pt x="f158" y="f351"/>
                  <a:pt x="f368" y="f351"/>
                  <a:pt x="f352" y="f351"/>
                </a:cubicBezTo>
                <a:cubicBezTo>
                  <a:pt x="f222" y="f351"/>
                  <a:pt x="f222" y="f368"/>
                  <a:pt x="f223" y="f158"/>
                </a:cubicBezTo>
                <a:cubicBezTo>
                  <a:pt x="f351" y="f158"/>
                  <a:pt x="f158" y="f158"/>
                  <a:pt x="f361" y="f158"/>
                </a:cubicBezTo>
                <a:cubicBezTo>
                  <a:pt x="f361" y="f159"/>
                  <a:pt x="f361" y="f368"/>
                  <a:pt x="f361" y="f351"/>
                </a:cubicBezTo>
                <a:close/>
                <a:moveTo>
                  <a:pt x="f361" y="f178"/>
                </a:moveTo>
                <a:cubicBezTo>
                  <a:pt x="f288" y="f178"/>
                  <a:pt x="f351" y="f178"/>
                  <a:pt x="f223" y="f178"/>
                </a:cubicBezTo>
                <a:cubicBezTo>
                  <a:pt x="f223" y="f356"/>
                  <a:pt x="f223" y="f166"/>
                  <a:pt x="f223" y="f232"/>
                </a:cubicBezTo>
                <a:cubicBezTo>
                  <a:pt x="f351" y="f232"/>
                  <a:pt x="f158" y="f232"/>
                  <a:pt x="f361" y="f232"/>
                </a:cubicBezTo>
                <a:cubicBezTo>
                  <a:pt x="f361" y="f166"/>
                  <a:pt x="f361" y="f356"/>
                  <a:pt x="f361" y="f178"/>
                </a:cubicBezTo>
                <a:close/>
                <a:moveTo>
                  <a:pt x="f361" y="f321"/>
                </a:moveTo>
                <a:cubicBezTo>
                  <a:pt x="f288" y="f321"/>
                  <a:pt x="f351" y="f321"/>
                  <a:pt x="f223" y="f321"/>
                </a:cubicBezTo>
                <a:cubicBezTo>
                  <a:pt x="f223" y="f363"/>
                  <a:pt x="f223" y="f230"/>
                  <a:pt x="f223" y="f2"/>
                </a:cubicBezTo>
                <a:cubicBezTo>
                  <a:pt x="f351" y="f2"/>
                  <a:pt x="f158" y="f2"/>
                  <a:pt x="f361" y="f2"/>
                </a:cubicBezTo>
                <a:cubicBezTo>
                  <a:pt x="f361" y="f230"/>
                  <a:pt x="f361" y="f363"/>
                  <a:pt x="f361" y="f321"/>
                </a:cubicBezTo>
                <a:close/>
                <a:moveTo>
                  <a:pt x="f322" y="f355"/>
                </a:moveTo>
                <a:cubicBezTo>
                  <a:pt x="f174" y="f355"/>
                  <a:pt x="f184" y="f355"/>
                  <a:pt x="f358" y="f355"/>
                </a:cubicBezTo>
                <a:cubicBezTo>
                  <a:pt x="f358" y="f171"/>
                  <a:pt x="f358" y="f99"/>
                  <a:pt x="f358" y="f219"/>
                </a:cubicBezTo>
                <a:cubicBezTo>
                  <a:pt x="f366" y="f219"/>
                  <a:pt x="f170" y="f219"/>
                  <a:pt x="f322" y="f219"/>
                </a:cubicBezTo>
                <a:cubicBezTo>
                  <a:pt x="f322" y="f99"/>
                  <a:pt x="f322" y="f171"/>
                  <a:pt x="f322" y="f355"/>
                </a:cubicBezTo>
                <a:close/>
                <a:moveTo>
                  <a:pt x="f223" y="f198"/>
                </a:moveTo>
                <a:cubicBezTo>
                  <a:pt x="f222" y="f216"/>
                  <a:pt x="f223" y="f212"/>
                  <a:pt x="f352" y="f213"/>
                </a:cubicBezTo>
                <a:cubicBezTo>
                  <a:pt x="f289" y="f213"/>
                  <a:pt x="f159" y="f213"/>
                  <a:pt x="f157" y="f213"/>
                </a:cubicBezTo>
                <a:cubicBezTo>
                  <a:pt x="f361" y="f212"/>
                  <a:pt x="f176" y="f216"/>
                  <a:pt x="f361" y="f198"/>
                </a:cubicBezTo>
                <a:cubicBezTo>
                  <a:pt x="f288" y="f198"/>
                  <a:pt x="f351" y="f198"/>
                  <a:pt x="f223" y="f198"/>
                </a:cubicBezTo>
                <a:close/>
                <a:moveTo>
                  <a:pt x="f322" y="f198"/>
                </a:moveTo>
                <a:cubicBezTo>
                  <a:pt x="f170" y="f198"/>
                  <a:pt x="f184" y="f198"/>
                  <a:pt x="f358" y="f198"/>
                </a:cubicBezTo>
                <a:cubicBezTo>
                  <a:pt x="f359" y="f216"/>
                  <a:pt x="f358" y="f212"/>
                  <a:pt x="f365" y="f213"/>
                </a:cubicBezTo>
                <a:cubicBezTo>
                  <a:pt x="f169" y="f213"/>
                  <a:pt x="f174" y="f213"/>
                  <a:pt x="f173" y="f213"/>
                </a:cubicBezTo>
                <a:cubicBezTo>
                  <a:pt x="f322" y="f212"/>
                  <a:pt x="f364" y="f216"/>
                  <a:pt x="f322" y="f198"/>
                </a:cubicBezTo>
                <a:close/>
                <a:moveTo>
                  <a:pt x="f322" y="f289"/>
                </a:moveTo>
                <a:cubicBezTo>
                  <a:pt x="f170" y="f289"/>
                  <a:pt x="f184" y="f289"/>
                  <a:pt x="f358" y="f289"/>
                </a:cubicBezTo>
                <a:cubicBezTo>
                  <a:pt x="f358" y="f158"/>
                  <a:pt x="f358" y="f158"/>
                  <a:pt x="f365" y="f158"/>
                </a:cubicBezTo>
                <a:cubicBezTo>
                  <a:pt x="f169" y="f158"/>
                  <a:pt x="f173" y="f158"/>
                  <a:pt x="f322" y="f158"/>
                </a:cubicBezTo>
                <a:cubicBezTo>
                  <a:pt x="f322" y="f159"/>
                  <a:pt x="f322" y="f368"/>
                  <a:pt x="f322" y="f289"/>
                </a:cubicBezTo>
                <a:close/>
                <a:moveTo>
                  <a:pt x="f322" y="f178"/>
                </a:moveTo>
                <a:cubicBezTo>
                  <a:pt x="f173" y="f178"/>
                  <a:pt x="f169" y="f178"/>
                  <a:pt x="f365" y="f178"/>
                </a:cubicBezTo>
                <a:cubicBezTo>
                  <a:pt x="f358" y="f178"/>
                  <a:pt x="f359" y="f151"/>
                  <a:pt x="f358" y="f232"/>
                </a:cubicBezTo>
                <a:cubicBezTo>
                  <a:pt x="f366" y="f232"/>
                  <a:pt x="f170" y="f232"/>
                  <a:pt x="f322" y="f232"/>
                </a:cubicBezTo>
                <a:cubicBezTo>
                  <a:pt x="f322" y="f166"/>
                  <a:pt x="f322" y="f356"/>
                  <a:pt x="f322" y="f178"/>
                </a:cubicBezTo>
                <a:close/>
                <a:moveTo>
                  <a:pt x="f223" y="f291"/>
                </a:moveTo>
                <a:cubicBezTo>
                  <a:pt x="f223" y="f320"/>
                  <a:pt x="f223" y="f369"/>
                  <a:pt x="f223" y="f167"/>
                </a:cubicBezTo>
                <a:cubicBezTo>
                  <a:pt x="f289" y="f167"/>
                  <a:pt x="f158" y="f167"/>
                  <a:pt x="f361" y="f167"/>
                </a:cubicBezTo>
                <a:cubicBezTo>
                  <a:pt x="f361" y="f369"/>
                  <a:pt x="f361" y="f320"/>
                  <a:pt x="f361" y="f291"/>
                </a:cubicBezTo>
                <a:cubicBezTo>
                  <a:pt x="f288" y="f291"/>
                  <a:pt x="f351" y="f291"/>
                  <a:pt x="f223" y="f291"/>
                </a:cubicBezTo>
                <a:close/>
                <a:moveTo>
                  <a:pt x="f361" y="f322"/>
                </a:moveTo>
                <a:cubicBezTo>
                  <a:pt x="f176" y="f173"/>
                  <a:pt x="f361" y="f170"/>
                  <a:pt x="f157" y="f170"/>
                </a:cubicBezTo>
                <a:cubicBezTo>
                  <a:pt x="f159" y="f170"/>
                  <a:pt x="f289" y="f170"/>
                  <a:pt x="f144" y="f170"/>
                </a:cubicBezTo>
                <a:cubicBezTo>
                  <a:pt x="f224" y="f170"/>
                  <a:pt x="f224" y="f225"/>
                  <a:pt x="f223" y="f225"/>
                </a:cubicBezTo>
                <a:cubicBezTo>
                  <a:pt x="f224" y="f172"/>
                  <a:pt x="f224" y="f322"/>
                  <a:pt x="f144" y="f322"/>
                </a:cubicBezTo>
                <a:cubicBezTo>
                  <a:pt x="f368" y="f322"/>
                  <a:pt x="f158" y="f322"/>
                  <a:pt x="f361" y="f322"/>
                </a:cubicBezTo>
                <a:close/>
                <a:moveTo>
                  <a:pt x="f361" y="f359"/>
                </a:moveTo>
                <a:cubicBezTo>
                  <a:pt x="f158" y="f359"/>
                  <a:pt x="f351" y="f359"/>
                  <a:pt x="f223" y="f359"/>
                </a:cubicBezTo>
                <a:cubicBezTo>
                  <a:pt x="f223" y="f358"/>
                  <a:pt x="f223" y="f168"/>
                  <a:pt x="f223" y="f365"/>
                </a:cubicBezTo>
                <a:cubicBezTo>
                  <a:pt x="f351" y="f365"/>
                  <a:pt x="f158" y="f365"/>
                  <a:pt x="f361" y="f365"/>
                </a:cubicBezTo>
                <a:cubicBezTo>
                  <a:pt x="f361" y="f168"/>
                  <a:pt x="f361" y="f358"/>
                  <a:pt x="f361" y="f359"/>
                </a:cubicBezTo>
                <a:close/>
                <a:moveTo>
                  <a:pt x="f361" y="f196"/>
                </a:moveTo>
                <a:cubicBezTo>
                  <a:pt x="f158" y="f196"/>
                  <a:pt x="f368" y="f196"/>
                  <a:pt x="f144" y="f196"/>
                </a:cubicBezTo>
                <a:cubicBezTo>
                  <a:pt x="f224" y="f196"/>
                  <a:pt x="f223" y="f196"/>
                  <a:pt x="f223" y="f221"/>
                </a:cubicBezTo>
                <a:cubicBezTo>
                  <a:pt x="f223" y="f195"/>
                  <a:pt x="f223" y="f194"/>
                  <a:pt x="f223" y="f194"/>
                </a:cubicBezTo>
                <a:cubicBezTo>
                  <a:pt x="f351" y="f194"/>
                  <a:pt x="f158" y="f194"/>
                  <a:pt x="f361" y="f194"/>
                </a:cubicBezTo>
                <a:cubicBezTo>
                  <a:pt x="f361" y="f195"/>
                  <a:pt x="f361" y="f221"/>
                  <a:pt x="f361" y="f196"/>
                </a:cubicBezTo>
                <a:close/>
                <a:moveTo>
                  <a:pt x="f223" y="f219"/>
                </a:moveTo>
                <a:cubicBezTo>
                  <a:pt x="f289" y="f219"/>
                  <a:pt x="f158" y="f219"/>
                  <a:pt x="f176" y="f219"/>
                </a:cubicBezTo>
                <a:cubicBezTo>
                  <a:pt x="f361" y="f99"/>
                  <a:pt x="f361" y="f355"/>
                  <a:pt x="f153" y="f355"/>
                </a:cubicBezTo>
                <a:cubicBezTo>
                  <a:pt x="f288" y="f197"/>
                  <a:pt x="f351" y="f197"/>
                  <a:pt x="f223" y="f197"/>
                </a:cubicBezTo>
                <a:cubicBezTo>
                  <a:pt x="f223" y="f171"/>
                  <a:pt x="f223" y="f99"/>
                  <a:pt x="f223" y="f219"/>
                </a:cubicBezTo>
                <a:close/>
                <a:moveTo>
                  <a:pt x="f358" y="f365"/>
                </a:moveTo>
                <a:cubicBezTo>
                  <a:pt x="f184" y="f365"/>
                  <a:pt x="f284" y="f365"/>
                  <a:pt x="f173" y="f365"/>
                </a:cubicBezTo>
                <a:cubicBezTo>
                  <a:pt x="f322" y="f365"/>
                  <a:pt x="f364" y="f168"/>
                  <a:pt x="f322" y="f359"/>
                </a:cubicBezTo>
                <a:cubicBezTo>
                  <a:pt x="f170" y="f359"/>
                  <a:pt x="f184" y="f359"/>
                  <a:pt x="f358" y="f359"/>
                </a:cubicBezTo>
                <a:cubicBezTo>
                  <a:pt x="f358" y="f358"/>
                  <a:pt x="f358" y="f168"/>
                  <a:pt x="f358" y="f365"/>
                </a:cubicBezTo>
                <a:close/>
                <a:moveTo>
                  <a:pt x="f322" y="f196"/>
                </a:moveTo>
                <a:cubicBezTo>
                  <a:pt x="f170" y="f196"/>
                  <a:pt x="f184" y="f196"/>
                  <a:pt x="f358" y="f196"/>
                </a:cubicBezTo>
                <a:cubicBezTo>
                  <a:pt x="f358" y="f195"/>
                  <a:pt x="f358" y="f286"/>
                  <a:pt x="f358" y="f194"/>
                </a:cubicBezTo>
                <a:cubicBezTo>
                  <a:pt x="f366" y="f194"/>
                  <a:pt x="f170" y="f194"/>
                  <a:pt x="f322" y="f194"/>
                </a:cubicBezTo>
                <a:cubicBezTo>
                  <a:pt x="f322" y="f195"/>
                  <a:pt x="f322" y="f221"/>
                  <a:pt x="f322" y="f196"/>
                </a:cubicBezTo>
                <a:close/>
                <a:moveTo>
                  <a:pt x="f358" y="f145"/>
                </a:moveTo>
                <a:cubicBezTo>
                  <a:pt x="f366" y="f145"/>
                  <a:pt x="f170" y="f145"/>
                  <a:pt x="f322" y="f145"/>
                </a:cubicBezTo>
                <a:cubicBezTo>
                  <a:pt x="f322" y="f369"/>
                  <a:pt x="f322" y="f291"/>
                  <a:pt x="f172" y="f291"/>
                </a:cubicBezTo>
                <a:cubicBezTo>
                  <a:pt x="f174" y="f291"/>
                  <a:pt x="f184" y="f291"/>
                  <a:pt x="f358" y="f291"/>
                </a:cubicBezTo>
                <a:cubicBezTo>
                  <a:pt x="f358" y="f320"/>
                  <a:pt x="f358" y="f369"/>
                  <a:pt x="f358" y="f145"/>
                </a:cubicBezTo>
                <a:close/>
                <a:moveTo>
                  <a:pt x="f215" y="f363"/>
                </a:moveTo>
                <a:cubicBezTo>
                  <a:pt x="f133" y="f363"/>
                  <a:pt x="f210" y="f363"/>
                  <a:pt x="f28" y="f363"/>
                </a:cubicBezTo>
                <a:cubicBezTo>
                  <a:pt x="f28" y="f2"/>
                  <a:pt x="f28" y="f164"/>
                  <a:pt x="f28" y="f362"/>
                </a:cubicBezTo>
                <a:cubicBezTo>
                  <a:pt x="f210" y="f362"/>
                  <a:pt x="f134" y="f362"/>
                  <a:pt x="f215" y="f362"/>
                </a:cubicBezTo>
                <a:cubicBezTo>
                  <a:pt x="f215" y="f164"/>
                  <a:pt x="f215" y="f2"/>
                  <a:pt x="f215" y="f363"/>
                </a:cubicBezTo>
                <a:close/>
                <a:moveTo>
                  <a:pt x="f190" y="f131"/>
                </a:moveTo>
                <a:cubicBezTo>
                  <a:pt x="f370" y="f120"/>
                  <a:pt x="f192" y="f211"/>
                  <a:pt x="f102" y="f120"/>
                </a:cubicBezTo>
                <a:cubicBezTo>
                  <a:pt x="f104" y="f120"/>
                  <a:pt x="f100" y="f125"/>
                  <a:pt x="f220" y="f208"/>
                </a:cubicBezTo>
                <a:cubicBezTo>
                  <a:pt x="f220" y="f208"/>
                  <a:pt x="f220" y="f131"/>
                  <a:pt x="f100" y="f131"/>
                </a:cubicBezTo>
                <a:cubicBezTo>
                  <a:pt x="f371" y="f131"/>
                  <a:pt x="f194" y="f131"/>
                  <a:pt x="f190" y="f131"/>
                </a:cubicBezTo>
                <a:close/>
                <a:moveTo>
                  <a:pt x="f199" y="f367"/>
                </a:moveTo>
                <a:cubicBezTo>
                  <a:pt x="f134" y="f367"/>
                  <a:pt x="f210" y="f367"/>
                  <a:pt x="f28" y="f367"/>
                </a:cubicBezTo>
                <a:cubicBezTo>
                  <a:pt x="f28" y="f177"/>
                  <a:pt x="f28" y="f323"/>
                  <a:pt x="f28" y="f152"/>
                </a:cubicBezTo>
                <a:cubicBezTo>
                  <a:pt x="f210" y="f152"/>
                  <a:pt x="f134" y="f152"/>
                  <a:pt x="f199" y="f152"/>
                </a:cubicBezTo>
                <a:cubicBezTo>
                  <a:pt x="f199" y="f323"/>
                  <a:pt x="f199" y="f177"/>
                  <a:pt x="f199" y="f367"/>
                </a:cubicBezTo>
                <a:close/>
                <a:moveTo>
                  <a:pt x="f199" y="f145"/>
                </a:moveTo>
                <a:cubicBezTo>
                  <a:pt x="f201" y="f167"/>
                  <a:pt x="f28" y="f167"/>
                  <a:pt x="f28" y="f227"/>
                </a:cubicBezTo>
                <a:cubicBezTo>
                  <a:pt x="f210" y="f227"/>
                  <a:pt x="f134" y="f227"/>
                  <a:pt x="f199" y="f227"/>
                </a:cubicBezTo>
                <a:cubicBezTo>
                  <a:pt x="f199" y="f292"/>
                  <a:pt x="f199" y="f226"/>
                  <a:pt x="f199" y="f145"/>
                </a:cubicBezTo>
                <a:close/>
                <a:moveTo>
                  <a:pt x="f221" y="f221"/>
                </a:moveTo>
                <a:cubicBezTo>
                  <a:pt x="f221" y="f221"/>
                  <a:pt x="f221" y="f221"/>
                  <a:pt x="f221" y="f221"/>
                </a:cubicBezTo>
                <a:cubicBezTo>
                  <a:pt x="f371" y="f221"/>
                  <a:pt x="f372" y="f196"/>
                  <a:pt x="f104" y="f221"/>
                </a:cubicBezTo>
                <a:cubicBezTo>
                  <a:pt x="f100" y="f221"/>
                  <a:pt x="f100" y="f195"/>
                  <a:pt x="f220" y="f195"/>
                </a:cubicBezTo>
                <a:cubicBezTo>
                  <a:pt x="f100" y="f286"/>
                  <a:pt x="f100" y="f194"/>
                  <a:pt x="f104" y="f194"/>
                </a:cubicBezTo>
                <a:cubicBezTo>
                  <a:pt x="f371" y="f194"/>
                  <a:pt x="f286" y="f194"/>
                  <a:pt x="f287" y="f194"/>
                </a:cubicBezTo>
                <a:cubicBezTo>
                  <a:pt x="f192" y="f194"/>
                  <a:pt x="f191" y="f286"/>
                  <a:pt x="f191" y="f195"/>
                </a:cubicBezTo>
                <a:cubicBezTo>
                  <a:pt x="f192" y="f195"/>
                  <a:pt x="f192" y="f221"/>
                  <a:pt x="f287" y="f221"/>
                </a:cubicBezTo>
                <a:cubicBezTo>
                  <a:pt x="f193" y="f196"/>
                  <a:pt x="f286" y="f221"/>
                  <a:pt x="f221" y="f221"/>
                </a:cubicBezTo>
                <a:close/>
                <a:moveTo>
                  <a:pt x="f191" y="f212"/>
                </a:moveTo>
                <a:cubicBezTo>
                  <a:pt x="f191" y="f213"/>
                  <a:pt x="f191" y="f213"/>
                  <a:pt x="f191" y="f216"/>
                </a:cubicBezTo>
                <a:cubicBezTo>
                  <a:pt x="f194" y="f216"/>
                  <a:pt x="f196" y="f216"/>
                  <a:pt x="f104" y="f213"/>
                </a:cubicBezTo>
                <a:cubicBezTo>
                  <a:pt x="f104" y="f213"/>
                  <a:pt x="f100" y="f213"/>
                  <a:pt x="f220" y="f212"/>
                </a:cubicBezTo>
                <a:cubicBezTo>
                  <a:pt x="f100" y="f373"/>
                  <a:pt x="f100" y="f374"/>
                  <a:pt x="f104" y="f374"/>
                </a:cubicBezTo>
                <a:cubicBezTo>
                  <a:pt x="f371" y="f374"/>
                  <a:pt x="f286" y="f374"/>
                  <a:pt x="f287" y="f374"/>
                </a:cubicBezTo>
                <a:cubicBezTo>
                  <a:pt x="f192" y="f374"/>
                  <a:pt x="f191" y="f212"/>
                  <a:pt x="f191" y="f212"/>
                </a:cubicBezTo>
                <a:close/>
                <a:moveTo>
                  <a:pt x="f220" y="f375"/>
                </a:moveTo>
                <a:cubicBezTo>
                  <a:pt x="f220" y="f375"/>
                  <a:pt x="f220" y="f98"/>
                  <a:pt x="f220" y="f98"/>
                </a:cubicBezTo>
                <a:cubicBezTo>
                  <a:pt x="f220" y="f108"/>
                  <a:pt x="f100" y="f198"/>
                  <a:pt x="f104" y="f198"/>
                </a:cubicBezTo>
                <a:cubicBezTo>
                  <a:pt x="f371" y="f198"/>
                  <a:pt x="f286" y="f198"/>
                  <a:pt x="f287" y="f198"/>
                </a:cubicBezTo>
                <a:cubicBezTo>
                  <a:pt x="f192" y="f198"/>
                  <a:pt x="f192" y="f108"/>
                  <a:pt x="f191" y="f108"/>
                </a:cubicBezTo>
                <a:cubicBezTo>
                  <a:pt x="f192" y="f98"/>
                  <a:pt x="f192" y="f375"/>
                  <a:pt x="f287" y="f375"/>
                </a:cubicBezTo>
                <a:cubicBezTo>
                  <a:pt x="f195" y="f375"/>
                  <a:pt x="f372" y="f375"/>
                  <a:pt x="f220" y="f375"/>
                </a:cubicBezTo>
                <a:close/>
                <a:moveTo>
                  <a:pt x="f376" y="f365"/>
                </a:moveTo>
                <a:cubicBezTo>
                  <a:pt x="f377" y="f184"/>
                  <a:pt x="f378" y="f366"/>
                  <a:pt x="f379" y="f169"/>
                </a:cubicBezTo>
                <a:cubicBezTo>
                  <a:pt x="f378" y="f284"/>
                  <a:pt x="f377" y="f174"/>
                  <a:pt x="f376" y="f174"/>
                </a:cubicBezTo>
                <a:cubicBezTo>
                  <a:pt x="f68" y="f174"/>
                  <a:pt x="f380" y="f284"/>
                  <a:pt x="f381" y="f169"/>
                </a:cubicBezTo>
                <a:cubicBezTo>
                  <a:pt x="f380" y="f366"/>
                  <a:pt x="f68" y="f184"/>
                  <a:pt x="f376" y="f365"/>
                </a:cubicBezTo>
                <a:close/>
                <a:moveTo>
                  <a:pt x="f376" y="f189"/>
                </a:moveTo>
                <a:cubicBezTo>
                  <a:pt x="f68" y="f190"/>
                  <a:pt x="f381" y="f191"/>
                  <a:pt x="f381" y="f191"/>
                </a:cubicBezTo>
                <a:cubicBezTo>
                  <a:pt x="f382" y="f194"/>
                  <a:pt x="f383" y="f287"/>
                  <a:pt x="f384" y="f287"/>
                </a:cubicBezTo>
                <a:cubicBezTo>
                  <a:pt x="f377" y="f287"/>
                  <a:pt x="f379" y="f194"/>
                  <a:pt x="f379" y="f191"/>
                </a:cubicBezTo>
                <a:cubicBezTo>
                  <a:pt x="f379" y="f370"/>
                  <a:pt x="f385" y="f190"/>
                  <a:pt x="f376" y="f189"/>
                </a:cubicBezTo>
                <a:close/>
                <a:moveTo>
                  <a:pt x="f64" y="f90"/>
                </a:moveTo>
                <a:cubicBezTo>
                  <a:pt x="f64" y="f119"/>
                  <a:pt x="f386" y="f114"/>
                  <a:pt x="f387" y="f89"/>
                </a:cubicBezTo>
                <a:cubicBezTo>
                  <a:pt x="f59" y="f92"/>
                  <a:pt x="f59" y="f92"/>
                  <a:pt x="f64" y="f90"/>
                </a:cubicBezTo>
                <a:close/>
                <a:moveTo>
                  <a:pt x="f388" y="f119"/>
                </a:moveTo>
                <a:cubicBezTo>
                  <a:pt x="f65" y="f89"/>
                  <a:pt x="f65" y="f89"/>
                  <a:pt x="f65" y="f204"/>
                </a:cubicBezTo>
                <a:cubicBezTo>
                  <a:pt x="f388" y="f204"/>
                  <a:pt x="f388" y="f90"/>
                  <a:pt x="f389" y="f90"/>
                </a:cubicBezTo>
                <a:cubicBezTo>
                  <a:pt x="f390" y="f90"/>
                  <a:pt x="f391" y="f90"/>
                  <a:pt x="f392" y="f90"/>
                </a:cubicBezTo>
                <a:cubicBezTo>
                  <a:pt x="f393" y="f90"/>
                  <a:pt x="f393" y="f175"/>
                  <a:pt x="f394" y="f204"/>
                </a:cubicBezTo>
                <a:cubicBezTo>
                  <a:pt x="f393" y="f204"/>
                  <a:pt x="f393" y="f119"/>
                  <a:pt x="f392" y="f119"/>
                </a:cubicBezTo>
                <a:cubicBezTo>
                  <a:pt x="f395" y="f119"/>
                  <a:pt x="f396" y="f119"/>
                  <a:pt x="f388" y="f119"/>
                </a:cubicBezTo>
                <a:close/>
                <a:moveTo>
                  <a:pt x="f65" y="f221"/>
                </a:moveTo>
                <a:cubicBezTo>
                  <a:pt x="f65" y="f221"/>
                  <a:pt x="f65" y="f195"/>
                  <a:pt x="f388" y="f195"/>
                </a:cubicBezTo>
                <a:cubicBezTo>
                  <a:pt x="f396" y="f195"/>
                  <a:pt x="f395" y="f195"/>
                  <a:pt x="f392" y="f195"/>
                </a:cubicBezTo>
                <a:cubicBezTo>
                  <a:pt x="f392" y="f195"/>
                  <a:pt x="f393" y="f221"/>
                  <a:pt x="f394" y="f196"/>
                </a:cubicBezTo>
                <a:cubicBezTo>
                  <a:pt x="f393" y="f196"/>
                  <a:pt x="f393" y="f371"/>
                  <a:pt x="f392" y="f372"/>
                </a:cubicBezTo>
                <a:cubicBezTo>
                  <a:pt x="f391" y="f372"/>
                  <a:pt x="f397" y="f372"/>
                  <a:pt x="f389" y="f372"/>
                </a:cubicBezTo>
                <a:cubicBezTo>
                  <a:pt x="f388" y="f371"/>
                  <a:pt x="f388" y="f196"/>
                  <a:pt x="f65" y="f221"/>
                </a:cubicBezTo>
                <a:close/>
                <a:moveTo>
                  <a:pt x="f59" y="f371"/>
                </a:moveTo>
                <a:cubicBezTo>
                  <a:pt x="f387" y="f196"/>
                  <a:pt x="f387" y="f195"/>
                  <a:pt x="f387" y="f195"/>
                </a:cubicBezTo>
                <a:cubicBezTo>
                  <a:pt x="f398" y="f195"/>
                  <a:pt x="f399" y="f195"/>
                  <a:pt x="f400" y="f195"/>
                </a:cubicBezTo>
                <a:cubicBezTo>
                  <a:pt x="f64" y="f195"/>
                  <a:pt x="f64" y="f196"/>
                  <a:pt x="f64" y="f371"/>
                </a:cubicBezTo>
                <a:cubicBezTo>
                  <a:pt x="f399" y="f371"/>
                  <a:pt x="f398" y="f371"/>
                  <a:pt x="f59" y="f371"/>
                </a:cubicBezTo>
                <a:close/>
                <a:moveTo>
                  <a:pt x="f49" y="f371"/>
                </a:moveTo>
                <a:cubicBezTo>
                  <a:pt x="f401" y="f194"/>
                  <a:pt x="f402" y="f195"/>
                  <a:pt x="f403" y="f195"/>
                </a:cubicBezTo>
                <a:cubicBezTo>
                  <a:pt x="f404" y="f195"/>
                  <a:pt x="f405" y="f194"/>
                  <a:pt x="f54" y="f371"/>
                </a:cubicBezTo>
                <a:cubicBezTo>
                  <a:pt x="f404" y="f371"/>
                  <a:pt x="f402" y="f371"/>
                  <a:pt x="f49" y="f371"/>
                </a:cubicBezTo>
                <a:close/>
                <a:moveTo>
                  <a:pt x="f388" y="f287"/>
                </a:moveTo>
                <a:cubicBezTo>
                  <a:pt x="f65" y="f190"/>
                  <a:pt x="f396" y="f189"/>
                  <a:pt x="f394" y="f370"/>
                </a:cubicBezTo>
                <a:cubicBezTo>
                  <a:pt x="f394" y="f287"/>
                  <a:pt x="f392" y="f193"/>
                  <a:pt x="f388" y="f287"/>
                </a:cubicBezTo>
                <a:close/>
                <a:moveTo>
                  <a:pt x="f376" y="f2"/>
                </a:moveTo>
                <a:cubicBezTo>
                  <a:pt x="f377" y="f2"/>
                  <a:pt x="f379" y="f164"/>
                  <a:pt x="f379" y="f362"/>
                </a:cubicBezTo>
                <a:cubicBezTo>
                  <a:pt x="f406" y="f178"/>
                  <a:pt x="f377" y="f231"/>
                  <a:pt x="f376" y="f231"/>
                </a:cubicBezTo>
                <a:cubicBezTo>
                  <a:pt x="f383" y="f231"/>
                  <a:pt x="f382" y="f178"/>
                  <a:pt x="f381" y="f362"/>
                </a:cubicBezTo>
                <a:cubicBezTo>
                  <a:pt x="f381" y="f164"/>
                  <a:pt x="f68" y="f2"/>
                  <a:pt x="f376" y="f2"/>
                </a:cubicBezTo>
                <a:close/>
                <a:moveTo>
                  <a:pt x="f59" y="f287"/>
                </a:moveTo>
                <a:cubicBezTo>
                  <a:pt x="f59" y="f192"/>
                  <a:pt x="f59" y="f191"/>
                  <a:pt x="f387" y="f370"/>
                </a:cubicBezTo>
                <a:cubicBezTo>
                  <a:pt x="f398" y="f370"/>
                  <a:pt x="f399" y="f370"/>
                  <a:pt x="f64" y="f370"/>
                </a:cubicBezTo>
                <a:cubicBezTo>
                  <a:pt x="f64" y="f287"/>
                  <a:pt x="f400" y="f193"/>
                  <a:pt x="f59" y="f287"/>
                </a:cubicBezTo>
                <a:close/>
                <a:moveTo>
                  <a:pt x="f407" y="f182"/>
                </a:moveTo>
                <a:cubicBezTo>
                  <a:pt x="f408" y="f295"/>
                  <a:pt x="f85" y="f300"/>
                  <a:pt x="f86" y="f295"/>
                </a:cubicBezTo>
                <a:cubicBezTo>
                  <a:pt x="f86" y="f409"/>
                  <a:pt x="f410" y="f409"/>
                  <a:pt x="f407" y="f182"/>
                </a:cubicBezTo>
                <a:close/>
                <a:moveTo>
                  <a:pt x="f411" y="f215"/>
                </a:moveTo>
                <a:cubicBezTo>
                  <a:pt x="f411" y="f215"/>
                  <a:pt x="f411" y="f215"/>
                  <a:pt x="f411" y="f35"/>
                </a:cubicBezTo>
                <a:cubicBezTo>
                  <a:pt x="f256" y="f35"/>
                  <a:pt x="f412" y="f215"/>
                  <a:pt x="f413" y="f35"/>
                </a:cubicBezTo>
                <a:cubicBezTo>
                  <a:pt x="f257" y="f35"/>
                  <a:pt x="f257" y="f136"/>
                  <a:pt x="f414" y="f136"/>
                </a:cubicBezTo>
                <a:cubicBezTo>
                  <a:pt x="f257" y="f134"/>
                  <a:pt x="f257" y="f133"/>
                  <a:pt x="f413" y="f133"/>
                </a:cubicBezTo>
                <a:cubicBezTo>
                  <a:pt x="f412" y="f133"/>
                  <a:pt x="f256" y="f133"/>
                  <a:pt x="f411" y="f133"/>
                </a:cubicBezTo>
                <a:cubicBezTo>
                  <a:pt x="f254" y="f133"/>
                  <a:pt x="f252" y="f134"/>
                  <a:pt x="f415" y="f136"/>
                </a:cubicBezTo>
                <a:cubicBezTo>
                  <a:pt x="f252" y="f136"/>
                  <a:pt x="f254" y="f35"/>
                  <a:pt x="f411" y="f215"/>
                </a:cubicBezTo>
                <a:close/>
                <a:moveTo>
                  <a:pt x="f306" y="f220"/>
                </a:moveTo>
                <a:cubicBezTo>
                  <a:pt x="f306" y="f371"/>
                  <a:pt x="f328" y="f371"/>
                  <a:pt x="f298" y="f372"/>
                </a:cubicBezTo>
                <a:cubicBezTo>
                  <a:pt x="f416" y="f220"/>
                  <a:pt x="f154" y="f219"/>
                  <a:pt x="f306" y="f220"/>
                </a:cubicBezTo>
                <a:close/>
                <a:moveTo>
                  <a:pt x="f54" y="f231"/>
                </a:moveTo>
                <a:cubicBezTo>
                  <a:pt x="f405" y="f164"/>
                  <a:pt x="f54" y="f2"/>
                  <a:pt x="f417" y="f2"/>
                </a:cubicBezTo>
                <a:cubicBezTo>
                  <a:pt x="f51" y="f2"/>
                  <a:pt x="f418" y="f2"/>
                  <a:pt x="f402" y="f2"/>
                </a:cubicBezTo>
                <a:cubicBezTo>
                  <a:pt x="f419" y="f164"/>
                  <a:pt x="f420" y="f362"/>
                  <a:pt x="f401" y="f362"/>
                </a:cubicBezTo>
                <a:cubicBezTo>
                  <a:pt x="f420" y="f315"/>
                  <a:pt x="f419" y="f231"/>
                  <a:pt x="f402" y="f231"/>
                </a:cubicBezTo>
                <a:cubicBezTo>
                  <a:pt x="f403" y="f231"/>
                  <a:pt x="f404" y="f231"/>
                  <a:pt x="f54" y="f231"/>
                </a:cubicBezTo>
                <a:close/>
                <a:moveTo>
                  <a:pt x="f394" y="f164"/>
                </a:moveTo>
                <a:cubicBezTo>
                  <a:pt x="f388" y="f2"/>
                  <a:pt x="f65" y="f2"/>
                  <a:pt x="f388" y="f231"/>
                </a:cubicBezTo>
                <a:cubicBezTo>
                  <a:pt x="f393" y="f162"/>
                  <a:pt x="f394" y="f162"/>
                  <a:pt x="f394" y="f164"/>
                </a:cubicBezTo>
                <a:close/>
                <a:moveTo>
                  <a:pt x="f421" y="f295"/>
                </a:moveTo>
                <a:cubicBezTo>
                  <a:pt x="f421" y="f409"/>
                  <a:pt x="f422" y="f409"/>
                  <a:pt x="f423" y="f182"/>
                </a:cubicBezTo>
                <a:cubicBezTo>
                  <a:pt x="f423" y="f295"/>
                  <a:pt x="f423" y="f295"/>
                  <a:pt x="f421" y="f295"/>
                </a:cubicBezTo>
                <a:close/>
                <a:moveTo>
                  <a:pt x="f411" y="f194"/>
                </a:moveTo>
                <a:cubicBezTo>
                  <a:pt x="f255" y="f194"/>
                  <a:pt x="f254" y="f194"/>
                  <a:pt x="f252" y="f194"/>
                </a:cubicBezTo>
                <a:cubicBezTo>
                  <a:pt x="f252" y="f194"/>
                  <a:pt x="f424" y="f193"/>
                  <a:pt x="f415" y="f287"/>
                </a:cubicBezTo>
                <a:cubicBezTo>
                  <a:pt x="f424" y="f287"/>
                  <a:pt x="f252" y="f192"/>
                  <a:pt x="f252" y="f192"/>
                </a:cubicBezTo>
                <a:cubicBezTo>
                  <a:pt x="f255" y="f192"/>
                  <a:pt x="f256" y="f192"/>
                  <a:pt x="f413" y="f192"/>
                </a:cubicBezTo>
                <a:cubicBezTo>
                  <a:pt x="f257" y="f192"/>
                  <a:pt x="f257" y="f287"/>
                  <a:pt x="f414" y="f287"/>
                </a:cubicBezTo>
                <a:cubicBezTo>
                  <a:pt x="f257" y="f193"/>
                  <a:pt x="f257" y="f194"/>
                  <a:pt x="f413" y="f194"/>
                </a:cubicBezTo>
                <a:cubicBezTo>
                  <a:pt x="f412" y="f194"/>
                  <a:pt x="f256" y="f194"/>
                  <a:pt x="f411" y="f194"/>
                </a:cubicBezTo>
                <a:close/>
                <a:moveTo>
                  <a:pt x="f425" y="f220"/>
                </a:moveTo>
                <a:cubicBezTo>
                  <a:pt x="f112" y="f220"/>
                  <a:pt x="f324" y="f220"/>
                  <a:pt x="f426" y="f220"/>
                </a:cubicBezTo>
                <a:cubicBezTo>
                  <a:pt x="f426" y="f100"/>
                  <a:pt x="f426" y="f104"/>
                  <a:pt x="f426" y="f372"/>
                </a:cubicBezTo>
                <a:cubicBezTo>
                  <a:pt x="f427" y="f372"/>
                  <a:pt x="f112" y="f372"/>
                  <a:pt x="f425" y="f372"/>
                </a:cubicBezTo>
                <a:cubicBezTo>
                  <a:pt x="f425" y="f104"/>
                  <a:pt x="f425" y="f100"/>
                  <a:pt x="f425" y="f220"/>
                </a:cubicBezTo>
                <a:close/>
                <a:moveTo>
                  <a:pt x="f428" y="f300"/>
                </a:moveTo>
                <a:cubicBezTo>
                  <a:pt x="f84" y="f295"/>
                  <a:pt x="f429" y="f304"/>
                  <a:pt x="f430" y="f233"/>
                </a:cubicBezTo>
                <a:cubicBezTo>
                  <a:pt x="f429" y="f233"/>
                  <a:pt x="f83" y="f182"/>
                  <a:pt x="f428" y="f182"/>
                </a:cubicBezTo>
                <a:cubicBezTo>
                  <a:pt x="f81" y="f182"/>
                  <a:pt x="f79" y="f290"/>
                  <a:pt x="f79" y="f304"/>
                </a:cubicBezTo>
                <a:cubicBezTo>
                  <a:pt x="f79" y="f304"/>
                  <a:pt x="f81" y="f295"/>
                  <a:pt x="f428" y="f300"/>
                </a:cubicBezTo>
                <a:close/>
                <a:moveTo>
                  <a:pt x="f220" y="f370"/>
                </a:moveTo>
                <a:cubicBezTo>
                  <a:pt x="f220" y="f370"/>
                  <a:pt x="f220" y="f190"/>
                  <a:pt x="f220" y="f190"/>
                </a:cubicBezTo>
                <a:cubicBezTo>
                  <a:pt x="f372" y="f190"/>
                  <a:pt x="f195" y="f190"/>
                  <a:pt x="f287" y="f190"/>
                </a:cubicBezTo>
                <a:cubicBezTo>
                  <a:pt x="f192" y="f190"/>
                  <a:pt x="f192" y="f370"/>
                  <a:pt x="f191" y="f370"/>
                </a:cubicBezTo>
                <a:cubicBezTo>
                  <a:pt x="f192" y="f191"/>
                  <a:pt x="f192" y="f192"/>
                  <a:pt x="f287" y="f192"/>
                </a:cubicBezTo>
                <a:cubicBezTo>
                  <a:pt x="f286" y="f192"/>
                  <a:pt x="f371" y="f192"/>
                  <a:pt x="f104" y="f192"/>
                </a:cubicBezTo>
                <a:cubicBezTo>
                  <a:pt x="f100" y="f192"/>
                  <a:pt x="f100" y="f191"/>
                  <a:pt x="f220" y="f370"/>
                </a:cubicBezTo>
                <a:close/>
                <a:moveTo>
                  <a:pt x="f217" y="f249"/>
                </a:moveTo>
                <a:cubicBezTo>
                  <a:pt x="f217" y="f211"/>
                  <a:pt x="f217" y="f211"/>
                  <a:pt x="f217" y="f211"/>
                </a:cubicBezTo>
                <a:cubicBezTo>
                  <a:pt x="f431" y="f211"/>
                  <a:pt x="f355" y="f211"/>
                  <a:pt x="f99" y="f249"/>
                </a:cubicBezTo>
                <a:cubicBezTo>
                  <a:pt x="f219" y="f249"/>
                  <a:pt x="f220" y="f249"/>
                  <a:pt x="f220" y="f203"/>
                </a:cubicBezTo>
                <a:cubicBezTo>
                  <a:pt x="f220" y="f203"/>
                  <a:pt x="f219" y="f97"/>
                  <a:pt x="f99" y="f97"/>
                </a:cubicBezTo>
                <a:cubicBezTo>
                  <a:pt x="f431" y="f97"/>
                  <a:pt x="f212" y="f97"/>
                  <a:pt x="f143" y="f97"/>
                </a:cubicBezTo>
                <a:cubicBezTo>
                  <a:pt x="f142" y="f97"/>
                  <a:pt x="f198" y="f203"/>
                  <a:pt x="f198" y="f203"/>
                </a:cubicBezTo>
                <a:cubicBezTo>
                  <a:pt x="f198" y="f249"/>
                  <a:pt x="f142" y="f249"/>
                  <a:pt x="f142" y="f249"/>
                </a:cubicBezTo>
                <a:cubicBezTo>
                  <a:pt x="f216" y="f211"/>
                  <a:pt x="f212" y="f249"/>
                  <a:pt x="f217" y="f249"/>
                </a:cubicBezTo>
                <a:close/>
                <a:moveTo>
                  <a:pt x="f379" y="f361"/>
                </a:moveTo>
                <a:cubicBezTo>
                  <a:pt x="f379" y="f361"/>
                  <a:pt x="f379" y="f361"/>
                  <a:pt x="f379" y="f176"/>
                </a:cubicBezTo>
                <a:cubicBezTo>
                  <a:pt x="f379" y="f359"/>
                  <a:pt x="f406" y="f358"/>
                  <a:pt x="f378" y="f358"/>
                </a:cubicBezTo>
                <a:cubicBezTo>
                  <a:pt x="f377" y="f358"/>
                  <a:pt x="f383" y="f358"/>
                  <a:pt x="f380" y="f358"/>
                </a:cubicBezTo>
                <a:cubicBezTo>
                  <a:pt x="f382" y="f358"/>
                  <a:pt x="f382" y="f359"/>
                  <a:pt x="f381" y="f176"/>
                </a:cubicBezTo>
                <a:cubicBezTo>
                  <a:pt x="f382" y="f176"/>
                  <a:pt x="f382" y="f361"/>
                  <a:pt x="f380" y="f361"/>
                </a:cubicBezTo>
                <a:cubicBezTo>
                  <a:pt x="f376" y="f361"/>
                  <a:pt x="f385" y="f361"/>
                  <a:pt x="f379" y="f361"/>
                </a:cubicBezTo>
                <a:close/>
                <a:moveTo>
                  <a:pt x="f387" y="f231"/>
                </a:moveTo>
                <a:cubicBezTo>
                  <a:pt x="f398" y="f231"/>
                  <a:pt x="f399" y="f231"/>
                  <a:pt x="f64" y="f231"/>
                </a:cubicBezTo>
                <a:cubicBezTo>
                  <a:pt x="f64" y="f2"/>
                  <a:pt x="f400" y="f2"/>
                  <a:pt x="f387" y="f164"/>
                </a:cubicBezTo>
                <a:cubicBezTo>
                  <a:pt x="f387" y="f362"/>
                  <a:pt x="f387" y="f315"/>
                  <a:pt x="f387" y="f231"/>
                </a:cubicBezTo>
                <a:close/>
                <a:moveTo>
                  <a:pt x="f376" y="f355"/>
                </a:moveTo>
                <a:cubicBezTo>
                  <a:pt x="f376" y="f355"/>
                  <a:pt x="f376" y="f171"/>
                  <a:pt x="f376" y="f171"/>
                </a:cubicBezTo>
                <a:cubicBezTo>
                  <a:pt x="f377" y="f171"/>
                  <a:pt x="f385" y="f171"/>
                  <a:pt x="f378" y="f171"/>
                </a:cubicBezTo>
                <a:cubicBezTo>
                  <a:pt x="f406" y="f171"/>
                  <a:pt x="f406" y="f99"/>
                  <a:pt x="f379" y="f219"/>
                </a:cubicBezTo>
                <a:cubicBezTo>
                  <a:pt x="f406" y="f219"/>
                  <a:pt x="f406" y="f220"/>
                  <a:pt x="f378" y="f220"/>
                </a:cubicBezTo>
                <a:cubicBezTo>
                  <a:pt x="f385" y="f220"/>
                  <a:pt x="f384" y="f100"/>
                  <a:pt x="f376" y="f220"/>
                </a:cubicBezTo>
                <a:cubicBezTo>
                  <a:pt x="f68" y="f220"/>
                  <a:pt x="f380" y="f219"/>
                  <a:pt x="f381" y="f219"/>
                </a:cubicBezTo>
                <a:cubicBezTo>
                  <a:pt x="f380" y="f99"/>
                  <a:pt x="f68" y="f171"/>
                  <a:pt x="f376" y="f355"/>
                </a:cubicBezTo>
                <a:close/>
                <a:moveTo>
                  <a:pt x="f384" y="f145"/>
                </a:moveTo>
                <a:cubicBezTo>
                  <a:pt x="f68" y="f167"/>
                  <a:pt x="f380" y="f369"/>
                  <a:pt x="f381" y="f320"/>
                </a:cubicBezTo>
                <a:cubicBezTo>
                  <a:pt x="f380" y="f320"/>
                  <a:pt x="f383" y="f291"/>
                  <a:pt x="f376" y="f291"/>
                </a:cubicBezTo>
                <a:cubicBezTo>
                  <a:pt x="f377" y="f291"/>
                  <a:pt x="f378" y="f320"/>
                  <a:pt x="f379" y="f320"/>
                </a:cubicBezTo>
                <a:cubicBezTo>
                  <a:pt x="f378" y="f369"/>
                  <a:pt x="f385" y="f167"/>
                  <a:pt x="f384" y="f145"/>
                </a:cubicBezTo>
                <a:close/>
                <a:moveTo>
                  <a:pt x="f252" y="f372"/>
                </a:moveTo>
                <a:cubicBezTo>
                  <a:pt x="f254" y="f196"/>
                  <a:pt x="f254" y="f221"/>
                  <a:pt x="f255" y="f221"/>
                </a:cubicBezTo>
                <a:cubicBezTo>
                  <a:pt x="f432" y="f221"/>
                  <a:pt x="f257" y="f221"/>
                  <a:pt x="f433" y="f221"/>
                </a:cubicBezTo>
                <a:cubicBezTo>
                  <a:pt x="f258" y="f221"/>
                  <a:pt x="f258" y="f196"/>
                  <a:pt x="f434" y="f371"/>
                </a:cubicBezTo>
                <a:cubicBezTo>
                  <a:pt x="f258" y="f371"/>
                  <a:pt x="f258" y="f372"/>
                  <a:pt x="f433" y="f372"/>
                </a:cubicBezTo>
                <a:cubicBezTo>
                  <a:pt x="f413" y="f372"/>
                  <a:pt x="f256" y="f372"/>
                  <a:pt x="f252" y="f372"/>
                </a:cubicBezTo>
                <a:close/>
                <a:moveTo>
                  <a:pt x="f384" y="f120"/>
                </a:moveTo>
                <a:cubicBezTo>
                  <a:pt x="f384" y="f120"/>
                  <a:pt x="f384" y="f211"/>
                  <a:pt x="f384" y="f211"/>
                </a:cubicBezTo>
                <a:cubicBezTo>
                  <a:pt x="f383" y="f211"/>
                  <a:pt x="f68" y="f211"/>
                  <a:pt x="f380" y="f211"/>
                </a:cubicBezTo>
                <a:cubicBezTo>
                  <a:pt x="f382" y="f211"/>
                  <a:pt x="f382" y="f249"/>
                  <a:pt x="f381" y="f203"/>
                </a:cubicBezTo>
                <a:cubicBezTo>
                  <a:pt x="f382" y="f203"/>
                  <a:pt x="f382" y="f97"/>
                  <a:pt x="f380" y="f97"/>
                </a:cubicBezTo>
                <a:cubicBezTo>
                  <a:pt x="f68" y="f206"/>
                  <a:pt x="f376" y="f206"/>
                  <a:pt x="f384" y="f97"/>
                </a:cubicBezTo>
                <a:cubicBezTo>
                  <a:pt x="f385" y="f97"/>
                  <a:pt x="f378" y="f203"/>
                  <a:pt x="f379" y="f203"/>
                </a:cubicBezTo>
                <a:cubicBezTo>
                  <a:pt x="f378" y="f249"/>
                  <a:pt x="f385" y="f211"/>
                  <a:pt x="f384" y="f120"/>
                </a:cubicBezTo>
                <a:close/>
                <a:moveTo>
                  <a:pt x="f259" y="f225"/>
                </a:moveTo>
                <a:cubicBezTo>
                  <a:pt x="f262" y="f173"/>
                  <a:pt x="f435" y="f173"/>
                  <a:pt x="f436" y="f170"/>
                </a:cubicBezTo>
                <a:cubicBezTo>
                  <a:pt x="f435" y="f174"/>
                  <a:pt x="f262" y="f284"/>
                  <a:pt x="f259" y="f284"/>
                </a:cubicBezTo>
                <a:cubicBezTo>
                  <a:pt x="f434" y="f284"/>
                  <a:pt x="f433" y="f169"/>
                  <a:pt x="f414" y="f170"/>
                </a:cubicBezTo>
                <a:cubicBezTo>
                  <a:pt x="f414" y="f170"/>
                  <a:pt x="f434" y="f173"/>
                  <a:pt x="f259" y="f225"/>
                </a:cubicBezTo>
                <a:close/>
                <a:moveTo>
                  <a:pt x="f434" y="f201"/>
                </a:moveTo>
                <a:cubicBezTo>
                  <a:pt x="f257" y="f201"/>
                  <a:pt x="f256" y="f201"/>
                  <a:pt x="f253" y="f201"/>
                </a:cubicBezTo>
                <a:cubicBezTo>
                  <a:pt x="f254" y="f36"/>
                  <a:pt x="f432" y="f210"/>
                  <a:pt x="f413" y="f210"/>
                </a:cubicBezTo>
                <a:cubicBezTo>
                  <a:pt x="f414" y="f210"/>
                  <a:pt x="f434" y="f36"/>
                  <a:pt x="f434" y="f201"/>
                </a:cubicBezTo>
                <a:close/>
                <a:moveTo>
                  <a:pt x="f384" y="f158"/>
                </a:moveTo>
                <a:cubicBezTo>
                  <a:pt x="f68" y="f288"/>
                  <a:pt x="f381" y="f288"/>
                  <a:pt x="f381" y="f159"/>
                </a:cubicBezTo>
                <a:cubicBezTo>
                  <a:pt x="f381" y="f352"/>
                  <a:pt x="f383" y="f289"/>
                  <a:pt x="f376" y="f289"/>
                </a:cubicBezTo>
                <a:cubicBezTo>
                  <a:pt x="f377" y="f289"/>
                  <a:pt x="f378" y="f368"/>
                  <a:pt x="f379" y="f159"/>
                </a:cubicBezTo>
                <a:cubicBezTo>
                  <a:pt x="f378" y="f288"/>
                  <a:pt x="f385" y="f288"/>
                  <a:pt x="f384" y="f158"/>
                </a:cubicBezTo>
                <a:close/>
                <a:moveTo>
                  <a:pt x="f384" y="f200"/>
                </a:moveTo>
                <a:cubicBezTo>
                  <a:pt x="f383" y="f437"/>
                  <a:pt x="f382" y="f9"/>
                  <a:pt x="f381" y="f75"/>
                </a:cubicBezTo>
                <a:cubicBezTo>
                  <a:pt x="f381" y="f75"/>
                  <a:pt x="f383" y="f277"/>
                  <a:pt x="f384" y="f277"/>
                </a:cubicBezTo>
                <a:cubicBezTo>
                  <a:pt x="f377" y="f277"/>
                  <a:pt x="f406" y="f275"/>
                  <a:pt x="f379" y="f437"/>
                </a:cubicBezTo>
                <a:cubicBezTo>
                  <a:pt x="f379" y="f437"/>
                  <a:pt x="f385" y="f165"/>
                  <a:pt x="f384" y="f200"/>
                </a:cubicBezTo>
                <a:close/>
                <a:moveTo>
                  <a:pt x="f376" y="f205"/>
                </a:moveTo>
                <a:cubicBezTo>
                  <a:pt x="f385" y="f96"/>
                  <a:pt x="f379" y="f27"/>
                  <a:pt x="f379" y="f126"/>
                </a:cubicBezTo>
                <a:cubicBezTo>
                  <a:pt x="f406" y="f110"/>
                  <a:pt x="f377" y="f207"/>
                  <a:pt x="f376" y="f207"/>
                </a:cubicBezTo>
                <a:cubicBezTo>
                  <a:pt x="f383" y="f207"/>
                  <a:pt x="f381" y="f110"/>
                  <a:pt x="f381" y="f126"/>
                </a:cubicBezTo>
                <a:cubicBezTo>
                  <a:pt x="f381" y="f27"/>
                  <a:pt x="f68" y="f96"/>
                  <a:pt x="f376" y="f205"/>
                </a:cubicBezTo>
                <a:close/>
                <a:moveTo>
                  <a:pt x="f298" y="f136"/>
                </a:moveTo>
                <a:cubicBezTo>
                  <a:pt x="f294" y="f136"/>
                  <a:pt x="f305" y="f136"/>
                  <a:pt x="f306" y="f136"/>
                </a:cubicBezTo>
                <a:cubicBezTo>
                  <a:pt x="f306" y="f35"/>
                  <a:pt x="f306" y="f35"/>
                  <a:pt x="f306" y="f215"/>
                </a:cubicBezTo>
                <a:cubicBezTo>
                  <a:pt x="f306" y="f199"/>
                  <a:pt x="f328" y="f199"/>
                  <a:pt x="f328" y="f199"/>
                </a:cubicBezTo>
                <a:cubicBezTo>
                  <a:pt x="f154" y="f138"/>
                  <a:pt x="f154" y="f138"/>
                  <a:pt x="f298" y="f136"/>
                </a:cubicBezTo>
                <a:close/>
                <a:moveTo>
                  <a:pt x="f253" y="f190"/>
                </a:moveTo>
                <a:cubicBezTo>
                  <a:pt x="f415" y="f190"/>
                  <a:pt x="f438" y="f190"/>
                  <a:pt x="f439" y="f190"/>
                </a:cubicBezTo>
                <a:cubicBezTo>
                  <a:pt x="f439" y="f190"/>
                  <a:pt x="f440" y="f189"/>
                  <a:pt x="f440" y="f189"/>
                </a:cubicBezTo>
                <a:cubicBezTo>
                  <a:pt x="f441" y="f360"/>
                  <a:pt x="f440" y="f187"/>
                  <a:pt x="f440" y="f187"/>
                </a:cubicBezTo>
                <a:cubicBezTo>
                  <a:pt x="f442" y="f187"/>
                  <a:pt x="f415" y="f187"/>
                  <a:pt x="f253" y="f187"/>
                </a:cubicBezTo>
                <a:cubicBezTo>
                  <a:pt x="f253" y="f187"/>
                  <a:pt x="f253" y="f189"/>
                  <a:pt x="f253" y="f190"/>
                </a:cubicBezTo>
                <a:close/>
                <a:moveTo>
                  <a:pt x="f384" y="f367"/>
                </a:moveTo>
                <a:cubicBezTo>
                  <a:pt x="f68" y="f161"/>
                  <a:pt x="f381" y="f364"/>
                  <a:pt x="f381" y="f364"/>
                </a:cubicBezTo>
                <a:cubicBezTo>
                  <a:pt x="f382" y="f173"/>
                  <a:pt x="f383" y="f172"/>
                  <a:pt x="f384" y="f172"/>
                </a:cubicBezTo>
                <a:cubicBezTo>
                  <a:pt x="f377" y="f172"/>
                  <a:pt x="f378" y="f322"/>
                  <a:pt x="f379" y="f364"/>
                </a:cubicBezTo>
                <a:cubicBezTo>
                  <a:pt x="f378" y="f364"/>
                  <a:pt x="f385" y="f161"/>
                  <a:pt x="f384" y="f367"/>
                </a:cubicBezTo>
                <a:close/>
                <a:moveTo>
                  <a:pt x="f376" y="f136"/>
                </a:moveTo>
                <a:cubicBezTo>
                  <a:pt x="f68" y="f134"/>
                  <a:pt x="f381" y="f133"/>
                  <a:pt x="f381" y="f36"/>
                </a:cubicBezTo>
                <a:cubicBezTo>
                  <a:pt x="f382" y="f132"/>
                  <a:pt x="f383" y="f109"/>
                  <a:pt x="f376" y="f109"/>
                </a:cubicBezTo>
                <a:cubicBezTo>
                  <a:pt x="f377" y="f109"/>
                  <a:pt x="f406" y="f132"/>
                  <a:pt x="f379" y="f133"/>
                </a:cubicBezTo>
                <a:cubicBezTo>
                  <a:pt x="f379" y="f133"/>
                  <a:pt x="f377" y="f134"/>
                  <a:pt x="f376" y="f136"/>
                </a:cubicBezTo>
                <a:close/>
                <a:moveTo>
                  <a:pt x="f306" y="f201"/>
                </a:moveTo>
                <a:cubicBezTo>
                  <a:pt x="f306" y="f132"/>
                  <a:pt x="f328" y="f109"/>
                  <a:pt x="f328" y="f109"/>
                </a:cubicBezTo>
                <a:cubicBezTo>
                  <a:pt x="f443" y="f109"/>
                  <a:pt x="f294" y="f109"/>
                  <a:pt x="f154" y="f109"/>
                </a:cubicBezTo>
                <a:cubicBezTo>
                  <a:pt x="f154" y="f132"/>
                  <a:pt x="f154" y="f209"/>
                  <a:pt x="f154" y="f201"/>
                </a:cubicBezTo>
                <a:cubicBezTo>
                  <a:pt x="f294" y="f201"/>
                  <a:pt x="f305" y="f201"/>
                  <a:pt x="f306" y="f201"/>
                </a:cubicBezTo>
                <a:close/>
                <a:moveTo>
                  <a:pt x="f306" y="f444"/>
                </a:moveTo>
                <a:cubicBezTo>
                  <a:pt x="f306" y="f98"/>
                  <a:pt x="f328" y="f98"/>
                  <a:pt x="f298" y="f375"/>
                </a:cubicBezTo>
                <a:cubicBezTo>
                  <a:pt x="f154" y="f121"/>
                  <a:pt x="f298" y="f121"/>
                  <a:pt x="f306" y="f444"/>
                </a:cubicBezTo>
                <a:close/>
                <a:moveTo>
                  <a:pt x="f64" y="f444"/>
                </a:moveTo>
                <a:cubicBezTo>
                  <a:pt x="f64" y="f34"/>
                  <a:pt x="f64" y="f138"/>
                  <a:pt x="f400" y="f138"/>
                </a:cubicBezTo>
                <a:cubicBezTo>
                  <a:pt x="f399" y="f199"/>
                  <a:pt x="f398" y="f199"/>
                  <a:pt x="f387" y="f138"/>
                </a:cubicBezTo>
                <a:cubicBezTo>
                  <a:pt x="f387" y="f138"/>
                  <a:pt x="f59" y="f34"/>
                  <a:pt x="f59" y="f444"/>
                </a:cubicBezTo>
                <a:cubicBezTo>
                  <a:pt x="f398" y="f444"/>
                  <a:pt x="f399" y="f444"/>
                  <a:pt x="f64" y="f444"/>
                </a:cubicBezTo>
                <a:close/>
                <a:moveTo>
                  <a:pt x="f257" y="f131"/>
                </a:moveTo>
                <a:cubicBezTo>
                  <a:pt x="f414" y="f228"/>
                  <a:pt x="f414" y="f228"/>
                  <a:pt x="f414" y="f228"/>
                </a:cubicBezTo>
                <a:cubicBezTo>
                  <a:pt x="f434" y="f228"/>
                  <a:pt x="f259" y="f228"/>
                  <a:pt x="f445" y="f228"/>
                </a:cubicBezTo>
                <a:cubicBezTo>
                  <a:pt x="f445" y="f228"/>
                  <a:pt x="f435" y="f228"/>
                  <a:pt x="f435" y="f228"/>
                </a:cubicBezTo>
                <a:cubicBezTo>
                  <a:pt x="f446" y="f228"/>
                  <a:pt x="f446" y="f131"/>
                  <a:pt x="f436" y="f208"/>
                </a:cubicBezTo>
                <a:cubicBezTo>
                  <a:pt x="f446" y="f208"/>
                  <a:pt x="f446" y="f125"/>
                  <a:pt x="f435" y="f125"/>
                </a:cubicBezTo>
                <a:cubicBezTo>
                  <a:pt x="f262" y="f125"/>
                  <a:pt x="f447" y="f125"/>
                  <a:pt x="f433" y="f125"/>
                </a:cubicBezTo>
                <a:cubicBezTo>
                  <a:pt x="f433" y="f125"/>
                  <a:pt x="f414" y="f208"/>
                  <a:pt x="f257" y="f131"/>
                </a:cubicBezTo>
                <a:close/>
                <a:moveTo>
                  <a:pt x="f384" y="f29"/>
                </a:moveTo>
                <a:cubicBezTo>
                  <a:pt x="f383" y="f444"/>
                  <a:pt x="f381" y="f121"/>
                  <a:pt x="f381" y="f34"/>
                </a:cubicBezTo>
                <a:cubicBezTo>
                  <a:pt x="f382" y="f215"/>
                  <a:pt x="f383" y="f138"/>
                  <a:pt x="f384" y="f199"/>
                </a:cubicBezTo>
                <a:cubicBezTo>
                  <a:pt x="f377" y="f199"/>
                  <a:pt x="f378" y="f138"/>
                  <a:pt x="f379" y="f34"/>
                </a:cubicBezTo>
                <a:cubicBezTo>
                  <a:pt x="f378" y="f121"/>
                  <a:pt x="f385" y="f444"/>
                  <a:pt x="f384" y="f29"/>
                </a:cubicBezTo>
                <a:close/>
                <a:moveTo>
                  <a:pt x="f306" y="f355"/>
                </a:moveTo>
                <a:cubicBezTo>
                  <a:pt x="f306" y="f355"/>
                  <a:pt x="f306" y="f355"/>
                  <a:pt x="f328" y="f171"/>
                </a:cubicBezTo>
                <a:cubicBezTo>
                  <a:pt x="f305" y="f171"/>
                  <a:pt x="f160" y="f171"/>
                  <a:pt x="f448" y="f171"/>
                </a:cubicBezTo>
                <a:cubicBezTo>
                  <a:pt x="f298" y="f355"/>
                  <a:pt x="f298" y="f431"/>
                  <a:pt x="f154" y="f217"/>
                </a:cubicBezTo>
                <a:cubicBezTo>
                  <a:pt x="f294" y="f217"/>
                  <a:pt x="f443" y="f217"/>
                  <a:pt x="f309" y="f217"/>
                </a:cubicBezTo>
                <a:cubicBezTo>
                  <a:pt x="f328" y="f217"/>
                  <a:pt x="f306" y="f197"/>
                  <a:pt x="f306" y="f355"/>
                </a:cubicBezTo>
                <a:close/>
                <a:moveTo>
                  <a:pt x="f154" y="f195"/>
                </a:moveTo>
                <a:cubicBezTo>
                  <a:pt x="f306" y="f221"/>
                  <a:pt x="f306" y="f221"/>
                  <a:pt x="f328" y="f193"/>
                </a:cubicBezTo>
                <a:cubicBezTo>
                  <a:pt x="f298" y="f287"/>
                  <a:pt x="f154" y="f287"/>
                  <a:pt x="f154" y="f195"/>
                </a:cubicBezTo>
                <a:close/>
                <a:moveTo>
                  <a:pt x="f306" y="f351"/>
                </a:moveTo>
                <a:cubicBezTo>
                  <a:pt x="f305" y="f351"/>
                  <a:pt x="f160" y="f351"/>
                  <a:pt x="f448" y="f351"/>
                </a:cubicBezTo>
                <a:cubicBezTo>
                  <a:pt x="f448" y="f351"/>
                  <a:pt x="f298" y="f352"/>
                  <a:pt x="f154" y="f144"/>
                </a:cubicBezTo>
                <a:cubicBezTo>
                  <a:pt x="f298" y="f224"/>
                  <a:pt x="f448" y="f223"/>
                  <a:pt x="f448" y="f223"/>
                </a:cubicBezTo>
                <a:cubicBezTo>
                  <a:pt x="f160" y="f223"/>
                  <a:pt x="f305" y="f223"/>
                  <a:pt x="f306" y="f223"/>
                </a:cubicBezTo>
                <a:cubicBezTo>
                  <a:pt x="f306" y="f144"/>
                  <a:pt x="f306" y="f352"/>
                  <a:pt x="f306" y="f351"/>
                </a:cubicBezTo>
                <a:close/>
                <a:moveTo>
                  <a:pt x="f388" y="f199"/>
                </a:moveTo>
                <a:cubicBezTo>
                  <a:pt x="f65" y="f138"/>
                  <a:pt x="f65" y="f138"/>
                  <a:pt x="f65" y="f34"/>
                </a:cubicBezTo>
                <a:cubicBezTo>
                  <a:pt x="f388" y="f34"/>
                  <a:pt x="f388" y="f121"/>
                  <a:pt x="f389" y="f444"/>
                </a:cubicBezTo>
                <a:cubicBezTo>
                  <a:pt x="f397" y="f444"/>
                  <a:pt x="f391" y="f444"/>
                  <a:pt x="f392" y="f444"/>
                </a:cubicBezTo>
                <a:cubicBezTo>
                  <a:pt x="f393" y="f444"/>
                  <a:pt x="f393" y="f121"/>
                  <a:pt x="f394" y="f34"/>
                </a:cubicBezTo>
                <a:cubicBezTo>
                  <a:pt x="f393" y="f138"/>
                  <a:pt x="f393" y="f199"/>
                  <a:pt x="f392" y="f199"/>
                </a:cubicBezTo>
                <a:cubicBezTo>
                  <a:pt x="f395" y="f199"/>
                  <a:pt x="f396" y="f199"/>
                  <a:pt x="f388" y="f199"/>
                </a:cubicBezTo>
                <a:close/>
                <a:moveTo>
                  <a:pt x="f65" y="f22"/>
                </a:moveTo>
                <a:cubicBezTo>
                  <a:pt x="f397" y="f22"/>
                  <a:pt x="f391" y="f22"/>
                  <a:pt x="f394" y="f22"/>
                </a:cubicBezTo>
                <a:cubicBezTo>
                  <a:pt x="f394" y="f20"/>
                  <a:pt x="f394" y="f261"/>
                  <a:pt x="f449" y="f261"/>
                </a:cubicBezTo>
                <a:cubicBezTo>
                  <a:pt x="f395" y="f20"/>
                  <a:pt x="f389" y="f9"/>
                  <a:pt x="f65" y="f22"/>
                </a:cubicBezTo>
                <a:close/>
                <a:moveTo>
                  <a:pt x="f49" y="f131"/>
                </a:moveTo>
                <a:cubicBezTo>
                  <a:pt x="f49" y="f228"/>
                  <a:pt x="f401" y="f228"/>
                  <a:pt x="f401" y="f228"/>
                </a:cubicBezTo>
                <a:cubicBezTo>
                  <a:pt x="f49" y="f202"/>
                  <a:pt x="f420" y="f28"/>
                  <a:pt x="f419" y="f201"/>
                </a:cubicBezTo>
                <a:cubicBezTo>
                  <a:pt x="f418" y="f201"/>
                  <a:pt x="f51" y="f201"/>
                  <a:pt x="f417" y="f28"/>
                </a:cubicBezTo>
                <a:cubicBezTo>
                  <a:pt x="f53" y="f28"/>
                  <a:pt x="f54" y="f202"/>
                  <a:pt x="f54" y="f202"/>
                </a:cubicBezTo>
                <a:cubicBezTo>
                  <a:pt x="f54" y="f228"/>
                  <a:pt x="f53" y="f131"/>
                  <a:pt x="f417" y="f131"/>
                </a:cubicBezTo>
                <a:cubicBezTo>
                  <a:pt x="f403" y="f131"/>
                  <a:pt x="f402" y="f131"/>
                  <a:pt x="f49" y="f131"/>
                </a:cubicBezTo>
                <a:close/>
                <a:moveTo>
                  <a:pt x="f395" y="f431"/>
                </a:moveTo>
                <a:cubicBezTo>
                  <a:pt x="f449" y="f217"/>
                  <a:pt x="f392" y="f374"/>
                  <a:pt x="f394" y="f373"/>
                </a:cubicBezTo>
                <a:cubicBezTo>
                  <a:pt x="f392" y="f212"/>
                  <a:pt x="f449" y="f213"/>
                  <a:pt x="f395" y="f213"/>
                </a:cubicBezTo>
                <a:cubicBezTo>
                  <a:pt x="f397" y="f212"/>
                  <a:pt x="f388" y="f216"/>
                  <a:pt x="f65" y="f373"/>
                </a:cubicBezTo>
                <a:cubicBezTo>
                  <a:pt x="f65" y="f374"/>
                  <a:pt x="f397" y="f217"/>
                  <a:pt x="f395" y="f431"/>
                </a:cubicBezTo>
                <a:close/>
                <a:moveTo>
                  <a:pt x="f65" y="f202"/>
                </a:moveTo>
                <a:cubicBezTo>
                  <a:pt x="f65" y="f28"/>
                  <a:pt x="f65" y="f28"/>
                  <a:pt x="f388" y="f201"/>
                </a:cubicBezTo>
                <a:cubicBezTo>
                  <a:pt x="f397" y="f201"/>
                  <a:pt x="f395" y="f201"/>
                  <a:pt x="f392" y="f201"/>
                </a:cubicBezTo>
                <a:cubicBezTo>
                  <a:pt x="f393" y="f28"/>
                  <a:pt x="f393" y="f28"/>
                  <a:pt x="f394" y="f202"/>
                </a:cubicBezTo>
                <a:cubicBezTo>
                  <a:pt x="f393" y="f228"/>
                  <a:pt x="f393" y="f131"/>
                  <a:pt x="f392" y="f131"/>
                </a:cubicBezTo>
                <a:cubicBezTo>
                  <a:pt x="f391" y="f131"/>
                  <a:pt x="f397" y="f131"/>
                  <a:pt x="f389" y="f131"/>
                </a:cubicBezTo>
                <a:cubicBezTo>
                  <a:pt x="f388" y="f131"/>
                  <a:pt x="f388" y="f202"/>
                  <a:pt x="f65" y="f202"/>
                </a:cubicBezTo>
                <a:close/>
                <a:moveTo>
                  <a:pt x="f64" y="f201"/>
                </a:moveTo>
                <a:cubicBezTo>
                  <a:pt x="f64" y="f28"/>
                  <a:pt x="f64" y="f28"/>
                  <a:pt x="f450" y="f202"/>
                </a:cubicBezTo>
                <a:cubicBezTo>
                  <a:pt x="f64" y="f202"/>
                  <a:pt x="f400" y="f131"/>
                  <a:pt x="f386" y="f131"/>
                </a:cubicBezTo>
                <a:cubicBezTo>
                  <a:pt x="f399" y="f131"/>
                  <a:pt x="f61" y="f131"/>
                  <a:pt x="f451" y="f131"/>
                </a:cubicBezTo>
                <a:cubicBezTo>
                  <a:pt x="f451" y="f131"/>
                  <a:pt x="f387" y="f228"/>
                  <a:pt x="f59" y="f202"/>
                </a:cubicBezTo>
                <a:cubicBezTo>
                  <a:pt x="f387" y="f28"/>
                  <a:pt x="f451" y="f28"/>
                  <a:pt x="f451" y="f201"/>
                </a:cubicBezTo>
                <a:cubicBezTo>
                  <a:pt x="f61" y="f201"/>
                  <a:pt x="f63" y="f201"/>
                  <a:pt x="f64" y="f201"/>
                </a:cubicBezTo>
                <a:close/>
                <a:moveTo>
                  <a:pt x="f452" y="f286"/>
                </a:moveTo>
                <a:cubicBezTo>
                  <a:pt x="f422" y="f286"/>
                  <a:pt x="f453" y="f286"/>
                  <a:pt x="f454" y="f286"/>
                </a:cubicBezTo>
                <a:cubicBezTo>
                  <a:pt x="f423" y="f286"/>
                  <a:pt x="f423" y="f194"/>
                  <a:pt x="f455" y="f194"/>
                </a:cubicBezTo>
                <a:cubicBezTo>
                  <a:pt x="f455" y="f193"/>
                  <a:pt x="f423" y="f287"/>
                  <a:pt x="f454" y="f287"/>
                </a:cubicBezTo>
                <a:cubicBezTo>
                  <a:pt x="f456" y="f287"/>
                  <a:pt x="f91" y="f287"/>
                  <a:pt x="f93" y="f287"/>
                </a:cubicBezTo>
                <a:cubicBezTo>
                  <a:pt x="f93" y="f287"/>
                  <a:pt x="f421" y="f194"/>
                  <a:pt x="f452" y="f286"/>
                </a:cubicBezTo>
                <a:close/>
                <a:moveTo>
                  <a:pt x="f457" y="f286"/>
                </a:moveTo>
                <a:cubicBezTo>
                  <a:pt x="f458" y="f286"/>
                  <a:pt x="f459" y="f286"/>
                  <a:pt x="f460" y="f286"/>
                </a:cubicBezTo>
                <a:cubicBezTo>
                  <a:pt x="f408" y="f286"/>
                  <a:pt x="f407" y="f194"/>
                  <a:pt x="f407" y="f194"/>
                </a:cubicBezTo>
                <a:cubicBezTo>
                  <a:pt x="f407" y="f193"/>
                  <a:pt x="f408" y="f287"/>
                  <a:pt x="f460" y="f287"/>
                </a:cubicBezTo>
                <a:cubicBezTo>
                  <a:pt x="f461" y="f287"/>
                  <a:pt x="f462" y="f287"/>
                  <a:pt x="f463" y="f287"/>
                </a:cubicBezTo>
                <a:cubicBezTo>
                  <a:pt x="f463" y="f287"/>
                  <a:pt x="f86" y="f194"/>
                  <a:pt x="f457" y="f286"/>
                </a:cubicBezTo>
                <a:close/>
                <a:moveTo>
                  <a:pt x="f455" y="f203"/>
                </a:moveTo>
                <a:cubicBezTo>
                  <a:pt x="f423" y="f211"/>
                  <a:pt x="f423" y="f120"/>
                  <a:pt x="f423" y="f120"/>
                </a:cubicBezTo>
                <a:cubicBezTo>
                  <a:pt x="f456" y="f120"/>
                  <a:pt x="f91" y="f120"/>
                  <a:pt x="f93" y="f120"/>
                </a:cubicBezTo>
                <a:cubicBezTo>
                  <a:pt x="f93" y="f120"/>
                  <a:pt x="f421" y="f211"/>
                  <a:pt x="f421" y="f211"/>
                </a:cubicBezTo>
                <a:cubicBezTo>
                  <a:pt x="f421" y="f249"/>
                  <a:pt x="f93" y="f203"/>
                  <a:pt x="f464" y="f203"/>
                </a:cubicBezTo>
                <a:cubicBezTo>
                  <a:pt x="f87" y="f203"/>
                  <a:pt x="f456" y="f203"/>
                  <a:pt x="f455" y="f203"/>
                </a:cubicBezTo>
                <a:close/>
                <a:moveTo>
                  <a:pt x="f395" y="f285"/>
                </a:moveTo>
                <a:cubicBezTo>
                  <a:pt x="f449" y="f358"/>
                  <a:pt x="f392" y="f359"/>
                  <a:pt x="f394" y="f176"/>
                </a:cubicBezTo>
                <a:cubicBezTo>
                  <a:pt x="f392" y="f176"/>
                  <a:pt x="f391" y="f361"/>
                  <a:pt x="f390" y="f361"/>
                </a:cubicBezTo>
                <a:cubicBezTo>
                  <a:pt x="f397" y="f361"/>
                  <a:pt x="f388" y="f465"/>
                  <a:pt x="f65" y="f176"/>
                </a:cubicBezTo>
                <a:cubicBezTo>
                  <a:pt x="f65" y="f359"/>
                  <a:pt x="f397" y="f358"/>
                  <a:pt x="f395" y="f285"/>
                </a:cubicBezTo>
                <a:close/>
                <a:moveTo>
                  <a:pt x="f388" y="f97"/>
                </a:moveTo>
                <a:cubicBezTo>
                  <a:pt x="f65" y="f97"/>
                  <a:pt x="f65" y="f97"/>
                  <a:pt x="f65" y="f203"/>
                </a:cubicBezTo>
                <a:cubicBezTo>
                  <a:pt x="f388" y="f249"/>
                  <a:pt x="f388" y="f211"/>
                  <a:pt x="f389" y="f211"/>
                </a:cubicBezTo>
                <a:cubicBezTo>
                  <a:pt x="f397" y="f211"/>
                  <a:pt x="f391" y="f211"/>
                  <a:pt x="f392" y="f211"/>
                </a:cubicBezTo>
                <a:cubicBezTo>
                  <a:pt x="f393" y="f211"/>
                  <a:pt x="f393" y="f249"/>
                  <a:pt x="f394" y="f203"/>
                </a:cubicBezTo>
                <a:cubicBezTo>
                  <a:pt x="f393" y="f203"/>
                  <a:pt x="f392" y="f97"/>
                  <a:pt x="f392" y="f97"/>
                </a:cubicBezTo>
                <a:cubicBezTo>
                  <a:pt x="f395" y="f206"/>
                  <a:pt x="f396" y="f97"/>
                  <a:pt x="f388" y="f97"/>
                </a:cubicBezTo>
                <a:close/>
                <a:moveTo>
                  <a:pt x="f64" y="f97"/>
                </a:moveTo>
                <a:cubicBezTo>
                  <a:pt x="f399" y="f97"/>
                  <a:pt x="f398" y="f97"/>
                  <a:pt x="f59" y="f97"/>
                </a:cubicBezTo>
                <a:cubicBezTo>
                  <a:pt x="f387" y="f125"/>
                  <a:pt x="f61" y="f211"/>
                  <a:pt x="f399" y="f211"/>
                </a:cubicBezTo>
                <a:cubicBezTo>
                  <a:pt x="f63" y="f211"/>
                  <a:pt x="f450" y="f120"/>
                  <a:pt x="f64" y="f97"/>
                </a:cubicBezTo>
                <a:close/>
                <a:moveTo>
                  <a:pt x="f401" y="f249"/>
                </a:moveTo>
                <a:cubicBezTo>
                  <a:pt x="f401" y="f249"/>
                  <a:pt x="f49" y="f211"/>
                  <a:pt x="f49" y="f211"/>
                </a:cubicBezTo>
                <a:cubicBezTo>
                  <a:pt x="f402" y="f211"/>
                  <a:pt x="f51" y="f211"/>
                  <a:pt x="f417" y="f211"/>
                </a:cubicBezTo>
                <a:cubicBezTo>
                  <a:pt x="f53" y="f211"/>
                  <a:pt x="f54" y="f249"/>
                  <a:pt x="f54" y="f249"/>
                </a:cubicBezTo>
                <a:cubicBezTo>
                  <a:pt x="f54" y="f203"/>
                  <a:pt x="f53" y="f97"/>
                  <a:pt x="f53" y="f97"/>
                </a:cubicBezTo>
                <a:cubicBezTo>
                  <a:pt x="f51" y="f206"/>
                  <a:pt x="f418" y="f206"/>
                  <a:pt x="f420" y="f97"/>
                </a:cubicBezTo>
                <a:cubicBezTo>
                  <a:pt x="f49" y="f97"/>
                  <a:pt x="f49" y="f203"/>
                  <a:pt x="f401" y="f249"/>
                </a:cubicBezTo>
                <a:close/>
                <a:moveTo>
                  <a:pt x="f466" y="f153"/>
                </a:moveTo>
                <a:cubicBezTo>
                  <a:pt x="f398" y="f361"/>
                  <a:pt x="f451" y="f176"/>
                  <a:pt x="f59" y="f176"/>
                </a:cubicBezTo>
                <a:cubicBezTo>
                  <a:pt x="f451" y="f359"/>
                  <a:pt x="f398" y="f358"/>
                  <a:pt x="f466" y="f358"/>
                </a:cubicBezTo>
                <a:cubicBezTo>
                  <a:pt x="f63" y="f358"/>
                  <a:pt x="f64" y="f168"/>
                  <a:pt x="f64" y="f176"/>
                </a:cubicBezTo>
                <a:cubicBezTo>
                  <a:pt x="f64" y="f176"/>
                  <a:pt x="f63" y="f361"/>
                  <a:pt x="f466" y="f153"/>
                </a:cubicBezTo>
                <a:close/>
                <a:moveTo>
                  <a:pt x="f403" y="f153"/>
                </a:moveTo>
                <a:cubicBezTo>
                  <a:pt x="f402" y="f361"/>
                  <a:pt x="f49" y="f176"/>
                  <a:pt x="f49" y="f176"/>
                </a:cubicBezTo>
                <a:cubicBezTo>
                  <a:pt x="f49" y="f168"/>
                  <a:pt x="f402" y="f358"/>
                  <a:pt x="f403" y="f358"/>
                </a:cubicBezTo>
                <a:cubicBezTo>
                  <a:pt x="f404" y="f358"/>
                  <a:pt x="f54" y="f168"/>
                  <a:pt x="f54" y="f176"/>
                </a:cubicBezTo>
                <a:cubicBezTo>
                  <a:pt x="f54" y="f176"/>
                  <a:pt x="f404" y="f361"/>
                  <a:pt x="f403" y="f153"/>
                </a:cubicBezTo>
                <a:close/>
                <a:moveTo>
                  <a:pt x="f407" y="f158"/>
                </a:moveTo>
                <a:cubicBezTo>
                  <a:pt x="f407" y="f465"/>
                  <a:pt x="f408" y="f153"/>
                  <a:pt x="f408" y="f153"/>
                </a:cubicBezTo>
                <a:cubicBezTo>
                  <a:pt x="f461" y="f153"/>
                  <a:pt x="f462" y="f153"/>
                  <a:pt x="f463" y="f153"/>
                </a:cubicBezTo>
                <a:cubicBezTo>
                  <a:pt x="f463" y="f153"/>
                  <a:pt x="f86" y="f465"/>
                  <a:pt x="f86" y="f157"/>
                </a:cubicBezTo>
                <a:cubicBezTo>
                  <a:pt x="f86" y="f157"/>
                  <a:pt x="f463" y="f158"/>
                  <a:pt x="f410" y="f158"/>
                </a:cubicBezTo>
                <a:cubicBezTo>
                  <a:pt x="f467" y="f158"/>
                  <a:pt x="f85" y="f158"/>
                  <a:pt x="f407" y="f158"/>
                </a:cubicBezTo>
                <a:close/>
                <a:moveTo>
                  <a:pt x="f441" y="f249"/>
                </a:moveTo>
                <a:cubicBezTo>
                  <a:pt x="f442" y="f249"/>
                  <a:pt x="f468" y="f249"/>
                  <a:pt x="f252" y="f249"/>
                </a:cubicBezTo>
                <a:cubicBezTo>
                  <a:pt x="f252" y="f249"/>
                  <a:pt x="f253" y="f203"/>
                  <a:pt x="f253" y="f97"/>
                </a:cubicBezTo>
                <a:cubicBezTo>
                  <a:pt x="f253" y="f97"/>
                  <a:pt x="f252" y="f206"/>
                  <a:pt x="f252" y="f206"/>
                </a:cubicBezTo>
                <a:cubicBezTo>
                  <a:pt x="f468" y="f206"/>
                  <a:pt x="f438" y="f206"/>
                  <a:pt x="f439" y="f206"/>
                </a:cubicBezTo>
                <a:cubicBezTo>
                  <a:pt x="f440" y="f206"/>
                  <a:pt x="f440" y="f203"/>
                  <a:pt x="f441" y="f249"/>
                </a:cubicBezTo>
                <a:close/>
                <a:moveTo>
                  <a:pt x="f466" y="f136"/>
                </a:moveTo>
                <a:cubicBezTo>
                  <a:pt x="f63" y="f134"/>
                  <a:pt x="f386" y="f133"/>
                  <a:pt x="f64" y="f36"/>
                </a:cubicBezTo>
                <a:cubicBezTo>
                  <a:pt x="f386" y="f36"/>
                  <a:pt x="f63" y="f109"/>
                  <a:pt x="f466" y="f109"/>
                </a:cubicBezTo>
                <a:cubicBezTo>
                  <a:pt x="f398" y="f109"/>
                  <a:pt x="f387" y="f132"/>
                  <a:pt x="f387" y="f133"/>
                </a:cubicBezTo>
                <a:cubicBezTo>
                  <a:pt x="f59" y="f133"/>
                  <a:pt x="f398" y="f134"/>
                  <a:pt x="f466" y="f136"/>
                </a:cubicBezTo>
                <a:close/>
                <a:moveTo>
                  <a:pt x="f390" y="f229"/>
                </a:moveTo>
                <a:cubicBezTo>
                  <a:pt x="f391" y="f207"/>
                  <a:pt x="f394" y="f207"/>
                  <a:pt x="f394" y="f126"/>
                </a:cubicBezTo>
                <a:cubicBezTo>
                  <a:pt x="f393" y="f94"/>
                  <a:pt x="f391" y="f96"/>
                  <a:pt x="f390" y="f96"/>
                </a:cubicBezTo>
                <a:cubicBezTo>
                  <a:pt x="f397" y="f96"/>
                  <a:pt x="f389" y="f27"/>
                  <a:pt x="f65" y="f126"/>
                </a:cubicBezTo>
                <a:cubicBezTo>
                  <a:pt x="f389" y="f207"/>
                  <a:pt x="f396" y="f207"/>
                  <a:pt x="f390" y="f229"/>
                </a:cubicBezTo>
                <a:close/>
                <a:moveTo>
                  <a:pt x="f86" y="f219"/>
                </a:moveTo>
                <a:cubicBezTo>
                  <a:pt x="f86" y="f99"/>
                  <a:pt x="f86" y="f99"/>
                  <a:pt x="f463" y="f99"/>
                </a:cubicBezTo>
                <a:cubicBezTo>
                  <a:pt x="f462" y="f99"/>
                  <a:pt x="f459" y="f99"/>
                  <a:pt x="f460" y="f99"/>
                </a:cubicBezTo>
                <a:cubicBezTo>
                  <a:pt x="f408" y="f99"/>
                  <a:pt x="f408" y="f219"/>
                  <a:pt x="f407" y="f219"/>
                </a:cubicBezTo>
                <a:cubicBezTo>
                  <a:pt x="f408" y="f220"/>
                  <a:pt x="f408" y="f100"/>
                  <a:pt x="f460" y="f100"/>
                </a:cubicBezTo>
                <a:cubicBezTo>
                  <a:pt x="f461" y="f100"/>
                  <a:pt x="f462" y="f100"/>
                  <a:pt x="f410" y="f100"/>
                </a:cubicBezTo>
                <a:cubicBezTo>
                  <a:pt x="f463" y="f100"/>
                  <a:pt x="f463" y="f219"/>
                  <a:pt x="f86" y="f219"/>
                </a:cubicBezTo>
                <a:close/>
                <a:moveTo>
                  <a:pt x="f49" y="f96"/>
                </a:moveTo>
                <a:cubicBezTo>
                  <a:pt x="f49" y="f96"/>
                  <a:pt x="f401" y="f27"/>
                  <a:pt x="f401" y="f27"/>
                </a:cubicBezTo>
                <a:cubicBezTo>
                  <a:pt x="f49" y="f126"/>
                  <a:pt x="f420" y="f207"/>
                  <a:pt x="f419" y="f207"/>
                </a:cubicBezTo>
                <a:cubicBezTo>
                  <a:pt x="f418" y="f229"/>
                  <a:pt x="f51" y="f229"/>
                  <a:pt x="f417" y="f207"/>
                </a:cubicBezTo>
                <a:cubicBezTo>
                  <a:pt x="f53" y="f207"/>
                  <a:pt x="f54" y="f207"/>
                  <a:pt x="f54" y="f126"/>
                </a:cubicBezTo>
                <a:cubicBezTo>
                  <a:pt x="f54" y="f27"/>
                  <a:pt x="f53" y="f96"/>
                  <a:pt x="f417" y="f96"/>
                </a:cubicBezTo>
                <a:cubicBezTo>
                  <a:pt x="f51" y="f96"/>
                  <a:pt x="f402" y="f96"/>
                  <a:pt x="f49" y="f96"/>
                </a:cubicBezTo>
                <a:close/>
                <a:moveTo>
                  <a:pt x="f469" y="f186"/>
                </a:moveTo>
                <a:cubicBezTo>
                  <a:pt x="f65" y="f222"/>
                  <a:pt x="f388" y="f224"/>
                  <a:pt x="f388" y="f224"/>
                </a:cubicBezTo>
                <a:cubicBezTo>
                  <a:pt x="f397" y="f224"/>
                  <a:pt x="f391" y="f224"/>
                  <a:pt x="f393" y="f224"/>
                </a:cubicBezTo>
                <a:cubicBezTo>
                  <a:pt x="f393" y="f224"/>
                  <a:pt x="f394" y="f223"/>
                  <a:pt x="f394" y="f222"/>
                </a:cubicBezTo>
                <a:cubicBezTo>
                  <a:pt x="f394" y="f222"/>
                  <a:pt x="f393" y="f186"/>
                  <a:pt x="f392" y="f186"/>
                </a:cubicBezTo>
                <a:cubicBezTo>
                  <a:pt x="f395" y="f186"/>
                  <a:pt x="f397" y="f186"/>
                  <a:pt x="f469" y="f186"/>
                </a:cubicBezTo>
                <a:close/>
                <a:moveTo>
                  <a:pt x="f79" y="f100"/>
                </a:moveTo>
                <a:cubicBezTo>
                  <a:pt x="f470" y="f104"/>
                  <a:pt x="f430" y="f100"/>
                  <a:pt x="f470" y="f99"/>
                </a:cubicBezTo>
                <a:cubicBezTo>
                  <a:pt x="f471" y="f171"/>
                  <a:pt x="f79" y="f171"/>
                  <a:pt x="f79" y="f100"/>
                </a:cubicBezTo>
                <a:close/>
                <a:moveTo>
                  <a:pt x="f64" y="f288"/>
                </a:moveTo>
                <a:cubicBezTo>
                  <a:pt x="f64" y="f289"/>
                  <a:pt x="f386" y="f351"/>
                  <a:pt x="f387" y="f368"/>
                </a:cubicBezTo>
                <a:cubicBezTo>
                  <a:pt x="f387" y="f158"/>
                  <a:pt x="f387" y="f158"/>
                  <a:pt x="f64" y="f288"/>
                </a:cubicBezTo>
                <a:close/>
                <a:moveTo>
                  <a:pt x="f403" y="f351"/>
                </a:moveTo>
                <a:cubicBezTo>
                  <a:pt x="f402" y="f289"/>
                  <a:pt x="f49" y="f368"/>
                  <a:pt x="f49" y="f159"/>
                </a:cubicBezTo>
                <a:cubicBezTo>
                  <a:pt x="f49" y="f157"/>
                  <a:pt x="f402" y="f288"/>
                  <a:pt x="f403" y="f288"/>
                </a:cubicBezTo>
                <a:cubicBezTo>
                  <a:pt x="f404" y="f288"/>
                  <a:pt x="f417" y="f159"/>
                  <a:pt x="f54" y="f159"/>
                </a:cubicBezTo>
                <a:cubicBezTo>
                  <a:pt x="f53" y="f368"/>
                  <a:pt x="f404" y="f289"/>
                  <a:pt x="f403" y="f351"/>
                </a:cubicBezTo>
                <a:close/>
                <a:moveTo>
                  <a:pt x="f65" y="f219"/>
                </a:moveTo>
                <a:cubicBezTo>
                  <a:pt x="f65" y="f220"/>
                  <a:pt x="f65" y="f220"/>
                  <a:pt x="f388" y="f220"/>
                </a:cubicBezTo>
                <a:cubicBezTo>
                  <a:pt x="f396" y="f220"/>
                  <a:pt x="f395" y="f220"/>
                  <a:pt x="f449" y="f220"/>
                </a:cubicBezTo>
                <a:cubicBezTo>
                  <a:pt x="f449" y="f220"/>
                  <a:pt x="f392" y="f220"/>
                  <a:pt x="f392" y="f220"/>
                </a:cubicBezTo>
                <a:cubicBezTo>
                  <a:pt x="f393" y="f220"/>
                  <a:pt x="f394" y="f219"/>
                  <a:pt x="f394" y="f219"/>
                </a:cubicBezTo>
                <a:cubicBezTo>
                  <a:pt x="f394" y="f99"/>
                  <a:pt x="f393" y="f171"/>
                  <a:pt x="f392" y="f171"/>
                </a:cubicBezTo>
                <a:cubicBezTo>
                  <a:pt x="f391" y="f171"/>
                  <a:pt x="f397" y="f171"/>
                  <a:pt x="f389" y="f171"/>
                </a:cubicBezTo>
                <a:cubicBezTo>
                  <a:pt x="f388" y="f171"/>
                  <a:pt x="f65" y="f99"/>
                  <a:pt x="f65" y="f219"/>
                </a:cubicBezTo>
                <a:close/>
                <a:moveTo>
                  <a:pt x="f49" y="f220"/>
                </a:moveTo>
                <a:cubicBezTo>
                  <a:pt x="f53" y="f100"/>
                  <a:pt x="f54" y="f100"/>
                  <a:pt x="f54" y="f171"/>
                </a:cubicBezTo>
                <a:cubicBezTo>
                  <a:pt x="f420" y="f355"/>
                  <a:pt x="f49" y="f355"/>
                  <a:pt x="f49" y="f220"/>
                </a:cubicBezTo>
                <a:close/>
                <a:moveTo>
                  <a:pt x="f466" y="f78"/>
                </a:moveTo>
                <a:cubicBezTo>
                  <a:pt x="f466" y="f78"/>
                  <a:pt x="f466" y="f78"/>
                  <a:pt x="f466" y="f78"/>
                </a:cubicBezTo>
                <a:cubicBezTo>
                  <a:pt x="f61" y="f78"/>
                  <a:pt x="f398" y="f78"/>
                  <a:pt x="f451" y="f78"/>
                </a:cubicBezTo>
                <a:cubicBezTo>
                  <a:pt x="f451" y="f78"/>
                  <a:pt x="f387" y="f80"/>
                  <a:pt x="f59" y="f82"/>
                </a:cubicBezTo>
                <a:cubicBezTo>
                  <a:pt x="f387" y="f82"/>
                  <a:pt x="f451" y="f38"/>
                  <a:pt x="f451" y="f38"/>
                </a:cubicBezTo>
                <a:cubicBezTo>
                  <a:pt x="f61" y="f38"/>
                  <a:pt x="f399" y="f38"/>
                  <a:pt x="f386" y="f38"/>
                </a:cubicBezTo>
                <a:cubicBezTo>
                  <a:pt x="f400" y="f38"/>
                  <a:pt x="f400" y="f82"/>
                  <a:pt x="f64" y="f82"/>
                </a:cubicBezTo>
                <a:cubicBezTo>
                  <a:pt x="f400" y="f80"/>
                  <a:pt x="f400" y="f78"/>
                  <a:pt x="f386" y="f78"/>
                </a:cubicBezTo>
                <a:cubicBezTo>
                  <a:pt x="f63" y="f78"/>
                  <a:pt x="f399" y="f78"/>
                  <a:pt x="f466" y="f78"/>
                </a:cubicBezTo>
                <a:close/>
                <a:moveTo>
                  <a:pt x="f64" y="f116"/>
                </a:moveTo>
                <a:cubicBezTo>
                  <a:pt x="f64" y="f261"/>
                  <a:pt x="f386" y="f76"/>
                  <a:pt x="f387" y="f20"/>
                </a:cubicBezTo>
                <a:cubicBezTo>
                  <a:pt x="f387" y="f22"/>
                  <a:pt x="f451" y="f24"/>
                  <a:pt x="f64" y="f116"/>
                </a:cubicBezTo>
                <a:close/>
                <a:moveTo>
                  <a:pt x="f457" y="f224"/>
                </a:moveTo>
                <a:cubicBezTo>
                  <a:pt x="f410" y="f360"/>
                  <a:pt x="f459" y="f186"/>
                  <a:pt x="f460" y="f186"/>
                </a:cubicBezTo>
                <a:cubicBezTo>
                  <a:pt x="f460" y="f186"/>
                  <a:pt x="f408" y="f222"/>
                  <a:pt x="f407" y="f223"/>
                </a:cubicBezTo>
                <a:cubicBezTo>
                  <a:pt x="f407" y="f223"/>
                  <a:pt x="f407" y="f224"/>
                  <a:pt x="f408" y="f224"/>
                </a:cubicBezTo>
                <a:cubicBezTo>
                  <a:pt x="f461" y="f224"/>
                  <a:pt x="f462" y="f224"/>
                  <a:pt x="f457" y="f224"/>
                </a:cubicBezTo>
                <a:close/>
                <a:moveTo>
                  <a:pt x="f79" y="f186"/>
                </a:moveTo>
                <a:cubicBezTo>
                  <a:pt x="f472" y="f186"/>
                  <a:pt x="f472" y="f222"/>
                  <a:pt x="f472" y="f222"/>
                </a:cubicBezTo>
                <a:cubicBezTo>
                  <a:pt x="f79" y="f223"/>
                  <a:pt x="f471" y="f224"/>
                  <a:pt x="f473" y="f224"/>
                </a:cubicBezTo>
                <a:cubicBezTo>
                  <a:pt x="f474" y="f224"/>
                  <a:pt x="f428" y="f224"/>
                  <a:pt x="f84" y="f224"/>
                </a:cubicBezTo>
                <a:cubicBezTo>
                  <a:pt x="f429" y="f224"/>
                  <a:pt x="f470" y="f223"/>
                  <a:pt x="f430" y="f223"/>
                </a:cubicBezTo>
                <a:cubicBezTo>
                  <a:pt x="f470" y="f222"/>
                  <a:pt x="f429" y="f186"/>
                  <a:pt x="f84" y="f186"/>
                </a:cubicBezTo>
                <a:cubicBezTo>
                  <a:pt x="f428" y="f186"/>
                  <a:pt x="f473" y="f186"/>
                  <a:pt x="f79" y="f186"/>
                </a:cubicBezTo>
                <a:close/>
                <a:moveTo>
                  <a:pt x="f54" y="f22"/>
                </a:moveTo>
                <a:cubicBezTo>
                  <a:pt x="f54" y="f116"/>
                  <a:pt x="f54" y="f116"/>
                  <a:pt x="f405" y="f218"/>
                </a:cubicBezTo>
                <a:cubicBezTo>
                  <a:pt x="f54" y="f218"/>
                  <a:pt x="f53" y="f20"/>
                  <a:pt x="f417" y="f261"/>
                </a:cubicBezTo>
                <a:cubicBezTo>
                  <a:pt x="f51" y="f261"/>
                  <a:pt x="f418" y="f261"/>
                  <a:pt x="f420" y="f261"/>
                </a:cubicBezTo>
                <a:cubicBezTo>
                  <a:pt x="f420" y="f261"/>
                  <a:pt x="f49" y="f20"/>
                  <a:pt x="f401" y="f218"/>
                </a:cubicBezTo>
                <a:cubicBezTo>
                  <a:pt x="f49" y="f116"/>
                  <a:pt x="f420" y="f22"/>
                  <a:pt x="f419" y="f22"/>
                </a:cubicBezTo>
                <a:cubicBezTo>
                  <a:pt x="f418" y="f22"/>
                  <a:pt x="f404" y="f22"/>
                  <a:pt x="f54" y="f22"/>
                </a:cubicBezTo>
                <a:close/>
                <a:moveTo>
                  <a:pt x="f64" y="f217"/>
                </a:moveTo>
                <a:cubicBezTo>
                  <a:pt x="f64" y="f213"/>
                  <a:pt x="f64" y="f213"/>
                  <a:pt x="f398" y="f213"/>
                </a:cubicBezTo>
                <a:cubicBezTo>
                  <a:pt x="f59" y="f213"/>
                  <a:pt x="f59" y="f213"/>
                  <a:pt x="f387" y="f217"/>
                </a:cubicBezTo>
                <a:cubicBezTo>
                  <a:pt x="f398" y="f217"/>
                  <a:pt x="f399" y="f217"/>
                  <a:pt x="f64" y="f217"/>
                </a:cubicBezTo>
                <a:close/>
                <a:moveTo>
                  <a:pt x="f54" y="f217"/>
                </a:moveTo>
                <a:cubicBezTo>
                  <a:pt x="f54" y="f213"/>
                  <a:pt x="f404" y="f216"/>
                  <a:pt x="f401" y="f212"/>
                </a:cubicBezTo>
                <a:cubicBezTo>
                  <a:pt x="f419" y="f197"/>
                  <a:pt x="f51" y="f374"/>
                  <a:pt x="f54" y="f217"/>
                </a:cubicBezTo>
                <a:close/>
                <a:moveTo>
                  <a:pt x="f65" y="f437"/>
                </a:moveTo>
                <a:cubicBezTo>
                  <a:pt x="f65" y="f437"/>
                  <a:pt x="f388" y="f165"/>
                  <a:pt x="f388" y="f165"/>
                </a:cubicBezTo>
                <a:cubicBezTo>
                  <a:pt x="f396" y="f165"/>
                  <a:pt x="f395" y="f165"/>
                  <a:pt x="f392" y="f165"/>
                </a:cubicBezTo>
                <a:cubicBezTo>
                  <a:pt x="f392" y="f165"/>
                  <a:pt x="f393" y="f437"/>
                  <a:pt x="f394" y="f437"/>
                </a:cubicBezTo>
                <a:cubicBezTo>
                  <a:pt x="f393" y="f75"/>
                  <a:pt x="f392" y="f277"/>
                  <a:pt x="f392" y="f277"/>
                </a:cubicBezTo>
                <a:cubicBezTo>
                  <a:pt x="f391" y="f277"/>
                  <a:pt x="f397" y="f277"/>
                  <a:pt x="f389" y="f277"/>
                </a:cubicBezTo>
                <a:cubicBezTo>
                  <a:pt x="f388" y="f277"/>
                  <a:pt x="f388" y="f75"/>
                  <a:pt x="f65" y="f437"/>
                </a:cubicBezTo>
                <a:close/>
                <a:moveTo>
                  <a:pt x="f387" y="f277"/>
                </a:moveTo>
                <a:cubicBezTo>
                  <a:pt x="f59" y="f200"/>
                  <a:pt x="f60" y="f200"/>
                  <a:pt x="f64" y="f165"/>
                </a:cubicBezTo>
                <a:cubicBezTo>
                  <a:pt x="f64" y="f13"/>
                  <a:pt x="f400" y="f13"/>
                  <a:pt x="f387" y="f277"/>
                </a:cubicBezTo>
                <a:close/>
                <a:moveTo>
                  <a:pt x="f401" y="f437"/>
                </a:moveTo>
                <a:cubicBezTo>
                  <a:pt x="f401" y="f437"/>
                  <a:pt x="f49" y="f165"/>
                  <a:pt x="f49" y="f165"/>
                </a:cubicBezTo>
                <a:cubicBezTo>
                  <a:pt x="f402" y="f165"/>
                  <a:pt x="f51" y="f165"/>
                  <a:pt x="f417" y="f165"/>
                </a:cubicBezTo>
                <a:cubicBezTo>
                  <a:pt x="f53" y="f165"/>
                  <a:pt x="f54" y="f437"/>
                  <a:pt x="f54" y="f75"/>
                </a:cubicBezTo>
                <a:cubicBezTo>
                  <a:pt x="f54" y="f75"/>
                  <a:pt x="f53" y="f277"/>
                  <a:pt x="f417" y="f277"/>
                </a:cubicBezTo>
                <a:cubicBezTo>
                  <a:pt x="f51" y="f277"/>
                  <a:pt x="f418" y="f277"/>
                  <a:pt x="f420" y="f277"/>
                </a:cubicBezTo>
                <a:cubicBezTo>
                  <a:pt x="f420" y="f277"/>
                  <a:pt x="f49" y="f75"/>
                  <a:pt x="f401" y="f437"/>
                </a:cubicBezTo>
                <a:close/>
                <a:moveTo>
                  <a:pt x="f403" y="f144"/>
                </a:moveTo>
                <a:cubicBezTo>
                  <a:pt x="f404" y="f224"/>
                  <a:pt x="f54" y="f223"/>
                  <a:pt x="f54" y="f222"/>
                </a:cubicBezTo>
                <a:cubicBezTo>
                  <a:pt x="f54" y="f360"/>
                  <a:pt x="f404" y="f186"/>
                  <a:pt x="f403" y="f186"/>
                </a:cubicBezTo>
                <a:cubicBezTo>
                  <a:pt x="f402" y="f186"/>
                  <a:pt x="f49" y="f360"/>
                  <a:pt x="f49" y="f222"/>
                </a:cubicBezTo>
                <a:cubicBezTo>
                  <a:pt x="f49" y="f223"/>
                  <a:pt x="f402" y="f224"/>
                  <a:pt x="f403" y="f144"/>
                </a:cubicBezTo>
                <a:close/>
                <a:moveTo>
                  <a:pt x="f388" y="f172"/>
                </a:moveTo>
                <a:cubicBezTo>
                  <a:pt x="f65" y="f172"/>
                  <a:pt x="f65" y="f322"/>
                  <a:pt x="f65" y="f322"/>
                </a:cubicBezTo>
                <a:cubicBezTo>
                  <a:pt x="f388" y="f364"/>
                  <a:pt x="f389" y="f161"/>
                  <a:pt x="f396" y="f161"/>
                </a:cubicBezTo>
                <a:cubicBezTo>
                  <a:pt x="f390" y="f367"/>
                  <a:pt x="f391" y="f367"/>
                  <a:pt x="f392" y="f161"/>
                </a:cubicBezTo>
                <a:cubicBezTo>
                  <a:pt x="f393" y="f161"/>
                  <a:pt x="f393" y="f364"/>
                  <a:pt x="f394" y="f364"/>
                </a:cubicBezTo>
                <a:cubicBezTo>
                  <a:pt x="f393" y="f322"/>
                  <a:pt x="f392" y="f172"/>
                  <a:pt x="f392" y="f172"/>
                </a:cubicBezTo>
                <a:cubicBezTo>
                  <a:pt x="f395" y="f172"/>
                  <a:pt x="f396" y="f172"/>
                  <a:pt x="f388" y="f172"/>
                </a:cubicBezTo>
                <a:close/>
                <a:moveTo>
                  <a:pt x="f428" y="f142"/>
                </a:moveTo>
                <a:cubicBezTo>
                  <a:pt x="f81" y="f143"/>
                  <a:pt x="f471" y="f216"/>
                  <a:pt x="f472" y="f216"/>
                </a:cubicBezTo>
                <a:cubicBezTo>
                  <a:pt x="f471" y="f213"/>
                  <a:pt x="f81" y="f212"/>
                  <a:pt x="f428" y="f212"/>
                </a:cubicBezTo>
                <a:cubicBezTo>
                  <a:pt x="f83" y="f212"/>
                  <a:pt x="f429" y="f213"/>
                  <a:pt x="f430" y="f216"/>
                </a:cubicBezTo>
                <a:cubicBezTo>
                  <a:pt x="f429" y="f143"/>
                  <a:pt x="f84" y="f143"/>
                  <a:pt x="f428" y="f142"/>
                </a:cubicBezTo>
                <a:close/>
                <a:moveTo>
                  <a:pt x="f64" y="f172"/>
                </a:moveTo>
                <a:cubicBezTo>
                  <a:pt x="f63" y="f172"/>
                  <a:pt x="f61" y="f172"/>
                  <a:pt x="f451" y="f172"/>
                </a:cubicBezTo>
                <a:cubicBezTo>
                  <a:pt x="f387" y="f172"/>
                  <a:pt x="f387" y="f322"/>
                  <a:pt x="f59" y="f322"/>
                </a:cubicBezTo>
                <a:cubicBezTo>
                  <a:pt x="f59" y="f364"/>
                  <a:pt x="f387" y="f161"/>
                  <a:pt x="f387" y="f161"/>
                </a:cubicBezTo>
                <a:cubicBezTo>
                  <a:pt x="f398" y="f161"/>
                  <a:pt x="f399" y="f161"/>
                  <a:pt x="f400" y="f161"/>
                </a:cubicBezTo>
                <a:cubicBezTo>
                  <a:pt x="f64" y="f161"/>
                  <a:pt x="f64" y="f322"/>
                  <a:pt x="f64" y="f172"/>
                </a:cubicBezTo>
                <a:close/>
                <a:moveTo>
                  <a:pt x="f394" y="f375"/>
                </a:moveTo>
                <a:cubicBezTo>
                  <a:pt x="f391" y="f375"/>
                  <a:pt x="f397" y="f375"/>
                  <a:pt x="f65" y="f375"/>
                </a:cubicBezTo>
                <a:cubicBezTo>
                  <a:pt x="f469" y="f142"/>
                  <a:pt x="f389" y="f142"/>
                  <a:pt x="f397" y="f198"/>
                </a:cubicBezTo>
                <a:cubicBezTo>
                  <a:pt x="f395" y="f198"/>
                  <a:pt x="f393" y="f143"/>
                  <a:pt x="f394" y="f375"/>
                </a:cubicBezTo>
                <a:close/>
                <a:moveTo>
                  <a:pt x="f430" y="f367"/>
                </a:moveTo>
                <a:cubicBezTo>
                  <a:pt x="f430" y="f367"/>
                  <a:pt x="f430" y="f367"/>
                  <a:pt x="f430" y="f161"/>
                </a:cubicBezTo>
                <a:cubicBezTo>
                  <a:pt x="f84" y="f161"/>
                  <a:pt x="f474" y="f161"/>
                  <a:pt x="f471" y="f161"/>
                </a:cubicBezTo>
                <a:cubicBezTo>
                  <a:pt x="f79" y="f161"/>
                  <a:pt x="f79" y="f367"/>
                  <a:pt x="f472" y="f177"/>
                </a:cubicBezTo>
                <a:cubicBezTo>
                  <a:pt x="f79" y="f177"/>
                  <a:pt x="f471" y="f152"/>
                  <a:pt x="f471" y="f152"/>
                </a:cubicBezTo>
                <a:cubicBezTo>
                  <a:pt x="f81" y="f152"/>
                  <a:pt x="f83" y="f152"/>
                  <a:pt x="f429" y="f152"/>
                </a:cubicBezTo>
                <a:cubicBezTo>
                  <a:pt x="f470" y="f323"/>
                  <a:pt x="f470" y="f177"/>
                  <a:pt x="f430" y="f367"/>
                </a:cubicBezTo>
                <a:close/>
                <a:moveTo>
                  <a:pt x="f407" y="f161"/>
                </a:moveTo>
                <a:cubicBezTo>
                  <a:pt x="f407" y="f177"/>
                  <a:pt x="f408" y="f323"/>
                  <a:pt x="f408" y="f323"/>
                </a:cubicBezTo>
                <a:cubicBezTo>
                  <a:pt x="f461" y="f152"/>
                  <a:pt x="f462" y="f152"/>
                  <a:pt x="f463" y="f152"/>
                </a:cubicBezTo>
                <a:cubicBezTo>
                  <a:pt x="f463" y="f152"/>
                  <a:pt x="f86" y="f177"/>
                  <a:pt x="f86" y="f177"/>
                </a:cubicBezTo>
                <a:cubicBezTo>
                  <a:pt x="f86" y="f367"/>
                  <a:pt x="f463" y="f161"/>
                  <a:pt x="f410" y="f161"/>
                </a:cubicBezTo>
                <a:cubicBezTo>
                  <a:pt x="f467" y="f161"/>
                  <a:pt x="f85" y="f161"/>
                  <a:pt x="f407" y="f161"/>
                </a:cubicBezTo>
                <a:close/>
                <a:moveTo>
                  <a:pt x="f423" y="f161"/>
                </a:moveTo>
                <a:cubicBezTo>
                  <a:pt x="f423" y="f367"/>
                  <a:pt x="f455" y="f367"/>
                  <a:pt x="f455" y="f367"/>
                </a:cubicBezTo>
                <a:cubicBezTo>
                  <a:pt x="f423" y="f177"/>
                  <a:pt x="f423" y="f323"/>
                  <a:pt x="f454" y="f152"/>
                </a:cubicBezTo>
                <a:cubicBezTo>
                  <a:pt x="f456" y="f152"/>
                  <a:pt x="f91" y="f152"/>
                  <a:pt x="f464" y="f152"/>
                </a:cubicBezTo>
                <a:cubicBezTo>
                  <a:pt x="f93" y="f152"/>
                  <a:pt x="f93" y="f177"/>
                  <a:pt x="f421" y="f177"/>
                </a:cubicBezTo>
                <a:cubicBezTo>
                  <a:pt x="f93" y="f367"/>
                  <a:pt x="f93" y="f161"/>
                  <a:pt x="f464" y="f161"/>
                </a:cubicBezTo>
                <a:cubicBezTo>
                  <a:pt x="f87" y="f161"/>
                  <a:pt x="f456" y="f161"/>
                  <a:pt x="f423" y="f161"/>
                </a:cubicBezTo>
                <a:close/>
                <a:moveTo>
                  <a:pt x="f54" y="f167"/>
                </a:moveTo>
                <a:cubicBezTo>
                  <a:pt x="f54" y="f152"/>
                  <a:pt x="f417" y="f152"/>
                  <a:pt x="f419" y="f291"/>
                </a:cubicBezTo>
                <a:cubicBezTo>
                  <a:pt x="f420" y="f291"/>
                  <a:pt x="f49" y="f320"/>
                  <a:pt x="f401" y="f167"/>
                </a:cubicBezTo>
                <a:cubicBezTo>
                  <a:pt x="f402" y="f167"/>
                  <a:pt x="f404" y="f167"/>
                  <a:pt x="f54" y="f167"/>
                </a:cubicBezTo>
                <a:close/>
                <a:moveTo>
                  <a:pt x="f395" y="f145"/>
                </a:moveTo>
                <a:cubicBezTo>
                  <a:pt x="f449" y="f167"/>
                  <a:pt x="f392" y="f369"/>
                  <a:pt x="f394" y="f320"/>
                </a:cubicBezTo>
                <a:cubicBezTo>
                  <a:pt x="f392" y="f291"/>
                  <a:pt x="f391" y="f152"/>
                  <a:pt x="f395" y="f291"/>
                </a:cubicBezTo>
                <a:cubicBezTo>
                  <a:pt x="f397" y="f291"/>
                  <a:pt x="f388" y="f323"/>
                  <a:pt x="f65" y="f320"/>
                </a:cubicBezTo>
                <a:cubicBezTo>
                  <a:pt x="f65" y="f369"/>
                  <a:pt x="f397" y="f167"/>
                  <a:pt x="f395" y="f145"/>
                </a:cubicBezTo>
                <a:close/>
                <a:moveTo>
                  <a:pt x="f421" y="f34"/>
                </a:moveTo>
                <a:cubicBezTo>
                  <a:pt x="f91" y="f34"/>
                  <a:pt x="f456" y="f34"/>
                  <a:pt x="f423" y="f34"/>
                </a:cubicBezTo>
                <a:cubicBezTo>
                  <a:pt x="f423" y="f29"/>
                  <a:pt x="f423" y="f29"/>
                  <a:pt x="f456" y="f29"/>
                </a:cubicBezTo>
                <a:cubicBezTo>
                  <a:pt x="f87" y="f444"/>
                  <a:pt x="f93" y="f214"/>
                  <a:pt x="f421" y="f34"/>
                </a:cubicBezTo>
                <a:close/>
                <a:moveTo>
                  <a:pt x="f474" y="f29"/>
                </a:moveTo>
                <a:cubicBezTo>
                  <a:pt x="f474" y="f29"/>
                  <a:pt x="f474" y="f29"/>
                  <a:pt x="f474" y="f29"/>
                </a:cubicBezTo>
                <a:cubicBezTo>
                  <a:pt x="f428" y="f29"/>
                  <a:pt x="f83" y="f29"/>
                  <a:pt x="f84" y="f29"/>
                </a:cubicBezTo>
                <a:cubicBezTo>
                  <a:pt x="f429" y="f444"/>
                  <a:pt x="f470" y="f121"/>
                  <a:pt x="f430" y="f121"/>
                </a:cubicBezTo>
                <a:cubicBezTo>
                  <a:pt x="f470" y="f34"/>
                  <a:pt x="f429" y="f34"/>
                  <a:pt x="f84" y="f138"/>
                </a:cubicBezTo>
                <a:cubicBezTo>
                  <a:pt x="f428" y="f138"/>
                  <a:pt x="f81" y="f138"/>
                  <a:pt x="f471" y="f34"/>
                </a:cubicBezTo>
                <a:cubicBezTo>
                  <a:pt x="f471" y="f34"/>
                  <a:pt x="f79" y="f34"/>
                  <a:pt x="f472" y="f121"/>
                </a:cubicBezTo>
                <a:cubicBezTo>
                  <a:pt x="f79" y="f121"/>
                  <a:pt x="f471" y="f444"/>
                  <a:pt x="f471" y="f29"/>
                </a:cubicBezTo>
                <a:cubicBezTo>
                  <a:pt x="f473" y="f29"/>
                  <a:pt x="f81" y="f29"/>
                  <a:pt x="f474" y="f29"/>
                </a:cubicBezTo>
                <a:close/>
                <a:moveTo>
                  <a:pt x="f403" y="f29"/>
                </a:moveTo>
                <a:cubicBezTo>
                  <a:pt x="f404" y="f444"/>
                  <a:pt x="f54" y="f121"/>
                  <a:pt x="f54" y="f34"/>
                </a:cubicBezTo>
                <a:cubicBezTo>
                  <a:pt x="f54" y="f215"/>
                  <a:pt x="f404" y="f138"/>
                  <a:pt x="f403" y="f199"/>
                </a:cubicBezTo>
                <a:cubicBezTo>
                  <a:pt x="f402" y="f199"/>
                  <a:pt x="f420" y="f138"/>
                  <a:pt x="f49" y="f34"/>
                </a:cubicBezTo>
                <a:cubicBezTo>
                  <a:pt x="f420" y="f121"/>
                  <a:pt x="f402" y="f444"/>
                  <a:pt x="f403" y="f29"/>
                </a:cubicBezTo>
                <a:close/>
                <a:moveTo>
                  <a:pt x="f459" y="f321"/>
                </a:moveTo>
                <a:cubicBezTo>
                  <a:pt x="f462" y="f321"/>
                  <a:pt x="f410" y="f293"/>
                  <a:pt x="f86" y="f227"/>
                </a:cubicBezTo>
                <a:cubicBezTo>
                  <a:pt x="f410" y="f183"/>
                  <a:pt x="f462" y="f183"/>
                  <a:pt x="f459" y="f292"/>
                </a:cubicBezTo>
                <a:cubicBezTo>
                  <a:pt x="f461" y="f292"/>
                  <a:pt x="f460" y="f183"/>
                  <a:pt x="f407" y="f227"/>
                </a:cubicBezTo>
                <a:cubicBezTo>
                  <a:pt x="f460" y="f293"/>
                  <a:pt x="f85" y="f293"/>
                  <a:pt x="f459" y="f321"/>
                </a:cubicBezTo>
                <a:close/>
                <a:moveTo>
                  <a:pt x="f453" y="f321"/>
                </a:moveTo>
                <a:cubicBezTo>
                  <a:pt x="f91" y="f321"/>
                  <a:pt x="f464" y="f293"/>
                  <a:pt x="f421" y="f227"/>
                </a:cubicBezTo>
                <a:cubicBezTo>
                  <a:pt x="f464" y="f183"/>
                  <a:pt x="f91" y="f183"/>
                  <a:pt x="f87" y="f292"/>
                </a:cubicBezTo>
                <a:cubicBezTo>
                  <a:pt x="f456" y="f292"/>
                  <a:pt x="f454" y="f183"/>
                  <a:pt x="f455" y="f227"/>
                </a:cubicBezTo>
                <a:cubicBezTo>
                  <a:pt x="f454" y="f293"/>
                  <a:pt x="f456" y="f293"/>
                  <a:pt x="f453" y="f321"/>
                </a:cubicBezTo>
                <a:close/>
                <a:moveTo>
                  <a:pt x="f54" y="f321"/>
                </a:moveTo>
                <a:cubicBezTo>
                  <a:pt x="f54" y="f321"/>
                  <a:pt x="f54" y="f321"/>
                  <a:pt x="f405" y="f293"/>
                </a:cubicBezTo>
                <a:cubicBezTo>
                  <a:pt x="f54" y="f227"/>
                  <a:pt x="f53" y="f183"/>
                  <a:pt x="f417" y="f183"/>
                </a:cubicBezTo>
                <a:cubicBezTo>
                  <a:pt x="f51" y="f183"/>
                  <a:pt x="f418" y="f183"/>
                  <a:pt x="f419" y="f183"/>
                </a:cubicBezTo>
                <a:cubicBezTo>
                  <a:pt x="f420" y="f183"/>
                  <a:pt x="f49" y="f227"/>
                  <a:pt x="f401" y="f293"/>
                </a:cubicBezTo>
                <a:cubicBezTo>
                  <a:pt x="f49" y="f293"/>
                  <a:pt x="f420" y="f321"/>
                  <a:pt x="f420" y="f321"/>
                </a:cubicBezTo>
                <a:cubicBezTo>
                  <a:pt x="f418" y="f321"/>
                  <a:pt x="f404" y="f321"/>
                  <a:pt x="f54" y="f321"/>
                </a:cubicBezTo>
                <a:close/>
                <a:moveTo>
                  <a:pt x="f64" y="f321"/>
                </a:moveTo>
                <a:cubicBezTo>
                  <a:pt x="f64" y="f292"/>
                  <a:pt x="f63" y="f292"/>
                  <a:pt x="f387" y="f183"/>
                </a:cubicBezTo>
                <a:cubicBezTo>
                  <a:pt x="f387" y="f329"/>
                  <a:pt x="f451" y="f329"/>
                  <a:pt x="f64" y="f321"/>
                </a:cubicBezTo>
                <a:close/>
                <a:moveTo>
                  <a:pt x="f390" y="f136"/>
                </a:moveTo>
                <a:cubicBezTo>
                  <a:pt x="f391" y="f134"/>
                  <a:pt x="f394" y="f133"/>
                  <a:pt x="f394" y="f133"/>
                </a:cubicBezTo>
                <a:cubicBezTo>
                  <a:pt x="f393" y="f132"/>
                  <a:pt x="f391" y="f109"/>
                  <a:pt x="f390" y="f109"/>
                </a:cubicBezTo>
                <a:cubicBezTo>
                  <a:pt x="f397" y="f109"/>
                  <a:pt x="f389" y="f36"/>
                  <a:pt x="f65" y="f36"/>
                </a:cubicBezTo>
                <a:cubicBezTo>
                  <a:pt x="f389" y="f133"/>
                  <a:pt x="f396" y="f134"/>
                  <a:pt x="f390" y="f136"/>
                </a:cubicBezTo>
                <a:close/>
                <a:moveTo>
                  <a:pt x="f86" y="f249"/>
                </a:moveTo>
                <a:cubicBezTo>
                  <a:pt x="f86" y="f249"/>
                  <a:pt x="f86" y="f249"/>
                  <a:pt x="f86" y="f203"/>
                </a:cubicBezTo>
                <a:cubicBezTo>
                  <a:pt x="f458" y="f203"/>
                  <a:pt x="f459" y="f203"/>
                  <a:pt x="f460" y="f203"/>
                </a:cubicBezTo>
                <a:cubicBezTo>
                  <a:pt x="f408" y="f203"/>
                  <a:pt x="f407" y="f249"/>
                  <a:pt x="f407" y="f211"/>
                </a:cubicBezTo>
                <a:cubicBezTo>
                  <a:pt x="f408" y="f211"/>
                  <a:pt x="f408" y="f120"/>
                  <a:pt x="f460" y="f120"/>
                </a:cubicBezTo>
                <a:cubicBezTo>
                  <a:pt x="f461" y="f125"/>
                  <a:pt x="f462" y="f125"/>
                  <a:pt x="f410" y="f120"/>
                </a:cubicBezTo>
                <a:cubicBezTo>
                  <a:pt x="f463" y="f120"/>
                  <a:pt x="f463" y="f211"/>
                  <a:pt x="f86" y="f249"/>
                </a:cubicBezTo>
                <a:close/>
                <a:moveTo>
                  <a:pt x="f421" y="f109"/>
                </a:moveTo>
                <a:cubicBezTo>
                  <a:pt x="f421" y="f209"/>
                  <a:pt x="f421" y="f209"/>
                  <a:pt x="f475" y="f209"/>
                </a:cubicBezTo>
                <a:cubicBezTo>
                  <a:pt x="f423" y="f209"/>
                  <a:pt x="f455" y="f132"/>
                  <a:pt x="f423" y="f109"/>
                </a:cubicBezTo>
                <a:cubicBezTo>
                  <a:pt x="f456" y="f109"/>
                  <a:pt x="f91" y="f109"/>
                  <a:pt x="f421" y="f109"/>
                </a:cubicBezTo>
                <a:close/>
                <a:moveTo>
                  <a:pt x="f86" y="f109"/>
                </a:moveTo>
                <a:cubicBezTo>
                  <a:pt x="f457" y="f209"/>
                  <a:pt x="f410" y="f209"/>
                  <a:pt x="f462" y="f209"/>
                </a:cubicBezTo>
                <a:cubicBezTo>
                  <a:pt x="f459" y="f132"/>
                  <a:pt x="f408" y="f28"/>
                  <a:pt x="f407" y="f109"/>
                </a:cubicBezTo>
                <a:cubicBezTo>
                  <a:pt x="f461" y="f109"/>
                  <a:pt x="f462" y="f109"/>
                  <a:pt x="f86" y="f109"/>
                </a:cubicBezTo>
                <a:close/>
                <a:moveTo>
                  <a:pt x="f472" y="f210"/>
                </a:moveTo>
                <a:cubicBezTo>
                  <a:pt x="f472" y="f109"/>
                  <a:pt x="f472" y="f109"/>
                  <a:pt x="f79" y="f109"/>
                </a:cubicBezTo>
                <a:cubicBezTo>
                  <a:pt x="f471" y="f109"/>
                  <a:pt x="f473" y="f109"/>
                  <a:pt x="f81" y="f109"/>
                </a:cubicBezTo>
                <a:cubicBezTo>
                  <a:pt x="f474" y="f109"/>
                  <a:pt x="f83" y="f36"/>
                  <a:pt x="f429" y="f109"/>
                </a:cubicBezTo>
                <a:cubicBezTo>
                  <a:pt x="f470" y="f109"/>
                  <a:pt x="f470" y="f210"/>
                  <a:pt x="f430" y="f210"/>
                </a:cubicBezTo>
                <a:cubicBezTo>
                  <a:pt x="f470" y="f132"/>
                  <a:pt x="f470" y="f209"/>
                  <a:pt x="f429" y="f209"/>
                </a:cubicBezTo>
                <a:cubicBezTo>
                  <a:pt x="f83" y="f209"/>
                  <a:pt x="f474" y="f209"/>
                  <a:pt x="f471" y="f209"/>
                </a:cubicBezTo>
                <a:cubicBezTo>
                  <a:pt x="f471" y="f209"/>
                  <a:pt x="f79" y="f132"/>
                  <a:pt x="f472" y="f210"/>
                </a:cubicBezTo>
                <a:close/>
                <a:moveTo>
                  <a:pt x="f421" y="f284"/>
                </a:moveTo>
                <a:cubicBezTo>
                  <a:pt x="f421" y="f184"/>
                  <a:pt x="f93" y="f184"/>
                  <a:pt x="f475" y="f184"/>
                </a:cubicBezTo>
                <a:cubicBezTo>
                  <a:pt x="f454" y="f184"/>
                  <a:pt x="f423" y="f366"/>
                  <a:pt x="f455" y="f169"/>
                </a:cubicBezTo>
                <a:cubicBezTo>
                  <a:pt x="f455" y="f169"/>
                  <a:pt x="f423" y="f284"/>
                  <a:pt x="f423" y="f284"/>
                </a:cubicBezTo>
                <a:cubicBezTo>
                  <a:pt x="f456" y="f284"/>
                  <a:pt x="f91" y="f284"/>
                  <a:pt x="f421" y="f284"/>
                </a:cubicBezTo>
                <a:close/>
                <a:moveTo>
                  <a:pt x="f472" y="f169"/>
                </a:moveTo>
                <a:cubicBezTo>
                  <a:pt x="f472" y="f284"/>
                  <a:pt x="f472" y="f284"/>
                  <a:pt x="f79" y="f284"/>
                </a:cubicBezTo>
                <a:cubicBezTo>
                  <a:pt x="f473" y="f284"/>
                  <a:pt x="f428" y="f284"/>
                  <a:pt x="f429" y="f284"/>
                </a:cubicBezTo>
                <a:cubicBezTo>
                  <a:pt x="f470" y="f284"/>
                  <a:pt x="f470" y="f169"/>
                  <a:pt x="f430" y="f169"/>
                </a:cubicBezTo>
                <a:cubicBezTo>
                  <a:pt x="f470" y="f366"/>
                  <a:pt x="f470" y="f184"/>
                  <a:pt x="f429" y="f184"/>
                </a:cubicBezTo>
                <a:cubicBezTo>
                  <a:pt x="f83" y="f184"/>
                  <a:pt x="f81" y="f184"/>
                  <a:pt x="f471" y="f184"/>
                </a:cubicBezTo>
                <a:cubicBezTo>
                  <a:pt x="f79" y="f184"/>
                  <a:pt x="f79" y="f366"/>
                  <a:pt x="f472" y="f169"/>
                </a:cubicBezTo>
                <a:close/>
                <a:moveTo>
                  <a:pt x="f86" y="f162"/>
                </a:moveTo>
                <a:cubicBezTo>
                  <a:pt x="f86" y="f231"/>
                  <a:pt x="f86" y="f231"/>
                  <a:pt x="f86" y="f231"/>
                </a:cubicBezTo>
                <a:cubicBezTo>
                  <a:pt x="f458" y="f231"/>
                  <a:pt x="f459" y="f315"/>
                  <a:pt x="f460" y="f231"/>
                </a:cubicBezTo>
                <a:cubicBezTo>
                  <a:pt x="f408" y="f231"/>
                  <a:pt x="f408" y="f162"/>
                  <a:pt x="f407" y="f162"/>
                </a:cubicBezTo>
                <a:cubicBezTo>
                  <a:pt x="f408" y="f178"/>
                  <a:pt x="f408" y="f151"/>
                  <a:pt x="f460" y="f151"/>
                </a:cubicBezTo>
                <a:cubicBezTo>
                  <a:pt x="f461" y="f151"/>
                  <a:pt x="f462" y="f151"/>
                  <a:pt x="f410" y="f151"/>
                </a:cubicBezTo>
                <a:cubicBezTo>
                  <a:pt x="f463" y="f151"/>
                  <a:pt x="f86" y="f162"/>
                  <a:pt x="f86" y="f162"/>
                </a:cubicBezTo>
                <a:close/>
                <a:moveTo>
                  <a:pt x="f421" y="f162"/>
                </a:moveTo>
                <a:cubicBezTo>
                  <a:pt x="f421" y="f162"/>
                  <a:pt x="f421" y="f231"/>
                  <a:pt x="f421" y="f231"/>
                </a:cubicBezTo>
                <a:cubicBezTo>
                  <a:pt x="f91" y="f231"/>
                  <a:pt x="f456" y="f231"/>
                  <a:pt x="f455" y="f231"/>
                </a:cubicBezTo>
                <a:cubicBezTo>
                  <a:pt x="f454" y="f166"/>
                  <a:pt x="f453" y="f178"/>
                  <a:pt x="f422" y="f151"/>
                </a:cubicBezTo>
                <a:cubicBezTo>
                  <a:pt x="f464" y="f151"/>
                  <a:pt x="f93" y="f178"/>
                  <a:pt x="f421" y="f162"/>
                </a:cubicBezTo>
                <a:close/>
                <a:moveTo>
                  <a:pt x="f425" y="f221"/>
                </a:moveTo>
                <a:cubicBezTo>
                  <a:pt x="f112" y="f221"/>
                  <a:pt x="f324" y="f221"/>
                  <a:pt x="f426" y="f221"/>
                </a:cubicBezTo>
                <a:cubicBezTo>
                  <a:pt x="f426" y="f286"/>
                  <a:pt x="f426" y="f194"/>
                  <a:pt x="f426" y="f193"/>
                </a:cubicBezTo>
                <a:cubicBezTo>
                  <a:pt x="f427" y="f193"/>
                  <a:pt x="f112" y="f193"/>
                  <a:pt x="f425" y="f193"/>
                </a:cubicBezTo>
                <a:cubicBezTo>
                  <a:pt x="f425" y="f194"/>
                  <a:pt x="f425" y="f286"/>
                  <a:pt x="f425" y="f221"/>
                </a:cubicBezTo>
                <a:close/>
                <a:moveTo>
                  <a:pt x="f426" y="f198"/>
                </a:moveTo>
                <a:cubicBezTo>
                  <a:pt x="f296" y="f374"/>
                  <a:pt x="f427" y="f213"/>
                  <a:pt x="f476" y="f213"/>
                </a:cubicBezTo>
                <a:cubicBezTo>
                  <a:pt x="f341" y="f212"/>
                  <a:pt x="f425" y="f143"/>
                  <a:pt x="f425" y="f198"/>
                </a:cubicBezTo>
                <a:cubicBezTo>
                  <a:pt x="f112" y="f198"/>
                  <a:pt x="f427" y="f198"/>
                  <a:pt x="f426" y="f198"/>
                </a:cubicBezTo>
                <a:close/>
                <a:moveTo>
                  <a:pt x="f457" y="f158"/>
                </a:moveTo>
                <a:cubicBezTo>
                  <a:pt x="f423" y="f465"/>
                  <a:pt x="f423" y="f153"/>
                  <a:pt x="f454" y="f153"/>
                </a:cubicBezTo>
                <a:cubicBezTo>
                  <a:pt x="f456" y="f153"/>
                  <a:pt x="f91" y="f153"/>
                  <a:pt x="f93" y="f153"/>
                </a:cubicBezTo>
                <a:cubicBezTo>
                  <a:pt x="f93" y="f153"/>
                  <a:pt x="f421" y="f465"/>
                  <a:pt x="f421" y="f465"/>
                </a:cubicBezTo>
                <a:cubicBezTo>
                  <a:pt x="f421" y="f157"/>
                  <a:pt x="f93" y="f158"/>
                  <a:pt x="f93" y="f158"/>
                </a:cubicBezTo>
                <a:cubicBezTo>
                  <a:pt x="f91" y="f158"/>
                  <a:pt x="f456" y="f158"/>
                  <a:pt x="f457" y="f158"/>
                </a:cubicBezTo>
                <a:close/>
                <a:moveTo>
                  <a:pt x="f426" y="f136"/>
                </a:moveTo>
                <a:cubicBezTo>
                  <a:pt x="f426" y="f138"/>
                  <a:pt x="f426" y="f138"/>
                  <a:pt x="f425" y="f199"/>
                </a:cubicBezTo>
                <a:cubicBezTo>
                  <a:pt x="f425" y="f215"/>
                  <a:pt x="f425" y="f35"/>
                  <a:pt x="f425" y="f136"/>
                </a:cubicBezTo>
                <a:cubicBezTo>
                  <a:pt x="f112" y="f136"/>
                  <a:pt x="f427" y="f136"/>
                  <a:pt x="f426" y="f136"/>
                </a:cubicBezTo>
                <a:close/>
                <a:moveTo>
                  <a:pt x="f425" y="f217"/>
                </a:moveTo>
                <a:cubicBezTo>
                  <a:pt x="f112" y="f217"/>
                  <a:pt x="f324" y="f217"/>
                  <a:pt x="f296" y="f217"/>
                </a:cubicBezTo>
                <a:cubicBezTo>
                  <a:pt x="f426" y="f431"/>
                  <a:pt x="f426" y="f355"/>
                  <a:pt x="f297" y="f355"/>
                </a:cubicBezTo>
                <a:cubicBezTo>
                  <a:pt x="f427" y="f171"/>
                  <a:pt x="f476" y="f171"/>
                  <a:pt x="f425" y="f171"/>
                </a:cubicBezTo>
                <a:cubicBezTo>
                  <a:pt x="f425" y="f197"/>
                  <a:pt x="f425" y="f431"/>
                  <a:pt x="f425" y="f217"/>
                </a:cubicBezTo>
                <a:close/>
                <a:moveTo>
                  <a:pt x="f79" y="f158"/>
                </a:moveTo>
                <a:cubicBezTo>
                  <a:pt x="f472" y="f158"/>
                  <a:pt x="f472" y="f157"/>
                  <a:pt x="f472" y="f157"/>
                </a:cubicBezTo>
                <a:cubicBezTo>
                  <a:pt x="f79" y="f465"/>
                  <a:pt x="f79" y="f153"/>
                  <a:pt x="f471" y="f153"/>
                </a:cubicBezTo>
                <a:cubicBezTo>
                  <a:pt x="f81" y="f153"/>
                  <a:pt x="f83" y="f153"/>
                  <a:pt x="f429" y="f153"/>
                </a:cubicBezTo>
                <a:cubicBezTo>
                  <a:pt x="f470" y="f153"/>
                  <a:pt x="f470" y="f465"/>
                  <a:pt x="f430" y="f465"/>
                </a:cubicBezTo>
                <a:cubicBezTo>
                  <a:pt x="f470" y="f157"/>
                  <a:pt x="f429" y="f158"/>
                  <a:pt x="f429" y="f158"/>
                </a:cubicBezTo>
                <a:cubicBezTo>
                  <a:pt x="f428" y="f158"/>
                  <a:pt x="f473" y="f158"/>
                  <a:pt x="f79" y="f158"/>
                </a:cubicBezTo>
                <a:close/>
                <a:moveTo>
                  <a:pt x="f453" y="f212"/>
                </a:moveTo>
                <a:cubicBezTo>
                  <a:pt x="f453" y="f212"/>
                  <a:pt x="f453" y="f212"/>
                  <a:pt x="f453" y="f212"/>
                </a:cubicBezTo>
                <a:cubicBezTo>
                  <a:pt x="f91" y="f212"/>
                  <a:pt x="f422" y="f212"/>
                  <a:pt x="f464" y="f212"/>
                </a:cubicBezTo>
                <a:cubicBezTo>
                  <a:pt x="f93" y="f212"/>
                  <a:pt x="f93" y="f213"/>
                  <a:pt x="f421" y="f216"/>
                </a:cubicBezTo>
                <a:cubicBezTo>
                  <a:pt x="f93" y="f216"/>
                  <a:pt x="f93" y="f143"/>
                  <a:pt x="f464" y="f143"/>
                </a:cubicBezTo>
                <a:cubicBezTo>
                  <a:pt x="f91" y="f142"/>
                  <a:pt x="f453" y="f142"/>
                  <a:pt x="f475" y="f143"/>
                </a:cubicBezTo>
                <a:cubicBezTo>
                  <a:pt x="f454" y="f143"/>
                  <a:pt x="f423" y="f216"/>
                  <a:pt x="f455" y="f216"/>
                </a:cubicBezTo>
                <a:cubicBezTo>
                  <a:pt x="f423" y="f213"/>
                  <a:pt x="f454" y="f213"/>
                  <a:pt x="f475" y="f212"/>
                </a:cubicBezTo>
                <a:cubicBezTo>
                  <a:pt x="f456" y="f212"/>
                  <a:pt x="f456" y="f212"/>
                  <a:pt x="f453" y="f212"/>
                </a:cubicBezTo>
                <a:close/>
                <a:moveTo>
                  <a:pt x="f430" y="f194"/>
                </a:moveTo>
                <a:cubicBezTo>
                  <a:pt x="f430" y="f194"/>
                  <a:pt x="f430" y="f286"/>
                  <a:pt x="f470" y="f286"/>
                </a:cubicBezTo>
                <a:cubicBezTo>
                  <a:pt x="f84" y="f286"/>
                  <a:pt x="f474" y="f286"/>
                  <a:pt x="f471" y="f286"/>
                </a:cubicBezTo>
                <a:cubicBezTo>
                  <a:pt x="f471" y="f286"/>
                  <a:pt x="f79" y="f194"/>
                  <a:pt x="f472" y="f194"/>
                </a:cubicBezTo>
                <a:cubicBezTo>
                  <a:pt x="f79" y="f193"/>
                  <a:pt x="f79" y="f287"/>
                  <a:pt x="f471" y="f287"/>
                </a:cubicBezTo>
                <a:cubicBezTo>
                  <a:pt x="f81" y="f287"/>
                  <a:pt x="f83" y="f287"/>
                  <a:pt x="f429" y="f287"/>
                </a:cubicBezTo>
                <a:cubicBezTo>
                  <a:pt x="f470" y="f287"/>
                  <a:pt x="f430" y="f193"/>
                  <a:pt x="f430" y="f194"/>
                </a:cubicBezTo>
                <a:close/>
                <a:moveTo>
                  <a:pt x="f425" y="f120"/>
                </a:moveTo>
                <a:cubicBezTo>
                  <a:pt x="f112" y="f120"/>
                  <a:pt x="f324" y="f120"/>
                  <a:pt x="f296" y="f120"/>
                </a:cubicBezTo>
                <a:cubicBezTo>
                  <a:pt x="f426" y="f208"/>
                  <a:pt x="f426" y="f131"/>
                  <a:pt x="f297" y="f228"/>
                </a:cubicBezTo>
                <a:cubicBezTo>
                  <a:pt x="f427" y="f228"/>
                  <a:pt x="f112" y="f228"/>
                  <a:pt x="f425" y="f228"/>
                </a:cubicBezTo>
                <a:cubicBezTo>
                  <a:pt x="f425" y="f208"/>
                  <a:pt x="f425" y="f125"/>
                  <a:pt x="f425" y="f120"/>
                </a:cubicBezTo>
                <a:close/>
                <a:moveTo>
                  <a:pt x="f426" y="f375"/>
                </a:moveTo>
                <a:cubicBezTo>
                  <a:pt x="f427" y="f375"/>
                  <a:pt x="f112" y="f375"/>
                  <a:pt x="f341" y="f375"/>
                </a:cubicBezTo>
                <a:cubicBezTo>
                  <a:pt x="f425" y="f30"/>
                  <a:pt x="f425" y="f444"/>
                  <a:pt x="f340" y="f444"/>
                </a:cubicBezTo>
                <a:cubicBezTo>
                  <a:pt x="f112" y="f444"/>
                  <a:pt x="f324" y="f444"/>
                  <a:pt x="f426" y="f444"/>
                </a:cubicBezTo>
                <a:cubicBezTo>
                  <a:pt x="f426" y="f29"/>
                  <a:pt x="f426" y="f30"/>
                  <a:pt x="f426" y="f375"/>
                </a:cubicBezTo>
                <a:close/>
                <a:moveTo>
                  <a:pt x="f197" y="f212"/>
                </a:moveTo>
                <a:cubicBezTo>
                  <a:pt x="f197" y="f213"/>
                  <a:pt x="f197" y="f213"/>
                  <a:pt x="f197" y="f213"/>
                </a:cubicBezTo>
                <a:cubicBezTo>
                  <a:pt x="f373" y="f213"/>
                  <a:pt x="f216" y="f213"/>
                  <a:pt x="f108" y="f213"/>
                </a:cubicBezTo>
                <a:cubicBezTo>
                  <a:pt x="f142" y="f217"/>
                  <a:pt x="f212" y="f373"/>
                  <a:pt x="f217" y="f374"/>
                </a:cubicBezTo>
                <a:cubicBezTo>
                  <a:pt x="f217" y="f374"/>
                  <a:pt x="f431" y="f212"/>
                  <a:pt x="f197" y="f212"/>
                </a:cubicBezTo>
                <a:close/>
                <a:moveTo>
                  <a:pt x="f426" y="f370"/>
                </a:moveTo>
                <a:cubicBezTo>
                  <a:pt x="f426" y="f370"/>
                  <a:pt x="f296" y="f370"/>
                  <a:pt x="f296" y="f190"/>
                </a:cubicBezTo>
                <a:cubicBezTo>
                  <a:pt x="f426" y="f189"/>
                  <a:pt x="f426" y="f187"/>
                  <a:pt x="f297" y="f187"/>
                </a:cubicBezTo>
                <a:cubicBezTo>
                  <a:pt x="f427" y="f187"/>
                  <a:pt x="f476" y="f187"/>
                  <a:pt x="f425" y="f360"/>
                </a:cubicBezTo>
                <a:cubicBezTo>
                  <a:pt x="f341" y="f189"/>
                  <a:pt x="f341" y="f370"/>
                  <a:pt x="f476" y="f370"/>
                </a:cubicBezTo>
                <a:cubicBezTo>
                  <a:pt x="f343" y="f370"/>
                  <a:pt x="f324" y="f370"/>
                  <a:pt x="f426" y="f370"/>
                </a:cubicBezTo>
                <a:close/>
                <a:moveTo>
                  <a:pt x="f477" y="f199"/>
                </a:moveTo>
                <a:cubicBezTo>
                  <a:pt x="f442" y="f138"/>
                  <a:pt x="f439" y="f34"/>
                  <a:pt x="f441" y="f121"/>
                </a:cubicBezTo>
                <a:cubicBezTo>
                  <a:pt x="f439" y="f121"/>
                  <a:pt x="f442" y="f444"/>
                  <a:pt x="f477" y="f444"/>
                </a:cubicBezTo>
                <a:cubicBezTo>
                  <a:pt x="f415" y="f444"/>
                  <a:pt x="f252" y="f121"/>
                  <a:pt x="f253" y="f121"/>
                </a:cubicBezTo>
                <a:cubicBezTo>
                  <a:pt x="f252" y="f34"/>
                  <a:pt x="f415" y="f138"/>
                  <a:pt x="f477" y="f199"/>
                </a:cubicBezTo>
                <a:close/>
                <a:moveTo>
                  <a:pt x="f463" y="f212"/>
                </a:moveTo>
                <a:cubicBezTo>
                  <a:pt x="f86" y="f213"/>
                  <a:pt x="f86" y="f213"/>
                  <a:pt x="f86" y="f213"/>
                </a:cubicBezTo>
                <a:cubicBezTo>
                  <a:pt x="f86" y="f216"/>
                  <a:pt x="f463" y="f143"/>
                  <a:pt x="f410" y="f143"/>
                </a:cubicBezTo>
                <a:cubicBezTo>
                  <a:pt x="f462" y="f142"/>
                  <a:pt x="f459" y="f142"/>
                  <a:pt x="f460" y="f143"/>
                </a:cubicBezTo>
                <a:cubicBezTo>
                  <a:pt x="f408" y="f143"/>
                  <a:pt x="f408" y="f216"/>
                  <a:pt x="f407" y="f216"/>
                </a:cubicBezTo>
                <a:cubicBezTo>
                  <a:pt x="f408" y="f213"/>
                  <a:pt x="f460" y="f212"/>
                  <a:pt x="f460" y="f212"/>
                </a:cubicBezTo>
                <a:cubicBezTo>
                  <a:pt x="f459" y="f212"/>
                  <a:pt x="f458" y="f212"/>
                  <a:pt x="f463" y="f212"/>
                </a:cubicBezTo>
                <a:close/>
                <a:moveTo>
                  <a:pt x="f212" y="f214"/>
                </a:moveTo>
                <a:cubicBezTo>
                  <a:pt x="f216" y="f375"/>
                  <a:pt x="f198" y="f98"/>
                  <a:pt x="f198" y="f98"/>
                </a:cubicBezTo>
                <a:cubicBezTo>
                  <a:pt x="f198" y="f143"/>
                  <a:pt x="f216" y="f198"/>
                  <a:pt x="f212" y="f198"/>
                </a:cubicBezTo>
                <a:cubicBezTo>
                  <a:pt x="f374" y="f198"/>
                  <a:pt x="f217" y="f108"/>
                  <a:pt x="f197" y="f108"/>
                </a:cubicBezTo>
                <a:cubicBezTo>
                  <a:pt x="f217" y="f98"/>
                  <a:pt x="f374" y="f375"/>
                  <a:pt x="f212" y="f214"/>
                </a:cubicBezTo>
                <a:close/>
                <a:moveTo>
                  <a:pt x="f197" y="f221"/>
                </a:moveTo>
                <a:cubicBezTo>
                  <a:pt x="f373" y="f221"/>
                  <a:pt x="f216" y="f221"/>
                  <a:pt x="f198" y="f221"/>
                </a:cubicBezTo>
                <a:cubicBezTo>
                  <a:pt x="f198" y="f287"/>
                  <a:pt x="f213" y="f286"/>
                  <a:pt x="f373" y="f194"/>
                </a:cubicBezTo>
                <a:cubicBezTo>
                  <a:pt x="f217" y="f194"/>
                  <a:pt x="f355" y="f194"/>
                  <a:pt x="f197" y="f221"/>
                </a:cubicBezTo>
                <a:close/>
                <a:moveTo>
                  <a:pt x="f37" y="f232"/>
                </a:moveTo>
                <a:cubicBezTo>
                  <a:pt x="f203" y="f232"/>
                  <a:pt x="f211" y="f232"/>
                  <a:pt x="f125" y="f232"/>
                </a:cubicBezTo>
                <a:cubicBezTo>
                  <a:pt x="f125" y="f166"/>
                  <a:pt x="f125" y="f356"/>
                  <a:pt x="f125" y="f178"/>
                </a:cubicBezTo>
                <a:cubicBezTo>
                  <a:pt x="f211" y="f178"/>
                  <a:pt x="f203" y="f178"/>
                  <a:pt x="f37" y="f178"/>
                </a:cubicBezTo>
                <a:cubicBezTo>
                  <a:pt x="f37" y="f356"/>
                  <a:pt x="f37" y="f166"/>
                  <a:pt x="f37" y="f232"/>
                </a:cubicBezTo>
                <a:close/>
                <a:moveTo>
                  <a:pt x="f207" y="f232"/>
                </a:moveTo>
                <a:cubicBezTo>
                  <a:pt x="f207" y="f166"/>
                  <a:pt x="f207" y="f356"/>
                  <a:pt x="f207" y="f178"/>
                </a:cubicBezTo>
                <a:cubicBezTo>
                  <a:pt x="f27" y="f178"/>
                  <a:pt x="f205" y="f178"/>
                  <a:pt x="f92" y="f178"/>
                </a:cubicBezTo>
                <a:cubicBezTo>
                  <a:pt x="f92" y="f356"/>
                  <a:pt x="f92" y="f166"/>
                  <a:pt x="f92" y="f232"/>
                </a:cubicBezTo>
                <a:cubicBezTo>
                  <a:pt x="f205" y="f232"/>
                  <a:pt x="f27" y="f232"/>
                  <a:pt x="f207" y="f232"/>
                </a:cubicBezTo>
                <a:close/>
                <a:moveTo>
                  <a:pt x="f125" y="f363"/>
                </a:moveTo>
                <a:cubicBezTo>
                  <a:pt x="f249" y="f363"/>
                  <a:pt x="f97" y="f363"/>
                  <a:pt x="f37" y="f363"/>
                </a:cubicBezTo>
                <a:cubicBezTo>
                  <a:pt x="f37" y="f2"/>
                  <a:pt x="f37" y="f164"/>
                  <a:pt x="f206" y="f362"/>
                </a:cubicBezTo>
                <a:cubicBezTo>
                  <a:pt x="f203" y="f362"/>
                  <a:pt x="f211" y="f362"/>
                  <a:pt x="f125" y="f362"/>
                </a:cubicBezTo>
                <a:cubicBezTo>
                  <a:pt x="f125" y="f164"/>
                  <a:pt x="f125" y="f2"/>
                  <a:pt x="f125" y="f363"/>
                </a:cubicBezTo>
                <a:close/>
                <a:moveTo>
                  <a:pt x="f98" y="f232"/>
                </a:moveTo>
                <a:cubicBezTo>
                  <a:pt x="f98" y="f166"/>
                  <a:pt x="f98" y="f356"/>
                  <a:pt x="f98" y="f178"/>
                </a:cubicBezTo>
                <a:cubicBezTo>
                  <a:pt x="f214" y="f178"/>
                  <a:pt x="f29" y="f178"/>
                  <a:pt x="f121" y="f178"/>
                </a:cubicBezTo>
                <a:cubicBezTo>
                  <a:pt x="f121" y="f356"/>
                  <a:pt x="f121" y="f166"/>
                  <a:pt x="f121" y="f232"/>
                </a:cubicBezTo>
                <a:cubicBezTo>
                  <a:pt x="f29" y="f232"/>
                  <a:pt x="f214" y="f232"/>
                  <a:pt x="f98" y="f232"/>
                </a:cubicBezTo>
                <a:close/>
                <a:moveTo>
                  <a:pt x="f207" y="f362"/>
                </a:moveTo>
                <a:cubicBezTo>
                  <a:pt x="f207" y="f164"/>
                  <a:pt x="f207" y="f230"/>
                  <a:pt x="f207" y="f363"/>
                </a:cubicBezTo>
                <a:cubicBezTo>
                  <a:pt x="f96" y="f363"/>
                  <a:pt x="f205" y="f363"/>
                  <a:pt x="f92" y="f363"/>
                </a:cubicBezTo>
                <a:cubicBezTo>
                  <a:pt x="f92" y="f2"/>
                  <a:pt x="f92" y="f164"/>
                  <a:pt x="f92" y="f362"/>
                </a:cubicBezTo>
                <a:cubicBezTo>
                  <a:pt x="f205" y="f362"/>
                  <a:pt x="f27" y="f362"/>
                  <a:pt x="f207" y="f362"/>
                </a:cubicBezTo>
                <a:close/>
                <a:moveTo>
                  <a:pt x="f373" y="f178"/>
                </a:moveTo>
                <a:cubicBezTo>
                  <a:pt x="f213" y="f178"/>
                  <a:pt x="f216" y="f178"/>
                  <a:pt x="f142" y="f178"/>
                </a:cubicBezTo>
                <a:cubicBezTo>
                  <a:pt x="f142" y="f356"/>
                  <a:pt x="f142" y="f166"/>
                  <a:pt x="f142" y="f232"/>
                </a:cubicBezTo>
                <a:cubicBezTo>
                  <a:pt x="f374" y="f357"/>
                  <a:pt x="f374" y="f357"/>
                  <a:pt x="f373" y="f178"/>
                </a:cubicBezTo>
                <a:close/>
                <a:moveTo>
                  <a:pt x="f98" y="f363"/>
                </a:moveTo>
                <a:cubicBezTo>
                  <a:pt x="f34" y="f363"/>
                  <a:pt x="f34" y="f363"/>
                  <a:pt x="f121" y="f362"/>
                </a:cubicBezTo>
                <a:cubicBezTo>
                  <a:pt x="f29" y="f362"/>
                  <a:pt x="f214" y="f362"/>
                  <a:pt x="f98" y="f362"/>
                </a:cubicBezTo>
                <a:cubicBezTo>
                  <a:pt x="f98" y="f164"/>
                  <a:pt x="f98" y="f2"/>
                  <a:pt x="f98" y="f363"/>
                </a:cubicBezTo>
                <a:close/>
                <a:moveTo>
                  <a:pt x="f121" y="f367"/>
                </a:moveTo>
                <a:cubicBezTo>
                  <a:pt x="f121" y="f177"/>
                  <a:pt x="f121" y="f323"/>
                  <a:pt x="f121" y="f152"/>
                </a:cubicBezTo>
                <a:cubicBezTo>
                  <a:pt x="f29" y="f152"/>
                  <a:pt x="f214" y="f152"/>
                  <a:pt x="f98" y="f152"/>
                </a:cubicBezTo>
                <a:cubicBezTo>
                  <a:pt x="f98" y="f323"/>
                  <a:pt x="f98" y="f177"/>
                  <a:pt x="f98" y="f367"/>
                </a:cubicBezTo>
                <a:cubicBezTo>
                  <a:pt x="f214" y="f367"/>
                  <a:pt x="f29" y="f367"/>
                  <a:pt x="f121" y="f367"/>
                </a:cubicBezTo>
                <a:close/>
                <a:moveTo>
                  <a:pt x="f125" y="f367"/>
                </a:moveTo>
                <a:cubicBezTo>
                  <a:pt x="f249" y="f367"/>
                  <a:pt x="f203" y="f367"/>
                  <a:pt x="f37" y="f367"/>
                </a:cubicBezTo>
                <a:cubicBezTo>
                  <a:pt x="f37" y="f177"/>
                  <a:pt x="f37" y="f323"/>
                  <a:pt x="f206" y="f152"/>
                </a:cubicBezTo>
                <a:cubicBezTo>
                  <a:pt x="f203" y="f152"/>
                  <a:pt x="f211" y="f152"/>
                  <a:pt x="f125" y="f152"/>
                </a:cubicBezTo>
                <a:cubicBezTo>
                  <a:pt x="f125" y="f323"/>
                  <a:pt x="f125" y="f177"/>
                  <a:pt x="f125" y="f367"/>
                </a:cubicBezTo>
                <a:close/>
                <a:moveTo>
                  <a:pt x="f90" y="f367"/>
                </a:moveTo>
                <a:cubicBezTo>
                  <a:pt x="f92" y="f177"/>
                  <a:pt x="f92" y="f323"/>
                  <a:pt x="f92" y="f152"/>
                </a:cubicBezTo>
                <a:cubicBezTo>
                  <a:pt x="f205" y="f152"/>
                  <a:pt x="f27" y="f152"/>
                  <a:pt x="f207" y="f152"/>
                </a:cubicBezTo>
                <a:cubicBezTo>
                  <a:pt x="f207" y="f161"/>
                  <a:pt x="f207" y="f161"/>
                  <a:pt x="f90" y="f367"/>
                </a:cubicBezTo>
                <a:close/>
                <a:moveTo>
                  <a:pt x="f37" y="f227"/>
                </a:moveTo>
                <a:cubicBezTo>
                  <a:pt x="f203" y="f227"/>
                  <a:pt x="f211" y="f227"/>
                  <a:pt x="f125" y="f227"/>
                </a:cubicBezTo>
                <a:cubicBezTo>
                  <a:pt x="f125" y="f292"/>
                  <a:pt x="f125" y="f226"/>
                  <a:pt x="f125" y="f145"/>
                </a:cubicBezTo>
                <a:cubicBezTo>
                  <a:pt x="f249" y="f145"/>
                  <a:pt x="f203" y="f145"/>
                  <a:pt x="f37" y="f145"/>
                </a:cubicBezTo>
                <a:cubicBezTo>
                  <a:pt x="f37" y="f226"/>
                  <a:pt x="f37" y="f292"/>
                  <a:pt x="f37" y="f227"/>
                </a:cubicBezTo>
                <a:close/>
                <a:moveTo>
                  <a:pt x="f207" y="f145"/>
                </a:moveTo>
                <a:cubicBezTo>
                  <a:pt x="f96" y="f145"/>
                  <a:pt x="f205" y="f145"/>
                  <a:pt x="f92" y="f145"/>
                </a:cubicBezTo>
                <a:cubicBezTo>
                  <a:pt x="f92" y="f226"/>
                  <a:pt x="f92" y="f292"/>
                  <a:pt x="f92" y="f227"/>
                </a:cubicBezTo>
                <a:cubicBezTo>
                  <a:pt x="f205" y="f227"/>
                  <a:pt x="f27" y="f227"/>
                  <a:pt x="f207" y="f227"/>
                </a:cubicBezTo>
                <a:cubicBezTo>
                  <a:pt x="f207" y="f292"/>
                  <a:pt x="f207" y="f226"/>
                  <a:pt x="f207" y="f145"/>
                </a:cubicBezTo>
                <a:close/>
                <a:moveTo>
                  <a:pt x="f98" y="f145"/>
                </a:moveTo>
                <a:cubicBezTo>
                  <a:pt x="f214" y="f145"/>
                  <a:pt x="f29" y="f145"/>
                  <a:pt x="f121" y="f145"/>
                </a:cubicBezTo>
                <a:cubicBezTo>
                  <a:pt x="f121" y="f226"/>
                  <a:pt x="f121" y="f292"/>
                  <a:pt x="f121" y="f227"/>
                </a:cubicBezTo>
                <a:cubicBezTo>
                  <a:pt x="f29" y="f227"/>
                  <a:pt x="f214" y="f227"/>
                  <a:pt x="f98" y="f227"/>
                </a:cubicBezTo>
                <a:cubicBezTo>
                  <a:pt x="f98" y="f292"/>
                  <a:pt x="f98" y="f226"/>
                  <a:pt x="f98" y="f145"/>
                </a:cubicBezTo>
                <a:close/>
                <a:moveTo>
                  <a:pt x="f355" y="f190"/>
                </a:moveTo>
                <a:cubicBezTo>
                  <a:pt x="f197" y="f191"/>
                  <a:pt x="f431" y="f192"/>
                  <a:pt x="f217" y="f192"/>
                </a:cubicBezTo>
                <a:cubicBezTo>
                  <a:pt x="f373" y="f192"/>
                  <a:pt x="f213" y="f192"/>
                  <a:pt x="f142" y="f192"/>
                </a:cubicBezTo>
                <a:cubicBezTo>
                  <a:pt x="f142" y="f192"/>
                  <a:pt x="f198" y="f191"/>
                  <a:pt x="f198" y="f370"/>
                </a:cubicBezTo>
                <a:cubicBezTo>
                  <a:pt x="f198" y="f370"/>
                  <a:pt x="f142" y="f190"/>
                  <a:pt x="f143" y="f190"/>
                </a:cubicBezTo>
                <a:cubicBezTo>
                  <a:pt x="f213" y="f190"/>
                  <a:pt x="f374" y="f190"/>
                  <a:pt x="f355" y="f190"/>
                </a:cubicBezTo>
                <a:close/>
                <a:moveTo>
                  <a:pt x="f374" y="f367"/>
                </a:moveTo>
                <a:cubicBezTo>
                  <a:pt x="f212" y="f367"/>
                  <a:pt x="f216" y="f367"/>
                  <a:pt x="f142" y="f367"/>
                </a:cubicBezTo>
                <a:cubicBezTo>
                  <a:pt x="f142" y="f177"/>
                  <a:pt x="f142" y="f323"/>
                  <a:pt x="f142" y="f152"/>
                </a:cubicBezTo>
                <a:cubicBezTo>
                  <a:pt x="f216" y="f152"/>
                  <a:pt x="f212" y="f152"/>
                  <a:pt x="f374" y="f152"/>
                </a:cubicBezTo>
                <a:cubicBezTo>
                  <a:pt x="f374" y="f323"/>
                  <a:pt x="f374" y="f177"/>
                  <a:pt x="f374" y="f367"/>
                </a:cubicBezTo>
                <a:close/>
                <a:moveTo>
                  <a:pt x="f478" y="f375"/>
                </a:moveTo>
                <a:cubicBezTo>
                  <a:pt x="f478" y="f375"/>
                  <a:pt x="f478" y="f98"/>
                  <a:pt x="f479" y="f98"/>
                </a:cubicBezTo>
                <a:cubicBezTo>
                  <a:pt x="f479" y="f198"/>
                  <a:pt x="f479" y="f142"/>
                  <a:pt x="f479" y="f216"/>
                </a:cubicBezTo>
                <a:cubicBezTo>
                  <a:pt x="f479" y="f216"/>
                  <a:pt x="f480" y="f213"/>
                  <a:pt x="f480" y="f213"/>
                </a:cubicBezTo>
                <a:cubicBezTo>
                  <a:pt x="f481" y="f216"/>
                  <a:pt x="f481" y="f142"/>
                  <a:pt x="f481" y="f108"/>
                </a:cubicBezTo>
                <a:cubicBezTo>
                  <a:pt x="f481" y="f108"/>
                  <a:pt x="f480" y="f98"/>
                  <a:pt x="f478" y="f375"/>
                </a:cubicBezTo>
                <a:close/>
                <a:moveTo>
                  <a:pt x="f482" y="f214"/>
                </a:moveTo>
                <a:cubicBezTo>
                  <a:pt x="f482" y="f108"/>
                  <a:pt x="f482" y="f142"/>
                  <a:pt x="f482" y="f216"/>
                </a:cubicBezTo>
                <a:cubicBezTo>
                  <a:pt x="f483" y="f216"/>
                  <a:pt x="f484" y="f213"/>
                  <a:pt x="f485" y="f213"/>
                </a:cubicBezTo>
                <a:cubicBezTo>
                  <a:pt x="f485" y="f143"/>
                  <a:pt x="f486" y="f142"/>
                  <a:pt x="f485" y="f108"/>
                </a:cubicBezTo>
                <a:cubicBezTo>
                  <a:pt x="f485" y="f98"/>
                  <a:pt x="f484" y="f98"/>
                  <a:pt x="f482" y="f214"/>
                </a:cubicBezTo>
                <a:close/>
                <a:moveTo>
                  <a:pt x="f487" y="f222"/>
                </a:moveTo>
                <a:cubicBezTo>
                  <a:pt x="f487" y="f222"/>
                  <a:pt x="f487" y="f222"/>
                  <a:pt x="f128" y="f223"/>
                </a:cubicBezTo>
                <a:cubicBezTo>
                  <a:pt x="f128" y="f222"/>
                  <a:pt x="f488" y="f186"/>
                  <a:pt x="f488" y="f186"/>
                </a:cubicBezTo>
                <a:cubicBezTo>
                  <a:pt x="f488" y="f360"/>
                  <a:pt x="f489" y="f190"/>
                  <a:pt x="f489" y="f191"/>
                </a:cubicBezTo>
                <a:cubicBezTo>
                  <a:pt x="f128" y="f370"/>
                  <a:pt x="f487" y="f370"/>
                  <a:pt x="f487" y="f190"/>
                </a:cubicBezTo>
                <a:cubicBezTo>
                  <a:pt x="f490" y="f189"/>
                  <a:pt x="f487" y="f187"/>
                  <a:pt x="f487" y="f222"/>
                </a:cubicBezTo>
                <a:close/>
                <a:moveTo>
                  <a:pt x="f320" y="f189"/>
                </a:moveTo>
                <a:cubicBezTo>
                  <a:pt x="f367" y="f190"/>
                  <a:pt x="f161" y="f190"/>
                  <a:pt x="f367" y="f186"/>
                </a:cubicBezTo>
                <a:cubicBezTo>
                  <a:pt x="f323" y="f186"/>
                  <a:pt x="f152" y="f186"/>
                  <a:pt x="f320" y="f186"/>
                </a:cubicBezTo>
                <a:cubicBezTo>
                  <a:pt x="f320" y="f187"/>
                  <a:pt x="f320" y="f360"/>
                  <a:pt x="f320" y="f189"/>
                </a:cubicBezTo>
                <a:close/>
                <a:moveTo>
                  <a:pt x="f479" y="f223"/>
                </a:moveTo>
                <a:cubicBezTo>
                  <a:pt x="f480" y="f222"/>
                  <a:pt x="f481" y="f186"/>
                  <a:pt x="f481" y="f186"/>
                </a:cubicBezTo>
                <a:cubicBezTo>
                  <a:pt x="f481" y="f360"/>
                  <a:pt x="f481" y="f190"/>
                  <a:pt x="f481" y="f191"/>
                </a:cubicBezTo>
                <a:cubicBezTo>
                  <a:pt x="f480" y="f370"/>
                  <a:pt x="f479" y="f370"/>
                  <a:pt x="f479" y="f190"/>
                </a:cubicBezTo>
                <a:cubicBezTo>
                  <a:pt x="f479" y="f360"/>
                  <a:pt x="f479" y="f187"/>
                  <a:pt x="f479" y="f223"/>
                </a:cubicBezTo>
                <a:close/>
                <a:moveTo>
                  <a:pt x="f486" y="f221"/>
                </a:moveTo>
                <a:cubicBezTo>
                  <a:pt x="f485" y="f196"/>
                  <a:pt x="f485" y="f371"/>
                  <a:pt x="f484" y="f372"/>
                </a:cubicBezTo>
                <a:cubicBezTo>
                  <a:pt x="f483" y="f371"/>
                  <a:pt x="f482" y="f196"/>
                  <a:pt x="f482" y="f221"/>
                </a:cubicBezTo>
                <a:cubicBezTo>
                  <a:pt x="f482" y="f195"/>
                  <a:pt x="f483" y="f286"/>
                  <a:pt x="f484" y="f193"/>
                </a:cubicBezTo>
                <a:cubicBezTo>
                  <a:pt x="f485" y="f194"/>
                  <a:pt x="f485" y="f286"/>
                  <a:pt x="f486" y="f221"/>
                </a:cubicBezTo>
                <a:close/>
                <a:moveTo>
                  <a:pt x="f491" y="f222"/>
                </a:moveTo>
                <a:cubicBezTo>
                  <a:pt x="f492" y="f222"/>
                  <a:pt x="f492" y="f222"/>
                  <a:pt x="f492" y="f223"/>
                </a:cubicBezTo>
                <a:cubicBezTo>
                  <a:pt x="f493" y="f222"/>
                  <a:pt x="f494" y="f186"/>
                  <a:pt x="f494" y="f187"/>
                </a:cubicBezTo>
                <a:cubicBezTo>
                  <a:pt x="f494" y="f360"/>
                  <a:pt x="f494" y="f190"/>
                  <a:pt x="f494" y="f191"/>
                </a:cubicBezTo>
                <a:cubicBezTo>
                  <a:pt x="f493" y="f370"/>
                  <a:pt x="f492" y="f370"/>
                  <a:pt x="f492" y="f190"/>
                </a:cubicBezTo>
                <a:cubicBezTo>
                  <a:pt x="f491" y="f189"/>
                  <a:pt x="f491" y="f187"/>
                  <a:pt x="f491" y="f222"/>
                </a:cubicBezTo>
                <a:close/>
                <a:moveTo>
                  <a:pt x="f142" y="f362"/>
                </a:moveTo>
                <a:cubicBezTo>
                  <a:pt x="f216" y="f362"/>
                  <a:pt x="f212" y="f362"/>
                  <a:pt x="f373" y="f362"/>
                </a:cubicBezTo>
                <a:cubicBezTo>
                  <a:pt x="f373" y="f164"/>
                  <a:pt x="f373" y="f2"/>
                  <a:pt x="f373" y="f363"/>
                </a:cubicBezTo>
                <a:cubicBezTo>
                  <a:pt x="f213" y="f363"/>
                  <a:pt x="f198" y="f321"/>
                  <a:pt x="f142" y="f362"/>
                </a:cubicBezTo>
                <a:close/>
                <a:moveTo>
                  <a:pt x="f495" y="f222"/>
                </a:moveTo>
                <a:cubicBezTo>
                  <a:pt x="f496" y="f223"/>
                  <a:pt x="f486" y="f187"/>
                  <a:pt x="f485" y="f189"/>
                </a:cubicBezTo>
                <a:cubicBezTo>
                  <a:pt x="f485" y="f190"/>
                  <a:pt x="f485" y="f370"/>
                  <a:pt x="f484" y="f191"/>
                </a:cubicBezTo>
                <a:cubicBezTo>
                  <a:pt x="f483" y="f190"/>
                  <a:pt x="f482" y="f360"/>
                  <a:pt x="f495" y="f222"/>
                </a:cubicBezTo>
                <a:close/>
                <a:moveTo>
                  <a:pt x="f486" y="f171"/>
                </a:moveTo>
                <a:cubicBezTo>
                  <a:pt x="f485" y="f197"/>
                  <a:pt x="f485" y="f431"/>
                  <a:pt x="f484" y="f217"/>
                </a:cubicBezTo>
                <a:cubicBezTo>
                  <a:pt x="f484" y="f431"/>
                  <a:pt x="f482" y="f197"/>
                  <a:pt x="f482" y="f355"/>
                </a:cubicBezTo>
                <a:cubicBezTo>
                  <a:pt x="f482" y="f171"/>
                  <a:pt x="f483" y="f219"/>
                  <a:pt x="f484" y="f220"/>
                </a:cubicBezTo>
                <a:cubicBezTo>
                  <a:pt x="f485" y="f219"/>
                  <a:pt x="f485" y="f99"/>
                  <a:pt x="f486" y="f171"/>
                </a:cubicBezTo>
                <a:close/>
                <a:moveTo>
                  <a:pt x="f486" y="f368"/>
                </a:moveTo>
                <a:cubicBezTo>
                  <a:pt x="f485" y="f289"/>
                  <a:pt x="f485" y="f351"/>
                  <a:pt x="f484" y="f352"/>
                </a:cubicBezTo>
                <a:cubicBezTo>
                  <a:pt x="f483" y="f351"/>
                  <a:pt x="f482" y="f289"/>
                  <a:pt x="f482" y="f368"/>
                </a:cubicBezTo>
                <a:cubicBezTo>
                  <a:pt x="f482" y="f288"/>
                  <a:pt x="f483" y="f158"/>
                  <a:pt x="f484" y="f157"/>
                </a:cubicBezTo>
                <a:cubicBezTo>
                  <a:pt x="f485" y="f158"/>
                  <a:pt x="f485" y="f288"/>
                  <a:pt x="f486" y="f368"/>
                </a:cubicBezTo>
                <a:close/>
                <a:moveTo>
                  <a:pt x="f374" y="f227"/>
                </a:moveTo>
                <a:cubicBezTo>
                  <a:pt x="f374" y="f292"/>
                  <a:pt x="f374" y="f145"/>
                  <a:pt x="f373" y="f145"/>
                </a:cubicBezTo>
                <a:cubicBezTo>
                  <a:pt x="f212" y="f167"/>
                  <a:pt x="f216" y="f167"/>
                  <a:pt x="f143" y="f145"/>
                </a:cubicBezTo>
                <a:cubicBezTo>
                  <a:pt x="f142" y="f145"/>
                  <a:pt x="f142" y="f292"/>
                  <a:pt x="f142" y="f227"/>
                </a:cubicBezTo>
                <a:cubicBezTo>
                  <a:pt x="f216" y="f227"/>
                  <a:pt x="f213" y="f227"/>
                  <a:pt x="f374" y="f227"/>
                </a:cubicBezTo>
                <a:close/>
                <a:moveTo>
                  <a:pt x="f495" y="f184"/>
                </a:moveTo>
                <a:cubicBezTo>
                  <a:pt x="f496" y="f366"/>
                  <a:pt x="f486" y="f168"/>
                  <a:pt x="f486" y="f358"/>
                </a:cubicBezTo>
                <a:cubicBezTo>
                  <a:pt x="f485" y="f359"/>
                  <a:pt x="f484" y="f176"/>
                  <a:pt x="f484" y="f176"/>
                </a:cubicBezTo>
                <a:cubicBezTo>
                  <a:pt x="f483" y="f358"/>
                  <a:pt x="f482" y="f168"/>
                  <a:pt x="f495" y="f184"/>
                </a:cubicBezTo>
                <a:close/>
                <a:moveTo>
                  <a:pt x="f487" y="f184"/>
                </a:moveTo>
                <a:cubicBezTo>
                  <a:pt x="f488" y="f366"/>
                  <a:pt x="f488" y="f168"/>
                  <a:pt x="f488" y="f285"/>
                </a:cubicBezTo>
                <a:cubicBezTo>
                  <a:pt x="f488" y="f359"/>
                  <a:pt x="f489" y="f176"/>
                  <a:pt x="f128" y="f361"/>
                </a:cubicBezTo>
                <a:cubicBezTo>
                  <a:pt x="f128" y="f361"/>
                  <a:pt x="f487" y="f176"/>
                  <a:pt x="f487" y="f176"/>
                </a:cubicBezTo>
                <a:cubicBezTo>
                  <a:pt x="f487" y="f358"/>
                  <a:pt x="f487" y="f168"/>
                  <a:pt x="f487" y="f184"/>
                </a:cubicBezTo>
                <a:close/>
                <a:moveTo>
                  <a:pt x="f497" y="f195"/>
                </a:moveTo>
                <a:cubicBezTo>
                  <a:pt x="f481" y="f196"/>
                  <a:pt x="f481" y="f371"/>
                  <a:pt x="f480" y="f372"/>
                </a:cubicBezTo>
                <a:cubicBezTo>
                  <a:pt x="f478" y="f371"/>
                  <a:pt x="f479" y="f196"/>
                  <a:pt x="f479" y="f221"/>
                </a:cubicBezTo>
                <a:cubicBezTo>
                  <a:pt x="f479" y="f195"/>
                  <a:pt x="f478" y="f286"/>
                  <a:pt x="f480" y="f193"/>
                </a:cubicBezTo>
                <a:cubicBezTo>
                  <a:pt x="f480" y="f194"/>
                  <a:pt x="f481" y="f286"/>
                  <a:pt x="f497" y="f195"/>
                </a:cubicBezTo>
                <a:close/>
                <a:moveTo>
                  <a:pt x="f479" y="f184"/>
                </a:moveTo>
                <a:cubicBezTo>
                  <a:pt x="f478" y="f184"/>
                  <a:pt x="f478" y="f184"/>
                  <a:pt x="f478" y="f366"/>
                </a:cubicBezTo>
                <a:cubicBezTo>
                  <a:pt x="f480" y="f184"/>
                  <a:pt x="f481" y="f365"/>
                  <a:pt x="f481" y="f365"/>
                </a:cubicBezTo>
                <a:cubicBezTo>
                  <a:pt x="f481" y="f285"/>
                  <a:pt x="f481" y="f359"/>
                  <a:pt x="f480" y="f176"/>
                </a:cubicBezTo>
                <a:cubicBezTo>
                  <a:pt x="f480" y="f176"/>
                  <a:pt x="f479" y="f176"/>
                  <a:pt x="f479" y="f359"/>
                </a:cubicBezTo>
                <a:cubicBezTo>
                  <a:pt x="f479" y="f285"/>
                  <a:pt x="f479" y="f168"/>
                  <a:pt x="f479" y="f184"/>
                </a:cubicBezTo>
                <a:close/>
                <a:moveTo>
                  <a:pt x="f487" y="f220"/>
                </a:moveTo>
                <a:cubicBezTo>
                  <a:pt x="f487" y="f220"/>
                  <a:pt x="f487" y="f220"/>
                  <a:pt x="f128" y="f220"/>
                </a:cubicBezTo>
                <a:cubicBezTo>
                  <a:pt x="f128" y="f220"/>
                  <a:pt x="f488" y="f219"/>
                  <a:pt x="f488" y="f99"/>
                </a:cubicBezTo>
                <a:cubicBezTo>
                  <a:pt x="f488" y="f355"/>
                  <a:pt x="f489" y="f197"/>
                  <a:pt x="f489" y="f217"/>
                </a:cubicBezTo>
                <a:cubicBezTo>
                  <a:pt x="f128" y="f431"/>
                  <a:pt x="f487" y="f431"/>
                  <a:pt x="f487" y="f431"/>
                </a:cubicBezTo>
                <a:cubicBezTo>
                  <a:pt x="f490" y="f355"/>
                  <a:pt x="f487" y="f99"/>
                  <a:pt x="f487" y="f220"/>
                </a:cubicBezTo>
                <a:close/>
                <a:moveTo>
                  <a:pt x="f482" y="f368"/>
                </a:moveTo>
                <a:cubicBezTo>
                  <a:pt x="f495" y="f289"/>
                  <a:pt x="f498" y="f351"/>
                  <a:pt x="f498" y="f352"/>
                </a:cubicBezTo>
                <a:cubicBezTo>
                  <a:pt x="f499" y="f351"/>
                  <a:pt x="f500" y="f289"/>
                  <a:pt x="f500" y="f368"/>
                </a:cubicBezTo>
                <a:cubicBezTo>
                  <a:pt x="f500" y="f159"/>
                  <a:pt x="f499" y="f158"/>
                  <a:pt x="f498" y="f157"/>
                </a:cubicBezTo>
                <a:cubicBezTo>
                  <a:pt x="f498" y="f158"/>
                  <a:pt x="f495" y="f288"/>
                  <a:pt x="f482" y="f368"/>
                </a:cubicBezTo>
                <a:close/>
                <a:moveTo>
                  <a:pt x="f486" y="f172"/>
                </a:moveTo>
                <a:cubicBezTo>
                  <a:pt x="f485" y="f173"/>
                  <a:pt x="f485" y="f170"/>
                  <a:pt x="f484" y="f174"/>
                </a:cubicBezTo>
                <a:cubicBezTo>
                  <a:pt x="f484" y="f170"/>
                  <a:pt x="f482" y="f173"/>
                  <a:pt x="f482" y="f225"/>
                </a:cubicBezTo>
                <a:cubicBezTo>
                  <a:pt x="f482" y="f322"/>
                  <a:pt x="f483" y="f364"/>
                  <a:pt x="f484" y="f161"/>
                </a:cubicBezTo>
                <a:cubicBezTo>
                  <a:pt x="f485" y="f364"/>
                  <a:pt x="f485" y="f322"/>
                  <a:pt x="f486" y="f172"/>
                </a:cubicBezTo>
                <a:close/>
                <a:moveTo>
                  <a:pt x="f487" y="f157"/>
                </a:moveTo>
                <a:cubicBezTo>
                  <a:pt x="f501" y="f157"/>
                  <a:pt x="f489" y="f159"/>
                  <a:pt x="f488" y="f289"/>
                </a:cubicBezTo>
                <a:cubicBezTo>
                  <a:pt x="f488" y="f351"/>
                  <a:pt x="f489" y="f352"/>
                  <a:pt x="f128" y="f352"/>
                </a:cubicBezTo>
                <a:cubicBezTo>
                  <a:pt x="f128" y="f352"/>
                  <a:pt x="f487" y="f351"/>
                  <a:pt x="f487" y="f289"/>
                </a:cubicBezTo>
                <a:cubicBezTo>
                  <a:pt x="f490" y="f368"/>
                  <a:pt x="f487" y="f288"/>
                  <a:pt x="f487" y="f157"/>
                </a:cubicBezTo>
                <a:close/>
                <a:moveTo>
                  <a:pt x="f479" y="f158"/>
                </a:moveTo>
                <a:cubicBezTo>
                  <a:pt x="f479" y="f157"/>
                  <a:pt x="f478" y="f157"/>
                  <a:pt x="f478" y="f157"/>
                </a:cubicBezTo>
                <a:cubicBezTo>
                  <a:pt x="f480" y="f158"/>
                  <a:pt x="f481" y="f158"/>
                  <a:pt x="f481" y="f288"/>
                </a:cubicBezTo>
                <a:cubicBezTo>
                  <a:pt x="f481" y="f368"/>
                  <a:pt x="f481" y="f289"/>
                  <a:pt x="f481" y="f352"/>
                </a:cubicBezTo>
                <a:cubicBezTo>
                  <a:pt x="f480" y="f352"/>
                  <a:pt x="f479" y="f351"/>
                  <a:pt x="f479" y="f351"/>
                </a:cubicBezTo>
                <a:cubicBezTo>
                  <a:pt x="f479" y="f368"/>
                  <a:pt x="f479" y="f288"/>
                  <a:pt x="f479" y="f158"/>
                </a:cubicBezTo>
                <a:close/>
                <a:moveTo>
                  <a:pt x="f494" y="f352"/>
                </a:moveTo>
                <a:cubicBezTo>
                  <a:pt x="f493" y="f352"/>
                  <a:pt x="f492" y="f352"/>
                  <a:pt x="f492" y="f352"/>
                </a:cubicBezTo>
                <a:cubicBezTo>
                  <a:pt x="f492" y="f289"/>
                  <a:pt x="f492" y="f159"/>
                  <a:pt x="f492" y="f157"/>
                </a:cubicBezTo>
                <a:cubicBezTo>
                  <a:pt x="f492" y="f157"/>
                  <a:pt x="f492" y="f157"/>
                  <a:pt x="f493" y="f157"/>
                </a:cubicBezTo>
                <a:cubicBezTo>
                  <a:pt x="f493" y="f158"/>
                  <a:pt x="f494" y="f288"/>
                  <a:pt x="f494" y="f159"/>
                </a:cubicBezTo>
                <a:cubicBezTo>
                  <a:pt x="f494" y="f368"/>
                  <a:pt x="f494" y="f351"/>
                  <a:pt x="f494" y="f352"/>
                </a:cubicBezTo>
                <a:close/>
                <a:moveTo>
                  <a:pt x="f478" y="f217"/>
                </a:moveTo>
                <a:cubicBezTo>
                  <a:pt x="f478" y="f217"/>
                  <a:pt x="f478" y="f217"/>
                  <a:pt x="f479" y="f217"/>
                </a:cubicBezTo>
                <a:cubicBezTo>
                  <a:pt x="f479" y="f197"/>
                  <a:pt x="f479" y="f171"/>
                  <a:pt x="f479" y="f99"/>
                </a:cubicBezTo>
                <a:cubicBezTo>
                  <a:pt x="f479" y="f219"/>
                  <a:pt x="f480" y="f219"/>
                  <a:pt x="f480" y="f220"/>
                </a:cubicBezTo>
                <a:cubicBezTo>
                  <a:pt x="f481" y="f99"/>
                  <a:pt x="f481" y="f171"/>
                  <a:pt x="f481" y="f197"/>
                </a:cubicBezTo>
                <a:cubicBezTo>
                  <a:pt x="f481" y="f431"/>
                  <a:pt x="f480" y="f217"/>
                  <a:pt x="f478" y="f217"/>
                </a:cubicBezTo>
                <a:close/>
                <a:moveTo>
                  <a:pt x="f492" y="f444"/>
                </a:moveTo>
                <a:cubicBezTo>
                  <a:pt x="f502" y="f29"/>
                  <a:pt x="f494" y="f121"/>
                  <a:pt x="f502" y="f138"/>
                </a:cubicBezTo>
                <a:cubicBezTo>
                  <a:pt x="f502" y="f215"/>
                  <a:pt x="f502" y="f136"/>
                  <a:pt x="f492" y="f35"/>
                </a:cubicBezTo>
                <a:cubicBezTo>
                  <a:pt x="f492" y="f199"/>
                  <a:pt x="f492" y="f34"/>
                  <a:pt x="f492" y="f444"/>
                </a:cubicBezTo>
                <a:close/>
                <a:moveTo>
                  <a:pt x="f487" y="f214"/>
                </a:moveTo>
                <a:cubicBezTo>
                  <a:pt x="f487" y="f108"/>
                  <a:pt x="f490" y="f142"/>
                  <a:pt x="f487" y="f216"/>
                </a:cubicBezTo>
                <a:cubicBezTo>
                  <a:pt x="f487" y="f216"/>
                  <a:pt x="f128" y="f213"/>
                  <a:pt x="f489" y="f213"/>
                </a:cubicBezTo>
                <a:cubicBezTo>
                  <a:pt x="f489" y="f143"/>
                  <a:pt x="f488" y="f142"/>
                  <a:pt x="f488" y="f108"/>
                </a:cubicBezTo>
                <a:cubicBezTo>
                  <a:pt x="f488" y="f98"/>
                  <a:pt x="f128" y="f98"/>
                  <a:pt x="f487" y="f214"/>
                </a:cubicBezTo>
                <a:close/>
                <a:moveTo>
                  <a:pt x="f491" y="f100"/>
                </a:moveTo>
                <a:cubicBezTo>
                  <a:pt x="f493" y="f220"/>
                  <a:pt x="f494" y="f219"/>
                  <a:pt x="f494" y="f99"/>
                </a:cubicBezTo>
                <a:cubicBezTo>
                  <a:pt x="f502" y="f171"/>
                  <a:pt x="f494" y="f197"/>
                  <a:pt x="f494" y="f217"/>
                </a:cubicBezTo>
                <a:cubicBezTo>
                  <a:pt x="f493" y="f431"/>
                  <a:pt x="f492" y="f431"/>
                  <a:pt x="f492" y="f197"/>
                </a:cubicBezTo>
                <a:cubicBezTo>
                  <a:pt x="f491" y="f355"/>
                  <a:pt x="f491" y="f99"/>
                  <a:pt x="f491" y="f100"/>
                </a:cubicBezTo>
                <a:close/>
                <a:moveTo>
                  <a:pt x="f499" y="f375"/>
                </a:moveTo>
                <a:cubicBezTo>
                  <a:pt x="f499" y="f375"/>
                  <a:pt x="f500" y="f98"/>
                  <a:pt x="f500" y="f98"/>
                </a:cubicBezTo>
                <a:cubicBezTo>
                  <a:pt x="f500" y="f108"/>
                  <a:pt x="f500" y="f142"/>
                  <a:pt x="f500" y="f216"/>
                </a:cubicBezTo>
                <a:cubicBezTo>
                  <a:pt x="f500" y="f216"/>
                  <a:pt x="f499" y="f213"/>
                  <a:pt x="f499" y="f213"/>
                </a:cubicBezTo>
                <a:cubicBezTo>
                  <a:pt x="f499" y="f213"/>
                  <a:pt x="f495" y="f213"/>
                  <a:pt x="f495" y="f213"/>
                </a:cubicBezTo>
                <a:cubicBezTo>
                  <a:pt x="f495" y="f143"/>
                  <a:pt x="f495" y="f142"/>
                  <a:pt x="f495" y="f108"/>
                </a:cubicBezTo>
                <a:cubicBezTo>
                  <a:pt x="f495" y="f98"/>
                  <a:pt x="f498" y="f98"/>
                  <a:pt x="f499" y="f375"/>
                </a:cubicBezTo>
                <a:close/>
                <a:moveTo>
                  <a:pt x="f502" y="f221"/>
                </a:moveTo>
                <a:cubicBezTo>
                  <a:pt x="f494" y="f196"/>
                  <a:pt x="f494" y="f371"/>
                  <a:pt x="f493" y="f372"/>
                </a:cubicBezTo>
                <a:cubicBezTo>
                  <a:pt x="f492" y="f371"/>
                  <a:pt x="f492" y="f196"/>
                  <a:pt x="f492" y="f221"/>
                </a:cubicBezTo>
                <a:cubicBezTo>
                  <a:pt x="f491" y="f195"/>
                  <a:pt x="f492" y="f286"/>
                  <a:pt x="f493" y="f193"/>
                </a:cubicBezTo>
                <a:cubicBezTo>
                  <a:pt x="f494" y="f286"/>
                  <a:pt x="f494" y="f195"/>
                  <a:pt x="f502" y="f221"/>
                </a:cubicBezTo>
                <a:close/>
                <a:moveTo>
                  <a:pt x="f492" y="f202"/>
                </a:moveTo>
                <a:cubicBezTo>
                  <a:pt x="f492" y="f202"/>
                  <a:pt x="f492" y="f202"/>
                  <a:pt x="f491" y="f28"/>
                </a:cubicBezTo>
                <a:cubicBezTo>
                  <a:pt x="f491" y="f201"/>
                  <a:pt x="f491" y="f132"/>
                  <a:pt x="f492" y="f210"/>
                </a:cubicBezTo>
                <a:cubicBezTo>
                  <a:pt x="f492" y="f109"/>
                  <a:pt x="f493" y="f109"/>
                  <a:pt x="f494" y="f36"/>
                </a:cubicBezTo>
                <a:cubicBezTo>
                  <a:pt x="f494" y="f210"/>
                  <a:pt x="f502" y="f209"/>
                  <a:pt x="f494" y="f201"/>
                </a:cubicBezTo>
                <a:cubicBezTo>
                  <a:pt x="f494" y="f28"/>
                  <a:pt x="f493" y="f28"/>
                  <a:pt x="f492" y="f202"/>
                </a:cubicBezTo>
                <a:close/>
                <a:moveTo>
                  <a:pt x="f127" y="f222"/>
                </a:moveTo>
                <a:cubicBezTo>
                  <a:pt x="f127" y="f222"/>
                  <a:pt x="f503" y="f222"/>
                  <a:pt x="f503" y="f223"/>
                </a:cubicBezTo>
                <a:cubicBezTo>
                  <a:pt x="f504" y="f222"/>
                  <a:pt x="f505" y="f186"/>
                  <a:pt x="f505" y="f186"/>
                </a:cubicBezTo>
                <a:cubicBezTo>
                  <a:pt x="f505" y="f360"/>
                  <a:pt x="f505" y="f190"/>
                  <a:pt x="f505" y="f191"/>
                </a:cubicBezTo>
                <a:cubicBezTo>
                  <a:pt x="f504" y="f370"/>
                  <a:pt x="f127" y="f370"/>
                  <a:pt x="f127" y="f190"/>
                </a:cubicBezTo>
                <a:cubicBezTo>
                  <a:pt x="f127" y="f189"/>
                  <a:pt x="f127" y="f187"/>
                  <a:pt x="f127" y="f222"/>
                </a:cubicBezTo>
                <a:close/>
                <a:moveTo>
                  <a:pt x="f479" y="f36"/>
                </a:moveTo>
                <a:cubicBezTo>
                  <a:pt x="f478" y="f36"/>
                  <a:pt x="f478" y="f36"/>
                  <a:pt x="f478" y="f36"/>
                </a:cubicBezTo>
                <a:cubicBezTo>
                  <a:pt x="f480" y="f109"/>
                  <a:pt x="f481" y="f210"/>
                  <a:pt x="f481" y="f132"/>
                </a:cubicBezTo>
                <a:cubicBezTo>
                  <a:pt x="f481" y="f201"/>
                  <a:pt x="f497" y="f202"/>
                  <a:pt x="f479" y="f202"/>
                </a:cubicBezTo>
                <a:cubicBezTo>
                  <a:pt x="f479" y="f209"/>
                  <a:pt x="f479" y="f210"/>
                  <a:pt x="f479" y="f36"/>
                </a:cubicBezTo>
                <a:close/>
                <a:moveTo>
                  <a:pt x="f491" y="f184"/>
                </a:moveTo>
                <a:cubicBezTo>
                  <a:pt x="f502" y="f184"/>
                  <a:pt x="f502" y="f184"/>
                  <a:pt x="f502" y="f358"/>
                </a:cubicBezTo>
                <a:cubicBezTo>
                  <a:pt x="f494" y="f359"/>
                  <a:pt x="f494" y="f176"/>
                  <a:pt x="f493" y="f176"/>
                </a:cubicBezTo>
                <a:cubicBezTo>
                  <a:pt x="f493" y="f176"/>
                  <a:pt x="f492" y="f359"/>
                  <a:pt x="f492" y="f358"/>
                </a:cubicBezTo>
                <a:cubicBezTo>
                  <a:pt x="f491" y="f285"/>
                  <a:pt x="f491" y="f365"/>
                  <a:pt x="f491" y="f184"/>
                </a:cubicBezTo>
                <a:close/>
                <a:moveTo>
                  <a:pt x="f506" y="f368"/>
                </a:moveTo>
                <a:cubicBezTo>
                  <a:pt x="f127" y="f288"/>
                  <a:pt x="f503" y="f158"/>
                  <a:pt x="f503" y="f157"/>
                </a:cubicBezTo>
                <a:cubicBezTo>
                  <a:pt x="f504" y="f158"/>
                  <a:pt x="f505" y="f288"/>
                  <a:pt x="f505" y="f368"/>
                </a:cubicBezTo>
                <a:cubicBezTo>
                  <a:pt x="f505" y="f289"/>
                  <a:pt x="f504" y="f351"/>
                  <a:pt x="f503" y="f352"/>
                </a:cubicBezTo>
                <a:cubicBezTo>
                  <a:pt x="f503" y="f351"/>
                  <a:pt x="f127" y="f289"/>
                  <a:pt x="f506" y="f368"/>
                </a:cubicBezTo>
                <a:close/>
                <a:moveTo>
                  <a:pt x="f500" y="f222"/>
                </a:moveTo>
                <a:cubicBezTo>
                  <a:pt x="f495" y="f222"/>
                  <a:pt x="f482" y="f187"/>
                  <a:pt x="f495" y="f190"/>
                </a:cubicBezTo>
                <a:cubicBezTo>
                  <a:pt x="f495" y="f370"/>
                  <a:pt x="f498" y="f370"/>
                  <a:pt x="f499" y="f191"/>
                </a:cubicBezTo>
                <a:cubicBezTo>
                  <a:pt x="f499" y="f191"/>
                  <a:pt x="f499" y="f191"/>
                  <a:pt x="f500" y="f370"/>
                </a:cubicBezTo>
                <a:cubicBezTo>
                  <a:pt x="f500" y="f189"/>
                  <a:pt x="f500" y="f187"/>
                  <a:pt x="f500" y="f222"/>
                </a:cubicBezTo>
                <a:close/>
                <a:moveTo>
                  <a:pt x="f487" y="f102"/>
                </a:moveTo>
                <a:cubicBezTo>
                  <a:pt x="f487" y="f196"/>
                  <a:pt x="f490" y="f221"/>
                  <a:pt x="f487" y="f286"/>
                </a:cubicBezTo>
                <a:cubicBezTo>
                  <a:pt x="f487" y="f194"/>
                  <a:pt x="f128" y="f194"/>
                  <a:pt x="f489" y="f194"/>
                </a:cubicBezTo>
                <a:cubicBezTo>
                  <a:pt x="f489" y="f286"/>
                  <a:pt x="f488" y="f221"/>
                  <a:pt x="f488" y="f371"/>
                </a:cubicBezTo>
                <a:cubicBezTo>
                  <a:pt x="f488" y="f371"/>
                  <a:pt x="f128" y="f372"/>
                  <a:pt x="f487" y="f102"/>
                </a:cubicBezTo>
                <a:close/>
                <a:moveTo>
                  <a:pt x="f127" y="f184"/>
                </a:moveTo>
                <a:cubicBezTo>
                  <a:pt x="f478" y="f184"/>
                  <a:pt x="f505" y="f285"/>
                  <a:pt x="f505" y="f359"/>
                </a:cubicBezTo>
                <a:cubicBezTo>
                  <a:pt x="f505" y="f359"/>
                  <a:pt x="f504" y="f176"/>
                  <a:pt x="f503" y="f176"/>
                </a:cubicBezTo>
                <a:cubicBezTo>
                  <a:pt x="f503" y="f359"/>
                  <a:pt x="f127" y="f358"/>
                  <a:pt x="f127" y="f168"/>
                </a:cubicBezTo>
                <a:cubicBezTo>
                  <a:pt x="f127" y="f168"/>
                  <a:pt x="f127" y="f365"/>
                  <a:pt x="f127" y="f184"/>
                </a:cubicBezTo>
                <a:close/>
                <a:moveTo>
                  <a:pt x="f127" y="f213"/>
                </a:moveTo>
                <a:cubicBezTo>
                  <a:pt x="f503" y="f213"/>
                  <a:pt x="f503" y="f213"/>
                  <a:pt x="f503" y="f212"/>
                </a:cubicBezTo>
                <a:cubicBezTo>
                  <a:pt x="f504" y="f216"/>
                  <a:pt x="f505" y="f143"/>
                  <a:pt x="f505" y="f142"/>
                </a:cubicBezTo>
                <a:cubicBezTo>
                  <a:pt x="f505" y="f108"/>
                  <a:pt x="f479" y="f375"/>
                  <a:pt x="f127" y="f98"/>
                </a:cubicBezTo>
                <a:cubicBezTo>
                  <a:pt x="f127" y="f198"/>
                  <a:pt x="f127" y="f143"/>
                  <a:pt x="f127" y="f213"/>
                </a:cubicBezTo>
                <a:close/>
                <a:moveTo>
                  <a:pt x="f491" y="f214"/>
                </a:moveTo>
                <a:cubicBezTo>
                  <a:pt x="f491" y="f108"/>
                  <a:pt x="f491" y="f142"/>
                  <a:pt x="f492" y="f216"/>
                </a:cubicBezTo>
                <a:cubicBezTo>
                  <a:pt x="f492" y="f216"/>
                  <a:pt x="f493" y="f213"/>
                  <a:pt x="f494" y="f213"/>
                </a:cubicBezTo>
                <a:cubicBezTo>
                  <a:pt x="f494" y="f143"/>
                  <a:pt x="f502" y="f142"/>
                  <a:pt x="f494" y="f108"/>
                </a:cubicBezTo>
                <a:cubicBezTo>
                  <a:pt x="f494" y="f98"/>
                  <a:pt x="f493" y="f98"/>
                  <a:pt x="f491" y="f214"/>
                </a:cubicBezTo>
                <a:close/>
                <a:moveTo>
                  <a:pt x="f507" y="f138"/>
                </a:moveTo>
                <a:cubicBezTo>
                  <a:pt x="f500" y="f121"/>
                  <a:pt x="f499" y="f444"/>
                  <a:pt x="f498" y="f29"/>
                </a:cubicBezTo>
                <a:cubicBezTo>
                  <a:pt x="f498" y="f444"/>
                  <a:pt x="f495" y="f34"/>
                  <a:pt x="f495" y="f138"/>
                </a:cubicBezTo>
                <a:cubicBezTo>
                  <a:pt x="f495" y="f199"/>
                  <a:pt x="f498" y="f215"/>
                  <a:pt x="f498" y="f35"/>
                </a:cubicBezTo>
                <a:cubicBezTo>
                  <a:pt x="f499" y="f215"/>
                  <a:pt x="f500" y="f199"/>
                  <a:pt x="f507" y="f138"/>
                </a:cubicBezTo>
                <a:close/>
                <a:moveTo>
                  <a:pt x="f507" y="f285"/>
                </a:moveTo>
                <a:cubicBezTo>
                  <a:pt x="f500" y="f168"/>
                  <a:pt x="f499" y="f365"/>
                  <a:pt x="f499" y="f184"/>
                </a:cubicBezTo>
                <a:cubicBezTo>
                  <a:pt x="f498" y="f365"/>
                  <a:pt x="f495" y="f168"/>
                  <a:pt x="f495" y="f285"/>
                </a:cubicBezTo>
                <a:cubicBezTo>
                  <a:pt x="f495" y="f358"/>
                  <a:pt x="f498" y="f359"/>
                  <a:pt x="f498" y="f176"/>
                </a:cubicBezTo>
                <a:cubicBezTo>
                  <a:pt x="f499" y="f359"/>
                  <a:pt x="f500" y="f359"/>
                  <a:pt x="f507" y="f285"/>
                </a:cubicBezTo>
                <a:close/>
                <a:moveTo>
                  <a:pt x="f479" y="f172"/>
                </a:moveTo>
                <a:cubicBezTo>
                  <a:pt x="f505" y="f173"/>
                  <a:pt x="f504" y="f170"/>
                  <a:pt x="f503" y="f174"/>
                </a:cubicBezTo>
                <a:cubicBezTo>
                  <a:pt x="f503" y="f170"/>
                  <a:pt x="f127" y="f225"/>
                  <a:pt x="f127" y="f172"/>
                </a:cubicBezTo>
                <a:cubicBezTo>
                  <a:pt x="f127" y="f322"/>
                  <a:pt x="f503" y="f364"/>
                  <a:pt x="f503" y="f161"/>
                </a:cubicBezTo>
                <a:cubicBezTo>
                  <a:pt x="f504" y="f364"/>
                  <a:pt x="f505" y="f322"/>
                  <a:pt x="f479" y="f172"/>
                </a:cubicBezTo>
                <a:close/>
                <a:moveTo>
                  <a:pt x="f505" y="f225"/>
                </a:moveTo>
                <a:cubicBezTo>
                  <a:pt x="f479" y="f322"/>
                  <a:pt x="f478" y="f364"/>
                  <a:pt x="f480" y="f161"/>
                </a:cubicBezTo>
                <a:cubicBezTo>
                  <a:pt x="f480" y="f364"/>
                  <a:pt x="f481" y="f322"/>
                  <a:pt x="f481" y="f172"/>
                </a:cubicBezTo>
                <a:cubicBezTo>
                  <a:pt x="f481" y="f225"/>
                  <a:pt x="f480" y="f170"/>
                  <a:pt x="f480" y="f174"/>
                </a:cubicBezTo>
                <a:cubicBezTo>
                  <a:pt x="f478" y="f170"/>
                  <a:pt x="f479" y="f173"/>
                  <a:pt x="f505" y="f225"/>
                </a:cubicBezTo>
                <a:close/>
                <a:moveTo>
                  <a:pt x="f128" y="f174"/>
                </a:moveTo>
                <a:cubicBezTo>
                  <a:pt x="f128" y="f174"/>
                  <a:pt x="f487" y="f174"/>
                  <a:pt x="f487" y="f174"/>
                </a:cubicBezTo>
                <a:cubicBezTo>
                  <a:pt x="f487" y="f173"/>
                  <a:pt x="f490" y="f172"/>
                  <a:pt x="f487" y="f322"/>
                </a:cubicBezTo>
                <a:cubicBezTo>
                  <a:pt x="f487" y="f364"/>
                  <a:pt x="f128" y="f364"/>
                  <a:pt x="f489" y="f161"/>
                </a:cubicBezTo>
                <a:cubicBezTo>
                  <a:pt x="f489" y="f322"/>
                  <a:pt x="f488" y="f172"/>
                  <a:pt x="f488" y="f225"/>
                </a:cubicBezTo>
                <a:cubicBezTo>
                  <a:pt x="f488" y="f173"/>
                  <a:pt x="f489" y="f170"/>
                  <a:pt x="f128" y="f174"/>
                </a:cubicBezTo>
                <a:close/>
                <a:moveTo>
                  <a:pt x="f502" y="f172"/>
                </a:moveTo>
                <a:cubicBezTo>
                  <a:pt x="f494" y="f173"/>
                  <a:pt x="f494" y="f170"/>
                  <a:pt x="f493" y="f174"/>
                </a:cubicBezTo>
                <a:cubicBezTo>
                  <a:pt x="f492" y="f170"/>
                  <a:pt x="f492" y="f173"/>
                  <a:pt x="f492" y="f172"/>
                </a:cubicBezTo>
                <a:cubicBezTo>
                  <a:pt x="f492" y="f322"/>
                  <a:pt x="f493" y="f364"/>
                  <a:pt x="f493" y="f161"/>
                </a:cubicBezTo>
                <a:cubicBezTo>
                  <a:pt x="f494" y="f364"/>
                  <a:pt x="f494" y="f322"/>
                  <a:pt x="f502" y="f172"/>
                </a:cubicBezTo>
                <a:close/>
                <a:moveTo>
                  <a:pt x="f127" y="f102"/>
                </a:moveTo>
                <a:cubicBezTo>
                  <a:pt x="f127" y="f196"/>
                  <a:pt x="f127" y="f221"/>
                  <a:pt x="f127" y="f286"/>
                </a:cubicBezTo>
                <a:cubicBezTo>
                  <a:pt x="f127" y="f194"/>
                  <a:pt x="f504" y="f194"/>
                  <a:pt x="f504" y="f194"/>
                </a:cubicBezTo>
                <a:cubicBezTo>
                  <a:pt x="f505" y="f286"/>
                  <a:pt x="f505" y="f221"/>
                  <a:pt x="f505" y="f371"/>
                </a:cubicBezTo>
                <a:cubicBezTo>
                  <a:pt x="f505" y="f371"/>
                  <a:pt x="f504" y="f372"/>
                  <a:pt x="f127" y="f102"/>
                </a:cubicBezTo>
                <a:close/>
                <a:moveTo>
                  <a:pt x="f508" y="f191"/>
                </a:moveTo>
                <a:cubicBezTo>
                  <a:pt x="f508" y="f191"/>
                  <a:pt x="f508" y="f191"/>
                  <a:pt x="f509" y="f191"/>
                </a:cubicBezTo>
                <a:cubicBezTo>
                  <a:pt x="f509" y="f190"/>
                  <a:pt x="f509" y="f360"/>
                  <a:pt x="f509" y="f186"/>
                </a:cubicBezTo>
                <a:cubicBezTo>
                  <a:pt x="f508" y="f186"/>
                  <a:pt x="f510" y="f222"/>
                  <a:pt x="f511" y="f222"/>
                </a:cubicBezTo>
                <a:cubicBezTo>
                  <a:pt x="f511" y="f187"/>
                  <a:pt x="f511" y="f360"/>
                  <a:pt x="f511" y="f190"/>
                </a:cubicBezTo>
                <a:cubicBezTo>
                  <a:pt x="f511" y="f370"/>
                  <a:pt x="f510" y="f370"/>
                  <a:pt x="f508" y="f191"/>
                </a:cubicBezTo>
                <a:close/>
                <a:moveTo>
                  <a:pt x="f506" y="f355"/>
                </a:moveTo>
                <a:cubicBezTo>
                  <a:pt x="f127" y="f99"/>
                  <a:pt x="f503" y="f219"/>
                  <a:pt x="f503" y="f220"/>
                </a:cubicBezTo>
                <a:cubicBezTo>
                  <a:pt x="f504" y="f219"/>
                  <a:pt x="f505" y="f99"/>
                  <a:pt x="f505" y="f171"/>
                </a:cubicBezTo>
                <a:cubicBezTo>
                  <a:pt x="f505" y="f355"/>
                  <a:pt x="f504" y="f431"/>
                  <a:pt x="f504" y="f217"/>
                </a:cubicBezTo>
                <a:cubicBezTo>
                  <a:pt x="f503" y="f431"/>
                  <a:pt x="f127" y="f197"/>
                  <a:pt x="f506" y="f355"/>
                </a:cubicBezTo>
                <a:close/>
                <a:moveTo>
                  <a:pt x="f487" y="f202"/>
                </a:moveTo>
                <a:cubicBezTo>
                  <a:pt x="f487" y="f201"/>
                  <a:pt x="f490" y="f132"/>
                  <a:pt x="f487" y="f109"/>
                </a:cubicBezTo>
                <a:cubicBezTo>
                  <a:pt x="f487" y="f109"/>
                  <a:pt x="f128" y="f109"/>
                  <a:pt x="f489" y="f36"/>
                </a:cubicBezTo>
                <a:cubicBezTo>
                  <a:pt x="f489" y="f210"/>
                  <a:pt x="f488" y="f209"/>
                  <a:pt x="f488" y="f201"/>
                </a:cubicBezTo>
                <a:cubicBezTo>
                  <a:pt x="f488" y="f28"/>
                  <a:pt x="f128" y="f28"/>
                  <a:pt x="f487" y="f202"/>
                </a:cubicBezTo>
                <a:close/>
                <a:moveTo>
                  <a:pt x="f482" y="f28"/>
                </a:moveTo>
                <a:cubicBezTo>
                  <a:pt x="f482" y="f209"/>
                  <a:pt x="f483" y="f210"/>
                  <a:pt x="f484" y="f36"/>
                </a:cubicBezTo>
                <a:cubicBezTo>
                  <a:pt x="f484" y="f109"/>
                  <a:pt x="f486" y="f210"/>
                  <a:pt x="f485" y="f210"/>
                </a:cubicBezTo>
                <a:cubicBezTo>
                  <a:pt x="f485" y="f209"/>
                  <a:pt x="f496" y="f202"/>
                  <a:pt x="f482" y="f28"/>
                </a:cubicBezTo>
                <a:close/>
                <a:moveTo>
                  <a:pt x="f497" y="f34"/>
                </a:moveTo>
                <a:cubicBezTo>
                  <a:pt x="f481" y="f199"/>
                  <a:pt x="f481" y="f215"/>
                  <a:pt x="f480" y="f35"/>
                </a:cubicBezTo>
                <a:cubicBezTo>
                  <a:pt x="f478" y="f215"/>
                  <a:pt x="f479" y="f199"/>
                  <a:pt x="f479" y="f138"/>
                </a:cubicBezTo>
                <a:cubicBezTo>
                  <a:pt x="f479" y="f34"/>
                  <a:pt x="f478" y="f121"/>
                  <a:pt x="f480" y="f29"/>
                </a:cubicBezTo>
                <a:cubicBezTo>
                  <a:pt x="f480" y="f444"/>
                  <a:pt x="f481" y="f121"/>
                  <a:pt x="f497" y="f34"/>
                </a:cubicBezTo>
                <a:close/>
                <a:moveTo>
                  <a:pt x="f496" y="f138"/>
                </a:moveTo>
                <a:cubicBezTo>
                  <a:pt x="f485" y="f199"/>
                  <a:pt x="f485" y="f215"/>
                  <a:pt x="f484" y="f35"/>
                </a:cubicBezTo>
                <a:cubicBezTo>
                  <a:pt x="f483" y="f215"/>
                  <a:pt x="f482" y="f199"/>
                  <a:pt x="f482" y="f138"/>
                </a:cubicBezTo>
                <a:cubicBezTo>
                  <a:pt x="f483" y="f34"/>
                  <a:pt x="f483" y="f121"/>
                  <a:pt x="f484" y="f29"/>
                </a:cubicBezTo>
                <a:cubicBezTo>
                  <a:pt x="f485" y="f444"/>
                  <a:pt x="f485" y="f121"/>
                  <a:pt x="f496" y="f138"/>
                </a:cubicBezTo>
                <a:close/>
                <a:moveTo>
                  <a:pt x="f487" y="f362"/>
                </a:moveTo>
                <a:cubicBezTo>
                  <a:pt x="f501" y="f315"/>
                  <a:pt x="f488" y="f230"/>
                  <a:pt x="f488" y="f363"/>
                </a:cubicBezTo>
                <a:cubicBezTo>
                  <a:pt x="f488" y="f329"/>
                  <a:pt x="f128" y="f321"/>
                  <a:pt x="f128" y="f293"/>
                </a:cubicBezTo>
                <a:cubicBezTo>
                  <a:pt x="f487" y="f293"/>
                  <a:pt x="f487" y="f321"/>
                  <a:pt x="f487" y="f321"/>
                </a:cubicBezTo>
                <a:cubicBezTo>
                  <a:pt x="f487" y="f363"/>
                  <a:pt x="f487" y="f2"/>
                  <a:pt x="f487" y="f362"/>
                </a:cubicBezTo>
                <a:close/>
                <a:moveTo>
                  <a:pt x="f490" y="f152"/>
                </a:moveTo>
                <a:cubicBezTo>
                  <a:pt x="f487" y="f320"/>
                  <a:pt x="f487" y="f167"/>
                  <a:pt x="f128" y="f226"/>
                </a:cubicBezTo>
                <a:cubicBezTo>
                  <a:pt x="f489" y="f226"/>
                  <a:pt x="f488" y="f145"/>
                  <a:pt x="f488" y="f167"/>
                </a:cubicBezTo>
                <a:cubicBezTo>
                  <a:pt x="f488" y="f320"/>
                  <a:pt x="f501" y="f323"/>
                  <a:pt x="f490" y="f152"/>
                </a:cubicBezTo>
                <a:close/>
                <a:moveTo>
                  <a:pt x="f500" y="f161"/>
                </a:moveTo>
                <a:cubicBezTo>
                  <a:pt x="f482" y="f161"/>
                  <a:pt x="f495" y="f322"/>
                  <a:pt x="f495" y="f225"/>
                </a:cubicBezTo>
                <a:cubicBezTo>
                  <a:pt x="f495" y="f173"/>
                  <a:pt x="f482" y="f284"/>
                  <a:pt x="f500" y="f174"/>
                </a:cubicBezTo>
                <a:cubicBezTo>
                  <a:pt x="f500" y="f225"/>
                  <a:pt x="f500" y="f322"/>
                  <a:pt x="f500" y="f161"/>
                </a:cubicBezTo>
                <a:close/>
                <a:moveTo>
                  <a:pt x="f320" y="f170"/>
                </a:moveTo>
                <a:cubicBezTo>
                  <a:pt x="f161" y="f170"/>
                  <a:pt x="f161" y="f170"/>
                  <a:pt x="f367" y="f322"/>
                </a:cubicBezTo>
                <a:cubicBezTo>
                  <a:pt x="f323" y="f322"/>
                  <a:pt x="f152" y="f322"/>
                  <a:pt x="f320" y="f322"/>
                </a:cubicBezTo>
                <a:cubicBezTo>
                  <a:pt x="f320" y="f172"/>
                  <a:pt x="f320" y="f225"/>
                  <a:pt x="f320" y="f170"/>
                </a:cubicBezTo>
                <a:close/>
                <a:moveTo>
                  <a:pt x="f482" y="f355"/>
                </a:moveTo>
                <a:cubicBezTo>
                  <a:pt x="f495" y="f197"/>
                  <a:pt x="f498" y="f431"/>
                  <a:pt x="f499" y="f217"/>
                </a:cubicBezTo>
                <a:cubicBezTo>
                  <a:pt x="f499" y="f431"/>
                  <a:pt x="f500" y="f197"/>
                  <a:pt x="f500" y="f171"/>
                </a:cubicBezTo>
                <a:cubicBezTo>
                  <a:pt x="f500" y="f99"/>
                  <a:pt x="f499" y="f219"/>
                  <a:pt x="f498" y="f220"/>
                </a:cubicBezTo>
                <a:cubicBezTo>
                  <a:pt x="f498" y="f219"/>
                  <a:pt x="f495" y="f99"/>
                  <a:pt x="f482" y="f355"/>
                </a:cubicBezTo>
                <a:close/>
                <a:moveTo>
                  <a:pt x="f482" y="f125"/>
                </a:moveTo>
                <a:cubicBezTo>
                  <a:pt x="f496" y="f208"/>
                  <a:pt x="f486" y="f211"/>
                  <a:pt x="f486" y="f203"/>
                </a:cubicBezTo>
                <a:cubicBezTo>
                  <a:pt x="f485" y="f97"/>
                  <a:pt x="f484" y="f97"/>
                  <a:pt x="f484" y="f206"/>
                </a:cubicBezTo>
                <a:cubicBezTo>
                  <a:pt x="f483" y="f203"/>
                  <a:pt x="f482" y="f211"/>
                  <a:pt x="f482" y="f125"/>
                </a:cubicBezTo>
                <a:close/>
                <a:moveTo>
                  <a:pt x="f510" y="f144"/>
                </a:moveTo>
                <a:cubicBezTo>
                  <a:pt x="f508" y="f352"/>
                  <a:pt x="f508" y="f352"/>
                  <a:pt x="f509" y="f352"/>
                </a:cubicBezTo>
                <a:cubicBezTo>
                  <a:pt x="f509" y="f289"/>
                  <a:pt x="f509" y="f159"/>
                  <a:pt x="f508" y="f288"/>
                </a:cubicBezTo>
                <a:cubicBezTo>
                  <a:pt x="f508" y="f158"/>
                  <a:pt x="f510" y="f158"/>
                  <a:pt x="f511" y="f157"/>
                </a:cubicBezTo>
                <a:cubicBezTo>
                  <a:pt x="f511" y="f288"/>
                  <a:pt x="f511" y="f368"/>
                  <a:pt x="f511" y="f289"/>
                </a:cubicBezTo>
                <a:cubicBezTo>
                  <a:pt x="f511" y="f351"/>
                  <a:pt x="f510" y="f352"/>
                  <a:pt x="f510" y="f144"/>
                </a:cubicBezTo>
                <a:close/>
                <a:moveTo>
                  <a:pt x="f492" y="f152"/>
                </a:moveTo>
                <a:cubicBezTo>
                  <a:pt x="f492" y="f320"/>
                  <a:pt x="f492" y="f167"/>
                  <a:pt x="f492" y="f226"/>
                </a:cubicBezTo>
                <a:cubicBezTo>
                  <a:pt x="f492" y="f226"/>
                  <a:pt x="f492" y="f292"/>
                  <a:pt x="f493" y="f292"/>
                </a:cubicBezTo>
                <a:cubicBezTo>
                  <a:pt x="f493" y="f226"/>
                  <a:pt x="f494" y="f145"/>
                  <a:pt x="f494" y="f167"/>
                </a:cubicBezTo>
                <a:cubicBezTo>
                  <a:pt x="f502" y="f320"/>
                  <a:pt x="f512" y="f323"/>
                  <a:pt x="f492" y="f152"/>
                </a:cubicBezTo>
                <a:close/>
                <a:moveTo>
                  <a:pt x="f127" y="f226"/>
                </a:moveTo>
                <a:cubicBezTo>
                  <a:pt x="f479" y="f292"/>
                  <a:pt x="f505" y="f167"/>
                  <a:pt x="f505" y="f320"/>
                </a:cubicBezTo>
                <a:cubicBezTo>
                  <a:pt x="f505" y="f291"/>
                  <a:pt x="f504" y="f152"/>
                  <a:pt x="f503" y="f152"/>
                </a:cubicBezTo>
                <a:cubicBezTo>
                  <a:pt x="f503" y="f152"/>
                  <a:pt x="f127" y="f152"/>
                  <a:pt x="f127" y="f152"/>
                </a:cubicBezTo>
                <a:cubicBezTo>
                  <a:pt x="f127" y="f320"/>
                  <a:pt x="f127" y="f167"/>
                  <a:pt x="f127" y="f226"/>
                </a:cubicBezTo>
                <a:close/>
                <a:moveTo>
                  <a:pt x="f495" y="f292"/>
                </a:moveTo>
                <a:cubicBezTo>
                  <a:pt x="f482" y="f152"/>
                  <a:pt x="f482" y="f152"/>
                  <a:pt x="f500" y="f152"/>
                </a:cubicBezTo>
                <a:cubicBezTo>
                  <a:pt x="f499" y="f320"/>
                  <a:pt x="f501" y="f226"/>
                  <a:pt x="f495" y="f292"/>
                </a:cubicBezTo>
                <a:close/>
                <a:moveTo>
                  <a:pt x="f491" y="f138"/>
                </a:moveTo>
                <a:cubicBezTo>
                  <a:pt x="f513" y="f215"/>
                  <a:pt x="f514" y="f215"/>
                  <a:pt x="f514" y="f35"/>
                </a:cubicBezTo>
                <a:cubicBezTo>
                  <a:pt x="f515" y="f215"/>
                  <a:pt x="f516" y="f138"/>
                  <a:pt x="f516" y="f34"/>
                </a:cubicBezTo>
                <a:cubicBezTo>
                  <a:pt x="f516" y="f121"/>
                  <a:pt x="f515" y="f444"/>
                  <a:pt x="f514" y="f29"/>
                </a:cubicBezTo>
                <a:cubicBezTo>
                  <a:pt x="f514" y="f121"/>
                  <a:pt x="f513" y="f34"/>
                  <a:pt x="f491" y="f138"/>
                </a:cubicBezTo>
                <a:close/>
                <a:moveTo>
                  <a:pt x="f500" y="f102"/>
                </a:moveTo>
                <a:cubicBezTo>
                  <a:pt x="f500" y="f196"/>
                  <a:pt x="f500" y="f195"/>
                  <a:pt x="f500" y="f286"/>
                </a:cubicBezTo>
                <a:cubicBezTo>
                  <a:pt x="f500" y="f194"/>
                  <a:pt x="f498" y="f194"/>
                  <a:pt x="f498" y="f194"/>
                </a:cubicBezTo>
                <a:cubicBezTo>
                  <a:pt x="f495" y="f286"/>
                  <a:pt x="f495" y="f221"/>
                  <a:pt x="f495" y="f371"/>
                </a:cubicBezTo>
                <a:cubicBezTo>
                  <a:pt x="f495" y="f371"/>
                  <a:pt x="f498" y="f372"/>
                  <a:pt x="f500" y="f102"/>
                </a:cubicBezTo>
                <a:close/>
                <a:moveTo>
                  <a:pt x="f490" y="f142"/>
                </a:moveTo>
                <a:cubicBezTo>
                  <a:pt x="f511" y="f198"/>
                  <a:pt x="f511" y="f98"/>
                  <a:pt x="f510" y="f375"/>
                </a:cubicBezTo>
                <a:cubicBezTo>
                  <a:pt x="f508" y="f98"/>
                  <a:pt x="f509" y="f198"/>
                  <a:pt x="f508" y="f142"/>
                </a:cubicBezTo>
                <a:cubicBezTo>
                  <a:pt x="f508" y="f143"/>
                  <a:pt x="f510" y="f216"/>
                  <a:pt x="f510" y="f213"/>
                </a:cubicBezTo>
                <a:cubicBezTo>
                  <a:pt x="f511" y="f216"/>
                  <a:pt x="f511" y="f143"/>
                  <a:pt x="f490" y="f142"/>
                </a:cubicBezTo>
                <a:close/>
                <a:moveTo>
                  <a:pt x="f487" y="f125"/>
                </a:moveTo>
                <a:cubicBezTo>
                  <a:pt x="f501" y="f208"/>
                  <a:pt x="f488" y="f211"/>
                  <a:pt x="f488" y="f203"/>
                </a:cubicBezTo>
                <a:cubicBezTo>
                  <a:pt x="f488" y="f97"/>
                  <a:pt x="f128" y="f206"/>
                  <a:pt x="f128" y="f37"/>
                </a:cubicBezTo>
                <a:cubicBezTo>
                  <a:pt x="f487" y="f206"/>
                  <a:pt x="f487" y="f206"/>
                  <a:pt x="f487" y="f206"/>
                </a:cubicBezTo>
                <a:cubicBezTo>
                  <a:pt x="f487" y="f203"/>
                  <a:pt x="f487" y="f211"/>
                  <a:pt x="f487" y="f125"/>
                </a:cubicBezTo>
                <a:close/>
                <a:moveTo>
                  <a:pt x="f490" y="f138"/>
                </a:moveTo>
                <a:cubicBezTo>
                  <a:pt x="f487" y="f121"/>
                  <a:pt x="f487" y="f444"/>
                  <a:pt x="f128" y="f29"/>
                </a:cubicBezTo>
                <a:cubicBezTo>
                  <a:pt x="f489" y="f444"/>
                  <a:pt x="f488" y="f34"/>
                  <a:pt x="f488" y="f138"/>
                </a:cubicBezTo>
                <a:cubicBezTo>
                  <a:pt x="f488" y="f199"/>
                  <a:pt x="f489" y="f215"/>
                  <a:pt x="f128" y="f35"/>
                </a:cubicBezTo>
                <a:cubicBezTo>
                  <a:pt x="f487" y="f215"/>
                  <a:pt x="f487" y="f199"/>
                  <a:pt x="f490" y="f138"/>
                </a:cubicBezTo>
                <a:close/>
                <a:moveTo>
                  <a:pt x="f479" y="f206"/>
                </a:moveTo>
                <a:cubicBezTo>
                  <a:pt x="f479" y="f203"/>
                  <a:pt x="f478" y="f211"/>
                  <a:pt x="f480" y="f125"/>
                </a:cubicBezTo>
                <a:cubicBezTo>
                  <a:pt x="f480" y="f125"/>
                  <a:pt x="f481" y="f120"/>
                  <a:pt x="f481" y="f211"/>
                </a:cubicBezTo>
                <a:cubicBezTo>
                  <a:pt x="f481" y="f203"/>
                  <a:pt x="f497" y="f37"/>
                  <a:pt x="f479" y="f206"/>
                </a:cubicBezTo>
                <a:close/>
                <a:moveTo>
                  <a:pt x="f490" y="f285"/>
                </a:moveTo>
                <a:cubicBezTo>
                  <a:pt x="f511" y="f358"/>
                  <a:pt x="f511" y="f359"/>
                  <a:pt x="f510" y="f176"/>
                </a:cubicBezTo>
                <a:cubicBezTo>
                  <a:pt x="f508" y="f359"/>
                  <a:pt x="f509" y="f358"/>
                  <a:pt x="f508" y="f285"/>
                </a:cubicBezTo>
                <a:cubicBezTo>
                  <a:pt x="f508" y="f168"/>
                  <a:pt x="f508" y="f365"/>
                  <a:pt x="f510" y="f184"/>
                </a:cubicBezTo>
                <a:cubicBezTo>
                  <a:pt x="f511" y="f365"/>
                  <a:pt x="f511" y="f168"/>
                  <a:pt x="f490" y="f285"/>
                </a:cubicBezTo>
                <a:close/>
                <a:moveTo>
                  <a:pt x="f127" y="f36"/>
                </a:moveTo>
                <a:cubicBezTo>
                  <a:pt x="f479" y="f133"/>
                  <a:pt x="f505" y="f210"/>
                  <a:pt x="f505" y="f209"/>
                </a:cubicBezTo>
                <a:cubicBezTo>
                  <a:pt x="f505" y="f201"/>
                  <a:pt x="f504" y="f28"/>
                  <a:pt x="f503" y="f202"/>
                </a:cubicBezTo>
                <a:cubicBezTo>
                  <a:pt x="f503" y="f202"/>
                  <a:pt x="f503" y="f202"/>
                  <a:pt x="f127" y="f28"/>
                </a:cubicBezTo>
                <a:cubicBezTo>
                  <a:pt x="f127" y="f209"/>
                  <a:pt x="f127" y="f210"/>
                  <a:pt x="f127" y="f36"/>
                </a:cubicBezTo>
                <a:close/>
                <a:moveTo>
                  <a:pt x="f482" y="f321"/>
                </a:moveTo>
                <a:cubicBezTo>
                  <a:pt x="f482" y="f363"/>
                  <a:pt x="f483" y="f2"/>
                  <a:pt x="f484" y="f362"/>
                </a:cubicBezTo>
                <a:cubicBezTo>
                  <a:pt x="f484" y="f164"/>
                  <a:pt x="f485" y="f2"/>
                  <a:pt x="f485" y="f230"/>
                </a:cubicBezTo>
                <a:cubicBezTo>
                  <a:pt x="f486" y="f329"/>
                  <a:pt x="f486" y="f293"/>
                  <a:pt x="f482" y="f321"/>
                </a:cubicBezTo>
                <a:close/>
                <a:moveTo>
                  <a:pt x="f500" y="f321"/>
                </a:moveTo>
                <a:cubicBezTo>
                  <a:pt x="f500" y="f363"/>
                  <a:pt x="f500" y="f2"/>
                  <a:pt x="f500" y="f362"/>
                </a:cubicBezTo>
                <a:cubicBezTo>
                  <a:pt x="f499" y="f362"/>
                  <a:pt x="f499" y="f362"/>
                  <a:pt x="f499" y="f362"/>
                </a:cubicBezTo>
                <a:cubicBezTo>
                  <a:pt x="f498" y="f164"/>
                  <a:pt x="f495" y="f2"/>
                  <a:pt x="f495" y="f230"/>
                </a:cubicBezTo>
                <a:cubicBezTo>
                  <a:pt x="f495" y="f363"/>
                  <a:pt x="f482" y="f293"/>
                  <a:pt x="f500" y="f321"/>
                </a:cubicBezTo>
                <a:close/>
                <a:moveTo>
                  <a:pt x="f491" y="f37"/>
                </a:moveTo>
                <a:cubicBezTo>
                  <a:pt x="f491" y="f203"/>
                  <a:pt x="f491" y="f249"/>
                  <a:pt x="f492" y="f120"/>
                </a:cubicBezTo>
                <a:cubicBezTo>
                  <a:pt x="f492" y="f125"/>
                  <a:pt x="f493" y="f125"/>
                  <a:pt x="f494" y="f125"/>
                </a:cubicBezTo>
                <a:cubicBezTo>
                  <a:pt x="f494" y="f120"/>
                  <a:pt x="f502" y="f249"/>
                  <a:pt x="f494" y="f97"/>
                </a:cubicBezTo>
                <a:cubicBezTo>
                  <a:pt x="f494" y="f97"/>
                  <a:pt x="f493" y="f206"/>
                  <a:pt x="f491" y="f37"/>
                </a:cubicBezTo>
                <a:close/>
                <a:moveTo>
                  <a:pt x="f478" y="f293"/>
                </a:moveTo>
                <a:cubicBezTo>
                  <a:pt x="f478" y="f293"/>
                  <a:pt x="f479" y="f321"/>
                  <a:pt x="f479" y="f321"/>
                </a:cubicBezTo>
                <a:cubicBezTo>
                  <a:pt x="f479" y="f329"/>
                  <a:pt x="f479" y="f230"/>
                  <a:pt x="f479" y="f164"/>
                </a:cubicBezTo>
                <a:cubicBezTo>
                  <a:pt x="f479" y="f164"/>
                  <a:pt x="f480" y="f362"/>
                  <a:pt x="f481" y="f362"/>
                </a:cubicBezTo>
                <a:cubicBezTo>
                  <a:pt x="f481" y="f2"/>
                  <a:pt x="f481" y="f230"/>
                  <a:pt x="f481" y="f329"/>
                </a:cubicBezTo>
                <a:cubicBezTo>
                  <a:pt x="f481" y="f321"/>
                  <a:pt x="f480" y="f321"/>
                  <a:pt x="f478" y="f293"/>
                </a:cubicBezTo>
                <a:close/>
                <a:moveTo>
                  <a:pt x="f127" y="f362"/>
                </a:moveTo>
                <a:cubicBezTo>
                  <a:pt x="f479" y="f362"/>
                  <a:pt x="f505" y="f230"/>
                  <a:pt x="f505" y="f363"/>
                </a:cubicBezTo>
                <a:cubicBezTo>
                  <a:pt x="f505" y="f329"/>
                  <a:pt x="f504" y="f321"/>
                  <a:pt x="f503" y="f293"/>
                </a:cubicBezTo>
                <a:cubicBezTo>
                  <a:pt x="f503" y="f293"/>
                  <a:pt x="f127" y="f321"/>
                  <a:pt x="f127" y="f321"/>
                </a:cubicBezTo>
                <a:cubicBezTo>
                  <a:pt x="f127" y="f363"/>
                  <a:pt x="f127" y="f2"/>
                  <a:pt x="f127" y="f362"/>
                </a:cubicBezTo>
                <a:close/>
                <a:moveTo>
                  <a:pt x="f492" y="f321"/>
                </a:moveTo>
                <a:cubicBezTo>
                  <a:pt x="f492" y="f363"/>
                  <a:pt x="f492" y="f2"/>
                  <a:pt x="f492" y="f362"/>
                </a:cubicBezTo>
                <a:cubicBezTo>
                  <a:pt x="f492" y="f362"/>
                  <a:pt x="f492" y="f362"/>
                  <a:pt x="f493" y="f362"/>
                </a:cubicBezTo>
                <a:cubicBezTo>
                  <a:pt x="f493" y="f164"/>
                  <a:pt x="f494" y="f2"/>
                  <a:pt x="f494" y="f230"/>
                </a:cubicBezTo>
                <a:cubicBezTo>
                  <a:pt x="f502" y="f363"/>
                  <a:pt x="f512" y="f293"/>
                  <a:pt x="f492" y="f321"/>
                </a:cubicBezTo>
                <a:close/>
                <a:moveTo>
                  <a:pt x="f479" y="f226"/>
                </a:moveTo>
                <a:cubicBezTo>
                  <a:pt x="f148" y="f292"/>
                  <a:pt x="f481" y="f167"/>
                  <a:pt x="f481" y="f320"/>
                </a:cubicBezTo>
                <a:cubicBezTo>
                  <a:pt x="f481" y="f291"/>
                  <a:pt x="f480" y="f152"/>
                  <a:pt x="f478" y="f152"/>
                </a:cubicBezTo>
                <a:cubicBezTo>
                  <a:pt x="f478" y="f152"/>
                  <a:pt x="f478" y="f152"/>
                  <a:pt x="f479" y="f152"/>
                </a:cubicBezTo>
                <a:cubicBezTo>
                  <a:pt x="f479" y="f320"/>
                  <a:pt x="f479" y="f167"/>
                  <a:pt x="f479" y="f226"/>
                </a:cubicBezTo>
                <a:close/>
                <a:moveTo>
                  <a:pt x="f482" y="f226"/>
                </a:moveTo>
                <a:cubicBezTo>
                  <a:pt x="f485" y="f226"/>
                  <a:pt x="f486" y="f145"/>
                  <a:pt x="f486" y="f320"/>
                </a:cubicBezTo>
                <a:cubicBezTo>
                  <a:pt x="f485" y="f291"/>
                  <a:pt x="f484" y="f152"/>
                  <a:pt x="f483" y="f323"/>
                </a:cubicBezTo>
                <a:cubicBezTo>
                  <a:pt x="f483" y="f152"/>
                  <a:pt x="f483" y="f152"/>
                  <a:pt x="f482" y="f152"/>
                </a:cubicBezTo>
                <a:cubicBezTo>
                  <a:pt x="f482" y="f320"/>
                  <a:pt x="f482" y="f167"/>
                  <a:pt x="f482" y="f226"/>
                </a:cubicBezTo>
                <a:close/>
                <a:moveTo>
                  <a:pt x="f506" y="f138"/>
                </a:moveTo>
                <a:cubicBezTo>
                  <a:pt x="f127" y="f121"/>
                  <a:pt x="f503" y="f444"/>
                  <a:pt x="f503" y="f29"/>
                </a:cubicBezTo>
                <a:cubicBezTo>
                  <a:pt x="f504" y="f444"/>
                  <a:pt x="f505" y="f121"/>
                  <a:pt x="f505" y="f34"/>
                </a:cubicBezTo>
                <a:cubicBezTo>
                  <a:pt x="f505" y="f199"/>
                  <a:pt x="f504" y="f215"/>
                  <a:pt x="f503" y="f35"/>
                </a:cubicBezTo>
                <a:cubicBezTo>
                  <a:pt x="f503" y="f215"/>
                  <a:pt x="f127" y="f199"/>
                  <a:pt x="f506" y="f138"/>
                </a:cubicBezTo>
                <a:close/>
                <a:moveTo>
                  <a:pt x="f479" y="f249"/>
                </a:moveTo>
                <a:cubicBezTo>
                  <a:pt x="f505" y="f203"/>
                  <a:pt x="f504" y="f97"/>
                  <a:pt x="f503" y="f206"/>
                </a:cubicBezTo>
                <a:cubicBezTo>
                  <a:pt x="f503" y="f97"/>
                  <a:pt x="f127" y="f203"/>
                  <a:pt x="f127" y="f249"/>
                </a:cubicBezTo>
                <a:cubicBezTo>
                  <a:pt x="f127" y="f211"/>
                  <a:pt x="f503" y="f120"/>
                  <a:pt x="f503" y="f125"/>
                </a:cubicBezTo>
                <a:cubicBezTo>
                  <a:pt x="f504" y="f120"/>
                  <a:pt x="f505" y="f120"/>
                  <a:pt x="f479" y="f249"/>
                </a:cubicBezTo>
                <a:close/>
                <a:moveTo>
                  <a:pt x="f500" y="f28"/>
                </a:moveTo>
                <a:cubicBezTo>
                  <a:pt x="f500" y="f209"/>
                  <a:pt x="f499" y="f210"/>
                  <a:pt x="f499" y="f36"/>
                </a:cubicBezTo>
                <a:cubicBezTo>
                  <a:pt x="f498" y="f109"/>
                  <a:pt x="f495" y="f210"/>
                  <a:pt x="f495" y="f210"/>
                </a:cubicBezTo>
                <a:cubicBezTo>
                  <a:pt x="f495" y="f209"/>
                  <a:pt x="f482" y="f202"/>
                  <a:pt x="f500" y="f28"/>
                </a:cubicBezTo>
                <a:close/>
                <a:moveTo>
                  <a:pt x="f291" y="f219"/>
                </a:moveTo>
                <a:cubicBezTo>
                  <a:pt x="f369" y="f431"/>
                  <a:pt x="f152" y="f197"/>
                  <a:pt x="f367" y="f355"/>
                </a:cubicBezTo>
                <a:cubicBezTo>
                  <a:pt x="f367" y="f171"/>
                  <a:pt x="f367" y="f99"/>
                  <a:pt x="f367" y="f219"/>
                </a:cubicBezTo>
                <a:cubicBezTo>
                  <a:pt x="f323" y="f219"/>
                  <a:pt x="f152" y="f219"/>
                  <a:pt x="f291" y="f219"/>
                </a:cubicBezTo>
                <a:close/>
                <a:moveTo>
                  <a:pt x="f515" y="f217"/>
                </a:moveTo>
                <a:cubicBezTo>
                  <a:pt x="f515" y="f217"/>
                  <a:pt x="f516" y="f217"/>
                  <a:pt x="f516" y="f217"/>
                </a:cubicBezTo>
                <a:cubicBezTo>
                  <a:pt x="f516" y="f197"/>
                  <a:pt x="f516" y="f171"/>
                  <a:pt x="f516" y="f99"/>
                </a:cubicBezTo>
                <a:cubicBezTo>
                  <a:pt x="f516" y="f219"/>
                  <a:pt x="f514" y="f219"/>
                  <a:pt x="f513" y="f220"/>
                </a:cubicBezTo>
                <a:cubicBezTo>
                  <a:pt x="f513" y="f99"/>
                  <a:pt x="f513" y="f355"/>
                  <a:pt x="f513" y="f197"/>
                </a:cubicBezTo>
                <a:cubicBezTo>
                  <a:pt x="f513" y="f431"/>
                  <a:pt x="f514" y="f217"/>
                  <a:pt x="f515" y="f217"/>
                </a:cubicBezTo>
                <a:close/>
                <a:moveTo>
                  <a:pt x="f367" y="f167"/>
                </a:moveTo>
                <a:cubicBezTo>
                  <a:pt x="f320" y="f145"/>
                  <a:pt x="f320" y="f145"/>
                  <a:pt x="f291" y="f291"/>
                </a:cubicBezTo>
                <a:cubicBezTo>
                  <a:pt x="f152" y="f291"/>
                  <a:pt x="f177" y="f291"/>
                  <a:pt x="f367" y="f291"/>
                </a:cubicBezTo>
                <a:cubicBezTo>
                  <a:pt x="f367" y="f320"/>
                  <a:pt x="f367" y="f369"/>
                  <a:pt x="f367" y="f167"/>
                </a:cubicBezTo>
                <a:close/>
                <a:moveTo>
                  <a:pt x="f320" y="f321"/>
                </a:moveTo>
                <a:cubicBezTo>
                  <a:pt x="f152" y="f321"/>
                  <a:pt x="f177" y="f321"/>
                  <a:pt x="f367" y="f321"/>
                </a:cubicBezTo>
                <a:cubicBezTo>
                  <a:pt x="f367" y="f363"/>
                  <a:pt x="f367" y="f230"/>
                  <a:pt x="f367" y="f2"/>
                </a:cubicBezTo>
                <a:cubicBezTo>
                  <a:pt x="f323" y="f2"/>
                  <a:pt x="f152" y="f2"/>
                  <a:pt x="f320" y="f2"/>
                </a:cubicBezTo>
                <a:cubicBezTo>
                  <a:pt x="f320" y="f230"/>
                  <a:pt x="f320" y="f363"/>
                  <a:pt x="f320" y="f321"/>
                </a:cubicBezTo>
                <a:close/>
                <a:moveTo>
                  <a:pt x="f500" y="f206"/>
                </a:moveTo>
                <a:cubicBezTo>
                  <a:pt x="f500" y="f203"/>
                  <a:pt x="f499" y="f211"/>
                  <a:pt x="f499" y="f125"/>
                </a:cubicBezTo>
                <a:cubicBezTo>
                  <a:pt x="f498" y="f125"/>
                  <a:pt x="f495" y="f120"/>
                  <a:pt x="f495" y="f211"/>
                </a:cubicBezTo>
                <a:cubicBezTo>
                  <a:pt x="f495" y="f203"/>
                  <a:pt x="f483" y="f37"/>
                  <a:pt x="f500" y="f206"/>
                </a:cubicBezTo>
                <a:close/>
                <a:moveTo>
                  <a:pt x="f320" y="f288"/>
                </a:moveTo>
                <a:cubicBezTo>
                  <a:pt x="f320" y="f159"/>
                  <a:pt x="f320" y="f368"/>
                  <a:pt x="f320" y="f289"/>
                </a:cubicBezTo>
                <a:cubicBezTo>
                  <a:pt x="f152" y="f289"/>
                  <a:pt x="f177" y="f289"/>
                  <a:pt x="f367" y="f289"/>
                </a:cubicBezTo>
                <a:cubicBezTo>
                  <a:pt x="f367" y="f368"/>
                  <a:pt x="f367" y="f159"/>
                  <a:pt x="f367" y="f288"/>
                </a:cubicBezTo>
                <a:cubicBezTo>
                  <a:pt x="f177" y="f288"/>
                  <a:pt x="f152" y="f288"/>
                  <a:pt x="f320" y="f288"/>
                </a:cubicBezTo>
                <a:close/>
                <a:moveTo>
                  <a:pt x="f509" y="f444"/>
                </a:moveTo>
                <a:cubicBezTo>
                  <a:pt x="f487" y="f29"/>
                  <a:pt x="f511" y="f34"/>
                  <a:pt x="f511" y="f199"/>
                </a:cubicBezTo>
                <a:cubicBezTo>
                  <a:pt x="f511" y="f199"/>
                  <a:pt x="f510" y="f215"/>
                  <a:pt x="f510" y="f35"/>
                </a:cubicBezTo>
                <a:cubicBezTo>
                  <a:pt x="f508" y="f199"/>
                  <a:pt x="f508" y="f34"/>
                  <a:pt x="f509" y="f444"/>
                </a:cubicBezTo>
                <a:close/>
                <a:moveTo>
                  <a:pt x="f367" y="f232"/>
                </a:moveTo>
                <a:cubicBezTo>
                  <a:pt x="f323" y="f232"/>
                  <a:pt x="f152" y="f232"/>
                  <a:pt x="f320" y="f232"/>
                </a:cubicBezTo>
                <a:cubicBezTo>
                  <a:pt x="f320" y="f166"/>
                  <a:pt x="f320" y="f356"/>
                  <a:pt x="f320" y="f178"/>
                </a:cubicBezTo>
                <a:cubicBezTo>
                  <a:pt x="f152" y="f178"/>
                  <a:pt x="f177" y="f178"/>
                  <a:pt x="f367" y="f178"/>
                </a:cubicBezTo>
                <a:cubicBezTo>
                  <a:pt x="f367" y="f356"/>
                  <a:pt x="f367" y="f166"/>
                  <a:pt x="f367" y="f232"/>
                </a:cubicBezTo>
                <a:close/>
                <a:moveTo>
                  <a:pt x="f320" y="f198"/>
                </a:moveTo>
                <a:cubicBezTo>
                  <a:pt x="f152" y="f198"/>
                  <a:pt x="f177" y="f198"/>
                  <a:pt x="f367" y="f198"/>
                </a:cubicBezTo>
                <a:cubicBezTo>
                  <a:pt x="f367" y="f143"/>
                  <a:pt x="f367" y="f216"/>
                  <a:pt x="f367" y="f213"/>
                </a:cubicBezTo>
                <a:cubicBezTo>
                  <a:pt x="f323" y="f213"/>
                  <a:pt x="f152" y="f213"/>
                  <a:pt x="f320" y="f213"/>
                </a:cubicBezTo>
                <a:cubicBezTo>
                  <a:pt x="f320" y="f216"/>
                  <a:pt x="f320" y="f143"/>
                  <a:pt x="f320" y="f198"/>
                </a:cubicBezTo>
                <a:close/>
                <a:moveTo>
                  <a:pt x="f367" y="f196"/>
                </a:moveTo>
                <a:cubicBezTo>
                  <a:pt x="f367" y="f221"/>
                  <a:pt x="f367" y="f286"/>
                  <a:pt x="f367" y="f194"/>
                </a:cubicBezTo>
                <a:cubicBezTo>
                  <a:pt x="f323" y="f194"/>
                  <a:pt x="f152" y="f194"/>
                  <a:pt x="f291" y="f194"/>
                </a:cubicBezTo>
                <a:cubicBezTo>
                  <a:pt x="f291" y="f195"/>
                  <a:pt x="f291" y="f221"/>
                  <a:pt x="f291" y="f196"/>
                </a:cubicBezTo>
                <a:cubicBezTo>
                  <a:pt x="f152" y="f196"/>
                  <a:pt x="f177" y="f196"/>
                  <a:pt x="f367" y="f196"/>
                </a:cubicBezTo>
                <a:close/>
                <a:moveTo>
                  <a:pt x="f320" y="f359"/>
                </a:moveTo>
                <a:cubicBezTo>
                  <a:pt x="f152" y="f359"/>
                  <a:pt x="f177" y="f359"/>
                  <a:pt x="f367" y="f359"/>
                </a:cubicBezTo>
                <a:cubicBezTo>
                  <a:pt x="f367" y="f358"/>
                  <a:pt x="f367" y="f168"/>
                  <a:pt x="f367" y="f365"/>
                </a:cubicBezTo>
                <a:cubicBezTo>
                  <a:pt x="f323" y="f365"/>
                  <a:pt x="f152" y="f365"/>
                  <a:pt x="f320" y="f365"/>
                </a:cubicBezTo>
                <a:cubicBezTo>
                  <a:pt x="f320" y="f285"/>
                  <a:pt x="f320" y="f358"/>
                  <a:pt x="f320" y="f359"/>
                </a:cubicBezTo>
                <a:close/>
                <a:moveTo>
                  <a:pt x="f513" y="f361"/>
                </a:moveTo>
                <a:cubicBezTo>
                  <a:pt x="f517" y="f176"/>
                  <a:pt x="f516" y="f285"/>
                  <a:pt x="f516" y="f365"/>
                </a:cubicBezTo>
                <a:cubicBezTo>
                  <a:pt x="f516" y="f365"/>
                  <a:pt x="f515" y="f184"/>
                  <a:pt x="f514" y="f184"/>
                </a:cubicBezTo>
                <a:cubicBezTo>
                  <a:pt x="f514" y="f184"/>
                  <a:pt x="f513" y="f365"/>
                  <a:pt x="f513" y="f365"/>
                </a:cubicBezTo>
                <a:cubicBezTo>
                  <a:pt x="f513" y="f285"/>
                  <a:pt x="f513" y="f359"/>
                  <a:pt x="f513" y="f361"/>
                </a:cubicBezTo>
                <a:close/>
                <a:moveTo>
                  <a:pt x="f510" y="f102"/>
                </a:moveTo>
                <a:cubicBezTo>
                  <a:pt x="f508" y="f372"/>
                  <a:pt x="f508" y="f372"/>
                  <a:pt x="f509" y="f372"/>
                </a:cubicBezTo>
                <a:cubicBezTo>
                  <a:pt x="f509" y="f196"/>
                  <a:pt x="f509" y="f221"/>
                  <a:pt x="f508" y="f286"/>
                </a:cubicBezTo>
                <a:cubicBezTo>
                  <a:pt x="f508" y="f194"/>
                  <a:pt x="f510" y="f194"/>
                  <a:pt x="f511" y="f194"/>
                </a:cubicBezTo>
                <a:cubicBezTo>
                  <a:pt x="f511" y="f286"/>
                  <a:pt x="f511" y="f221"/>
                  <a:pt x="f511" y="f196"/>
                </a:cubicBezTo>
                <a:cubicBezTo>
                  <a:pt x="f511" y="f371"/>
                  <a:pt x="f510" y="f372"/>
                  <a:pt x="f510" y="f102"/>
                </a:cubicBezTo>
                <a:close/>
                <a:moveTo>
                  <a:pt x="f518" y="f221"/>
                </a:moveTo>
                <a:cubicBezTo>
                  <a:pt x="f516" y="f286"/>
                  <a:pt x="f515" y="f194"/>
                  <a:pt x="f514" y="f193"/>
                </a:cubicBezTo>
                <a:cubicBezTo>
                  <a:pt x="f514" y="f194"/>
                  <a:pt x="f513" y="f286"/>
                  <a:pt x="f513" y="f221"/>
                </a:cubicBezTo>
                <a:cubicBezTo>
                  <a:pt x="f513" y="f196"/>
                  <a:pt x="f514" y="f371"/>
                  <a:pt x="f514" y="f372"/>
                </a:cubicBezTo>
                <a:cubicBezTo>
                  <a:pt x="f515" y="f371"/>
                  <a:pt x="f516" y="f196"/>
                  <a:pt x="f518" y="f221"/>
                </a:cubicBezTo>
                <a:close/>
                <a:moveTo>
                  <a:pt x="f519" y="f375"/>
                </a:moveTo>
                <a:cubicBezTo>
                  <a:pt x="f317" y="f30"/>
                  <a:pt x="f317" y="f29"/>
                  <a:pt x="f318" y="f444"/>
                </a:cubicBezTo>
                <a:cubicBezTo>
                  <a:pt x="f520" y="f121"/>
                  <a:pt x="f342" y="f444"/>
                  <a:pt x="f521" y="f444"/>
                </a:cubicBezTo>
                <a:cubicBezTo>
                  <a:pt x="f521" y="f30"/>
                  <a:pt x="f521" y="f214"/>
                  <a:pt x="f521" y="f375"/>
                </a:cubicBezTo>
                <a:cubicBezTo>
                  <a:pt x="f342" y="f375"/>
                  <a:pt x="f520" y="f375"/>
                  <a:pt x="f519" y="f375"/>
                </a:cubicBezTo>
                <a:close/>
                <a:moveTo>
                  <a:pt x="f519" y="f190"/>
                </a:moveTo>
                <a:cubicBezTo>
                  <a:pt x="f317" y="f370"/>
                  <a:pt x="f318" y="f370"/>
                  <a:pt x="f318" y="f191"/>
                </a:cubicBezTo>
                <a:cubicBezTo>
                  <a:pt x="f520" y="f370"/>
                  <a:pt x="f342" y="f190"/>
                  <a:pt x="f521" y="f189"/>
                </a:cubicBezTo>
                <a:cubicBezTo>
                  <a:pt x="f521" y="f189"/>
                  <a:pt x="f520" y="f187"/>
                  <a:pt x="f520" y="f187"/>
                </a:cubicBezTo>
                <a:cubicBezTo>
                  <a:pt x="f318" y="f360"/>
                  <a:pt x="f317" y="f189"/>
                  <a:pt x="f519" y="f190"/>
                </a:cubicBezTo>
                <a:close/>
                <a:moveTo>
                  <a:pt x="f317" y="f120"/>
                </a:moveTo>
                <a:cubicBezTo>
                  <a:pt x="f520" y="f120"/>
                  <a:pt x="f342" y="f120"/>
                  <a:pt x="f521" y="f120"/>
                </a:cubicBezTo>
                <a:cubicBezTo>
                  <a:pt x="f521" y="f125"/>
                  <a:pt x="f521" y="f208"/>
                  <a:pt x="f521" y="f228"/>
                </a:cubicBezTo>
                <a:cubicBezTo>
                  <a:pt x="f317" y="f228"/>
                  <a:pt x="f317" y="f228"/>
                  <a:pt x="f317" y="f120"/>
                </a:cubicBezTo>
                <a:close/>
                <a:moveTo>
                  <a:pt x="f510" y="f202"/>
                </a:moveTo>
                <a:cubicBezTo>
                  <a:pt x="f508" y="f202"/>
                  <a:pt x="f508" y="f202"/>
                  <a:pt x="f509" y="f28"/>
                </a:cubicBezTo>
                <a:cubicBezTo>
                  <a:pt x="f509" y="f201"/>
                  <a:pt x="f509" y="f132"/>
                  <a:pt x="f508" y="f109"/>
                </a:cubicBezTo>
                <a:cubicBezTo>
                  <a:pt x="f508" y="f109"/>
                  <a:pt x="f510" y="f109"/>
                  <a:pt x="f511" y="f36"/>
                </a:cubicBezTo>
                <a:cubicBezTo>
                  <a:pt x="f511" y="f210"/>
                  <a:pt x="f511" y="f132"/>
                  <a:pt x="f511" y="f201"/>
                </a:cubicBezTo>
                <a:cubicBezTo>
                  <a:pt x="f511" y="f28"/>
                  <a:pt x="f510" y="f28"/>
                  <a:pt x="f510" y="f202"/>
                </a:cubicBezTo>
                <a:close/>
                <a:moveTo>
                  <a:pt x="f317" y="f134"/>
                </a:moveTo>
                <a:cubicBezTo>
                  <a:pt x="f520" y="f136"/>
                  <a:pt x="f342" y="f136"/>
                  <a:pt x="f521" y="f136"/>
                </a:cubicBezTo>
                <a:cubicBezTo>
                  <a:pt x="f521" y="f35"/>
                  <a:pt x="f521" y="f215"/>
                  <a:pt x="f521" y="f199"/>
                </a:cubicBezTo>
                <a:cubicBezTo>
                  <a:pt x="f318" y="f138"/>
                  <a:pt x="f519" y="f199"/>
                  <a:pt x="f317" y="f134"/>
                </a:cubicBezTo>
                <a:close/>
                <a:moveTo>
                  <a:pt x="f510" y="f323"/>
                </a:moveTo>
                <a:cubicBezTo>
                  <a:pt x="f508" y="f152"/>
                  <a:pt x="f508" y="f152"/>
                  <a:pt x="f508" y="f152"/>
                </a:cubicBezTo>
                <a:cubicBezTo>
                  <a:pt x="f508" y="f320"/>
                  <a:pt x="f508" y="f167"/>
                  <a:pt x="f508" y="f226"/>
                </a:cubicBezTo>
                <a:cubicBezTo>
                  <a:pt x="f487" y="f292"/>
                  <a:pt x="f511" y="f167"/>
                  <a:pt x="f511" y="f320"/>
                </a:cubicBezTo>
                <a:cubicBezTo>
                  <a:pt x="f511" y="f291"/>
                  <a:pt x="f510" y="f152"/>
                  <a:pt x="f510" y="f323"/>
                </a:cubicBezTo>
                <a:close/>
                <a:moveTo>
                  <a:pt x="f491" y="f142"/>
                </a:moveTo>
                <a:cubicBezTo>
                  <a:pt x="f513" y="f108"/>
                  <a:pt x="f514" y="f98"/>
                  <a:pt x="f514" y="f375"/>
                </a:cubicBezTo>
                <a:cubicBezTo>
                  <a:pt x="f515" y="f108"/>
                  <a:pt x="f516" y="f198"/>
                  <a:pt x="f516" y="f142"/>
                </a:cubicBezTo>
                <a:cubicBezTo>
                  <a:pt x="f516" y="f143"/>
                  <a:pt x="f515" y="f216"/>
                  <a:pt x="f514" y="f213"/>
                </a:cubicBezTo>
                <a:cubicBezTo>
                  <a:pt x="f514" y="f216"/>
                  <a:pt x="f513" y="f143"/>
                  <a:pt x="f491" y="f142"/>
                </a:cubicBezTo>
                <a:close/>
                <a:moveTo>
                  <a:pt x="f508" y="f321"/>
                </a:moveTo>
                <a:cubicBezTo>
                  <a:pt x="f508" y="f363"/>
                  <a:pt x="f148" y="f362"/>
                  <a:pt x="f490" y="f362"/>
                </a:cubicBezTo>
                <a:cubicBezTo>
                  <a:pt x="f511" y="f2"/>
                  <a:pt x="f487" y="f321"/>
                  <a:pt x="f508" y="f321"/>
                </a:cubicBezTo>
                <a:close/>
                <a:moveTo>
                  <a:pt x="f519" y="f143"/>
                </a:moveTo>
                <a:cubicBezTo>
                  <a:pt x="f318" y="f142"/>
                  <a:pt x="f318" y="f198"/>
                  <a:pt x="f520" y="f198"/>
                </a:cubicBezTo>
                <a:cubicBezTo>
                  <a:pt x="f342" y="f198"/>
                  <a:pt x="f521" y="f143"/>
                  <a:pt x="f521" y="f143"/>
                </a:cubicBezTo>
                <a:cubicBezTo>
                  <a:pt x="f521" y="f216"/>
                  <a:pt x="f342" y="f213"/>
                  <a:pt x="f520" y="f213"/>
                </a:cubicBezTo>
                <a:cubicBezTo>
                  <a:pt x="f318" y="f213"/>
                  <a:pt x="f317" y="f216"/>
                  <a:pt x="f519" y="f143"/>
                </a:cubicBezTo>
                <a:close/>
                <a:moveTo>
                  <a:pt x="f509" y="f100"/>
                </a:moveTo>
                <a:cubicBezTo>
                  <a:pt x="f510" y="f220"/>
                  <a:pt x="f511" y="f219"/>
                  <a:pt x="f511" y="f99"/>
                </a:cubicBezTo>
                <a:cubicBezTo>
                  <a:pt x="f511" y="f171"/>
                  <a:pt x="f511" y="f197"/>
                  <a:pt x="f511" y="f217"/>
                </a:cubicBezTo>
                <a:cubicBezTo>
                  <a:pt x="f510" y="f431"/>
                  <a:pt x="f508" y="f431"/>
                  <a:pt x="f508" y="f197"/>
                </a:cubicBezTo>
                <a:cubicBezTo>
                  <a:pt x="f509" y="f355"/>
                  <a:pt x="f509" y="f99"/>
                  <a:pt x="f509" y="f100"/>
                </a:cubicBezTo>
                <a:close/>
                <a:moveTo>
                  <a:pt x="f519" y="f286"/>
                </a:moveTo>
                <a:cubicBezTo>
                  <a:pt x="f318" y="f195"/>
                  <a:pt x="f520" y="f221"/>
                  <a:pt x="f520" y="f221"/>
                </a:cubicBezTo>
                <a:cubicBezTo>
                  <a:pt x="f342" y="f195"/>
                  <a:pt x="f521" y="f286"/>
                  <a:pt x="f521" y="f286"/>
                </a:cubicBezTo>
                <a:cubicBezTo>
                  <a:pt x="f521" y="f194"/>
                  <a:pt x="f342" y="f193"/>
                  <a:pt x="f520" y="f193"/>
                </a:cubicBezTo>
                <a:cubicBezTo>
                  <a:pt x="f318" y="f193"/>
                  <a:pt x="f317" y="f194"/>
                  <a:pt x="f519" y="f286"/>
                </a:cubicBezTo>
                <a:close/>
                <a:moveTo>
                  <a:pt x="f490" y="f97"/>
                </a:moveTo>
                <a:cubicBezTo>
                  <a:pt x="f490" y="f206"/>
                  <a:pt x="f511" y="f206"/>
                  <a:pt x="f511" y="f37"/>
                </a:cubicBezTo>
                <a:cubicBezTo>
                  <a:pt x="f510" y="f206"/>
                  <a:pt x="f508" y="f97"/>
                  <a:pt x="f508" y="f203"/>
                </a:cubicBezTo>
                <a:cubicBezTo>
                  <a:pt x="f509" y="f249"/>
                  <a:pt x="f508" y="f120"/>
                  <a:pt x="f510" y="f125"/>
                </a:cubicBezTo>
                <a:cubicBezTo>
                  <a:pt x="f511" y="f211"/>
                  <a:pt x="f511" y="f249"/>
                  <a:pt x="f490" y="f97"/>
                </a:cubicBezTo>
                <a:close/>
                <a:moveTo>
                  <a:pt x="f522" y="f169"/>
                </a:moveTo>
                <a:cubicBezTo>
                  <a:pt x="f263" y="f284"/>
                  <a:pt x="f523" y="f174"/>
                  <a:pt x="f524" y="f170"/>
                </a:cubicBezTo>
                <a:cubicBezTo>
                  <a:pt x="f523" y="f173"/>
                  <a:pt x="f263" y="f225"/>
                  <a:pt x="f522" y="f225"/>
                </a:cubicBezTo>
                <a:cubicBezTo>
                  <a:pt x="f522" y="f225"/>
                  <a:pt x="f525" y="f173"/>
                  <a:pt x="f264" y="f170"/>
                </a:cubicBezTo>
                <a:cubicBezTo>
                  <a:pt x="f264" y="f174"/>
                  <a:pt x="f525" y="f174"/>
                  <a:pt x="f522" y="f169"/>
                </a:cubicBezTo>
                <a:close/>
                <a:moveTo>
                  <a:pt x="f519" y="f217"/>
                </a:moveTo>
                <a:cubicBezTo>
                  <a:pt x="f520" y="f217"/>
                  <a:pt x="f342" y="f217"/>
                  <a:pt x="f521" y="f217"/>
                </a:cubicBezTo>
                <a:cubicBezTo>
                  <a:pt x="f521" y="f217"/>
                  <a:pt x="f526" y="f431"/>
                  <a:pt x="f526" y="f431"/>
                </a:cubicBezTo>
                <a:cubicBezTo>
                  <a:pt x="f521" y="f197"/>
                  <a:pt x="f342" y="f355"/>
                  <a:pt x="f520" y="f171"/>
                </a:cubicBezTo>
                <a:cubicBezTo>
                  <a:pt x="f318" y="f355"/>
                  <a:pt x="f317" y="f197"/>
                  <a:pt x="f519" y="f217"/>
                </a:cubicBezTo>
                <a:close/>
                <a:moveTo>
                  <a:pt x="f526" y="f210"/>
                </a:moveTo>
                <a:cubicBezTo>
                  <a:pt x="f521" y="f210"/>
                  <a:pt x="f521" y="f109"/>
                  <a:pt x="f342" y="f36"/>
                </a:cubicBezTo>
                <a:cubicBezTo>
                  <a:pt x="f520" y="f109"/>
                  <a:pt x="f318" y="f210"/>
                  <a:pt x="f317" y="f132"/>
                </a:cubicBezTo>
                <a:cubicBezTo>
                  <a:pt x="f318" y="f209"/>
                  <a:pt x="f520" y="f201"/>
                  <a:pt x="f520" y="f201"/>
                </a:cubicBezTo>
                <a:cubicBezTo>
                  <a:pt x="f342" y="f209"/>
                  <a:pt x="f521" y="f132"/>
                  <a:pt x="f526" y="f210"/>
                </a:cubicBezTo>
                <a:close/>
                <a:moveTo>
                  <a:pt x="f441" y="f225"/>
                </a:moveTo>
                <a:cubicBezTo>
                  <a:pt x="f440" y="f173"/>
                  <a:pt x="f439" y="f173"/>
                  <a:pt x="f251" y="f170"/>
                </a:cubicBezTo>
                <a:cubicBezTo>
                  <a:pt x="f439" y="f174"/>
                  <a:pt x="f440" y="f284"/>
                  <a:pt x="f441" y="f284"/>
                </a:cubicBezTo>
                <a:cubicBezTo>
                  <a:pt x="f527" y="f284"/>
                  <a:pt x="f528" y="f174"/>
                  <a:pt x="f528" y="f170"/>
                </a:cubicBezTo>
                <a:cubicBezTo>
                  <a:pt x="f528" y="f170"/>
                  <a:pt x="f527" y="f173"/>
                  <a:pt x="f441" y="f225"/>
                </a:cubicBezTo>
                <a:close/>
                <a:moveTo>
                  <a:pt x="f252" y="f173"/>
                </a:moveTo>
                <a:cubicBezTo>
                  <a:pt x="f252" y="f173"/>
                  <a:pt x="f252" y="f173"/>
                  <a:pt x="f252" y="f170"/>
                </a:cubicBezTo>
                <a:cubicBezTo>
                  <a:pt x="f424" y="f170"/>
                  <a:pt x="f424" y="f174"/>
                  <a:pt x="f415" y="f284"/>
                </a:cubicBezTo>
                <a:cubicBezTo>
                  <a:pt x="f438" y="f284"/>
                  <a:pt x="f442" y="f174"/>
                  <a:pt x="f438" y="f173"/>
                </a:cubicBezTo>
                <a:cubicBezTo>
                  <a:pt x="f468" y="f173"/>
                  <a:pt x="f415" y="f173"/>
                  <a:pt x="f252" y="f173"/>
                </a:cubicBezTo>
                <a:close/>
                <a:moveTo>
                  <a:pt x="f412" y="f225"/>
                </a:moveTo>
                <a:cubicBezTo>
                  <a:pt x="f413" y="f284"/>
                  <a:pt x="f432" y="f284"/>
                  <a:pt x="f411" y="f284"/>
                </a:cubicBezTo>
                <a:cubicBezTo>
                  <a:pt x="f255" y="f284"/>
                  <a:pt x="f255" y="f170"/>
                  <a:pt x="f254" y="f170"/>
                </a:cubicBezTo>
                <a:cubicBezTo>
                  <a:pt x="f411" y="f173"/>
                  <a:pt x="f256" y="f173"/>
                  <a:pt x="f412" y="f225"/>
                </a:cubicBezTo>
                <a:close/>
                <a:moveTo>
                  <a:pt x="f513" y="f206"/>
                </a:moveTo>
                <a:cubicBezTo>
                  <a:pt x="f518" y="f206"/>
                  <a:pt x="f516" y="f249"/>
                  <a:pt x="f516" y="f120"/>
                </a:cubicBezTo>
                <a:cubicBezTo>
                  <a:pt x="f516" y="f120"/>
                  <a:pt x="f515" y="f125"/>
                  <a:pt x="f514" y="f125"/>
                </a:cubicBezTo>
                <a:cubicBezTo>
                  <a:pt x="f514" y="f125"/>
                  <a:pt x="f513" y="f125"/>
                  <a:pt x="f513" y="f120"/>
                </a:cubicBezTo>
                <a:cubicBezTo>
                  <a:pt x="f513" y="f249"/>
                  <a:pt x="f513" y="f203"/>
                  <a:pt x="f513" y="f206"/>
                </a:cubicBezTo>
                <a:close/>
                <a:moveTo>
                  <a:pt x="f433" y="f249"/>
                </a:moveTo>
                <a:cubicBezTo>
                  <a:pt x="f447" y="f249"/>
                  <a:pt x="f262" y="f211"/>
                  <a:pt x="f262" y="f206"/>
                </a:cubicBezTo>
                <a:cubicBezTo>
                  <a:pt x="f447" y="f206"/>
                  <a:pt x="f433" y="f110"/>
                  <a:pt x="f433" y="f249"/>
                </a:cubicBezTo>
                <a:close/>
                <a:moveTo>
                  <a:pt x="f490" y="f225"/>
                </a:moveTo>
                <a:cubicBezTo>
                  <a:pt x="f511" y="f173"/>
                  <a:pt x="f510" y="f170"/>
                  <a:pt x="f510" y="f174"/>
                </a:cubicBezTo>
                <a:cubicBezTo>
                  <a:pt x="f508" y="f170"/>
                  <a:pt x="f509" y="f173"/>
                  <a:pt x="f509" y="f225"/>
                </a:cubicBezTo>
                <a:cubicBezTo>
                  <a:pt x="f508" y="f322"/>
                  <a:pt x="f510" y="f364"/>
                  <a:pt x="f510" y="f161"/>
                </a:cubicBezTo>
                <a:cubicBezTo>
                  <a:pt x="f511" y="f364"/>
                  <a:pt x="f511" y="f322"/>
                  <a:pt x="f490" y="f225"/>
                </a:cubicBezTo>
                <a:close/>
                <a:moveTo>
                  <a:pt x="f518" y="f360"/>
                </a:moveTo>
                <a:cubicBezTo>
                  <a:pt x="f516" y="f187"/>
                  <a:pt x="f515" y="f186"/>
                  <a:pt x="f514" y="f222"/>
                </a:cubicBezTo>
                <a:cubicBezTo>
                  <a:pt x="f514" y="f186"/>
                  <a:pt x="f513" y="f187"/>
                  <a:pt x="f513" y="f360"/>
                </a:cubicBezTo>
                <a:cubicBezTo>
                  <a:pt x="f513" y="f189"/>
                  <a:pt x="f514" y="f370"/>
                  <a:pt x="f514" y="f191"/>
                </a:cubicBezTo>
                <a:cubicBezTo>
                  <a:pt x="f515" y="f370"/>
                  <a:pt x="f516" y="f190"/>
                  <a:pt x="f518" y="f360"/>
                </a:cubicBezTo>
                <a:close/>
                <a:moveTo>
                  <a:pt x="f491" y="f368"/>
                </a:moveTo>
                <a:cubicBezTo>
                  <a:pt x="f513" y="f289"/>
                  <a:pt x="f514" y="f351"/>
                  <a:pt x="f514" y="f352"/>
                </a:cubicBezTo>
                <a:cubicBezTo>
                  <a:pt x="f515" y="f351"/>
                  <a:pt x="f516" y="f289"/>
                  <a:pt x="f516" y="f368"/>
                </a:cubicBezTo>
                <a:cubicBezTo>
                  <a:pt x="f516" y="f159"/>
                  <a:pt x="f515" y="f288"/>
                  <a:pt x="f514" y="f157"/>
                </a:cubicBezTo>
                <a:cubicBezTo>
                  <a:pt x="f514" y="f158"/>
                  <a:pt x="f513" y="f288"/>
                  <a:pt x="f491" y="f368"/>
                </a:cubicBezTo>
                <a:close/>
                <a:moveTo>
                  <a:pt x="f279" y="f308"/>
                </a:moveTo>
                <a:cubicBezTo>
                  <a:pt x="f279" y="f308"/>
                  <a:pt x="f529" y="f357"/>
                  <a:pt x="f529" y="f357"/>
                </a:cubicBezTo>
                <a:cubicBezTo>
                  <a:pt x="f529" y="f232"/>
                  <a:pt x="f279" y="f166"/>
                  <a:pt x="f530" y="f356"/>
                </a:cubicBezTo>
                <a:cubicBezTo>
                  <a:pt x="f531" y="f356"/>
                  <a:pt x="f278" y="f166"/>
                  <a:pt x="f532" y="f232"/>
                </a:cubicBezTo>
                <a:cubicBezTo>
                  <a:pt x="f278" y="f357"/>
                  <a:pt x="f530" y="f357"/>
                  <a:pt x="f279" y="f308"/>
                </a:cubicBezTo>
                <a:close/>
                <a:moveTo>
                  <a:pt x="f491" y="f132"/>
                </a:moveTo>
                <a:cubicBezTo>
                  <a:pt x="f513" y="f201"/>
                  <a:pt x="f514" y="f28"/>
                  <a:pt x="f514" y="f202"/>
                </a:cubicBezTo>
                <a:cubicBezTo>
                  <a:pt x="f515" y="f28"/>
                  <a:pt x="f516" y="f201"/>
                  <a:pt x="f516" y="f209"/>
                </a:cubicBezTo>
                <a:cubicBezTo>
                  <a:pt x="f516" y="f210"/>
                  <a:pt x="f515" y="f109"/>
                  <a:pt x="f514" y="f36"/>
                </a:cubicBezTo>
                <a:cubicBezTo>
                  <a:pt x="f514" y="f109"/>
                  <a:pt x="f513" y="f210"/>
                  <a:pt x="f491" y="f132"/>
                </a:cubicBezTo>
                <a:close/>
                <a:moveTo>
                  <a:pt x="f263" y="f202"/>
                </a:moveTo>
                <a:cubicBezTo>
                  <a:pt x="f525" y="f228"/>
                  <a:pt x="f525" y="f131"/>
                  <a:pt x="f264" y="f131"/>
                </a:cubicBezTo>
                <a:cubicBezTo>
                  <a:pt x="f525" y="f208"/>
                  <a:pt x="f522" y="f125"/>
                  <a:pt x="f263" y="f125"/>
                </a:cubicBezTo>
                <a:cubicBezTo>
                  <a:pt x="f263" y="f125"/>
                  <a:pt x="f523" y="f208"/>
                  <a:pt x="f524" y="f131"/>
                </a:cubicBezTo>
                <a:cubicBezTo>
                  <a:pt x="f523" y="f131"/>
                  <a:pt x="f523" y="f228"/>
                  <a:pt x="f263" y="f202"/>
                </a:cubicBezTo>
                <a:close/>
                <a:moveTo>
                  <a:pt x="f412" y="f202"/>
                </a:moveTo>
                <a:cubicBezTo>
                  <a:pt x="f413" y="f120"/>
                  <a:pt x="f432" y="f125"/>
                  <a:pt x="f411" y="f125"/>
                </a:cubicBezTo>
                <a:cubicBezTo>
                  <a:pt x="f255" y="f125"/>
                  <a:pt x="f255" y="f208"/>
                  <a:pt x="f254" y="f131"/>
                </a:cubicBezTo>
                <a:cubicBezTo>
                  <a:pt x="f411" y="f228"/>
                  <a:pt x="f256" y="f228"/>
                  <a:pt x="f412" y="f202"/>
                </a:cubicBezTo>
                <a:close/>
                <a:moveTo>
                  <a:pt x="f251" y="f202"/>
                </a:moveTo>
                <a:cubicBezTo>
                  <a:pt x="f251" y="f120"/>
                  <a:pt x="f440" y="f125"/>
                  <a:pt x="f527" y="f125"/>
                </a:cubicBezTo>
                <a:cubicBezTo>
                  <a:pt x="f527" y="f125"/>
                  <a:pt x="f528" y="f208"/>
                  <a:pt x="f528" y="f131"/>
                </a:cubicBezTo>
                <a:cubicBezTo>
                  <a:pt x="f527" y="f131"/>
                  <a:pt x="f440" y="f228"/>
                  <a:pt x="f251" y="f202"/>
                </a:cubicBezTo>
                <a:close/>
                <a:moveTo>
                  <a:pt x="f518" y="f172"/>
                </a:moveTo>
                <a:cubicBezTo>
                  <a:pt x="f516" y="f322"/>
                  <a:pt x="f515" y="f364"/>
                  <a:pt x="f515" y="f161"/>
                </a:cubicBezTo>
                <a:cubicBezTo>
                  <a:pt x="f514" y="f364"/>
                  <a:pt x="f513" y="f322"/>
                  <a:pt x="f513" y="f172"/>
                </a:cubicBezTo>
                <a:cubicBezTo>
                  <a:pt x="f513" y="f225"/>
                  <a:pt x="f514" y="f170"/>
                  <a:pt x="f514" y="f174"/>
                </a:cubicBezTo>
                <a:cubicBezTo>
                  <a:pt x="f515" y="f170"/>
                  <a:pt x="f516" y="f173"/>
                  <a:pt x="f518" y="f172"/>
                </a:cubicBezTo>
                <a:close/>
                <a:moveTo>
                  <a:pt x="f436" y="f211"/>
                </a:moveTo>
                <a:cubicBezTo>
                  <a:pt x="f533" y="f249"/>
                  <a:pt x="f524" y="f203"/>
                  <a:pt x="f523" y="f97"/>
                </a:cubicBezTo>
                <a:cubicBezTo>
                  <a:pt x="f524" y="f97"/>
                  <a:pt x="f533" y="f206"/>
                  <a:pt x="f436" y="f206"/>
                </a:cubicBezTo>
                <a:cubicBezTo>
                  <a:pt x="f446" y="f206"/>
                  <a:pt x="f435" y="f97"/>
                  <a:pt x="f445" y="f203"/>
                </a:cubicBezTo>
                <a:cubicBezTo>
                  <a:pt x="f435" y="f203"/>
                  <a:pt x="f446" y="f249"/>
                  <a:pt x="f436" y="f211"/>
                </a:cubicBezTo>
                <a:close/>
                <a:moveTo>
                  <a:pt x="f530" y="f26"/>
                </a:moveTo>
                <a:cubicBezTo>
                  <a:pt x="f278" y="f78"/>
                  <a:pt x="f532" y="f80"/>
                  <a:pt x="f532" y="f82"/>
                </a:cubicBezTo>
                <a:cubicBezTo>
                  <a:pt x="f532" y="f38"/>
                  <a:pt x="f531" y="f238"/>
                  <a:pt x="f531" y="f238"/>
                </a:cubicBezTo>
                <a:cubicBezTo>
                  <a:pt x="f530" y="f238"/>
                  <a:pt x="f279" y="f38"/>
                  <a:pt x="f529" y="f82"/>
                </a:cubicBezTo>
                <a:cubicBezTo>
                  <a:pt x="f279" y="f80"/>
                  <a:pt x="f279" y="f78"/>
                  <a:pt x="f530" y="f26"/>
                </a:cubicBezTo>
                <a:close/>
                <a:moveTo>
                  <a:pt x="f534" y="f196"/>
                </a:moveTo>
                <a:cubicBezTo>
                  <a:pt x="f534" y="f371"/>
                  <a:pt x="f535" y="f372"/>
                  <a:pt x="f535" y="f372"/>
                </a:cubicBezTo>
                <a:cubicBezTo>
                  <a:pt x="f535" y="f102"/>
                  <a:pt x="f534" y="f104"/>
                  <a:pt x="f163" y="f100"/>
                </a:cubicBezTo>
                <a:cubicBezTo>
                  <a:pt x="f536" y="f100"/>
                  <a:pt x="f537" y="f102"/>
                  <a:pt x="f16" y="f102"/>
                </a:cubicBezTo>
                <a:cubicBezTo>
                  <a:pt x="f536" y="f372"/>
                  <a:pt x="f163" y="f371"/>
                  <a:pt x="f534" y="f196"/>
                </a:cubicBezTo>
                <a:close/>
                <a:moveTo>
                  <a:pt x="f538" y="f357"/>
                </a:moveTo>
                <a:cubicBezTo>
                  <a:pt x="f539" y="f357"/>
                  <a:pt x="f539" y="f308"/>
                  <a:pt x="f539" y="f308"/>
                </a:cubicBezTo>
                <a:cubicBezTo>
                  <a:pt x="f276" y="f357"/>
                  <a:pt x="f540" y="f357"/>
                  <a:pt x="f541" y="f232"/>
                </a:cubicBezTo>
                <a:cubicBezTo>
                  <a:pt x="f540" y="f166"/>
                  <a:pt x="f276" y="f356"/>
                  <a:pt x="f276" y="f356"/>
                </a:cubicBezTo>
                <a:cubicBezTo>
                  <a:pt x="f542" y="f166"/>
                  <a:pt x="f539" y="f232"/>
                  <a:pt x="f538" y="f357"/>
                </a:cubicBezTo>
                <a:close/>
                <a:moveTo>
                  <a:pt x="f535" y="f357"/>
                </a:moveTo>
                <a:cubicBezTo>
                  <a:pt x="f535" y="f232"/>
                  <a:pt x="f535" y="f166"/>
                  <a:pt x="f534" y="f166"/>
                </a:cubicBezTo>
                <a:cubicBezTo>
                  <a:pt x="f163" y="f356"/>
                  <a:pt x="f536" y="f356"/>
                  <a:pt x="f537" y="f356"/>
                </a:cubicBezTo>
                <a:cubicBezTo>
                  <a:pt x="f16" y="f166"/>
                  <a:pt x="f16" y="f232"/>
                  <a:pt x="f16" y="f357"/>
                </a:cubicBezTo>
                <a:cubicBezTo>
                  <a:pt x="f536" y="f357"/>
                  <a:pt x="f163" y="f357"/>
                  <a:pt x="f535" y="f357"/>
                </a:cubicBezTo>
                <a:close/>
                <a:moveTo>
                  <a:pt x="f513" y="f152"/>
                </a:moveTo>
                <a:cubicBezTo>
                  <a:pt x="f518" y="f323"/>
                  <a:pt x="f516" y="f320"/>
                  <a:pt x="f516" y="f167"/>
                </a:cubicBezTo>
                <a:cubicBezTo>
                  <a:pt x="f516" y="f145"/>
                  <a:pt x="f515" y="f226"/>
                  <a:pt x="f514" y="f226"/>
                </a:cubicBezTo>
                <a:cubicBezTo>
                  <a:pt x="f514" y="f145"/>
                  <a:pt x="f513" y="f167"/>
                  <a:pt x="f513" y="f369"/>
                </a:cubicBezTo>
                <a:cubicBezTo>
                  <a:pt x="f513" y="f320"/>
                  <a:pt x="f513" y="f291"/>
                  <a:pt x="f513" y="f152"/>
                </a:cubicBezTo>
                <a:close/>
                <a:moveTo>
                  <a:pt x="f529" y="f224"/>
                </a:moveTo>
                <a:cubicBezTo>
                  <a:pt x="f529" y="f223"/>
                  <a:pt x="f529" y="f223"/>
                  <a:pt x="f279" y="f222"/>
                </a:cubicBezTo>
                <a:cubicBezTo>
                  <a:pt x="f530" y="f222"/>
                  <a:pt x="f531" y="f223"/>
                  <a:pt x="f532" y="f224"/>
                </a:cubicBezTo>
                <a:cubicBezTo>
                  <a:pt x="f278" y="f224"/>
                  <a:pt x="f531" y="f352"/>
                  <a:pt x="f531" y="f144"/>
                </a:cubicBezTo>
                <a:cubicBezTo>
                  <a:pt x="f530" y="f144"/>
                  <a:pt x="f279" y="f224"/>
                  <a:pt x="f529" y="f224"/>
                </a:cubicBezTo>
                <a:close/>
                <a:moveTo>
                  <a:pt x="f543" y="f194"/>
                </a:moveTo>
                <a:cubicBezTo>
                  <a:pt x="f543" y="f193"/>
                  <a:pt x="f544" y="f193"/>
                  <a:pt x="f544" y="f287"/>
                </a:cubicBezTo>
                <a:cubicBezTo>
                  <a:pt x="f11" y="f193"/>
                  <a:pt x="f545" y="f193"/>
                  <a:pt x="f12" y="f194"/>
                </a:cubicBezTo>
                <a:cubicBezTo>
                  <a:pt x="f545" y="f286"/>
                  <a:pt x="f11" y="f195"/>
                  <a:pt x="f11" y="f195"/>
                </a:cubicBezTo>
                <a:cubicBezTo>
                  <a:pt x="f10" y="f195"/>
                  <a:pt x="f544" y="f194"/>
                  <a:pt x="f543" y="f194"/>
                </a:cubicBezTo>
                <a:close/>
                <a:moveTo>
                  <a:pt x="f538" y="f329"/>
                </a:moveTo>
                <a:cubicBezTo>
                  <a:pt x="f538" y="f363"/>
                  <a:pt x="f539" y="f363"/>
                  <a:pt x="f539" y="f230"/>
                </a:cubicBezTo>
                <a:cubicBezTo>
                  <a:pt x="f276" y="f363"/>
                  <a:pt x="f540" y="f363"/>
                  <a:pt x="f541" y="f329"/>
                </a:cubicBezTo>
                <a:cubicBezTo>
                  <a:pt x="f540" y="f321"/>
                  <a:pt x="f276" y="f293"/>
                  <a:pt x="f276" y="f293"/>
                </a:cubicBezTo>
                <a:cubicBezTo>
                  <a:pt x="f542" y="f293"/>
                  <a:pt x="f539" y="f321"/>
                  <a:pt x="f538" y="f329"/>
                </a:cubicBezTo>
                <a:close/>
                <a:moveTo>
                  <a:pt x="f529" y="f119"/>
                </a:moveTo>
                <a:cubicBezTo>
                  <a:pt x="f532" y="f114"/>
                  <a:pt x="f532" y="f114"/>
                  <a:pt x="f278" y="f175"/>
                </a:cubicBezTo>
                <a:cubicBezTo>
                  <a:pt x="f531" y="f175"/>
                  <a:pt x="f546" y="f92"/>
                  <a:pt x="f529" y="f119"/>
                </a:cubicBezTo>
                <a:close/>
                <a:moveTo>
                  <a:pt x="f535" y="f361"/>
                </a:moveTo>
                <a:cubicBezTo>
                  <a:pt x="f535" y="f361"/>
                  <a:pt x="f535" y="f153"/>
                  <a:pt x="f534" y="f153"/>
                </a:cubicBezTo>
                <a:cubicBezTo>
                  <a:pt x="f163" y="f153"/>
                  <a:pt x="f536" y="f361"/>
                  <a:pt x="f16" y="f176"/>
                </a:cubicBezTo>
                <a:cubicBezTo>
                  <a:pt x="f537" y="f176"/>
                  <a:pt x="f536" y="f358"/>
                  <a:pt x="f163" y="f358"/>
                </a:cubicBezTo>
                <a:cubicBezTo>
                  <a:pt x="f534" y="f359"/>
                  <a:pt x="f535" y="f176"/>
                  <a:pt x="f535" y="f361"/>
                </a:cubicBezTo>
                <a:close/>
                <a:moveTo>
                  <a:pt x="f544" y="f232"/>
                </a:moveTo>
                <a:cubicBezTo>
                  <a:pt x="f8" y="f166"/>
                  <a:pt x="f281" y="f356"/>
                  <a:pt x="f547" y="f356"/>
                </a:cubicBezTo>
                <a:cubicBezTo>
                  <a:pt x="f548" y="f356"/>
                  <a:pt x="f280" y="f166"/>
                  <a:pt x="f280" y="f232"/>
                </a:cubicBezTo>
                <a:cubicBezTo>
                  <a:pt x="f280" y="f232"/>
                  <a:pt x="f548" y="f357"/>
                  <a:pt x="f548" y="f308"/>
                </a:cubicBezTo>
                <a:cubicBezTo>
                  <a:pt x="f547" y="f308"/>
                  <a:pt x="f281" y="f357"/>
                  <a:pt x="f544" y="f232"/>
                </a:cubicBezTo>
                <a:close/>
                <a:moveTo>
                  <a:pt x="f549" y="f374"/>
                </a:moveTo>
                <a:cubicBezTo>
                  <a:pt x="f550" y="f374"/>
                  <a:pt x="f550" y="f374"/>
                  <a:pt x="f18" y="f216"/>
                </a:cubicBezTo>
                <a:cubicBezTo>
                  <a:pt x="f549" y="f216"/>
                  <a:pt x="f549" y="f216"/>
                  <a:pt x="f549" y="f374"/>
                </a:cubicBezTo>
                <a:close/>
                <a:moveTo>
                  <a:pt x="f538" y="f80"/>
                </a:moveTo>
                <a:cubicBezTo>
                  <a:pt x="f539" y="f82"/>
                  <a:pt x="f539" y="f38"/>
                  <a:pt x="f539" y="f38"/>
                </a:cubicBezTo>
                <a:cubicBezTo>
                  <a:pt x="f542" y="f238"/>
                  <a:pt x="f540" y="f238"/>
                  <a:pt x="f541" y="f38"/>
                </a:cubicBezTo>
                <a:cubicBezTo>
                  <a:pt x="f541" y="f38"/>
                  <a:pt x="f541" y="f82"/>
                  <a:pt x="f541" y="f80"/>
                </a:cubicBezTo>
                <a:cubicBezTo>
                  <a:pt x="f276" y="f80"/>
                  <a:pt x="f542" y="f80"/>
                  <a:pt x="f538" y="f80"/>
                </a:cubicBezTo>
                <a:close/>
              </a:path>
            </a:pathLst>
          </a:custGeom>
          <a:solidFill>
            <a:srgbClr val="43434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7" name="Grupo 10">
            <a:extLst>
              <a:ext uri="{FF2B5EF4-FFF2-40B4-BE49-F238E27FC236}">
                <a16:creationId xmlns:a16="http://schemas.microsoft.com/office/drawing/2014/main" id="{3C0C8C58-140F-49EC-9C44-A8256C502024}"/>
              </a:ext>
            </a:extLst>
          </p:cNvPr>
          <p:cNvGrpSpPr/>
          <p:nvPr/>
        </p:nvGrpSpPr>
        <p:grpSpPr>
          <a:xfrm>
            <a:off x="199933" y="92080"/>
            <a:ext cx="8721720" cy="581018"/>
            <a:chOff x="199933" y="92080"/>
            <a:chExt cx="8721720" cy="581018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6B2B40B3-4826-4CC9-AC9D-F89F96D3871D}"/>
                </a:ext>
              </a:extLst>
            </p:cNvPr>
            <p:cNvSpPr/>
            <p:nvPr/>
          </p:nvSpPr>
          <p:spPr>
            <a:xfrm>
              <a:off x="823819" y="96834"/>
              <a:ext cx="7591421" cy="247646"/>
            </a:xfrm>
            <a:prstGeom prst="rect">
              <a:avLst/>
            </a:pr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C87CF17-D402-4EBC-A3C1-8D8C5095DC60}"/>
                </a:ext>
              </a:extLst>
            </p:cNvPr>
            <p:cNvSpPr/>
            <p:nvPr/>
          </p:nvSpPr>
          <p:spPr>
            <a:xfrm>
              <a:off x="199933" y="96834"/>
              <a:ext cx="1671632" cy="576264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"/>
                <a:gd name="f7" fmla="val 133"/>
                <a:gd name="f8" fmla="val 52"/>
                <a:gd name="f9" fmla="val 23"/>
                <a:gd name="f10" fmla="val 47"/>
                <a:gd name="f11" fmla="val 105"/>
                <a:gd name="f12" fmla="val 204"/>
                <a:gd name="f13" fmla="val 95"/>
                <a:gd name="f14" fmla="val 129"/>
                <a:gd name="f15" fmla="val 106"/>
                <a:gd name="f16" fmla="+- 0 0 -90"/>
                <a:gd name="f17" fmla="*/ f3 1 394"/>
                <a:gd name="f18" fmla="*/ f4 1 1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4"/>
                <a:gd name="f27" fmla="*/ f23 1 133"/>
                <a:gd name="f28" fmla="*/ 0 f24 1"/>
                <a:gd name="f29" fmla="*/ 52 f23 1"/>
                <a:gd name="f30" fmla="*/ 105 f24 1"/>
                <a:gd name="f31" fmla="*/ 0 f23 1"/>
                <a:gd name="f32" fmla="*/ 394 f24 1"/>
                <a:gd name="f33" fmla="*/ 204 f24 1"/>
                <a:gd name="f34" fmla="*/ 95 f23 1"/>
                <a:gd name="f35" fmla="+- f25 0 f1"/>
                <a:gd name="f36" fmla="*/ f28 1 394"/>
                <a:gd name="f37" fmla="*/ f29 1 133"/>
                <a:gd name="f38" fmla="*/ f30 1 394"/>
                <a:gd name="f39" fmla="*/ f31 1 133"/>
                <a:gd name="f40" fmla="*/ f32 1 394"/>
                <a:gd name="f41" fmla="*/ f33 1 394"/>
                <a:gd name="f42" fmla="*/ f34 1 133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6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7 1"/>
                <a:gd name="f64" fmla="*/ f53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1"/>
                </a:cxn>
                <a:cxn ang="f35">
                  <a:pos x="f63" y="f64"/>
                </a:cxn>
                <a:cxn ang="f35">
                  <a:pos x="f58" y="f59"/>
                </a:cxn>
              </a:cxnLst>
              <a:rect l="f54" t="f57" r="f55" b="f56"/>
              <a:pathLst>
                <a:path w="394" h="133">
                  <a:moveTo>
                    <a:pt x="f5" y="f8"/>
                  </a:move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10" y="f5"/>
                    <a:pt x="f11" y="f5"/>
                  </a:cubicBezTo>
                  <a:cubicBezTo>
                    <a:pt x="f6" y="f5"/>
                    <a:pt x="f6" y="f5"/>
                    <a:pt x="f6" y="f5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7"/>
                    <a:pt x="f5" y="f15"/>
                    <a:pt x="f5" y="f8"/>
                  </a:cubicBezTo>
                  <a:close/>
                </a:path>
              </a:pathLst>
            </a:custGeom>
            <a:solidFill>
              <a:srgbClr val="434343"/>
            </a:solidFill>
            <a:ln w="17465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32446C8-C9B1-4B28-962D-45EA2D4D01CA}"/>
                </a:ext>
              </a:extLst>
            </p:cNvPr>
            <p:cNvSpPr/>
            <p:nvPr/>
          </p:nvSpPr>
          <p:spPr>
            <a:xfrm>
              <a:off x="7248430" y="92080"/>
              <a:ext cx="1673223" cy="577845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"/>
                <a:gd name="f7" fmla="val 133"/>
                <a:gd name="f8" fmla="val 53"/>
                <a:gd name="f9" fmla="val 24"/>
                <a:gd name="f10" fmla="val 347"/>
                <a:gd name="f11" fmla="val 289"/>
                <a:gd name="f12" fmla="val 190"/>
                <a:gd name="f13" fmla="val 95"/>
                <a:gd name="f14" fmla="val 265"/>
                <a:gd name="f15" fmla="val 106"/>
                <a:gd name="f16" fmla="+- 0 0 -90"/>
                <a:gd name="f17" fmla="*/ f3 1 394"/>
                <a:gd name="f18" fmla="*/ f4 1 13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94"/>
                <a:gd name="f27" fmla="*/ f23 1 133"/>
                <a:gd name="f28" fmla="*/ 394 f24 1"/>
                <a:gd name="f29" fmla="*/ 53 f23 1"/>
                <a:gd name="f30" fmla="*/ 289 f24 1"/>
                <a:gd name="f31" fmla="*/ 0 f23 1"/>
                <a:gd name="f32" fmla="*/ 0 f24 1"/>
                <a:gd name="f33" fmla="*/ 190 f24 1"/>
                <a:gd name="f34" fmla="*/ 95 f23 1"/>
                <a:gd name="f35" fmla="+- f25 0 f1"/>
                <a:gd name="f36" fmla="*/ f28 1 394"/>
                <a:gd name="f37" fmla="*/ f29 1 133"/>
                <a:gd name="f38" fmla="*/ f30 1 394"/>
                <a:gd name="f39" fmla="*/ f31 1 133"/>
                <a:gd name="f40" fmla="*/ f32 1 394"/>
                <a:gd name="f41" fmla="*/ f33 1 394"/>
                <a:gd name="f42" fmla="*/ f34 1 133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6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7 1"/>
                <a:gd name="f64" fmla="*/ f53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1"/>
                </a:cxn>
                <a:cxn ang="f35">
                  <a:pos x="f63" y="f64"/>
                </a:cxn>
                <a:cxn ang="f35">
                  <a:pos x="f58" y="f59"/>
                </a:cxn>
              </a:cxnLst>
              <a:rect l="f54" t="f57" r="f55" b="f56"/>
              <a:pathLst>
                <a:path w="394" h="133">
                  <a:moveTo>
                    <a:pt x="f6" y="f8"/>
                  </a:move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0" y="f5"/>
                    <a:pt x="f11" y="f5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4" y="f7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434343"/>
            </a:solidFill>
            <a:ln w="17465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54065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47;p13">
            <a:extLst>
              <a:ext uri="{FF2B5EF4-FFF2-40B4-BE49-F238E27FC236}">
                <a16:creationId xmlns:a16="http://schemas.microsoft.com/office/drawing/2014/main" id="{C701CA58-CA13-46DF-84DB-1B33AEBDE8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85570" y="1492063"/>
            <a:ext cx="2484296" cy="848700"/>
          </a:xfrm>
        </p:spPr>
        <p:txBody>
          <a:bodyPr anchorCtr="1"/>
          <a:lstStyle>
            <a:defPPr/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8;p13">
            <a:extLst>
              <a:ext uri="{FF2B5EF4-FFF2-40B4-BE49-F238E27FC236}">
                <a16:creationId xmlns:a16="http://schemas.microsoft.com/office/drawing/2014/main" id="{A7D9FB2D-6191-4BA9-A387-3F75134240E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1004" y="2449311"/>
            <a:ext cx="2513402" cy="1202097"/>
          </a:xfrm>
        </p:spPr>
        <p:txBody>
          <a:bodyPr anchorCtr="1"/>
          <a:lstStyle>
            <a:defPPr/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9515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927;p32">
            <a:extLst>
              <a:ext uri="{FF2B5EF4-FFF2-40B4-BE49-F238E27FC236}">
                <a16:creationId xmlns:a16="http://schemas.microsoft.com/office/drawing/2014/main" id="{9EDCB050-AE46-48CF-9EFC-2CF001ADA3F0}"/>
              </a:ext>
            </a:extLst>
          </p:cNvPr>
          <p:cNvSpPr/>
          <p:nvPr/>
        </p:nvSpPr>
        <p:spPr>
          <a:xfrm flipH="1">
            <a:off x="5253721" y="2049088"/>
            <a:ext cx="1851943" cy="521098"/>
          </a:xfrm>
          <a:custGeom>
            <a:gdLst>
              <a:gd name="f0" fmla="val w"/>
              <a:gd name="f1" fmla="val h"/>
              <a:gd name="f2" fmla="val 0"/>
              <a:gd name="f3" fmla="val 37814"/>
              <a:gd name="f4" fmla="val 10640"/>
              <a:gd name="f5" fmla="val 14287"/>
              <a:gd name="f6" fmla="val 1"/>
              <a:gd name="f7" fmla="val 10305"/>
              <a:gd name="f8" fmla="val 8968"/>
              <a:gd name="f9" fmla="val 6992"/>
              <a:gd name="f10" fmla="val 7967"/>
              <a:gd name="f11" fmla="val 5200"/>
              <a:gd name="f12" fmla="val 5497"/>
              <a:gd name="f13" fmla="val 5144"/>
              <a:gd name="f14" fmla="val 4762"/>
              <a:gd name="f15" fmla="val 5237"/>
              <a:gd name="f16" fmla="val 4347"/>
              <a:gd name="f17" fmla="val 5320"/>
              <a:gd name="f18" fmla="val 1004"/>
              <a:gd name="f19" fmla="val 5989"/>
              <a:gd name="f20" fmla="val 10639"/>
              <a:gd name="f21" fmla="val 37813"/>
              <a:gd name="f22" fmla="val 37255"/>
              <a:gd name="f23" fmla="val 7560"/>
              <a:gd name="f24" fmla="val 33635"/>
              <a:gd name="f25" fmla="val 7151"/>
              <a:gd name="f26" fmla="val 31737"/>
              <a:gd name="f27" fmla="val 31049"/>
              <a:gd name="f28" fmla="val 30587"/>
              <a:gd name="f29" fmla="val 7205"/>
              <a:gd name="f30" fmla="val 30579"/>
              <a:gd name="f31" fmla="val 29831"/>
              <a:gd name="f32" fmla="val 5483"/>
              <a:gd name="f33" fmla="val 27978"/>
              <a:gd name="f34" fmla="val 5114"/>
              <a:gd name="f35" fmla="val 26530"/>
              <a:gd name="f36" fmla="val 25447"/>
              <a:gd name="f37" fmla="val 24591"/>
              <a:gd name="f38" fmla="val 24279"/>
              <a:gd name="f39" fmla="val 4228"/>
              <a:gd name="f40" fmla="val 23312"/>
              <a:gd name="f41" fmla="val 3937"/>
              <a:gd name="f42" fmla="val 22368"/>
              <a:gd name="f43" fmla="val 21291"/>
              <a:gd name="f44" fmla="val 20244"/>
              <a:gd name="f45" fmla="val 4317"/>
              <a:gd name="f46" fmla="val 19606"/>
              <a:gd name="f47" fmla="val 2311"/>
              <a:gd name="f48" fmla="val 18299"/>
              <a:gd name="f49" fmla="*/ f0 1 37814"/>
              <a:gd name="f50" fmla="*/ f1 1 1064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37814"/>
              <a:gd name="f57" fmla="*/ f54 1 1064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37814" h="10640">
                <a:moveTo>
                  <a:pt x="f5" y="f6"/>
                </a:moveTo>
                <a:cubicBezTo>
                  <a:pt x="f7" y="f6"/>
                  <a:pt x="f8" y="f9"/>
                  <a:pt x="f8" y="f9"/>
                </a:cubicBezTo>
                <a:cubicBezTo>
                  <a:pt x="f8" y="f9"/>
                  <a:pt x="f10" y="f11"/>
                  <a:pt x="f12" y="f11"/>
                </a:cubicBezTo>
                <a:cubicBezTo>
                  <a:pt x="f13" y="f11"/>
                  <a:pt x="f14" y="f15"/>
                  <a:pt x="f16" y="f17"/>
                </a:cubicBezTo>
                <a:cubicBezTo>
                  <a:pt x="f18" y="f19"/>
                  <a:pt x="f6" y="f20"/>
                  <a:pt x="f6" y="f20"/>
                </a:cubicBezTo>
                <a:lnTo>
                  <a:pt x="f21" y="f20"/>
                </a:ln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29"/>
                </a:cubicBezTo>
                <a:cubicBezTo>
                  <a:pt x="f31" y="f32"/>
                  <a:pt x="f33" y="f34"/>
                  <a:pt x="f35" y="f34"/>
                </a:cubicBezTo>
                <a:cubicBezTo>
                  <a:pt x="f36" y="f34"/>
                  <a:pt x="f37" y="f17"/>
                  <a:pt x="f37" y="f17"/>
                </a:cubicBez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44" y="f45"/>
                </a:cubicBezTo>
                <a:cubicBezTo>
                  <a:pt x="f46" y="f47"/>
                  <a:pt x="f48" y="f6"/>
                  <a:pt x="f5" y="f6"/>
                </a:cubicBezTo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928;p32">
            <a:extLst>
              <a:ext uri="{FF2B5EF4-FFF2-40B4-BE49-F238E27FC236}">
                <a16:creationId xmlns:a16="http://schemas.microsoft.com/office/drawing/2014/main" id="{B0136CAB-018A-4F02-980A-B3155F5D46CB}"/>
              </a:ext>
            </a:extLst>
          </p:cNvPr>
          <p:cNvSpPr/>
          <p:nvPr/>
        </p:nvSpPr>
        <p:spPr>
          <a:xfrm rot="380955" flipH="1">
            <a:off x="5052316" y="3369189"/>
            <a:ext cx="1214944" cy="807232"/>
          </a:xfrm>
          <a:custGeom>
            <a:gdLst>
              <a:gd name="f0" fmla="val w"/>
              <a:gd name="f1" fmla="val h"/>
              <a:gd name="f2" fmla="val 0"/>
              <a:gd name="f3" fmla="val 114835"/>
              <a:gd name="f4" fmla="val 76299"/>
              <a:gd name="f5" fmla="val 35080"/>
              <a:gd name="f6" fmla="val 1"/>
              <a:gd name="f7" fmla="val 34461"/>
              <a:gd name="f8" fmla="val 33842"/>
              <a:gd name="f9" fmla="val 46"/>
              <a:gd name="f10" fmla="val 33223"/>
              <a:gd name="f11" fmla="val 138"/>
              <a:gd name="f12" fmla="val 32535"/>
              <a:gd name="f13" fmla="val 207"/>
              <a:gd name="f14" fmla="val 31881"/>
              <a:gd name="f15" fmla="val 379"/>
              <a:gd name="f16" fmla="val 31228"/>
              <a:gd name="f17" fmla="val 551"/>
              <a:gd name="f18" fmla="val 24659"/>
              <a:gd name="f19" fmla="val 2614"/>
              <a:gd name="f20" fmla="val 24281"/>
              <a:gd name="f21" fmla="val 9493"/>
              <a:gd name="f22" fmla="val 27342"/>
              <a:gd name="f23" fmla="val 15408"/>
              <a:gd name="f24" fmla="val 26207"/>
              <a:gd name="f25" fmla="val 13964"/>
              <a:gd name="f26" fmla="val 24865"/>
              <a:gd name="f27" fmla="val 12657"/>
              <a:gd name="f28" fmla="val 23352"/>
              <a:gd name="f29" fmla="val 11591"/>
              <a:gd name="f30" fmla="val 20498"/>
              <a:gd name="f31" fmla="val 9562"/>
              <a:gd name="f32" fmla="val 17093"/>
              <a:gd name="f33" fmla="val 8358"/>
              <a:gd name="f34" fmla="val 13585"/>
              <a:gd name="f35" fmla="val 8186"/>
              <a:gd name="f36" fmla="val 13138"/>
              <a:gd name="f37" fmla="val 8151"/>
              <a:gd name="f38" fmla="val 12691"/>
              <a:gd name="f39" fmla="val 12244"/>
              <a:gd name="f40" fmla="val 8564"/>
              <a:gd name="f41" fmla="val 8255"/>
              <a:gd name="f42" fmla="val 4987"/>
              <a:gd name="f43" fmla="val 9321"/>
              <a:gd name="f44" fmla="val 1892"/>
              <a:gd name="f45" fmla="val 11315"/>
              <a:gd name="f46" fmla="val 1548"/>
              <a:gd name="f47" fmla="val 11522"/>
              <a:gd name="f48" fmla="val 1273"/>
              <a:gd name="f49" fmla="val 11728"/>
              <a:gd name="f50" fmla="val 963"/>
              <a:gd name="f51" fmla="val 11969"/>
              <a:gd name="f52" fmla="val 929"/>
              <a:gd name="f53" fmla="val 12003"/>
              <a:gd name="f54" fmla="val 894"/>
              <a:gd name="f55" fmla="val 12038"/>
              <a:gd name="f56" fmla="val 585"/>
              <a:gd name="f57" fmla="val 275"/>
              <a:gd name="f58" fmla="val 12485"/>
              <a:gd name="f59" fmla="val 12760"/>
              <a:gd name="f60" fmla="val 64589"/>
              <a:gd name="f61" fmla="val 28236"/>
              <a:gd name="f62" fmla="val 66033"/>
              <a:gd name="f63" fmla="val 28924"/>
              <a:gd name="f64" fmla="val 66067"/>
              <a:gd name="f65" fmla="val 30196"/>
              <a:gd name="f66" fmla="val 66136"/>
              <a:gd name="f67" fmla="val 31262"/>
              <a:gd name="f68" fmla="val 66205"/>
              <a:gd name="f69" fmla="val 33670"/>
              <a:gd name="f70" fmla="val 66343"/>
              <a:gd name="f71" fmla="val 54752"/>
              <a:gd name="f72" fmla="val 67409"/>
              <a:gd name="f73" fmla="val 57090"/>
              <a:gd name="f74" fmla="val 67546"/>
              <a:gd name="f75" fmla="val 58913"/>
              <a:gd name="f76" fmla="val 67649"/>
              <a:gd name="f77" fmla="val 60530"/>
              <a:gd name="f78" fmla="val 67718"/>
              <a:gd name="f79" fmla="val 60598"/>
              <a:gd name="f80" fmla="val 67890"/>
              <a:gd name="f81" fmla="val 60667"/>
              <a:gd name="f82" fmla="val 68028"/>
              <a:gd name="f83" fmla="val 60770"/>
              <a:gd name="f84" fmla="val 68165"/>
              <a:gd name="f85" fmla="val 60805"/>
              <a:gd name="f86" fmla="val 61114"/>
              <a:gd name="f87" fmla="val 68062"/>
              <a:gd name="f88" fmla="val 61424"/>
              <a:gd name="f89" fmla="val 67925"/>
              <a:gd name="f90" fmla="val 61733"/>
              <a:gd name="f91" fmla="val 67821"/>
              <a:gd name="f92" fmla="val 75800"/>
              <a:gd name="f93" fmla="val 68544"/>
              <a:gd name="f94" fmla="val 76419"/>
              <a:gd name="f95" fmla="val 68578"/>
              <a:gd name="f96" fmla="val 77588"/>
              <a:gd name="f97" fmla="val 68612"/>
              <a:gd name="f98" fmla="val 77760"/>
              <a:gd name="f99" fmla="val 69507"/>
              <a:gd name="f100" fmla="val 78138"/>
              <a:gd name="f101" fmla="val 71364"/>
              <a:gd name="f102" fmla="val 71467"/>
              <a:gd name="f103" fmla="val 78585"/>
              <a:gd name="f104" fmla="val 73530"/>
              <a:gd name="f105" fmla="val 78620"/>
              <a:gd name="f106" fmla="val 73737"/>
              <a:gd name="f107" fmla="val 78895"/>
              <a:gd name="f108" fmla="val 75113"/>
              <a:gd name="f109" fmla="val 79067"/>
              <a:gd name="f110" fmla="val 76007"/>
              <a:gd name="f111" fmla="val 79101"/>
              <a:gd name="f112" fmla="val 76110"/>
              <a:gd name="f113" fmla="val 79686"/>
              <a:gd name="f114" fmla="val 76144"/>
              <a:gd name="f115" fmla="val 79720"/>
              <a:gd name="f116" fmla="val 80511"/>
              <a:gd name="f117" fmla="val 76213"/>
              <a:gd name="f118" fmla="val 81956"/>
              <a:gd name="f119" fmla="val 76247"/>
              <a:gd name="f120" fmla="val 83847"/>
              <a:gd name="f121" fmla="val 76282"/>
              <a:gd name="f122" fmla="val 84498"/>
              <a:gd name="f123" fmla="val 76291"/>
              <a:gd name="f124" fmla="val 85203"/>
              <a:gd name="f125" fmla="val 76298"/>
              <a:gd name="f126" fmla="val 85952"/>
              <a:gd name="f127" fmla="val 87934"/>
              <a:gd name="f128" fmla="val 90221"/>
              <a:gd name="f129" fmla="val 76250"/>
              <a:gd name="f130" fmla="val 92617"/>
              <a:gd name="f131" fmla="val 76075"/>
              <a:gd name="f132" fmla="val 94131"/>
              <a:gd name="f133" fmla="val 75972"/>
              <a:gd name="f134" fmla="val 95678"/>
              <a:gd name="f135" fmla="val 75835"/>
              <a:gd name="f136" fmla="val 97226"/>
              <a:gd name="f137" fmla="val 75663"/>
              <a:gd name="f138" fmla="val 97914"/>
              <a:gd name="f139" fmla="val 75594"/>
              <a:gd name="f140" fmla="val 98601"/>
              <a:gd name="f141" fmla="val 75491"/>
              <a:gd name="f142" fmla="val 99289"/>
              <a:gd name="f143" fmla="val 75388"/>
              <a:gd name="f144" fmla="val 99874"/>
              <a:gd name="f145" fmla="val 75284"/>
              <a:gd name="f146" fmla="val 100493"/>
              <a:gd name="f147" fmla="val 75181"/>
              <a:gd name="f148" fmla="val 101078"/>
              <a:gd name="f149" fmla="val 75078"/>
              <a:gd name="f150" fmla="val 101146"/>
              <a:gd name="f151" fmla="val 101972"/>
              <a:gd name="f152" fmla="val 74941"/>
              <a:gd name="f153" fmla="val 102797"/>
              <a:gd name="f154" fmla="val 74769"/>
              <a:gd name="f155" fmla="val 103588"/>
              <a:gd name="f156" fmla="val 74562"/>
              <a:gd name="f157" fmla="val 105273"/>
              <a:gd name="f158" fmla="val 74184"/>
              <a:gd name="f159" fmla="val 106924"/>
              <a:gd name="f160" fmla="val 73634"/>
              <a:gd name="f161" fmla="val 108541"/>
              <a:gd name="f162" fmla="val 72946"/>
              <a:gd name="f163" fmla="val 108816"/>
              <a:gd name="f164" fmla="val 72843"/>
              <a:gd name="f165" fmla="val 109194"/>
              <a:gd name="f166" fmla="val 72636"/>
              <a:gd name="f167" fmla="val 109263"/>
              <a:gd name="f168" fmla="val 72602"/>
              <a:gd name="f169" fmla="val 109366"/>
              <a:gd name="f170" fmla="val 72568"/>
              <a:gd name="f171" fmla="val 109469"/>
              <a:gd name="f172" fmla="val 72533"/>
              <a:gd name="f173" fmla="val 109538"/>
              <a:gd name="f174" fmla="val 72464"/>
              <a:gd name="f175" fmla="val 109848"/>
              <a:gd name="f176" fmla="val 72327"/>
              <a:gd name="f177" fmla="val 109951"/>
              <a:gd name="f178" fmla="val 72258"/>
              <a:gd name="f179" fmla="val 110191"/>
              <a:gd name="f180" fmla="val 72155"/>
              <a:gd name="f181" fmla="val 110363"/>
              <a:gd name="f182" fmla="val 72017"/>
              <a:gd name="f183" fmla="val 110639"/>
              <a:gd name="f184" fmla="val 71880"/>
              <a:gd name="f185" fmla="val 110914"/>
              <a:gd name="f186" fmla="val 71708"/>
              <a:gd name="f187" fmla="val 111154"/>
              <a:gd name="f188" fmla="val 71536"/>
              <a:gd name="f189" fmla="val 111395"/>
              <a:gd name="f190" fmla="val 111430"/>
              <a:gd name="f191" fmla="val 71329"/>
              <a:gd name="f192" fmla="val 111670"/>
              <a:gd name="f193" fmla="val 71157"/>
              <a:gd name="f194" fmla="val 111911"/>
              <a:gd name="f195" fmla="val 70985"/>
              <a:gd name="f196" fmla="val 112117"/>
              <a:gd name="f197" fmla="val 70814"/>
              <a:gd name="f198" fmla="val 112427"/>
              <a:gd name="f199" fmla="val 70538"/>
              <a:gd name="f200" fmla="val 112702"/>
              <a:gd name="f201" fmla="val 70263"/>
              <a:gd name="f202" fmla="val 112977"/>
              <a:gd name="f203" fmla="val 69988"/>
              <a:gd name="f204" fmla="val 113734"/>
              <a:gd name="f205" fmla="val 69163"/>
              <a:gd name="f206" fmla="val 114284"/>
              <a:gd name="f207" fmla="val 114594"/>
              <a:gd name="f208" fmla="val 67099"/>
              <a:gd name="f209" fmla="val 114731"/>
              <a:gd name="f210" fmla="val 66652"/>
              <a:gd name="f211" fmla="val 114800"/>
              <a:gd name="f212" fmla="val 114834"/>
              <a:gd name="f213" fmla="val 65724"/>
              <a:gd name="f214" fmla="val 65276"/>
              <a:gd name="f215" fmla="val 64795"/>
              <a:gd name="f216" fmla="val 64348"/>
              <a:gd name="f217" fmla="val 114662"/>
              <a:gd name="f218" fmla="val 63798"/>
              <a:gd name="f219" fmla="val 114525"/>
              <a:gd name="f220" fmla="val 63247"/>
              <a:gd name="f221" fmla="val 114353"/>
              <a:gd name="f222" fmla="val 62697"/>
              <a:gd name="f223" fmla="val 114112"/>
              <a:gd name="f224" fmla="val 61872"/>
              <a:gd name="f225" fmla="val 113768"/>
              <a:gd name="f226" fmla="val 61081"/>
              <a:gd name="f227" fmla="val 113356"/>
              <a:gd name="f228" fmla="val 60290"/>
              <a:gd name="f229" fmla="val 112771"/>
              <a:gd name="f230" fmla="val 59155"/>
              <a:gd name="f231" fmla="val 112049"/>
              <a:gd name="f232" fmla="val 58054"/>
              <a:gd name="f233" fmla="val 111258"/>
              <a:gd name="f234" fmla="val 56988"/>
              <a:gd name="f235" fmla="val 56163"/>
              <a:gd name="f236" fmla="val 110020"/>
              <a:gd name="f237" fmla="val 55372"/>
              <a:gd name="f238" fmla="val 54649"/>
              <a:gd name="f239" fmla="val 108472"/>
              <a:gd name="f240" fmla="val 53583"/>
              <a:gd name="f241" fmla="val 107475"/>
              <a:gd name="f242" fmla="val 52586"/>
              <a:gd name="f243" fmla="val 106408"/>
              <a:gd name="f244" fmla="val 51657"/>
              <a:gd name="f245" fmla="val 105377"/>
              <a:gd name="f246" fmla="val 50729"/>
              <a:gd name="f247" fmla="val 104276"/>
              <a:gd name="f248" fmla="val 49869"/>
              <a:gd name="f249" fmla="val 103072"/>
              <a:gd name="f250" fmla="val 49147"/>
              <a:gd name="f251" fmla="val 48424"/>
              <a:gd name="f252" fmla="val 100768"/>
              <a:gd name="f253" fmla="val 47840"/>
              <a:gd name="f254" fmla="val 99564"/>
              <a:gd name="f255" fmla="val 47358"/>
              <a:gd name="f256" fmla="val 99186"/>
              <a:gd name="f257" fmla="val 47186"/>
              <a:gd name="f258" fmla="val 98808"/>
              <a:gd name="f259" fmla="val 47049"/>
              <a:gd name="f260" fmla="val 98429"/>
              <a:gd name="f261" fmla="val 46946"/>
              <a:gd name="f262" fmla="val 97948"/>
              <a:gd name="f263" fmla="val 46774"/>
              <a:gd name="f264" fmla="val 97467"/>
              <a:gd name="f265" fmla="val 46636"/>
              <a:gd name="f266" fmla="val 96985"/>
              <a:gd name="f267" fmla="val 46533"/>
              <a:gd name="f268" fmla="val 96882"/>
              <a:gd name="f269" fmla="val 46498"/>
              <a:gd name="f270" fmla="val 96779"/>
              <a:gd name="f271" fmla="val 46464"/>
              <a:gd name="f272" fmla="val 96676"/>
              <a:gd name="f273" fmla="val 46430"/>
              <a:gd name="f274" fmla="val 95275"/>
              <a:gd name="f275" fmla="val 46145"/>
              <a:gd name="f276" fmla="val 93857"/>
              <a:gd name="f277" fmla="val 45991"/>
              <a:gd name="f278" fmla="val 92446"/>
              <a:gd name="f279" fmla="val 91813"/>
              <a:gd name="f280" fmla="val 91182"/>
              <a:gd name="f281" fmla="val 46022"/>
              <a:gd name="f282" fmla="val 90554"/>
              <a:gd name="f283" fmla="val 46086"/>
              <a:gd name="f284" fmla="val 90485"/>
              <a:gd name="f285" fmla="val 45364"/>
              <a:gd name="f286" fmla="val 90451"/>
              <a:gd name="f287" fmla="val 44676"/>
              <a:gd name="f288" fmla="val 90347"/>
              <a:gd name="f289" fmla="val 44022"/>
              <a:gd name="f290" fmla="val 43816"/>
              <a:gd name="f291" fmla="val 90313"/>
              <a:gd name="f292" fmla="val 43610"/>
              <a:gd name="f293" fmla="val 90279"/>
              <a:gd name="f294" fmla="val 43403"/>
              <a:gd name="f295" fmla="val 90244"/>
              <a:gd name="f296" fmla="val 43334"/>
              <a:gd name="f297" fmla="val 43231"/>
              <a:gd name="f298" fmla="val 43162"/>
              <a:gd name="f299" fmla="val 90175"/>
              <a:gd name="f300" fmla="val 42750"/>
              <a:gd name="f301" fmla="val 90107"/>
              <a:gd name="f302" fmla="val 42406"/>
              <a:gd name="f303" fmla="val 90038"/>
              <a:gd name="f304" fmla="val 41959"/>
              <a:gd name="f305" fmla="val 89935"/>
              <a:gd name="f306" fmla="val 41477"/>
              <a:gd name="f307" fmla="val 89832"/>
              <a:gd name="f308" fmla="val 41065"/>
              <a:gd name="f309" fmla="val 89728"/>
              <a:gd name="f310" fmla="val 40617"/>
              <a:gd name="f311" fmla="val 40583"/>
              <a:gd name="f312" fmla="val 89350"/>
              <a:gd name="f313" fmla="val 38932"/>
              <a:gd name="f314" fmla="val 88731"/>
              <a:gd name="f315" fmla="val 37350"/>
              <a:gd name="f316" fmla="val 87940"/>
              <a:gd name="f317" fmla="val 35837"/>
              <a:gd name="f318" fmla="val 87802"/>
              <a:gd name="f319" fmla="val 35596"/>
              <a:gd name="f320" fmla="val 87665"/>
              <a:gd name="f321" fmla="val 35355"/>
              <a:gd name="f322" fmla="val 87527"/>
              <a:gd name="f323" fmla="val 35115"/>
              <a:gd name="f324" fmla="val 87149"/>
              <a:gd name="f325" fmla="val 34392"/>
              <a:gd name="f326" fmla="val 86702"/>
              <a:gd name="f327" fmla="val 33739"/>
              <a:gd name="f328" fmla="val 86220"/>
              <a:gd name="f329" fmla="val 33086"/>
              <a:gd name="f330" fmla="val 85980"/>
              <a:gd name="f331" fmla="val 32742"/>
              <a:gd name="f332" fmla="val 85739"/>
              <a:gd name="f333" fmla="val 32432"/>
              <a:gd name="f334" fmla="val 85464"/>
              <a:gd name="f335" fmla="val 32157"/>
              <a:gd name="f336" fmla="val 85395"/>
              <a:gd name="f337" fmla="val 32054"/>
              <a:gd name="f338" fmla="val 85257"/>
              <a:gd name="f339" fmla="val 31882"/>
              <a:gd name="f340" fmla="val 85120"/>
              <a:gd name="f341" fmla="val 31710"/>
              <a:gd name="f342" fmla="val 84982"/>
              <a:gd name="f343" fmla="val 31538"/>
              <a:gd name="f344" fmla="val 84260"/>
              <a:gd name="f345" fmla="val 30781"/>
              <a:gd name="f346" fmla="val 83538"/>
              <a:gd name="f347" fmla="val 30059"/>
              <a:gd name="f348" fmla="val 82712"/>
              <a:gd name="f349" fmla="val 29406"/>
              <a:gd name="f350" fmla="val 82197"/>
              <a:gd name="f351" fmla="val 28959"/>
              <a:gd name="f352" fmla="val 81646"/>
              <a:gd name="f353" fmla="val 28511"/>
              <a:gd name="f354" fmla="val 81062"/>
              <a:gd name="f355" fmla="val 28099"/>
              <a:gd name="f356" fmla="val 80236"/>
              <a:gd name="f357" fmla="val 27548"/>
              <a:gd name="f358" fmla="val 79376"/>
              <a:gd name="f359" fmla="val 27033"/>
              <a:gd name="f360" fmla="val 78517"/>
              <a:gd name="f361" fmla="val 26551"/>
              <a:gd name="f362" fmla="val 76625"/>
              <a:gd name="f363" fmla="val 25519"/>
              <a:gd name="f364" fmla="val 74630"/>
              <a:gd name="f365" fmla="val 24728"/>
              <a:gd name="f366" fmla="val 72601"/>
              <a:gd name="f367" fmla="val 24109"/>
              <a:gd name="f368" fmla="val 72429"/>
              <a:gd name="f369" fmla="val 24075"/>
              <a:gd name="f370" fmla="val 72257"/>
              <a:gd name="f371" fmla="val 24006"/>
              <a:gd name="f372" fmla="val 72085"/>
              <a:gd name="f373" fmla="val 23972"/>
              <a:gd name="f374" fmla="val 23731"/>
              <a:gd name="f375" fmla="val 70194"/>
              <a:gd name="f376" fmla="val 23490"/>
              <a:gd name="f377" fmla="val 69265"/>
              <a:gd name="f378" fmla="val 23318"/>
              <a:gd name="f379" fmla="val 68887"/>
              <a:gd name="f380" fmla="val 23249"/>
              <a:gd name="f381" fmla="val 68474"/>
              <a:gd name="f382" fmla="val 23181"/>
              <a:gd name="f383" fmla="val 68096"/>
              <a:gd name="f384" fmla="val 23112"/>
              <a:gd name="f385" fmla="val 66755"/>
              <a:gd name="f386" fmla="val 22906"/>
              <a:gd name="f387" fmla="val 65448"/>
              <a:gd name="f388" fmla="val 22768"/>
              <a:gd name="f389" fmla="val 64106"/>
              <a:gd name="f390" fmla="val 22734"/>
              <a:gd name="f391" fmla="val 63728"/>
              <a:gd name="f392" fmla="val 22699"/>
              <a:gd name="f393" fmla="val 63315"/>
              <a:gd name="f394" fmla="val 62937"/>
              <a:gd name="f395" fmla="val 61011"/>
              <a:gd name="f396" fmla="val 22596"/>
              <a:gd name="f397" fmla="val 61252"/>
              <a:gd name="f398" fmla="val 22458"/>
              <a:gd name="f399" fmla="val 61355"/>
              <a:gd name="f400" fmla="val 22355"/>
              <a:gd name="f401" fmla="val 62215"/>
              <a:gd name="f402" fmla="val 21496"/>
              <a:gd name="f403" fmla="val 63006"/>
              <a:gd name="f404" fmla="val 20601"/>
              <a:gd name="f405" fmla="val 63762"/>
              <a:gd name="f406" fmla="val 19673"/>
              <a:gd name="f407" fmla="val 64244"/>
              <a:gd name="f408" fmla="val 19019"/>
              <a:gd name="f409" fmla="val 64691"/>
              <a:gd name="f410" fmla="val 18366"/>
              <a:gd name="f411" fmla="val 65138"/>
              <a:gd name="f412" fmla="val 17712"/>
              <a:gd name="f413" fmla="val 65895"/>
              <a:gd name="f414" fmla="val 16474"/>
              <a:gd name="f415" fmla="val 66548"/>
              <a:gd name="f416" fmla="val 15167"/>
              <a:gd name="f417" fmla="val 66995"/>
              <a:gd name="f418" fmla="val 13792"/>
              <a:gd name="f419" fmla="val 67064"/>
              <a:gd name="f420" fmla="val 13689"/>
              <a:gd name="f421" fmla="val 13551"/>
              <a:gd name="f422" fmla="val 67133"/>
              <a:gd name="f423" fmla="val 13413"/>
              <a:gd name="f424" fmla="val 67614"/>
              <a:gd name="f425" fmla="val 11900"/>
              <a:gd name="f426" fmla="val 10318"/>
              <a:gd name="f427" fmla="val 67408"/>
              <a:gd name="f428" fmla="val 8805"/>
              <a:gd name="f429" fmla="val 67374"/>
              <a:gd name="f430" fmla="val 8530"/>
              <a:gd name="f431" fmla="val 67305"/>
              <a:gd name="f432" fmla="val 8289"/>
              <a:gd name="f433" fmla="val 67202"/>
              <a:gd name="f434" fmla="val 8014"/>
              <a:gd name="f435" fmla="val 7636"/>
              <a:gd name="f436" fmla="val 66892"/>
              <a:gd name="f437" fmla="val 7257"/>
              <a:gd name="f438" fmla="val 66651"/>
              <a:gd name="f439" fmla="val 6913"/>
              <a:gd name="f440" fmla="val 66239"/>
              <a:gd name="f441" fmla="val 6191"/>
              <a:gd name="f442" fmla="val 65723"/>
              <a:gd name="f443" fmla="val 5572"/>
              <a:gd name="f444" fmla="val 65104"/>
              <a:gd name="f445" fmla="val 5056"/>
              <a:gd name="f446" fmla="val 64485"/>
              <a:gd name="f447" fmla="val 4540"/>
              <a:gd name="f448" fmla="val 63797"/>
              <a:gd name="f449" fmla="val 4093"/>
              <a:gd name="f450" fmla="val 63075"/>
              <a:gd name="f451" fmla="val 3749"/>
              <a:gd name="f452" fmla="val 61940"/>
              <a:gd name="f453" fmla="val 3165"/>
              <a:gd name="f454" fmla="val 2855"/>
              <a:gd name="f455" fmla="val 59395"/>
              <a:gd name="f456" fmla="val 58707"/>
              <a:gd name="f457" fmla="val 58019"/>
              <a:gd name="f458" fmla="val 2924"/>
              <a:gd name="f459" fmla="val 57366"/>
              <a:gd name="f460" fmla="val 3061"/>
              <a:gd name="f461" fmla="val 56987"/>
              <a:gd name="f462" fmla="val 56609"/>
              <a:gd name="f463" fmla="val 3268"/>
              <a:gd name="f464" fmla="val 56231"/>
              <a:gd name="f465" fmla="val 3405"/>
              <a:gd name="f466" fmla="val 56024"/>
              <a:gd name="f467" fmla="val 3474"/>
              <a:gd name="f468" fmla="val 55818"/>
              <a:gd name="f469" fmla="val 3543"/>
              <a:gd name="f470" fmla="val 55612"/>
              <a:gd name="f471" fmla="val 3646"/>
              <a:gd name="f472" fmla="val 51347"/>
              <a:gd name="f473" fmla="val 5366"/>
              <a:gd name="f474" fmla="val 47495"/>
              <a:gd name="f475" fmla="val 9699"/>
              <a:gd name="f476" fmla="val 45157"/>
              <a:gd name="f477" fmla="val 13345"/>
              <a:gd name="f478" fmla="val 45466"/>
              <a:gd name="f479" fmla="val 6810"/>
              <a:gd name="f480" fmla="val 42405"/>
              <a:gd name="f481" fmla="val 620"/>
              <a:gd name="f482" fmla="val 36008"/>
              <a:gd name="f483" fmla="val 35"/>
              <a:gd name="f484" fmla="val 35699"/>
              <a:gd name="f485" fmla="val 12"/>
              <a:gd name="f486" fmla="val 35389"/>
              <a:gd name="f487" fmla="*/ f0 1 114835"/>
              <a:gd name="f488" fmla="*/ f1 1 76299"/>
              <a:gd name="f489" fmla="val f2"/>
              <a:gd name="f490" fmla="val f3"/>
              <a:gd name="f491" fmla="val f4"/>
              <a:gd name="f492" fmla="+- f491 0 f489"/>
              <a:gd name="f493" fmla="+- f490 0 f489"/>
              <a:gd name="f494" fmla="*/ f493 1 114835"/>
              <a:gd name="f495" fmla="*/ f492 1 76299"/>
              <a:gd name="f496" fmla="*/ f489 1 f494"/>
              <a:gd name="f497" fmla="*/ f490 1 f494"/>
              <a:gd name="f498" fmla="*/ f489 1 f495"/>
              <a:gd name="f499" fmla="*/ f491 1 f495"/>
              <a:gd name="f500" fmla="*/ f496 f487 1"/>
              <a:gd name="f501" fmla="*/ f497 f487 1"/>
              <a:gd name="f502" fmla="*/ f499 f488 1"/>
              <a:gd name="f503" fmla="*/ f498 f48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0" t="f503" r="f501" b="f502"/>
            <a:pathLst>
              <a:path w="114835" h="76299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7"/>
                  <a:pt x="f39" y="f37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1"/>
                  <a:pt x="f52" y="f53"/>
                  <a:pt x="f54" y="f55"/>
                </a:cubicBezTo>
                <a:cubicBezTo>
                  <a:pt x="f56" y="f39"/>
                  <a:pt x="f57" y="f58"/>
                  <a:pt x="f2" y="f59"/>
                </a:cubicBezTo>
                <a:lnTo>
                  <a:pt x="f2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cubicBezTo>
                  <a:pt x="f79" y="f80"/>
                  <a:pt x="f81" y="f82"/>
                  <a:pt x="f83" y="f84"/>
                </a:cubicBezTo>
                <a:lnTo>
                  <a:pt x="f85" y="f84"/>
                </a:lnTo>
                <a:cubicBezTo>
                  <a:pt x="f86" y="f87"/>
                  <a:pt x="f88" y="f89"/>
                  <a:pt x="f90" y="f91"/>
                </a:cubicBez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0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114"/>
                </a:ln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5"/>
                </a:cubicBezTo>
                <a:cubicBezTo>
                  <a:pt x="f127" y="f125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lnTo>
                  <a:pt x="f150" y="f149"/>
                </a:ln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cubicBezTo>
                  <a:pt x="f179" y="f180"/>
                  <a:pt x="f181" y="f182"/>
                  <a:pt x="f183" y="f184"/>
                </a:cubicBezTo>
                <a:cubicBezTo>
                  <a:pt x="f185" y="f186"/>
                  <a:pt x="f187" y="f188"/>
                  <a:pt x="f189" y="f101"/>
                </a:cubicBezTo>
                <a:lnTo>
                  <a:pt x="f190" y="f191"/>
                </a:ln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202" y="f203"/>
                </a:cubicBezTo>
                <a:cubicBezTo>
                  <a:pt x="f204" y="f205"/>
                  <a:pt x="f206" y="f84"/>
                  <a:pt x="f207" y="f208"/>
                </a:cubicBezTo>
                <a:cubicBezTo>
                  <a:pt x="f209" y="f210"/>
                  <a:pt x="f211" y="f68"/>
                  <a:pt x="f212" y="f213"/>
                </a:cubicBezTo>
                <a:cubicBezTo>
                  <a:pt x="f212" y="f214"/>
                  <a:pt x="f211" y="f215"/>
                  <a:pt x="f209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33" y="f234"/>
                </a:cubicBezTo>
                <a:cubicBezTo>
                  <a:pt x="f183" y="f235"/>
                  <a:pt x="f236" y="f237"/>
                  <a:pt x="f169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9" y="f250"/>
                </a:cubicBezTo>
                <a:cubicBezTo>
                  <a:pt x="f151" y="f251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78" y="f277"/>
                </a:cubicBezTo>
                <a:cubicBezTo>
                  <a:pt x="f279" y="f277"/>
                  <a:pt x="f280" y="f281"/>
                  <a:pt x="f282" y="f283"/>
                </a:cubicBezTo>
                <a:cubicBezTo>
                  <a:pt x="f284" y="f285"/>
                  <a:pt x="f286" y="f287"/>
                  <a:pt x="f288" y="f289"/>
                </a:cubicBezTo>
                <a:cubicBezTo>
                  <a:pt x="f288" y="f290"/>
                  <a:pt x="f291" y="f292"/>
                  <a:pt x="f293" y="f294"/>
                </a:cubicBezTo>
                <a:cubicBezTo>
                  <a:pt x="f295" y="f296"/>
                  <a:pt x="f295" y="f297"/>
                  <a:pt x="f295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lnTo>
                  <a:pt x="f309" y="f311"/>
                </a:lnTo>
                <a:cubicBezTo>
                  <a:pt x="f312" y="f313"/>
                  <a:pt x="f314" y="f315"/>
                  <a:pt x="f316" y="f317"/>
                </a:cubicBezTo>
                <a:cubicBezTo>
                  <a:pt x="f318" y="f319"/>
                  <a:pt x="f320" y="f321"/>
                  <a:pt x="f322" y="f323"/>
                </a:cubicBezTo>
                <a:cubicBezTo>
                  <a:pt x="f324" y="f325"/>
                  <a:pt x="f326" y="f327"/>
                  <a:pt x="f328" y="f329"/>
                </a:cubicBezTo>
                <a:cubicBezTo>
                  <a:pt x="f330" y="f331"/>
                  <a:pt x="f332" y="f333"/>
                  <a:pt x="f334" y="f335"/>
                </a:cubicBezTo>
                <a:lnTo>
                  <a:pt x="f336" y="f337"/>
                </a:lnTo>
                <a:cubicBezTo>
                  <a:pt x="f338" y="f339"/>
                  <a:pt x="f340" y="f341"/>
                  <a:pt x="f342" y="f343"/>
                </a:cubicBezTo>
                <a:cubicBezTo>
                  <a:pt x="f344" y="f345"/>
                  <a:pt x="f346" y="f347"/>
                  <a:pt x="f34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371"/>
                  <a:pt x="f372" y="f373"/>
                </a:cubicBezTo>
                <a:cubicBezTo>
                  <a:pt x="f193" y="f374"/>
                  <a:pt x="f375" y="f376"/>
                  <a:pt x="f377" y="f378"/>
                </a:cubicBezTo>
                <a:cubicBezTo>
                  <a:pt x="f379" y="f380"/>
                  <a:pt x="f381" y="f382"/>
                  <a:pt x="f383" y="f384"/>
                </a:cubicBezTo>
                <a:cubicBezTo>
                  <a:pt x="f385" y="f386"/>
                  <a:pt x="f387" y="f388"/>
                  <a:pt x="f389" y="f390"/>
                </a:cubicBezTo>
                <a:cubicBezTo>
                  <a:pt x="f391" y="f392"/>
                  <a:pt x="f393" y="f392"/>
                  <a:pt x="f394" y="f392"/>
                </a:cubicBezTo>
                <a:lnTo>
                  <a:pt x="f395" y="f392"/>
                </a:lnTo>
                <a:cubicBezTo>
                  <a:pt x="f86" y="f396"/>
                  <a:pt x="f397" y="f398"/>
                  <a:pt x="f399" y="f400"/>
                </a:cubicBezTo>
                <a:cubicBezTo>
                  <a:pt x="f401" y="f402"/>
                  <a:pt x="f403" y="f404"/>
                  <a:pt x="f405" y="f406"/>
                </a:cubicBezTo>
                <a:cubicBezTo>
                  <a:pt x="f407" y="f408"/>
                  <a:pt x="f409" y="f410"/>
                  <a:pt x="f411" y="f412"/>
                </a:cubicBezTo>
                <a:cubicBezTo>
                  <a:pt x="f413" y="f414"/>
                  <a:pt x="f415" y="f416"/>
                  <a:pt x="f417" y="f418"/>
                </a:cubicBezTo>
                <a:cubicBezTo>
                  <a:pt x="f419" y="f420"/>
                  <a:pt x="f208" y="f421"/>
                  <a:pt x="f422" y="f423"/>
                </a:cubicBezTo>
                <a:cubicBezTo>
                  <a:pt x="f424" y="f425"/>
                  <a:pt x="f78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19" y="f435"/>
                  <a:pt x="f436" y="f437"/>
                  <a:pt x="f438" y="f439"/>
                </a:cubicBezTo>
                <a:cubicBezTo>
                  <a:pt x="f440" y="f441"/>
                  <a:pt x="f442" y="f443"/>
                  <a:pt x="f444" y="f445"/>
                </a:cubicBezTo>
                <a:cubicBezTo>
                  <a:pt x="f446" y="f447"/>
                  <a:pt x="f448" y="f449"/>
                  <a:pt x="f450" y="f451"/>
                </a:cubicBezTo>
                <a:cubicBezTo>
                  <a:pt x="f452" y="f453"/>
                  <a:pt x="f81" y="f454"/>
                  <a:pt x="f455" y="f454"/>
                </a:cubicBezTo>
                <a:cubicBezTo>
                  <a:pt x="f456" y="f454"/>
                  <a:pt x="f457" y="f458"/>
                  <a:pt x="f459" y="f460"/>
                </a:cubicBezTo>
                <a:cubicBezTo>
                  <a:pt x="f461" y="f453"/>
                  <a:pt x="f462" y="f463"/>
                  <a:pt x="f464" y="f465"/>
                </a:cubicBezTo>
                <a:cubicBezTo>
                  <a:pt x="f466" y="f467"/>
                  <a:pt x="f468" y="f469"/>
                  <a:pt x="f470" y="f471"/>
                </a:cubicBezTo>
                <a:cubicBezTo>
                  <a:pt x="f472" y="f473"/>
                  <a:pt x="f474" y="f475"/>
                  <a:pt x="f476" y="f477"/>
                </a:cubicBez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6"/>
                  <a:pt x="f5" y="f6"/>
                </a:cubicBezTo>
                <a:close/>
              </a:path>
            </a:pathLst>
          </a:cu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" name="Google Shape;2929;p32">
            <a:extLst>
              <a:ext uri="{FF2B5EF4-FFF2-40B4-BE49-F238E27FC236}">
                <a16:creationId xmlns:a16="http://schemas.microsoft.com/office/drawing/2014/main" id="{EF3A3668-ABB3-4636-ABF2-F022C1D02235}"/>
              </a:ext>
            </a:extLst>
          </p:cNvPr>
          <p:cNvGrpSpPr/>
          <p:nvPr/>
        </p:nvGrpSpPr>
        <p:grpSpPr>
          <a:xfrm>
            <a:off x="6086054" y="761987"/>
            <a:ext cx="1534911" cy="3338383"/>
            <a:chOff x="6086054" y="761987"/>
            <a:chExt cx="1534911" cy="3338383"/>
          </a:xfrm>
        </p:grpSpPr>
        <p:sp>
          <p:nvSpPr>
            <p:cNvPr id="5" name="Google Shape;2930;p32">
              <a:extLst>
                <a:ext uri="{FF2B5EF4-FFF2-40B4-BE49-F238E27FC236}">
                  <a16:creationId xmlns:a16="http://schemas.microsoft.com/office/drawing/2014/main" id="{80E4F7F2-CACD-41DE-B27F-836B893ECD21}"/>
                </a:ext>
              </a:extLst>
            </p:cNvPr>
            <p:cNvSpPr/>
            <p:nvPr/>
          </p:nvSpPr>
          <p:spPr>
            <a:xfrm>
              <a:off x="6086054" y="2857884"/>
              <a:ext cx="1534911" cy="1242468"/>
            </a:xfrm>
            <a:custGeom>
              <a:gdLst>
                <a:gd name="f0" fmla="val w"/>
                <a:gd name="f1" fmla="val h"/>
                <a:gd name="f2" fmla="val 0"/>
                <a:gd name="f3" fmla="val 53954"/>
                <a:gd name="f4" fmla="val 43679"/>
                <a:gd name="f5" fmla="val 1"/>
                <a:gd name="f6" fmla="val 53953"/>
                <a:gd name="f7" fmla="*/ f0 1 53954"/>
                <a:gd name="f8" fmla="*/ f1 1 4367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53954"/>
                <a:gd name="f15" fmla="*/ f12 1 4367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53954" h="43679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931;p32">
              <a:extLst>
                <a:ext uri="{FF2B5EF4-FFF2-40B4-BE49-F238E27FC236}">
                  <a16:creationId xmlns:a16="http://schemas.microsoft.com/office/drawing/2014/main" id="{5DF69184-ECB6-41F5-83D8-66B08448AF0F}"/>
                </a:ext>
              </a:extLst>
            </p:cNvPr>
            <p:cNvSpPr/>
            <p:nvPr/>
          </p:nvSpPr>
          <p:spPr>
            <a:xfrm>
              <a:off x="6086054" y="1466661"/>
              <a:ext cx="1531446" cy="2633645"/>
            </a:xfrm>
            <a:custGeom>
              <a:gdLst>
                <a:gd name="f0" fmla="val w"/>
                <a:gd name="f1" fmla="val h"/>
                <a:gd name="f2" fmla="val 0"/>
                <a:gd name="f3" fmla="val 53832"/>
                <a:gd name="f4" fmla="val 92586"/>
                <a:gd name="f5" fmla="val 1"/>
                <a:gd name="f6" fmla="*/ f0 1 53832"/>
                <a:gd name="f7" fmla="*/ f1 1 9258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53832"/>
                <a:gd name="f14" fmla="*/ f11 1 9258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3832" h="92586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0BD8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932;p32">
              <a:extLst>
                <a:ext uri="{FF2B5EF4-FFF2-40B4-BE49-F238E27FC236}">
                  <a16:creationId xmlns:a16="http://schemas.microsoft.com/office/drawing/2014/main" id="{BB6B4B24-4A8F-4696-BC3A-647B0D04AEAD}"/>
                </a:ext>
              </a:extLst>
            </p:cNvPr>
            <p:cNvSpPr/>
            <p:nvPr/>
          </p:nvSpPr>
          <p:spPr>
            <a:xfrm>
              <a:off x="7286341" y="2738554"/>
              <a:ext cx="82158" cy="47585"/>
            </a:xfrm>
            <a:custGeom>
              <a:gdLst>
                <a:gd name="f0" fmla="val w"/>
                <a:gd name="f1" fmla="val h"/>
                <a:gd name="f2" fmla="val 0"/>
                <a:gd name="f3" fmla="val 2888"/>
                <a:gd name="f4" fmla="val 1673"/>
                <a:gd name="f5" fmla="val 1"/>
                <a:gd name="f6" fmla="val 1672"/>
                <a:gd name="f7" fmla="*/ f0 1 2888"/>
                <a:gd name="f8" fmla="*/ f1 1 16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8"/>
                <a:gd name="f15" fmla="*/ f12 1 16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8" h="1672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933;p32">
              <a:extLst>
                <a:ext uri="{FF2B5EF4-FFF2-40B4-BE49-F238E27FC236}">
                  <a16:creationId xmlns:a16="http://schemas.microsoft.com/office/drawing/2014/main" id="{CB1F70B4-BDA7-482D-BEB4-D0424CD07307}"/>
                </a:ext>
              </a:extLst>
            </p:cNvPr>
            <p:cNvSpPr/>
            <p:nvPr/>
          </p:nvSpPr>
          <p:spPr>
            <a:xfrm>
              <a:off x="7416040" y="2791297"/>
              <a:ext cx="82186" cy="47585"/>
            </a:xfrm>
            <a:custGeom>
              <a:gdLst>
                <a:gd name="f0" fmla="val w"/>
                <a:gd name="f1" fmla="val h"/>
                <a:gd name="f2" fmla="val 0"/>
                <a:gd name="f3" fmla="val 2889"/>
                <a:gd name="f4" fmla="val 1673"/>
                <a:gd name="f5" fmla="val 1"/>
                <a:gd name="f6" fmla="val 1672"/>
                <a:gd name="f7" fmla="val 2888"/>
                <a:gd name="f8" fmla="*/ f0 1 2889"/>
                <a:gd name="f9" fmla="*/ f1 1 16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89"/>
                <a:gd name="f16" fmla="*/ f13 1 16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89" h="1672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934;p32">
              <a:extLst>
                <a:ext uri="{FF2B5EF4-FFF2-40B4-BE49-F238E27FC236}">
                  <a16:creationId xmlns:a16="http://schemas.microsoft.com/office/drawing/2014/main" id="{9CAE8F1F-F890-4307-B65D-A9B8F90D6CFC}"/>
                </a:ext>
              </a:extLst>
            </p:cNvPr>
            <p:cNvSpPr/>
            <p:nvPr/>
          </p:nvSpPr>
          <p:spPr>
            <a:xfrm>
              <a:off x="7327846" y="2791297"/>
              <a:ext cx="82158" cy="47585"/>
            </a:xfrm>
            <a:custGeom>
              <a:gdLst>
                <a:gd name="f0" fmla="val w"/>
                <a:gd name="f1" fmla="val h"/>
                <a:gd name="f2" fmla="val 0"/>
                <a:gd name="f3" fmla="val 2888"/>
                <a:gd name="f4" fmla="val 1673"/>
                <a:gd name="f5" fmla="val 1"/>
                <a:gd name="f6" fmla="val 1672"/>
                <a:gd name="f7" fmla="*/ f0 1 2888"/>
                <a:gd name="f8" fmla="*/ f1 1 16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8"/>
                <a:gd name="f15" fmla="*/ f12 1 16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8" h="1672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935;p32">
              <a:extLst>
                <a:ext uri="{FF2B5EF4-FFF2-40B4-BE49-F238E27FC236}">
                  <a16:creationId xmlns:a16="http://schemas.microsoft.com/office/drawing/2014/main" id="{B5D81D98-AE26-4322-8BCA-A4EA78591EAA}"/>
                </a:ext>
              </a:extLst>
            </p:cNvPr>
            <p:cNvSpPr/>
            <p:nvPr/>
          </p:nvSpPr>
          <p:spPr>
            <a:xfrm>
              <a:off x="7462729" y="2738554"/>
              <a:ext cx="82186" cy="47585"/>
            </a:xfrm>
            <a:custGeom>
              <a:gdLst>
                <a:gd name="f0" fmla="val w"/>
                <a:gd name="f1" fmla="val h"/>
                <a:gd name="f2" fmla="val 0"/>
                <a:gd name="f3" fmla="val 2889"/>
                <a:gd name="f4" fmla="val 1673"/>
                <a:gd name="f5" fmla="val 1"/>
                <a:gd name="f6" fmla="val 1672"/>
                <a:gd name="f7" fmla="val 2888"/>
                <a:gd name="f8" fmla="*/ f0 1 2889"/>
                <a:gd name="f9" fmla="*/ f1 1 16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89"/>
                <a:gd name="f16" fmla="*/ f13 1 16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89" h="1672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936;p32">
              <a:extLst>
                <a:ext uri="{FF2B5EF4-FFF2-40B4-BE49-F238E27FC236}">
                  <a16:creationId xmlns:a16="http://schemas.microsoft.com/office/drawing/2014/main" id="{284675E7-3672-4819-A637-A38123C63CE2}"/>
                </a:ext>
              </a:extLst>
            </p:cNvPr>
            <p:cNvSpPr/>
            <p:nvPr/>
          </p:nvSpPr>
          <p:spPr>
            <a:xfrm>
              <a:off x="7374535" y="2844917"/>
              <a:ext cx="82186" cy="47557"/>
            </a:xfrm>
            <a:custGeom>
              <a:gdLst>
                <a:gd name="f0" fmla="val w"/>
                <a:gd name="f1" fmla="val h"/>
                <a:gd name="f2" fmla="val 0"/>
                <a:gd name="f3" fmla="val 2889"/>
                <a:gd name="f4" fmla="val 1672"/>
                <a:gd name="f5" fmla="val 1"/>
                <a:gd name="f6" fmla="val 2888"/>
                <a:gd name="f7" fmla="*/ f0 1 2889"/>
                <a:gd name="f8" fmla="*/ f1 1 16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937;p32">
              <a:extLst>
                <a:ext uri="{FF2B5EF4-FFF2-40B4-BE49-F238E27FC236}">
                  <a16:creationId xmlns:a16="http://schemas.microsoft.com/office/drawing/2014/main" id="{A318C32E-FAE4-4DBB-8524-BF69DADC8DF5}"/>
                </a:ext>
              </a:extLst>
            </p:cNvPr>
            <p:cNvSpPr/>
            <p:nvPr/>
          </p:nvSpPr>
          <p:spPr>
            <a:xfrm>
              <a:off x="7374535" y="2738554"/>
              <a:ext cx="82186" cy="47585"/>
            </a:xfrm>
            <a:custGeom>
              <a:gdLst>
                <a:gd name="f0" fmla="val w"/>
                <a:gd name="f1" fmla="val h"/>
                <a:gd name="f2" fmla="val 0"/>
                <a:gd name="f3" fmla="val 2889"/>
                <a:gd name="f4" fmla="val 1673"/>
                <a:gd name="f5" fmla="val 1"/>
                <a:gd name="f6" fmla="val 1672"/>
                <a:gd name="f7" fmla="val 2888"/>
                <a:gd name="f8" fmla="*/ f0 1 2889"/>
                <a:gd name="f9" fmla="*/ f1 1 16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89"/>
                <a:gd name="f16" fmla="*/ f13 1 16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89" h="1672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938;p32">
              <a:extLst>
                <a:ext uri="{FF2B5EF4-FFF2-40B4-BE49-F238E27FC236}">
                  <a16:creationId xmlns:a16="http://schemas.microsoft.com/office/drawing/2014/main" id="{27F3A0DE-1E4C-42CC-94D5-1F9E3DDC9318}"/>
                </a:ext>
              </a:extLst>
            </p:cNvPr>
            <p:cNvSpPr/>
            <p:nvPr/>
          </p:nvSpPr>
          <p:spPr>
            <a:xfrm>
              <a:off x="6249494" y="1466661"/>
              <a:ext cx="27" cy="2633645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92586"/>
                <a:gd name="f5" fmla="*/ f0 1 1"/>
                <a:gd name="f6" fmla="*/ f1 1 92586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92586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92586">
                  <a:moveTo>
                    <a:pt x="f3" y="f3"/>
                  </a:moveTo>
                  <a:lnTo>
                    <a:pt x="f3" y="f4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939;p32">
              <a:extLst>
                <a:ext uri="{FF2B5EF4-FFF2-40B4-BE49-F238E27FC236}">
                  <a16:creationId xmlns:a16="http://schemas.microsoft.com/office/drawing/2014/main" id="{B6119157-2F7D-4085-B4A0-B7F7903E2123}"/>
                </a:ext>
              </a:extLst>
            </p:cNvPr>
            <p:cNvSpPr/>
            <p:nvPr/>
          </p:nvSpPr>
          <p:spPr>
            <a:xfrm>
              <a:off x="6244318" y="1466661"/>
              <a:ext cx="10415" cy="2633645"/>
            </a:xfrm>
            <a:custGeom>
              <a:gdLst>
                <a:gd name="f0" fmla="val w"/>
                <a:gd name="f1" fmla="val h"/>
                <a:gd name="f2" fmla="val 0"/>
                <a:gd name="f3" fmla="val 366"/>
                <a:gd name="f4" fmla="val 92586"/>
                <a:gd name="f5" fmla="val 1"/>
                <a:gd name="f6" fmla="val 365"/>
                <a:gd name="f7" fmla="*/ f0 1 366"/>
                <a:gd name="f8" fmla="*/ f1 1 9258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66"/>
                <a:gd name="f15" fmla="*/ f12 1 9258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66" h="92586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940;p32">
              <a:extLst>
                <a:ext uri="{FF2B5EF4-FFF2-40B4-BE49-F238E27FC236}">
                  <a16:creationId xmlns:a16="http://schemas.microsoft.com/office/drawing/2014/main" id="{C1AB5ECC-BBE9-4439-BB9D-900D152EBF55}"/>
                </a:ext>
              </a:extLst>
            </p:cNvPr>
            <p:cNvSpPr/>
            <p:nvPr/>
          </p:nvSpPr>
          <p:spPr>
            <a:xfrm>
              <a:off x="6314361" y="1466661"/>
              <a:ext cx="27" cy="2633645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92586"/>
                <a:gd name="f5" fmla="*/ f0 1 1"/>
                <a:gd name="f6" fmla="*/ f1 1 92586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92586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92586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941;p32">
              <a:extLst>
                <a:ext uri="{FF2B5EF4-FFF2-40B4-BE49-F238E27FC236}">
                  <a16:creationId xmlns:a16="http://schemas.microsoft.com/office/drawing/2014/main" id="{EAD43081-F3FE-4301-8E68-B8EEAA1B45A1}"/>
                </a:ext>
              </a:extLst>
            </p:cNvPr>
            <p:cNvSpPr/>
            <p:nvPr/>
          </p:nvSpPr>
          <p:spPr>
            <a:xfrm>
              <a:off x="6309186" y="1466661"/>
              <a:ext cx="10387" cy="2633645"/>
            </a:xfrm>
            <a:custGeom>
              <a:gdLst>
                <a:gd name="f0" fmla="val w"/>
                <a:gd name="f1" fmla="val h"/>
                <a:gd name="f2" fmla="val 0"/>
                <a:gd name="f3" fmla="val 365"/>
                <a:gd name="f4" fmla="val 92586"/>
                <a:gd name="f5" fmla="val 1"/>
                <a:gd name="f6" fmla="*/ f0 1 365"/>
                <a:gd name="f7" fmla="*/ f1 1 9258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65"/>
                <a:gd name="f14" fmla="*/ f11 1 9258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65" h="92586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942;p32">
              <a:extLst>
                <a:ext uri="{FF2B5EF4-FFF2-40B4-BE49-F238E27FC236}">
                  <a16:creationId xmlns:a16="http://schemas.microsoft.com/office/drawing/2014/main" id="{80289456-3317-4ABB-BB83-918BF890FE46}"/>
                </a:ext>
              </a:extLst>
            </p:cNvPr>
            <p:cNvSpPr/>
            <p:nvPr/>
          </p:nvSpPr>
          <p:spPr>
            <a:xfrm>
              <a:off x="6379229" y="1466661"/>
              <a:ext cx="27" cy="2633645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92586"/>
                <a:gd name="f5" fmla="*/ f0 1 1"/>
                <a:gd name="f6" fmla="*/ f1 1 92586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92586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92586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2943;p32">
              <a:extLst>
                <a:ext uri="{FF2B5EF4-FFF2-40B4-BE49-F238E27FC236}">
                  <a16:creationId xmlns:a16="http://schemas.microsoft.com/office/drawing/2014/main" id="{B4186E19-96D2-4713-8416-E30DE4CAF345}"/>
                </a:ext>
              </a:extLst>
            </p:cNvPr>
            <p:cNvSpPr/>
            <p:nvPr/>
          </p:nvSpPr>
          <p:spPr>
            <a:xfrm>
              <a:off x="6374017" y="1466661"/>
              <a:ext cx="10415" cy="2633645"/>
            </a:xfrm>
            <a:custGeom>
              <a:gdLst>
                <a:gd name="f0" fmla="val w"/>
                <a:gd name="f1" fmla="val h"/>
                <a:gd name="f2" fmla="val 0"/>
                <a:gd name="f3" fmla="val 366"/>
                <a:gd name="f4" fmla="val 92586"/>
                <a:gd name="f5" fmla="val 1"/>
                <a:gd name="f6" fmla="val 365"/>
                <a:gd name="f7" fmla="*/ f0 1 366"/>
                <a:gd name="f8" fmla="*/ f1 1 9258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66"/>
                <a:gd name="f15" fmla="*/ f12 1 9258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66" h="92586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2944;p32">
              <a:extLst>
                <a:ext uri="{FF2B5EF4-FFF2-40B4-BE49-F238E27FC236}">
                  <a16:creationId xmlns:a16="http://schemas.microsoft.com/office/drawing/2014/main" id="{8AD30426-1032-4B26-98E5-0876BC0F3F99}"/>
                </a:ext>
              </a:extLst>
            </p:cNvPr>
            <p:cNvSpPr/>
            <p:nvPr/>
          </p:nvSpPr>
          <p:spPr>
            <a:xfrm>
              <a:off x="6444060" y="1466661"/>
              <a:ext cx="27" cy="2633645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92586"/>
                <a:gd name="f5" fmla="*/ f0 1 1"/>
                <a:gd name="f6" fmla="*/ f1 1 92586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92586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92586">
                  <a:moveTo>
                    <a:pt x="f3" y="f3"/>
                  </a:moveTo>
                  <a:lnTo>
                    <a:pt x="f3" y="f4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945;p32">
              <a:extLst>
                <a:ext uri="{FF2B5EF4-FFF2-40B4-BE49-F238E27FC236}">
                  <a16:creationId xmlns:a16="http://schemas.microsoft.com/office/drawing/2014/main" id="{81B1759E-B699-40E4-84CD-BE6FC28F202D}"/>
                </a:ext>
              </a:extLst>
            </p:cNvPr>
            <p:cNvSpPr/>
            <p:nvPr/>
          </p:nvSpPr>
          <p:spPr>
            <a:xfrm>
              <a:off x="6438884" y="1466661"/>
              <a:ext cx="10415" cy="2633645"/>
            </a:xfrm>
            <a:custGeom>
              <a:gdLst>
                <a:gd name="f0" fmla="val w"/>
                <a:gd name="f1" fmla="val h"/>
                <a:gd name="f2" fmla="val 0"/>
                <a:gd name="f3" fmla="val 366"/>
                <a:gd name="f4" fmla="val 92586"/>
                <a:gd name="f5" fmla="val 1"/>
                <a:gd name="f6" fmla="val 365"/>
                <a:gd name="f7" fmla="*/ f0 1 366"/>
                <a:gd name="f8" fmla="*/ f1 1 9258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66"/>
                <a:gd name="f15" fmla="*/ f12 1 9258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66" h="92586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946;p32">
              <a:extLst>
                <a:ext uri="{FF2B5EF4-FFF2-40B4-BE49-F238E27FC236}">
                  <a16:creationId xmlns:a16="http://schemas.microsoft.com/office/drawing/2014/main" id="{29455EAE-90F4-458B-A527-3F769114E05C}"/>
                </a:ext>
              </a:extLst>
            </p:cNvPr>
            <p:cNvSpPr/>
            <p:nvPr/>
          </p:nvSpPr>
          <p:spPr>
            <a:xfrm>
              <a:off x="6508927" y="1466661"/>
              <a:ext cx="27" cy="2633645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92586"/>
                <a:gd name="f5" fmla="*/ f0 1 1"/>
                <a:gd name="f6" fmla="*/ f1 1 92586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92586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92586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947;p32">
              <a:extLst>
                <a:ext uri="{FF2B5EF4-FFF2-40B4-BE49-F238E27FC236}">
                  <a16:creationId xmlns:a16="http://schemas.microsoft.com/office/drawing/2014/main" id="{71E21574-554B-4582-9605-0226EE84911C}"/>
                </a:ext>
              </a:extLst>
            </p:cNvPr>
            <p:cNvSpPr/>
            <p:nvPr/>
          </p:nvSpPr>
          <p:spPr>
            <a:xfrm>
              <a:off x="6503752" y="1466661"/>
              <a:ext cx="10387" cy="2633645"/>
            </a:xfrm>
            <a:custGeom>
              <a:gdLst>
                <a:gd name="f0" fmla="val w"/>
                <a:gd name="f1" fmla="val h"/>
                <a:gd name="f2" fmla="val 0"/>
                <a:gd name="f3" fmla="val 365"/>
                <a:gd name="f4" fmla="val 92586"/>
                <a:gd name="f5" fmla="val 1"/>
                <a:gd name="f6" fmla="*/ f0 1 365"/>
                <a:gd name="f7" fmla="*/ f1 1 9258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65"/>
                <a:gd name="f14" fmla="*/ f11 1 9258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65" h="92586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2948;p32">
              <a:extLst>
                <a:ext uri="{FF2B5EF4-FFF2-40B4-BE49-F238E27FC236}">
                  <a16:creationId xmlns:a16="http://schemas.microsoft.com/office/drawing/2014/main" id="{2BE31FDC-4A0C-46F8-8B8C-EBD4295D2F82}"/>
                </a:ext>
              </a:extLst>
            </p:cNvPr>
            <p:cNvSpPr/>
            <p:nvPr/>
          </p:nvSpPr>
          <p:spPr>
            <a:xfrm>
              <a:off x="6573795" y="1466661"/>
              <a:ext cx="27" cy="2633645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92586"/>
                <a:gd name="f5" fmla="*/ f0 1 1"/>
                <a:gd name="f6" fmla="*/ f1 1 92586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92586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92586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949;p32">
              <a:extLst>
                <a:ext uri="{FF2B5EF4-FFF2-40B4-BE49-F238E27FC236}">
                  <a16:creationId xmlns:a16="http://schemas.microsoft.com/office/drawing/2014/main" id="{86E41764-9C98-45BC-B807-34873001DD0B}"/>
                </a:ext>
              </a:extLst>
            </p:cNvPr>
            <p:cNvSpPr/>
            <p:nvPr/>
          </p:nvSpPr>
          <p:spPr>
            <a:xfrm>
              <a:off x="6568583" y="1466661"/>
              <a:ext cx="10415" cy="2633645"/>
            </a:xfrm>
            <a:custGeom>
              <a:gdLst>
                <a:gd name="f0" fmla="val w"/>
                <a:gd name="f1" fmla="val h"/>
                <a:gd name="f2" fmla="val 0"/>
                <a:gd name="f3" fmla="val 366"/>
                <a:gd name="f4" fmla="val 92586"/>
                <a:gd name="f5" fmla="val 1"/>
                <a:gd name="f6" fmla="val 365"/>
                <a:gd name="f7" fmla="*/ f0 1 366"/>
                <a:gd name="f8" fmla="*/ f1 1 9258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66"/>
                <a:gd name="f15" fmla="*/ f12 1 9258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66" h="92586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950;p32">
              <a:extLst>
                <a:ext uri="{FF2B5EF4-FFF2-40B4-BE49-F238E27FC236}">
                  <a16:creationId xmlns:a16="http://schemas.microsoft.com/office/drawing/2014/main" id="{62F20D13-07F0-4444-8A1D-A110594790A1}"/>
                </a:ext>
              </a:extLst>
            </p:cNvPr>
            <p:cNvSpPr/>
            <p:nvPr/>
          </p:nvSpPr>
          <p:spPr>
            <a:xfrm>
              <a:off x="6398230" y="2947806"/>
              <a:ext cx="323432" cy="449610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5806"/>
                <a:gd name="f5" fmla="val 1"/>
                <a:gd name="f6" fmla="*/ f0 1 11369"/>
                <a:gd name="f7" fmla="*/ f1 1 1580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580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5806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951;p32">
              <a:extLst>
                <a:ext uri="{FF2B5EF4-FFF2-40B4-BE49-F238E27FC236}">
                  <a16:creationId xmlns:a16="http://schemas.microsoft.com/office/drawing/2014/main" id="{91885488-AFF8-4B1F-92F8-C439FF1F9300}"/>
                </a:ext>
              </a:extLst>
            </p:cNvPr>
            <p:cNvSpPr/>
            <p:nvPr/>
          </p:nvSpPr>
          <p:spPr>
            <a:xfrm>
              <a:off x="6398230" y="2962482"/>
              <a:ext cx="177293" cy="418520"/>
            </a:xfrm>
            <a:custGeom>
              <a:gdLst>
                <a:gd name="f0" fmla="val w"/>
                <a:gd name="f1" fmla="val h"/>
                <a:gd name="f2" fmla="val 0"/>
                <a:gd name="f3" fmla="val 6232"/>
                <a:gd name="f4" fmla="val 14713"/>
                <a:gd name="f5" fmla="val 5533"/>
                <a:gd name="f6" fmla="val 1"/>
                <a:gd name="f7" fmla="val 183"/>
                <a:gd name="f8" fmla="val 7144"/>
                <a:gd name="f9" fmla="val 5837"/>
                <a:gd name="f10" fmla="val 14712"/>
                <a:gd name="f11" fmla="val 1825"/>
                <a:gd name="f12" fmla="*/ f0 1 6232"/>
                <a:gd name="f13" fmla="*/ f1 1 1471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232"/>
                <a:gd name="f20" fmla="*/ f17 1 1471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32" h="14713">
                  <a:moveTo>
                    <a:pt x="f5" y="f6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3" y="f9"/>
                    <a:pt x="f5" y="f6"/>
                    <a:pt x="f5" y="f6"/>
                  </a:cubicBezTo>
                  <a:close/>
                  <a:moveTo>
                    <a:pt x="f6" y="f8"/>
                  </a:moveTo>
                  <a:lnTo>
                    <a:pt x="f6" y="f10"/>
                  </a:lnTo>
                  <a:lnTo>
                    <a:pt x="f11" y="f10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2952;p32">
              <a:extLst>
                <a:ext uri="{FF2B5EF4-FFF2-40B4-BE49-F238E27FC236}">
                  <a16:creationId xmlns:a16="http://schemas.microsoft.com/office/drawing/2014/main" id="{87D984EC-A62E-4A89-961F-7AF8D9600DDF}"/>
                </a:ext>
              </a:extLst>
            </p:cNvPr>
            <p:cNvSpPr/>
            <p:nvPr/>
          </p:nvSpPr>
          <p:spPr>
            <a:xfrm>
              <a:off x="6545256" y="2962482"/>
              <a:ext cx="177293" cy="418520"/>
            </a:xfrm>
            <a:custGeom>
              <a:gdLst>
                <a:gd name="f0" fmla="val w"/>
                <a:gd name="f1" fmla="val h"/>
                <a:gd name="f2" fmla="val 0"/>
                <a:gd name="f3" fmla="val 6232"/>
                <a:gd name="f4" fmla="val 14713"/>
                <a:gd name="f5" fmla="val 730"/>
                <a:gd name="f6" fmla="val 1"/>
                <a:gd name="f7" fmla="val 5837"/>
                <a:gd name="f8" fmla="val 6231"/>
                <a:gd name="f9" fmla="val 7144"/>
                <a:gd name="f10" fmla="val 183"/>
                <a:gd name="f11" fmla="val 4407"/>
                <a:gd name="f12" fmla="val 14712"/>
                <a:gd name="f13" fmla="*/ f0 1 6232"/>
                <a:gd name="f14" fmla="*/ f1 1 1471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232"/>
                <a:gd name="f21" fmla="*/ f18 1 1471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232" h="14713">
                  <a:moveTo>
                    <a:pt x="f5" y="f6"/>
                  </a:moveTo>
                  <a:cubicBezTo>
                    <a:pt x="f5" y="f6"/>
                    <a:pt x="f2" y="f7"/>
                    <a:pt x="f8" y="f9"/>
                  </a:cubicBezTo>
                  <a:lnTo>
                    <a:pt x="f8" y="f10"/>
                  </a:lnTo>
                  <a:lnTo>
                    <a:pt x="f5" y="f6"/>
                  </a:lnTo>
                  <a:close/>
                  <a:moveTo>
                    <a:pt x="f8" y="f9"/>
                  </a:moveTo>
                  <a:lnTo>
                    <a:pt x="f11" y="f12"/>
                  </a:lnTo>
                  <a:lnTo>
                    <a:pt x="f8" y="f12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2953;p32">
              <a:extLst>
                <a:ext uri="{FF2B5EF4-FFF2-40B4-BE49-F238E27FC236}">
                  <a16:creationId xmlns:a16="http://schemas.microsoft.com/office/drawing/2014/main" id="{7D9656F4-9756-4A3B-835B-7E78C0C951E3}"/>
                </a:ext>
              </a:extLst>
            </p:cNvPr>
            <p:cNvSpPr/>
            <p:nvPr/>
          </p:nvSpPr>
          <p:spPr>
            <a:xfrm>
              <a:off x="6398230" y="2947806"/>
              <a:ext cx="323432" cy="38944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"/>
                <a:gd name="f6" fmla="val 1368"/>
                <a:gd name="f7" fmla="*/ f0 1 11369"/>
                <a:gd name="f8" fmla="*/ f1 1 13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369"/>
                <a:gd name="f15" fmla="*/ f12 1 13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369" h="1369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2954;p32">
              <a:extLst>
                <a:ext uri="{FF2B5EF4-FFF2-40B4-BE49-F238E27FC236}">
                  <a16:creationId xmlns:a16="http://schemas.microsoft.com/office/drawing/2014/main" id="{33CD6D1A-0518-4B1C-8A66-D4B656F02C78}"/>
                </a:ext>
              </a:extLst>
            </p:cNvPr>
            <p:cNvSpPr/>
            <p:nvPr/>
          </p:nvSpPr>
          <p:spPr>
            <a:xfrm>
              <a:off x="6540931" y="2968544"/>
              <a:ext cx="44119" cy="396017"/>
            </a:xfrm>
            <a:custGeom>
              <a:gdLst>
                <a:gd name="f0" fmla="val w"/>
                <a:gd name="f1" fmla="val h"/>
                <a:gd name="f2" fmla="val 0"/>
                <a:gd name="f3" fmla="val 1551"/>
                <a:gd name="f4" fmla="val 13922"/>
                <a:gd name="f5" fmla="val 1"/>
                <a:gd name="f6" fmla="val 1550"/>
                <a:gd name="f7" fmla="*/ f0 1 1551"/>
                <a:gd name="f8" fmla="*/ f1 1 1392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51"/>
                <a:gd name="f15" fmla="*/ f12 1 1392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51" h="13921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2955;p32">
              <a:extLst>
                <a:ext uri="{FF2B5EF4-FFF2-40B4-BE49-F238E27FC236}">
                  <a16:creationId xmlns:a16="http://schemas.microsoft.com/office/drawing/2014/main" id="{5194E736-D2CD-421B-8726-89DC7F88697C}"/>
                </a:ext>
              </a:extLst>
            </p:cNvPr>
            <p:cNvSpPr/>
            <p:nvPr/>
          </p:nvSpPr>
          <p:spPr>
            <a:xfrm>
              <a:off x="6981078" y="2947806"/>
              <a:ext cx="323432" cy="449610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5806"/>
                <a:gd name="f5" fmla="val 11368"/>
                <a:gd name="f6" fmla="*/ f0 1 11369"/>
                <a:gd name="f7" fmla="*/ f1 1 1580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580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5806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2956;p32">
              <a:extLst>
                <a:ext uri="{FF2B5EF4-FFF2-40B4-BE49-F238E27FC236}">
                  <a16:creationId xmlns:a16="http://schemas.microsoft.com/office/drawing/2014/main" id="{5EEC4A8A-C2D0-45B7-AF75-88BA3F5D34E7}"/>
                </a:ext>
              </a:extLst>
            </p:cNvPr>
            <p:cNvSpPr/>
            <p:nvPr/>
          </p:nvSpPr>
          <p:spPr>
            <a:xfrm>
              <a:off x="6981078" y="2962482"/>
              <a:ext cx="177293" cy="418520"/>
            </a:xfrm>
            <a:custGeom>
              <a:gdLst>
                <a:gd name="f0" fmla="val w"/>
                <a:gd name="f1" fmla="val h"/>
                <a:gd name="f2" fmla="val 0"/>
                <a:gd name="f3" fmla="val 6232"/>
                <a:gd name="f4" fmla="val 14713"/>
                <a:gd name="f5" fmla="val 5502"/>
                <a:gd name="f6" fmla="val 1"/>
                <a:gd name="f7" fmla="val 183"/>
                <a:gd name="f8" fmla="val 7144"/>
                <a:gd name="f9" fmla="val 5837"/>
                <a:gd name="f10" fmla="val 14712"/>
                <a:gd name="f11" fmla="val 1824"/>
                <a:gd name="f12" fmla="*/ f0 1 6232"/>
                <a:gd name="f13" fmla="*/ f1 1 1471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232"/>
                <a:gd name="f20" fmla="*/ f17 1 1471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32" h="14713">
                  <a:moveTo>
                    <a:pt x="f5" y="f6"/>
                  </a:moveTo>
                  <a:lnTo>
                    <a:pt x="f2" y="f7"/>
                  </a:lnTo>
                  <a:lnTo>
                    <a:pt x="f2" y="f8"/>
                  </a:lnTo>
                  <a:cubicBezTo>
                    <a:pt x="f3" y="f9"/>
                    <a:pt x="f5" y="f6"/>
                    <a:pt x="f5" y="f6"/>
                  </a:cubicBezTo>
                  <a:close/>
                  <a:moveTo>
                    <a:pt x="f2" y="f8"/>
                  </a:moveTo>
                  <a:lnTo>
                    <a:pt x="f2" y="f10"/>
                  </a:lnTo>
                  <a:lnTo>
                    <a:pt x="f11" y="f10"/>
                  </a:lnTo>
                  <a:lnTo>
                    <a:pt x="f2" y="f8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2957;p32">
              <a:extLst>
                <a:ext uri="{FF2B5EF4-FFF2-40B4-BE49-F238E27FC236}">
                  <a16:creationId xmlns:a16="http://schemas.microsoft.com/office/drawing/2014/main" id="{7F41B8D7-1771-4B48-89D7-07EE636A0085}"/>
                </a:ext>
              </a:extLst>
            </p:cNvPr>
            <p:cNvSpPr/>
            <p:nvPr/>
          </p:nvSpPr>
          <p:spPr>
            <a:xfrm>
              <a:off x="7128077" y="2962482"/>
              <a:ext cx="177293" cy="418520"/>
            </a:xfrm>
            <a:custGeom>
              <a:gdLst>
                <a:gd name="f0" fmla="val w"/>
                <a:gd name="f1" fmla="val h"/>
                <a:gd name="f2" fmla="val 0"/>
                <a:gd name="f3" fmla="val 6232"/>
                <a:gd name="f4" fmla="val 14713"/>
                <a:gd name="f5" fmla="val 730"/>
                <a:gd name="f6" fmla="val 1"/>
                <a:gd name="f7" fmla="val 5837"/>
                <a:gd name="f8" fmla="val 7144"/>
                <a:gd name="f9" fmla="val 183"/>
                <a:gd name="f10" fmla="val 4408"/>
                <a:gd name="f11" fmla="val 14712"/>
                <a:gd name="f12" fmla="*/ f0 1 6232"/>
                <a:gd name="f13" fmla="*/ f1 1 1471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232"/>
                <a:gd name="f20" fmla="*/ f17 1 1471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32" h="14713">
                  <a:moveTo>
                    <a:pt x="f5" y="f6"/>
                  </a:moveTo>
                  <a:cubicBezTo>
                    <a:pt x="f5" y="f6"/>
                    <a:pt x="f6" y="f7"/>
                    <a:pt x="f3" y="f8"/>
                  </a:cubicBezTo>
                  <a:lnTo>
                    <a:pt x="f3" y="f9"/>
                  </a:lnTo>
                  <a:lnTo>
                    <a:pt x="f5" y="f6"/>
                  </a:lnTo>
                  <a:close/>
                  <a:moveTo>
                    <a:pt x="f3" y="f8"/>
                  </a:moveTo>
                  <a:lnTo>
                    <a:pt x="f10" y="f11"/>
                  </a:lnTo>
                  <a:lnTo>
                    <a:pt x="f3" y="f11"/>
                  </a:lnTo>
                  <a:lnTo>
                    <a:pt x="f3" y="f8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2958;p32">
              <a:extLst>
                <a:ext uri="{FF2B5EF4-FFF2-40B4-BE49-F238E27FC236}">
                  <a16:creationId xmlns:a16="http://schemas.microsoft.com/office/drawing/2014/main" id="{7004505D-2541-4E3E-9D70-76E6D9523F3C}"/>
                </a:ext>
              </a:extLst>
            </p:cNvPr>
            <p:cNvSpPr/>
            <p:nvPr/>
          </p:nvSpPr>
          <p:spPr>
            <a:xfrm>
              <a:off x="6981078" y="2947806"/>
              <a:ext cx="323432" cy="38944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368"/>
                <a:gd name="f6" fmla="val 11368"/>
                <a:gd name="f7" fmla="*/ f0 1 11369"/>
                <a:gd name="f8" fmla="*/ f1 1 13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369"/>
                <a:gd name="f15" fmla="*/ f12 1 13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369" h="1369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2959;p32">
              <a:extLst>
                <a:ext uri="{FF2B5EF4-FFF2-40B4-BE49-F238E27FC236}">
                  <a16:creationId xmlns:a16="http://schemas.microsoft.com/office/drawing/2014/main" id="{5FAA7C66-77CC-408D-B146-B22BB1A9B3C6}"/>
                </a:ext>
              </a:extLst>
            </p:cNvPr>
            <p:cNvSpPr/>
            <p:nvPr/>
          </p:nvSpPr>
          <p:spPr>
            <a:xfrm>
              <a:off x="7122892" y="2968544"/>
              <a:ext cx="44119" cy="395167"/>
            </a:xfrm>
            <a:custGeom>
              <a:gdLst>
                <a:gd name="f0" fmla="val w"/>
                <a:gd name="f1" fmla="val h"/>
                <a:gd name="f2" fmla="val 0"/>
                <a:gd name="f3" fmla="val 1551"/>
                <a:gd name="f4" fmla="val 13892"/>
                <a:gd name="f5" fmla="val 1"/>
                <a:gd name="f6" fmla="*/ f0 1 1551"/>
                <a:gd name="f7" fmla="*/ f1 1 1389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551"/>
                <a:gd name="f14" fmla="*/ f11 1 1389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51" h="13892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2960;p32">
              <a:extLst>
                <a:ext uri="{FF2B5EF4-FFF2-40B4-BE49-F238E27FC236}">
                  <a16:creationId xmlns:a16="http://schemas.microsoft.com/office/drawing/2014/main" id="{5F4A9183-45A6-4329-8863-58AD707AFC06}"/>
                </a:ext>
              </a:extLst>
            </p:cNvPr>
            <p:cNvSpPr/>
            <p:nvPr/>
          </p:nvSpPr>
          <p:spPr>
            <a:xfrm>
              <a:off x="6295323" y="1644795"/>
              <a:ext cx="82186" cy="47557"/>
            </a:xfrm>
            <a:custGeom>
              <a:gdLst>
                <a:gd name="f0" fmla="val w"/>
                <a:gd name="f1" fmla="val h"/>
                <a:gd name="f2" fmla="val 0"/>
                <a:gd name="f3" fmla="val 2889"/>
                <a:gd name="f4" fmla="val 1672"/>
                <a:gd name="f5" fmla="val 1"/>
                <a:gd name="f6" fmla="val 2888"/>
                <a:gd name="f7" fmla="*/ f0 1 2889"/>
                <a:gd name="f8" fmla="*/ f1 1 16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2961;p32">
              <a:extLst>
                <a:ext uri="{FF2B5EF4-FFF2-40B4-BE49-F238E27FC236}">
                  <a16:creationId xmlns:a16="http://schemas.microsoft.com/office/drawing/2014/main" id="{F9363B05-A712-4922-8A44-66F67DCA3717}"/>
                </a:ext>
              </a:extLst>
            </p:cNvPr>
            <p:cNvSpPr/>
            <p:nvPr/>
          </p:nvSpPr>
          <p:spPr>
            <a:xfrm>
              <a:off x="6118908" y="1644795"/>
              <a:ext cx="81335" cy="47557"/>
            </a:xfrm>
            <a:custGeom>
              <a:gdLst>
                <a:gd name="f0" fmla="val w"/>
                <a:gd name="f1" fmla="val h"/>
                <a:gd name="f2" fmla="val 0"/>
                <a:gd name="f3" fmla="val 2859"/>
                <a:gd name="f4" fmla="val 1672"/>
                <a:gd name="f5" fmla="val 1"/>
                <a:gd name="f6" fmla="val 2858"/>
                <a:gd name="f7" fmla="*/ f0 1 2859"/>
                <a:gd name="f8" fmla="*/ f1 1 16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59"/>
                <a:gd name="f15" fmla="*/ f12 1 16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59" h="167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2962;p32">
              <a:extLst>
                <a:ext uri="{FF2B5EF4-FFF2-40B4-BE49-F238E27FC236}">
                  <a16:creationId xmlns:a16="http://schemas.microsoft.com/office/drawing/2014/main" id="{271B3A9B-4D72-4CC0-9FC0-618A83C0B9DB}"/>
                </a:ext>
              </a:extLst>
            </p:cNvPr>
            <p:cNvSpPr/>
            <p:nvPr/>
          </p:nvSpPr>
          <p:spPr>
            <a:xfrm>
              <a:off x="6207130" y="1644795"/>
              <a:ext cx="82158" cy="47557"/>
            </a:xfrm>
            <a:custGeom>
              <a:gdLst>
                <a:gd name="f0" fmla="val w"/>
                <a:gd name="f1" fmla="val h"/>
                <a:gd name="f2" fmla="val 0"/>
                <a:gd name="f3" fmla="val 2888"/>
                <a:gd name="f4" fmla="val 1672"/>
                <a:gd name="f5" fmla="*/ f0 1 2888"/>
                <a:gd name="f6" fmla="*/ f1 1 167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888"/>
                <a:gd name="f13" fmla="*/ f10 1 1672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888" h="167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2963;p32">
              <a:extLst>
                <a:ext uri="{FF2B5EF4-FFF2-40B4-BE49-F238E27FC236}">
                  <a16:creationId xmlns:a16="http://schemas.microsoft.com/office/drawing/2014/main" id="{2C89CAF4-2D4A-4FA0-8BA0-8F5DDA7BC599}"/>
                </a:ext>
              </a:extLst>
            </p:cNvPr>
            <p:cNvSpPr/>
            <p:nvPr/>
          </p:nvSpPr>
          <p:spPr>
            <a:xfrm>
              <a:off x="6890260" y="2261283"/>
              <a:ext cx="82186" cy="47557"/>
            </a:xfrm>
            <a:custGeom>
              <a:gdLst>
                <a:gd name="f0" fmla="val w"/>
                <a:gd name="f1" fmla="val h"/>
                <a:gd name="f2" fmla="val 0"/>
                <a:gd name="f3" fmla="val 2889"/>
                <a:gd name="f4" fmla="val 1672"/>
                <a:gd name="f5" fmla="val 1"/>
                <a:gd name="f6" fmla="*/ f0 1 2889"/>
                <a:gd name="f7" fmla="*/ f1 1 16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89"/>
                <a:gd name="f14" fmla="*/ f11 1 16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9" h="1672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2964;p32">
              <a:extLst>
                <a:ext uri="{FF2B5EF4-FFF2-40B4-BE49-F238E27FC236}">
                  <a16:creationId xmlns:a16="http://schemas.microsoft.com/office/drawing/2014/main" id="{B2EE11AF-2613-4762-94F7-C4CD0CACFD58}"/>
                </a:ext>
              </a:extLst>
            </p:cNvPr>
            <p:cNvSpPr/>
            <p:nvPr/>
          </p:nvSpPr>
          <p:spPr>
            <a:xfrm>
              <a:off x="6760561" y="2207663"/>
              <a:ext cx="82186" cy="47585"/>
            </a:xfrm>
            <a:custGeom>
              <a:gdLst>
                <a:gd name="f0" fmla="val w"/>
                <a:gd name="f1" fmla="val h"/>
                <a:gd name="f2" fmla="val 0"/>
                <a:gd name="f3" fmla="val 2889"/>
                <a:gd name="f4" fmla="val 1673"/>
                <a:gd name="f5" fmla="val 1"/>
                <a:gd name="f6" fmla="val 1672"/>
                <a:gd name="f7" fmla="val 2888"/>
                <a:gd name="f8" fmla="*/ f0 1 2889"/>
                <a:gd name="f9" fmla="*/ f1 1 16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89"/>
                <a:gd name="f16" fmla="*/ f13 1 16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89" h="1672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2965;p32">
              <a:extLst>
                <a:ext uri="{FF2B5EF4-FFF2-40B4-BE49-F238E27FC236}">
                  <a16:creationId xmlns:a16="http://schemas.microsoft.com/office/drawing/2014/main" id="{2B7CB131-5F0B-4025-8920-324A5FECBE90}"/>
                </a:ext>
              </a:extLst>
            </p:cNvPr>
            <p:cNvSpPr/>
            <p:nvPr/>
          </p:nvSpPr>
          <p:spPr>
            <a:xfrm>
              <a:off x="6847905" y="2207663"/>
              <a:ext cx="82186" cy="47585"/>
            </a:xfrm>
            <a:custGeom>
              <a:gdLst>
                <a:gd name="f0" fmla="val w"/>
                <a:gd name="f1" fmla="val h"/>
                <a:gd name="f2" fmla="val 0"/>
                <a:gd name="f3" fmla="val 2889"/>
                <a:gd name="f4" fmla="val 1673"/>
                <a:gd name="f5" fmla="val 1"/>
                <a:gd name="f6" fmla="val 1672"/>
                <a:gd name="f7" fmla="val 2888"/>
                <a:gd name="f8" fmla="*/ f0 1 2889"/>
                <a:gd name="f9" fmla="*/ f1 1 16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89"/>
                <a:gd name="f16" fmla="*/ f13 1 16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89" h="1672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2966;p32">
              <a:extLst>
                <a:ext uri="{FF2B5EF4-FFF2-40B4-BE49-F238E27FC236}">
                  <a16:creationId xmlns:a16="http://schemas.microsoft.com/office/drawing/2014/main" id="{85BF2C53-EF0D-4AFA-9C87-1DBC8EF667D8}"/>
                </a:ext>
              </a:extLst>
            </p:cNvPr>
            <p:cNvSpPr/>
            <p:nvPr/>
          </p:nvSpPr>
          <p:spPr>
            <a:xfrm>
              <a:off x="6712994" y="2261283"/>
              <a:ext cx="82186" cy="47557"/>
            </a:xfrm>
            <a:custGeom>
              <a:gdLst>
                <a:gd name="f0" fmla="val w"/>
                <a:gd name="f1" fmla="val h"/>
                <a:gd name="f2" fmla="val 0"/>
                <a:gd name="f3" fmla="val 2889"/>
                <a:gd name="f4" fmla="val 1672"/>
                <a:gd name="f5" fmla="val 1"/>
                <a:gd name="f6" fmla="val 2888"/>
                <a:gd name="f7" fmla="*/ f0 1 2889"/>
                <a:gd name="f8" fmla="*/ f1 1 16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2967;p32">
              <a:extLst>
                <a:ext uri="{FF2B5EF4-FFF2-40B4-BE49-F238E27FC236}">
                  <a16:creationId xmlns:a16="http://schemas.microsoft.com/office/drawing/2014/main" id="{EBB93E46-9376-4C29-8D1F-95941B403D0F}"/>
                </a:ext>
              </a:extLst>
            </p:cNvPr>
            <p:cNvSpPr/>
            <p:nvPr/>
          </p:nvSpPr>
          <p:spPr>
            <a:xfrm>
              <a:off x="6802066" y="2154920"/>
              <a:ext cx="82186" cy="47585"/>
            </a:xfrm>
            <a:custGeom>
              <a:gdLst>
                <a:gd name="f0" fmla="val w"/>
                <a:gd name="f1" fmla="val h"/>
                <a:gd name="f2" fmla="val 0"/>
                <a:gd name="f3" fmla="val 2889"/>
                <a:gd name="f4" fmla="val 1673"/>
                <a:gd name="f5" fmla="val 1"/>
                <a:gd name="f6" fmla="val 1672"/>
                <a:gd name="f7" fmla="val 2888"/>
                <a:gd name="f8" fmla="*/ f0 1 2889"/>
                <a:gd name="f9" fmla="*/ f1 1 16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89"/>
                <a:gd name="f16" fmla="*/ f13 1 16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89" h="1672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2968;p32">
              <a:extLst>
                <a:ext uri="{FF2B5EF4-FFF2-40B4-BE49-F238E27FC236}">
                  <a16:creationId xmlns:a16="http://schemas.microsoft.com/office/drawing/2014/main" id="{62941680-171C-4518-9FA2-4162CA6EBCA8}"/>
                </a:ext>
              </a:extLst>
            </p:cNvPr>
            <p:cNvSpPr/>
            <p:nvPr/>
          </p:nvSpPr>
          <p:spPr>
            <a:xfrm>
              <a:off x="6802066" y="2261283"/>
              <a:ext cx="82186" cy="47557"/>
            </a:xfrm>
            <a:custGeom>
              <a:gdLst>
                <a:gd name="f0" fmla="val w"/>
                <a:gd name="f1" fmla="val h"/>
                <a:gd name="f2" fmla="val 0"/>
                <a:gd name="f3" fmla="val 2889"/>
                <a:gd name="f4" fmla="val 1672"/>
                <a:gd name="f5" fmla="val 1"/>
                <a:gd name="f6" fmla="val 2888"/>
                <a:gd name="f7" fmla="*/ f0 1 2889"/>
                <a:gd name="f8" fmla="*/ f1 1 16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2969;p32">
              <a:extLst>
                <a:ext uri="{FF2B5EF4-FFF2-40B4-BE49-F238E27FC236}">
                  <a16:creationId xmlns:a16="http://schemas.microsoft.com/office/drawing/2014/main" id="{E9F59FEF-9C90-4F96-B5C2-D31C71E631E3}"/>
                </a:ext>
              </a:extLst>
            </p:cNvPr>
            <p:cNvSpPr/>
            <p:nvPr/>
          </p:nvSpPr>
          <p:spPr>
            <a:xfrm>
              <a:off x="7505971" y="1644795"/>
              <a:ext cx="82186" cy="47557"/>
            </a:xfrm>
            <a:custGeom>
              <a:gdLst>
                <a:gd name="f0" fmla="val w"/>
                <a:gd name="f1" fmla="val h"/>
                <a:gd name="f2" fmla="val 0"/>
                <a:gd name="f3" fmla="val 2889"/>
                <a:gd name="f4" fmla="val 1672"/>
                <a:gd name="f5" fmla="val 1"/>
                <a:gd name="f6" fmla="val 2888"/>
                <a:gd name="f7" fmla="*/ f0 1 2889"/>
                <a:gd name="f8" fmla="*/ f1 1 16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2970;p32">
              <a:extLst>
                <a:ext uri="{FF2B5EF4-FFF2-40B4-BE49-F238E27FC236}">
                  <a16:creationId xmlns:a16="http://schemas.microsoft.com/office/drawing/2014/main" id="{8C09DB88-0BD1-4E4E-95EE-8519C7BE60C8}"/>
                </a:ext>
              </a:extLst>
            </p:cNvPr>
            <p:cNvSpPr/>
            <p:nvPr/>
          </p:nvSpPr>
          <p:spPr>
            <a:xfrm>
              <a:off x="7329556" y="1644795"/>
              <a:ext cx="81335" cy="47557"/>
            </a:xfrm>
            <a:custGeom>
              <a:gdLst>
                <a:gd name="f0" fmla="val w"/>
                <a:gd name="f1" fmla="val h"/>
                <a:gd name="f2" fmla="val 0"/>
                <a:gd name="f3" fmla="val 2859"/>
                <a:gd name="f4" fmla="val 1672"/>
                <a:gd name="f5" fmla="val 1"/>
                <a:gd name="f6" fmla="val 2858"/>
                <a:gd name="f7" fmla="*/ f0 1 2859"/>
                <a:gd name="f8" fmla="*/ f1 1 16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59"/>
                <a:gd name="f15" fmla="*/ f12 1 16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59" h="167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2971;p32">
              <a:extLst>
                <a:ext uri="{FF2B5EF4-FFF2-40B4-BE49-F238E27FC236}">
                  <a16:creationId xmlns:a16="http://schemas.microsoft.com/office/drawing/2014/main" id="{F424D661-775A-4198-8033-AD47EDFA8191}"/>
                </a:ext>
              </a:extLst>
            </p:cNvPr>
            <p:cNvSpPr/>
            <p:nvPr/>
          </p:nvSpPr>
          <p:spPr>
            <a:xfrm>
              <a:off x="7417777" y="1644795"/>
              <a:ext cx="82158" cy="47557"/>
            </a:xfrm>
            <a:custGeom>
              <a:gdLst>
                <a:gd name="f0" fmla="val w"/>
                <a:gd name="f1" fmla="val h"/>
                <a:gd name="f2" fmla="val 0"/>
                <a:gd name="f3" fmla="val 2888"/>
                <a:gd name="f4" fmla="val 1672"/>
                <a:gd name="f5" fmla="*/ f0 1 2888"/>
                <a:gd name="f6" fmla="*/ f1 1 167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888"/>
                <a:gd name="f13" fmla="*/ f10 1 1672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888" h="167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2972;p32">
              <a:extLst>
                <a:ext uri="{FF2B5EF4-FFF2-40B4-BE49-F238E27FC236}">
                  <a16:creationId xmlns:a16="http://schemas.microsoft.com/office/drawing/2014/main" id="{1DE9B9BB-8DBA-462A-8E27-78B0CD8A857F}"/>
                </a:ext>
              </a:extLst>
            </p:cNvPr>
            <p:cNvSpPr/>
            <p:nvPr/>
          </p:nvSpPr>
          <p:spPr>
            <a:xfrm>
              <a:off x="7243099" y="2068445"/>
              <a:ext cx="82158" cy="47585"/>
            </a:xfrm>
            <a:custGeom>
              <a:gdLst>
                <a:gd name="f0" fmla="val w"/>
                <a:gd name="f1" fmla="val h"/>
                <a:gd name="f2" fmla="val 0"/>
                <a:gd name="f3" fmla="val 2888"/>
                <a:gd name="f4" fmla="val 1673"/>
                <a:gd name="f5" fmla="val 1"/>
                <a:gd name="f6" fmla="*/ f0 1 2888"/>
                <a:gd name="f7" fmla="*/ f1 1 167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88"/>
                <a:gd name="f14" fmla="*/ f11 1 167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8" h="1672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2973;p32">
              <a:extLst>
                <a:ext uri="{FF2B5EF4-FFF2-40B4-BE49-F238E27FC236}">
                  <a16:creationId xmlns:a16="http://schemas.microsoft.com/office/drawing/2014/main" id="{3FD494C9-2A91-4776-BADA-37B7D2EA9A0A}"/>
                </a:ext>
              </a:extLst>
            </p:cNvPr>
            <p:cNvSpPr/>
            <p:nvPr/>
          </p:nvSpPr>
          <p:spPr>
            <a:xfrm>
              <a:off x="7372798" y="2121215"/>
              <a:ext cx="82186" cy="47557"/>
            </a:xfrm>
            <a:custGeom>
              <a:gdLst>
                <a:gd name="f0" fmla="val w"/>
                <a:gd name="f1" fmla="val h"/>
                <a:gd name="f2" fmla="val 0"/>
                <a:gd name="f3" fmla="val 2889"/>
                <a:gd name="f4" fmla="val 1672"/>
                <a:gd name="f5" fmla="val 1"/>
                <a:gd name="f6" fmla="val 2888"/>
                <a:gd name="f7" fmla="*/ f0 1 2889"/>
                <a:gd name="f8" fmla="*/ f1 1 16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2974;p32">
              <a:extLst>
                <a:ext uri="{FF2B5EF4-FFF2-40B4-BE49-F238E27FC236}">
                  <a16:creationId xmlns:a16="http://schemas.microsoft.com/office/drawing/2014/main" id="{8E5FC966-8BAB-4128-8747-E760E3FA1072}"/>
                </a:ext>
              </a:extLst>
            </p:cNvPr>
            <p:cNvSpPr/>
            <p:nvPr/>
          </p:nvSpPr>
          <p:spPr>
            <a:xfrm>
              <a:off x="7284604" y="2121215"/>
              <a:ext cx="82158" cy="47557"/>
            </a:xfrm>
            <a:custGeom>
              <a:gdLst>
                <a:gd name="f0" fmla="val w"/>
                <a:gd name="f1" fmla="val h"/>
                <a:gd name="f2" fmla="val 0"/>
                <a:gd name="f3" fmla="val 2888"/>
                <a:gd name="f4" fmla="val 1672"/>
                <a:gd name="f5" fmla="*/ f0 1 2888"/>
                <a:gd name="f6" fmla="*/ f1 1 167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888"/>
                <a:gd name="f13" fmla="*/ f10 1 1672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888" h="167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2975;p32">
              <a:extLst>
                <a:ext uri="{FF2B5EF4-FFF2-40B4-BE49-F238E27FC236}">
                  <a16:creationId xmlns:a16="http://schemas.microsoft.com/office/drawing/2014/main" id="{0C67407D-3FDC-43EA-B784-E3CA29C4E2BD}"/>
                </a:ext>
              </a:extLst>
            </p:cNvPr>
            <p:cNvSpPr/>
            <p:nvPr/>
          </p:nvSpPr>
          <p:spPr>
            <a:xfrm>
              <a:off x="7419514" y="2068445"/>
              <a:ext cx="82158" cy="47585"/>
            </a:xfrm>
            <a:custGeom>
              <a:gdLst>
                <a:gd name="f0" fmla="val w"/>
                <a:gd name="f1" fmla="val h"/>
                <a:gd name="f2" fmla="val 0"/>
                <a:gd name="f3" fmla="val 2888"/>
                <a:gd name="f4" fmla="val 1673"/>
                <a:gd name="f5" fmla="val 1"/>
                <a:gd name="f6" fmla="*/ f0 1 2888"/>
                <a:gd name="f7" fmla="*/ f1 1 167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88"/>
                <a:gd name="f14" fmla="*/ f11 1 167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8" h="1672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2976;p32">
              <a:extLst>
                <a:ext uri="{FF2B5EF4-FFF2-40B4-BE49-F238E27FC236}">
                  <a16:creationId xmlns:a16="http://schemas.microsoft.com/office/drawing/2014/main" id="{0F4B6E63-7715-406A-A7F1-AB26F872FE76}"/>
                </a:ext>
              </a:extLst>
            </p:cNvPr>
            <p:cNvSpPr/>
            <p:nvPr/>
          </p:nvSpPr>
          <p:spPr>
            <a:xfrm>
              <a:off x="7331284" y="2173949"/>
              <a:ext cx="82186" cy="47557"/>
            </a:xfrm>
            <a:custGeom>
              <a:gdLst>
                <a:gd name="f0" fmla="val w"/>
                <a:gd name="f1" fmla="val h"/>
                <a:gd name="f2" fmla="val 0"/>
                <a:gd name="f3" fmla="val 2889"/>
                <a:gd name="f4" fmla="val 1672"/>
                <a:gd name="f5" fmla="val 1"/>
                <a:gd name="f6" fmla="val 2888"/>
                <a:gd name="f7" fmla="*/ f0 1 2889"/>
                <a:gd name="f8" fmla="*/ f1 1 16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2977;p32">
              <a:extLst>
                <a:ext uri="{FF2B5EF4-FFF2-40B4-BE49-F238E27FC236}">
                  <a16:creationId xmlns:a16="http://schemas.microsoft.com/office/drawing/2014/main" id="{2B40D07D-F6E8-459E-AD8C-8D7AFEE29348}"/>
                </a:ext>
              </a:extLst>
            </p:cNvPr>
            <p:cNvSpPr/>
            <p:nvPr/>
          </p:nvSpPr>
          <p:spPr>
            <a:xfrm>
              <a:off x="7331284" y="2068445"/>
              <a:ext cx="82186" cy="47585"/>
            </a:xfrm>
            <a:custGeom>
              <a:gdLst>
                <a:gd name="f0" fmla="val w"/>
                <a:gd name="f1" fmla="val h"/>
                <a:gd name="f2" fmla="val 0"/>
                <a:gd name="f3" fmla="val 2889"/>
                <a:gd name="f4" fmla="val 1673"/>
                <a:gd name="f5" fmla="val 1"/>
                <a:gd name="f6" fmla="val 2888"/>
                <a:gd name="f7" fmla="*/ f0 1 2889"/>
                <a:gd name="f8" fmla="*/ f1 1 16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2978;p32">
              <a:extLst>
                <a:ext uri="{FF2B5EF4-FFF2-40B4-BE49-F238E27FC236}">
                  <a16:creationId xmlns:a16="http://schemas.microsoft.com/office/drawing/2014/main" id="{3BF9F145-440C-46AB-A525-491523FEC961}"/>
                </a:ext>
              </a:extLst>
            </p:cNvPr>
            <p:cNvSpPr/>
            <p:nvPr/>
          </p:nvSpPr>
          <p:spPr>
            <a:xfrm>
              <a:off x="6162150" y="2576011"/>
              <a:ext cx="82186" cy="47557"/>
            </a:xfrm>
            <a:custGeom>
              <a:gdLst>
                <a:gd name="f0" fmla="val w"/>
                <a:gd name="f1" fmla="val h"/>
                <a:gd name="f2" fmla="val 0"/>
                <a:gd name="f3" fmla="val 2889"/>
                <a:gd name="f4" fmla="val 1672"/>
                <a:gd name="f5" fmla="val 1"/>
                <a:gd name="f6" fmla="val 2888"/>
                <a:gd name="f7" fmla="*/ f0 1 2889"/>
                <a:gd name="f8" fmla="*/ f1 1 16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2979;p32">
              <a:extLst>
                <a:ext uri="{FF2B5EF4-FFF2-40B4-BE49-F238E27FC236}">
                  <a16:creationId xmlns:a16="http://schemas.microsoft.com/office/drawing/2014/main" id="{4607F299-19AF-424E-8A06-07B1C66145EB}"/>
                </a:ext>
              </a:extLst>
            </p:cNvPr>
            <p:cNvSpPr/>
            <p:nvPr/>
          </p:nvSpPr>
          <p:spPr>
            <a:xfrm>
              <a:off x="6291885" y="2629604"/>
              <a:ext cx="82158" cy="47585"/>
            </a:xfrm>
            <a:custGeom>
              <a:gdLst>
                <a:gd name="f0" fmla="val w"/>
                <a:gd name="f1" fmla="val h"/>
                <a:gd name="f2" fmla="val 0"/>
                <a:gd name="f3" fmla="val 2888"/>
                <a:gd name="f4" fmla="val 1673"/>
                <a:gd name="f5" fmla="val 1"/>
                <a:gd name="f6" fmla="val 1672"/>
                <a:gd name="f7" fmla="*/ f0 1 2888"/>
                <a:gd name="f8" fmla="*/ f1 1 16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8"/>
                <a:gd name="f15" fmla="*/ f12 1 16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8" h="1672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2980;p32">
              <a:extLst>
                <a:ext uri="{FF2B5EF4-FFF2-40B4-BE49-F238E27FC236}">
                  <a16:creationId xmlns:a16="http://schemas.microsoft.com/office/drawing/2014/main" id="{9133F564-0EDC-4D85-AFA8-DFA19DFC7A79}"/>
                </a:ext>
              </a:extLst>
            </p:cNvPr>
            <p:cNvSpPr/>
            <p:nvPr/>
          </p:nvSpPr>
          <p:spPr>
            <a:xfrm>
              <a:off x="6203664" y="2629604"/>
              <a:ext cx="82186" cy="47585"/>
            </a:xfrm>
            <a:custGeom>
              <a:gdLst>
                <a:gd name="f0" fmla="val w"/>
                <a:gd name="f1" fmla="val h"/>
                <a:gd name="f2" fmla="val 0"/>
                <a:gd name="f3" fmla="val 2889"/>
                <a:gd name="f4" fmla="val 1673"/>
                <a:gd name="f5" fmla="val 1"/>
                <a:gd name="f6" fmla="val 1672"/>
                <a:gd name="f7" fmla="val 2888"/>
                <a:gd name="f8" fmla="*/ f0 1 2889"/>
                <a:gd name="f9" fmla="*/ f1 1 16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889"/>
                <a:gd name="f16" fmla="*/ f13 1 16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889" h="1672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2981;p32">
              <a:extLst>
                <a:ext uri="{FF2B5EF4-FFF2-40B4-BE49-F238E27FC236}">
                  <a16:creationId xmlns:a16="http://schemas.microsoft.com/office/drawing/2014/main" id="{9A3DFFF4-6C6B-4D72-8129-45618A29BFF0}"/>
                </a:ext>
              </a:extLst>
            </p:cNvPr>
            <p:cNvSpPr/>
            <p:nvPr/>
          </p:nvSpPr>
          <p:spPr>
            <a:xfrm>
              <a:off x="6338575" y="2576011"/>
              <a:ext cx="82186" cy="47557"/>
            </a:xfrm>
            <a:custGeom>
              <a:gdLst>
                <a:gd name="f0" fmla="val w"/>
                <a:gd name="f1" fmla="val h"/>
                <a:gd name="f2" fmla="val 0"/>
                <a:gd name="f3" fmla="val 2889"/>
                <a:gd name="f4" fmla="val 1672"/>
                <a:gd name="f5" fmla="val 2888"/>
                <a:gd name="f6" fmla="*/ f0 1 2889"/>
                <a:gd name="f7" fmla="*/ f1 1 16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89"/>
                <a:gd name="f14" fmla="*/ f11 1 16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9" h="1672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2982;p32">
              <a:extLst>
                <a:ext uri="{FF2B5EF4-FFF2-40B4-BE49-F238E27FC236}">
                  <a16:creationId xmlns:a16="http://schemas.microsoft.com/office/drawing/2014/main" id="{05F067A9-BEE2-46FE-9F20-4DB290FB55B3}"/>
                </a:ext>
              </a:extLst>
            </p:cNvPr>
            <p:cNvSpPr/>
            <p:nvPr/>
          </p:nvSpPr>
          <p:spPr>
            <a:xfrm>
              <a:off x="6250381" y="2682346"/>
              <a:ext cx="82158" cy="47585"/>
            </a:xfrm>
            <a:custGeom>
              <a:gdLst>
                <a:gd name="f0" fmla="val w"/>
                <a:gd name="f1" fmla="val h"/>
                <a:gd name="f2" fmla="val 0"/>
                <a:gd name="f3" fmla="val 2888"/>
                <a:gd name="f4" fmla="val 1673"/>
                <a:gd name="f5" fmla="val 1"/>
                <a:gd name="f6" fmla="*/ f0 1 2888"/>
                <a:gd name="f7" fmla="*/ f1 1 167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88"/>
                <a:gd name="f14" fmla="*/ f11 1 167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8" h="1672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2983;p32">
              <a:extLst>
                <a:ext uri="{FF2B5EF4-FFF2-40B4-BE49-F238E27FC236}">
                  <a16:creationId xmlns:a16="http://schemas.microsoft.com/office/drawing/2014/main" id="{8AA0D455-2825-4593-8795-F1D96A42C303}"/>
                </a:ext>
              </a:extLst>
            </p:cNvPr>
            <p:cNvSpPr/>
            <p:nvPr/>
          </p:nvSpPr>
          <p:spPr>
            <a:xfrm>
              <a:off x="6250381" y="2576011"/>
              <a:ext cx="82158" cy="47557"/>
            </a:xfrm>
            <a:custGeom>
              <a:gdLst>
                <a:gd name="f0" fmla="val w"/>
                <a:gd name="f1" fmla="val h"/>
                <a:gd name="f2" fmla="val 0"/>
                <a:gd name="f3" fmla="val 2888"/>
                <a:gd name="f4" fmla="val 1672"/>
                <a:gd name="f5" fmla="*/ f0 1 2888"/>
                <a:gd name="f6" fmla="*/ f1 1 167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2888"/>
                <a:gd name="f13" fmla="*/ f10 1 1672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888" h="167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2984;p32">
              <a:extLst>
                <a:ext uri="{FF2B5EF4-FFF2-40B4-BE49-F238E27FC236}">
                  <a16:creationId xmlns:a16="http://schemas.microsoft.com/office/drawing/2014/main" id="{C7E8B73A-B385-429D-B25F-F2AF8D105E63}"/>
                </a:ext>
              </a:extLst>
            </p:cNvPr>
            <p:cNvSpPr/>
            <p:nvPr/>
          </p:nvSpPr>
          <p:spPr>
            <a:xfrm>
              <a:off x="6398230" y="1735567"/>
              <a:ext cx="323432" cy="449637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5807"/>
                <a:gd name="f5" fmla="val 1"/>
                <a:gd name="f6" fmla="val 15806"/>
                <a:gd name="f7" fmla="*/ f0 1 11369"/>
                <a:gd name="f8" fmla="*/ f1 1 1580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369"/>
                <a:gd name="f15" fmla="*/ f12 1 1580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369" h="15807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2985;p32">
              <a:extLst>
                <a:ext uri="{FF2B5EF4-FFF2-40B4-BE49-F238E27FC236}">
                  <a16:creationId xmlns:a16="http://schemas.microsoft.com/office/drawing/2014/main" id="{3F9D5042-22C4-475C-973A-7A7FB2183F79}"/>
                </a:ext>
              </a:extLst>
            </p:cNvPr>
            <p:cNvSpPr/>
            <p:nvPr/>
          </p:nvSpPr>
          <p:spPr>
            <a:xfrm>
              <a:off x="6398230" y="1749393"/>
              <a:ext cx="177293" cy="418520"/>
            </a:xfrm>
            <a:custGeom>
              <a:gdLst>
                <a:gd name="f0" fmla="val w"/>
                <a:gd name="f1" fmla="val h"/>
                <a:gd name="f2" fmla="val 0"/>
                <a:gd name="f3" fmla="val 6232"/>
                <a:gd name="f4" fmla="val 14713"/>
                <a:gd name="f5" fmla="val 5533"/>
                <a:gd name="f6" fmla="val 1"/>
                <a:gd name="f7" fmla="val 214"/>
                <a:gd name="f8" fmla="val 7144"/>
                <a:gd name="f9" fmla="val 5867"/>
                <a:gd name="f10" fmla="val 14712"/>
                <a:gd name="f11" fmla="val 1825"/>
                <a:gd name="f12" fmla="*/ f0 1 6232"/>
                <a:gd name="f13" fmla="*/ f1 1 1471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232"/>
                <a:gd name="f20" fmla="*/ f17 1 1471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32" h="14713">
                  <a:moveTo>
                    <a:pt x="f5" y="f6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3" y="f9"/>
                    <a:pt x="f5" y="f6"/>
                    <a:pt x="f5" y="f6"/>
                  </a:cubicBezTo>
                  <a:close/>
                  <a:moveTo>
                    <a:pt x="f6" y="f8"/>
                  </a:moveTo>
                  <a:lnTo>
                    <a:pt x="f6" y="f10"/>
                  </a:lnTo>
                  <a:lnTo>
                    <a:pt x="f11" y="f10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2986;p32">
              <a:extLst>
                <a:ext uri="{FF2B5EF4-FFF2-40B4-BE49-F238E27FC236}">
                  <a16:creationId xmlns:a16="http://schemas.microsoft.com/office/drawing/2014/main" id="{BEDDB44C-D031-4BC6-BDFA-1EB95A372B7C}"/>
                </a:ext>
              </a:extLst>
            </p:cNvPr>
            <p:cNvSpPr/>
            <p:nvPr/>
          </p:nvSpPr>
          <p:spPr>
            <a:xfrm>
              <a:off x="6545256" y="1749393"/>
              <a:ext cx="177293" cy="418520"/>
            </a:xfrm>
            <a:custGeom>
              <a:gdLst>
                <a:gd name="f0" fmla="val w"/>
                <a:gd name="f1" fmla="val h"/>
                <a:gd name="f2" fmla="val 0"/>
                <a:gd name="f3" fmla="val 6232"/>
                <a:gd name="f4" fmla="val 14713"/>
                <a:gd name="f5" fmla="val 730"/>
                <a:gd name="f6" fmla="val 1"/>
                <a:gd name="f7" fmla="val 5867"/>
                <a:gd name="f8" fmla="val 6231"/>
                <a:gd name="f9" fmla="val 7144"/>
                <a:gd name="f10" fmla="val 214"/>
                <a:gd name="f11" fmla="val 4407"/>
                <a:gd name="f12" fmla="val 14712"/>
                <a:gd name="f13" fmla="*/ f0 1 6232"/>
                <a:gd name="f14" fmla="*/ f1 1 1471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232"/>
                <a:gd name="f21" fmla="*/ f18 1 1471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232" h="14713">
                  <a:moveTo>
                    <a:pt x="f5" y="f6"/>
                  </a:moveTo>
                  <a:cubicBezTo>
                    <a:pt x="f5" y="f6"/>
                    <a:pt x="f2" y="f7"/>
                    <a:pt x="f8" y="f9"/>
                  </a:cubicBezTo>
                  <a:lnTo>
                    <a:pt x="f8" y="f10"/>
                  </a:lnTo>
                  <a:lnTo>
                    <a:pt x="f5" y="f6"/>
                  </a:lnTo>
                  <a:close/>
                  <a:moveTo>
                    <a:pt x="f8" y="f9"/>
                  </a:moveTo>
                  <a:lnTo>
                    <a:pt x="f11" y="f12"/>
                  </a:lnTo>
                  <a:lnTo>
                    <a:pt x="f8" y="f12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2987;p32">
              <a:extLst>
                <a:ext uri="{FF2B5EF4-FFF2-40B4-BE49-F238E27FC236}">
                  <a16:creationId xmlns:a16="http://schemas.microsoft.com/office/drawing/2014/main" id="{EADEA277-5500-475A-83F9-B01CE2E2BF40}"/>
                </a:ext>
              </a:extLst>
            </p:cNvPr>
            <p:cNvSpPr/>
            <p:nvPr/>
          </p:nvSpPr>
          <p:spPr>
            <a:xfrm>
              <a:off x="6398230" y="1735567"/>
              <a:ext cx="323432" cy="38944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"/>
                <a:gd name="f6" fmla="val 1368"/>
                <a:gd name="f7" fmla="*/ f0 1 11369"/>
                <a:gd name="f8" fmla="*/ f1 1 13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369"/>
                <a:gd name="f15" fmla="*/ f12 1 13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369" h="1369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2988;p32">
              <a:extLst>
                <a:ext uri="{FF2B5EF4-FFF2-40B4-BE49-F238E27FC236}">
                  <a16:creationId xmlns:a16="http://schemas.microsoft.com/office/drawing/2014/main" id="{1DFB8BFC-5F9B-413F-BA4C-A1DD04920913}"/>
                </a:ext>
              </a:extLst>
            </p:cNvPr>
            <p:cNvSpPr/>
            <p:nvPr/>
          </p:nvSpPr>
          <p:spPr>
            <a:xfrm>
              <a:off x="6398230" y="1930993"/>
              <a:ext cx="323432" cy="38916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368"/>
                <a:gd name="f5" fmla="val 1"/>
                <a:gd name="f6" fmla="*/ f0 1 11369"/>
                <a:gd name="f7" fmla="*/ f1 1 136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36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368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2989;p32">
              <a:extLst>
                <a:ext uri="{FF2B5EF4-FFF2-40B4-BE49-F238E27FC236}">
                  <a16:creationId xmlns:a16="http://schemas.microsoft.com/office/drawing/2014/main" id="{D6783C4D-3200-48B5-B8C3-A9ADBA0E50E4}"/>
                </a:ext>
              </a:extLst>
            </p:cNvPr>
            <p:cNvSpPr/>
            <p:nvPr/>
          </p:nvSpPr>
          <p:spPr>
            <a:xfrm>
              <a:off x="6540053" y="1756333"/>
              <a:ext cx="45006" cy="395130"/>
            </a:xfrm>
            <a:custGeom>
              <a:gdLst>
                <a:gd name="f0" fmla="val w"/>
                <a:gd name="f1" fmla="val h"/>
                <a:gd name="f2" fmla="val 0"/>
                <a:gd name="f3" fmla="val 1582"/>
                <a:gd name="f4" fmla="val 13891"/>
                <a:gd name="f5" fmla="val 1"/>
                <a:gd name="f6" fmla="val 1581"/>
                <a:gd name="f7" fmla="*/ f0 1 1582"/>
                <a:gd name="f8" fmla="*/ f1 1 1389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82"/>
                <a:gd name="f15" fmla="*/ f12 1 1389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82" h="13891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2990;p32">
              <a:extLst>
                <a:ext uri="{FF2B5EF4-FFF2-40B4-BE49-F238E27FC236}">
                  <a16:creationId xmlns:a16="http://schemas.microsoft.com/office/drawing/2014/main" id="{A2849A32-31C5-4AA7-8DF9-5FDF7EF90B04}"/>
                </a:ext>
              </a:extLst>
            </p:cNvPr>
            <p:cNvSpPr/>
            <p:nvPr/>
          </p:nvSpPr>
          <p:spPr>
            <a:xfrm>
              <a:off x="6398230" y="2146270"/>
              <a:ext cx="323432" cy="38944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"/>
                <a:gd name="f6" fmla="val 1368"/>
                <a:gd name="f7" fmla="*/ f0 1 11369"/>
                <a:gd name="f8" fmla="*/ f1 1 13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369"/>
                <a:gd name="f15" fmla="*/ f12 1 13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369" h="1369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2991;p32">
              <a:extLst>
                <a:ext uri="{FF2B5EF4-FFF2-40B4-BE49-F238E27FC236}">
                  <a16:creationId xmlns:a16="http://schemas.microsoft.com/office/drawing/2014/main" id="{622F140E-9D45-41A0-A7DF-9F17E5F27E8B}"/>
                </a:ext>
              </a:extLst>
            </p:cNvPr>
            <p:cNvSpPr/>
            <p:nvPr/>
          </p:nvSpPr>
          <p:spPr>
            <a:xfrm>
              <a:off x="6398230" y="2341668"/>
              <a:ext cx="323432" cy="449637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5807"/>
                <a:gd name="f5" fmla="val 1"/>
                <a:gd name="f6" fmla="*/ f0 1 11369"/>
                <a:gd name="f7" fmla="*/ f1 1 1580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580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5807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2992;p32">
              <a:extLst>
                <a:ext uri="{FF2B5EF4-FFF2-40B4-BE49-F238E27FC236}">
                  <a16:creationId xmlns:a16="http://schemas.microsoft.com/office/drawing/2014/main" id="{D794CA23-B800-4D53-87FA-E8106CD790DE}"/>
                </a:ext>
              </a:extLst>
            </p:cNvPr>
            <p:cNvSpPr/>
            <p:nvPr/>
          </p:nvSpPr>
          <p:spPr>
            <a:xfrm>
              <a:off x="6398230" y="2356381"/>
              <a:ext cx="177293" cy="417633"/>
            </a:xfrm>
            <a:custGeom>
              <a:gdLst>
                <a:gd name="f0" fmla="val w"/>
                <a:gd name="f1" fmla="val h"/>
                <a:gd name="f2" fmla="val 0"/>
                <a:gd name="f3" fmla="val 6232"/>
                <a:gd name="f4" fmla="val 14682"/>
                <a:gd name="f5" fmla="val 5533"/>
                <a:gd name="f6" fmla="val 1"/>
                <a:gd name="f7" fmla="val 183"/>
                <a:gd name="f8" fmla="val 7113"/>
                <a:gd name="f9" fmla="val 5837"/>
                <a:gd name="f10" fmla="val 1825"/>
                <a:gd name="f11" fmla="*/ f0 1 6232"/>
                <a:gd name="f12" fmla="*/ f1 1 1468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232"/>
                <a:gd name="f19" fmla="*/ f16 1 14682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232" h="14681">
                  <a:moveTo>
                    <a:pt x="f5" y="f6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3" y="f9"/>
                    <a:pt x="f5" y="f6"/>
                    <a:pt x="f5" y="f6"/>
                  </a:cubicBezTo>
                  <a:close/>
                  <a:moveTo>
                    <a:pt x="f6" y="f8"/>
                  </a:moveTo>
                  <a:lnTo>
                    <a:pt x="f6" y="f4"/>
                  </a:lnTo>
                  <a:lnTo>
                    <a:pt x="f10" y="f4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2993;p32">
              <a:extLst>
                <a:ext uri="{FF2B5EF4-FFF2-40B4-BE49-F238E27FC236}">
                  <a16:creationId xmlns:a16="http://schemas.microsoft.com/office/drawing/2014/main" id="{56172914-6B84-43B7-8CCD-DFC5B39D9091}"/>
                </a:ext>
              </a:extLst>
            </p:cNvPr>
            <p:cNvSpPr/>
            <p:nvPr/>
          </p:nvSpPr>
          <p:spPr>
            <a:xfrm>
              <a:off x="6545256" y="2356381"/>
              <a:ext cx="177293" cy="417633"/>
            </a:xfrm>
            <a:custGeom>
              <a:gdLst>
                <a:gd name="f0" fmla="val w"/>
                <a:gd name="f1" fmla="val h"/>
                <a:gd name="f2" fmla="val 0"/>
                <a:gd name="f3" fmla="val 6232"/>
                <a:gd name="f4" fmla="val 14682"/>
                <a:gd name="f5" fmla="val 730"/>
                <a:gd name="f6" fmla="val 1"/>
                <a:gd name="f7" fmla="val 5837"/>
                <a:gd name="f8" fmla="val 6231"/>
                <a:gd name="f9" fmla="val 7113"/>
                <a:gd name="f10" fmla="val 183"/>
                <a:gd name="f11" fmla="val 4407"/>
                <a:gd name="f12" fmla="*/ f0 1 6232"/>
                <a:gd name="f13" fmla="*/ f1 1 1468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232"/>
                <a:gd name="f20" fmla="*/ f17 1 1468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32" h="14681">
                  <a:moveTo>
                    <a:pt x="f5" y="f6"/>
                  </a:moveTo>
                  <a:cubicBezTo>
                    <a:pt x="f5" y="f6"/>
                    <a:pt x="f2" y="f7"/>
                    <a:pt x="f8" y="f9"/>
                  </a:cubicBezTo>
                  <a:lnTo>
                    <a:pt x="f8" y="f10"/>
                  </a:lnTo>
                  <a:lnTo>
                    <a:pt x="f5" y="f6"/>
                  </a:lnTo>
                  <a:close/>
                  <a:moveTo>
                    <a:pt x="f8" y="f9"/>
                  </a:moveTo>
                  <a:lnTo>
                    <a:pt x="f11" y="f4"/>
                  </a:lnTo>
                  <a:lnTo>
                    <a:pt x="f8" y="f4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2994;p32">
              <a:extLst>
                <a:ext uri="{FF2B5EF4-FFF2-40B4-BE49-F238E27FC236}">
                  <a16:creationId xmlns:a16="http://schemas.microsoft.com/office/drawing/2014/main" id="{80C5EDA7-A601-430B-A0D6-4A0950038282}"/>
                </a:ext>
              </a:extLst>
            </p:cNvPr>
            <p:cNvSpPr/>
            <p:nvPr/>
          </p:nvSpPr>
          <p:spPr>
            <a:xfrm>
              <a:off x="6398230" y="2341668"/>
              <a:ext cx="323432" cy="38944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"/>
                <a:gd name="f6" fmla="*/ f0 1 11369"/>
                <a:gd name="f7" fmla="*/ f1 1 136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36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36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2995;p32">
              <a:extLst>
                <a:ext uri="{FF2B5EF4-FFF2-40B4-BE49-F238E27FC236}">
                  <a16:creationId xmlns:a16="http://schemas.microsoft.com/office/drawing/2014/main" id="{B107C6FD-BD75-4300-88D2-BEF0AEFB78E2}"/>
                </a:ext>
              </a:extLst>
            </p:cNvPr>
            <p:cNvSpPr/>
            <p:nvPr/>
          </p:nvSpPr>
          <p:spPr>
            <a:xfrm>
              <a:off x="6398230" y="2537094"/>
              <a:ext cx="323432" cy="38944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"/>
                <a:gd name="f6" fmla="val 1368"/>
                <a:gd name="f7" fmla="*/ f0 1 11369"/>
                <a:gd name="f8" fmla="*/ f1 1 13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369"/>
                <a:gd name="f15" fmla="*/ f12 1 13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369" h="1369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2996;p32">
              <a:extLst>
                <a:ext uri="{FF2B5EF4-FFF2-40B4-BE49-F238E27FC236}">
                  <a16:creationId xmlns:a16="http://schemas.microsoft.com/office/drawing/2014/main" id="{0A9D4DDD-4DEE-4AE5-A273-949D9CFD8C97}"/>
                </a:ext>
              </a:extLst>
            </p:cNvPr>
            <p:cNvSpPr/>
            <p:nvPr/>
          </p:nvSpPr>
          <p:spPr>
            <a:xfrm>
              <a:off x="6540931" y="2362434"/>
              <a:ext cx="44119" cy="395167"/>
            </a:xfrm>
            <a:custGeom>
              <a:gdLst>
                <a:gd name="f0" fmla="val w"/>
                <a:gd name="f1" fmla="val h"/>
                <a:gd name="f2" fmla="val 0"/>
                <a:gd name="f3" fmla="val 1551"/>
                <a:gd name="f4" fmla="val 13892"/>
                <a:gd name="f5" fmla="val 13891"/>
                <a:gd name="f6" fmla="val 1550"/>
                <a:gd name="f7" fmla="*/ f0 1 1551"/>
                <a:gd name="f8" fmla="*/ f1 1 1389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51"/>
                <a:gd name="f15" fmla="*/ f12 1 1389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51" h="13892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2997;p32">
              <a:extLst>
                <a:ext uri="{FF2B5EF4-FFF2-40B4-BE49-F238E27FC236}">
                  <a16:creationId xmlns:a16="http://schemas.microsoft.com/office/drawing/2014/main" id="{0C88DDDB-F2B2-4961-A801-F3776504F5AD}"/>
                </a:ext>
              </a:extLst>
            </p:cNvPr>
            <p:cNvSpPr/>
            <p:nvPr/>
          </p:nvSpPr>
          <p:spPr>
            <a:xfrm>
              <a:off x="6398230" y="2752380"/>
              <a:ext cx="323432" cy="38944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"/>
                <a:gd name="f6" fmla="*/ f0 1 11369"/>
                <a:gd name="f7" fmla="*/ f1 1 136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36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36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2998;p32">
              <a:extLst>
                <a:ext uri="{FF2B5EF4-FFF2-40B4-BE49-F238E27FC236}">
                  <a16:creationId xmlns:a16="http://schemas.microsoft.com/office/drawing/2014/main" id="{7B1C7363-9EDD-4F83-A185-46AC74F41B63}"/>
                </a:ext>
              </a:extLst>
            </p:cNvPr>
            <p:cNvSpPr/>
            <p:nvPr/>
          </p:nvSpPr>
          <p:spPr>
            <a:xfrm>
              <a:off x="6981078" y="2341668"/>
              <a:ext cx="323432" cy="449637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5807"/>
                <a:gd name="f5" fmla="val 1"/>
                <a:gd name="f6" fmla="val 11368"/>
                <a:gd name="f7" fmla="*/ f0 1 11369"/>
                <a:gd name="f8" fmla="*/ f1 1 1580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369"/>
                <a:gd name="f15" fmla="*/ f12 1 1580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369" h="15807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2999;p32">
              <a:extLst>
                <a:ext uri="{FF2B5EF4-FFF2-40B4-BE49-F238E27FC236}">
                  <a16:creationId xmlns:a16="http://schemas.microsoft.com/office/drawing/2014/main" id="{4425313D-AF4D-4A09-8EFD-2F7C934DA7D1}"/>
                </a:ext>
              </a:extLst>
            </p:cNvPr>
            <p:cNvSpPr/>
            <p:nvPr/>
          </p:nvSpPr>
          <p:spPr>
            <a:xfrm>
              <a:off x="6981078" y="2356381"/>
              <a:ext cx="177293" cy="417633"/>
            </a:xfrm>
            <a:custGeom>
              <a:gdLst>
                <a:gd name="f0" fmla="val w"/>
                <a:gd name="f1" fmla="val h"/>
                <a:gd name="f2" fmla="val 0"/>
                <a:gd name="f3" fmla="val 6232"/>
                <a:gd name="f4" fmla="val 14682"/>
                <a:gd name="f5" fmla="val 5502"/>
                <a:gd name="f6" fmla="val 1"/>
                <a:gd name="f7" fmla="val 183"/>
                <a:gd name="f8" fmla="val 7113"/>
                <a:gd name="f9" fmla="val 5837"/>
                <a:gd name="f10" fmla="val 1824"/>
                <a:gd name="f11" fmla="*/ f0 1 6232"/>
                <a:gd name="f12" fmla="*/ f1 1 1468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232"/>
                <a:gd name="f19" fmla="*/ f16 1 14682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232" h="14681">
                  <a:moveTo>
                    <a:pt x="f5" y="f6"/>
                  </a:moveTo>
                  <a:lnTo>
                    <a:pt x="f2" y="f7"/>
                  </a:lnTo>
                  <a:lnTo>
                    <a:pt x="f2" y="f8"/>
                  </a:lnTo>
                  <a:cubicBezTo>
                    <a:pt x="f3" y="f9"/>
                    <a:pt x="f5" y="f6"/>
                    <a:pt x="f5" y="f6"/>
                  </a:cubicBezTo>
                  <a:close/>
                  <a:moveTo>
                    <a:pt x="f2" y="f8"/>
                  </a:moveTo>
                  <a:lnTo>
                    <a:pt x="f2" y="f4"/>
                  </a:lnTo>
                  <a:lnTo>
                    <a:pt x="f10" y="f4"/>
                  </a:lnTo>
                  <a:lnTo>
                    <a:pt x="f2" y="f8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3000;p32">
              <a:extLst>
                <a:ext uri="{FF2B5EF4-FFF2-40B4-BE49-F238E27FC236}">
                  <a16:creationId xmlns:a16="http://schemas.microsoft.com/office/drawing/2014/main" id="{3B10DBFA-3155-470C-AE1E-BCA0BFFD0687}"/>
                </a:ext>
              </a:extLst>
            </p:cNvPr>
            <p:cNvSpPr/>
            <p:nvPr/>
          </p:nvSpPr>
          <p:spPr>
            <a:xfrm>
              <a:off x="7128077" y="2356381"/>
              <a:ext cx="177293" cy="417633"/>
            </a:xfrm>
            <a:custGeom>
              <a:gdLst>
                <a:gd name="f0" fmla="val w"/>
                <a:gd name="f1" fmla="val h"/>
                <a:gd name="f2" fmla="val 0"/>
                <a:gd name="f3" fmla="val 6232"/>
                <a:gd name="f4" fmla="val 14682"/>
                <a:gd name="f5" fmla="val 730"/>
                <a:gd name="f6" fmla="val 1"/>
                <a:gd name="f7" fmla="val 5837"/>
                <a:gd name="f8" fmla="val 7113"/>
                <a:gd name="f9" fmla="val 183"/>
                <a:gd name="f10" fmla="val 4408"/>
                <a:gd name="f11" fmla="*/ f0 1 6232"/>
                <a:gd name="f12" fmla="*/ f1 1 1468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232"/>
                <a:gd name="f19" fmla="*/ f16 1 14682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232" h="14681">
                  <a:moveTo>
                    <a:pt x="f5" y="f6"/>
                  </a:moveTo>
                  <a:cubicBezTo>
                    <a:pt x="f5" y="f6"/>
                    <a:pt x="f6" y="f7"/>
                    <a:pt x="f3" y="f8"/>
                  </a:cubicBezTo>
                  <a:lnTo>
                    <a:pt x="f3" y="f9"/>
                  </a:lnTo>
                  <a:lnTo>
                    <a:pt x="f5" y="f6"/>
                  </a:lnTo>
                  <a:close/>
                  <a:moveTo>
                    <a:pt x="f3" y="f8"/>
                  </a:moveTo>
                  <a:lnTo>
                    <a:pt x="f10" y="f4"/>
                  </a:lnTo>
                  <a:lnTo>
                    <a:pt x="f3" y="f4"/>
                  </a:lnTo>
                  <a:lnTo>
                    <a:pt x="f3" y="f8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3001;p32">
              <a:extLst>
                <a:ext uri="{FF2B5EF4-FFF2-40B4-BE49-F238E27FC236}">
                  <a16:creationId xmlns:a16="http://schemas.microsoft.com/office/drawing/2014/main" id="{6416D78C-E13A-4B30-B80C-81AE532A2734}"/>
                </a:ext>
              </a:extLst>
            </p:cNvPr>
            <p:cNvSpPr/>
            <p:nvPr/>
          </p:nvSpPr>
          <p:spPr>
            <a:xfrm>
              <a:off x="6981078" y="2341668"/>
              <a:ext cx="323432" cy="38944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"/>
                <a:gd name="f6" fmla="val 11368"/>
                <a:gd name="f7" fmla="*/ f0 1 11369"/>
                <a:gd name="f8" fmla="*/ f1 1 13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369"/>
                <a:gd name="f15" fmla="*/ f12 1 13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369" h="1369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3002;p32">
              <a:extLst>
                <a:ext uri="{FF2B5EF4-FFF2-40B4-BE49-F238E27FC236}">
                  <a16:creationId xmlns:a16="http://schemas.microsoft.com/office/drawing/2014/main" id="{49B52C3A-93FC-482A-B247-F7ED0700A49F}"/>
                </a:ext>
              </a:extLst>
            </p:cNvPr>
            <p:cNvSpPr/>
            <p:nvPr/>
          </p:nvSpPr>
          <p:spPr>
            <a:xfrm>
              <a:off x="6981078" y="2537094"/>
              <a:ext cx="323432" cy="38944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368"/>
                <a:gd name="f6" fmla="val 11368"/>
                <a:gd name="f7" fmla="*/ f0 1 11369"/>
                <a:gd name="f8" fmla="*/ f1 1 13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369"/>
                <a:gd name="f15" fmla="*/ f12 1 13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369" h="1369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3003;p32">
              <a:extLst>
                <a:ext uri="{FF2B5EF4-FFF2-40B4-BE49-F238E27FC236}">
                  <a16:creationId xmlns:a16="http://schemas.microsoft.com/office/drawing/2014/main" id="{F8CFDB8D-DA45-4130-95A6-4445FEE59BAB}"/>
                </a:ext>
              </a:extLst>
            </p:cNvPr>
            <p:cNvSpPr/>
            <p:nvPr/>
          </p:nvSpPr>
          <p:spPr>
            <a:xfrm>
              <a:off x="7122892" y="2362434"/>
              <a:ext cx="44119" cy="395167"/>
            </a:xfrm>
            <a:custGeom>
              <a:gdLst>
                <a:gd name="f0" fmla="val w"/>
                <a:gd name="f1" fmla="val h"/>
                <a:gd name="f2" fmla="val 0"/>
                <a:gd name="f3" fmla="val 1551"/>
                <a:gd name="f4" fmla="val 13892"/>
                <a:gd name="f5" fmla="val 13891"/>
                <a:gd name="f6" fmla="*/ f0 1 1551"/>
                <a:gd name="f7" fmla="*/ f1 1 1389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551"/>
                <a:gd name="f14" fmla="*/ f11 1 1389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51" h="13892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3004;p32">
              <a:extLst>
                <a:ext uri="{FF2B5EF4-FFF2-40B4-BE49-F238E27FC236}">
                  <a16:creationId xmlns:a16="http://schemas.microsoft.com/office/drawing/2014/main" id="{A3DB3A45-2104-45B6-A86F-AFAEF795505E}"/>
                </a:ext>
              </a:extLst>
            </p:cNvPr>
            <p:cNvSpPr/>
            <p:nvPr/>
          </p:nvSpPr>
          <p:spPr>
            <a:xfrm>
              <a:off x="6981078" y="2752380"/>
              <a:ext cx="323432" cy="38944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"/>
                <a:gd name="f6" fmla="val 11368"/>
                <a:gd name="f7" fmla="*/ f0 1 11369"/>
                <a:gd name="f8" fmla="*/ f1 1 13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369"/>
                <a:gd name="f15" fmla="*/ f12 1 13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369" h="1369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3005;p32">
              <a:extLst>
                <a:ext uri="{FF2B5EF4-FFF2-40B4-BE49-F238E27FC236}">
                  <a16:creationId xmlns:a16="http://schemas.microsoft.com/office/drawing/2014/main" id="{2A02B2CE-0A7B-4713-BDCA-E66F3FA2D15C}"/>
                </a:ext>
              </a:extLst>
            </p:cNvPr>
            <p:cNvSpPr/>
            <p:nvPr/>
          </p:nvSpPr>
          <p:spPr>
            <a:xfrm>
              <a:off x="6981078" y="1735567"/>
              <a:ext cx="323432" cy="449637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5807"/>
                <a:gd name="f5" fmla="val 1"/>
                <a:gd name="f6" fmla="val 15806"/>
                <a:gd name="f7" fmla="val 11368"/>
                <a:gd name="f8" fmla="*/ f0 1 11369"/>
                <a:gd name="f9" fmla="*/ f1 1 1580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1369"/>
                <a:gd name="f16" fmla="*/ f13 1 1580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1369" h="1580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3006;p32">
              <a:extLst>
                <a:ext uri="{FF2B5EF4-FFF2-40B4-BE49-F238E27FC236}">
                  <a16:creationId xmlns:a16="http://schemas.microsoft.com/office/drawing/2014/main" id="{029BFD4A-628E-4B7B-9ADB-2024A3527D45}"/>
                </a:ext>
              </a:extLst>
            </p:cNvPr>
            <p:cNvSpPr/>
            <p:nvPr/>
          </p:nvSpPr>
          <p:spPr>
            <a:xfrm>
              <a:off x="6981078" y="1749393"/>
              <a:ext cx="177293" cy="418520"/>
            </a:xfrm>
            <a:custGeom>
              <a:gdLst>
                <a:gd name="f0" fmla="val w"/>
                <a:gd name="f1" fmla="val h"/>
                <a:gd name="f2" fmla="val 0"/>
                <a:gd name="f3" fmla="val 6232"/>
                <a:gd name="f4" fmla="val 14713"/>
                <a:gd name="f5" fmla="val 5502"/>
                <a:gd name="f6" fmla="val 1"/>
                <a:gd name="f7" fmla="val 214"/>
                <a:gd name="f8" fmla="val 7144"/>
                <a:gd name="f9" fmla="val 5867"/>
                <a:gd name="f10" fmla="val 14712"/>
                <a:gd name="f11" fmla="val 1824"/>
                <a:gd name="f12" fmla="*/ f0 1 6232"/>
                <a:gd name="f13" fmla="*/ f1 1 1471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232"/>
                <a:gd name="f20" fmla="*/ f17 1 1471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32" h="14713">
                  <a:moveTo>
                    <a:pt x="f5" y="f6"/>
                  </a:moveTo>
                  <a:lnTo>
                    <a:pt x="f2" y="f7"/>
                  </a:lnTo>
                  <a:lnTo>
                    <a:pt x="f2" y="f8"/>
                  </a:lnTo>
                  <a:cubicBezTo>
                    <a:pt x="f3" y="f9"/>
                    <a:pt x="f5" y="f6"/>
                    <a:pt x="f5" y="f6"/>
                  </a:cubicBezTo>
                  <a:close/>
                  <a:moveTo>
                    <a:pt x="f2" y="f8"/>
                  </a:moveTo>
                  <a:lnTo>
                    <a:pt x="f2" y="f10"/>
                  </a:lnTo>
                  <a:lnTo>
                    <a:pt x="f11" y="f10"/>
                  </a:lnTo>
                  <a:lnTo>
                    <a:pt x="f2" y="f8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3007;p32">
              <a:extLst>
                <a:ext uri="{FF2B5EF4-FFF2-40B4-BE49-F238E27FC236}">
                  <a16:creationId xmlns:a16="http://schemas.microsoft.com/office/drawing/2014/main" id="{5FFFEB9F-BAAC-4174-AFE9-1C713EFC14D9}"/>
                </a:ext>
              </a:extLst>
            </p:cNvPr>
            <p:cNvSpPr/>
            <p:nvPr/>
          </p:nvSpPr>
          <p:spPr>
            <a:xfrm>
              <a:off x="7128077" y="1749393"/>
              <a:ext cx="177293" cy="418520"/>
            </a:xfrm>
            <a:custGeom>
              <a:gdLst>
                <a:gd name="f0" fmla="val w"/>
                <a:gd name="f1" fmla="val h"/>
                <a:gd name="f2" fmla="val 0"/>
                <a:gd name="f3" fmla="val 6232"/>
                <a:gd name="f4" fmla="val 14713"/>
                <a:gd name="f5" fmla="val 730"/>
                <a:gd name="f6" fmla="val 1"/>
                <a:gd name="f7" fmla="val 5867"/>
                <a:gd name="f8" fmla="val 7144"/>
                <a:gd name="f9" fmla="val 214"/>
                <a:gd name="f10" fmla="val 4408"/>
                <a:gd name="f11" fmla="val 14712"/>
                <a:gd name="f12" fmla="*/ f0 1 6232"/>
                <a:gd name="f13" fmla="*/ f1 1 1471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232"/>
                <a:gd name="f20" fmla="*/ f17 1 1471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32" h="14713">
                  <a:moveTo>
                    <a:pt x="f5" y="f6"/>
                  </a:moveTo>
                  <a:cubicBezTo>
                    <a:pt x="f5" y="f6"/>
                    <a:pt x="f6" y="f7"/>
                    <a:pt x="f3" y="f8"/>
                  </a:cubicBezTo>
                  <a:lnTo>
                    <a:pt x="f3" y="f9"/>
                  </a:lnTo>
                  <a:lnTo>
                    <a:pt x="f5" y="f6"/>
                  </a:lnTo>
                  <a:close/>
                  <a:moveTo>
                    <a:pt x="f3" y="f8"/>
                  </a:moveTo>
                  <a:lnTo>
                    <a:pt x="f10" y="f11"/>
                  </a:lnTo>
                  <a:lnTo>
                    <a:pt x="f3" y="f11"/>
                  </a:lnTo>
                  <a:lnTo>
                    <a:pt x="f3" y="f8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3008;p32">
              <a:extLst>
                <a:ext uri="{FF2B5EF4-FFF2-40B4-BE49-F238E27FC236}">
                  <a16:creationId xmlns:a16="http://schemas.microsoft.com/office/drawing/2014/main" id="{8ED8EFF6-7E38-4413-9BC6-ED6B60BF0F22}"/>
                </a:ext>
              </a:extLst>
            </p:cNvPr>
            <p:cNvSpPr/>
            <p:nvPr/>
          </p:nvSpPr>
          <p:spPr>
            <a:xfrm>
              <a:off x="6981078" y="1735567"/>
              <a:ext cx="323432" cy="38944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"/>
                <a:gd name="f6" fmla="val 1368"/>
                <a:gd name="f7" fmla="val 11368"/>
                <a:gd name="f8" fmla="*/ f0 1 11369"/>
                <a:gd name="f9" fmla="*/ f1 1 136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1369"/>
                <a:gd name="f16" fmla="*/ f13 1 136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1369" h="1369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3009;p32">
              <a:extLst>
                <a:ext uri="{FF2B5EF4-FFF2-40B4-BE49-F238E27FC236}">
                  <a16:creationId xmlns:a16="http://schemas.microsoft.com/office/drawing/2014/main" id="{A70C6443-8BB7-43F7-841C-95157A00BACA}"/>
                </a:ext>
              </a:extLst>
            </p:cNvPr>
            <p:cNvSpPr/>
            <p:nvPr/>
          </p:nvSpPr>
          <p:spPr>
            <a:xfrm>
              <a:off x="6981078" y="1930993"/>
              <a:ext cx="323432" cy="38916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368"/>
                <a:gd name="f5" fmla="val 11368"/>
                <a:gd name="f6" fmla="*/ f0 1 11369"/>
                <a:gd name="f7" fmla="*/ f1 1 136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36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368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3010;p32">
              <a:extLst>
                <a:ext uri="{FF2B5EF4-FFF2-40B4-BE49-F238E27FC236}">
                  <a16:creationId xmlns:a16="http://schemas.microsoft.com/office/drawing/2014/main" id="{30C74A8F-8D7D-4D4E-85FA-B322BC12BD9A}"/>
                </a:ext>
              </a:extLst>
            </p:cNvPr>
            <p:cNvSpPr/>
            <p:nvPr/>
          </p:nvSpPr>
          <p:spPr>
            <a:xfrm>
              <a:off x="7122892" y="1756333"/>
              <a:ext cx="44119" cy="395130"/>
            </a:xfrm>
            <a:custGeom>
              <a:gdLst>
                <a:gd name="f0" fmla="val w"/>
                <a:gd name="f1" fmla="val h"/>
                <a:gd name="f2" fmla="val 0"/>
                <a:gd name="f3" fmla="val 1551"/>
                <a:gd name="f4" fmla="val 13891"/>
                <a:gd name="f5" fmla="*/ f0 1 1551"/>
                <a:gd name="f6" fmla="*/ f1 1 1389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551"/>
                <a:gd name="f13" fmla="*/ f10 1 1389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551" h="13891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3011;p32">
              <a:extLst>
                <a:ext uri="{FF2B5EF4-FFF2-40B4-BE49-F238E27FC236}">
                  <a16:creationId xmlns:a16="http://schemas.microsoft.com/office/drawing/2014/main" id="{C6AEF299-7A8B-442F-B1DA-8C8B5BACE28D}"/>
                </a:ext>
              </a:extLst>
            </p:cNvPr>
            <p:cNvSpPr/>
            <p:nvPr/>
          </p:nvSpPr>
          <p:spPr>
            <a:xfrm>
              <a:off x="6981078" y="2146270"/>
              <a:ext cx="323432" cy="38944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369"/>
                <a:gd name="f5" fmla="val 1"/>
                <a:gd name="f6" fmla="val 1368"/>
                <a:gd name="f7" fmla="val 11368"/>
                <a:gd name="f8" fmla="*/ f0 1 11369"/>
                <a:gd name="f9" fmla="*/ f1 1 136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1369"/>
                <a:gd name="f16" fmla="*/ f13 1 136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1369" h="1369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3012;p32">
              <a:extLst>
                <a:ext uri="{FF2B5EF4-FFF2-40B4-BE49-F238E27FC236}">
                  <a16:creationId xmlns:a16="http://schemas.microsoft.com/office/drawing/2014/main" id="{B5BE9227-E18A-4782-9F26-47E923CF937E}"/>
                </a:ext>
              </a:extLst>
            </p:cNvPr>
            <p:cNvSpPr/>
            <p:nvPr/>
          </p:nvSpPr>
          <p:spPr>
            <a:xfrm>
              <a:off x="6358454" y="1171812"/>
              <a:ext cx="332933" cy="300042"/>
            </a:xfrm>
            <a:custGeom>
              <a:gdLst>
                <a:gd name="f0" fmla="val w"/>
                <a:gd name="f1" fmla="val h"/>
                <a:gd name="f2" fmla="val 0"/>
                <a:gd name="f3" fmla="val 11703"/>
                <a:gd name="f4" fmla="val 10548"/>
                <a:gd name="f5" fmla="val 10578"/>
                <a:gd name="f6" fmla="val 1"/>
                <a:gd name="f7" fmla="*/ f0 1 11703"/>
                <a:gd name="f8" fmla="*/ f1 1 1054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703"/>
                <a:gd name="f15" fmla="*/ f12 1 1054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703" h="10548">
                  <a:moveTo>
                    <a:pt x="f5" y="f6"/>
                  </a:moveTo>
                  <a:lnTo>
                    <a:pt x="f6" y="f4"/>
                  </a:lnTo>
                  <a:lnTo>
                    <a:pt x="f3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3013;p32">
              <a:extLst>
                <a:ext uri="{FF2B5EF4-FFF2-40B4-BE49-F238E27FC236}">
                  <a16:creationId xmlns:a16="http://schemas.microsoft.com/office/drawing/2014/main" id="{8FC52069-A13E-42C5-89EC-17572DE5C9DC}"/>
                </a:ext>
              </a:extLst>
            </p:cNvPr>
            <p:cNvSpPr/>
            <p:nvPr/>
          </p:nvSpPr>
          <p:spPr>
            <a:xfrm>
              <a:off x="6659392" y="1171812"/>
              <a:ext cx="713405" cy="302657"/>
            </a:xfrm>
            <a:custGeom>
              <a:gdLst>
                <a:gd name="f0" fmla="val w"/>
                <a:gd name="f1" fmla="val h"/>
                <a:gd name="f2" fmla="val 0"/>
                <a:gd name="f3" fmla="val 25077"/>
                <a:gd name="f4" fmla="val 10640"/>
                <a:gd name="f5" fmla="val 1"/>
                <a:gd name="f6" fmla="val 10639"/>
                <a:gd name="f7" fmla="*/ f0 1 25077"/>
                <a:gd name="f8" fmla="*/ f1 1 1064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5077"/>
                <a:gd name="f15" fmla="*/ f12 1 1064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5077" h="10640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3014;p32">
              <a:extLst>
                <a:ext uri="{FF2B5EF4-FFF2-40B4-BE49-F238E27FC236}">
                  <a16:creationId xmlns:a16="http://schemas.microsoft.com/office/drawing/2014/main" id="{87D816EA-3BEE-4422-9B40-5C08AAD084D6}"/>
                </a:ext>
              </a:extLst>
            </p:cNvPr>
            <p:cNvSpPr/>
            <p:nvPr/>
          </p:nvSpPr>
          <p:spPr>
            <a:xfrm>
              <a:off x="6398230" y="3144082"/>
              <a:ext cx="323432" cy="38916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368"/>
                <a:gd name="f5" fmla="val 1"/>
                <a:gd name="f6" fmla="*/ f0 1 11369"/>
                <a:gd name="f7" fmla="*/ f1 1 136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36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368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3015;p32">
              <a:extLst>
                <a:ext uri="{FF2B5EF4-FFF2-40B4-BE49-F238E27FC236}">
                  <a16:creationId xmlns:a16="http://schemas.microsoft.com/office/drawing/2014/main" id="{E45298F0-A755-4056-9D3F-D72EB1DAB0B6}"/>
                </a:ext>
              </a:extLst>
            </p:cNvPr>
            <p:cNvSpPr/>
            <p:nvPr/>
          </p:nvSpPr>
          <p:spPr>
            <a:xfrm>
              <a:off x="6398230" y="3358508"/>
              <a:ext cx="323432" cy="38916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368"/>
                <a:gd name="f5" fmla="val 1"/>
                <a:gd name="f6" fmla="*/ f0 1 11369"/>
                <a:gd name="f7" fmla="*/ f1 1 136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36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368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3016;p32">
              <a:extLst>
                <a:ext uri="{FF2B5EF4-FFF2-40B4-BE49-F238E27FC236}">
                  <a16:creationId xmlns:a16="http://schemas.microsoft.com/office/drawing/2014/main" id="{608749B3-ABD2-4AE9-AC33-DD2464A6A325}"/>
                </a:ext>
              </a:extLst>
            </p:cNvPr>
            <p:cNvSpPr/>
            <p:nvPr/>
          </p:nvSpPr>
          <p:spPr>
            <a:xfrm>
              <a:off x="6981078" y="3144082"/>
              <a:ext cx="323432" cy="38916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368"/>
                <a:gd name="f5" fmla="val 11368"/>
                <a:gd name="f6" fmla="*/ f0 1 11369"/>
                <a:gd name="f7" fmla="*/ f1 1 136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36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368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3017;p32">
              <a:extLst>
                <a:ext uri="{FF2B5EF4-FFF2-40B4-BE49-F238E27FC236}">
                  <a16:creationId xmlns:a16="http://schemas.microsoft.com/office/drawing/2014/main" id="{1A9A5D91-4624-4147-920C-A31EC72E9AC4}"/>
                </a:ext>
              </a:extLst>
            </p:cNvPr>
            <p:cNvSpPr/>
            <p:nvPr/>
          </p:nvSpPr>
          <p:spPr>
            <a:xfrm>
              <a:off x="6981078" y="3358508"/>
              <a:ext cx="323432" cy="38916"/>
            </a:xfrm>
            <a:custGeom>
              <a:gdLst>
                <a:gd name="f0" fmla="val w"/>
                <a:gd name="f1" fmla="val h"/>
                <a:gd name="f2" fmla="val 0"/>
                <a:gd name="f3" fmla="val 11369"/>
                <a:gd name="f4" fmla="val 1368"/>
                <a:gd name="f5" fmla="val 11368"/>
                <a:gd name="f6" fmla="*/ f0 1 11369"/>
                <a:gd name="f7" fmla="*/ f1 1 136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1369"/>
                <a:gd name="f14" fmla="*/ f11 1 136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369" h="1368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3018;p32">
              <a:extLst>
                <a:ext uri="{FF2B5EF4-FFF2-40B4-BE49-F238E27FC236}">
                  <a16:creationId xmlns:a16="http://schemas.microsoft.com/office/drawing/2014/main" id="{C5333B36-47EF-4F0E-92E1-06EAA7081326}"/>
                </a:ext>
              </a:extLst>
            </p:cNvPr>
            <p:cNvSpPr/>
            <p:nvPr/>
          </p:nvSpPr>
          <p:spPr>
            <a:xfrm>
              <a:off x="6367104" y="3527965"/>
              <a:ext cx="962442" cy="572405"/>
            </a:xfrm>
            <a:custGeom>
              <a:gdLst>
                <a:gd name="f0" fmla="val w"/>
                <a:gd name="f1" fmla="val h"/>
                <a:gd name="f2" fmla="val 0"/>
                <a:gd name="f3" fmla="val 33831"/>
                <a:gd name="f4" fmla="val 20123"/>
                <a:gd name="f5" fmla="val 1"/>
                <a:gd name="f6" fmla="*/ f0 1 33831"/>
                <a:gd name="f7" fmla="*/ f1 1 2012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3831"/>
                <a:gd name="f14" fmla="*/ f11 1 2012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3831" h="20123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3019;p32">
              <a:extLst>
                <a:ext uri="{FF2B5EF4-FFF2-40B4-BE49-F238E27FC236}">
                  <a16:creationId xmlns:a16="http://schemas.microsoft.com/office/drawing/2014/main" id="{203A26C9-1E79-4602-98F3-CC0EABD97A68}"/>
                </a:ext>
              </a:extLst>
            </p:cNvPr>
            <p:cNvSpPr/>
            <p:nvPr/>
          </p:nvSpPr>
          <p:spPr>
            <a:xfrm>
              <a:off x="6367104" y="3571207"/>
              <a:ext cx="962442" cy="19056"/>
            </a:xfrm>
            <a:custGeom>
              <a:gdLst>
                <a:gd name="f0" fmla="val w"/>
                <a:gd name="f1" fmla="val h"/>
                <a:gd name="f2" fmla="val 0"/>
                <a:gd name="f3" fmla="val 33831"/>
                <a:gd name="f4" fmla="val 670"/>
                <a:gd name="f5" fmla="val 1"/>
                <a:gd name="f6" fmla="val 669"/>
                <a:gd name="f7" fmla="*/ f0 1 33831"/>
                <a:gd name="f8" fmla="*/ f1 1 67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3831"/>
                <a:gd name="f15" fmla="*/ f12 1 67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3831" h="670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C1D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3020;p32">
              <a:extLst>
                <a:ext uri="{FF2B5EF4-FFF2-40B4-BE49-F238E27FC236}">
                  <a16:creationId xmlns:a16="http://schemas.microsoft.com/office/drawing/2014/main" id="{A623D82D-3A69-4E7B-8E42-33F569F6386C}"/>
                </a:ext>
              </a:extLst>
            </p:cNvPr>
            <p:cNvSpPr/>
            <p:nvPr/>
          </p:nvSpPr>
          <p:spPr>
            <a:xfrm>
              <a:off x="6367104" y="3668033"/>
              <a:ext cx="962442" cy="19056"/>
            </a:xfrm>
            <a:custGeom>
              <a:gdLst>
                <a:gd name="f0" fmla="val w"/>
                <a:gd name="f1" fmla="val h"/>
                <a:gd name="f2" fmla="val 0"/>
                <a:gd name="f3" fmla="val 33831"/>
                <a:gd name="f4" fmla="val 670"/>
                <a:gd name="f5" fmla="val 1"/>
                <a:gd name="f6" fmla="val 669"/>
                <a:gd name="f7" fmla="*/ f0 1 33831"/>
                <a:gd name="f8" fmla="*/ f1 1 67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3831"/>
                <a:gd name="f15" fmla="*/ f12 1 67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3831" h="670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3021;p32">
              <a:extLst>
                <a:ext uri="{FF2B5EF4-FFF2-40B4-BE49-F238E27FC236}">
                  <a16:creationId xmlns:a16="http://schemas.microsoft.com/office/drawing/2014/main" id="{FFE1216F-CCE0-4C1F-B223-93D1F7BCFE89}"/>
                </a:ext>
              </a:extLst>
            </p:cNvPr>
            <p:cNvSpPr/>
            <p:nvPr/>
          </p:nvSpPr>
          <p:spPr>
            <a:xfrm>
              <a:off x="6367104" y="3766605"/>
              <a:ext cx="962442" cy="19056"/>
            </a:xfrm>
            <a:custGeom>
              <a:gdLst>
                <a:gd name="f0" fmla="val w"/>
                <a:gd name="f1" fmla="val h"/>
                <a:gd name="f2" fmla="val 0"/>
                <a:gd name="f3" fmla="val 33831"/>
                <a:gd name="f4" fmla="val 670"/>
                <a:gd name="f5" fmla="val 1"/>
                <a:gd name="f6" fmla="*/ f0 1 33831"/>
                <a:gd name="f7" fmla="*/ f1 1 67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3831"/>
                <a:gd name="f14" fmla="*/ f11 1 67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3831" h="67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3022;p32">
              <a:extLst>
                <a:ext uri="{FF2B5EF4-FFF2-40B4-BE49-F238E27FC236}">
                  <a16:creationId xmlns:a16="http://schemas.microsoft.com/office/drawing/2014/main" id="{B02DC584-D9D5-4BA7-9A98-D859D4F84BE3}"/>
                </a:ext>
              </a:extLst>
            </p:cNvPr>
            <p:cNvSpPr/>
            <p:nvPr/>
          </p:nvSpPr>
          <p:spPr>
            <a:xfrm>
              <a:off x="6367104" y="3863458"/>
              <a:ext cx="962442" cy="19915"/>
            </a:xfrm>
            <a:custGeom>
              <a:gdLst>
                <a:gd name="f0" fmla="val w"/>
                <a:gd name="f1" fmla="val h"/>
                <a:gd name="f2" fmla="val 0"/>
                <a:gd name="f3" fmla="val 33831"/>
                <a:gd name="f4" fmla="val 700"/>
                <a:gd name="f5" fmla="val 1"/>
                <a:gd name="f6" fmla="val 699"/>
                <a:gd name="f7" fmla="*/ f0 1 33831"/>
                <a:gd name="f8" fmla="*/ f1 1 70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3831"/>
                <a:gd name="f15" fmla="*/ f12 1 70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3831" h="700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3023;p32">
              <a:extLst>
                <a:ext uri="{FF2B5EF4-FFF2-40B4-BE49-F238E27FC236}">
                  <a16:creationId xmlns:a16="http://schemas.microsoft.com/office/drawing/2014/main" id="{4AC4A5DD-9237-4C3F-BAF5-1F0E37CE9E5A}"/>
                </a:ext>
              </a:extLst>
            </p:cNvPr>
            <p:cNvSpPr/>
            <p:nvPr/>
          </p:nvSpPr>
          <p:spPr>
            <a:xfrm>
              <a:off x="6367104" y="3962031"/>
              <a:ext cx="962442" cy="19915"/>
            </a:xfrm>
            <a:custGeom>
              <a:gdLst>
                <a:gd name="f0" fmla="val w"/>
                <a:gd name="f1" fmla="val h"/>
                <a:gd name="f2" fmla="val 0"/>
                <a:gd name="f3" fmla="val 33831"/>
                <a:gd name="f4" fmla="val 700"/>
                <a:gd name="f5" fmla="val 1"/>
                <a:gd name="f6" fmla="val 699"/>
                <a:gd name="f7" fmla="*/ f0 1 33831"/>
                <a:gd name="f8" fmla="*/ f1 1 70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3831"/>
                <a:gd name="f15" fmla="*/ f12 1 70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3831" h="700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3024;p32">
              <a:extLst>
                <a:ext uri="{FF2B5EF4-FFF2-40B4-BE49-F238E27FC236}">
                  <a16:creationId xmlns:a16="http://schemas.microsoft.com/office/drawing/2014/main" id="{D009C881-0669-43A8-98E4-D81EB5945898}"/>
                </a:ext>
              </a:extLst>
            </p:cNvPr>
            <p:cNvSpPr/>
            <p:nvPr/>
          </p:nvSpPr>
          <p:spPr>
            <a:xfrm>
              <a:off x="6165625" y="1592025"/>
              <a:ext cx="82158" cy="47585"/>
            </a:xfrm>
            <a:custGeom>
              <a:gdLst>
                <a:gd name="f0" fmla="val w"/>
                <a:gd name="f1" fmla="val h"/>
                <a:gd name="f2" fmla="val 0"/>
                <a:gd name="f3" fmla="val 2888"/>
                <a:gd name="f4" fmla="val 1673"/>
                <a:gd name="f5" fmla="val 1"/>
                <a:gd name="f6" fmla="*/ f0 1 2888"/>
                <a:gd name="f7" fmla="*/ f1 1 167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88"/>
                <a:gd name="f14" fmla="*/ f11 1 167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8" h="1672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3025;p32">
              <a:extLst>
                <a:ext uri="{FF2B5EF4-FFF2-40B4-BE49-F238E27FC236}">
                  <a16:creationId xmlns:a16="http://schemas.microsoft.com/office/drawing/2014/main" id="{1A18F8A8-3BA8-4419-BA9A-796075B76FBC}"/>
                </a:ext>
              </a:extLst>
            </p:cNvPr>
            <p:cNvSpPr/>
            <p:nvPr/>
          </p:nvSpPr>
          <p:spPr>
            <a:xfrm>
              <a:off x="6253819" y="1592025"/>
              <a:ext cx="82186" cy="47585"/>
            </a:xfrm>
            <a:custGeom>
              <a:gdLst>
                <a:gd name="f0" fmla="val w"/>
                <a:gd name="f1" fmla="val h"/>
                <a:gd name="f2" fmla="val 0"/>
                <a:gd name="f3" fmla="val 2889"/>
                <a:gd name="f4" fmla="val 1673"/>
                <a:gd name="f5" fmla="val 1"/>
                <a:gd name="f6" fmla="val 2888"/>
                <a:gd name="f7" fmla="*/ f0 1 2889"/>
                <a:gd name="f8" fmla="*/ f1 1 16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3026;p32">
              <a:extLst>
                <a:ext uri="{FF2B5EF4-FFF2-40B4-BE49-F238E27FC236}">
                  <a16:creationId xmlns:a16="http://schemas.microsoft.com/office/drawing/2014/main" id="{27959E37-ADD0-4B79-A411-2285A13487EE}"/>
                </a:ext>
              </a:extLst>
            </p:cNvPr>
            <p:cNvSpPr/>
            <p:nvPr/>
          </p:nvSpPr>
          <p:spPr>
            <a:xfrm>
              <a:off x="6207130" y="1539282"/>
              <a:ext cx="82158" cy="47585"/>
            </a:xfrm>
            <a:custGeom>
              <a:gdLst>
                <a:gd name="f0" fmla="val w"/>
                <a:gd name="f1" fmla="val h"/>
                <a:gd name="f2" fmla="val 0"/>
                <a:gd name="f3" fmla="val 2888"/>
                <a:gd name="f4" fmla="val 1673"/>
                <a:gd name="f5" fmla="val 1"/>
                <a:gd name="f6" fmla="*/ f0 1 2888"/>
                <a:gd name="f7" fmla="*/ f1 1 167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88"/>
                <a:gd name="f14" fmla="*/ f11 1 167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8" h="1672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Google Shape;3027;p32">
              <a:extLst>
                <a:ext uri="{FF2B5EF4-FFF2-40B4-BE49-F238E27FC236}">
                  <a16:creationId xmlns:a16="http://schemas.microsoft.com/office/drawing/2014/main" id="{EAF989C3-C815-41DF-8403-6B937D534D4B}"/>
                </a:ext>
              </a:extLst>
            </p:cNvPr>
            <p:cNvSpPr/>
            <p:nvPr/>
          </p:nvSpPr>
          <p:spPr>
            <a:xfrm>
              <a:off x="7376263" y="1592025"/>
              <a:ext cx="82158" cy="47585"/>
            </a:xfrm>
            <a:custGeom>
              <a:gdLst>
                <a:gd name="f0" fmla="val w"/>
                <a:gd name="f1" fmla="val h"/>
                <a:gd name="f2" fmla="val 0"/>
                <a:gd name="f3" fmla="val 2888"/>
                <a:gd name="f4" fmla="val 1673"/>
                <a:gd name="f5" fmla="val 1"/>
                <a:gd name="f6" fmla="*/ f0 1 2888"/>
                <a:gd name="f7" fmla="*/ f1 1 167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88"/>
                <a:gd name="f14" fmla="*/ f11 1 167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8" h="1672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3028;p32">
              <a:extLst>
                <a:ext uri="{FF2B5EF4-FFF2-40B4-BE49-F238E27FC236}">
                  <a16:creationId xmlns:a16="http://schemas.microsoft.com/office/drawing/2014/main" id="{5A7F6B7D-5727-4092-8E39-8D8D577BC541}"/>
                </a:ext>
              </a:extLst>
            </p:cNvPr>
            <p:cNvSpPr/>
            <p:nvPr/>
          </p:nvSpPr>
          <p:spPr>
            <a:xfrm>
              <a:off x="7464457" y="1592025"/>
              <a:ext cx="82186" cy="47585"/>
            </a:xfrm>
            <a:custGeom>
              <a:gdLst>
                <a:gd name="f0" fmla="val w"/>
                <a:gd name="f1" fmla="val h"/>
                <a:gd name="f2" fmla="val 0"/>
                <a:gd name="f3" fmla="val 2889"/>
                <a:gd name="f4" fmla="val 1673"/>
                <a:gd name="f5" fmla="val 1"/>
                <a:gd name="f6" fmla="val 2888"/>
                <a:gd name="f7" fmla="*/ f0 1 2889"/>
                <a:gd name="f8" fmla="*/ f1 1 16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89"/>
                <a:gd name="f15" fmla="*/ f12 1 16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89" h="1672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3029;p32">
              <a:extLst>
                <a:ext uri="{FF2B5EF4-FFF2-40B4-BE49-F238E27FC236}">
                  <a16:creationId xmlns:a16="http://schemas.microsoft.com/office/drawing/2014/main" id="{5DDB8E42-9984-4739-BCA6-D6F10BBD81BE}"/>
                </a:ext>
              </a:extLst>
            </p:cNvPr>
            <p:cNvSpPr/>
            <p:nvPr/>
          </p:nvSpPr>
          <p:spPr>
            <a:xfrm>
              <a:off x="7417777" y="1539282"/>
              <a:ext cx="82158" cy="47585"/>
            </a:xfrm>
            <a:custGeom>
              <a:gdLst>
                <a:gd name="f0" fmla="val w"/>
                <a:gd name="f1" fmla="val h"/>
                <a:gd name="f2" fmla="val 0"/>
                <a:gd name="f3" fmla="val 2888"/>
                <a:gd name="f4" fmla="val 1673"/>
                <a:gd name="f5" fmla="val 1"/>
                <a:gd name="f6" fmla="*/ f0 1 2888"/>
                <a:gd name="f7" fmla="*/ f1 1 167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88"/>
                <a:gd name="f14" fmla="*/ f11 1 167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88" h="1672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3030;p32">
              <a:extLst>
                <a:ext uri="{FF2B5EF4-FFF2-40B4-BE49-F238E27FC236}">
                  <a16:creationId xmlns:a16="http://schemas.microsoft.com/office/drawing/2014/main" id="{79A12C46-A435-4297-8CD6-FE453D5C672B}"/>
                </a:ext>
              </a:extLst>
            </p:cNvPr>
            <p:cNvSpPr/>
            <p:nvPr/>
          </p:nvSpPr>
          <p:spPr>
            <a:xfrm>
              <a:off x="6759711" y="912443"/>
              <a:ext cx="10387" cy="259396"/>
            </a:xfrm>
            <a:custGeom>
              <a:gdLst>
                <a:gd name="f0" fmla="val w"/>
                <a:gd name="f1" fmla="val h"/>
                <a:gd name="f2" fmla="val 0"/>
                <a:gd name="f3" fmla="val 365"/>
                <a:gd name="f4" fmla="val 9119"/>
                <a:gd name="f5" fmla="*/ f0 1 365"/>
                <a:gd name="f6" fmla="*/ f1 1 9119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65"/>
                <a:gd name="f13" fmla="*/ f10 1 9119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65" h="9119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3031;p32">
              <a:extLst>
                <a:ext uri="{FF2B5EF4-FFF2-40B4-BE49-F238E27FC236}">
                  <a16:creationId xmlns:a16="http://schemas.microsoft.com/office/drawing/2014/main" id="{2DCC6006-2D92-4D1E-97E2-FA6602760BDE}"/>
                </a:ext>
              </a:extLst>
            </p:cNvPr>
            <p:cNvSpPr/>
            <p:nvPr/>
          </p:nvSpPr>
          <p:spPr>
            <a:xfrm>
              <a:off x="6617009" y="761987"/>
              <a:ext cx="300106" cy="300042"/>
            </a:xfrm>
            <a:custGeom>
              <a:gdLst>
                <a:gd name="f0" fmla="val w"/>
                <a:gd name="f1" fmla="val h"/>
                <a:gd name="f2" fmla="val 0"/>
                <a:gd name="f3" fmla="val 10549"/>
                <a:gd name="f4" fmla="val 10548"/>
                <a:gd name="f5" fmla="val 10275"/>
                <a:gd name="f6" fmla="val 1"/>
                <a:gd name="f7" fmla="val 10274"/>
                <a:gd name="f8" fmla="val 274"/>
                <a:gd name="f9" fmla="val 10547"/>
                <a:gd name="f10" fmla="*/ f0 1 10549"/>
                <a:gd name="f11" fmla="*/ f1 1 1054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0549"/>
                <a:gd name="f18" fmla="*/ f15 1 10548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0549" h="1054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4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3032;p32">
              <a:extLst>
                <a:ext uri="{FF2B5EF4-FFF2-40B4-BE49-F238E27FC236}">
                  <a16:creationId xmlns:a16="http://schemas.microsoft.com/office/drawing/2014/main" id="{223F3211-09FE-4051-A131-2F33FA7D78A0}"/>
                </a:ext>
              </a:extLst>
            </p:cNvPr>
            <p:cNvSpPr/>
            <p:nvPr/>
          </p:nvSpPr>
          <p:spPr>
            <a:xfrm>
              <a:off x="6617009" y="838084"/>
              <a:ext cx="300106" cy="299164"/>
            </a:xfrm>
            <a:custGeom>
              <a:gdLst>
                <a:gd name="f0" fmla="val w"/>
                <a:gd name="f1" fmla="val h"/>
                <a:gd name="f2" fmla="val 0"/>
                <a:gd name="f3" fmla="val 10549"/>
                <a:gd name="f4" fmla="val 10517"/>
                <a:gd name="f5" fmla="val 10275"/>
                <a:gd name="f6" fmla="val 1"/>
                <a:gd name="f7" fmla="val 10243"/>
                <a:gd name="f8" fmla="val 274"/>
                <a:gd name="f9" fmla="val 10548"/>
                <a:gd name="f10" fmla="*/ f0 1 10549"/>
                <a:gd name="f11" fmla="*/ f1 1 1051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0549"/>
                <a:gd name="f18" fmla="*/ f15 1 1051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0549" h="10517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9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3033;p32">
              <a:extLst>
                <a:ext uri="{FF2B5EF4-FFF2-40B4-BE49-F238E27FC236}">
                  <a16:creationId xmlns:a16="http://schemas.microsoft.com/office/drawing/2014/main" id="{5A79A8AD-16A9-4ED5-8B88-7710374108DB}"/>
                </a:ext>
              </a:extLst>
            </p:cNvPr>
            <p:cNvSpPr/>
            <p:nvPr/>
          </p:nvSpPr>
          <p:spPr>
            <a:xfrm>
              <a:off x="6318686" y="3446693"/>
              <a:ext cx="1059314" cy="172949"/>
            </a:xfrm>
            <a:custGeom>
              <a:gdLst>
                <a:gd name="f0" fmla="val w"/>
                <a:gd name="f1" fmla="val h"/>
                <a:gd name="f2" fmla="val 0"/>
                <a:gd name="f3" fmla="val 37236"/>
                <a:gd name="f4" fmla="val 6080"/>
                <a:gd name="f5" fmla="val 37235"/>
                <a:gd name="f6" fmla="*/ f0 1 37236"/>
                <a:gd name="f7" fmla="*/ f1 1 608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7236"/>
                <a:gd name="f14" fmla="*/ f11 1 608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7236" h="6080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9" name="Google Shape;3034;p32">
            <a:extLst>
              <a:ext uri="{FF2B5EF4-FFF2-40B4-BE49-F238E27FC236}">
                <a16:creationId xmlns:a16="http://schemas.microsoft.com/office/drawing/2014/main" id="{62B49F3C-4D8B-4A50-AF04-4C40EA43E301}"/>
              </a:ext>
            </a:extLst>
          </p:cNvPr>
          <p:cNvGrpSpPr/>
          <p:nvPr/>
        </p:nvGrpSpPr>
        <p:grpSpPr>
          <a:xfrm>
            <a:off x="7533421" y="439926"/>
            <a:ext cx="1686784" cy="3739429"/>
            <a:chOff x="7533421" y="439926"/>
            <a:chExt cx="1686784" cy="3739429"/>
          </a:xfrm>
        </p:grpSpPr>
        <p:sp>
          <p:nvSpPr>
            <p:cNvPr id="110" name="Google Shape;3035;p32">
              <a:extLst>
                <a:ext uri="{FF2B5EF4-FFF2-40B4-BE49-F238E27FC236}">
                  <a16:creationId xmlns:a16="http://schemas.microsoft.com/office/drawing/2014/main" id="{0F70B4C7-D397-49AF-8519-E46221DE73D4}"/>
                </a:ext>
              </a:extLst>
            </p:cNvPr>
            <p:cNvSpPr/>
            <p:nvPr/>
          </p:nvSpPr>
          <p:spPr>
            <a:xfrm>
              <a:off x="8586261" y="1005995"/>
              <a:ext cx="361297" cy="268111"/>
            </a:xfrm>
            <a:custGeom>
              <a:gdLst>
                <a:gd name="f0" fmla="val w"/>
                <a:gd name="f1" fmla="val h"/>
                <a:gd name="f2" fmla="val 0"/>
                <a:gd name="f3" fmla="val 9545"/>
                <a:gd name="f4" fmla="val 7083"/>
                <a:gd name="f5" fmla="val 790"/>
                <a:gd name="f6" fmla="val 1"/>
                <a:gd name="f7" fmla="val 9544"/>
                <a:gd name="f8" fmla="*/ f0 1 9545"/>
                <a:gd name="f9" fmla="*/ f1 1 708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9545"/>
                <a:gd name="f16" fmla="*/ f13 1 708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9545" h="7083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3036;p32">
              <a:extLst>
                <a:ext uri="{FF2B5EF4-FFF2-40B4-BE49-F238E27FC236}">
                  <a16:creationId xmlns:a16="http://schemas.microsoft.com/office/drawing/2014/main" id="{652FEF4C-3BF0-4B17-B9AB-8346BF158F0F}"/>
                </a:ext>
              </a:extLst>
            </p:cNvPr>
            <p:cNvSpPr/>
            <p:nvPr/>
          </p:nvSpPr>
          <p:spPr>
            <a:xfrm>
              <a:off x="8845146" y="1078479"/>
              <a:ext cx="361297" cy="266977"/>
            </a:xfrm>
            <a:custGeom>
              <a:gdLst>
                <a:gd name="f0" fmla="val w"/>
                <a:gd name="f1" fmla="val h"/>
                <a:gd name="f2" fmla="val 0"/>
                <a:gd name="f3" fmla="val 9545"/>
                <a:gd name="f4" fmla="val 7053"/>
                <a:gd name="f5" fmla="val 790"/>
                <a:gd name="f6" fmla="val 1"/>
                <a:gd name="f7" fmla="val 7052"/>
                <a:gd name="f8" fmla="val 9544"/>
                <a:gd name="f9" fmla="*/ f0 1 9545"/>
                <a:gd name="f10" fmla="*/ f1 1 705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9545"/>
                <a:gd name="f17" fmla="*/ f14 1 705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9545" h="7053">
                  <a:moveTo>
                    <a:pt x="f5" y="f6"/>
                  </a:moveTo>
                  <a:lnTo>
                    <a:pt x="f2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3037;p32">
              <a:extLst>
                <a:ext uri="{FF2B5EF4-FFF2-40B4-BE49-F238E27FC236}">
                  <a16:creationId xmlns:a16="http://schemas.microsoft.com/office/drawing/2014/main" id="{36F529B1-99AC-406E-B7D3-F0DA1C30E688}"/>
                </a:ext>
              </a:extLst>
            </p:cNvPr>
            <p:cNvSpPr/>
            <p:nvPr/>
          </p:nvSpPr>
          <p:spPr>
            <a:xfrm>
              <a:off x="8199653" y="439926"/>
              <a:ext cx="460244" cy="1147123"/>
            </a:xfrm>
            <a:custGeom>
              <a:gdLst>
                <a:gd name="f0" fmla="val w"/>
                <a:gd name="f1" fmla="val h"/>
                <a:gd name="f2" fmla="val 0"/>
                <a:gd name="f3" fmla="val 12159"/>
                <a:gd name="f4" fmla="val 30305"/>
                <a:gd name="f5" fmla="val 30304"/>
                <a:gd name="f6" fmla="val 12158"/>
                <a:gd name="f7" fmla="val 20760"/>
                <a:gd name="f8" fmla="*/ f0 1 12159"/>
                <a:gd name="f9" fmla="*/ f1 1 303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2159"/>
                <a:gd name="f16" fmla="*/ f13 1 303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159" h="30305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3038;p32">
              <a:extLst>
                <a:ext uri="{FF2B5EF4-FFF2-40B4-BE49-F238E27FC236}">
                  <a16:creationId xmlns:a16="http://schemas.microsoft.com/office/drawing/2014/main" id="{B29BF3AA-72F3-4401-9249-2B6C0BA629D6}"/>
                </a:ext>
              </a:extLst>
            </p:cNvPr>
            <p:cNvSpPr/>
            <p:nvPr/>
          </p:nvSpPr>
          <p:spPr>
            <a:xfrm>
              <a:off x="7724430" y="439926"/>
              <a:ext cx="475241" cy="834152"/>
            </a:xfrm>
            <a:custGeom>
              <a:gdLst>
                <a:gd name="f0" fmla="val w"/>
                <a:gd name="f1" fmla="val h"/>
                <a:gd name="f2" fmla="val 0"/>
                <a:gd name="f3" fmla="val 12555"/>
                <a:gd name="f4" fmla="val 22037"/>
                <a:gd name="f5" fmla="val 12554"/>
                <a:gd name="f6" fmla="val 1"/>
                <a:gd name="f7" fmla="val 7599"/>
                <a:gd name="f8" fmla="*/ f0 1 12555"/>
                <a:gd name="f9" fmla="*/ f1 1 2203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2555"/>
                <a:gd name="f16" fmla="*/ f13 1 2203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2555" h="22037">
                  <a:moveTo>
                    <a:pt x="f5" y="f2"/>
                  </a:moveTo>
                  <a:lnTo>
                    <a:pt x="f6" y="f7"/>
                  </a:lnTo>
                  <a:lnTo>
                    <a:pt x="f6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3039;p32">
              <a:extLst>
                <a:ext uri="{FF2B5EF4-FFF2-40B4-BE49-F238E27FC236}">
                  <a16:creationId xmlns:a16="http://schemas.microsoft.com/office/drawing/2014/main" id="{8692BFB2-56B2-4D32-89D2-74D989526F42}"/>
                </a:ext>
              </a:extLst>
            </p:cNvPr>
            <p:cNvSpPr/>
            <p:nvPr/>
          </p:nvSpPr>
          <p:spPr>
            <a:xfrm>
              <a:off x="8336575" y="783942"/>
              <a:ext cx="197931" cy="402710"/>
            </a:xfrm>
            <a:custGeom>
              <a:gdLst>
                <a:gd name="f0" fmla="val w"/>
                <a:gd name="f1" fmla="val h"/>
                <a:gd name="f2" fmla="val 0"/>
                <a:gd name="f3" fmla="val 5229"/>
                <a:gd name="f4" fmla="val 10639"/>
                <a:gd name="f5" fmla="val 5228"/>
                <a:gd name="f6" fmla="*/ f0 1 5229"/>
                <a:gd name="f7" fmla="*/ f1 1 106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5229"/>
                <a:gd name="f14" fmla="*/ f11 1 106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229" h="10639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3040;p32">
              <a:extLst>
                <a:ext uri="{FF2B5EF4-FFF2-40B4-BE49-F238E27FC236}">
                  <a16:creationId xmlns:a16="http://schemas.microsoft.com/office/drawing/2014/main" id="{C20BEC8F-24BF-49B5-BD33-A516334956E8}"/>
                </a:ext>
              </a:extLst>
            </p:cNvPr>
            <p:cNvSpPr/>
            <p:nvPr/>
          </p:nvSpPr>
          <p:spPr>
            <a:xfrm>
              <a:off x="7533421" y="1183187"/>
              <a:ext cx="1679853" cy="2115912"/>
            </a:xfrm>
            <a:custGeom>
              <a:gdLst>
                <a:gd name="f0" fmla="val w"/>
                <a:gd name="f1" fmla="val h"/>
                <a:gd name="f2" fmla="val 0"/>
                <a:gd name="f3" fmla="val 44379"/>
                <a:gd name="f4" fmla="val 55899"/>
                <a:gd name="f5" fmla="val 1"/>
                <a:gd name="f6" fmla="val 55898"/>
                <a:gd name="f7" fmla="*/ f0 1 44379"/>
                <a:gd name="f8" fmla="*/ f1 1 5589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4379"/>
                <a:gd name="f15" fmla="*/ f12 1 5589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4379" h="55899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3041;p32">
              <a:extLst>
                <a:ext uri="{FF2B5EF4-FFF2-40B4-BE49-F238E27FC236}">
                  <a16:creationId xmlns:a16="http://schemas.microsoft.com/office/drawing/2014/main" id="{36CAE1E3-DF39-4F7A-A684-838AA872825D}"/>
                </a:ext>
              </a:extLst>
            </p:cNvPr>
            <p:cNvSpPr/>
            <p:nvPr/>
          </p:nvSpPr>
          <p:spPr>
            <a:xfrm>
              <a:off x="7538039" y="3287652"/>
              <a:ext cx="1682166" cy="876735"/>
            </a:xfrm>
            <a:custGeom>
              <a:gdLst>
                <a:gd name="f0" fmla="val w"/>
                <a:gd name="f1" fmla="val h"/>
                <a:gd name="f2" fmla="val 0"/>
                <a:gd name="f3" fmla="val 44440"/>
                <a:gd name="f4" fmla="val 23162"/>
                <a:gd name="f5" fmla="val 1"/>
                <a:gd name="f6" fmla="val 44439"/>
                <a:gd name="f7" fmla="*/ f0 1 44440"/>
                <a:gd name="f8" fmla="*/ f1 1 2316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4440"/>
                <a:gd name="f15" fmla="*/ f12 1 2316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4440" h="2316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3042;p32">
              <a:extLst>
                <a:ext uri="{FF2B5EF4-FFF2-40B4-BE49-F238E27FC236}">
                  <a16:creationId xmlns:a16="http://schemas.microsoft.com/office/drawing/2014/main" id="{C6A3B933-19AE-45ED-B91F-344EE98B6388}"/>
                </a:ext>
              </a:extLst>
            </p:cNvPr>
            <p:cNvSpPr/>
            <p:nvPr/>
          </p:nvSpPr>
          <p:spPr>
            <a:xfrm>
              <a:off x="7810740" y="1417923"/>
              <a:ext cx="373943" cy="560335"/>
            </a:xfrm>
            <a:custGeom>
              <a:gdLst>
                <a:gd name="f0" fmla="val w"/>
                <a:gd name="f1" fmla="val h"/>
                <a:gd name="f2" fmla="val 0"/>
                <a:gd name="f3" fmla="val 9879"/>
                <a:gd name="f4" fmla="val 14803"/>
                <a:gd name="f5" fmla="*/ f0 1 9879"/>
                <a:gd name="f6" fmla="*/ f1 1 14803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9879"/>
                <a:gd name="f13" fmla="*/ f10 1 14803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9879" h="14803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3043;p32">
              <a:extLst>
                <a:ext uri="{FF2B5EF4-FFF2-40B4-BE49-F238E27FC236}">
                  <a16:creationId xmlns:a16="http://schemas.microsoft.com/office/drawing/2014/main" id="{AD35A3EE-5219-4764-A1E2-3DEE3CD00E25}"/>
                </a:ext>
              </a:extLst>
            </p:cNvPr>
            <p:cNvSpPr/>
            <p:nvPr/>
          </p:nvSpPr>
          <p:spPr>
            <a:xfrm>
              <a:off x="7752063" y="1890796"/>
              <a:ext cx="476338" cy="173781"/>
            </a:xfrm>
            <a:custGeom>
              <a:gdLst>
                <a:gd name="f0" fmla="val w"/>
                <a:gd name="f1" fmla="val h"/>
                <a:gd name="f2" fmla="val 0"/>
                <a:gd name="f3" fmla="val 12584"/>
                <a:gd name="f4" fmla="val 4591"/>
                <a:gd name="f5" fmla="val 152"/>
                <a:gd name="f6" fmla="val 1"/>
                <a:gd name="f7" fmla="val 61"/>
                <a:gd name="f8" fmla="val 62"/>
                <a:gd name="f9" fmla="val 153"/>
                <a:gd name="f10" fmla="val 4439"/>
                <a:gd name="f11" fmla="val 4530"/>
                <a:gd name="f12" fmla="val 12432"/>
                <a:gd name="f13" fmla="val 12493"/>
                <a:gd name="f14" fmla="*/ f0 1 12584"/>
                <a:gd name="f15" fmla="*/ f1 1 459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2584"/>
                <a:gd name="f22" fmla="*/ f19 1 459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2584" h="459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12" y="f4"/>
                  </a:lnTo>
                  <a:cubicBezTo>
                    <a:pt x="f13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3" y="f6"/>
                    <a:pt x="f12" y="f6"/>
                  </a:cubicBez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3044;p32">
              <a:extLst>
                <a:ext uri="{FF2B5EF4-FFF2-40B4-BE49-F238E27FC236}">
                  <a16:creationId xmlns:a16="http://schemas.microsoft.com/office/drawing/2014/main" id="{65ADA35D-FAED-4366-8DF0-1D7D85E5E2F0}"/>
                </a:ext>
              </a:extLst>
            </p:cNvPr>
            <p:cNvSpPr/>
            <p:nvPr/>
          </p:nvSpPr>
          <p:spPr>
            <a:xfrm>
              <a:off x="7810740" y="1417923"/>
              <a:ext cx="216328" cy="474061"/>
            </a:xfrm>
            <a:custGeom>
              <a:gdLst>
                <a:gd name="f0" fmla="val w"/>
                <a:gd name="f1" fmla="val h"/>
                <a:gd name="f2" fmla="val 0"/>
                <a:gd name="f3" fmla="val 5715"/>
                <a:gd name="f4" fmla="val 12524"/>
                <a:gd name="f5" fmla="val 12523"/>
                <a:gd name="f6" fmla="val 1976"/>
                <a:gd name="f7" fmla="val 395"/>
                <a:gd name="f8" fmla="val 4924"/>
                <a:gd name="f9" fmla="val 4560"/>
                <a:gd name="f10" fmla="val 4955"/>
                <a:gd name="f11" fmla="*/ f0 1 5715"/>
                <a:gd name="f12" fmla="*/ f1 1 1252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5715"/>
                <a:gd name="f19" fmla="*/ f16 1 1252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571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7" y="f8"/>
                  </a:lnTo>
                  <a:cubicBezTo>
                    <a:pt x="f3" y="f9"/>
                    <a:pt x="f10" y="f2"/>
                    <a:pt x="f10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Google Shape;3045;p32">
              <a:extLst>
                <a:ext uri="{FF2B5EF4-FFF2-40B4-BE49-F238E27FC236}">
                  <a16:creationId xmlns:a16="http://schemas.microsoft.com/office/drawing/2014/main" id="{30DEEE02-2D33-4C97-BB31-21359F6AC350}"/>
                </a:ext>
              </a:extLst>
            </p:cNvPr>
            <p:cNvSpPr/>
            <p:nvPr/>
          </p:nvSpPr>
          <p:spPr>
            <a:xfrm>
              <a:off x="7969498" y="1417923"/>
              <a:ext cx="215194" cy="474061"/>
            </a:xfrm>
            <a:custGeom>
              <a:gdLst>
                <a:gd name="f0" fmla="val w"/>
                <a:gd name="f1" fmla="val h"/>
                <a:gd name="f2" fmla="val 0"/>
                <a:gd name="f3" fmla="val 5685"/>
                <a:gd name="f4" fmla="val 12524"/>
                <a:gd name="f5" fmla="val 761"/>
                <a:gd name="f6" fmla="val 1"/>
                <a:gd name="f7" fmla="val 4560"/>
                <a:gd name="f8" fmla="val 5320"/>
                <a:gd name="f9" fmla="val 4924"/>
                <a:gd name="f10" fmla="val 3709"/>
                <a:gd name="f11" fmla="val 12523"/>
                <a:gd name="f12" fmla="*/ f0 1 5685"/>
                <a:gd name="f13" fmla="*/ f1 1 1252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85"/>
                <a:gd name="f20" fmla="*/ f17 1 1252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85" h="12524">
                  <a:moveTo>
                    <a:pt x="f5" y="f2"/>
                  </a:moveTo>
                  <a:cubicBezTo>
                    <a:pt x="f5" y="f2"/>
                    <a:pt x="f6" y="f7"/>
                    <a:pt x="f8" y="f9"/>
                  </a:cubicBezTo>
                  <a:lnTo>
                    <a:pt x="f10" y="f11"/>
                  </a:lnTo>
                  <a:lnTo>
                    <a:pt x="f3" y="f11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3046;p32">
              <a:extLst>
                <a:ext uri="{FF2B5EF4-FFF2-40B4-BE49-F238E27FC236}">
                  <a16:creationId xmlns:a16="http://schemas.microsoft.com/office/drawing/2014/main" id="{3828A693-8D73-4F5B-8FD1-F9F16F57C3E2}"/>
                </a:ext>
              </a:extLst>
            </p:cNvPr>
            <p:cNvSpPr/>
            <p:nvPr/>
          </p:nvSpPr>
          <p:spPr>
            <a:xfrm>
              <a:off x="7761262" y="1417923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2523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3047;p32">
              <a:extLst>
                <a:ext uri="{FF2B5EF4-FFF2-40B4-BE49-F238E27FC236}">
                  <a16:creationId xmlns:a16="http://schemas.microsoft.com/office/drawing/2014/main" id="{D682280E-CCD6-4266-8B58-737E86899CB7}"/>
                </a:ext>
              </a:extLst>
            </p:cNvPr>
            <p:cNvSpPr/>
            <p:nvPr/>
          </p:nvSpPr>
          <p:spPr>
            <a:xfrm>
              <a:off x="7811874" y="1417923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12523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3048;p32">
              <a:extLst>
                <a:ext uri="{FF2B5EF4-FFF2-40B4-BE49-F238E27FC236}">
                  <a16:creationId xmlns:a16="http://schemas.microsoft.com/office/drawing/2014/main" id="{E460E1EC-113E-457E-8D33-F651CC3D2FA3}"/>
                </a:ext>
              </a:extLst>
            </p:cNvPr>
            <p:cNvSpPr/>
            <p:nvPr/>
          </p:nvSpPr>
          <p:spPr>
            <a:xfrm>
              <a:off x="7862523" y="1417923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2523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3049;p32">
              <a:extLst>
                <a:ext uri="{FF2B5EF4-FFF2-40B4-BE49-F238E27FC236}">
                  <a16:creationId xmlns:a16="http://schemas.microsoft.com/office/drawing/2014/main" id="{4AE5D4F2-8404-4B3B-B899-FA01E76B273F}"/>
                </a:ext>
              </a:extLst>
            </p:cNvPr>
            <p:cNvSpPr/>
            <p:nvPr/>
          </p:nvSpPr>
          <p:spPr>
            <a:xfrm>
              <a:off x="7913135" y="1417923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12523"/>
                <a:gd name="f7" fmla="val 304"/>
                <a:gd name="f8" fmla="*/ f0 1 305"/>
                <a:gd name="f9" fmla="*/ f1 1 1252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05"/>
                <a:gd name="f16" fmla="*/ f13 1 1252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05" h="12524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3050;p32">
              <a:extLst>
                <a:ext uri="{FF2B5EF4-FFF2-40B4-BE49-F238E27FC236}">
                  <a16:creationId xmlns:a16="http://schemas.microsoft.com/office/drawing/2014/main" id="{CEA5A4DD-695B-45AD-B7E4-455A9BBC57B7}"/>
                </a:ext>
              </a:extLst>
            </p:cNvPr>
            <p:cNvSpPr/>
            <p:nvPr/>
          </p:nvSpPr>
          <p:spPr>
            <a:xfrm>
              <a:off x="7962613" y="1417923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12523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3051;p32">
              <a:extLst>
                <a:ext uri="{FF2B5EF4-FFF2-40B4-BE49-F238E27FC236}">
                  <a16:creationId xmlns:a16="http://schemas.microsoft.com/office/drawing/2014/main" id="{82A1549B-8399-4FEE-8074-04AC17A1B64C}"/>
                </a:ext>
              </a:extLst>
            </p:cNvPr>
            <p:cNvSpPr/>
            <p:nvPr/>
          </p:nvSpPr>
          <p:spPr>
            <a:xfrm>
              <a:off x="8013225" y="1417923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12523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3052;p32">
              <a:extLst>
                <a:ext uri="{FF2B5EF4-FFF2-40B4-BE49-F238E27FC236}">
                  <a16:creationId xmlns:a16="http://schemas.microsoft.com/office/drawing/2014/main" id="{76B87178-70B3-40C2-B2BB-C9C85BF136E2}"/>
                </a:ext>
              </a:extLst>
            </p:cNvPr>
            <p:cNvSpPr/>
            <p:nvPr/>
          </p:nvSpPr>
          <p:spPr>
            <a:xfrm>
              <a:off x="8063874" y="1417923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2523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3053;p32">
              <a:extLst>
                <a:ext uri="{FF2B5EF4-FFF2-40B4-BE49-F238E27FC236}">
                  <a16:creationId xmlns:a16="http://schemas.microsoft.com/office/drawing/2014/main" id="{AE2BEEC2-0107-40D1-BAD8-D362636D2C92}"/>
                </a:ext>
              </a:extLst>
            </p:cNvPr>
            <p:cNvSpPr/>
            <p:nvPr/>
          </p:nvSpPr>
          <p:spPr>
            <a:xfrm>
              <a:off x="8114477" y="1417923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12523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3054;p32">
              <a:extLst>
                <a:ext uri="{FF2B5EF4-FFF2-40B4-BE49-F238E27FC236}">
                  <a16:creationId xmlns:a16="http://schemas.microsoft.com/office/drawing/2014/main" id="{163BC15D-526D-4D81-85C7-12B64B2B42E8}"/>
                </a:ext>
              </a:extLst>
            </p:cNvPr>
            <p:cNvSpPr/>
            <p:nvPr/>
          </p:nvSpPr>
          <p:spPr>
            <a:xfrm>
              <a:off x="8163955" y="1417923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12523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3055;p32">
              <a:extLst>
                <a:ext uri="{FF2B5EF4-FFF2-40B4-BE49-F238E27FC236}">
                  <a16:creationId xmlns:a16="http://schemas.microsoft.com/office/drawing/2014/main" id="{E14810C6-588C-4729-A56E-273C1F4B3FC3}"/>
                </a:ext>
              </a:extLst>
            </p:cNvPr>
            <p:cNvSpPr/>
            <p:nvPr/>
          </p:nvSpPr>
          <p:spPr>
            <a:xfrm>
              <a:off x="8214603" y="1417923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2523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3056;p32">
              <a:extLst>
                <a:ext uri="{FF2B5EF4-FFF2-40B4-BE49-F238E27FC236}">
                  <a16:creationId xmlns:a16="http://schemas.microsoft.com/office/drawing/2014/main" id="{1E0FA764-0304-4FAC-A77E-951A6FE5CE45}"/>
                </a:ext>
              </a:extLst>
            </p:cNvPr>
            <p:cNvSpPr/>
            <p:nvPr/>
          </p:nvSpPr>
          <p:spPr>
            <a:xfrm>
              <a:off x="7731361" y="1328166"/>
              <a:ext cx="525807" cy="96679"/>
            </a:xfrm>
            <a:custGeom>
              <a:gdLst>
                <a:gd name="f0" fmla="val w"/>
                <a:gd name="f1" fmla="val h"/>
                <a:gd name="f2" fmla="val 0"/>
                <a:gd name="f3" fmla="val 13891"/>
                <a:gd name="f4" fmla="val 2554"/>
                <a:gd name="f5" fmla="val 11307"/>
                <a:gd name="f6" fmla="val 2492"/>
                <a:gd name="f7" fmla="val 92"/>
                <a:gd name="f8" fmla="*/ f0 1 13891"/>
                <a:gd name="f9" fmla="*/ f1 1 255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3891"/>
                <a:gd name="f16" fmla="*/ f13 1 255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891" h="2554">
                  <a:moveTo>
                    <a:pt x="f5" y="f2"/>
                  </a:moveTo>
                  <a:lnTo>
                    <a:pt x="f6" y="f7"/>
                  </a:lnTo>
                  <a:lnTo>
                    <a:pt x="f2" y="f4"/>
                  </a:lnTo>
                  <a:lnTo>
                    <a:pt x="f3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3057;p32">
              <a:extLst>
                <a:ext uri="{FF2B5EF4-FFF2-40B4-BE49-F238E27FC236}">
                  <a16:creationId xmlns:a16="http://schemas.microsoft.com/office/drawing/2014/main" id="{F441A72B-1BB9-464E-BE50-73DCB270653D}"/>
                </a:ext>
              </a:extLst>
            </p:cNvPr>
            <p:cNvSpPr/>
            <p:nvPr/>
          </p:nvSpPr>
          <p:spPr>
            <a:xfrm>
              <a:off x="8573578" y="1417923"/>
              <a:ext cx="373980" cy="560335"/>
            </a:xfrm>
            <a:custGeom>
              <a:gdLst>
                <a:gd name="f0" fmla="val w"/>
                <a:gd name="f1" fmla="val h"/>
                <a:gd name="f2" fmla="val 0"/>
                <a:gd name="f3" fmla="val 9880"/>
                <a:gd name="f4" fmla="val 14803"/>
                <a:gd name="f5" fmla="val 1"/>
                <a:gd name="f6" fmla="val 9879"/>
                <a:gd name="f7" fmla="*/ f0 1 9880"/>
                <a:gd name="f8" fmla="*/ f1 1 1480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9880"/>
                <a:gd name="f15" fmla="*/ f12 1 1480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880" h="14803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3058;p32">
              <a:extLst>
                <a:ext uri="{FF2B5EF4-FFF2-40B4-BE49-F238E27FC236}">
                  <a16:creationId xmlns:a16="http://schemas.microsoft.com/office/drawing/2014/main" id="{7154FA2A-BF08-499C-8547-F1607E014371}"/>
                </a:ext>
              </a:extLst>
            </p:cNvPr>
            <p:cNvSpPr/>
            <p:nvPr/>
          </p:nvSpPr>
          <p:spPr>
            <a:xfrm>
              <a:off x="8513768" y="1890796"/>
              <a:ext cx="476338" cy="173781"/>
            </a:xfrm>
            <a:custGeom>
              <a:gdLst>
                <a:gd name="f0" fmla="val w"/>
                <a:gd name="f1" fmla="val h"/>
                <a:gd name="f2" fmla="val 0"/>
                <a:gd name="f3" fmla="val 12584"/>
                <a:gd name="f4" fmla="val 4591"/>
                <a:gd name="f5" fmla="val 152"/>
                <a:gd name="f6" fmla="val 1"/>
                <a:gd name="f7" fmla="val 91"/>
                <a:gd name="f8" fmla="val 62"/>
                <a:gd name="f9" fmla="val 153"/>
                <a:gd name="f10" fmla="val 4439"/>
                <a:gd name="f11" fmla="val 4530"/>
                <a:gd name="f12" fmla="val 12432"/>
                <a:gd name="f13" fmla="val 12493"/>
                <a:gd name="f14" fmla="val 12523"/>
                <a:gd name="f15" fmla="*/ f0 1 12584"/>
                <a:gd name="f16" fmla="*/ f1 1 459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2584"/>
                <a:gd name="f23" fmla="*/ f20 1 459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2584" h="459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12" y="f4"/>
                  </a:lnTo>
                  <a:cubicBezTo>
                    <a:pt x="f13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3059;p32">
              <a:extLst>
                <a:ext uri="{FF2B5EF4-FFF2-40B4-BE49-F238E27FC236}">
                  <a16:creationId xmlns:a16="http://schemas.microsoft.com/office/drawing/2014/main" id="{E3CB10F1-DE86-4364-92FD-65F4D32A71B5}"/>
                </a:ext>
              </a:extLst>
            </p:cNvPr>
            <p:cNvSpPr/>
            <p:nvPr/>
          </p:nvSpPr>
          <p:spPr>
            <a:xfrm>
              <a:off x="8573578" y="1417923"/>
              <a:ext cx="215194" cy="474061"/>
            </a:xfrm>
            <a:custGeom>
              <a:gdLst>
                <a:gd name="f0" fmla="val w"/>
                <a:gd name="f1" fmla="val h"/>
                <a:gd name="f2" fmla="val 0"/>
                <a:gd name="f3" fmla="val 5685"/>
                <a:gd name="f4" fmla="val 12524"/>
                <a:gd name="f5" fmla="val 1"/>
                <a:gd name="f6" fmla="val 12523"/>
                <a:gd name="f7" fmla="val 1976"/>
                <a:gd name="f8" fmla="val 365"/>
                <a:gd name="f9" fmla="val 4924"/>
                <a:gd name="f10" fmla="val 4560"/>
                <a:gd name="f11" fmla="val 4925"/>
                <a:gd name="f12" fmla="*/ f0 1 5685"/>
                <a:gd name="f13" fmla="*/ f1 1 1252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85"/>
                <a:gd name="f20" fmla="*/ f17 1 1252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85" h="12524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8" y="f9"/>
                  </a:lnTo>
                  <a:cubicBezTo>
                    <a:pt x="f3" y="f10"/>
                    <a:pt x="f11" y="f2"/>
                    <a:pt x="f11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3060;p32">
              <a:extLst>
                <a:ext uri="{FF2B5EF4-FFF2-40B4-BE49-F238E27FC236}">
                  <a16:creationId xmlns:a16="http://schemas.microsoft.com/office/drawing/2014/main" id="{269D87DB-E24A-4D7F-8D3E-162F2F666901}"/>
                </a:ext>
              </a:extLst>
            </p:cNvPr>
            <p:cNvSpPr/>
            <p:nvPr/>
          </p:nvSpPr>
          <p:spPr>
            <a:xfrm>
              <a:off x="8731203" y="1417923"/>
              <a:ext cx="216365" cy="474061"/>
            </a:xfrm>
            <a:custGeom>
              <a:gdLst>
                <a:gd name="f0" fmla="val w"/>
                <a:gd name="f1" fmla="val h"/>
                <a:gd name="f2" fmla="val 0"/>
                <a:gd name="f3" fmla="val 5716"/>
                <a:gd name="f4" fmla="val 12524"/>
                <a:gd name="f5" fmla="val 761"/>
                <a:gd name="f6" fmla="val 1"/>
                <a:gd name="f7" fmla="val 4560"/>
                <a:gd name="f8" fmla="val 5320"/>
                <a:gd name="f9" fmla="val 4924"/>
                <a:gd name="f10" fmla="val 3709"/>
                <a:gd name="f11" fmla="val 12523"/>
                <a:gd name="f12" fmla="val 5715"/>
                <a:gd name="f13" fmla="*/ f0 1 5716"/>
                <a:gd name="f14" fmla="*/ f1 1 1252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716"/>
                <a:gd name="f21" fmla="*/ f18 1 1252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716" h="12524">
                  <a:moveTo>
                    <a:pt x="f5" y="f2"/>
                  </a:moveTo>
                  <a:cubicBezTo>
                    <a:pt x="f5" y="f2"/>
                    <a:pt x="f6" y="f7"/>
                    <a:pt x="f8" y="f9"/>
                  </a:cubicBezTo>
                  <a:lnTo>
                    <a:pt x="f10" y="f11"/>
                  </a:lnTo>
                  <a:lnTo>
                    <a:pt x="f12" y="f11"/>
                  </a:lnTo>
                  <a:lnTo>
                    <a:pt x="f12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3061;p32">
              <a:extLst>
                <a:ext uri="{FF2B5EF4-FFF2-40B4-BE49-F238E27FC236}">
                  <a16:creationId xmlns:a16="http://schemas.microsoft.com/office/drawing/2014/main" id="{0705E21E-3674-49AB-B42E-A8AA579DAC5A}"/>
                </a:ext>
              </a:extLst>
            </p:cNvPr>
            <p:cNvSpPr/>
            <p:nvPr/>
          </p:nvSpPr>
          <p:spPr>
            <a:xfrm>
              <a:off x="8524100" y="1417923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12523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3062;p32">
              <a:extLst>
                <a:ext uri="{FF2B5EF4-FFF2-40B4-BE49-F238E27FC236}">
                  <a16:creationId xmlns:a16="http://schemas.microsoft.com/office/drawing/2014/main" id="{A1663F6C-B08A-495C-BE13-94FC14A3CB5B}"/>
                </a:ext>
              </a:extLst>
            </p:cNvPr>
            <p:cNvSpPr/>
            <p:nvPr/>
          </p:nvSpPr>
          <p:spPr>
            <a:xfrm>
              <a:off x="8574749" y="1417923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2523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3063;p32">
              <a:extLst>
                <a:ext uri="{FF2B5EF4-FFF2-40B4-BE49-F238E27FC236}">
                  <a16:creationId xmlns:a16="http://schemas.microsoft.com/office/drawing/2014/main" id="{A599415B-958F-4B23-AC76-CA926DBD83F5}"/>
                </a:ext>
              </a:extLst>
            </p:cNvPr>
            <p:cNvSpPr/>
            <p:nvPr/>
          </p:nvSpPr>
          <p:spPr>
            <a:xfrm>
              <a:off x="8624227" y="1417923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2523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3064;p32">
              <a:extLst>
                <a:ext uri="{FF2B5EF4-FFF2-40B4-BE49-F238E27FC236}">
                  <a16:creationId xmlns:a16="http://schemas.microsoft.com/office/drawing/2014/main" id="{CFCBDF63-D758-42CD-9EB3-FBEACCC5E620}"/>
                </a:ext>
              </a:extLst>
            </p:cNvPr>
            <p:cNvSpPr/>
            <p:nvPr/>
          </p:nvSpPr>
          <p:spPr>
            <a:xfrm>
              <a:off x="8674839" y="1417923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2523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3065;p32">
              <a:extLst>
                <a:ext uri="{FF2B5EF4-FFF2-40B4-BE49-F238E27FC236}">
                  <a16:creationId xmlns:a16="http://schemas.microsoft.com/office/drawing/2014/main" id="{CD9C9E32-538A-4DFF-9FAE-8ACE62D38740}"/>
                </a:ext>
              </a:extLst>
            </p:cNvPr>
            <p:cNvSpPr/>
            <p:nvPr/>
          </p:nvSpPr>
          <p:spPr>
            <a:xfrm>
              <a:off x="8725451" y="1417923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12523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3066;p32">
              <a:extLst>
                <a:ext uri="{FF2B5EF4-FFF2-40B4-BE49-F238E27FC236}">
                  <a16:creationId xmlns:a16="http://schemas.microsoft.com/office/drawing/2014/main" id="{9F9877CB-7192-4B24-BD00-7AE8330C3466}"/>
                </a:ext>
              </a:extLst>
            </p:cNvPr>
            <p:cNvSpPr/>
            <p:nvPr/>
          </p:nvSpPr>
          <p:spPr>
            <a:xfrm>
              <a:off x="8776100" y="1417923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2523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3067;p32">
              <a:extLst>
                <a:ext uri="{FF2B5EF4-FFF2-40B4-BE49-F238E27FC236}">
                  <a16:creationId xmlns:a16="http://schemas.microsoft.com/office/drawing/2014/main" id="{8C248FE7-BC50-4ECB-BD5D-0371E4595AF0}"/>
                </a:ext>
              </a:extLst>
            </p:cNvPr>
            <p:cNvSpPr/>
            <p:nvPr/>
          </p:nvSpPr>
          <p:spPr>
            <a:xfrm>
              <a:off x="8825569" y="1417923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2523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3068;p32">
              <a:extLst>
                <a:ext uri="{FF2B5EF4-FFF2-40B4-BE49-F238E27FC236}">
                  <a16:creationId xmlns:a16="http://schemas.microsoft.com/office/drawing/2014/main" id="{DC28E464-EA4E-4742-B412-BCB41D8FB2C8}"/>
                </a:ext>
              </a:extLst>
            </p:cNvPr>
            <p:cNvSpPr/>
            <p:nvPr/>
          </p:nvSpPr>
          <p:spPr>
            <a:xfrm>
              <a:off x="8876181" y="1417923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12523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3069;p32">
              <a:extLst>
                <a:ext uri="{FF2B5EF4-FFF2-40B4-BE49-F238E27FC236}">
                  <a16:creationId xmlns:a16="http://schemas.microsoft.com/office/drawing/2014/main" id="{73510266-26E8-4BA2-B1D3-CA6C38152587}"/>
                </a:ext>
              </a:extLst>
            </p:cNvPr>
            <p:cNvSpPr/>
            <p:nvPr/>
          </p:nvSpPr>
          <p:spPr>
            <a:xfrm>
              <a:off x="8926830" y="1417923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2523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3070;p32">
              <a:extLst>
                <a:ext uri="{FF2B5EF4-FFF2-40B4-BE49-F238E27FC236}">
                  <a16:creationId xmlns:a16="http://schemas.microsoft.com/office/drawing/2014/main" id="{D1CC3C9C-C5CE-4EFF-AD23-B26F24C2B232}"/>
                </a:ext>
              </a:extLst>
            </p:cNvPr>
            <p:cNvSpPr/>
            <p:nvPr/>
          </p:nvSpPr>
          <p:spPr>
            <a:xfrm>
              <a:off x="8977442" y="1417923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12523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3071;p32">
              <a:extLst>
                <a:ext uri="{FF2B5EF4-FFF2-40B4-BE49-F238E27FC236}">
                  <a16:creationId xmlns:a16="http://schemas.microsoft.com/office/drawing/2014/main" id="{3F2F888C-D655-46A5-935C-D7E30FEF5BC6}"/>
                </a:ext>
              </a:extLst>
            </p:cNvPr>
            <p:cNvSpPr/>
            <p:nvPr/>
          </p:nvSpPr>
          <p:spPr>
            <a:xfrm>
              <a:off x="7810740" y="2338385"/>
              <a:ext cx="373943" cy="560371"/>
            </a:xfrm>
            <a:custGeom>
              <a:gdLst>
                <a:gd name="f0" fmla="val w"/>
                <a:gd name="f1" fmla="val h"/>
                <a:gd name="f2" fmla="val 0"/>
                <a:gd name="f3" fmla="val 9879"/>
                <a:gd name="f4" fmla="val 14804"/>
                <a:gd name="f5" fmla="val 1"/>
                <a:gd name="f6" fmla="val 14803"/>
                <a:gd name="f7" fmla="*/ f0 1 9879"/>
                <a:gd name="f8" fmla="*/ f1 1 1480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9879"/>
                <a:gd name="f15" fmla="*/ f12 1 1480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879" h="14804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3072;p32">
              <a:extLst>
                <a:ext uri="{FF2B5EF4-FFF2-40B4-BE49-F238E27FC236}">
                  <a16:creationId xmlns:a16="http://schemas.microsoft.com/office/drawing/2014/main" id="{1F47F4C1-3BD0-4895-8580-CD3CEB7BA747}"/>
                </a:ext>
              </a:extLst>
            </p:cNvPr>
            <p:cNvSpPr/>
            <p:nvPr/>
          </p:nvSpPr>
          <p:spPr>
            <a:xfrm>
              <a:off x="7752063" y="2811295"/>
              <a:ext cx="476338" cy="173781"/>
            </a:xfrm>
            <a:custGeom>
              <a:gdLst>
                <a:gd name="f0" fmla="val w"/>
                <a:gd name="f1" fmla="val h"/>
                <a:gd name="f2" fmla="val 0"/>
                <a:gd name="f3" fmla="val 12584"/>
                <a:gd name="f4" fmla="val 4591"/>
                <a:gd name="f5" fmla="val 152"/>
                <a:gd name="f6" fmla="val 61"/>
                <a:gd name="f7" fmla="val 4438"/>
                <a:gd name="f8" fmla="val 4529"/>
                <a:gd name="f9" fmla="val 4590"/>
                <a:gd name="f10" fmla="val 12432"/>
                <a:gd name="f11" fmla="val 12493"/>
                <a:gd name="f12" fmla="*/ f0 1 12584"/>
                <a:gd name="f13" fmla="*/ f1 1 4591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584"/>
                <a:gd name="f20" fmla="*/ f17 1 4591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584" h="4591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7"/>
                  </a:cubicBezTo>
                  <a:lnTo>
                    <a:pt x="f3" y="f5"/>
                  </a:lnTo>
                  <a:cubicBezTo>
                    <a:pt x="f3" y="f6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3073;p32">
              <a:extLst>
                <a:ext uri="{FF2B5EF4-FFF2-40B4-BE49-F238E27FC236}">
                  <a16:creationId xmlns:a16="http://schemas.microsoft.com/office/drawing/2014/main" id="{D4FC4213-3746-482D-BBE9-951ED9E6D55D}"/>
                </a:ext>
              </a:extLst>
            </p:cNvPr>
            <p:cNvSpPr/>
            <p:nvPr/>
          </p:nvSpPr>
          <p:spPr>
            <a:xfrm>
              <a:off x="7810740" y="2338385"/>
              <a:ext cx="216328" cy="474061"/>
            </a:xfrm>
            <a:custGeom>
              <a:gdLst>
                <a:gd name="f0" fmla="val w"/>
                <a:gd name="f1" fmla="val h"/>
                <a:gd name="f2" fmla="val 0"/>
                <a:gd name="f3" fmla="val 5715"/>
                <a:gd name="f4" fmla="val 12524"/>
                <a:gd name="f5" fmla="val 1"/>
                <a:gd name="f6" fmla="val 1976"/>
                <a:gd name="f7" fmla="val 395"/>
                <a:gd name="f8" fmla="val 4925"/>
                <a:gd name="f9" fmla="val 4560"/>
                <a:gd name="f10" fmla="val 4955"/>
                <a:gd name="f11" fmla="*/ f0 1 5715"/>
                <a:gd name="f12" fmla="*/ f1 1 1252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5715"/>
                <a:gd name="f19" fmla="*/ f16 1 1252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571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7" y="f8"/>
                  </a:lnTo>
                  <a:cubicBezTo>
                    <a:pt x="f3" y="f9"/>
                    <a:pt x="f10" y="f5"/>
                    <a:pt x="f10" y="f5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3074;p32">
              <a:extLst>
                <a:ext uri="{FF2B5EF4-FFF2-40B4-BE49-F238E27FC236}">
                  <a16:creationId xmlns:a16="http://schemas.microsoft.com/office/drawing/2014/main" id="{4D22A790-A71E-433E-AF61-45BBD30814C0}"/>
                </a:ext>
              </a:extLst>
            </p:cNvPr>
            <p:cNvSpPr/>
            <p:nvPr/>
          </p:nvSpPr>
          <p:spPr>
            <a:xfrm>
              <a:off x="7969498" y="2338385"/>
              <a:ext cx="215194" cy="474061"/>
            </a:xfrm>
            <a:custGeom>
              <a:gdLst>
                <a:gd name="f0" fmla="val w"/>
                <a:gd name="f1" fmla="val h"/>
                <a:gd name="f2" fmla="val 0"/>
                <a:gd name="f3" fmla="val 5685"/>
                <a:gd name="f4" fmla="val 12524"/>
                <a:gd name="f5" fmla="val 761"/>
                <a:gd name="f6" fmla="val 1"/>
                <a:gd name="f7" fmla="val 4560"/>
                <a:gd name="f8" fmla="val 5320"/>
                <a:gd name="f9" fmla="val 4925"/>
                <a:gd name="f10" fmla="val 3709"/>
                <a:gd name="f11" fmla="*/ f0 1 5685"/>
                <a:gd name="f12" fmla="*/ f1 1 1252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5685"/>
                <a:gd name="f19" fmla="*/ f16 1 1252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5685" h="12524">
                  <a:moveTo>
                    <a:pt x="f5" y="f6"/>
                  </a:moveTo>
                  <a:cubicBezTo>
                    <a:pt x="f5" y="f6"/>
                    <a:pt x="f6" y="f7"/>
                    <a:pt x="f8" y="f9"/>
                  </a:cubicBezTo>
                  <a:lnTo>
                    <a:pt x="f10" y="f4"/>
                  </a:ln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3075;p32">
              <a:extLst>
                <a:ext uri="{FF2B5EF4-FFF2-40B4-BE49-F238E27FC236}">
                  <a16:creationId xmlns:a16="http://schemas.microsoft.com/office/drawing/2014/main" id="{C5AA1CA5-2970-43A2-B1E0-395B90D2AE2F}"/>
                </a:ext>
              </a:extLst>
            </p:cNvPr>
            <p:cNvSpPr/>
            <p:nvPr/>
          </p:nvSpPr>
          <p:spPr>
            <a:xfrm>
              <a:off x="7761262" y="2338385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3076;p32">
              <a:extLst>
                <a:ext uri="{FF2B5EF4-FFF2-40B4-BE49-F238E27FC236}">
                  <a16:creationId xmlns:a16="http://schemas.microsoft.com/office/drawing/2014/main" id="{5FBEC9DD-26B1-49A6-9062-72F4D2A0911C}"/>
                </a:ext>
              </a:extLst>
            </p:cNvPr>
            <p:cNvSpPr/>
            <p:nvPr/>
          </p:nvSpPr>
          <p:spPr>
            <a:xfrm>
              <a:off x="7811874" y="2338385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*/ f0 1 305"/>
                <a:gd name="f7" fmla="*/ f1 1 1252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5"/>
                <a:gd name="f14" fmla="*/ f11 1 1252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5" h="12524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3077;p32">
              <a:extLst>
                <a:ext uri="{FF2B5EF4-FFF2-40B4-BE49-F238E27FC236}">
                  <a16:creationId xmlns:a16="http://schemas.microsoft.com/office/drawing/2014/main" id="{B30ACFB8-34DA-4D68-9935-2DC5C6FD023F}"/>
                </a:ext>
              </a:extLst>
            </p:cNvPr>
            <p:cNvSpPr/>
            <p:nvPr/>
          </p:nvSpPr>
          <p:spPr>
            <a:xfrm>
              <a:off x="7862523" y="2338385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3078;p32">
              <a:extLst>
                <a:ext uri="{FF2B5EF4-FFF2-40B4-BE49-F238E27FC236}">
                  <a16:creationId xmlns:a16="http://schemas.microsoft.com/office/drawing/2014/main" id="{9DA355EE-B465-4E62-87F0-C4850E106ECB}"/>
                </a:ext>
              </a:extLst>
            </p:cNvPr>
            <p:cNvSpPr/>
            <p:nvPr/>
          </p:nvSpPr>
          <p:spPr>
            <a:xfrm>
              <a:off x="7913135" y="2338385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3079;p32">
              <a:extLst>
                <a:ext uri="{FF2B5EF4-FFF2-40B4-BE49-F238E27FC236}">
                  <a16:creationId xmlns:a16="http://schemas.microsoft.com/office/drawing/2014/main" id="{32254F26-1E46-4668-B83F-8D7D0ACDB07B}"/>
                </a:ext>
              </a:extLst>
            </p:cNvPr>
            <p:cNvSpPr/>
            <p:nvPr/>
          </p:nvSpPr>
          <p:spPr>
            <a:xfrm>
              <a:off x="7962613" y="2338385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*/ f0 1 305"/>
                <a:gd name="f7" fmla="*/ f1 1 1252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5"/>
                <a:gd name="f14" fmla="*/ f11 1 1252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5" h="12524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3080;p32">
              <a:extLst>
                <a:ext uri="{FF2B5EF4-FFF2-40B4-BE49-F238E27FC236}">
                  <a16:creationId xmlns:a16="http://schemas.microsoft.com/office/drawing/2014/main" id="{BA7D9639-65BD-4389-946C-D2FA4FEE94BE}"/>
                </a:ext>
              </a:extLst>
            </p:cNvPr>
            <p:cNvSpPr/>
            <p:nvPr/>
          </p:nvSpPr>
          <p:spPr>
            <a:xfrm>
              <a:off x="8013225" y="2338385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*/ f0 1 305"/>
                <a:gd name="f7" fmla="*/ f1 1 1252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5"/>
                <a:gd name="f14" fmla="*/ f11 1 1252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5" h="12524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3081;p32">
              <a:extLst>
                <a:ext uri="{FF2B5EF4-FFF2-40B4-BE49-F238E27FC236}">
                  <a16:creationId xmlns:a16="http://schemas.microsoft.com/office/drawing/2014/main" id="{0CE51502-F73E-46F8-B18E-692792E48031}"/>
                </a:ext>
              </a:extLst>
            </p:cNvPr>
            <p:cNvSpPr/>
            <p:nvPr/>
          </p:nvSpPr>
          <p:spPr>
            <a:xfrm>
              <a:off x="8063874" y="2338385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3082;p32">
              <a:extLst>
                <a:ext uri="{FF2B5EF4-FFF2-40B4-BE49-F238E27FC236}">
                  <a16:creationId xmlns:a16="http://schemas.microsoft.com/office/drawing/2014/main" id="{2AF2B30A-E686-4085-891E-6F423AB8966C}"/>
                </a:ext>
              </a:extLst>
            </p:cNvPr>
            <p:cNvSpPr/>
            <p:nvPr/>
          </p:nvSpPr>
          <p:spPr>
            <a:xfrm>
              <a:off x="8114477" y="2338385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*/ f0 1 305"/>
                <a:gd name="f7" fmla="*/ f1 1 1252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5"/>
                <a:gd name="f14" fmla="*/ f11 1 1252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5" h="12524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3083;p32">
              <a:extLst>
                <a:ext uri="{FF2B5EF4-FFF2-40B4-BE49-F238E27FC236}">
                  <a16:creationId xmlns:a16="http://schemas.microsoft.com/office/drawing/2014/main" id="{A63C1B24-EAF1-48DF-8539-8E03D553B888}"/>
                </a:ext>
              </a:extLst>
            </p:cNvPr>
            <p:cNvSpPr/>
            <p:nvPr/>
          </p:nvSpPr>
          <p:spPr>
            <a:xfrm>
              <a:off x="8163955" y="2338385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*/ f0 1 305"/>
                <a:gd name="f7" fmla="*/ f1 1 1252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5"/>
                <a:gd name="f14" fmla="*/ f11 1 1252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5" h="12524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3084;p32">
              <a:extLst>
                <a:ext uri="{FF2B5EF4-FFF2-40B4-BE49-F238E27FC236}">
                  <a16:creationId xmlns:a16="http://schemas.microsoft.com/office/drawing/2014/main" id="{25FABA69-F49E-4DD0-8D94-630C3F15D4C5}"/>
                </a:ext>
              </a:extLst>
            </p:cNvPr>
            <p:cNvSpPr/>
            <p:nvPr/>
          </p:nvSpPr>
          <p:spPr>
            <a:xfrm>
              <a:off x="8214603" y="2338385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3085;p32">
              <a:extLst>
                <a:ext uri="{FF2B5EF4-FFF2-40B4-BE49-F238E27FC236}">
                  <a16:creationId xmlns:a16="http://schemas.microsoft.com/office/drawing/2014/main" id="{B153A453-11AA-40E9-A878-02A521B52799}"/>
                </a:ext>
              </a:extLst>
            </p:cNvPr>
            <p:cNvSpPr/>
            <p:nvPr/>
          </p:nvSpPr>
          <p:spPr>
            <a:xfrm>
              <a:off x="7731361" y="2248628"/>
              <a:ext cx="525807" cy="96716"/>
            </a:xfrm>
            <a:custGeom>
              <a:gdLst>
                <a:gd name="f0" fmla="val w"/>
                <a:gd name="f1" fmla="val h"/>
                <a:gd name="f2" fmla="val 0"/>
                <a:gd name="f3" fmla="val 13891"/>
                <a:gd name="f4" fmla="val 2555"/>
                <a:gd name="f5" fmla="val 11307"/>
                <a:gd name="f6" fmla="val 1"/>
                <a:gd name="f7" fmla="val 2492"/>
                <a:gd name="f8" fmla="val 92"/>
                <a:gd name="f9" fmla="val 2554"/>
                <a:gd name="f10" fmla="*/ f0 1 13891"/>
                <a:gd name="f11" fmla="*/ f1 1 255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3891"/>
                <a:gd name="f18" fmla="*/ f15 1 255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3891" h="2555">
                  <a:moveTo>
                    <a:pt x="f5" y="f6"/>
                  </a:moveTo>
                  <a:lnTo>
                    <a:pt x="f7" y="f8"/>
                  </a:lnTo>
                  <a:lnTo>
                    <a:pt x="f2" y="f9"/>
                  </a:lnTo>
                  <a:lnTo>
                    <a:pt x="f3" y="f9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3086;p32">
              <a:extLst>
                <a:ext uri="{FF2B5EF4-FFF2-40B4-BE49-F238E27FC236}">
                  <a16:creationId xmlns:a16="http://schemas.microsoft.com/office/drawing/2014/main" id="{F360A932-540B-4A68-A826-22172CAFE7ED}"/>
                </a:ext>
              </a:extLst>
            </p:cNvPr>
            <p:cNvSpPr/>
            <p:nvPr/>
          </p:nvSpPr>
          <p:spPr>
            <a:xfrm>
              <a:off x="8573578" y="2338385"/>
              <a:ext cx="373980" cy="560371"/>
            </a:xfrm>
            <a:custGeom>
              <a:gdLst>
                <a:gd name="f0" fmla="val w"/>
                <a:gd name="f1" fmla="val h"/>
                <a:gd name="f2" fmla="val 0"/>
                <a:gd name="f3" fmla="val 9880"/>
                <a:gd name="f4" fmla="val 14804"/>
                <a:gd name="f5" fmla="val 1"/>
                <a:gd name="f6" fmla="val 14803"/>
                <a:gd name="f7" fmla="val 9879"/>
                <a:gd name="f8" fmla="*/ f0 1 9880"/>
                <a:gd name="f9" fmla="*/ f1 1 1480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9880"/>
                <a:gd name="f16" fmla="*/ f13 1 1480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9880" h="1480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3087;p32">
              <a:extLst>
                <a:ext uri="{FF2B5EF4-FFF2-40B4-BE49-F238E27FC236}">
                  <a16:creationId xmlns:a16="http://schemas.microsoft.com/office/drawing/2014/main" id="{4E47A9A5-B930-418F-B976-498C9F8F1629}"/>
                </a:ext>
              </a:extLst>
            </p:cNvPr>
            <p:cNvSpPr/>
            <p:nvPr/>
          </p:nvSpPr>
          <p:spPr>
            <a:xfrm>
              <a:off x="8513768" y="2811295"/>
              <a:ext cx="476338" cy="173781"/>
            </a:xfrm>
            <a:custGeom>
              <a:gdLst>
                <a:gd name="f0" fmla="val w"/>
                <a:gd name="f1" fmla="val h"/>
                <a:gd name="f2" fmla="val 0"/>
                <a:gd name="f3" fmla="val 12584"/>
                <a:gd name="f4" fmla="val 4591"/>
                <a:gd name="f5" fmla="val 152"/>
                <a:gd name="f6" fmla="val 91"/>
                <a:gd name="f7" fmla="val 61"/>
                <a:gd name="f8" fmla="val 4438"/>
                <a:gd name="f9" fmla="val 4529"/>
                <a:gd name="f10" fmla="val 4590"/>
                <a:gd name="f11" fmla="val 12432"/>
                <a:gd name="f12" fmla="val 12493"/>
                <a:gd name="f13" fmla="val 12523"/>
                <a:gd name="f14" fmla="*/ f0 1 12584"/>
                <a:gd name="f15" fmla="*/ f1 1 459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2584"/>
                <a:gd name="f22" fmla="*/ f19 1 459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2584" h="4591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lnTo>
                    <a:pt x="f3" y="f5"/>
                  </a:lnTo>
                  <a:cubicBezTo>
                    <a:pt x="f3" y="f7"/>
                    <a:pt x="f13" y="f2"/>
                    <a:pt x="f11" y="f2"/>
                  </a:cubicBez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3088;p32">
              <a:extLst>
                <a:ext uri="{FF2B5EF4-FFF2-40B4-BE49-F238E27FC236}">
                  <a16:creationId xmlns:a16="http://schemas.microsoft.com/office/drawing/2014/main" id="{05370541-38B7-406E-941C-BC0E4A9F1577}"/>
                </a:ext>
              </a:extLst>
            </p:cNvPr>
            <p:cNvSpPr/>
            <p:nvPr/>
          </p:nvSpPr>
          <p:spPr>
            <a:xfrm>
              <a:off x="8573578" y="2338385"/>
              <a:ext cx="215194" cy="474061"/>
            </a:xfrm>
            <a:custGeom>
              <a:gdLst>
                <a:gd name="f0" fmla="val w"/>
                <a:gd name="f1" fmla="val h"/>
                <a:gd name="f2" fmla="val 0"/>
                <a:gd name="f3" fmla="val 5685"/>
                <a:gd name="f4" fmla="val 12524"/>
                <a:gd name="f5" fmla="val 1"/>
                <a:gd name="f6" fmla="val 1976"/>
                <a:gd name="f7" fmla="val 365"/>
                <a:gd name="f8" fmla="val 4925"/>
                <a:gd name="f9" fmla="val 4560"/>
                <a:gd name="f10" fmla="*/ f0 1 5685"/>
                <a:gd name="f11" fmla="*/ f1 1 1252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5685"/>
                <a:gd name="f18" fmla="*/ f15 1 1252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5685" h="1252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7" y="f8"/>
                  </a:lnTo>
                  <a:cubicBezTo>
                    <a:pt x="f3" y="f9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3089;p32">
              <a:extLst>
                <a:ext uri="{FF2B5EF4-FFF2-40B4-BE49-F238E27FC236}">
                  <a16:creationId xmlns:a16="http://schemas.microsoft.com/office/drawing/2014/main" id="{6F06F4D7-623D-49EB-93EF-1B2E0FE20233}"/>
                </a:ext>
              </a:extLst>
            </p:cNvPr>
            <p:cNvSpPr/>
            <p:nvPr/>
          </p:nvSpPr>
          <p:spPr>
            <a:xfrm>
              <a:off x="8731203" y="2338385"/>
              <a:ext cx="216365" cy="474061"/>
            </a:xfrm>
            <a:custGeom>
              <a:gdLst>
                <a:gd name="f0" fmla="val w"/>
                <a:gd name="f1" fmla="val h"/>
                <a:gd name="f2" fmla="val 0"/>
                <a:gd name="f3" fmla="val 5716"/>
                <a:gd name="f4" fmla="val 12524"/>
                <a:gd name="f5" fmla="val 761"/>
                <a:gd name="f6" fmla="val 1"/>
                <a:gd name="f7" fmla="val 4560"/>
                <a:gd name="f8" fmla="val 5320"/>
                <a:gd name="f9" fmla="val 4925"/>
                <a:gd name="f10" fmla="val 3709"/>
                <a:gd name="f11" fmla="val 5715"/>
                <a:gd name="f12" fmla="*/ f0 1 5716"/>
                <a:gd name="f13" fmla="*/ f1 1 1252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716"/>
                <a:gd name="f20" fmla="*/ f17 1 1252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716" h="12524">
                  <a:moveTo>
                    <a:pt x="f5" y="f6"/>
                  </a:moveTo>
                  <a:cubicBezTo>
                    <a:pt x="f5" y="f6"/>
                    <a:pt x="f6" y="f7"/>
                    <a:pt x="f8" y="f9"/>
                  </a:cubicBezTo>
                  <a:lnTo>
                    <a:pt x="f10" y="f4"/>
                  </a:lnTo>
                  <a:lnTo>
                    <a:pt x="f11" y="f4"/>
                  </a:lnTo>
                  <a:lnTo>
                    <a:pt x="f11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3090;p32">
              <a:extLst>
                <a:ext uri="{FF2B5EF4-FFF2-40B4-BE49-F238E27FC236}">
                  <a16:creationId xmlns:a16="http://schemas.microsoft.com/office/drawing/2014/main" id="{23B701C5-415C-4B19-9943-A1994731D900}"/>
                </a:ext>
              </a:extLst>
            </p:cNvPr>
            <p:cNvSpPr/>
            <p:nvPr/>
          </p:nvSpPr>
          <p:spPr>
            <a:xfrm>
              <a:off x="8524100" y="2338385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*/ f0 1 305"/>
                <a:gd name="f7" fmla="*/ f1 1 1252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5"/>
                <a:gd name="f14" fmla="*/ f11 1 1252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5" h="12524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6" name="Google Shape;3091;p32">
              <a:extLst>
                <a:ext uri="{FF2B5EF4-FFF2-40B4-BE49-F238E27FC236}">
                  <a16:creationId xmlns:a16="http://schemas.microsoft.com/office/drawing/2014/main" id="{95321F6C-8AE8-4E66-A3B3-E6920C7786E2}"/>
                </a:ext>
              </a:extLst>
            </p:cNvPr>
            <p:cNvSpPr/>
            <p:nvPr/>
          </p:nvSpPr>
          <p:spPr>
            <a:xfrm>
              <a:off x="8574749" y="2338385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3092;p32">
              <a:extLst>
                <a:ext uri="{FF2B5EF4-FFF2-40B4-BE49-F238E27FC236}">
                  <a16:creationId xmlns:a16="http://schemas.microsoft.com/office/drawing/2014/main" id="{A596DBD2-5ADA-4686-B4FB-F19BC6183ED5}"/>
                </a:ext>
              </a:extLst>
            </p:cNvPr>
            <p:cNvSpPr/>
            <p:nvPr/>
          </p:nvSpPr>
          <p:spPr>
            <a:xfrm>
              <a:off x="8624227" y="2338385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3093;p32">
              <a:extLst>
                <a:ext uri="{FF2B5EF4-FFF2-40B4-BE49-F238E27FC236}">
                  <a16:creationId xmlns:a16="http://schemas.microsoft.com/office/drawing/2014/main" id="{64F3A640-37F5-44B3-A14B-C0B77BF6EE33}"/>
                </a:ext>
              </a:extLst>
            </p:cNvPr>
            <p:cNvSpPr/>
            <p:nvPr/>
          </p:nvSpPr>
          <p:spPr>
            <a:xfrm>
              <a:off x="8674839" y="2338385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3094;p32">
              <a:extLst>
                <a:ext uri="{FF2B5EF4-FFF2-40B4-BE49-F238E27FC236}">
                  <a16:creationId xmlns:a16="http://schemas.microsoft.com/office/drawing/2014/main" id="{204BF236-A009-4C54-964F-252F04047DF9}"/>
                </a:ext>
              </a:extLst>
            </p:cNvPr>
            <p:cNvSpPr/>
            <p:nvPr/>
          </p:nvSpPr>
          <p:spPr>
            <a:xfrm>
              <a:off x="8725451" y="2338385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*/ f0 1 305"/>
                <a:gd name="f7" fmla="*/ f1 1 1252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5"/>
                <a:gd name="f14" fmla="*/ f11 1 1252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5" h="12524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3095;p32">
              <a:extLst>
                <a:ext uri="{FF2B5EF4-FFF2-40B4-BE49-F238E27FC236}">
                  <a16:creationId xmlns:a16="http://schemas.microsoft.com/office/drawing/2014/main" id="{AC1BFBFC-0C4C-4326-B12F-64D91483160B}"/>
                </a:ext>
              </a:extLst>
            </p:cNvPr>
            <p:cNvSpPr/>
            <p:nvPr/>
          </p:nvSpPr>
          <p:spPr>
            <a:xfrm>
              <a:off x="8776100" y="2338385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3096;p32">
              <a:extLst>
                <a:ext uri="{FF2B5EF4-FFF2-40B4-BE49-F238E27FC236}">
                  <a16:creationId xmlns:a16="http://schemas.microsoft.com/office/drawing/2014/main" id="{69622F2A-3EB6-4C8D-9F15-C7BEFE801E24}"/>
                </a:ext>
              </a:extLst>
            </p:cNvPr>
            <p:cNvSpPr/>
            <p:nvPr/>
          </p:nvSpPr>
          <p:spPr>
            <a:xfrm>
              <a:off x="8825569" y="2338385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2" name="Google Shape;3097;p32">
              <a:extLst>
                <a:ext uri="{FF2B5EF4-FFF2-40B4-BE49-F238E27FC236}">
                  <a16:creationId xmlns:a16="http://schemas.microsoft.com/office/drawing/2014/main" id="{FD05C8D1-76A9-4DBE-A209-348BBE890BAF}"/>
                </a:ext>
              </a:extLst>
            </p:cNvPr>
            <p:cNvSpPr/>
            <p:nvPr/>
          </p:nvSpPr>
          <p:spPr>
            <a:xfrm>
              <a:off x="8876181" y="2338385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*/ f0 1 305"/>
                <a:gd name="f7" fmla="*/ f1 1 1252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5"/>
                <a:gd name="f14" fmla="*/ f11 1 1252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5" h="12524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3098;p32">
              <a:extLst>
                <a:ext uri="{FF2B5EF4-FFF2-40B4-BE49-F238E27FC236}">
                  <a16:creationId xmlns:a16="http://schemas.microsoft.com/office/drawing/2014/main" id="{26B5B176-EA2F-4C2C-AEEE-22F3D1AC8B07}"/>
                </a:ext>
              </a:extLst>
            </p:cNvPr>
            <p:cNvSpPr/>
            <p:nvPr/>
          </p:nvSpPr>
          <p:spPr>
            <a:xfrm>
              <a:off x="8926830" y="2338385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val 304"/>
                <a:gd name="f7" fmla="*/ f0 1 305"/>
                <a:gd name="f8" fmla="*/ f1 1 1252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52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524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3099;p32">
              <a:extLst>
                <a:ext uri="{FF2B5EF4-FFF2-40B4-BE49-F238E27FC236}">
                  <a16:creationId xmlns:a16="http://schemas.microsoft.com/office/drawing/2014/main" id="{7FCC1C0C-F2FC-4AFC-B827-9A59A84A2C02}"/>
                </a:ext>
              </a:extLst>
            </p:cNvPr>
            <p:cNvSpPr/>
            <p:nvPr/>
          </p:nvSpPr>
          <p:spPr>
            <a:xfrm>
              <a:off x="8977442" y="2338385"/>
              <a:ext cx="11548" cy="47406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524"/>
                <a:gd name="f5" fmla="val 1"/>
                <a:gd name="f6" fmla="*/ f0 1 305"/>
                <a:gd name="f7" fmla="*/ f1 1 1252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5"/>
                <a:gd name="f14" fmla="*/ f11 1 1252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5" h="12524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3100;p32">
              <a:extLst>
                <a:ext uri="{FF2B5EF4-FFF2-40B4-BE49-F238E27FC236}">
                  <a16:creationId xmlns:a16="http://schemas.microsoft.com/office/drawing/2014/main" id="{C3BB909D-E1E2-4263-80B4-527F07897013}"/>
                </a:ext>
              </a:extLst>
            </p:cNvPr>
            <p:cNvSpPr/>
            <p:nvPr/>
          </p:nvSpPr>
          <p:spPr>
            <a:xfrm>
              <a:off x="8494199" y="2248628"/>
              <a:ext cx="524673" cy="96716"/>
            </a:xfrm>
            <a:custGeom>
              <a:gdLst>
                <a:gd name="f0" fmla="val w"/>
                <a:gd name="f1" fmla="val h"/>
                <a:gd name="f2" fmla="val 0"/>
                <a:gd name="f3" fmla="val 13861"/>
                <a:gd name="f4" fmla="val 2555"/>
                <a:gd name="f5" fmla="val 11277"/>
                <a:gd name="f6" fmla="val 1"/>
                <a:gd name="f7" fmla="val 2462"/>
                <a:gd name="f8" fmla="val 92"/>
                <a:gd name="f9" fmla="val 2554"/>
                <a:gd name="f10" fmla="*/ f0 1 13861"/>
                <a:gd name="f11" fmla="*/ f1 1 255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3861"/>
                <a:gd name="f18" fmla="*/ f15 1 255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3861" h="2555">
                  <a:moveTo>
                    <a:pt x="f5" y="f6"/>
                  </a:moveTo>
                  <a:lnTo>
                    <a:pt x="f7" y="f8"/>
                  </a:lnTo>
                  <a:lnTo>
                    <a:pt x="f2" y="f9"/>
                  </a:lnTo>
                  <a:lnTo>
                    <a:pt x="f3" y="f9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3101;p32">
              <a:extLst>
                <a:ext uri="{FF2B5EF4-FFF2-40B4-BE49-F238E27FC236}">
                  <a16:creationId xmlns:a16="http://schemas.microsoft.com/office/drawing/2014/main" id="{DBEE80DB-68F6-4379-A384-E9C974B97F6C}"/>
                </a:ext>
              </a:extLst>
            </p:cNvPr>
            <p:cNvSpPr/>
            <p:nvPr/>
          </p:nvSpPr>
          <p:spPr>
            <a:xfrm>
              <a:off x="9000457" y="3011503"/>
              <a:ext cx="138083" cy="61017"/>
            </a:xfrm>
            <a:custGeom>
              <a:gdLst>
                <a:gd name="f0" fmla="val w"/>
                <a:gd name="f1" fmla="val h"/>
                <a:gd name="f2" fmla="val 0"/>
                <a:gd name="f3" fmla="val 3648"/>
                <a:gd name="f4" fmla="val 1612"/>
                <a:gd name="f5" fmla="val 3344"/>
                <a:gd name="f6" fmla="val 1307"/>
                <a:gd name="f7" fmla="val 1611"/>
                <a:gd name="f8" fmla="*/ f0 1 3648"/>
                <a:gd name="f9" fmla="*/ f1 1 161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648"/>
                <a:gd name="f16" fmla="*/ f13 1 161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648" h="1611">
                  <a:moveTo>
                    <a:pt x="f5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3" y="f7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3102;p32">
              <a:extLst>
                <a:ext uri="{FF2B5EF4-FFF2-40B4-BE49-F238E27FC236}">
                  <a16:creationId xmlns:a16="http://schemas.microsoft.com/office/drawing/2014/main" id="{6D85D5F7-19A6-4E50-965E-8F8FA848B2AD}"/>
                </a:ext>
              </a:extLst>
            </p:cNvPr>
            <p:cNvSpPr/>
            <p:nvPr/>
          </p:nvSpPr>
          <p:spPr>
            <a:xfrm>
              <a:off x="9060304" y="3071314"/>
              <a:ext cx="11503" cy="49514"/>
            </a:xfrm>
            <a:custGeom>
              <a:gdLst>
                <a:gd name="f0" fmla="val w"/>
                <a:gd name="f1" fmla="val h"/>
                <a:gd name="f2" fmla="val 0"/>
                <a:gd name="f3" fmla="val 304"/>
                <a:gd name="f4" fmla="val 1308"/>
                <a:gd name="f5" fmla="val 1"/>
                <a:gd name="f6" fmla="*/ f0 1 304"/>
                <a:gd name="f7" fmla="*/ f1 1 130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4"/>
                <a:gd name="f14" fmla="*/ f11 1 130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4" h="1308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3103;p32">
              <a:extLst>
                <a:ext uri="{FF2B5EF4-FFF2-40B4-BE49-F238E27FC236}">
                  <a16:creationId xmlns:a16="http://schemas.microsoft.com/office/drawing/2014/main" id="{E9E1B5EF-2490-4F7E-8227-30B9272AB9E6}"/>
                </a:ext>
              </a:extLst>
            </p:cNvPr>
            <p:cNvSpPr/>
            <p:nvPr/>
          </p:nvSpPr>
          <p:spPr>
            <a:xfrm>
              <a:off x="9006209" y="3115031"/>
              <a:ext cx="187561" cy="11548"/>
            </a:xfrm>
            <a:custGeom>
              <a:gdLst>
                <a:gd name="f0" fmla="val w"/>
                <a:gd name="f1" fmla="val h"/>
                <a:gd name="f2" fmla="val 0"/>
                <a:gd name="f3" fmla="val 4955"/>
                <a:gd name="f4" fmla="val 305"/>
                <a:gd name="f5" fmla="val 1"/>
                <a:gd name="f6" fmla="*/ f0 1 4955"/>
                <a:gd name="f7" fmla="*/ f1 1 30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955"/>
                <a:gd name="f14" fmla="*/ f11 1 30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955" h="305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9" name="Google Shape;3104;p32">
              <a:extLst>
                <a:ext uri="{FF2B5EF4-FFF2-40B4-BE49-F238E27FC236}">
                  <a16:creationId xmlns:a16="http://schemas.microsoft.com/office/drawing/2014/main" id="{BA7628D0-227F-416C-B6B6-7A31C7E93D4D}"/>
                </a:ext>
              </a:extLst>
            </p:cNvPr>
            <p:cNvSpPr/>
            <p:nvPr/>
          </p:nvSpPr>
          <p:spPr>
            <a:xfrm>
              <a:off x="8947541" y="3120792"/>
              <a:ext cx="186427" cy="66769"/>
            </a:xfrm>
            <a:custGeom>
              <a:gdLst>
                <a:gd name="f0" fmla="val w"/>
                <a:gd name="f1" fmla="val h"/>
                <a:gd name="f2" fmla="val 0"/>
                <a:gd name="f3" fmla="val 4925"/>
                <a:gd name="f4" fmla="val 1764"/>
                <a:gd name="f5" fmla="val 4651"/>
                <a:gd name="f6" fmla="val 1"/>
                <a:gd name="f7" fmla="val 1521"/>
                <a:gd name="f8" fmla="val 4924"/>
                <a:gd name="f9" fmla="*/ f0 1 4925"/>
                <a:gd name="f10" fmla="*/ f1 1 176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925"/>
                <a:gd name="f17" fmla="*/ f14 1 176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925" h="1764">
                  <a:moveTo>
                    <a:pt x="f5" y="f6"/>
                  </a:moveTo>
                  <a:lnTo>
                    <a:pt x="f5" y="f7"/>
                  </a:lnTo>
                  <a:lnTo>
                    <a:pt x="f2" y="f7"/>
                  </a:lnTo>
                  <a:lnTo>
                    <a:pt x="f2" y="f4"/>
                  </a:lnTo>
                  <a:lnTo>
                    <a:pt x="f8" y="f4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3105;p32">
              <a:extLst>
                <a:ext uri="{FF2B5EF4-FFF2-40B4-BE49-F238E27FC236}">
                  <a16:creationId xmlns:a16="http://schemas.microsoft.com/office/drawing/2014/main" id="{0E889894-9D89-440F-A59F-9BFF28BCF4CA}"/>
                </a:ext>
              </a:extLst>
            </p:cNvPr>
            <p:cNvSpPr/>
            <p:nvPr/>
          </p:nvSpPr>
          <p:spPr>
            <a:xfrm>
              <a:off x="9066056" y="3226661"/>
              <a:ext cx="147282" cy="11548"/>
            </a:xfrm>
            <a:custGeom>
              <a:gdLst>
                <a:gd name="f0" fmla="val w"/>
                <a:gd name="f1" fmla="val h"/>
                <a:gd name="f2" fmla="val 0"/>
                <a:gd name="f3" fmla="val 3891"/>
                <a:gd name="f4" fmla="val 305"/>
                <a:gd name="f5" fmla="val 304"/>
                <a:gd name="f6" fmla="*/ f0 1 3891"/>
                <a:gd name="f7" fmla="*/ f1 1 30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891"/>
                <a:gd name="f14" fmla="*/ f11 1 30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891" h="305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3106;p32">
              <a:extLst>
                <a:ext uri="{FF2B5EF4-FFF2-40B4-BE49-F238E27FC236}">
                  <a16:creationId xmlns:a16="http://schemas.microsoft.com/office/drawing/2014/main" id="{47745041-96C7-43DC-9B7F-45A5B2314474}"/>
                </a:ext>
              </a:extLst>
            </p:cNvPr>
            <p:cNvSpPr/>
            <p:nvPr/>
          </p:nvSpPr>
          <p:spPr>
            <a:xfrm>
              <a:off x="7590955" y="1975963"/>
              <a:ext cx="138120" cy="61017"/>
            </a:xfrm>
            <a:custGeom>
              <a:gdLst>
                <a:gd name="f0" fmla="val w"/>
                <a:gd name="f1" fmla="val h"/>
                <a:gd name="f2" fmla="val 0"/>
                <a:gd name="f3" fmla="val 3649"/>
                <a:gd name="f4" fmla="val 1612"/>
                <a:gd name="f5" fmla="val 3344"/>
                <a:gd name="f6" fmla="val 1307"/>
                <a:gd name="f7" fmla="val 1"/>
                <a:gd name="f8" fmla="val 1611"/>
                <a:gd name="f9" fmla="val 3648"/>
                <a:gd name="f10" fmla="*/ f0 1 3649"/>
                <a:gd name="f11" fmla="*/ f1 1 161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649"/>
                <a:gd name="f18" fmla="*/ f15 1 1612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648" h="161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9" y="f8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3107;p32">
              <a:extLst>
                <a:ext uri="{FF2B5EF4-FFF2-40B4-BE49-F238E27FC236}">
                  <a16:creationId xmlns:a16="http://schemas.microsoft.com/office/drawing/2014/main" id="{2EE56616-EC07-43FD-8A4D-814BDE5B6267}"/>
                </a:ext>
              </a:extLst>
            </p:cNvPr>
            <p:cNvSpPr/>
            <p:nvPr/>
          </p:nvSpPr>
          <p:spPr>
            <a:xfrm>
              <a:off x="7650803" y="2035774"/>
              <a:ext cx="11548" cy="49514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308"/>
                <a:gd name="f5" fmla="val 1"/>
                <a:gd name="f6" fmla="val 304"/>
                <a:gd name="f7" fmla="*/ f0 1 305"/>
                <a:gd name="f8" fmla="*/ f1 1 13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3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308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3108;p32">
              <a:extLst>
                <a:ext uri="{FF2B5EF4-FFF2-40B4-BE49-F238E27FC236}">
                  <a16:creationId xmlns:a16="http://schemas.microsoft.com/office/drawing/2014/main" id="{23C7CB2C-EB60-4FFD-A3F1-66A77EC0467F}"/>
                </a:ext>
              </a:extLst>
            </p:cNvPr>
            <p:cNvSpPr/>
            <p:nvPr/>
          </p:nvSpPr>
          <p:spPr>
            <a:xfrm>
              <a:off x="7596707" y="2079501"/>
              <a:ext cx="187598" cy="11548"/>
            </a:xfrm>
            <a:custGeom>
              <a:gdLst>
                <a:gd name="f0" fmla="val w"/>
                <a:gd name="f1" fmla="val h"/>
                <a:gd name="f2" fmla="val 0"/>
                <a:gd name="f3" fmla="val 4956"/>
                <a:gd name="f4" fmla="val 305"/>
                <a:gd name="f5" fmla="val 1"/>
                <a:gd name="f6" fmla="val 4955"/>
                <a:gd name="f7" fmla="*/ f0 1 4956"/>
                <a:gd name="f8" fmla="*/ f1 1 30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956"/>
                <a:gd name="f15" fmla="*/ f12 1 30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956" h="305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3109;p32">
              <a:extLst>
                <a:ext uri="{FF2B5EF4-FFF2-40B4-BE49-F238E27FC236}">
                  <a16:creationId xmlns:a16="http://schemas.microsoft.com/office/drawing/2014/main" id="{BFD013F4-2F3F-4E0D-ABE3-2EF458963D56}"/>
                </a:ext>
              </a:extLst>
            </p:cNvPr>
            <p:cNvSpPr/>
            <p:nvPr/>
          </p:nvSpPr>
          <p:spPr>
            <a:xfrm>
              <a:off x="7538039" y="2084118"/>
              <a:ext cx="186427" cy="67903"/>
            </a:xfrm>
            <a:custGeom>
              <a:gdLst>
                <a:gd name="f0" fmla="val w"/>
                <a:gd name="f1" fmla="val h"/>
                <a:gd name="f2" fmla="val 0"/>
                <a:gd name="f3" fmla="val 4925"/>
                <a:gd name="f4" fmla="val 1794"/>
                <a:gd name="f5" fmla="val 4651"/>
                <a:gd name="f6" fmla="val 1520"/>
                <a:gd name="f7" fmla="val 1"/>
                <a:gd name="f8" fmla="*/ f0 1 4925"/>
                <a:gd name="f9" fmla="*/ f1 1 179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925"/>
                <a:gd name="f16" fmla="*/ f13 1 179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925" h="1794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3110;p32">
              <a:extLst>
                <a:ext uri="{FF2B5EF4-FFF2-40B4-BE49-F238E27FC236}">
                  <a16:creationId xmlns:a16="http://schemas.microsoft.com/office/drawing/2014/main" id="{B4277BB6-BEDF-4A9C-A8D9-B51F9B4CABF5}"/>
                </a:ext>
              </a:extLst>
            </p:cNvPr>
            <p:cNvSpPr/>
            <p:nvPr/>
          </p:nvSpPr>
          <p:spPr>
            <a:xfrm>
              <a:off x="7656554" y="2191130"/>
              <a:ext cx="147282" cy="11548"/>
            </a:xfrm>
            <a:custGeom>
              <a:gdLst>
                <a:gd name="f0" fmla="val w"/>
                <a:gd name="f1" fmla="val h"/>
                <a:gd name="f2" fmla="val 0"/>
                <a:gd name="f3" fmla="val 3891"/>
                <a:gd name="f4" fmla="val 305"/>
                <a:gd name="f5" fmla="val 304"/>
                <a:gd name="f6" fmla="*/ f0 1 3891"/>
                <a:gd name="f7" fmla="*/ f1 1 30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891"/>
                <a:gd name="f14" fmla="*/ f11 1 30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891" h="305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3111;p32">
              <a:extLst>
                <a:ext uri="{FF2B5EF4-FFF2-40B4-BE49-F238E27FC236}">
                  <a16:creationId xmlns:a16="http://schemas.microsoft.com/office/drawing/2014/main" id="{D8773FE6-992F-4DE7-9B88-93A26B62EB0B}"/>
                </a:ext>
              </a:extLst>
            </p:cNvPr>
            <p:cNvSpPr/>
            <p:nvPr/>
          </p:nvSpPr>
          <p:spPr>
            <a:xfrm>
              <a:off x="8985507" y="1184358"/>
              <a:ext cx="138083" cy="62151"/>
            </a:xfrm>
            <a:custGeom>
              <a:gdLst>
                <a:gd name="f0" fmla="val w"/>
                <a:gd name="f1" fmla="val h"/>
                <a:gd name="f2" fmla="val 0"/>
                <a:gd name="f3" fmla="val 3648"/>
                <a:gd name="f4" fmla="val 1642"/>
                <a:gd name="f5" fmla="val 3344"/>
                <a:gd name="f6" fmla="val 1337"/>
                <a:gd name="f7" fmla="val 1641"/>
                <a:gd name="f8" fmla="*/ f0 1 3648"/>
                <a:gd name="f9" fmla="*/ f1 1 164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648"/>
                <a:gd name="f16" fmla="*/ f13 1 164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648" h="1642">
                  <a:moveTo>
                    <a:pt x="f5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3" y="f7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3112;p32">
              <a:extLst>
                <a:ext uri="{FF2B5EF4-FFF2-40B4-BE49-F238E27FC236}">
                  <a16:creationId xmlns:a16="http://schemas.microsoft.com/office/drawing/2014/main" id="{189CF8A6-1789-4301-8C52-441FF9D05299}"/>
                </a:ext>
              </a:extLst>
            </p:cNvPr>
            <p:cNvSpPr/>
            <p:nvPr/>
          </p:nvSpPr>
          <p:spPr>
            <a:xfrm>
              <a:off x="9046488" y="1245303"/>
              <a:ext cx="11548" cy="48371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278"/>
                <a:gd name="f5" fmla="val 1"/>
                <a:gd name="f6" fmla="val 304"/>
                <a:gd name="f7" fmla="*/ f0 1 305"/>
                <a:gd name="f8" fmla="*/ f1 1 127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27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278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8" name="Google Shape;3113;p32">
              <a:extLst>
                <a:ext uri="{FF2B5EF4-FFF2-40B4-BE49-F238E27FC236}">
                  <a16:creationId xmlns:a16="http://schemas.microsoft.com/office/drawing/2014/main" id="{37E4E52A-6A86-4383-91B4-3A99CF10B097}"/>
                </a:ext>
              </a:extLst>
            </p:cNvPr>
            <p:cNvSpPr/>
            <p:nvPr/>
          </p:nvSpPr>
          <p:spPr>
            <a:xfrm>
              <a:off x="8991258" y="1287895"/>
              <a:ext cx="188732" cy="11548"/>
            </a:xfrm>
            <a:custGeom>
              <a:gdLst>
                <a:gd name="f0" fmla="val w"/>
                <a:gd name="f1" fmla="val h"/>
                <a:gd name="f2" fmla="val 0"/>
                <a:gd name="f3" fmla="val 4986"/>
                <a:gd name="f4" fmla="val 305"/>
                <a:gd name="f5" fmla="val 1"/>
                <a:gd name="f6" fmla="val 4985"/>
                <a:gd name="f7" fmla="*/ f0 1 4986"/>
                <a:gd name="f8" fmla="*/ f1 1 30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986"/>
                <a:gd name="f15" fmla="*/ f12 1 30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986" h="305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9" name="Google Shape;3114;p32">
              <a:extLst>
                <a:ext uri="{FF2B5EF4-FFF2-40B4-BE49-F238E27FC236}">
                  <a16:creationId xmlns:a16="http://schemas.microsoft.com/office/drawing/2014/main" id="{F47FACD9-CB3E-487D-AD22-066687BAF63D}"/>
                </a:ext>
              </a:extLst>
            </p:cNvPr>
            <p:cNvSpPr/>
            <p:nvPr/>
          </p:nvSpPr>
          <p:spPr>
            <a:xfrm>
              <a:off x="8932581" y="1293647"/>
              <a:ext cx="187561" cy="67903"/>
            </a:xfrm>
            <a:custGeom>
              <a:gdLst>
                <a:gd name="f0" fmla="val w"/>
                <a:gd name="f1" fmla="val h"/>
                <a:gd name="f2" fmla="val 0"/>
                <a:gd name="f3" fmla="val 4955"/>
                <a:gd name="f4" fmla="val 1794"/>
                <a:gd name="f5" fmla="val 4681"/>
                <a:gd name="f6" fmla="val 1"/>
                <a:gd name="f7" fmla="val 1520"/>
                <a:gd name="f8" fmla="*/ f0 1 4955"/>
                <a:gd name="f9" fmla="*/ f1 1 179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955"/>
                <a:gd name="f16" fmla="*/ f13 1 179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955" h="1794">
                  <a:moveTo>
                    <a:pt x="f5" y="f6"/>
                  </a:moveTo>
                  <a:lnTo>
                    <a:pt x="f5" y="f7"/>
                  </a:lnTo>
                  <a:lnTo>
                    <a:pt x="f2" y="f7"/>
                  </a:lnTo>
                  <a:lnTo>
                    <a:pt x="f2" y="f4"/>
                  </a:ln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3115;p32">
              <a:extLst>
                <a:ext uri="{FF2B5EF4-FFF2-40B4-BE49-F238E27FC236}">
                  <a16:creationId xmlns:a16="http://schemas.microsoft.com/office/drawing/2014/main" id="{05968FB7-85AD-45A6-A01A-24A3E5B15E64}"/>
                </a:ext>
              </a:extLst>
            </p:cNvPr>
            <p:cNvSpPr/>
            <p:nvPr/>
          </p:nvSpPr>
          <p:spPr>
            <a:xfrm>
              <a:off x="9052239" y="1400659"/>
              <a:ext cx="146148" cy="11548"/>
            </a:xfrm>
            <a:custGeom>
              <a:gdLst>
                <a:gd name="f0" fmla="val w"/>
                <a:gd name="f1" fmla="val h"/>
                <a:gd name="f2" fmla="val 0"/>
                <a:gd name="f3" fmla="val 3861"/>
                <a:gd name="f4" fmla="val 305"/>
                <a:gd name="f5" fmla="val 304"/>
                <a:gd name="f6" fmla="*/ f0 1 3861"/>
                <a:gd name="f7" fmla="*/ f1 1 30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861"/>
                <a:gd name="f14" fmla="*/ f11 1 30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861" h="305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3116;p32">
              <a:extLst>
                <a:ext uri="{FF2B5EF4-FFF2-40B4-BE49-F238E27FC236}">
                  <a16:creationId xmlns:a16="http://schemas.microsoft.com/office/drawing/2014/main" id="{C95F7834-4794-4AFE-91D2-99414CAAF846}"/>
                </a:ext>
              </a:extLst>
            </p:cNvPr>
            <p:cNvSpPr/>
            <p:nvPr/>
          </p:nvSpPr>
          <p:spPr>
            <a:xfrm>
              <a:off x="8223802" y="3040270"/>
              <a:ext cx="138083" cy="61017"/>
            </a:xfrm>
            <a:custGeom>
              <a:gdLst>
                <a:gd name="f0" fmla="val w"/>
                <a:gd name="f1" fmla="val h"/>
                <a:gd name="f2" fmla="val 0"/>
                <a:gd name="f3" fmla="val 3648"/>
                <a:gd name="f4" fmla="val 1612"/>
                <a:gd name="f5" fmla="val 3344"/>
                <a:gd name="f6" fmla="val 1307"/>
                <a:gd name="f7" fmla="val 1611"/>
                <a:gd name="f8" fmla="*/ f0 1 3648"/>
                <a:gd name="f9" fmla="*/ f1 1 161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648"/>
                <a:gd name="f16" fmla="*/ f13 1 161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648" h="1611">
                  <a:moveTo>
                    <a:pt x="f5" y="f2"/>
                  </a:moveTo>
                  <a:lnTo>
                    <a:pt x="f5" y="f6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3" y="f7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3117;p32">
              <a:extLst>
                <a:ext uri="{FF2B5EF4-FFF2-40B4-BE49-F238E27FC236}">
                  <a16:creationId xmlns:a16="http://schemas.microsoft.com/office/drawing/2014/main" id="{61A37BF5-EFDF-4E03-B490-92EC0338DB32}"/>
                </a:ext>
              </a:extLst>
            </p:cNvPr>
            <p:cNvSpPr/>
            <p:nvPr/>
          </p:nvSpPr>
          <p:spPr>
            <a:xfrm>
              <a:off x="8283613" y="3100081"/>
              <a:ext cx="11548" cy="49514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308"/>
                <a:gd name="f5" fmla="val 1"/>
                <a:gd name="f6" fmla="*/ f0 1 305"/>
                <a:gd name="f7" fmla="*/ f1 1 130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5"/>
                <a:gd name="f14" fmla="*/ f11 1 130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5" h="1308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3118;p32">
              <a:extLst>
                <a:ext uri="{FF2B5EF4-FFF2-40B4-BE49-F238E27FC236}">
                  <a16:creationId xmlns:a16="http://schemas.microsoft.com/office/drawing/2014/main" id="{05BD50A3-D246-40F5-A7AF-7B5131AA733E}"/>
                </a:ext>
              </a:extLst>
            </p:cNvPr>
            <p:cNvSpPr/>
            <p:nvPr/>
          </p:nvSpPr>
          <p:spPr>
            <a:xfrm>
              <a:off x="8229554" y="3143798"/>
              <a:ext cx="187561" cy="11548"/>
            </a:xfrm>
            <a:custGeom>
              <a:gdLst>
                <a:gd name="f0" fmla="val w"/>
                <a:gd name="f1" fmla="val h"/>
                <a:gd name="f2" fmla="val 0"/>
                <a:gd name="f3" fmla="val 4955"/>
                <a:gd name="f4" fmla="val 305"/>
                <a:gd name="f5" fmla="val 1"/>
                <a:gd name="f6" fmla="*/ f0 1 4955"/>
                <a:gd name="f7" fmla="*/ f1 1 30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955"/>
                <a:gd name="f14" fmla="*/ f11 1 30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955" h="305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3119;p32">
              <a:extLst>
                <a:ext uri="{FF2B5EF4-FFF2-40B4-BE49-F238E27FC236}">
                  <a16:creationId xmlns:a16="http://schemas.microsoft.com/office/drawing/2014/main" id="{0D28A352-49FA-49AC-95B5-9E5EA5DB2F8B}"/>
                </a:ext>
              </a:extLst>
            </p:cNvPr>
            <p:cNvSpPr/>
            <p:nvPr/>
          </p:nvSpPr>
          <p:spPr>
            <a:xfrm>
              <a:off x="8170886" y="3149559"/>
              <a:ext cx="186427" cy="66769"/>
            </a:xfrm>
            <a:custGeom>
              <a:gdLst>
                <a:gd name="f0" fmla="val w"/>
                <a:gd name="f1" fmla="val h"/>
                <a:gd name="f2" fmla="val 0"/>
                <a:gd name="f3" fmla="val 4925"/>
                <a:gd name="f4" fmla="val 1764"/>
                <a:gd name="f5" fmla="val 4651"/>
                <a:gd name="f6" fmla="val 1"/>
                <a:gd name="f7" fmla="val 1520"/>
                <a:gd name="f8" fmla="val 4924"/>
                <a:gd name="f9" fmla="*/ f0 1 4925"/>
                <a:gd name="f10" fmla="*/ f1 1 1764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925"/>
                <a:gd name="f17" fmla="*/ f14 1 1764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925" h="1764">
                  <a:moveTo>
                    <a:pt x="f5" y="f6"/>
                  </a:moveTo>
                  <a:lnTo>
                    <a:pt x="f5" y="f7"/>
                  </a:lnTo>
                  <a:lnTo>
                    <a:pt x="f2" y="f7"/>
                  </a:lnTo>
                  <a:lnTo>
                    <a:pt x="f2" y="f4"/>
                  </a:lnTo>
                  <a:lnTo>
                    <a:pt x="f8" y="f4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3120;p32">
              <a:extLst>
                <a:ext uri="{FF2B5EF4-FFF2-40B4-BE49-F238E27FC236}">
                  <a16:creationId xmlns:a16="http://schemas.microsoft.com/office/drawing/2014/main" id="{5F7D9FF3-B266-4171-93A8-F9B47F106B77}"/>
                </a:ext>
              </a:extLst>
            </p:cNvPr>
            <p:cNvSpPr/>
            <p:nvPr/>
          </p:nvSpPr>
          <p:spPr>
            <a:xfrm>
              <a:off x="8289365" y="3255437"/>
              <a:ext cx="147318" cy="11503"/>
            </a:xfrm>
            <a:custGeom>
              <a:gdLst>
                <a:gd name="f0" fmla="val w"/>
                <a:gd name="f1" fmla="val h"/>
                <a:gd name="f2" fmla="val 0"/>
                <a:gd name="f3" fmla="val 3892"/>
                <a:gd name="f4" fmla="val 304"/>
                <a:gd name="f5" fmla="val 1"/>
                <a:gd name="f6" fmla="*/ f0 1 3892"/>
                <a:gd name="f7" fmla="*/ f1 1 30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892"/>
                <a:gd name="f14" fmla="*/ f11 1 30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892" h="304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3121;p32">
              <a:extLst>
                <a:ext uri="{FF2B5EF4-FFF2-40B4-BE49-F238E27FC236}">
                  <a16:creationId xmlns:a16="http://schemas.microsoft.com/office/drawing/2014/main" id="{A4DDB7F2-F7C4-4F71-BF40-85A0C6C2B79D}"/>
                </a:ext>
              </a:extLst>
            </p:cNvPr>
            <p:cNvSpPr/>
            <p:nvPr/>
          </p:nvSpPr>
          <p:spPr>
            <a:xfrm>
              <a:off x="8475802" y="3199028"/>
              <a:ext cx="136949" cy="62188"/>
            </a:xfrm>
            <a:custGeom>
              <a:gdLst>
                <a:gd name="f0" fmla="val w"/>
                <a:gd name="f1" fmla="val h"/>
                <a:gd name="f2" fmla="val 0"/>
                <a:gd name="f3" fmla="val 3618"/>
                <a:gd name="f4" fmla="val 1643"/>
                <a:gd name="f5" fmla="val 1"/>
                <a:gd name="f6" fmla="val 1642"/>
                <a:gd name="f7" fmla="val 304"/>
                <a:gd name="f8" fmla="val 274"/>
                <a:gd name="f9" fmla="val 3617"/>
                <a:gd name="f10" fmla="*/ f0 1 3618"/>
                <a:gd name="f11" fmla="*/ f1 1 1643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618"/>
                <a:gd name="f18" fmla="*/ f15 1 1643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618" h="164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9" y="f8"/>
                  </a:lnTo>
                  <a:lnTo>
                    <a:pt x="f9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7" name="Google Shape;3122;p32">
              <a:extLst>
                <a:ext uri="{FF2B5EF4-FFF2-40B4-BE49-F238E27FC236}">
                  <a16:creationId xmlns:a16="http://schemas.microsoft.com/office/drawing/2014/main" id="{40AAB9CF-0530-4D4C-87FB-66D5BCDB0A78}"/>
                </a:ext>
              </a:extLst>
            </p:cNvPr>
            <p:cNvSpPr/>
            <p:nvPr/>
          </p:nvSpPr>
          <p:spPr>
            <a:xfrm>
              <a:off x="8541364" y="3151863"/>
              <a:ext cx="11548" cy="49514"/>
            </a:xfrm>
            <a:custGeom>
              <a:gdLst>
                <a:gd name="f0" fmla="val w"/>
                <a:gd name="f1" fmla="val h"/>
                <a:gd name="f2" fmla="val 0"/>
                <a:gd name="f3" fmla="val 305"/>
                <a:gd name="f4" fmla="val 1308"/>
                <a:gd name="f5" fmla="val 1"/>
                <a:gd name="f6" fmla="val 1307"/>
                <a:gd name="f7" fmla="*/ f0 1 305"/>
                <a:gd name="f8" fmla="*/ f1 1 13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5"/>
                <a:gd name="f15" fmla="*/ f12 1 13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5" h="1308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3123;p32">
              <a:extLst>
                <a:ext uri="{FF2B5EF4-FFF2-40B4-BE49-F238E27FC236}">
                  <a16:creationId xmlns:a16="http://schemas.microsoft.com/office/drawing/2014/main" id="{D3B6E7C2-8814-4C27-A24D-8817D2A78EC2}"/>
                </a:ext>
              </a:extLst>
            </p:cNvPr>
            <p:cNvSpPr/>
            <p:nvPr/>
          </p:nvSpPr>
          <p:spPr>
            <a:xfrm>
              <a:off x="8414811" y="3143798"/>
              <a:ext cx="193313" cy="13853"/>
            </a:xfrm>
            <a:custGeom>
              <a:gdLst>
                <a:gd name="f0" fmla="val w"/>
                <a:gd name="f1" fmla="val h"/>
                <a:gd name="f2" fmla="val 0"/>
                <a:gd name="f3" fmla="val 5107"/>
                <a:gd name="f4" fmla="val 366"/>
                <a:gd name="f5" fmla="val 30"/>
                <a:gd name="f6" fmla="val 1"/>
                <a:gd name="f7" fmla="val 305"/>
                <a:gd name="f8" fmla="val 365"/>
                <a:gd name="f9" fmla="val 61"/>
                <a:gd name="f10" fmla="*/ f0 1 5107"/>
                <a:gd name="f11" fmla="*/ f1 1 36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5107"/>
                <a:gd name="f18" fmla="*/ f15 1 36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5107" h="366">
                  <a:moveTo>
                    <a:pt x="f5" y="f6"/>
                  </a:moveTo>
                  <a:lnTo>
                    <a:pt x="f2" y="f7"/>
                  </a:lnTo>
                  <a:lnTo>
                    <a:pt x="f3" y="f8"/>
                  </a:lnTo>
                  <a:lnTo>
                    <a:pt x="f3" y="f9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3124;p32">
              <a:extLst>
                <a:ext uri="{FF2B5EF4-FFF2-40B4-BE49-F238E27FC236}">
                  <a16:creationId xmlns:a16="http://schemas.microsoft.com/office/drawing/2014/main" id="{13FB93A3-786D-4E29-ABB8-65D532F30707}"/>
                </a:ext>
              </a:extLst>
            </p:cNvPr>
            <p:cNvSpPr/>
            <p:nvPr/>
          </p:nvSpPr>
          <p:spPr>
            <a:xfrm>
              <a:off x="8479240" y="3083996"/>
              <a:ext cx="187561" cy="67903"/>
            </a:xfrm>
            <a:custGeom>
              <a:gdLst>
                <a:gd name="f0" fmla="val w"/>
                <a:gd name="f1" fmla="val h"/>
                <a:gd name="f2" fmla="val 0"/>
                <a:gd name="f3" fmla="val 4955"/>
                <a:gd name="f4" fmla="val 1794"/>
                <a:gd name="f5" fmla="val 1793"/>
                <a:gd name="f6" fmla="val 274"/>
                <a:gd name="f7" fmla="*/ f0 1 4955"/>
                <a:gd name="f8" fmla="*/ f1 1 179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955"/>
                <a:gd name="f15" fmla="*/ f12 1 179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955" h="1794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3125;p32">
              <a:extLst>
                <a:ext uri="{FF2B5EF4-FFF2-40B4-BE49-F238E27FC236}">
                  <a16:creationId xmlns:a16="http://schemas.microsoft.com/office/drawing/2014/main" id="{3DF76923-2A1E-449C-9A7B-27F922144808}"/>
                </a:ext>
              </a:extLst>
            </p:cNvPr>
            <p:cNvSpPr/>
            <p:nvPr/>
          </p:nvSpPr>
          <p:spPr>
            <a:xfrm>
              <a:off x="8400995" y="3033348"/>
              <a:ext cx="146148" cy="11548"/>
            </a:xfrm>
            <a:custGeom>
              <a:gdLst>
                <a:gd name="f0" fmla="val w"/>
                <a:gd name="f1" fmla="val h"/>
                <a:gd name="f2" fmla="val 0"/>
                <a:gd name="f3" fmla="val 3861"/>
                <a:gd name="f4" fmla="val 305"/>
                <a:gd name="f5" fmla="val 1"/>
                <a:gd name="f6" fmla="*/ f0 1 3861"/>
                <a:gd name="f7" fmla="*/ f1 1 30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861"/>
                <a:gd name="f14" fmla="*/ f11 1 30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861" h="305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3126;p32">
              <a:extLst>
                <a:ext uri="{FF2B5EF4-FFF2-40B4-BE49-F238E27FC236}">
                  <a16:creationId xmlns:a16="http://schemas.microsoft.com/office/drawing/2014/main" id="{CFA2C1C5-6B53-4926-955B-8278465E75A9}"/>
                </a:ext>
              </a:extLst>
            </p:cNvPr>
            <p:cNvSpPr/>
            <p:nvPr/>
          </p:nvSpPr>
          <p:spPr>
            <a:xfrm>
              <a:off x="7781973" y="1935693"/>
              <a:ext cx="115068" cy="57570"/>
            </a:xfrm>
            <a:custGeom>
              <a:gdLst>
                <a:gd name="f0" fmla="val w"/>
                <a:gd name="f1" fmla="val h"/>
                <a:gd name="f2" fmla="val 0"/>
                <a:gd name="f3" fmla="val 3040"/>
                <a:gd name="f4" fmla="val 1521"/>
                <a:gd name="f5" fmla="val 1520"/>
                <a:gd name="f6" fmla="*/ f0 1 3040"/>
                <a:gd name="f7" fmla="*/ f1 1 152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40"/>
                <a:gd name="f14" fmla="*/ f11 1 152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40" h="1521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2" name="Google Shape;3127;p32">
              <a:extLst>
                <a:ext uri="{FF2B5EF4-FFF2-40B4-BE49-F238E27FC236}">
                  <a16:creationId xmlns:a16="http://schemas.microsoft.com/office/drawing/2014/main" id="{232028B0-2C4B-4B92-99FA-7441BB7A9FA4}"/>
                </a:ext>
              </a:extLst>
            </p:cNvPr>
            <p:cNvSpPr/>
            <p:nvPr/>
          </p:nvSpPr>
          <p:spPr>
            <a:xfrm>
              <a:off x="7940768" y="1993227"/>
              <a:ext cx="115068" cy="57534"/>
            </a:xfrm>
            <a:custGeom>
              <a:gdLst>
                <a:gd name="f0" fmla="val w"/>
                <a:gd name="f1" fmla="val h"/>
                <a:gd name="f2" fmla="val 0"/>
                <a:gd name="f3" fmla="val 3040"/>
                <a:gd name="f4" fmla="val 1520"/>
                <a:gd name="f5" fmla="*/ f0 1 3040"/>
                <a:gd name="f6" fmla="*/ f1 1 1520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040"/>
                <a:gd name="f13" fmla="*/ f10 1 1520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040" h="1520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3128;p32">
              <a:extLst>
                <a:ext uri="{FF2B5EF4-FFF2-40B4-BE49-F238E27FC236}">
                  <a16:creationId xmlns:a16="http://schemas.microsoft.com/office/drawing/2014/main" id="{670B53FC-E082-46BB-83E1-07BBA4706BD0}"/>
                </a:ext>
              </a:extLst>
            </p:cNvPr>
            <p:cNvSpPr/>
            <p:nvPr/>
          </p:nvSpPr>
          <p:spPr>
            <a:xfrm>
              <a:off x="8084576" y="1906917"/>
              <a:ext cx="115104" cy="57570"/>
            </a:xfrm>
            <a:custGeom>
              <a:gdLst>
                <a:gd name="f0" fmla="val w"/>
                <a:gd name="f1" fmla="val h"/>
                <a:gd name="f2" fmla="val 0"/>
                <a:gd name="f3" fmla="val 3041"/>
                <a:gd name="f4" fmla="val 1521"/>
                <a:gd name="f5" fmla="val 1520"/>
                <a:gd name="f6" fmla="val 3040"/>
                <a:gd name="f7" fmla="*/ f0 1 3041"/>
                <a:gd name="f8" fmla="*/ f1 1 152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41"/>
                <a:gd name="f15" fmla="*/ f12 1 152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41" h="1521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3129;p32">
              <a:extLst>
                <a:ext uri="{FF2B5EF4-FFF2-40B4-BE49-F238E27FC236}">
                  <a16:creationId xmlns:a16="http://schemas.microsoft.com/office/drawing/2014/main" id="{54E8E179-565E-4E13-8356-367A62ECC244}"/>
                </a:ext>
              </a:extLst>
            </p:cNvPr>
            <p:cNvSpPr/>
            <p:nvPr/>
          </p:nvSpPr>
          <p:spPr>
            <a:xfrm>
              <a:off x="8529852" y="1935693"/>
              <a:ext cx="115104" cy="57570"/>
            </a:xfrm>
            <a:custGeom>
              <a:gdLst>
                <a:gd name="f0" fmla="val w"/>
                <a:gd name="f1" fmla="val h"/>
                <a:gd name="f2" fmla="val 0"/>
                <a:gd name="f3" fmla="val 3041"/>
                <a:gd name="f4" fmla="val 1521"/>
                <a:gd name="f5" fmla="val 1"/>
                <a:gd name="f6" fmla="val 1520"/>
                <a:gd name="f7" fmla="val 3040"/>
                <a:gd name="f8" fmla="*/ f0 1 3041"/>
                <a:gd name="f9" fmla="*/ f1 1 152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041"/>
                <a:gd name="f16" fmla="*/ f13 1 152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041" h="152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3130;p32">
              <a:extLst>
                <a:ext uri="{FF2B5EF4-FFF2-40B4-BE49-F238E27FC236}">
                  <a16:creationId xmlns:a16="http://schemas.microsoft.com/office/drawing/2014/main" id="{3A827E3F-A365-4EB5-87CF-56962A84A243}"/>
                </a:ext>
              </a:extLst>
            </p:cNvPr>
            <p:cNvSpPr/>
            <p:nvPr/>
          </p:nvSpPr>
          <p:spPr>
            <a:xfrm>
              <a:off x="8832463" y="1993227"/>
              <a:ext cx="115104" cy="57534"/>
            </a:xfrm>
            <a:custGeom>
              <a:gdLst>
                <a:gd name="f0" fmla="val w"/>
                <a:gd name="f1" fmla="val h"/>
                <a:gd name="f2" fmla="val 0"/>
                <a:gd name="f3" fmla="val 3041"/>
                <a:gd name="f4" fmla="val 1520"/>
                <a:gd name="f5" fmla="val 1"/>
                <a:gd name="f6" fmla="val 3040"/>
                <a:gd name="f7" fmla="*/ f0 1 3041"/>
                <a:gd name="f8" fmla="*/ f1 1 152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41"/>
                <a:gd name="f15" fmla="*/ f12 1 152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41" h="1520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3131;p32">
              <a:extLst>
                <a:ext uri="{FF2B5EF4-FFF2-40B4-BE49-F238E27FC236}">
                  <a16:creationId xmlns:a16="http://schemas.microsoft.com/office/drawing/2014/main" id="{269A7B3B-BD88-44DC-B6D5-AF7A2838513A}"/>
                </a:ext>
              </a:extLst>
            </p:cNvPr>
            <p:cNvSpPr/>
            <p:nvPr/>
          </p:nvSpPr>
          <p:spPr>
            <a:xfrm>
              <a:off x="7781973" y="2856146"/>
              <a:ext cx="115068" cy="57570"/>
            </a:xfrm>
            <a:custGeom>
              <a:gdLst>
                <a:gd name="f0" fmla="val w"/>
                <a:gd name="f1" fmla="val h"/>
                <a:gd name="f2" fmla="val 0"/>
                <a:gd name="f3" fmla="val 3040"/>
                <a:gd name="f4" fmla="val 1521"/>
                <a:gd name="f5" fmla="val 1"/>
                <a:gd name="f6" fmla="*/ f0 1 3040"/>
                <a:gd name="f7" fmla="*/ f1 1 152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40"/>
                <a:gd name="f14" fmla="*/ f11 1 152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40" h="1521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3132;p32">
              <a:extLst>
                <a:ext uri="{FF2B5EF4-FFF2-40B4-BE49-F238E27FC236}">
                  <a16:creationId xmlns:a16="http://schemas.microsoft.com/office/drawing/2014/main" id="{3DF6B550-0E84-4A7D-A827-154990EA51F0}"/>
                </a:ext>
              </a:extLst>
            </p:cNvPr>
            <p:cNvSpPr/>
            <p:nvPr/>
          </p:nvSpPr>
          <p:spPr>
            <a:xfrm>
              <a:off x="7940768" y="2913689"/>
              <a:ext cx="115068" cy="57570"/>
            </a:xfrm>
            <a:custGeom>
              <a:gdLst>
                <a:gd name="f0" fmla="val w"/>
                <a:gd name="f1" fmla="val h"/>
                <a:gd name="f2" fmla="val 0"/>
                <a:gd name="f3" fmla="val 3040"/>
                <a:gd name="f4" fmla="val 1521"/>
                <a:gd name="f5" fmla="val 1"/>
                <a:gd name="f6" fmla="val 1520"/>
                <a:gd name="f7" fmla="*/ f0 1 3040"/>
                <a:gd name="f8" fmla="*/ f1 1 152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40"/>
                <a:gd name="f15" fmla="*/ f12 1 152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40" h="1521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8" name="Google Shape;3133;p32">
              <a:extLst>
                <a:ext uri="{FF2B5EF4-FFF2-40B4-BE49-F238E27FC236}">
                  <a16:creationId xmlns:a16="http://schemas.microsoft.com/office/drawing/2014/main" id="{2987ABC6-5914-4E67-AB8E-6F7514CFDA8D}"/>
                </a:ext>
              </a:extLst>
            </p:cNvPr>
            <p:cNvSpPr/>
            <p:nvPr/>
          </p:nvSpPr>
          <p:spPr>
            <a:xfrm>
              <a:off x="8084576" y="2827379"/>
              <a:ext cx="115104" cy="57570"/>
            </a:xfrm>
            <a:custGeom>
              <a:gdLst>
                <a:gd name="f0" fmla="val w"/>
                <a:gd name="f1" fmla="val h"/>
                <a:gd name="f2" fmla="val 0"/>
                <a:gd name="f3" fmla="val 3041"/>
                <a:gd name="f4" fmla="val 1521"/>
                <a:gd name="f5" fmla="val 1"/>
                <a:gd name="f6" fmla="val 3040"/>
                <a:gd name="f7" fmla="*/ f0 1 3041"/>
                <a:gd name="f8" fmla="*/ f1 1 152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41"/>
                <a:gd name="f15" fmla="*/ f12 1 152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41" h="1521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Google Shape;3134;p32">
              <a:extLst>
                <a:ext uri="{FF2B5EF4-FFF2-40B4-BE49-F238E27FC236}">
                  <a16:creationId xmlns:a16="http://schemas.microsoft.com/office/drawing/2014/main" id="{11577DA4-450F-43C6-99FA-5AD962ACFC40}"/>
                </a:ext>
              </a:extLst>
            </p:cNvPr>
            <p:cNvSpPr/>
            <p:nvPr/>
          </p:nvSpPr>
          <p:spPr>
            <a:xfrm>
              <a:off x="8529852" y="2856146"/>
              <a:ext cx="115104" cy="57570"/>
            </a:xfrm>
            <a:custGeom>
              <a:gdLst>
                <a:gd name="f0" fmla="val w"/>
                <a:gd name="f1" fmla="val h"/>
                <a:gd name="f2" fmla="val 0"/>
                <a:gd name="f3" fmla="val 3041"/>
                <a:gd name="f4" fmla="val 1521"/>
                <a:gd name="f5" fmla="val 1"/>
                <a:gd name="f6" fmla="val 3040"/>
                <a:gd name="f7" fmla="*/ f0 1 3041"/>
                <a:gd name="f8" fmla="*/ f1 1 152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41"/>
                <a:gd name="f15" fmla="*/ f12 1 152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41" h="1521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3135;p32">
              <a:extLst>
                <a:ext uri="{FF2B5EF4-FFF2-40B4-BE49-F238E27FC236}">
                  <a16:creationId xmlns:a16="http://schemas.microsoft.com/office/drawing/2014/main" id="{973148B6-D0C7-47DE-9843-CC5000BD8533}"/>
                </a:ext>
              </a:extLst>
            </p:cNvPr>
            <p:cNvSpPr/>
            <p:nvPr/>
          </p:nvSpPr>
          <p:spPr>
            <a:xfrm>
              <a:off x="8832463" y="2913689"/>
              <a:ext cx="115104" cy="57570"/>
            </a:xfrm>
            <a:custGeom>
              <a:gdLst>
                <a:gd name="f0" fmla="val w"/>
                <a:gd name="f1" fmla="val h"/>
                <a:gd name="f2" fmla="val 0"/>
                <a:gd name="f3" fmla="val 3041"/>
                <a:gd name="f4" fmla="val 1521"/>
                <a:gd name="f5" fmla="val 1"/>
                <a:gd name="f6" fmla="val 1520"/>
                <a:gd name="f7" fmla="val 3040"/>
                <a:gd name="f8" fmla="*/ f0 1 3041"/>
                <a:gd name="f9" fmla="*/ f1 1 152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041"/>
                <a:gd name="f16" fmla="*/ f13 1 152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041" h="1521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3136;p32">
              <a:extLst>
                <a:ext uri="{FF2B5EF4-FFF2-40B4-BE49-F238E27FC236}">
                  <a16:creationId xmlns:a16="http://schemas.microsoft.com/office/drawing/2014/main" id="{6412EC29-F2FB-4659-AFD5-F2EB91AA13BA}"/>
                </a:ext>
              </a:extLst>
            </p:cNvPr>
            <p:cNvSpPr/>
            <p:nvPr/>
          </p:nvSpPr>
          <p:spPr>
            <a:xfrm>
              <a:off x="7781973" y="3560307"/>
              <a:ext cx="475204" cy="619039"/>
            </a:xfrm>
            <a:custGeom>
              <a:gdLst>
                <a:gd name="f0" fmla="val w"/>
                <a:gd name="f1" fmla="val h"/>
                <a:gd name="f2" fmla="val 0"/>
                <a:gd name="f3" fmla="val 12554"/>
                <a:gd name="f4" fmla="val 16354"/>
                <a:gd name="f5" fmla="val 1"/>
                <a:gd name="f6" fmla="*/ f0 1 12554"/>
                <a:gd name="f7" fmla="*/ f1 1 1635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554"/>
                <a:gd name="f14" fmla="*/ f11 1 1635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554" h="16354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2" name="Google Shape;3137;p32">
              <a:extLst>
                <a:ext uri="{FF2B5EF4-FFF2-40B4-BE49-F238E27FC236}">
                  <a16:creationId xmlns:a16="http://schemas.microsoft.com/office/drawing/2014/main" id="{E48F20DF-8C31-4FD7-94A3-32680D0C6929}"/>
                </a:ext>
              </a:extLst>
            </p:cNvPr>
            <p:cNvSpPr/>
            <p:nvPr/>
          </p:nvSpPr>
          <p:spPr>
            <a:xfrm>
              <a:off x="7868274" y="3776645"/>
              <a:ext cx="309524" cy="402710"/>
            </a:xfrm>
            <a:custGeom>
              <a:gdLst>
                <a:gd name="f0" fmla="val w"/>
                <a:gd name="f1" fmla="val h"/>
                <a:gd name="f2" fmla="val 0"/>
                <a:gd name="f3" fmla="val 8177"/>
                <a:gd name="f4" fmla="val 10639"/>
                <a:gd name="f5" fmla="*/ f0 1 8177"/>
                <a:gd name="f6" fmla="*/ f1 1 10639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8177"/>
                <a:gd name="f13" fmla="*/ f10 1 10639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177" h="10639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3" name="Google Shape;3138;p32">
              <a:extLst>
                <a:ext uri="{FF2B5EF4-FFF2-40B4-BE49-F238E27FC236}">
                  <a16:creationId xmlns:a16="http://schemas.microsoft.com/office/drawing/2014/main" id="{F4A2E082-1D21-4194-AE3C-5796C1F7284D}"/>
                </a:ext>
              </a:extLst>
            </p:cNvPr>
            <p:cNvSpPr/>
            <p:nvPr/>
          </p:nvSpPr>
          <p:spPr>
            <a:xfrm>
              <a:off x="8501085" y="3560307"/>
              <a:ext cx="475241" cy="619039"/>
            </a:xfrm>
            <a:custGeom>
              <a:gdLst>
                <a:gd name="f0" fmla="val w"/>
                <a:gd name="f1" fmla="val h"/>
                <a:gd name="f2" fmla="val 0"/>
                <a:gd name="f3" fmla="val 12555"/>
                <a:gd name="f4" fmla="val 16354"/>
                <a:gd name="f5" fmla="val 1"/>
                <a:gd name="f6" fmla="val 12554"/>
                <a:gd name="f7" fmla="*/ f0 1 12555"/>
                <a:gd name="f8" fmla="*/ f1 1 1635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2555"/>
                <a:gd name="f15" fmla="*/ f12 1 1635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2555" h="1635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4" name="Google Shape;3139;p32">
              <a:extLst>
                <a:ext uri="{FF2B5EF4-FFF2-40B4-BE49-F238E27FC236}">
                  <a16:creationId xmlns:a16="http://schemas.microsoft.com/office/drawing/2014/main" id="{16DBEB2A-529B-4898-B105-59CAFDFE5F04}"/>
                </a:ext>
              </a:extLst>
            </p:cNvPr>
            <p:cNvSpPr/>
            <p:nvPr/>
          </p:nvSpPr>
          <p:spPr>
            <a:xfrm>
              <a:off x="7695663" y="3416500"/>
              <a:ext cx="1409474" cy="216328"/>
            </a:xfrm>
            <a:custGeom>
              <a:gdLst>
                <a:gd name="f0" fmla="val w"/>
                <a:gd name="f1" fmla="val h"/>
                <a:gd name="f2" fmla="val 0"/>
                <a:gd name="f3" fmla="val 37236"/>
                <a:gd name="f4" fmla="val 5715"/>
                <a:gd name="f5" fmla="val 1"/>
                <a:gd name="f6" fmla="val 37235"/>
                <a:gd name="f7" fmla="*/ f0 1 37236"/>
                <a:gd name="f8" fmla="*/ f1 1 571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7236"/>
                <a:gd name="f15" fmla="*/ f12 1 571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7236" h="5715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5" name="Google Shape;3140;p32">
              <a:extLst>
                <a:ext uri="{FF2B5EF4-FFF2-40B4-BE49-F238E27FC236}">
                  <a16:creationId xmlns:a16="http://schemas.microsoft.com/office/drawing/2014/main" id="{EF4F1003-0404-4366-99BB-B9B65AD34942}"/>
                </a:ext>
              </a:extLst>
            </p:cNvPr>
            <p:cNvSpPr/>
            <p:nvPr/>
          </p:nvSpPr>
          <p:spPr>
            <a:xfrm>
              <a:off x="7695663" y="3416500"/>
              <a:ext cx="1409474" cy="101297"/>
            </a:xfrm>
            <a:custGeom>
              <a:gdLst>
                <a:gd name="f0" fmla="val w"/>
                <a:gd name="f1" fmla="val h"/>
                <a:gd name="f2" fmla="val 0"/>
                <a:gd name="f3" fmla="val 37236"/>
                <a:gd name="f4" fmla="val 2676"/>
                <a:gd name="f5" fmla="val 1"/>
                <a:gd name="f6" fmla="val 2675"/>
                <a:gd name="f7" fmla="val 37235"/>
                <a:gd name="f8" fmla="*/ f0 1 37236"/>
                <a:gd name="f9" fmla="*/ f1 1 267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7236"/>
                <a:gd name="f16" fmla="*/ f13 1 267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7236" h="267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6" name="Google Shape;3141;p32">
              <a:extLst>
                <a:ext uri="{FF2B5EF4-FFF2-40B4-BE49-F238E27FC236}">
                  <a16:creationId xmlns:a16="http://schemas.microsoft.com/office/drawing/2014/main" id="{4357F6C6-345B-4AB1-A138-11A6F317CE03}"/>
                </a:ext>
              </a:extLst>
            </p:cNvPr>
            <p:cNvSpPr/>
            <p:nvPr/>
          </p:nvSpPr>
          <p:spPr>
            <a:xfrm>
              <a:off x="8587395" y="3776645"/>
              <a:ext cx="309524" cy="402710"/>
            </a:xfrm>
            <a:custGeom>
              <a:gdLst>
                <a:gd name="f0" fmla="val w"/>
                <a:gd name="f1" fmla="val h"/>
                <a:gd name="f2" fmla="val 0"/>
                <a:gd name="f3" fmla="val 8177"/>
                <a:gd name="f4" fmla="val 10639"/>
                <a:gd name="f5" fmla="*/ f0 1 8177"/>
                <a:gd name="f6" fmla="*/ f1 1 10639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8177"/>
                <a:gd name="f13" fmla="*/ f10 1 10639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177" h="10639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7" name="Google Shape;3142;p32">
              <a:extLst>
                <a:ext uri="{FF2B5EF4-FFF2-40B4-BE49-F238E27FC236}">
                  <a16:creationId xmlns:a16="http://schemas.microsoft.com/office/drawing/2014/main" id="{F8961809-3858-44FA-8234-F46C04FD4CA1}"/>
                </a:ext>
              </a:extLst>
            </p:cNvPr>
            <p:cNvSpPr/>
            <p:nvPr/>
          </p:nvSpPr>
          <p:spPr>
            <a:xfrm>
              <a:off x="8494199" y="1328166"/>
              <a:ext cx="524673" cy="96679"/>
            </a:xfrm>
            <a:custGeom>
              <a:gdLst>
                <a:gd name="f0" fmla="val w"/>
                <a:gd name="f1" fmla="val h"/>
                <a:gd name="f2" fmla="val 0"/>
                <a:gd name="f3" fmla="val 13861"/>
                <a:gd name="f4" fmla="val 2554"/>
                <a:gd name="f5" fmla="val 11277"/>
                <a:gd name="f6" fmla="val 2462"/>
                <a:gd name="f7" fmla="val 92"/>
                <a:gd name="f8" fmla="*/ f0 1 13861"/>
                <a:gd name="f9" fmla="*/ f1 1 255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3861"/>
                <a:gd name="f16" fmla="*/ f13 1 255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861" h="2554">
                  <a:moveTo>
                    <a:pt x="f5" y="f2"/>
                  </a:moveTo>
                  <a:lnTo>
                    <a:pt x="f6" y="f7"/>
                  </a:lnTo>
                  <a:lnTo>
                    <a:pt x="f2" y="f4"/>
                  </a:lnTo>
                  <a:lnTo>
                    <a:pt x="f3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8" name="Google Shape;3143;p32">
            <a:extLst>
              <a:ext uri="{FF2B5EF4-FFF2-40B4-BE49-F238E27FC236}">
                <a16:creationId xmlns:a16="http://schemas.microsoft.com/office/drawing/2014/main" id="{7C00FC2A-49F3-46CD-99F0-35CB964B31DD}"/>
              </a:ext>
            </a:extLst>
          </p:cNvPr>
          <p:cNvGrpSpPr/>
          <p:nvPr/>
        </p:nvGrpSpPr>
        <p:grpSpPr>
          <a:xfrm>
            <a:off x="7105646" y="2800276"/>
            <a:ext cx="2230706" cy="1830876"/>
            <a:chOff x="7105646" y="2800276"/>
            <a:chExt cx="2230706" cy="1830876"/>
          </a:xfrm>
        </p:grpSpPr>
        <p:sp>
          <p:nvSpPr>
            <p:cNvPr id="219" name="Google Shape;3144;p32">
              <a:extLst>
                <a:ext uri="{FF2B5EF4-FFF2-40B4-BE49-F238E27FC236}">
                  <a16:creationId xmlns:a16="http://schemas.microsoft.com/office/drawing/2014/main" id="{66966A0C-2252-422F-B0B4-FFF08F325855}"/>
                </a:ext>
              </a:extLst>
            </p:cNvPr>
            <p:cNvSpPr/>
            <p:nvPr/>
          </p:nvSpPr>
          <p:spPr>
            <a:xfrm>
              <a:off x="7105646" y="2800276"/>
              <a:ext cx="2182389" cy="1668953"/>
            </a:xfrm>
            <a:custGeom>
              <a:gdLst>
                <a:gd name="f0" fmla="val w"/>
                <a:gd name="f1" fmla="val h"/>
                <a:gd name="f2" fmla="val 0"/>
                <a:gd name="f3" fmla="val 73118"/>
                <a:gd name="f4" fmla="val 66758"/>
                <a:gd name="f5" fmla="val 67209"/>
                <a:gd name="f6" fmla="val 1"/>
                <a:gd name="f7" fmla="val 66624"/>
                <a:gd name="f8" fmla="val 66014"/>
                <a:gd name="f9" fmla="val 46"/>
                <a:gd name="f10" fmla="val 65379"/>
                <a:gd name="f11" fmla="val 141"/>
                <a:gd name="f12" fmla="val 64691"/>
                <a:gd name="f13" fmla="val 244"/>
                <a:gd name="f14" fmla="val 64038"/>
                <a:gd name="f15" fmla="val 382"/>
                <a:gd name="f16" fmla="val 63384"/>
                <a:gd name="f17" fmla="val 588"/>
                <a:gd name="f18" fmla="val 62146"/>
                <a:gd name="f19" fmla="val 932"/>
                <a:gd name="f20" fmla="val 61011"/>
                <a:gd name="f21" fmla="val 1585"/>
                <a:gd name="f22" fmla="val 60048"/>
                <a:gd name="f23" fmla="val 2445"/>
                <a:gd name="f24" fmla="val 59876"/>
                <a:gd name="f25" fmla="val 2617"/>
                <a:gd name="f26" fmla="val 59704"/>
                <a:gd name="f27" fmla="val 2789"/>
                <a:gd name="f28" fmla="val 59532"/>
                <a:gd name="f29" fmla="val 2995"/>
                <a:gd name="f30" fmla="val 57641"/>
                <a:gd name="f31" fmla="val 5162"/>
                <a:gd name="f32" fmla="val 57297"/>
                <a:gd name="f33" fmla="val 8257"/>
                <a:gd name="f34" fmla="val 58019"/>
                <a:gd name="f35" fmla="val 11421"/>
                <a:gd name="f36" fmla="val 58122"/>
                <a:gd name="f37" fmla="val 11834"/>
                <a:gd name="f38" fmla="val 58225"/>
                <a:gd name="f39" fmla="val 12212"/>
                <a:gd name="f40" fmla="val 58363"/>
                <a:gd name="f41" fmla="val 12659"/>
                <a:gd name="f42" fmla="val 58672"/>
                <a:gd name="f43" fmla="val 13588"/>
                <a:gd name="f44" fmla="val 59051"/>
                <a:gd name="f45" fmla="val 14517"/>
                <a:gd name="f46" fmla="val 15411"/>
                <a:gd name="f47" fmla="val 58844"/>
                <a:gd name="f48" fmla="val 14551"/>
                <a:gd name="f49" fmla="val 58053"/>
                <a:gd name="f50" fmla="val 13726"/>
                <a:gd name="f51" fmla="val 57262"/>
                <a:gd name="f52" fmla="val 13003"/>
                <a:gd name="f53" fmla="val 56850"/>
                <a:gd name="f54" fmla="val 56471"/>
                <a:gd name="f55" fmla="val 12316"/>
                <a:gd name="f56" fmla="val 56059"/>
                <a:gd name="f57" fmla="val 12006"/>
                <a:gd name="f58" fmla="val 54064"/>
                <a:gd name="f59" fmla="val 10458"/>
                <a:gd name="f60" fmla="val 51760"/>
                <a:gd name="f61" fmla="val 9358"/>
                <a:gd name="f62" fmla="val 49318"/>
                <a:gd name="f63" fmla="val 8739"/>
                <a:gd name="f64" fmla="val 48871"/>
                <a:gd name="f65" fmla="val 8636"/>
                <a:gd name="f66" fmla="val 48493"/>
                <a:gd name="f67" fmla="val 8532"/>
                <a:gd name="f68" fmla="val 48045"/>
                <a:gd name="f69" fmla="val 8464"/>
                <a:gd name="f70" fmla="val 47426"/>
                <a:gd name="f71" fmla="val 8360"/>
                <a:gd name="f72" fmla="val 46773"/>
                <a:gd name="f73" fmla="val 46119"/>
                <a:gd name="f74" fmla="val 8223"/>
                <a:gd name="f75" fmla="val 45569"/>
                <a:gd name="f76" fmla="val 8188"/>
                <a:gd name="f77" fmla="val 45019"/>
                <a:gd name="f78" fmla="val 44469"/>
                <a:gd name="f79" fmla="val 44400"/>
                <a:gd name="f80" fmla="val 40720"/>
                <a:gd name="f81" fmla="val 37143"/>
                <a:gd name="f82" fmla="val 34048"/>
                <a:gd name="f83" fmla="val 11353"/>
                <a:gd name="f84" fmla="val 33738"/>
                <a:gd name="f85" fmla="val 11559"/>
                <a:gd name="f86" fmla="val 33429"/>
                <a:gd name="f87" fmla="val 11765"/>
                <a:gd name="f88" fmla="val 33154"/>
                <a:gd name="f89" fmla="val 11972"/>
                <a:gd name="f90" fmla="val 33085"/>
                <a:gd name="f91" fmla="val 27789"/>
                <a:gd name="f92" fmla="val 15995"/>
                <a:gd name="f93" fmla="val 26516"/>
                <a:gd name="f94" fmla="val 22599"/>
                <a:gd name="f95" fmla="val 28442"/>
                <a:gd name="f96" fmla="val 28514"/>
                <a:gd name="f97" fmla="val 28820"/>
                <a:gd name="f98" fmla="val 29615"/>
                <a:gd name="f99" fmla="val 29267"/>
                <a:gd name="f100" fmla="val 30646"/>
                <a:gd name="f101" fmla="val 29818"/>
                <a:gd name="f102" fmla="val 31644"/>
                <a:gd name="f103" fmla="val 30058"/>
                <a:gd name="f104" fmla="val 32091"/>
                <a:gd name="f105" fmla="val 30368"/>
                <a:gd name="f106" fmla="val 32572"/>
                <a:gd name="f107" fmla="val 30643"/>
                <a:gd name="f108" fmla="val 32985"/>
                <a:gd name="f109" fmla="val 30496"/>
                <a:gd name="f110" fmla="val 32922"/>
                <a:gd name="f111" fmla="val 28126"/>
                <a:gd name="f112" fmla="val 31728"/>
                <a:gd name="f113" fmla="val 25866"/>
                <a:gd name="f114" fmla="val 24428"/>
                <a:gd name="f115" fmla="val 23035"/>
                <a:gd name="f116" fmla="val 32212"/>
                <a:gd name="f117" fmla="val 22286"/>
                <a:gd name="f118" fmla="val 33776"/>
                <a:gd name="f119" fmla="val 20326"/>
                <a:gd name="f120" fmla="val 37766"/>
                <a:gd name="f121" fmla="val 25759"/>
                <a:gd name="f122" fmla="val 40998"/>
                <a:gd name="f123" fmla="val 25966"/>
                <a:gd name="f124" fmla="val 41102"/>
                <a:gd name="f125" fmla="val 25278"/>
                <a:gd name="f126" fmla="val 40895"/>
                <a:gd name="f127" fmla="val 24590"/>
                <a:gd name="f128" fmla="val 40723"/>
                <a:gd name="f129" fmla="val 23902"/>
                <a:gd name="f130" fmla="val 40620"/>
                <a:gd name="f131" fmla="val 22636"/>
                <a:gd name="f132" fmla="val 40378"/>
                <a:gd name="f133" fmla="val 21349"/>
                <a:gd name="f134" fmla="val 40257"/>
                <a:gd name="f135" fmla="val 20063"/>
                <a:gd name="f136" fmla="val 18976"/>
                <a:gd name="f137" fmla="val 17889"/>
                <a:gd name="f138" fmla="val 40343"/>
                <a:gd name="f139" fmla="val 16818"/>
                <a:gd name="f140" fmla="val 40517"/>
                <a:gd name="f141" fmla="val 13516"/>
                <a:gd name="f142" fmla="val 41033"/>
                <a:gd name="f143" fmla="val 10421"/>
                <a:gd name="f144" fmla="val 42374"/>
                <a:gd name="f145" fmla="val 7738"/>
                <a:gd name="f146" fmla="val 44369"/>
                <a:gd name="f147" fmla="val 7463"/>
                <a:gd name="f148" fmla="val 44575"/>
                <a:gd name="f149" fmla="val 7222"/>
                <a:gd name="f150" fmla="val 44781"/>
                <a:gd name="f151" fmla="val 6982"/>
                <a:gd name="f152" fmla="val 44988"/>
                <a:gd name="f153" fmla="val 6053"/>
                <a:gd name="f154" fmla="val 45779"/>
                <a:gd name="f155" fmla="val 5193"/>
                <a:gd name="f156" fmla="val 46639"/>
                <a:gd name="f157" fmla="val 4437"/>
                <a:gd name="f158" fmla="val 47567"/>
                <a:gd name="f159" fmla="val 3267"/>
                <a:gd name="f160" fmla="val 48977"/>
                <a:gd name="f161" fmla="val 2339"/>
                <a:gd name="f162" fmla="val 50525"/>
                <a:gd name="f163" fmla="val 1651"/>
                <a:gd name="f164" fmla="val 52210"/>
                <a:gd name="f165" fmla="val 1238"/>
                <a:gd name="f166" fmla="val 53139"/>
                <a:gd name="f167" fmla="val 894"/>
                <a:gd name="f168" fmla="val 54136"/>
                <a:gd name="f169" fmla="val 653"/>
                <a:gd name="f170" fmla="val 55133"/>
                <a:gd name="f171" fmla="val 34"/>
                <a:gd name="f172" fmla="val 57678"/>
                <a:gd name="f173" fmla="val 60361"/>
                <a:gd name="f174" fmla="val 516"/>
                <a:gd name="f175" fmla="val 62940"/>
                <a:gd name="f176" fmla="val 8529"/>
                <a:gd name="f177" fmla="val 63388"/>
                <a:gd name="f178" fmla="val 15958"/>
                <a:gd name="f179" fmla="val 63766"/>
                <a:gd name="f180" fmla="val 30746"/>
                <a:gd name="f181" fmla="val 64557"/>
                <a:gd name="f182" fmla="val 32707"/>
                <a:gd name="f183" fmla="val 64626"/>
                <a:gd name="f184" fmla="val 34529"/>
                <a:gd name="f185" fmla="val 64729"/>
                <a:gd name="f186" fmla="val 36868"/>
                <a:gd name="f187" fmla="val 64866"/>
                <a:gd name="f188" fmla="val 73117"/>
                <a:gd name="f189" fmla="val 2032"/>
                <a:gd name="f190" fmla="val 71570"/>
                <a:gd name="f191" fmla="val 761"/>
                <a:gd name="f192" fmla="val 69600"/>
                <a:gd name="f193" fmla="*/ f0 1 73118"/>
                <a:gd name="f194" fmla="*/ f1 1 66758"/>
                <a:gd name="f195" fmla="val f2"/>
                <a:gd name="f196" fmla="val f3"/>
                <a:gd name="f197" fmla="val f4"/>
                <a:gd name="f198" fmla="+- f197 0 f195"/>
                <a:gd name="f199" fmla="+- f196 0 f195"/>
                <a:gd name="f200" fmla="*/ f199 1 73118"/>
                <a:gd name="f201" fmla="*/ f198 1 66758"/>
                <a:gd name="f202" fmla="*/ f195 1 f200"/>
                <a:gd name="f203" fmla="*/ f196 1 f200"/>
                <a:gd name="f204" fmla="*/ f195 1 f201"/>
                <a:gd name="f205" fmla="*/ f197 1 f201"/>
                <a:gd name="f206" fmla="*/ f202 f193 1"/>
                <a:gd name="f207" fmla="*/ f203 f193 1"/>
                <a:gd name="f208" fmla="*/ f205 f194 1"/>
                <a:gd name="f209" fmla="*/ f204 f19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6" t="f209" r="f207" b="f208"/>
              <a:pathLst>
                <a:path w="73118" h="6675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28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41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33"/>
                    <a:pt x="f73" y="f74"/>
                  </a:cubicBezTo>
                  <a:cubicBezTo>
                    <a:pt x="f75" y="f76"/>
                    <a:pt x="f77" y="f76"/>
                    <a:pt x="f78" y="f76"/>
                  </a:cubicBezTo>
                  <a:lnTo>
                    <a:pt x="f79" y="f76"/>
                  </a:lnTo>
                  <a:cubicBezTo>
                    <a:pt x="f80" y="f33"/>
                    <a:pt x="f81" y="f6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lnTo>
                    <a:pt x="f90" y="f57"/>
                  </a:ln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2"/>
                  </a:cubicBezTo>
                  <a:cubicBezTo>
                    <a:pt x="f114" y="f112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4"/>
                  </a:cubicBezTo>
                  <a:cubicBezTo>
                    <a:pt x="f136" y="f134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2" y="f173"/>
                    <a:pt x="f174" y="f175"/>
                  </a:cubicBezTo>
                  <a:lnTo>
                    <a:pt x="f176" y="f177"/>
                  </a:lnTo>
                  <a:lnTo>
                    <a:pt x="f178" y="f179"/>
                  </a:lnTo>
                  <a:lnTo>
                    <a:pt x="f180" y="f181"/>
                  </a:lnTo>
                  <a:lnTo>
                    <a:pt x="f182" y="f183"/>
                  </a:lnTo>
                  <a:lnTo>
                    <a:pt x="f184" y="f185"/>
                  </a:lnTo>
                  <a:lnTo>
                    <a:pt x="f186" y="f187"/>
                  </a:lnTo>
                  <a:lnTo>
                    <a:pt x="f188" y="f4"/>
                  </a:lnTo>
                  <a:lnTo>
                    <a:pt x="f188" y="f189"/>
                  </a:lnTo>
                  <a:cubicBezTo>
                    <a:pt x="f190" y="f191"/>
                    <a:pt x="f192" y="f6"/>
                    <a:pt x="f5" y="f6"/>
                  </a:cubicBezTo>
                  <a:close/>
                </a:path>
              </a:pathLst>
            </a:custGeom>
            <a:solidFill>
              <a:srgbClr val="9B9B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0" name="Google Shape;3145;p32">
              <a:extLst>
                <a:ext uri="{FF2B5EF4-FFF2-40B4-BE49-F238E27FC236}">
                  <a16:creationId xmlns:a16="http://schemas.microsoft.com/office/drawing/2014/main" id="{D549F860-CB7E-4934-B0EE-8577764CCCDB}"/>
                </a:ext>
              </a:extLst>
            </p:cNvPr>
            <p:cNvSpPr/>
            <p:nvPr/>
          </p:nvSpPr>
          <p:spPr>
            <a:xfrm flipH="1">
              <a:off x="7259558" y="3251286"/>
              <a:ext cx="2076794" cy="1379866"/>
            </a:xfrm>
            <a:custGeom>
              <a:gdLst>
                <a:gd name="f0" fmla="val w"/>
                <a:gd name="f1" fmla="val h"/>
                <a:gd name="f2" fmla="val 0"/>
                <a:gd name="f3" fmla="val 114835"/>
                <a:gd name="f4" fmla="val 76299"/>
                <a:gd name="f5" fmla="val 35080"/>
                <a:gd name="f6" fmla="val 1"/>
                <a:gd name="f7" fmla="val 34461"/>
                <a:gd name="f8" fmla="val 33842"/>
                <a:gd name="f9" fmla="val 46"/>
                <a:gd name="f10" fmla="val 33223"/>
                <a:gd name="f11" fmla="val 138"/>
                <a:gd name="f12" fmla="val 32535"/>
                <a:gd name="f13" fmla="val 207"/>
                <a:gd name="f14" fmla="val 31881"/>
                <a:gd name="f15" fmla="val 379"/>
                <a:gd name="f16" fmla="val 31228"/>
                <a:gd name="f17" fmla="val 551"/>
                <a:gd name="f18" fmla="val 24659"/>
                <a:gd name="f19" fmla="val 2614"/>
                <a:gd name="f20" fmla="val 24281"/>
                <a:gd name="f21" fmla="val 9493"/>
                <a:gd name="f22" fmla="val 27342"/>
                <a:gd name="f23" fmla="val 15408"/>
                <a:gd name="f24" fmla="val 26207"/>
                <a:gd name="f25" fmla="val 13964"/>
                <a:gd name="f26" fmla="val 24865"/>
                <a:gd name="f27" fmla="val 12657"/>
                <a:gd name="f28" fmla="val 23352"/>
                <a:gd name="f29" fmla="val 11591"/>
                <a:gd name="f30" fmla="val 20498"/>
                <a:gd name="f31" fmla="val 9562"/>
                <a:gd name="f32" fmla="val 17093"/>
                <a:gd name="f33" fmla="val 8358"/>
                <a:gd name="f34" fmla="val 13585"/>
                <a:gd name="f35" fmla="val 8186"/>
                <a:gd name="f36" fmla="val 13138"/>
                <a:gd name="f37" fmla="val 8151"/>
                <a:gd name="f38" fmla="val 12691"/>
                <a:gd name="f39" fmla="val 12244"/>
                <a:gd name="f40" fmla="val 8564"/>
                <a:gd name="f41" fmla="val 8255"/>
                <a:gd name="f42" fmla="val 4987"/>
                <a:gd name="f43" fmla="val 9321"/>
                <a:gd name="f44" fmla="val 1892"/>
                <a:gd name="f45" fmla="val 11315"/>
                <a:gd name="f46" fmla="val 1548"/>
                <a:gd name="f47" fmla="val 11522"/>
                <a:gd name="f48" fmla="val 1273"/>
                <a:gd name="f49" fmla="val 11728"/>
                <a:gd name="f50" fmla="val 963"/>
                <a:gd name="f51" fmla="val 11969"/>
                <a:gd name="f52" fmla="val 929"/>
                <a:gd name="f53" fmla="val 12003"/>
                <a:gd name="f54" fmla="val 894"/>
                <a:gd name="f55" fmla="val 12038"/>
                <a:gd name="f56" fmla="val 585"/>
                <a:gd name="f57" fmla="val 275"/>
                <a:gd name="f58" fmla="val 12485"/>
                <a:gd name="f59" fmla="val 12760"/>
                <a:gd name="f60" fmla="val 64589"/>
                <a:gd name="f61" fmla="val 28236"/>
                <a:gd name="f62" fmla="val 66033"/>
                <a:gd name="f63" fmla="val 28924"/>
                <a:gd name="f64" fmla="val 66067"/>
                <a:gd name="f65" fmla="val 30196"/>
                <a:gd name="f66" fmla="val 66136"/>
                <a:gd name="f67" fmla="val 31262"/>
                <a:gd name="f68" fmla="val 66205"/>
                <a:gd name="f69" fmla="val 33670"/>
                <a:gd name="f70" fmla="val 66343"/>
                <a:gd name="f71" fmla="val 54752"/>
                <a:gd name="f72" fmla="val 67409"/>
                <a:gd name="f73" fmla="val 57090"/>
                <a:gd name="f74" fmla="val 67546"/>
                <a:gd name="f75" fmla="val 58913"/>
                <a:gd name="f76" fmla="val 67649"/>
                <a:gd name="f77" fmla="val 60530"/>
                <a:gd name="f78" fmla="val 67718"/>
                <a:gd name="f79" fmla="val 60598"/>
                <a:gd name="f80" fmla="val 67890"/>
                <a:gd name="f81" fmla="val 60667"/>
                <a:gd name="f82" fmla="val 68028"/>
                <a:gd name="f83" fmla="val 60770"/>
                <a:gd name="f84" fmla="val 68165"/>
                <a:gd name="f85" fmla="val 60805"/>
                <a:gd name="f86" fmla="val 61114"/>
                <a:gd name="f87" fmla="val 68062"/>
                <a:gd name="f88" fmla="val 61424"/>
                <a:gd name="f89" fmla="val 67925"/>
                <a:gd name="f90" fmla="val 61733"/>
                <a:gd name="f91" fmla="val 67821"/>
                <a:gd name="f92" fmla="val 75800"/>
                <a:gd name="f93" fmla="val 68544"/>
                <a:gd name="f94" fmla="val 76419"/>
                <a:gd name="f95" fmla="val 68578"/>
                <a:gd name="f96" fmla="val 77588"/>
                <a:gd name="f97" fmla="val 68612"/>
                <a:gd name="f98" fmla="val 77760"/>
                <a:gd name="f99" fmla="val 69507"/>
                <a:gd name="f100" fmla="val 78138"/>
                <a:gd name="f101" fmla="val 71364"/>
                <a:gd name="f102" fmla="val 71467"/>
                <a:gd name="f103" fmla="val 78585"/>
                <a:gd name="f104" fmla="val 73530"/>
                <a:gd name="f105" fmla="val 78620"/>
                <a:gd name="f106" fmla="val 73737"/>
                <a:gd name="f107" fmla="val 78895"/>
                <a:gd name="f108" fmla="val 75113"/>
                <a:gd name="f109" fmla="val 79067"/>
                <a:gd name="f110" fmla="val 76007"/>
                <a:gd name="f111" fmla="val 79101"/>
                <a:gd name="f112" fmla="val 76110"/>
                <a:gd name="f113" fmla="val 79686"/>
                <a:gd name="f114" fmla="val 76144"/>
                <a:gd name="f115" fmla="val 79720"/>
                <a:gd name="f116" fmla="val 80511"/>
                <a:gd name="f117" fmla="val 76213"/>
                <a:gd name="f118" fmla="val 81956"/>
                <a:gd name="f119" fmla="val 76247"/>
                <a:gd name="f120" fmla="val 83847"/>
                <a:gd name="f121" fmla="val 76282"/>
                <a:gd name="f122" fmla="val 84498"/>
                <a:gd name="f123" fmla="val 76291"/>
                <a:gd name="f124" fmla="val 85203"/>
                <a:gd name="f125" fmla="val 76298"/>
                <a:gd name="f126" fmla="val 85952"/>
                <a:gd name="f127" fmla="val 87934"/>
                <a:gd name="f128" fmla="val 90221"/>
                <a:gd name="f129" fmla="val 76250"/>
                <a:gd name="f130" fmla="val 92617"/>
                <a:gd name="f131" fmla="val 76075"/>
                <a:gd name="f132" fmla="val 94131"/>
                <a:gd name="f133" fmla="val 75972"/>
                <a:gd name="f134" fmla="val 95678"/>
                <a:gd name="f135" fmla="val 75835"/>
                <a:gd name="f136" fmla="val 97226"/>
                <a:gd name="f137" fmla="val 75663"/>
                <a:gd name="f138" fmla="val 97914"/>
                <a:gd name="f139" fmla="val 75594"/>
                <a:gd name="f140" fmla="val 98601"/>
                <a:gd name="f141" fmla="val 75491"/>
                <a:gd name="f142" fmla="val 99289"/>
                <a:gd name="f143" fmla="val 75388"/>
                <a:gd name="f144" fmla="val 99874"/>
                <a:gd name="f145" fmla="val 75284"/>
                <a:gd name="f146" fmla="val 100493"/>
                <a:gd name="f147" fmla="val 75181"/>
                <a:gd name="f148" fmla="val 101078"/>
                <a:gd name="f149" fmla="val 75078"/>
                <a:gd name="f150" fmla="val 101146"/>
                <a:gd name="f151" fmla="val 101972"/>
                <a:gd name="f152" fmla="val 74941"/>
                <a:gd name="f153" fmla="val 102797"/>
                <a:gd name="f154" fmla="val 74769"/>
                <a:gd name="f155" fmla="val 103588"/>
                <a:gd name="f156" fmla="val 74562"/>
                <a:gd name="f157" fmla="val 105273"/>
                <a:gd name="f158" fmla="val 74184"/>
                <a:gd name="f159" fmla="val 106924"/>
                <a:gd name="f160" fmla="val 73634"/>
                <a:gd name="f161" fmla="val 108541"/>
                <a:gd name="f162" fmla="val 72946"/>
                <a:gd name="f163" fmla="val 108816"/>
                <a:gd name="f164" fmla="val 72843"/>
                <a:gd name="f165" fmla="val 109194"/>
                <a:gd name="f166" fmla="val 72636"/>
                <a:gd name="f167" fmla="val 109263"/>
                <a:gd name="f168" fmla="val 72602"/>
                <a:gd name="f169" fmla="val 109366"/>
                <a:gd name="f170" fmla="val 72568"/>
                <a:gd name="f171" fmla="val 109469"/>
                <a:gd name="f172" fmla="val 72533"/>
                <a:gd name="f173" fmla="val 109538"/>
                <a:gd name="f174" fmla="val 72464"/>
                <a:gd name="f175" fmla="val 109848"/>
                <a:gd name="f176" fmla="val 72327"/>
                <a:gd name="f177" fmla="val 109951"/>
                <a:gd name="f178" fmla="val 72258"/>
                <a:gd name="f179" fmla="val 110191"/>
                <a:gd name="f180" fmla="val 72155"/>
                <a:gd name="f181" fmla="val 110363"/>
                <a:gd name="f182" fmla="val 72017"/>
                <a:gd name="f183" fmla="val 110639"/>
                <a:gd name="f184" fmla="val 71880"/>
                <a:gd name="f185" fmla="val 110914"/>
                <a:gd name="f186" fmla="val 71708"/>
                <a:gd name="f187" fmla="val 111154"/>
                <a:gd name="f188" fmla="val 71536"/>
                <a:gd name="f189" fmla="val 111395"/>
                <a:gd name="f190" fmla="val 111430"/>
                <a:gd name="f191" fmla="val 71329"/>
                <a:gd name="f192" fmla="val 111670"/>
                <a:gd name="f193" fmla="val 71157"/>
                <a:gd name="f194" fmla="val 111911"/>
                <a:gd name="f195" fmla="val 70985"/>
                <a:gd name="f196" fmla="val 112117"/>
                <a:gd name="f197" fmla="val 70814"/>
                <a:gd name="f198" fmla="val 112427"/>
                <a:gd name="f199" fmla="val 70538"/>
                <a:gd name="f200" fmla="val 112702"/>
                <a:gd name="f201" fmla="val 70263"/>
                <a:gd name="f202" fmla="val 112977"/>
                <a:gd name="f203" fmla="val 69988"/>
                <a:gd name="f204" fmla="val 113734"/>
                <a:gd name="f205" fmla="val 69163"/>
                <a:gd name="f206" fmla="val 114284"/>
                <a:gd name="f207" fmla="val 114594"/>
                <a:gd name="f208" fmla="val 67099"/>
                <a:gd name="f209" fmla="val 114731"/>
                <a:gd name="f210" fmla="val 66652"/>
                <a:gd name="f211" fmla="val 114800"/>
                <a:gd name="f212" fmla="val 114834"/>
                <a:gd name="f213" fmla="val 65724"/>
                <a:gd name="f214" fmla="val 65276"/>
                <a:gd name="f215" fmla="val 64795"/>
                <a:gd name="f216" fmla="val 64348"/>
                <a:gd name="f217" fmla="val 114662"/>
                <a:gd name="f218" fmla="val 63798"/>
                <a:gd name="f219" fmla="val 114525"/>
                <a:gd name="f220" fmla="val 63247"/>
                <a:gd name="f221" fmla="val 114353"/>
                <a:gd name="f222" fmla="val 62697"/>
                <a:gd name="f223" fmla="val 114112"/>
                <a:gd name="f224" fmla="val 61872"/>
                <a:gd name="f225" fmla="val 113768"/>
                <a:gd name="f226" fmla="val 61081"/>
                <a:gd name="f227" fmla="val 113356"/>
                <a:gd name="f228" fmla="val 60290"/>
                <a:gd name="f229" fmla="val 112771"/>
                <a:gd name="f230" fmla="val 59155"/>
                <a:gd name="f231" fmla="val 112049"/>
                <a:gd name="f232" fmla="val 58054"/>
                <a:gd name="f233" fmla="val 111258"/>
                <a:gd name="f234" fmla="val 56988"/>
                <a:gd name="f235" fmla="val 56163"/>
                <a:gd name="f236" fmla="val 110020"/>
                <a:gd name="f237" fmla="val 55372"/>
                <a:gd name="f238" fmla="val 54649"/>
                <a:gd name="f239" fmla="val 108472"/>
                <a:gd name="f240" fmla="val 53583"/>
                <a:gd name="f241" fmla="val 107475"/>
                <a:gd name="f242" fmla="val 52586"/>
                <a:gd name="f243" fmla="val 106408"/>
                <a:gd name="f244" fmla="val 51657"/>
                <a:gd name="f245" fmla="val 105377"/>
                <a:gd name="f246" fmla="val 50729"/>
                <a:gd name="f247" fmla="val 104276"/>
                <a:gd name="f248" fmla="val 49869"/>
                <a:gd name="f249" fmla="val 103072"/>
                <a:gd name="f250" fmla="val 49147"/>
                <a:gd name="f251" fmla="val 48424"/>
                <a:gd name="f252" fmla="val 100768"/>
                <a:gd name="f253" fmla="val 47840"/>
                <a:gd name="f254" fmla="val 99564"/>
                <a:gd name="f255" fmla="val 47358"/>
                <a:gd name="f256" fmla="val 99186"/>
                <a:gd name="f257" fmla="val 47186"/>
                <a:gd name="f258" fmla="val 98808"/>
                <a:gd name="f259" fmla="val 47049"/>
                <a:gd name="f260" fmla="val 98429"/>
                <a:gd name="f261" fmla="val 46946"/>
                <a:gd name="f262" fmla="val 97948"/>
                <a:gd name="f263" fmla="val 46774"/>
                <a:gd name="f264" fmla="val 97467"/>
                <a:gd name="f265" fmla="val 46636"/>
                <a:gd name="f266" fmla="val 96985"/>
                <a:gd name="f267" fmla="val 46533"/>
                <a:gd name="f268" fmla="val 96882"/>
                <a:gd name="f269" fmla="val 46498"/>
                <a:gd name="f270" fmla="val 96779"/>
                <a:gd name="f271" fmla="val 46464"/>
                <a:gd name="f272" fmla="val 96676"/>
                <a:gd name="f273" fmla="val 46430"/>
                <a:gd name="f274" fmla="val 95275"/>
                <a:gd name="f275" fmla="val 46145"/>
                <a:gd name="f276" fmla="val 93857"/>
                <a:gd name="f277" fmla="val 45991"/>
                <a:gd name="f278" fmla="val 92446"/>
                <a:gd name="f279" fmla="val 91813"/>
                <a:gd name="f280" fmla="val 91182"/>
                <a:gd name="f281" fmla="val 46022"/>
                <a:gd name="f282" fmla="val 90554"/>
                <a:gd name="f283" fmla="val 46086"/>
                <a:gd name="f284" fmla="val 90485"/>
                <a:gd name="f285" fmla="val 45364"/>
                <a:gd name="f286" fmla="val 90451"/>
                <a:gd name="f287" fmla="val 44676"/>
                <a:gd name="f288" fmla="val 90347"/>
                <a:gd name="f289" fmla="val 44022"/>
                <a:gd name="f290" fmla="val 43816"/>
                <a:gd name="f291" fmla="val 90313"/>
                <a:gd name="f292" fmla="val 43610"/>
                <a:gd name="f293" fmla="val 90279"/>
                <a:gd name="f294" fmla="val 43403"/>
                <a:gd name="f295" fmla="val 90244"/>
                <a:gd name="f296" fmla="val 43334"/>
                <a:gd name="f297" fmla="val 43231"/>
                <a:gd name="f298" fmla="val 43162"/>
                <a:gd name="f299" fmla="val 90175"/>
                <a:gd name="f300" fmla="val 42750"/>
                <a:gd name="f301" fmla="val 90107"/>
                <a:gd name="f302" fmla="val 42406"/>
                <a:gd name="f303" fmla="val 90038"/>
                <a:gd name="f304" fmla="val 41959"/>
                <a:gd name="f305" fmla="val 89935"/>
                <a:gd name="f306" fmla="val 41477"/>
                <a:gd name="f307" fmla="val 89832"/>
                <a:gd name="f308" fmla="val 41065"/>
                <a:gd name="f309" fmla="val 89728"/>
                <a:gd name="f310" fmla="val 40617"/>
                <a:gd name="f311" fmla="val 40583"/>
                <a:gd name="f312" fmla="val 89350"/>
                <a:gd name="f313" fmla="val 38932"/>
                <a:gd name="f314" fmla="val 88731"/>
                <a:gd name="f315" fmla="val 37350"/>
                <a:gd name="f316" fmla="val 87940"/>
                <a:gd name="f317" fmla="val 35837"/>
                <a:gd name="f318" fmla="val 87802"/>
                <a:gd name="f319" fmla="val 35596"/>
                <a:gd name="f320" fmla="val 87665"/>
                <a:gd name="f321" fmla="val 35355"/>
                <a:gd name="f322" fmla="val 87527"/>
                <a:gd name="f323" fmla="val 35115"/>
                <a:gd name="f324" fmla="val 87149"/>
                <a:gd name="f325" fmla="val 34392"/>
                <a:gd name="f326" fmla="val 86702"/>
                <a:gd name="f327" fmla="val 33739"/>
                <a:gd name="f328" fmla="val 86220"/>
                <a:gd name="f329" fmla="val 33086"/>
                <a:gd name="f330" fmla="val 85980"/>
                <a:gd name="f331" fmla="val 32742"/>
                <a:gd name="f332" fmla="val 85739"/>
                <a:gd name="f333" fmla="val 32432"/>
                <a:gd name="f334" fmla="val 85464"/>
                <a:gd name="f335" fmla="val 32157"/>
                <a:gd name="f336" fmla="val 85395"/>
                <a:gd name="f337" fmla="val 32054"/>
                <a:gd name="f338" fmla="val 85257"/>
                <a:gd name="f339" fmla="val 31882"/>
                <a:gd name="f340" fmla="val 85120"/>
                <a:gd name="f341" fmla="val 31710"/>
                <a:gd name="f342" fmla="val 84982"/>
                <a:gd name="f343" fmla="val 31538"/>
                <a:gd name="f344" fmla="val 84260"/>
                <a:gd name="f345" fmla="val 30781"/>
                <a:gd name="f346" fmla="val 83538"/>
                <a:gd name="f347" fmla="val 30059"/>
                <a:gd name="f348" fmla="val 82712"/>
                <a:gd name="f349" fmla="val 29406"/>
                <a:gd name="f350" fmla="val 82197"/>
                <a:gd name="f351" fmla="val 28959"/>
                <a:gd name="f352" fmla="val 81646"/>
                <a:gd name="f353" fmla="val 28511"/>
                <a:gd name="f354" fmla="val 81062"/>
                <a:gd name="f355" fmla="val 28099"/>
                <a:gd name="f356" fmla="val 80236"/>
                <a:gd name="f357" fmla="val 27548"/>
                <a:gd name="f358" fmla="val 79376"/>
                <a:gd name="f359" fmla="val 27033"/>
                <a:gd name="f360" fmla="val 78517"/>
                <a:gd name="f361" fmla="val 26551"/>
                <a:gd name="f362" fmla="val 76625"/>
                <a:gd name="f363" fmla="val 25519"/>
                <a:gd name="f364" fmla="val 74630"/>
                <a:gd name="f365" fmla="val 24728"/>
                <a:gd name="f366" fmla="val 72601"/>
                <a:gd name="f367" fmla="val 24109"/>
                <a:gd name="f368" fmla="val 72429"/>
                <a:gd name="f369" fmla="val 24075"/>
                <a:gd name="f370" fmla="val 72257"/>
                <a:gd name="f371" fmla="val 24006"/>
                <a:gd name="f372" fmla="val 72085"/>
                <a:gd name="f373" fmla="val 23972"/>
                <a:gd name="f374" fmla="val 23731"/>
                <a:gd name="f375" fmla="val 70194"/>
                <a:gd name="f376" fmla="val 23490"/>
                <a:gd name="f377" fmla="val 69265"/>
                <a:gd name="f378" fmla="val 23318"/>
                <a:gd name="f379" fmla="val 68887"/>
                <a:gd name="f380" fmla="val 23249"/>
                <a:gd name="f381" fmla="val 68474"/>
                <a:gd name="f382" fmla="val 23181"/>
                <a:gd name="f383" fmla="val 68096"/>
                <a:gd name="f384" fmla="val 23112"/>
                <a:gd name="f385" fmla="val 66755"/>
                <a:gd name="f386" fmla="val 22906"/>
                <a:gd name="f387" fmla="val 65448"/>
                <a:gd name="f388" fmla="val 22768"/>
                <a:gd name="f389" fmla="val 64106"/>
                <a:gd name="f390" fmla="val 22734"/>
                <a:gd name="f391" fmla="val 63728"/>
                <a:gd name="f392" fmla="val 22699"/>
                <a:gd name="f393" fmla="val 63315"/>
                <a:gd name="f394" fmla="val 62937"/>
                <a:gd name="f395" fmla="val 61011"/>
                <a:gd name="f396" fmla="val 22596"/>
                <a:gd name="f397" fmla="val 61252"/>
                <a:gd name="f398" fmla="val 22458"/>
                <a:gd name="f399" fmla="val 61355"/>
                <a:gd name="f400" fmla="val 22355"/>
                <a:gd name="f401" fmla="val 62215"/>
                <a:gd name="f402" fmla="val 21496"/>
                <a:gd name="f403" fmla="val 63006"/>
                <a:gd name="f404" fmla="val 20601"/>
                <a:gd name="f405" fmla="val 63762"/>
                <a:gd name="f406" fmla="val 19673"/>
                <a:gd name="f407" fmla="val 64244"/>
                <a:gd name="f408" fmla="val 19019"/>
                <a:gd name="f409" fmla="val 64691"/>
                <a:gd name="f410" fmla="val 18366"/>
                <a:gd name="f411" fmla="val 65138"/>
                <a:gd name="f412" fmla="val 17712"/>
                <a:gd name="f413" fmla="val 65895"/>
                <a:gd name="f414" fmla="val 16474"/>
                <a:gd name="f415" fmla="val 66548"/>
                <a:gd name="f416" fmla="val 15167"/>
                <a:gd name="f417" fmla="val 66995"/>
                <a:gd name="f418" fmla="val 13792"/>
                <a:gd name="f419" fmla="val 67064"/>
                <a:gd name="f420" fmla="val 13689"/>
                <a:gd name="f421" fmla="val 13551"/>
                <a:gd name="f422" fmla="val 67133"/>
                <a:gd name="f423" fmla="val 13413"/>
                <a:gd name="f424" fmla="val 67614"/>
                <a:gd name="f425" fmla="val 11900"/>
                <a:gd name="f426" fmla="val 10318"/>
                <a:gd name="f427" fmla="val 67408"/>
                <a:gd name="f428" fmla="val 8805"/>
                <a:gd name="f429" fmla="val 67374"/>
                <a:gd name="f430" fmla="val 8530"/>
                <a:gd name="f431" fmla="val 67305"/>
                <a:gd name="f432" fmla="val 8289"/>
                <a:gd name="f433" fmla="val 67202"/>
                <a:gd name="f434" fmla="val 8014"/>
                <a:gd name="f435" fmla="val 7636"/>
                <a:gd name="f436" fmla="val 66892"/>
                <a:gd name="f437" fmla="val 7257"/>
                <a:gd name="f438" fmla="val 66651"/>
                <a:gd name="f439" fmla="val 6913"/>
                <a:gd name="f440" fmla="val 66239"/>
                <a:gd name="f441" fmla="val 6191"/>
                <a:gd name="f442" fmla="val 65723"/>
                <a:gd name="f443" fmla="val 5572"/>
                <a:gd name="f444" fmla="val 65104"/>
                <a:gd name="f445" fmla="val 5056"/>
                <a:gd name="f446" fmla="val 64485"/>
                <a:gd name="f447" fmla="val 4540"/>
                <a:gd name="f448" fmla="val 63797"/>
                <a:gd name="f449" fmla="val 4093"/>
                <a:gd name="f450" fmla="val 63075"/>
                <a:gd name="f451" fmla="val 3749"/>
                <a:gd name="f452" fmla="val 61940"/>
                <a:gd name="f453" fmla="val 3165"/>
                <a:gd name="f454" fmla="val 2855"/>
                <a:gd name="f455" fmla="val 59395"/>
                <a:gd name="f456" fmla="val 58707"/>
                <a:gd name="f457" fmla="val 58019"/>
                <a:gd name="f458" fmla="val 2924"/>
                <a:gd name="f459" fmla="val 57366"/>
                <a:gd name="f460" fmla="val 3061"/>
                <a:gd name="f461" fmla="val 56987"/>
                <a:gd name="f462" fmla="val 56609"/>
                <a:gd name="f463" fmla="val 3268"/>
                <a:gd name="f464" fmla="val 56231"/>
                <a:gd name="f465" fmla="val 3405"/>
                <a:gd name="f466" fmla="val 56024"/>
                <a:gd name="f467" fmla="val 3474"/>
                <a:gd name="f468" fmla="val 55818"/>
                <a:gd name="f469" fmla="val 3543"/>
                <a:gd name="f470" fmla="val 55612"/>
                <a:gd name="f471" fmla="val 3646"/>
                <a:gd name="f472" fmla="val 51347"/>
                <a:gd name="f473" fmla="val 5366"/>
                <a:gd name="f474" fmla="val 47495"/>
                <a:gd name="f475" fmla="val 9699"/>
                <a:gd name="f476" fmla="val 45157"/>
                <a:gd name="f477" fmla="val 13345"/>
                <a:gd name="f478" fmla="val 45466"/>
                <a:gd name="f479" fmla="val 6810"/>
                <a:gd name="f480" fmla="val 42405"/>
                <a:gd name="f481" fmla="val 620"/>
                <a:gd name="f482" fmla="val 36008"/>
                <a:gd name="f483" fmla="val 35"/>
                <a:gd name="f484" fmla="val 35699"/>
                <a:gd name="f485" fmla="val 12"/>
                <a:gd name="f486" fmla="val 35389"/>
                <a:gd name="f487" fmla="*/ f0 1 114835"/>
                <a:gd name="f488" fmla="*/ f1 1 76299"/>
                <a:gd name="f489" fmla="val f2"/>
                <a:gd name="f490" fmla="val f3"/>
                <a:gd name="f491" fmla="val f4"/>
                <a:gd name="f492" fmla="+- f491 0 f489"/>
                <a:gd name="f493" fmla="+- f490 0 f489"/>
                <a:gd name="f494" fmla="*/ f493 1 114835"/>
                <a:gd name="f495" fmla="*/ f492 1 76299"/>
                <a:gd name="f496" fmla="*/ f489 1 f494"/>
                <a:gd name="f497" fmla="*/ f490 1 f494"/>
                <a:gd name="f498" fmla="*/ f489 1 f495"/>
                <a:gd name="f499" fmla="*/ f491 1 f495"/>
                <a:gd name="f500" fmla="*/ f496 f487 1"/>
                <a:gd name="f501" fmla="*/ f497 f487 1"/>
                <a:gd name="f502" fmla="*/ f499 f488 1"/>
                <a:gd name="f503" fmla="*/ f498 f48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0" t="f503" r="f501" b="f502"/>
              <a:pathLst>
                <a:path w="114835" h="7629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7"/>
                    <a:pt x="f39" y="f37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1"/>
                    <a:pt x="f52" y="f53"/>
                    <a:pt x="f54" y="f55"/>
                  </a:cubicBezTo>
                  <a:cubicBezTo>
                    <a:pt x="f56" y="f39"/>
                    <a:pt x="f57" y="f58"/>
                    <a:pt x="f2" y="f59"/>
                  </a:cubicBezTo>
                  <a:lnTo>
                    <a:pt x="f2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cubicBezTo>
                    <a:pt x="f79" y="f80"/>
                    <a:pt x="f81" y="f82"/>
                    <a:pt x="f83" y="f84"/>
                  </a:cubicBezTo>
                  <a:lnTo>
                    <a:pt x="f85" y="f84"/>
                  </a:ln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0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4"/>
                  </a:ln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5"/>
                  </a:cubicBezTo>
                  <a:cubicBezTo>
                    <a:pt x="f127" y="f125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lnTo>
                    <a:pt x="f150" y="f149"/>
                  </a:ln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lnTo>
                    <a:pt x="f165" y="f166"/>
                  </a:lnTo>
                  <a:lnTo>
                    <a:pt x="f167" y="f168"/>
                  </a:lnTo>
                  <a:cubicBezTo>
                    <a:pt x="f169" y="f170"/>
                    <a:pt x="f171" y="f172"/>
                    <a:pt x="f173" y="f174"/>
                  </a:cubicBezTo>
                  <a:lnTo>
                    <a:pt x="f175" y="f176"/>
                  </a:lnTo>
                  <a:lnTo>
                    <a:pt x="f177" y="f178"/>
                  </a:lnTo>
                  <a:cubicBezTo>
                    <a:pt x="f179" y="f180"/>
                    <a:pt x="f181" y="f182"/>
                    <a:pt x="f183" y="f184"/>
                  </a:cubicBezTo>
                  <a:cubicBezTo>
                    <a:pt x="f185" y="f186"/>
                    <a:pt x="f187" y="f188"/>
                    <a:pt x="f189" y="f101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203"/>
                  </a:cubicBezTo>
                  <a:cubicBezTo>
                    <a:pt x="f204" y="f205"/>
                    <a:pt x="f206" y="f84"/>
                    <a:pt x="f207" y="f208"/>
                  </a:cubicBezTo>
                  <a:cubicBezTo>
                    <a:pt x="f209" y="f210"/>
                    <a:pt x="f211" y="f68"/>
                    <a:pt x="f212" y="f213"/>
                  </a:cubicBezTo>
                  <a:cubicBezTo>
                    <a:pt x="f212" y="f214"/>
                    <a:pt x="f211" y="f215"/>
                    <a:pt x="f209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234"/>
                  </a:cubicBezTo>
                  <a:cubicBezTo>
                    <a:pt x="f183" y="f235"/>
                    <a:pt x="f236" y="f237"/>
                    <a:pt x="f169" y="f238"/>
                  </a:cubicBezTo>
                  <a:cubicBezTo>
                    <a:pt x="f239" y="f240"/>
                    <a:pt x="f241" y="f242"/>
                    <a:pt x="f243" y="f244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151" y="f251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75"/>
                    <a:pt x="f276" y="f277"/>
                    <a:pt x="f278" y="f277"/>
                  </a:cubicBezTo>
                  <a:cubicBezTo>
                    <a:pt x="f279" y="f277"/>
                    <a:pt x="f280" y="f281"/>
                    <a:pt x="f282" y="f283"/>
                  </a:cubicBezTo>
                  <a:cubicBezTo>
                    <a:pt x="f284" y="f285"/>
                    <a:pt x="f286" y="f287"/>
                    <a:pt x="f288" y="f289"/>
                  </a:cubicBezTo>
                  <a:cubicBezTo>
                    <a:pt x="f288" y="f290"/>
                    <a:pt x="f291" y="f292"/>
                    <a:pt x="f293" y="f294"/>
                  </a:cubicBezTo>
                  <a:cubicBezTo>
                    <a:pt x="f295" y="f296"/>
                    <a:pt x="f295" y="f297"/>
                    <a:pt x="f295" y="f298"/>
                  </a:cubicBezTo>
                  <a:cubicBezTo>
                    <a:pt x="f299" y="f300"/>
                    <a:pt x="f301" y="f302"/>
                    <a:pt x="f303" y="f304"/>
                  </a:cubicBezTo>
                  <a:cubicBezTo>
                    <a:pt x="f305" y="f306"/>
                    <a:pt x="f307" y="f308"/>
                    <a:pt x="f309" y="f310"/>
                  </a:cubicBezTo>
                  <a:lnTo>
                    <a:pt x="f309" y="f311"/>
                  </a:lnTo>
                  <a:cubicBezTo>
                    <a:pt x="f312" y="f313"/>
                    <a:pt x="f314" y="f315"/>
                    <a:pt x="f316" y="f317"/>
                  </a:cubicBezTo>
                  <a:cubicBezTo>
                    <a:pt x="f318" y="f319"/>
                    <a:pt x="f320" y="f321"/>
                    <a:pt x="f322" y="f323"/>
                  </a:cubicBezTo>
                  <a:cubicBezTo>
                    <a:pt x="f324" y="f325"/>
                    <a:pt x="f326" y="f327"/>
                    <a:pt x="f328" y="f329"/>
                  </a:cubicBezTo>
                  <a:cubicBezTo>
                    <a:pt x="f330" y="f331"/>
                    <a:pt x="f332" y="f333"/>
                    <a:pt x="f334" y="f335"/>
                  </a:cubicBezTo>
                  <a:lnTo>
                    <a:pt x="f336" y="f337"/>
                  </a:lnTo>
                  <a:cubicBezTo>
                    <a:pt x="f338" y="f339"/>
                    <a:pt x="f340" y="f341"/>
                    <a:pt x="f342" y="f343"/>
                  </a:cubicBezTo>
                  <a:cubicBezTo>
                    <a:pt x="f344" y="f345"/>
                    <a:pt x="f346" y="f347"/>
                    <a:pt x="f348" y="f349"/>
                  </a:cubicBez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cubicBezTo>
                    <a:pt x="f362" y="f363"/>
                    <a:pt x="f364" y="f365"/>
                    <a:pt x="f366" y="f367"/>
                  </a:cubicBezTo>
                  <a:cubicBezTo>
                    <a:pt x="f368" y="f369"/>
                    <a:pt x="f370" y="f371"/>
                    <a:pt x="f372" y="f373"/>
                  </a:cubicBezTo>
                  <a:cubicBezTo>
                    <a:pt x="f193" y="f374"/>
                    <a:pt x="f375" y="f376"/>
                    <a:pt x="f377" y="f378"/>
                  </a:cubicBezTo>
                  <a:cubicBezTo>
                    <a:pt x="f379" y="f380"/>
                    <a:pt x="f381" y="f382"/>
                    <a:pt x="f383" y="f384"/>
                  </a:cubicBezTo>
                  <a:cubicBezTo>
                    <a:pt x="f385" y="f386"/>
                    <a:pt x="f387" y="f388"/>
                    <a:pt x="f389" y="f390"/>
                  </a:cubicBezTo>
                  <a:cubicBezTo>
                    <a:pt x="f391" y="f392"/>
                    <a:pt x="f393" y="f392"/>
                    <a:pt x="f394" y="f392"/>
                  </a:cubicBezTo>
                  <a:lnTo>
                    <a:pt x="f395" y="f392"/>
                  </a:lnTo>
                  <a:cubicBezTo>
                    <a:pt x="f86" y="f396"/>
                    <a:pt x="f397" y="f398"/>
                    <a:pt x="f399" y="f400"/>
                  </a:cubicBezTo>
                  <a:cubicBezTo>
                    <a:pt x="f401" y="f402"/>
                    <a:pt x="f403" y="f404"/>
                    <a:pt x="f405" y="f406"/>
                  </a:cubicBezTo>
                  <a:cubicBezTo>
                    <a:pt x="f407" y="f408"/>
                    <a:pt x="f409" y="f410"/>
                    <a:pt x="f411" y="f412"/>
                  </a:cubicBezTo>
                  <a:cubicBezTo>
                    <a:pt x="f413" y="f414"/>
                    <a:pt x="f415" y="f416"/>
                    <a:pt x="f417" y="f418"/>
                  </a:cubicBezTo>
                  <a:cubicBezTo>
                    <a:pt x="f419" y="f420"/>
                    <a:pt x="f208" y="f421"/>
                    <a:pt x="f422" y="f423"/>
                  </a:cubicBezTo>
                  <a:cubicBezTo>
                    <a:pt x="f424" y="f425"/>
                    <a:pt x="f78" y="f426"/>
                    <a:pt x="f427" y="f428"/>
                  </a:cubicBezTo>
                  <a:cubicBezTo>
                    <a:pt x="f429" y="f430"/>
                    <a:pt x="f431" y="f432"/>
                    <a:pt x="f433" y="f434"/>
                  </a:cubicBezTo>
                  <a:cubicBezTo>
                    <a:pt x="f419" y="f435"/>
                    <a:pt x="f436" y="f437"/>
                    <a:pt x="f438" y="f439"/>
                  </a:cubicBezTo>
                  <a:cubicBezTo>
                    <a:pt x="f440" y="f441"/>
                    <a:pt x="f442" y="f443"/>
                    <a:pt x="f444" y="f445"/>
                  </a:cubicBezTo>
                  <a:cubicBezTo>
                    <a:pt x="f446" y="f447"/>
                    <a:pt x="f448" y="f449"/>
                    <a:pt x="f450" y="f451"/>
                  </a:cubicBezTo>
                  <a:cubicBezTo>
                    <a:pt x="f452" y="f453"/>
                    <a:pt x="f81" y="f454"/>
                    <a:pt x="f455" y="f454"/>
                  </a:cubicBezTo>
                  <a:cubicBezTo>
                    <a:pt x="f456" y="f454"/>
                    <a:pt x="f457" y="f458"/>
                    <a:pt x="f459" y="f460"/>
                  </a:cubicBezTo>
                  <a:cubicBezTo>
                    <a:pt x="f461" y="f453"/>
                    <a:pt x="f462" y="f463"/>
                    <a:pt x="f464" y="f465"/>
                  </a:cubicBezTo>
                  <a:cubicBezTo>
                    <a:pt x="f466" y="f467"/>
                    <a:pt x="f468" y="f469"/>
                    <a:pt x="f470" y="f471"/>
                  </a:cubicBezTo>
                  <a:cubicBezTo>
                    <a:pt x="f472" y="f473"/>
                    <a:pt x="f474" y="f475"/>
                    <a:pt x="f476" y="f477"/>
                  </a:cubicBezTo>
                  <a:cubicBezTo>
                    <a:pt x="f478" y="f479"/>
                    <a:pt x="f480" y="f481"/>
                    <a:pt x="f482" y="f483"/>
                  </a:cubicBezTo>
                  <a:cubicBezTo>
                    <a:pt x="f484" y="f485"/>
                    <a:pt x="f486" y="f6"/>
                    <a:pt x="f5" y="f6"/>
                  </a:cubicBezTo>
                  <a:close/>
                </a:path>
              </a:pathLst>
            </a:custGeom>
            <a:solidFill>
              <a:srgbClr val="0D0D0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1" name="Google Shape;3146;p32">
            <a:extLst>
              <a:ext uri="{FF2B5EF4-FFF2-40B4-BE49-F238E27FC236}">
                <a16:creationId xmlns:a16="http://schemas.microsoft.com/office/drawing/2014/main" id="{7E70E100-FBFC-42EC-BA5C-48C9831F7A07}"/>
              </a:ext>
            </a:extLst>
          </p:cNvPr>
          <p:cNvGrpSpPr/>
          <p:nvPr/>
        </p:nvGrpSpPr>
        <p:grpSpPr>
          <a:xfrm>
            <a:off x="4562407" y="4025810"/>
            <a:ext cx="4621551" cy="1155417"/>
            <a:chOff x="4562407" y="4025810"/>
            <a:chExt cx="4621551" cy="1155417"/>
          </a:xfrm>
        </p:grpSpPr>
        <p:sp>
          <p:nvSpPr>
            <p:cNvPr id="222" name="Google Shape;3147;p32">
              <a:extLst>
                <a:ext uri="{FF2B5EF4-FFF2-40B4-BE49-F238E27FC236}">
                  <a16:creationId xmlns:a16="http://schemas.microsoft.com/office/drawing/2014/main" id="{57D22874-3F5A-4AE4-A274-0621A77F1B3A}"/>
                </a:ext>
              </a:extLst>
            </p:cNvPr>
            <p:cNvSpPr/>
            <p:nvPr/>
          </p:nvSpPr>
          <p:spPr>
            <a:xfrm>
              <a:off x="4562407" y="4025810"/>
              <a:ext cx="4621551" cy="1155417"/>
            </a:xfrm>
            <a:custGeom>
              <a:gdLst>
                <a:gd name="f0" fmla="val w"/>
                <a:gd name="f1" fmla="val h"/>
                <a:gd name="f2" fmla="val 0"/>
                <a:gd name="f3" fmla="val 142861"/>
                <a:gd name="f4" fmla="val 35716"/>
                <a:gd name="f5" fmla="val 1"/>
                <a:gd name="f6" fmla="val 35715"/>
                <a:gd name="f7" fmla="*/ f0 1 142861"/>
                <a:gd name="f8" fmla="*/ f1 1 357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42861"/>
                <a:gd name="f15" fmla="*/ f12 1 357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42861" h="3571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3" name="Google Shape;3148;p32">
              <a:extLst>
                <a:ext uri="{FF2B5EF4-FFF2-40B4-BE49-F238E27FC236}">
                  <a16:creationId xmlns:a16="http://schemas.microsoft.com/office/drawing/2014/main" id="{969A0804-5202-4857-8728-1898A8DC02F3}"/>
                </a:ext>
              </a:extLst>
            </p:cNvPr>
            <p:cNvSpPr/>
            <p:nvPr/>
          </p:nvSpPr>
          <p:spPr>
            <a:xfrm>
              <a:off x="4562407" y="4025810"/>
              <a:ext cx="4621551" cy="307814"/>
            </a:xfrm>
            <a:custGeom>
              <a:gdLst>
                <a:gd name="f0" fmla="val w"/>
                <a:gd name="f1" fmla="val h"/>
                <a:gd name="f2" fmla="val 0"/>
                <a:gd name="f3" fmla="val 142861"/>
                <a:gd name="f4" fmla="val 9515"/>
                <a:gd name="f5" fmla="val 1"/>
                <a:gd name="f6" fmla="val 9514"/>
                <a:gd name="f7" fmla="*/ f0 1 142861"/>
                <a:gd name="f8" fmla="*/ f1 1 951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42861"/>
                <a:gd name="f15" fmla="*/ f12 1 951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42861" h="9515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4" name="Google Shape;3149;p32">
              <a:extLst>
                <a:ext uri="{FF2B5EF4-FFF2-40B4-BE49-F238E27FC236}">
                  <a16:creationId xmlns:a16="http://schemas.microsoft.com/office/drawing/2014/main" id="{4C4F34BB-0E70-4FF0-B27B-E2974BA636C6}"/>
                </a:ext>
              </a:extLst>
            </p:cNvPr>
            <p:cNvSpPr/>
            <p:nvPr/>
          </p:nvSpPr>
          <p:spPr>
            <a:xfrm>
              <a:off x="4562407" y="4333597"/>
              <a:ext cx="4621551" cy="147520"/>
            </a:xfrm>
            <a:custGeom>
              <a:gdLst>
                <a:gd name="f0" fmla="val w"/>
                <a:gd name="f1" fmla="val h"/>
                <a:gd name="f2" fmla="val 0"/>
                <a:gd name="f3" fmla="val 142861"/>
                <a:gd name="f4" fmla="val 4560"/>
                <a:gd name="f5" fmla="val 1"/>
                <a:gd name="f6" fmla="*/ f0 1 142861"/>
                <a:gd name="f7" fmla="*/ f1 1 45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42861"/>
                <a:gd name="f14" fmla="*/ f11 1 45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2861" h="4560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5" name="Google Shape;3150;p32">
              <a:extLst>
                <a:ext uri="{FF2B5EF4-FFF2-40B4-BE49-F238E27FC236}">
                  <a16:creationId xmlns:a16="http://schemas.microsoft.com/office/drawing/2014/main" id="{534B2277-AD54-4034-9A50-85D0DE115963}"/>
                </a:ext>
              </a:extLst>
            </p:cNvPr>
            <p:cNvSpPr/>
            <p:nvPr/>
          </p:nvSpPr>
          <p:spPr>
            <a:xfrm>
              <a:off x="5058991" y="4800682"/>
              <a:ext cx="609703" cy="75730"/>
            </a:xfrm>
            <a:custGeom>
              <a:gdLst>
                <a:gd name="f0" fmla="val w"/>
                <a:gd name="f1" fmla="val h"/>
                <a:gd name="f2" fmla="val 0"/>
                <a:gd name="f3" fmla="val 18847"/>
                <a:gd name="f4" fmla="val 2341"/>
                <a:gd name="f5" fmla="val 1"/>
                <a:gd name="f6" fmla="val 18846"/>
                <a:gd name="f7" fmla="*/ f0 1 18847"/>
                <a:gd name="f8" fmla="*/ f1 1 234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8847"/>
                <a:gd name="f15" fmla="*/ f12 1 234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8847" h="2341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6" name="Google Shape;3151;p32">
              <a:extLst>
                <a:ext uri="{FF2B5EF4-FFF2-40B4-BE49-F238E27FC236}">
                  <a16:creationId xmlns:a16="http://schemas.microsoft.com/office/drawing/2014/main" id="{726111B6-9ED3-48E7-AEC2-BC9BE60155BA}"/>
                </a:ext>
              </a:extLst>
            </p:cNvPr>
            <p:cNvSpPr/>
            <p:nvPr/>
          </p:nvSpPr>
          <p:spPr>
            <a:xfrm>
              <a:off x="6448440" y="4800682"/>
              <a:ext cx="609703" cy="75730"/>
            </a:xfrm>
            <a:custGeom>
              <a:gdLst>
                <a:gd name="f0" fmla="val w"/>
                <a:gd name="f1" fmla="val h"/>
                <a:gd name="f2" fmla="val 0"/>
                <a:gd name="f3" fmla="val 18847"/>
                <a:gd name="f4" fmla="val 2341"/>
                <a:gd name="f5" fmla="val 1"/>
                <a:gd name="f6" fmla="val 18846"/>
                <a:gd name="f7" fmla="*/ f0 1 18847"/>
                <a:gd name="f8" fmla="*/ f1 1 234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8847"/>
                <a:gd name="f15" fmla="*/ f12 1 234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8847" h="2341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7" name="Google Shape;3152;p32">
              <a:extLst>
                <a:ext uri="{FF2B5EF4-FFF2-40B4-BE49-F238E27FC236}">
                  <a16:creationId xmlns:a16="http://schemas.microsoft.com/office/drawing/2014/main" id="{B6D3E22C-5C20-443C-A633-0F1CBE361502}"/>
                </a:ext>
              </a:extLst>
            </p:cNvPr>
            <p:cNvSpPr/>
            <p:nvPr/>
          </p:nvSpPr>
          <p:spPr>
            <a:xfrm>
              <a:off x="8058168" y="4800682"/>
              <a:ext cx="609667" cy="75730"/>
            </a:xfrm>
            <a:custGeom>
              <a:gdLst>
                <a:gd name="f0" fmla="val w"/>
                <a:gd name="f1" fmla="val h"/>
                <a:gd name="f2" fmla="val 0"/>
                <a:gd name="f3" fmla="val 18846"/>
                <a:gd name="f4" fmla="val 2341"/>
                <a:gd name="f5" fmla="val 1"/>
                <a:gd name="f6" fmla="*/ f0 1 18846"/>
                <a:gd name="f7" fmla="*/ f1 1 234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8846"/>
                <a:gd name="f14" fmla="*/ f11 1 234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846" h="2341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8" name="Google Shape;3153;p32">
            <a:extLst>
              <a:ext uri="{FF2B5EF4-FFF2-40B4-BE49-F238E27FC236}">
                <a16:creationId xmlns:a16="http://schemas.microsoft.com/office/drawing/2014/main" id="{08F0A126-7575-42FB-BB32-6B5B1B4D9D1B}"/>
              </a:ext>
            </a:extLst>
          </p:cNvPr>
          <p:cNvGrpSpPr/>
          <p:nvPr/>
        </p:nvGrpSpPr>
        <p:grpSpPr>
          <a:xfrm>
            <a:off x="-39940" y="4025810"/>
            <a:ext cx="9253215" cy="1157301"/>
            <a:chOff x="-39940" y="4025810"/>
            <a:chExt cx="9253215" cy="1157301"/>
          </a:xfrm>
        </p:grpSpPr>
        <p:sp>
          <p:nvSpPr>
            <p:cNvPr id="229" name="Google Shape;3154;p32">
              <a:extLst>
                <a:ext uri="{FF2B5EF4-FFF2-40B4-BE49-F238E27FC236}">
                  <a16:creationId xmlns:a16="http://schemas.microsoft.com/office/drawing/2014/main" id="{FF7AC1BC-5FF5-4D48-8AA9-269EB122EAAC}"/>
                </a:ext>
              </a:extLst>
            </p:cNvPr>
            <p:cNvSpPr/>
            <p:nvPr/>
          </p:nvSpPr>
          <p:spPr>
            <a:xfrm>
              <a:off x="-39940" y="4027694"/>
              <a:ext cx="4609746" cy="1155417"/>
            </a:xfrm>
            <a:custGeom>
              <a:gdLst>
                <a:gd name="f0" fmla="val w"/>
                <a:gd name="f1" fmla="val h"/>
                <a:gd name="f2" fmla="val 0"/>
                <a:gd name="f3" fmla="val 142496"/>
                <a:gd name="f4" fmla="val 35716"/>
                <a:gd name="f5" fmla="val 1"/>
                <a:gd name="f6" fmla="val 35715"/>
                <a:gd name="f7" fmla="val 142495"/>
                <a:gd name="f8" fmla="*/ f0 1 142496"/>
                <a:gd name="f9" fmla="*/ f1 1 357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2496"/>
                <a:gd name="f16" fmla="*/ f13 1 357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2496" h="35716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0" name="Google Shape;3155;p32">
              <a:extLst>
                <a:ext uri="{FF2B5EF4-FFF2-40B4-BE49-F238E27FC236}">
                  <a16:creationId xmlns:a16="http://schemas.microsoft.com/office/drawing/2014/main" id="{B7E7EC82-3AA2-4ED3-9295-D542475E0110}"/>
                </a:ext>
              </a:extLst>
            </p:cNvPr>
            <p:cNvSpPr/>
            <p:nvPr/>
          </p:nvSpPr>
          <p:spPr>
            <a:xfrm>
              <a:off x="-34646" y="4025810"/>
              <a:ext cx="4609746" cy="307814"/>
            </a:xfrm>
            <a:custGeom>
              <a:gdLst>
                <a:gd name="f0" fmla="val w"/>
                <a:gd name="f1" fmla="val h"/>
                <a:gd name="f2" fmla="val 0"/>
                <a:gd name="f3" fmla="val 142496"/>
                <a:gd name="f4" fmla="val 9515"/>
                <a:gd name="f5" fmla="val 1"/>
                <a:gd name="f6" fmla="val 9514"/>
                <a:gd name="f7" fmla="val 142495"/>
                <a:gd name="f8" fmla="*/ f0 1 142496"/>
                <a:gd name="f9" fmla="*/ f1 1 951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2496"/>
                <a:gd name="f16" fmla="*/ f13 1 951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2496" h="951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1" name="Google Shape;3156;p32">
              <a:extLst>
                <a:ext uri="{FF2B5EF4-FFF2-40B4-BE49-F238E27FC236}">
                  <a16:creationId xmlns:a16="http://schemas.microsoft.com/office/drawing/2014/main" id="{66C2D492-B72D-49A8-B56B-70E73A44E865}"/>
                </a:ext>
              </a:extLst>
            </p:cNvPr>
            <p:cNvSpPr/>
            <p:nvPr/>
          </p:nvSpPr>
          <p:spPr>
            <a:xfrm>
              <a:off x="-34646" y="4357280"/>
              <a:ext cx="9247921" cy="123828"/>
            </a:xfrm>
            <a:custGeom>
              <a:gdLst>
                <a:gd name="f0" fmla="val w"/>
                <a:gd name="f1" fmla="val h"/>
                <a:gd name="f2" fmla="val 0"/>
                <a:gd name="f3" fmla="val 142496"/>
                <a:gd name="f4" fmla="val 4560"/>
                <a:gd name="f5" fmla="val 142495"/>
                <a:gd name="f6" fmla="*/ f0 1 142496"/>
                <a:gd name="f7" fmla="*/ f1 1 45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42496"/>
                <a:gd name="f14" fmla="*/ f11 1 45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2496" h="4560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2" name="Google Shape;3157;p32">
              <a:extLst>
                <a:ext uri="{FF2B5EF4-FFF2-40B4-BE49-F238E27FC236}">
                  <a16:creationId xmlns:a16="http://schemas.microsoft.com/office/drawing/2014/main" id="{D80F0188-CCFF-464E-A575-03D478A2B5C4}"/>
                </a:ext>
              </a:extLst>
            </p:cNvPr>
            <p:cNvSpPr/>
            <p:nvPr/>
          </p:nvSpPr>
          <p:spPr>
            <a:xfrm>
              <a:off x="51855" y="4083939"/>
              <a:ext cx="73792" cy="52020"/>
            </a:xfrm>
            <a:custGeom>
              <a:gdLst>
                <a:gd name="f0" fmla="val w"/>
                <a:gd name="f1" fmla="val h"/>
                <a:gd name="f2" fmla="val 0"/>
                <a:gd name="f3" fmla="val 2281"/>
                <a:gd name="f4" fmla="val 1608"/>
                <a:gd name="f5" fmla="val 773"/>
                <a:gd name="f6" fmla="val 1"/>
                <a:gd name="f7" fmla="val 544"/>
                <a:gd name="f8" fmla="val 366"/>
                <a:gd name="f9" fmla="val 58"/>
                <a:gd name="f10" fmla="val 574"/>
                <a:gd name="f11" fmla="val 818"/>
                <a:gd name="f12" fmla="val 761"/>
                <a:gd name="f13" fmla="val 1091"/>
                <a:gd name="f14" fmla="val 1365"/>
                <a:gd name="f15" fmla="val 1521"/>
                <a:gd name="f16" fmla="val 1122"/>
                <a:gd name="f17" fmla="val 848"/>
                <a:gd name="f18" fmla="val 605"/>
                <a:gd name="f19" fmla="val 1885"/>
                <a:gd name="f20" fmla="val 331"/>
                <a:gd name="f21" fmla="val 1317"/>
                <a:gd name="f22" fmla="val 65"/>
                <a:gd name="f23" fmla="val 1017"/>
                <a:gd name="f24" fmla="*/ f0 1 2281"/>
                <a:gd name="f25" fmla="*/ f1 1 160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281"/>
                <a:gd name="f32" fmla="*/ f29 1 160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281" h="1608">
                  <a:moveTo>
                    <a:pt x="f5" y="f6"/>
                  </a:moveTo>
                  <a:cubicBezTo>
                    <a:pt x="f7" y="f6"/>
                    <a:pt x="f8" y="f9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1"/>
                    <a:pt x="f8" y="f13"/>
                  </a:cubicBezTo>
                  <a:cubicBezTo>
                    <a:pt x="f6" y="f14"/>
                    <a:pt x="f12" y="f4"/>
                    <a:pt x="f15" y="f4"/>
                  </a:cubicBezTo>
                  <a:cubicBezTo>
                    <a:pt x="f3" y="f4"/>
                    <a:pt x="f3" y="f16"/>
                    <a:pt x="f3" y="f17"/>
                  </a:cubicBezTo>
                  <a:cubicBezTo>
                    <a:pt x="f3" y="f18"/>
                    <a:pt x="f19" y="f17"/>
                    <a:pt x="f15" y="f20"/>
                  </a:cubicBez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3" name="Google Shape;3158;p32">
              <a:extLst>
                <a:ext uri="{FF2B5EF4-FFF2-40B4-BE49-F238E27FC236}">
                  <a16:creationId xmlns:a16="http://schemas.microsoft.com/office/drawing/2014/main" id="{D1241207-D426-4918-956E-F05037F2D69E}"/>
                </a:ext>
              </a:extLst>
            </p:cNvPr>
            <p:cNvSpPr/>
            <p:nvPr/>
          </p:nvSpPr>
          <p:spPr>
            <a:xfrm>
              <a:off x="396035" y="4099566"/>
              <a:ext cx="110148" cy="49176"/>
            </a:xfrm>
            <a:custGeom>
              <a:gdLst>
                <a:gd name="f0" fmla="val w"/>
                <a:gd name="f1" fmla="val h"/>
                <a:gd name="f2" fmla="val 0"/>
                <a:gd name="f3" fmla="val 3405"/>
                <a:gd name="f4" fmla="val 1520"/>
                <a:gd name="f5" fmla="val 1155"/>
                <a:gd name="f6" fmla="val 2280"/>
                <a:gd name="f7" fmla="*/ f0 1 3405"/>
                <a:gd name="f8" fmla="*/ f1 1 152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05"/>
                <a:gd name="f15" fmla="*/ f12 1 152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04" h="1520">
                  <a:moveTo>
                    <a:pt x="f4" y="f2"/>
                  </a:moveTo>
                  <a:lnTo>
                    <a:pt x="f2" y="f5"/>
                  </a:lnTo>
                  <a:lnTo>
                    <a:pt x="f6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4" name="Google Shape;3159;p32">
              <a:extLst>
                <a:ext uri="{FF2B5EF4-FFF2-40B4-BE49-F238E27FC236}">
                  <a16:creationId xmlns:a16="http://schemas.microsoft.com/office/drawing/2014/main" id="{2D292A4E-95A3-45F7-B26A-0F1B48A49B91}"/>
                </a:ext>
              </a:extLst>
            </p:cNvPr>
            <p:cNvSpPr/>
            <p:nvPr/>
          </p:nvSpPr>
          <p:spPr>
            <a:xfrm>
              <a:off x="199375" y="4173294"/>
              <a:ext cx="98343" cy="49203"/>
            </a:xfrm>
            <a:custGeom>
              <a:gdLst>
                <a:gd name="f0" fmla="val w"/>
                <a:gd name="f1" fmla="val h"/>
                <a:gd name="f2" fmla="val 0"/>
                <a:gd name="f3" fmla="val 3040"/>
                <a:gd name="f4" fmla="val 1521"/>
                <a:gd name="f5" fmla="val 760"/>
                <a:gd name="f6" fmla="val 1"/>
                <a:gd name="f7" fmla="val 396"/>
                <a:gd name="f8" fmla="val 1520"/>
                <a:gd name="f9" fmla="val 761"/>
                <a:gd name="f10" fmla="*/ f0 1 3040"/>
                <a:gd name="f11" fmla="*/ f1 1 152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040"/>
                <a:gd name="f18" fmla="*/ f15 1 152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040" h="1521">
                  <a:moveTo>
                    <a:pt x="f5" y="f6"/>
                  </a:moveTo>
                  <a:lnTo>
                    <a:pt x="f2" y="f7"/>
                  </a:lnTo>
                  <a:lnTo>
                    <a:pt x="f8" y="f4"/>
                  </a:lnTo>
                  <a:lnTo>
                    <a:pt x="f3" y="f9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5" name="Google Shape;3160;p32">
              <a:extLst>
                <a:ext uri="{FF2B5EF4-FFF2-40B4-BE49-F238E27FC236}">
                  <a16:creationId xmlns:a16="http://schemas.microsoft.com/office/drawing/2014/main" id="{92588538-CC0D-4E88-ADE5-40B1ED322909}"/>
                </a:ext>
              </a:extLst>
            </p:cNvPr>
            <p:cNvSpPr/>
            <p:nvPr/>
          </p:nvSpPr>
          <p:spPr>
            <a:xfrm>
              <a:off x="776581" y="4226420"/>
              <a:ext cx="160294" cy="54086"/>
            </a:xfrm>
            <a:custGeom>
              <a:gdLst>
                <a:gd name="f0" fmla="val w"/>
                <a:gd name="f1" fmla="val h"/>
                <a:gd name="f2" fmla="val 0"/>
                <a:gd name="f3" fmla="val 4955"/>
                <a:gd name="f4" fmla="val 1672"/>
                <a:gd name="f5" fmla="val 2219"/>
                <a:gd name="f6" fmla="val 1094"/>
                <a:gd name="f7" fmla="val 2736"/>
                <a:gd name="f8" fmla="val 365"/>
                <a:gd name="f9" fmla="*/ f0 1 4955"/>
                <a:gd name="f10" fmla="*/ f1 1 167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955"/>
                <a:gd name="f17" fmla="*/ f14 1 1672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955" h="1672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6" name="Google Shape;3161;p32">
              <a:extLst>
                <a:ext uri="{FF2B5EF4-FFF2-40B4-BE49-F238E27FC236}">
                  <a16:creationId xmlns:a16="http://schemas.microsoft.com/office/drawing/2014/main" id="{71E6A7CA-A40B-4E71-AC43-74A3ABEF12C1}"/>
                </a:ext>
              </a:extLst>
            </p:cNvPr>
            <p:cNvSpPr/>
            <p:nvPr/>
          </p:nvSpPr>
          <p:spPr>
            <a:xfrm>
              <a:off x="3223104" y="4083939"/>
              <a:ext cx="73792" cy="52020"/>
            </a:xfrm>
            <a:custGeom>
              <a:gdLst>
                <a:gd name="f0" fmla="val w"/>
                <a:gd name="f1" fmla="val h"/>
                <a:gd name="f2" fmla="val 0"/>
                <a:gd name="f3" fmla="val 2281"/>
                <a:gd name="f4" fmla="val 1608"/>
                <a:gd name="f5" fmla="val 773"/>
                <a:gd name="f6" fmla="val 1"/>
                <a:gd name="f7" fmla="val 544"/>
                <a:gd name="f8" fmla="val 366"/>
                <a:gd name="f9" fmla="val 58"/>
                <a:gd name="f10" fmla="val 574"/>
                <a:gd name="f11" fmla="val 818"/>
                <a:gd name="f12" fmla="val 761"/>
                <a:gd name="f13" fmla="val 1091"/>
                <a:gd name="f14" fmla="val 1365"/>
                <a:gd name="f15" fmla="val 1521"/>
                <a:gd name="f16" fmla="val 1122"/>
                <a:gd name="f17" fmla="val 848"/>
                <a:gd name="f18" fmla="val 605"/>
                <a:gd name="f19" fmla="val 1886"/>
                <a:gd name="f20" fmla="val 331"/>
                <a:gd name="f21" fmla="val 1317"/>
                <a:gd name="f22" fmla="val 65"/>
                <a:gd name="f23" fmla="val 1017"/>
                <a:gd name="f24" fmla="*/ f0 1 2281"/>
                <a:gd name="f25" fmla="*/ f1 1 160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281"/>
                <a:gd name="f32" fmla="*/ f29 1 160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281" h="1608">
                  <a:moveTo>
                    <a:pt x="f5" y="f6"/>
                  </a:moveTo>
                  <a:cubicBezTo>
                    <a:pt x="f7" y="f6"/>
                    <a:pt x="f8" y="f9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1"/>
                    <a:pt x="f8" y="f13"/>
                  </a:cubicBezTo>
                  <a:cubicBezTo>
                    <a:pt x="f6" y="f14"/>
                    <a:pt x="f12" y="f4"/>
                    <a:pt x="f15" y="f4"/>
                  </a:cubicBezTo>
                  <a:cubicBezTo>
                    <a:pt x="f3" y="f4"/>
                    <a:pt x="f3" y="f16"/>
                    <a:pt x="f3" y="f17"/>
                  </a:cubicBezTo>
                  <a:cubicBezTo>
                    <a:pt x="f3" y="f18"/>
                    <a:pt x="f19" y="f17"/>
                    <a:pt x="f15" y="f20"/>
                  </a:cubicBez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7" name="Google Shape;3162;p32">
              <a:extLst>
                <a:ext uri="{FF2B5EF4-FFF2-40B4-BE49-F238E27FC236}">
                  <a16:creationId xmlns:a16="http://schemas.microsoft.com/office/drawing/2014/main" id="{2627006D-60D0-477B-86E1-1CBD42F76DCE}"/>
                </a:ext>
              </a:extLst>
            </p:cNvPr>
            <p:cNvSpPr/>
            <p:nvPr/>
          </p:nvSpPr>
          <p:spPr>
            <a:xfrm>
              <a:off x="3567284" y="4099566"/>
              <a:ext cx="110148" cy="49176"/>
            </a:xfrm>
            <a:custGeom>
              <a:gdLst>
                <a:gd name="f0" fmla="val w"/>
                <a:gd name="f1" fmla="val h"/>
                <a:gd name="f2" fmla="val 0"/>
                <a:gd name="f3" fmla="val 3405"/>
                <a:gd name="f4" fmla="val 1520"/>
                <a:gd name="f5" fmla="val 1155"/>
                <a:gd name="f6" fmla="val 2280"/>
                <a:gd name="f7" fmla="*/ f0 1 3405"/>
                <a:gd name="f8" fmla="*/ f1 1 152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05"/>
                <a:gd name="f15" fmla="*/ f12 1 152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04" h="1520">
                  <a:moveTo>
                    <a:pt x="f4" y="f2"/>
                  </a:moveTo>
                  <a:lnTo>
                    <a:pt x="f2" y="f5"/>
                  </a:lnTo>
                  <a:lnTo>
                    <a:pt x="f6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8" name="Google Shape;3163;p32">
              <a:extLst>
                <a:ext uri="{FF2B5EF4-FFF2-40B4-BE49-F238E27FC236}">
                  <a16:creationId xmlns:a16="http://schemas.microsoft.com/office/drawing/2014/main" id="{A1962A7A-109E-45F9-9C3C-341C407150CF}"/>
                </a:ext>
              </a:extLst>
            </p:cNvPr>
            <p:cNvSpPr/>
            <p:nvPr/>
          </p:nvSpPr>
          <p:spPr>
            <a:xfrm>
              <a:off x="3370624" y="4173294"/>
              <a:ext cx="98343" cy="49203"/>
            </a:xfrm>
            <a:custGeom>
              <a:gdLst>
                <a:gd name="f0" fmla="val w"/>
                <a:gd name="f1" fmla="val h"/>
                <a:gd name="f2" fmla="val 0"/>
                <a:gd name="f3" fmla="val 3040"/>
                <a:gd name="f4" fmla="val 1521"/>
                <a:gd name="f5" fmla="val 760"/>
                <a:gd name="f6" fmla="val 1"/>
                <a:gd name="f7" fmla="val 396"/>
                <a:gd name="f8" fmla="val 1520"/>
                <a:gd name="f9" fmla="val 761"/>
                <a:gd name="f10" fmla="*/ f0 1 3040"/>
                <a:gd name="f11" fmla="*/ f1 1 152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040"/>
                <a:gd name="f18" fmla="*/ f15 1 152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040" h="1521">
                  <a:moveTo>
                    <a:pt x="f5" y="f6"/>
                  </a:moveTo>
                  <a:lnTo>
                    <a:pt x="f2" y="f7"/>
                  </a:lnTo>
                  <a:lnTo>
                    <a:pt x="f8" y="f4"/>
                  </a:lnTo>
                  <a:lnTo>
                    <a:pt x="f3" y="f9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9" name="Google Shape;3164;p32">
              <a:extLst>
                <a:ext uri="{FF2B5EF4-FFF2-40B4-BE49-F238E27FC236}">
                  <a16:creationId xmlns:a16="http://schemas.microsoft.com/office/drawing/2014/main" id="{FF544D99-9A26-439D-8366-006643F94AFF}"/>
                </a:ext>
              </a:extLst>
            </p:cNvPr>
            <p:cNvSpPr/>
            <p:nvPr/>
          </p:nvSpPr>
          <p:spPr>
            <a:xfrm>
              <a:off x="3947830" y="4226420"/>
              <a:ext cx="160330" cy="54086"/>
            </a:xfrm>
            <a:custGeom>
              <a:gdLst>
                <a:gd name="f0" fmla="val w"/>
                <a:gd name="f1" fmla="val h"/>
                <a:gd name="f2" fmla="val 0"/>
                <a:gd name="f3" fmla="val 4956"/>
                <a:gd name="f4" fmla="val 1672"/>
                <a:gd name="f5" fmla="val 2219"/>
                <a:gd name="f6" fmla="val 1"/>
                <a:gd name="f7" fmla="val 1094"/>
                <a:gd name="f8" fmla="val 2736"/>
                <a:gd name="f9" fmla="val 4955"/>
                <a:gd name="f10" fmla="val 365"/>
                <a:gd name="f11" fmla="*/ f0 1 4956"/>
                <a:gd name="f12" fmla="*/ f1 1 167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956"/>
                <a:gd name="f19" fmla="*/ f16 1 1672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956" h="1672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9" y="f10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0" name="Google Shape;3165;p32">
              <a:extLst>
                <a:ext uri="{FF2B5EF4-FFF2-40B4-BE49-F238E27FC236}">
                  <a16:creationId xmlns:a16="http://schemas.microsoft.com/office/drawing/2014/main" id="{FFA69D63-BFFD-4A37-9629-015868F502C0}"/>
                </a:ext>
              </a:extLst>
            </p:cNvPr>
            <p:cNvSpPr/>
            <p:nvPr/>
          </p:nvSpPr>
          <p:spPr>
            <a:xfrm>
              <a:off x="2829775" y="4139881"/>
              <a:ext cx="134736" cy="46259"/>
            </a:xfrm>
            <a:custGeom>
              <a:gdLst>
                <a:gd name="f0" fmla="val w"/>
                <a:gd name="f1" fmla="val h"/>
                <a:gd name="f2" fmla="val 0"/>
                <a:gd name="f3" fmla="val 4165"/>
                <a:gd name="f4" fmla="val 1430"/>
                <a:gd name="f5" fmla="val 1855"/>
                <a:gd name="f6" fmla="val 1"/>
                <a:gd name="f7" fmla="val 973"/>
                <a:gd name="f8" fmla="val 2311"/>
                <a:gd name="f9" fmla="val 1429"/>
                <a:gd name="f10" fmla="val 304"/>
                <a:gd name="f11" fmla="*/ f0 1 4165"/>
                <a:gd name="f12" fmla="*/ f1 1 143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165"/>
                <a:gd name="f19" fmla="*/ f16 1 143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65" h="1430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1" name="Google Shape;3166;p32">
              <a:extLst>
                <a:ext uri="{FF2B5EF4-FFF2-40B4-BE49-F238E27FC236}">
                  <a16:creationId xmlns:a16="http://schemas.microsoft.com/office/drawing/2014/main" id="{0F53C3EF-4796-42FD-998A-61210ECD7CB2}"/>
                </a:ext>
              </a:extLst>
            </p:cNvPr>
            <p:cNvSpPr/>
            <p:nvPr/>
          </p:nvSpPr>
          <p:spPr>
            <a:xfrm>
              <a:off x="1526874" y="4698516"/>
              <a:ext cx="73792" cy="52047"/>
            </a:xfrm>
            <a:custGeom>
              <a:gdLst>
                <a:gd name="f0" fmla="val w"/>
                <a:gd name="f1" fmla="val h"/>
                <a:gd name="f2" fmla="val 0"/>
                <a:gd name="f3" fmla="val 2281"/>
                <a:gd name="f4" fmla="val 1609"/>
                <a:gd name="f5" fmla="val 773"/>
                <a:gd name="f6" fmla="val 1"/>
                <a:gd name="f7" fmla="val 544"/>
                <a:gd name="f8" fmla="val 365"/>
                <a:gd name="f9" fmla="val 58"/>
                <a:gd name="f10" fmla="val 575"/>
                <a:gd name="f11" fmla="val 818"/>
                <a:gd name="f12" fmla="val 760"/>
                <a:gd name="f13" fmla="val 1091"/>
                <a:gd name="f14" fmla="val 1365"/>
                <a:gd name="f15" fmla="val 1608"/>
                <a:gd name="f16" fmla="val 1520"/>
                <a:gd name="f17" fmla="val 2280"/>
                <a:gd name="f18" fmla="val 1122"/>
                <a:gd name="f19" fmla="val 848"/>
                <a:gd name="f20" fmla="val 605"/>
                <a:gd name="f21" fmla="val 1885"/>
                <a:gd name="f22" fmla="val 331"/>
                <a:gd name="f23" fmla="val 1317"/>
                <a:gd name="f24" fmla="val 65"/>
                <a:gd name="f25" fmla="val 1016"/>
                <a:gd name="f26" fmla="*/ f0 1 2281"/>
                <a:gd name="f27" fmla="*/ f1 1 1609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281"/>
                <a:gd name="f34" fmla="*/ f31 1 1609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281" h="1609">
                  <a:moveTo>
                    <a:pt x="f5" y="f6"/>
                  </a:moveTo>
                  <a:cubicBezTo>
                    <a:pt x="f7" y="f6"/>
                    <a:pt x="f8" y="f9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1"/>
                    <a:pt x="f8" y="f13"/>
                  </a:cubicBezTo>
                  <a:cubicBezTo>
                    <a:pt x="f2" y="f14"/>
                    <a:pt x="f12" y="f15"/>
                    <a:pt x="f16" y="f15"/>
                  </a:cubicBezTo>
                  <a:cubicBezTo>
                    <a:pt x="f17" y="f15"/>
                    <a:pt x="f17" y="f18"/>
                    <a:pt x="f17" y="f19"/>
                  </a:cubicBezTo>
                  <a:cubicBezTo>
                    <a:pt x="f17" y="f20"/>
                    <a:pt x="f21" y="f19"/>
                    <a:pt x="f16" y="f22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2" name="Google Shape;3167;p32">
              <a:extLst>
                <a:ext uri="{FF2B5EF4-FFF2-40B4-BE49-F238E27FC236}">
                  <a16:creationId xmlns:a16="http://schemas.microsoft.com/office/drawing/2014/main" id="{3B6988DF-1F1C-48C8-86CF-F31BAA52A5FB}"/>
                </a:ext>
              </a:extLst>
            </p:cNvPr>
            <p:cNvSpPr/>
            <p:nvPr/>
          </p:nvSpPr>
          <p:spPr>
            <a:xfrm>
              <a:off x="1871017" y="4714143"/>
              <a:ext cx="110185" cy="49203"/>
            </a:xfrm>
            <a:custGeom>
              <a:gdLst>
                <a:gd name="f0" fmla="val w"/>
                <a:gd name="f1" fmla="val h"/>
                <a:gd name="f2" fmla="val 0"/>
                <a:gd name="f3" fmla="val 3406"/>
                <a:gd name="f4" fmla="val 1521"/>
                <a:gd name="f5" fmla="val 1"/>
                <a:gd name="f6" fmla="val 1155"/>
                <a:gd name="f7" fmla="val 2281"/>
                <a:gd name="f8" fmla="val 1520"/>
                <a:gd name="f9" fmla="val 3405"/>
                <a:gd name="f10" fmla="*/ f0 1 3406"/>
                <a:gd name="f11" fmla="*/ f1 1 152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06"/>
                <a:gd name="f18" fmla="*/ f15 1 152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06" h="1521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3" name="Google Shape;3168;p32">
              <a:extLst>
                <a:ext uri="{FF2B5EF4-FFF2-40B4-BE49-F238E27FC236}">
                  <a16:creationId xmlns:a16="http://schemas.microsoft.com/office/drawing/2014/main" id="{E1253774-958E-4230-BCC5-447FC278AC05}"/>
                </a:ext>
              </a:extLst>
            </p:cNvPr>
            <p:cNvSpPr/>
            <p:nvPr/>
          </p:nvSpPr>
          <p:spPr>
            <a:xfrm>
              <a:off x="1674357" y="4787898"/>
              <a:ext cx="98380" cy="49176"/>
            </a:xfrm>
            <a:custGeom>
              <a:gdLst>
                <a:gd name="f0" fmla="val w"/>
                <a:gd name="f1" fmla="val h"/>
                <a:gd name="f2" fmla="val 0"/>
                <a:gd name="f3" fmla="val 3041"/>
                <a:gd name="f4" fmla="val 1520"/>
                <a:gd name="f5" fmla="val 761"/>
                <a:gd name="f6" fmla="val 1"/>
                <a:gd name="f7" fmla="val 395"/>
                <a:gd name="f8" fmla="val 1521"/>
                <a:gd name="f9" fmla="val 3040"/>
                <a:gd name="f10" fmla="val 760"/>
                <a:gd name="f11" fmla="*/ f0 1 3041"/>
                <a:gd name="f12" fmla="*/ f1 1 152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041"/>
                <a:gd name="f19" fmla="*/ f16 1 152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041" h="1520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9" y="f10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4" name="Google Shape;3169;p32">
              <a:extLst>
                <a:ext uri="{FF2B5EF4-FFF2-40B4-BE49-F238E27FC236}">
                  <a16:creationId xmlns:a16="http://schemas.microsoft.com/office/drawing/2014/main" id="{16E0F207-673F-428A-8A8F-2B30A88A4D9B}"/>
                </a:ext>
              </a:extLst>
            </p:cNvPr>
            <p:cNvSpPr/>
            <p:nvPr/>
          </p:nvSpPr>
          <p:spPr>
            <a:xfrm>
              <a:off x="2251600" y="4840989"/>
              <a:ext cx="160294" cy="54123"/>
            </a:xfrm>
            <a:custGeom>
              <a:gdLst>
                <a:gd name="f0" fmla="val w"/>
                <a:gd name="f1" fmla="val h"/>
                <a:gd name="f2" fmla="val 0"/>
                <a:gd name="f3" fmla="val 4955"/>
                <a:gd name="f4" fmla="val 1673"/>
                <a:gd name="f5" fmla="val 2219"/>
                <a:gd name="f6" fmla="val 1095"/>
                <a:gd name="f7" fmla="val 2736"/>
                <a:gd name="f8" fmla="val 1672"/>
                <a:gd name="f9" fmla="val 365"/>
                <a:gd name="f10" fmla="*/ f0 1 4955"/>
                <a:gd name="f11" fmla="*/ f1 1 1673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4955"/>
                <a:gd name="f18" fmla="*/ f15 1 1673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955" h="1672">
                  <a:moveTo>
                    <a:pt x="f5" y="f2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5" name="Google Shape;3170;p32">
              <a:extLst>
                <a:ext uri="{FF2B5EF4-FFF2-40B4-BE49-F238E27FC236}">
                  <a16:creationId xmlns:a16="http://schemas.microsoft.com/office/drawing/2014/main" id="{B87372AB-B136-43FE-B532-5AA4CCF4C40C}"/>
                </a:ext>
              </a:extLst>
            </p:cNvPr>
            <p:cNvSpPr/>
            <p:nvPr/>
          </p:nvSpPr>
          <p:spPr>
            <a:xfrm>
              <a:off x="1133545" y="4754450"/>
              <a:ext cx="134736" cy="46259"/>
            </a:xfrm>
            <a:custGeom>
              <a:gdLst>
                <a:gd name="f0" fmla="val w"/>
                <a:gd name="f1" fmla="val h"/>
                <a:gd name="f2" fmla="val 0"/>
                <a:gd name="f3" fmla="val 4165"/>
                <a:gd name="f4" fmla="val 1430"/>
                <a:gd name="f5" fmla="val 1854"/>
                <a:gd name="f6" fmla="val 1"/>
                <a:gd name="f7" fmla="val 973"/>
                <a:gd name="f8" fmla="val 2310"/>
                <a:gd name="f9" fmla="val 1429"/>
                <a:gd name="f10" fmla="val 4164"/>
                <a:gd name="f11" fmla="val 305"/>
                <a:gd name="f12" fmla="*/ f0 1 4165"/>
                <a:gd name="f13" fmla="*/ f1 1 143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165"/>
                <a:gd name="f20" fmla="*/ f17 1 143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65" h="1430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6" name="Google Shape;3171;p32">
              <a:extLst>
                <a:ext uri="{FF2B5EF4-FFF2-40B4-BE49-F238E27FC236}">
                  <a16:creationId xmlns:a16="http://schemas.microsoft.com/office/drawing/2014/main" id="{CFE5B650-C531-404E-A8FE-90005B673F1B}"/>
                </a:ext>
              </a:extLst>
            </p:cNvPr>
            <p:cNvSpPr/>
            <p:nvPr/>
          </p:nvSpPr>
          <p:spPr>
            <a:xfrm>
              <a:off x="-34646" y="4800682"/>
              <a:ext cx="609667" cy="75730"/>
            </a:xfrm>
            <a:custGeom>
              <a:gdLst>
                <a:gd name="f0" fmla="val w"/>
                <a:gd name="f1" fmla="val h"/>
                <a:gd name="f2" fmla="val 0"/>
                <a:gd name="f3" fmla="val 18846"/>
                <a:gd name="f4" fmla="val 2341"/>
                <a:gd name="f5" fmla="val 18845"/>
                <a:gd name="f6" fmla="*/ f0 1 18846"/>
                <a:gd name="f7" fmla="*/ f1 1 234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8846"/>
                <a:gd name="f14" fmla="*/ f11 1 234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846" h="2341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7" name="Google Shape;3172;p32">
              <a:extLst>
                <a:ext uri="{FF2B5EF4-FFF2-40B4-BE49-F238E27FC236}">
                  <a16:creationId xmlns:a16="http://schemas.microsoft.com/office/drawing/2014/main" id="{EFD50CD3-25B3-469C-A99D-B33A861F6830}"/>
                </a:ext>
              </a:extLst>
            </p:cNvPr>
            <p:cNvSpPr/>
            <p:nvPr/>
          </p:nvSpPr>
          <p:spPr>
            <a:xfrm>
              <a:off x="1583905" y="4800682"/>
              <a:ext cx="609667" cy="75730"/>
            </a:xfrm>
            <a:custGeom>
              <a:gdLst>
                <a:gd name="f0" fmla="val w"/>
                <a:gd name="f1" fmla="val h"/>
                <a:gd name="f2" fmla="val 0"/>
                <a:gd name="f3" fmla="val 18846"/>
                <a:gd name="f4" fmla="val 2341"/>
                <a:gd name="f5" fmla="*/ f0 1 18846"/>
                <a:gd name="f6" fmla="*/ f1 1 234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8846"/>
                <a:gd name="f13" fmla="*/ f10 1 234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8846" h="2341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8" name="Google Shape;3173;p32">
              <a:extLst>
                <a:ext uri="{FF2B5EF4-FFF2-40B4-BE49-F238E27FC236}">
                  <a16:creationId xmlns:a16="http://schemas.microsoft.com/office/drawing/2014/main" id="{18B6DAA8-3258-4015-8EA8-BCA84D720D1C}"/>
                </a:ext>
              </a:extLst>
            </p:cNvPr>
            <p:cNvSpPr/>
            <p:nvPr/>
          </p:nvSpPr>
          <p:spPr>
            <a:xfrm>
              <a:off x="3559420" y="4800682"/>
              <a:ext cx="609667" cy="75730"/>
            </a:xfrm>
            <a:custGeom>
              <a:gdLst>
                <a:gd name="f0" fmla="val w"/>
                <a:gd name="f1" fmla="val h"/>
                <a:gd name="f2" fmla="val 0"/>
                <a:gd name="f3" fmla="val 18846"/>
                <a:gd name="f4" fmla="val 2341"/>
                <a:gd name="f5" fmla="*/ f0 1 18846"/>
                <a:gd name="f6" fmla="*/ f1 1 234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8846"/>
                <a:gd name="f13" fmla="*/ f10 1 234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8846" h="2341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9" name="Google Shape;3174;p32">
              <a:extLst>
                <a:ext uri="{FF2B5EF4-FFF2-40B4-BE49-F238E27FC236}">
                  <a16:creationId xmlns:a16="http://schemas.microsoft.com/office/drawing/2014/main" id="{E86CDCC9-4ACC-4187-AA6C-24BA9D37AD60}"/>
                </a:ext>
              </a:extLst>
            </p:cNvPr>
            <p:cNvSpPr/>
            <p:nvPr/>
          </p:nvSpPr>
          <p:spPr>
            <a:xfrm>
              <a:off x="1366570" y="4121337"/>
              <a:ext cx="438921" cy="104067"/>
            </a:xfrm>
            <a:custGeom>
              <a:gdLst>
                <a:gd name="f0" fmla="val w"/>
                <a:gd name="f1" fmla="val h"/>
                <a:gd name="f2" fmla="val 0"/>
                <a:gd name="f3" fmla="val 13568"/>
                <a:gd name="f4" fmla="val 3217"/>
                <a:gd name="f5" fmla="val 6922"/>
                <a:gd name="f6" fmla="val 1"/>
                <a:gd name="f7" fmla="val 4532"/>
                <a:gd name="f8" fmla="val 199"/>
                <a:gd name="f9" fmla="val 1698"/>
                <a:gd name="f10" fmla="val 3127"/>
                <a:gd name="f11" fmla="val 2281"/>
                <a:gd name="f12" fmla="val 2306"/>
                <a:gd name="f13" fmla="val 7995"/>
                <a:gd name="f14" fmla="val 8399"/>
                <a:gd name="f15" fmla="val 3189"/>
                <a:gd name="f16" fmla="val 8779"/>
                <a:gd name="f17" fmla="val 9132"/>
                <a:gd name="f18" fmla="val 12767"/>
                <a:gd name="f19" fmla="val 220"/>
                <a:gd name="f20" fmla="val 8360"/>
                <a:gd name="f21" fmla="val 26"/>
                <a:gd name="f22" fmla="val 7778"/>
                <a:gd name="f23" fmla="*/ f0 1 13568"/>
                <a:gd name="f24" fmla="*/ f1 1 3217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3568"/>
                <a:gd name="f31" fmla="*/ f28 1 3217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3567" h="321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10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3" y="f19"/>
                    <a:pt x="f20" y="f21"/>
                  </a:cubicBezTo>
                  <a:cubicBezTo>
                    <a:pt x="f20" y="f21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0" name="Google Shape;3175;p32">
              <a:extLst>
                <a:ext uri="{FF2B5EF4-FFF2-40B4-BE49-F238E27FC236}">
                  <a16:creationId xmlns:a16="http://schemas.microsoft.com/office/drawing/2014/main" id="{AD5C53CC-B685-4483-841D-79806B3729D7}"/>
                </a:ext>
              </a:extLst>
            </p:cNvPr>
            <p:cNvSpPr/>
            <p:nvPr/>
          </p:nvSpPr>
          <p:spPr>
            <a:xfrm>
              <a:off x="1612407" y="4099310"/>
              <a:ext cx="153820" cy="35972"/>
            </a:xfrm>
            <a:custGeom>
              <a:gdLst>
                <a:gd name="f0" fmla="val w"/>
                <a:gd name="f1" fmla="val h"/>
                <a:gd name="f2" fmla="val 0"/>
                <a:gd name="f3" fmla="val 4755"/>
                <a:gd name="f4" fmla="val 1112"/>
                <a:gd name="f5" fmla="val 2436"/>
                <a:gd name="f6" fmla="val 1607"/>
                <a:gd name="f7" fmla="val 1"/>
                <a:gd name="f8" fmla="val 67"/>
                <a:gd name="f9" fmla="val 586"/>
                <a:gd name="f10" fmla="val 1072"/>
                <a:gd name="f11" fmla="val 791"/>
                <a:gd name="f12" fmla="val 768"/>
                <a:gd name="f13" fmla="val 2828"/>
                <a:gd name="f14" fmla="val 2983"/>
                <a:gd name="f15" fmla="val 1099"/>
                <a:gd name="f16" fmla="val 3129"/>
                <a:gd name="f17" fmla="val 1111"/>
                <a:gd name="f18" fmla="val 3263"/>
                <a:gd name="f19" fmla="val 4491"/>
                <a:gd name="f20" fmla="val 90"/>
                <a:gd name="f21" fmla="val 2919"/>
                <a:gd name="f22" fmla="val 8"/>
                <a:gd name="f23" fmla="val 2724"/>
                <a:gd name="f24" fmla="*/ f0 1 4755"/>
                <a:gd name="f25" fmla="*/ f1 1 111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755"/>
                <a:gd name="f32" fmla="*/ f29 1 111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55" h="111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0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3" y="f20"/>
                    <a:pt x="f21" y="f22"/>
                  </a:cubicBezTo>
                  <a:cubicBezTo>
                    <a:pt x="f21" y="f22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1" name="Google Shape;3176;p32">
              <a:extLst>
                <a:ext uri="{FF2B5EF4-FFF2-40B4-BE49-F238E27FC236}">
                  <a16:creationId xmlns:a16="http://schemas.microsoft.com/office/drawing/2014/main" id="{BE86EAD8-AFDC-4578-8700-0363CD9C9742}"/>
                </a:ext>
              </a:extLst>
            </p:cNvPr>
            <p:cNvSpPr/>
            <p:nvPr/>
          </p:nvSpPr>
          <p:spPr>
            <a:xfrm>
              <a:off x="678237" y="4970330"/>
              <a:ext cx="275133" cy="65608"/>
            </a:xfrm>
            <a:custGeom>
              <a:gdLst>
                <a:gd name="f0" fmla="val w"/>
                <a:gd name="f1" fmla="val h"/>
                <a:gd name="f2" fmla="val 0"/>
                <a:gd name="f3" fmla="val 8505"/>
                <a:gd name="f4" fmla="val 2028"/>
                <a:gd name="f5" fmla="val 4436"/>
                <a:gd name="f6" fmla="val 1"/>
                <a:gd name="f7" fmla="val 2940"/>
                <a:gd name="f8" fmla="val 119"/>
                <a:gd name="f9" fmla="val 1048"/>
                <a:gd name="f10" fmla="val 1960"/>
                <a:gd name="f11" fmla="val 1460"/>
                <a:gd name="f12" fmla="val 1443"/>
                <a:gd name="f13" fmla="val 5016"/>
                <a:gd name="f14" fmla="val 5294"/>
                <a:gd name="f15" fmla="val 2007"/>
                <a:gd name="f16" fmla="val 5553"/>
                <a:gd name="f17" fmla="val 5792"/>
                <a:gd name="f18" fmla="val 8043"/>
                <a:gd name="f19" fmla="val 8504"/>
                <a:gd name="f20" fmla="val 152"/>
                <a:gd name="f21" fmla="val 5290"/>
                <a:gd name="f22" fmla="val 15"/>
                <a:gd name="f23" fmla="val 4947"/>
                <a:gd name="f24" fmla="*/ f0 1 8505"/>
                <a:gd name="f25" fmla="*/ f1 1 202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505"/>
                <a:gd name="f32" fmla="*/ f29 1 202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505" h="202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10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19" y="f20"/>
                    <a:pt x="f21" y="f22"/>
                  </a:cubicBez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2" name="Google Shape;3177;p32">
              <a:extLst>
                <a:ext uri="{FF2B5EF4-FFF2-40B4-BE49-F238E27FC236}">
                  <a16:creationId xmlns:a16="http://schemas.microsoft.com/office/drawing/2014/main" id="{F673603B-0012-4B70-AAEA-7D72D32EEDCD}"/>
                </a:ext>
              </a:extLst>
            </p:cNvPr>
            <p:cNvSpPr/>
            <p:nvPr/>
          </p:nvSpPr>
          <p:spPr>
            <a:xfrm>
              <a:off x="636961" y="5056092"/>
              <a:ext cx="96789" cy="22549"/>
            </a:xfrm>
            <a:custGeom>
              <a:gdLst>
                <a:gd name="f0" fmla="val w"/>
                <a:gd name="f1" fmla="val h"/>
                <a:gd name="f2" fmla="val 0"/>
                <a:gd name="f3" fmla="val 2992"/>
                <a:gd name="f4" fmla="val 697"/>
                <a:gd name="f5" fmla="val 1487"/>
                <a:gd name="f6" fmla="val 1"/>
                <a:gd name="f7" fmla="val 946"/>
                <a:gd name="f8" fmla="val 47"/>
                <a:gd name="f9" fmla="val 373"/>
                <a:gd name="f10" fmla="val 677"/>
                <a:gd name="f11" fmla="val 487"/>
                <a:gd name="f12" fmla="val 494"/>
                <a:gd name="f13" fmla="val 1733"/>
                <a:gd name="f14" fmla="val 1823"/>
                <a:gd name="f15" fmla="val 690"/>
                <a:gd name="f16" fmla="val 1908"/>
                <a:gd name="f17" fmla="val 696"/>
                <a:gd name="f18" fmla="val 1988"/>
                <a:gd name="f19" fmla="val 2813"/>
                <a:gd name="f20" fmla="val 2991"/>
                <a:gd name="f21" fmla="val 36"/>
                <a:gd name="f22" fmla="val 1854"/>
                <a:gd name="f23" fmla="val 8"/>
                <a:gd name="f24" fmla="val 1703"/>
                <a:gd name="f25" fmla="*/ f0 1 2992"/>
                <a:gd name="f26" fmla="*/ f1 1 69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2992"/>
                <a:gd name="f33" fmla="*/ f30 1 69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2992" h="697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0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3" name="Google Shape;3178;p32">
              <a:extLst>
                <a:ext uri="{FF2B5EF4-FFF2-40B4-BE49-F238E27FC236}">
                  <a16:creationId xmlns:a16="http://schemas.microsoft.com/office/drawing/2014/main" id="{664FB73D-6A37-4167-9698-190FC6FC7A55}"/>
                </a:ext>
              </a:extLst>
            </p:cNvPr>
            <p:cNvSpPr/>
            <p:nvPr/>
          </p:nvSpPr>
          <p:spPr>
            <a:xfrm>
              <a:off x="551392" y="4972525"/>
              <a:ext cx="45774" cy="11777"/>
            </a:xfrm>
            <a:custGeom>
              <a:gdLst>
                <a:gd name="f0" fmla="val w"/>
                <a:gd name="f1" fmla="val h"/>
                <a:gd name="f2" fmla="val 0"/>
                <a:gd name="f3" fmla="val 1415"/>
                <a:gd name="f4" fmla="val 364"/>
                <a:gd name="f5" fmla="val 654"/>
                <a:gd name="f6" fmla="val 1"/>
                <a:gd name="f7" fmla="val 393"/>
                <a:gd name="f8" fmla="val 28"/>
                <a:gd name="f9" fmla="val 190"/>
                <a:gd name="f10" fmla="val 342"/>
                <a:gd name="f11" fmla="val 244"/>
                <a:gd name="f12" fmla="val 251"/>
                <a:gd name="f13" fmla="val 852"/>
                <a:gd name="f14" fmla="val 909"/>
                <a:gd name="f15" fmla="val 357"/>
                <a:gd name="f16" fmla="val 961"/>
                <a:gd name="f17" fmla="val 1008"/>
                <a:gd name="f18" fmla="val 1341"/>
                <a:gd name="f19" fmla="val 34"/>
                <a:gd name="f20" fmla="val 882"/>
                <a:gd name="f21" fmla="val 7"/>
                <a:gd name="f22" fmla="val 784"/>
                <a:gd name="f23" fmla="*/ f0 1 1415"/>
                <a:gd name="f24" fmla="*/ f1 1 36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415"/>
                <a:gd name="f31" fmla="*/ f28 1 36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415" h="364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10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3" y="f19"/>
                    <a:pt x="f20" y="f21"/>
                  </a:cubicBezTo>
                  <a:cubicBezTo>
                    <a:pt x="f20" y="f21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4" name="Google Shape;3179;p32">
              <a:extLst>
                <a:ext uri="{FF2B5EF4-FFF2-40B4-BE49-F238E27FC236}">
                  <a16:creationId xmlns:a16="http://schemas.microsoft.com/office/drawing/2014/main" id="{1B02FCE9-F6D3-4444-937B-01DEBB691F34}"/>
                </a:ext>
              </a:extLst>
            </p:cNvPr>
            <p:cNvSpPr/>
            <p:nvPr/>
          </p:nvSpPr>
          <p:spPr>
            <a:xfrm>
              <a:off x="2579869" y="4640378"/>
              <a:ext cx="827120" cy="269510"/>
            </a:xfrm>
            <a:custGeom>
              <a:gdLst>
                <a:gd name="f0" fmla="val w"/>
                <a:gd name="f1" fmla="val h"/>
                <a:gd name="f2" fmla="val 0"/>
                <a:gd name="f3" fmla="val 25568"/>
                <a:gd name="f4" fmla="val 8331"/>
                <a:gd name="f5" fmla="val 20874"/>
                <a:gd name="f6" fmla="val 18790"/>
                <a:gd name="f7" fmla="val 16398"/>
                <a:gd name="f8" fmla="val 1113"/>
                <a:gd name="f9" fmla="val 14136"/>
                <a:gd name="f10" fmla="val 13367"/>
                <a:gd name="f11" fmla="val 12612"/>
                <a:gd name="f12" fmla="val 984"/>
                <a:gd name="f13" fmla="val 11890"/>
                <a:gd name="f14" fmla="val 639"/>
                <a:gd name="f15" fmla="val 10900"/>
                <a:gd name="f16" fmla="val 365"/>
                <a:gd name="f17" fmla="val 9926"/>
                <a:gd name="f18" fmla="val 9094"/>
                <a:gd name="f19" fmla="val 8273"/>
                <a:gd name="f20" fmla="val 565"/>
                <a:gd name="f21" fmla="val 8090"/>
                <a:gd name="f22" fmla="val 1308"/>
                <a:gd name="f23" fmla="val 7984"/>
                <a:gd name="f24" fmla="val 1769"/>
                <a:gd name="f25" fmla="val 7616"/>
                <a:gd name="f26" fmla="val 1904"/>
                <a:gd name="f27" fmla="val 7091"/>
                <a:gd name="f28" fmla="val 6351"/>
                <a:gd name="f29" fmla="val 5298"/>
                <a:gd name="f30" fmla="val 1635"/>
                <a:gd name="f31" fmla="val 4228"/>
                <a:gd name="f32" fmla="val 3461"/>
                <a:gd name="f33" fmla="val 2686"/>
                <a:gd name="f34" fmla="val 1773"/>
                <a:gd name="f35" fmla="val 2011"/>
                <a:gd name="f36" fmla="val 2250"/>
                <a:gd name="f37" fmla="val 1"/>
                <a:gd name="f38" fmla="val 3644"/>
                <a:gd name="f39" fmla="val 2128"/>
                <a:gd name="f40" fmla="val 5582"/>
                <a:gd name="f41" fmla="val 7100"/>
                <a:gd name="f42" fmla="val 7765"/>
                <a:gd name="f43" fmla="val 8481"/>
                <a:gd name="f44" fmla="val 5547"/>
                <a:gd name="f45" fmla="val 9245"/>
                <a:gd name="f46" fmla="val 5472"/>
                <a:gd name="f47" fmla="val 10026"/>
                <a:gd name="f48" fmla="val 5395"/>
                <a:gd name="f49" fmla="val 10645"/>
                <a:gd name="f50" fmla="val 5360"/>
                <a:gd name="f51" fmla="val 11137"/>
                <a:gd name="f52" fmla="val 14708"/>
                <a:gd name="f53" fmla="val 11590"/>
                <a:gd name="f54" fmla="val 7201"/>
                <a:gd name="f55" fmla="val 14929"/>
                <a:gd name="f56" fmla="val 8056"/>
                <a:gd name="f57" fmla="val 15684"/>
                <a:gd name="f58" fmla="val 8243"/>
                <a:gd name="f59" fmla="val 16559"/>
                <a:gd name="f60" fmla="val 8330"/>
                <a:gd name="f61" fmla="val 17458"/>
                <a:gd name="f62" fmla="val 21086"/>
                <a:gd name="f63" fmla="val 25115"/>
                <a:gd name="f64" fmla="val 6904"/>
                <a:gd name="f65" fmla="val 23288"/>
                <a:gd name="f66" fmla="val 4834"/>
                <a:gd name="f67" fmla="val 21009"/>
                <a:gd name="f68" fmla="val 1612"/>
                <a:gd name="f69" fmla="val 22528"/>
                <a:gd name="f70" fmla="val 305"/>
                <a:gd name="f71" fmla="val 22007"/>
                <a:gd name="f72" fmla="val 86"/>
                <a:gd name="f73" fmla="val 21452"/>
                <a:gd name="f74" fmla="*/ f0 1 25568"/>
                <a:gd name="f75" fmla="*/ f1 1 833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25568"/>
                <a:gd name="f82" fmla="*/ f79 1 833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25568" h="833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11" y="f12"/>
                    <a:pt x="f13" y="f14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cubicBezTo>
                    <a:pt x="f67" y="f36"/>
                    <a:pt x="f3" y="f68"/>
                    <a:pt x="f69" y="f70"/>
                  </a:cubicBezTo>
                  <a:cubicBezTo>
                    <a:pt x="f71" y="f72"/>
                    <a:pt x="f73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55" name="Google Shape;3184;p32">
            <a:extLst>
              <a:ext uri="{FF2B5EF4-FFF2-40B4-BE49-F238E27FC236}">
                <a16:creationId xmlns:a16="http://schemas.microsoft.com/office/drawing/2014/main" id="{4A140573-1166-45E2-9508-29BE80F0C094}"/>
              </a:ext>
            </a:extLst>
          </p:cNvPr>
          <p:cNvSpPr/>
          <p:nvPr/>
        </p:nvSpPr>
        <p:spPr>
          <a:xfrm>
            <a:off x="4782531" y="377510"/>
            <a:ext cx="1223284" cy="344207"/>
          </a:xfrm>
          <a:custGeom>
            <a:gdLst>
              <a:gd name="f0" fmla="val w"/>
              <a:gd name="f1" fmla="val h"/>
              <a:gd name="f2" fmla="val 0"/>
              <a:gd name="f3" fmla="val 37814"/>
              <a:gd name="f4" fmla="val 10640"/>
              <a:gd name="f5" fmla="val 14287"/>
              <a:gd name="f6" fmla="val 1"/>
              <a:gd name="f7" fmla="val 10305"/>
              <a:gd name="f8" fmla="val 8968"/>
              <a:gd name="f9" fmla="val 6992"/>
              <a:gd name="f10" fmla="val 7967"/>
              <a:gd name="f11" fmla="val 5200"/>
              <a:gd name="f12" fmla="val 5497"/>
              <a:gd name="f13" fmla="val 5144"/>
              <a:gd name="f14" fmla="val 4762"/>
              <a:gd name="f15" fmla="val 5237"/>
              <a:gd name="f16" fmla="val 4347"/>
              <a:gd name="f17" fmla="val 5320"/>
              <a:gd name="f18" fmla="val 1004"/>
              <a:gd name="f19" fmla="val 5989"/>
              <a:gd name="f20" fmla="val 10639"/>
              <a:gd name="f21" fmla="val 37813"/>
              <a:gd name="f22" fmla="val 37255"/>
              <a:gd name="f23" fmla="val 7560"/>
              <a:gd name="f24" fmla="val 33635"/>
              <a:gd name="f25" fmla="val 7151"/>
              <a:gd name="f26" fmla="val 31737"/>
              <a:gd name="f27" fmla="val 31049"/>
              <a:gd name="f28" fmla="val 30587"/>
              <a:gd name="f29" fmla="val 7205"/>
              <a:gd name="f30" fmla="val 30579"/>
              <a:gd name="f31" fmla="val 29831"/>
              <a:gd name="f32" fmla="val 5483"/>
              <a:gd name="f33" fmla="val 27978"/>
              <a:gd name="f34" fmla="val 5114"/>
              <a:gd name="f35" fmla="val 26530"/>
              <a:gd name="f36" fmla="val 25447"/>
              <a:gd name="f37" fmla="val 24591"/>
              <a:gd name="f38" fmla="val 24279"/>
              <a:gd name="f39" fmla="val 4228"/>
              <a:gd name="f40" fmla="val 23312"/>
              <a:gd name="f41" fmla="val 3937"/>
              <a:gd name="f42" fmla="val 22368"/>
              <a:gd name="f43" fmla="val 21291"/>
              <a:gd name="f44" fmla="val 20244"/>
              <a:gd name="f45" fmla="val 4317"/>
              <a:gd name="f46" fmla="val 19606"/>
              <a:gd name="f47" fmla="val 2311"/>
              <a:gd name="f48" fmla="val 18299"/>
              <a:gd name="f49" fmla="*/ f0 1 37814"/>
              <a:gd name="f50" fmla="*/ f1 1 1064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37814"/>
              <a:gd name="f57" fmla="*/ f54 1 1064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37814" h="10640">
                <a:moveTo>
                  <a:pt x="f5" y="f6"/>
                </a:moveTo>
                <a:cubicBezTo>
                  <a:pt x="f7" y="f6"/>
                  <a:pt x="f8" y="f9"/>
                  <a:pt x="f8" y="f9"/>
                </a:cubicBezTo>
                <a:cubicBezTo>
                  <a:pt x="f8" y="f9"/>
                  <a:pt x="f10" y="f11"/>
                  <a:pt x="f12" y="f11"/>
                </a:cubicBezTo>
                <a:cubicBezTo>
                  <a:pt x="f13" y="f11"/>
                  <a:pt x="f14" y="f15"/>
                  <a:pt x="f16" y="f17"/>
                </a:cubicBezTo>
                <a:cubicBezTo>
                  <a:pt x="f18" y="f19"/>
                  <a:pt x="f6" y="f20"/>
                  <a:pt x="f6" y="f20"/>
                </a:cubicBezTo>
                <a:lnTo>
                  <a:pt x="f21" y="f20"/>
                </a:ln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29"/>
                </a:cubicBezTo>
                <a:cubicBezTo>
                  <a:pt x="f31" y="f32"/>
                  <a:pt x="f33" y="f34"/>
                  <a:pt x="f35" y="f34"/>
                </a:cubicBezTo>
                <a:cubicBezTo>
                  <a:pt x="f36" y="f34"/>
                  <a:pt x="f37" y="f17"/>
                  <a:pt x="f37" y="f17"/>
                </a:cubicBez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44" y="f45"/>
                </a:cubicBezTo>
                <a:cubicBezTo>
                  <a:pt x="f46" y="f47"/>
                  <a:pt x="f48" y="f6"/>
                  <a:pt x="f5" y="f6"/>
                </a:cubicBezTo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6" name="Google Shape;3185;p32">
            <a:extLst>
              <a:ext uri="{FF2B5EF4-FFF2-40B4-BE49-F238E27FC236}">
                <a16:creationId xmlns:a16="http://schemas.microsoft.com/office/drawing/2014/main" id="{2A57F31F-CCAF-458F-938C-1D8C762964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301" y="397197"/>
            <a:ext cx="3857698" cy="666899"/>
          </a:xfrm>
        </p:spPr>
        <p:txBody>
          <a:bodyPr/>
          <a:lstStyle>
            <a:defPPr/>
            <a:lvl1pPr>
              <a:defRPr sz="4200"/>
            </a:lvl1pPr>
          </a:lstStyle>
          <a:p>
            <a:pPr lvl="0"/>
            <a:endParaRPr lang="es-PE"/>
          </a:p>
        </p:txBody>
      </p:sp>
      <p:sp>
        <p:nvSpPr>
          <p:cNvPr id="257" name="Google Shape;3186;p32">
            <a:extLst>
              <a:ext uri="{FF2B5EF4-FFF2-40B4-BE49-F238E27FC236}">
                <a16:creationId xmlns:a16="http://schemas.microsoft.com/office/drawing/2014/main" id="{BBA96CB4-2663-43C7-A55E-E4D1A66FFF6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4301" y="1009653"/>
            <a:ext cx="3857698" cy="1485900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295674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Numbers and text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756;p21">
            <a:extLst>
              <a:ext uri="{FF2B5EF4-FFF2-40B4-BE49-F238E27FC236}">
                <a16:creationId xmlns:a16="http://schemas.microsoft.com/office/drawing/2014/main" id="{E3F7051A-8557-4B01-B29A-38AEE763B2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5774" y="1170825"/>
            <a:ext cx="1651196" cy="467999"/>
          </a:xfrm>
          <a:solidFill>
            <a:srgbClr val="FFFFFF"/>
          </a:solidFill>
        </p:spPr>
        <p:txBody>
          <a:bodyPr anchorCtr="1"/>
          <a:lstStyle>
            <a:defPPr/>
            <a:lvl1pPr algn="ctr">
              <a:defRPr sz="2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1757;p21">
            <a:extLst>
              <a:ext uri="{FF2B5EF4-FFF2-40B4-BE49-F238E27FC236}">
                <a16:creationId xmlns:a16="http://schemas.microsoft.com/office/drawing/2014/main" id="{2871B9AF-5768-4A40-A7A7-FF3B2335347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95579" y="3342049"/>
            <a:ext cx="2031595" cy="528303"/>
          </a:xfrm>
        </p:spPr>
        <p:txBody>
          <a:bodyPr anchorCtr="1"/>
          <a:lstStyle>
            <a:defPPr/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4" name="Google Shape;1758;p21">
            <a:extLst>
              <a:ext uri="{FF2B5EF4-FFF2-40B4-BE49-F238E27FC236}">
                <a16:creationId xmlns:a16="http://schemas.microsoft.com/office/drawing/2014/main" id="{DC592CC0-2FE7-4092-94E0-F92B860646BA}"/>
              </a:ext>
            </a:extLst>
          </p:cNvPr>
          <p:cNvSpPr txBox="1">
            <a:spLocks noGrp="1"/>
          </p:cNvSpPr>
          <p:nvPr>
            <p:ph type="title" idx="1"/>
          </p:nvPr>
        </p:nvSpPr>
        <p:spPr>
          <a:xfrm>
            <a:off x="3746397" y="1170825"/>
            <a:ext cx="1651196" cy="467999"/>
          </a:xfrm>
          <a:solidFill>
            <a:srgbClr val="FFFFFF"/>
          </a:solidFill>
        </p:spPr>
        <p:txBody>
          <a:bodyPr anchorCtr="1"/>
          <a:lstStyle>
            <a:defPPr/>
            <a:lvl1pPr algn="ctr">
              <a:defRPr sz="2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1759;p21">
            <a:extLst>
              <a:ext uri="{FF2B5EF4-FFF2-40B4-BE49-F238E27FC236}">
                <a16:creationId xmlns:a16="http://schemas.microsoft.com/office/drawing/2014/main" id="{C744B22C-4C3C-4BC3-86D9-C6363B84F10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3556202" y="3342049"/>
            <a:ext cx="2031595" cy="528303"/>
          </a:xfrm>
        </p:spPr>
        <p:txBody>
          <a:bodyPr anchorCtr="1"/>
          <a:lstStyle>
            <a:defPPr/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6" name="Google Shape;1760;p21">
            <a:extLst>
              <a:ext uri="{FF2B5EF4-FFF2-40B4-BE49-F238E27FC236}">
                <a16:creationId xmlns:a16="http://schemas.microsoft.com/office/drawing/2014/main" id="{C13E8426-3A56-4A5C-8A76-6BD4D4CFB070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6207002" y="1170825"/>
            <a:ext cx="1651196" cy="467999"/>
          </a:xfrm>
          <a:solidFill>
            <a:srgbClr val="FFFFFF"/>
          </a:solidFill>
        </p:spPr>
        <p:txBody>
          <a:bodyPr anchorCtr="1"/>
          <a:lstStyle>
            <a:defPPr/>
            <a:lvl1pPr algn="ctr">
              <a:defRPr sz="2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1761;p21">
            <a:extLst>
              <a:ext uri="{FF2B5EF4-FFF2-40B4-BE49-F238E27FC236}">
                <a16:creationId xmlns:a16="http://schemas.microsoft.com/office/drawing/2014/main" id="{4690B764-74B6-4588-9364-8A60A88E3154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6016797" y="3342049"/>
            <a:ext cx="2031595" cy="528303"/>
          </a:xfrm>
        </p:spPr>
        <p:txBody>
          <a:bodyPr anchorCtr="1"/>
          <a:lstStyle>
            <a:defPPr/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grpSp>
        <p:nvGrpSpPr>
          <p:cNvPr id="8" name="Google Shape;1762;p21">
            <a:extLst>
              <a:ext uri="{FF2B5EF4-FFF2-40B4-BE49-F238E27FC236}">
                <a16:creationId xmlns:a16="http://schemas.microsoft.com/office/drawing/2014/main" id="{6EA7BA43-C376-45FC-A9D8-46B57A103530}"/>
              </a:ext>
            </a:extLst>
          </p:cNvPr>
          <p:cNvGrpSpPr/>
          <p:nvPr/>
        </p:nvGrpSpPr>
        <p:grpSpPr>
          <a:xfrm>
            <a:off x="-39940" y="4025810"/>
            <a:ext cx="9223898" cy="1157301"/>
            <a:chOff x="-39940" y="4025810"/>
            <a:chExt cx="9223898" cy="1157301"/>
          </a:xfrm>
        </p:grpSpPr>
        <p:grpSp>
          <p:nvGrpSpPr>
            <p:cNvPr id="9" name="Google Shape;1763;p21">
              <a:extLst>
                <a:ext uri="{FF2B5EF4-FFF2-40B4-BE49-F238E27FC236}">
                  <a16:creationId xmlns:a16="http://schemas.microsoft.com/office/drawing/2014/main" id="{02CC6640-A721-4290-9C63-3E4497B8FB52}"/>
                </a:ext>
              </a:extLst>
            </p:cNvPr>
            <p:cNvGrpSpPr/>
            <p:nvPr/>
          </p:nvGrpSpPr>
          <p:grpSpPr>
            <a:xfrm>
              <a:off x="-39940" y="4025810"/>
              <a:ext cx="4615040" cy="1157301"/>
              <a:chOff x="-39940" y="4025810"/>
              <a:chExt cx="4615040" cy="1157301"/>
            </a:xfrm>
          </p:grpSpPr>
          <p:sp>
            <p:nvSpPr>
              <p:cNvPr id="10" name="Google Shape;1764;p21">
                <a:extLst>
                  <a:ext uri="{FF2B5EF4-FFF2-40B4-BE49-F238E27FC236}">
                    <a16:creationId xmlns:a16="http://schemas.microsoft.com/office/drawing/2014/main" id="{BBC73668-98A3-4FC1-A1E7-D61CD363EBC9}"/>
                  </a:ext>
                </a:extLst>
              </p:cNvPr>
              <p:cNvSpPr/>
              <p:nvPr/>
            </p:nvSpPr>
            <p:spPr>
              <a:xfrm>
                <a:off x="-39940" y="4027694"/>
                <a:ext cx="4609746" cy="1155417"/>
              </a:xfrm>
              <a:custGeom>
                <a:gdLst>
                  <a:gd name="f0" fmla="val w"/>
                  <a:gd name="f1" fmla="val h"/>
                  <a:gd name="f2" fmla="val 0"/>
                  <a:gd name="f3" fmla="val 142496"/>
                  <a:gd name="f4" fmla="val 35716"/>
                  <a:gd name="f5" fmla="val 1"/>
                  <a:gd name="f6" fmla="val 35715"/>
                  <a:gd name="f7" fmla="val 142495"/>
                  <a:gd name="f8" fmla="*/ f0 1 142496"/>
                  <a:gd name="f9" fmla="*/ f1 1 35716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142496"/>
                  <a:gd name="f16" fmla="*/ f13 1 35716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42496" h="35716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1765;p21">
                <a:extLst>
                  <a:ext uri="{FF2B5EF4-FFF2-40B4-BE49-F238E27FC236}">
                    <a16:creationId xmlns:a16="http://schemas.microsoft.com/office/drawing/2014/main" id="{7FA0A375-4DF6-4294-871A-728A82ABC599}"/>
                  </a:ext>
                </a:extLst>
              </p:cNvPr>
              <p:cNvSpPr/>
              <p:nvPr/>
            </p:nvSpPr>
            <p:spPr>
              <a:xfrm>
                <a:off x="-34646" y="4025810"/>
                <a:ext cx="4609746" cy="307814"/>
              </a:xfrm>
              <a:custGeom>
                <a:gdLst>
                  <a:gd name="f0" fmla="val w"/>
                  <a:gd name="f1" fmla="val h"/>
                  <a:gd name="f2" fmla="val 0"/>
                  <a:gd name="f3" fmla="val 142496"/>
                  <a:gd name="f4" fmla="val 9515"/>
                  <a:gd name="f5" fmla="val 1"/>
                  <a:gd name="f6" fmla="val 9514"/>
                  <a:gd name="f7" fmla="val 142495"/>
                  <a:gd name="f8" fmla="*/ f0 1 142496"/>
                  <a:gd name="f9" fmla="*/ f1 1 9515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142496"/>
                  <a:gd name="f16" fmla="*/ f13 1 9515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42496" h="9515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1766;p21">
                <a:extLst>
                  <a:ext uri="{FF2B5EF4-FFF2-40B4-BE49-F238E27FC236}">
                    <a16:creationId xmlns:a16="http://schemas.microsoft.com/office/drawing/2014/main" id="{F8E55140-B79C-4EA7-8CC0-913F1DD5C42C}"/>
                  </a:ext>
                </a:extLst>
              </p:cNvPr>
              <p:cNvSpPr/>
              <p:nvPr/>
            </p:nvSpPr>
            <p:spPr>
              <a:xfrm>
                <a:off x="-34646" y="4333597"/>
                <a:ext cx="4609746" cy="147520"/>
              </a:xfrm>
              <a:custGeom>
                <a:gdLst>
                  <a:gd name="f0" fmla="val w"/>
                  <a:gd name="f1" fmla="val h"/>
                  <a:gd name="f2" fmla="val 0"/>
                  <a:gd name="f3" fmla="val 142496"/>
                  <a:gd name="f4" fmla="val 4560"/>
                  <a:gd name="f5" fmla="val 142495"/>
                  <a:gd name="f6" fmla="*/ f0 1 142496"/>
                  <a:gd name="f7" fmla="*/ f1 1 4560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42496"/>
                  <a:gd name="f14" fmla="*/ f11 1 4560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42496" h="4560">
                    <a:moveTo>
                      <a:pt x="f2" y="f2"/>
                    </a:moveTo>
                    <a:lnTo>
                      <a:pt x="f2" y="f4"/>
                    </a:lnTo>
                    <a:lnTo>
                      <a:pt x="f5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Google Shape;1767;p21">
                <a:extLst>
                  <a:ext uri="{FF2B5EF4-FFF2-40B4-BE49-F238E27FC236}">
                    <a16:creationId xmlns:a16="http://schemas.microsoft.com/office/drawing/2014/main" id="{7018009A-B364-49B2-ABE6-A3D7F5B2A396}"/>
                  </a:ext>
                </a:extLst>
              </p:cNvPr>
              <p:cNvSpPr/>
              <p:nvPr/>
            </p:nvSpPr>
            <p:spPr>
              <a:xfrm>
                <a:off x="-34646" y="4800682"/>
                <a:ext cx="609667" cy="75730"/>
              </a:xfrm>
              <a:custGeom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val 18845"/>
                  <a:gd name="f6" fmla="*/ f0 1 18846"/>
                  <a:gd name="f7" fmla="*/ f1 1 234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8846"/>
                  <a:gd name="f14" fmla="*/ f11 1 234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8846" h="2341">
                    <a:moveTo>
                      <a:pt x="f2" y="f2"/>
                    </a:moveTo>
                    <a:lnTo>
                      <a:pt x="f2" y="f4"/>
                    </a:lnTo>
                    <a:lnTo>
                      <a:pt x="f5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1768;p21">
                <a:extLst>
                  <a:ext uri="{FF2B5EF4-FFF2-40B4-BE49-F238E27FC236}">
                    <a16:creationId xmlns:a16="http://schemas.microsoft.com/office/drawing/2014/main" id="{465FD294-6357-4D01-8E78-3DCF094DC9D3}"/>
                  </a:ext>
                </a:extLst>
              </p:cNvPr>
              <p:cNvSpPr/>
              <p:nvPr/>
            </p:nvSpPr>
            <p:spPr>
              <a:xfrm>
                <a:off x="1583905" y="4800682"/>
                <a:ext cx="609667" cy="75730"/>
              </a:xfrm>
              <a:custGeom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*/ f0 1 18846"/>
                  <a:gd name="f6" fmla="*/ f1 1 2341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18846"/>
                  <a:gd name="f13" fmla="*/ f10 1 2341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8846" h="2341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1769;p21">
                <a:extLst>
                  <a:ext uri="{FF2B5EF4-FFF2-40B4-BE49-F238E27FC236}">
                    <a16:creationId xmlns:a16="http://schemas.microsoft.com/office/drawing/2014/main" id="{5FE5DE02-E2F7-49A1-9E0E-A41E30F7BB86}"/>
                  </a:ext>
                </a:extLst>
              </p:cNvPr>
              <p:cNvSpPr/>
              <p:nvPr/>
            </p:nvSpPr>
            <p:spPr>
              <a:xfrm>
                <a:off x="3559420" y="4800682"/>
                <a:ext cx="609667" cy="75730"/>
              </a:xfrm>
              <a:custGeom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*/ f0 1 18846"/>
                  <a:gd name="f6" fmla="*/ f1 1 2341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18846"/>
                  <a:gd name="f13" fmla="*/ f10 1 2341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8846" h="2341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Google Shape;1770;p21">
                <a:extLst>
                  <a:ext uri="{FF2B5EF4-FFF2-40B4-BE49-F238E27FC236}">
                    <a16:creationId xmlns:a16="http://schemas.microsoft.com/office/drawing/2014/main" id="{14F8309A-1E1C-4502-A8DD-E06C4AC48A0A}"/>
                  </a:ext>
                </a:extLst>
              </p:cNvPr>
              <p:cNvSpPr/>
              <p:nvPr/>
            </p:nvSpPr>
            <p:spPr>
              <a:xfrm>
                <a:off x="1366570" y="4121337"/>
                <a:ext cx="438921" cy="104067"/>
              </a:xfrm>
              <a:custGeom>
                <a:gdLst>
                  <a:gd name="f0" fmla="val w"/>
                  <a:gd name="f1" fmla="val h"/>
                  <a:gd name="f2" fmla="val 0"/>
                  <a:gd name="f3" fmla="val 13568"/>
                  <a:gd name="f4" fmla="val 3217"/>
                  <a:gd name="f5" fmla="val 6922"/>
                  <a:gd name="f6" fmla="val 1"/>
                  <a:gd name="f7" fmla="val 4532"/>
                  <a:gd name="f8" fmla="val 199"/>
                  <a:gd name="f9" fmla="val 1698"/>
                  <a:gd name="f10" fmla="val 3127"/>
                  <a:gd name="f11" fmla="val 2281"/>
                  <a:gd name="f12" fmla="val 2306"/>
                  <a:gd name="f13" fmla="val 7995"/>
                  <a:gd name="f14" fmla="val 8399"/>
                  <a:gd name="f15" fmla="val 3189"/>
                  <a:gd name="f16" fmla="val 8779"/>
                  <a:gd name="f17" fmla="val 9132"/>
                  <a:gd name="f18" fmla="val 12767"/>
                  <a:gd name="f19" fmla="val 220"/>
                  <a:gd name="f20" fmla="val 8360"/>
                  <a:gd name="f21" fmla="val 26"/>
                  <a:gd name="f22" fmla="val 7778"/>
                  <a:gd name="f23" fmla="*/ f0 1 13568"/>
                  <a:gd name="f24" fmla="*/ f1 1 3217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13568"/>
                  <a:gd name="f31" fmla="*/ f28 1 3217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13567" h="321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11" y="f12"/>
                      <a:pt x="f13" y="f10"/>
                    </a:cubicBezTo>
                    <a:cubicBezTo>
                      <a:pt x="f14" y="f15"/>
                      <a:pt x="f16" y="f4"/>
                      <a:pt x="f17" y="f4"/>
                    </a:cubicBezTo>
                    <a:cubicBezTo>
                      <a:pt x="f18" y="f4"/>
                      <a:pt x="f3" y="f19"/>
                      <a:pt x="f20" y="f21"/>
                    </a:cubicBezTo>
                    <a:cubicBezTo>
                      <a:pt x="f20" y="f21"/>
                      <a:pt x="f22" y="f6"/>
                      <a:pt x="f5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1771;p21">
                <a:extLst>
                  <a:ext uri="{FF2B5EF4-FFF2-40B4-BE49-F238E27FC236}">
                    <a16:creationId xmlns:a16="http://schemas.microsoft.com/office/drawing/2014/main" id="{2019A650-F09E-4330-A397-9AD9BBC60FB1}"/>
                  </a:ext>
                </a:extLst>
              </p:cNvPr>
              <p:cNvSpPr/>
              <p:nvPr/>
            </p:nvSpPr>
            <p:spPr>
              <a:xfrm>
                <a:off x="678237" y="4970330"/>
                <a:ext cx="275133" cy="65608"/>
              </a:xfrm>
              <a:custGeom>
                <a:gdLst>
                  <a:gd name="f0" fmla="val w"/>
                  <a:gd name="f1" fmla="val h"/>
                  <a:gd name="f2" fmla="val 0"/>
                  <a:gd name="f3" fmla="val 8505"/>
                  <a:gd name="f4" fmla="val 2028"/>
                  <a:gd name="f5" fmla="val 4436"/>
                  <a:gd name="f6" fmla="val 1"/>
                  <a:gd name="f7" fmla="val 2940"/>
                  <a:gd name="f8" fmla="val 119"/>
                  <a:gd name="f9" fmla="val 1048"/>
                  <a:gd name="f10" fmla="val 1960"/>
                  <a:gd name="f11" fmla="val 1460"/>
                  <a:gd name="f12" fmla="val 1443"/>
                  <a:gd name="f13" fmla="val 5016"/>
                  <a:gd name="f14" fmla="val 5294"/>
                  <a:gd name="f15" fmla="val 2007"/>
                  <a:gd name="f16" fmla="val 5553"/>
                  <a:gd name="f17" fmla="val 5792"/>
                  <a:gd name="f18" fmla="val 8043"/>
                  <a:gd name="f19" fmla="val 8504"/>
                  <a:gd name="f20" fmla="val 152"/>
                  <a:gd name="f21" fmla="val 5290"/>
                  <a:gd name="f22" fmla="val 15"/>
                  <a:gd name="f23" fmla="val 4947"/>
                  <a:gd name="f24" fmla="*/ f0 1 8505"/>
                  <a:gd name="f25" fmla="*/ f1 1 2028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8505"/>
                  <a:gd name="f32" fmla="*/ f29 1 2028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8505" h="2028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11" y="f12"/>
                      <a:pt x="f13" y="f10"/>
                    </a:cubicBezTo>
                    <a:cubicBezTo>
                      <a:pt x="f14" y="f15"/>
                      <a:pt x="f16" y="f4"/>
                      <a:pt x="f17" y="f4"/>
                    </a:cubicBezTo>
                    <a:cubicBezTo>
                      <a:pt x="f18" y="f4"/>
                      <a:pt x="f19" y="f20"/>
                      <a:pt x="f21" y="f22"/>
                    </a:cubicBezTo>
                    <a:cubicBezTo>
                      <a:pt x="f21" y="f22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1772;p21">
                <a:extLst>
                  <a:ext uri="{FF2B5EF4-FFF2-40B4-BE49-F238E27FC236}">
                    <a16:creationId xmlns:a16="http://schemas.microsoft.com/office/drawing/2014/main" id="{970B350C-A059-4D47-B48C-11AE65EFE90A}"/>
                  </a:ext>
                </a:extLst>
              </p:cNvPr>
              <p:cNvSpPr/>
              <p:nvPr/>
            </p:nvSpPr>
            <p:spPr>
              <a:xfrm>
                <a:off x="2351269" y="4640378"/>
                <a:ext cx="827120" cy="269510"/>
              </a:xfrm>
              <a:custGeom>
                <a:gdLst>
                  <a:gd name="f0" fmla="val w"/>
                  <a:gd name="f1" fmla="val h"/>
                  <a:gd name="f2" fmla="val 0"/>
                  <a:gd name="f3" fmla="val 25568"/>
                  <a:gd name="f4" fmla="val 8331"/>
                  <a:gd name="f5" fmla="val 20874"/>
                  <a:gd name="f6" fmla="val 18790"/>
                  <a:gd name="f7" fmla="val 16398"/>
                  <a:gd name="f8" fmla="val 1113"/>
                  <a:gd name="f9" fmla="val 14136"/>
                  <a:gd name="f10" fmla="val 13367"/>
                  <a:gd name="f11" fmla="val 12612"/>
                  <a:gd name="f12" fmla="val 984"/>
                  <a:gd name="f13" fmla="val 11890"/>
                  <a:gd name="f14" fmla="val 639"/>
                  <a:gd name="f15" fmla="val 10900"/>
                  <a:gd name="f16" fmla="val 365"/>
                  <a:gd name="f17" fmla="val 9926"/>
                  <a:gd name="f18" fmla="val 9094"/>
                  <a:gd name="f19" fmla="val 8273"/>
                  <a:gd name="f20" fmla="val 565"/>
                  <a:gd name="f21" fmla="val 8090"/>
                  <a:gd name="f22" fmla="val 1308"/>
                  <a:gd name="f23" fmla="val 7984"/>
                  <a:gd name="f24" fmla="val 1769"/>
                  <a:gd name="f25" fmla="val 7616"/>
                  <a:gd name="f26" fmla="val 1904"/>
                  <a:gd name="f27" fmla="val 7091"/>
                  <a:gd name="f28" fmla="val 6351"/>
                  <a:gd name="f29" fmla="val 5298"/>
                  <a:gd name="f30" fmla="val 1635"/>
                  <a:gd name="f31" fmla="val 4228"/>
                  <a:gd name="f32" fmla="val 3461"/>
                  <a:gd name="f33" fmla="val 2686"/>
                  <a:gd name="f34" fmla="val 1773"/>
                  <a:gd name="f35" fmla="val 2011"/>
                  <a:gd name="f36" fmla="val 2250"/>
                  <a:gd name="f37" fmla="val 1"/>
                  <a:gd name="f38" fmla="val 3644"/>
                  <a:gd name="f39" fmla="val 2128"/>
                  <a:gd name="f40" fmla="val 5582"/>
                  <a:gd name="f41" fmla="val 7100"/>
                  <a:gd name="f42" fmla="val 7765"/>
                  <a:gd name="f43" fmla="val 8481"/>
                  <a:gd name="f44" fmla="val 5547"/>
                  <a:gd name="f45" fmla="val 9245"/>
                  <a:gd name="f46" fmla="val 5472"/>
                  <a:gd name="f47" fmla="val 10026"/>
                  <a:gd name="f48" fmla="val 5395"/>
                  <a:gd name="f49" fmla="val 10645"/>
                  <a:gd name="f50" fmla="val 5360"/>
                  <a:gd name="f51" fmla="val 11137"/>
                  <a:gd name="f52" fmla="val 14708"/>
                  <a:gd name="f53" fmla="val 11590"/>
                  <a:gd name="f54" fmla="val 7201"/>
                  <a:gd name="f55" fmla="val 14929"/>
                  <a:gd name="f56" fmla="val 8056"/>
                  <a:gd name="f57" fmla="val 15684"/>
                  <a:gd name="f58" fmla="val 8243"/>
                  <a:gd name="f59" fmla="val 16559"/>
                  <a:gd name="f60" fmla="val 8330"/>
                  <a:gd name="f61" fmla="val 17458"/>
                  <a:gd name="f62" fmla="val 21086"/>
                  <a:gd name="f63" fmla="val 25115"/>
                  <a:gd name="f64" fmla="val 6904"/>
                  <a:gd name="f65" fmla="val 23288"/>
                  <a:gd name="f66" fmla="val 4834"/>
                  <a:gd name="f67" fmla="val 21009"/>
                  <a:gd name="f68" fmla="val 1612"/>
                  <a:gd name="f69" fmla="val 22528"/>
                  <a:gd name="f70" fmla="val 305"/>
                  <a:gd name="f71" fmla="val 22007"/>
                  <a:gd name="f72" fmla="val 86"/>
                  <a:gd name="f73" fmla="val 21452"/>
                  <a:gd name="f74" fmla="*/ f0 1 25568"/>
                  <a:gd name="f75" fmla="*/ f1 1 8331"/>
                  <a:gd name="f76" fmla="val f2"/>
                  <a:gd name="f77" fmla="val f3"/>
                  <a:gd name="f78" fmla="val f4"/>
                  <a:gd name="f79" fmla="+- f78 0 f76"/>
                  <a:gd name="f80" fmla="+- f77 0 f76"/>
                  <a:gd name="f81" fmla="*/ f80 1 25568"/>
                  <a:gd name="f82" fmla="*/ f79 1 8331"/>
                  <a:gd name="f83" fmla="*/ f76 1 f81"/>
                  <a:gd name="f84" fmla="*/ f77 1 f81"/>
                  <a:gd name="f85" fmla="*/ f76 1 f82"/>
                  <a:gd name="f86" fmla="*/ f78 1 f82"/>
                  <a:gd name="f87" fmla="*/ f83 f74 1"/>
                  <a:gd name="f88" fmla="*/ f84 f74 1"/>
                  <a:gd name="f89" fmla="*/ f86 f75 1"/>
                  <a:gd name="f90" fmla="*/ f85 f7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7" t="f90" r="f88" b="f89"/>
                <a:pathLst>
                  <a:path w="25568" h="8331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11" y="f12"/>
                      <a:pt x="f13" y="f14"/>
                    </a:cubicBezTo>
                    <a:cubicBezTo>
                      <a:pt x="f13" y="f14"/>
                      <a:pt x="f15" y="f16"/>
                      <a:pt x="f17" y="f16"/>
                    </a:cubicBezTo>
                    <a:cubicBezTo>
                      <a:pt x="f18" y="f16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6"/>
                    </a:cubicBezTo>
                    <a:cubicBezTo>
                      <a:pt x="f28" y="f26"/>
                      <a:pt x="f29" y="f30"/>
                      <a:pt x="f31" y="f30"/>
                    </a:cubicBezTo>
                    <a:cubicBezTo>
                      <a:pt x="f32" y="f30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44"/>
                      <a:pt x="f45" y="f46"/>
                    </a:cubicBezTo>
                    <a:cubicBezTo>
                      <a:pt x="f47" y="f48"/>
                      <a:pt x="f49" y="f50"/>
                      <a:pt x="f51" y="f50"/>
                    </a:cubicBezTo>
                    <a:cubicBezTo>
                      <a:pt x="f52" y="f50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0"/>
                    </a:cubicBezTo>
                    <a:cubicBezTo>
                      <a:pt x="f62" y="f60"/>
                      <a:pt x="f63" y="f64"/>
                      <a:pt x="f65" y="f66"/>
                    </a:cubicBezTo>
                    <a:cubicBezTo>
                      <a:pt x="f67" y="f36"/>
                      <a:pt x="f3" y="f68"/>
                      <a:pt x="f69" y="f70"/>
                    </a:cubicBezTo>
                    <a:cubicBezTo>
                      <a:pt x="f71" y="f72"/>
                      <a:pt x="f73" y="f2"/>
                      <a:pt x="f5" y="f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9" name="Google Shape;1773;p21">
              <a:extLst>
                <a:ext uri="{FF2B5EF4-FFF2-40B4-BE49-F238E27FC236}">
                  <a16:creationId xmlns:a16="http://schemas.microsoft.com/office/drawing/2014/main" id="{ADE7A7AF-66B6-403D-8DF8-69FABAC93685}"/>
                </a:ext>
              </a:extLst>
            </p:cNvPr>
            <p:cNvGrpSpPr/>
            <p:nvPr/>
          </p:nvGrpSpPr>
          <p:grpSpPr>
            <a:xfrm>
              <a:off x="4562407" y="4025810"/>
              <a:ext cx="4621551" cy="1155417"/>
              <a:chOff x="4562407" y="4025810"/>
              <a:chExt cx="4621551" cy="1155417"/>
            </a:xfrm>
          </p:grpSpPr>
          <p:sp>
            <p:nvSpPr>
              <p:cNvPr id="20" name="Google Shape;1774;p21">
                <a:extLst>
                  <a:ext uri="{FF2B5EF4-FFF2-40B4-BE49-F238E27FC236}">
                    <a16:creationId xmlns:a16="http://schemas.microsoft.com/office/drawing/2014/main" id="{EB085FB6-7952-42A7-B6F9-1CBFE081BE50}"/>
                  </a:ext>
                </a:extLst>
              </p:cNvPr>
              <p:cNvSpPr/>
              <p:nvPr/>
            </p:nvSpPr>
            <p:spPr>
              <a:xfrm>
                <a:off x="4562407" y="4025810"/>
                <a:ext cx="4621551" cy="1155417"/>
              </a:xfrm>
              <a:custGeom>
                <a:gdLst>
                  <a:gd name="f0" fmla="val w"/>
                  <a:gd name="f1" fmla="val h"/>
                  <a:gd name="f2" fmla="val 0"/>
                  <a:gd name="f3" fmla="val 142861"/>
                  <a:gd name="f4" fmla="val 35716"/>
                  <a:gd name="f5" fmla="val 1"/>
                  <a:gd name="f6" fmla="val 35715"/>
                  <a:gd name="f7" fmla="*/ f0 1 142861"/>
                  <a:gd name="f8" fmla="*/ f1 1 35716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42861"/>
                  <a:gd name="f15" fmla="*/ f12 1 35716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42861" h="35716">
                    <a:moveTo>
                      <a:pt x="f5" y="f5"/>
                    </a:moveTo>
                    <a:lnTo>
                      <a:pt x="f5" y="f6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" name="Google Shape;1775;p21">
                <a:extLst>
                  <a:ext uri="{FF2B5EF4-FFF2-40B4-BE49-F238E27FC236}">
                    <a16:creationId xmlns:a16="http://schemas.microsoft.com/office/drawing/2014/main" id="{7D5667D3-842F-4713-92A6-1F531FAFE686}"/>
                  </a:ext>
                </a:extLst>
              </p:cNvPr>
              <p:cNvSpPr/>
              <p:nvPr/>
            </p:nvSpPr>
            <p:spPr>
              <a:xfrm>
                <a:off x="4562407" y="4025810"/>
                <a:ext cx="4621551" cy="307814"/>
              </a:xfrm>
              <a:custGeom>
                <a:gdLst>
                  <a:gd name="f0" fmla="val w"/>
                  <a:gd name="f1" fmla="val h"/>
                  <a:gd name="f2" fmla="val 0"/>
                  <a:gd name="f3" fmla="val 142861"/>
                  <a:gd name="f4" fmla="val 9515"/>
                  <a:gd name="f5" fmla="val 1"/>
                  <a:gd name="f6" fmla="val 9514"/>
                  <a:gd name="f7" fmla="*/ f0 1 142861"/>
                  <a:gd name="f8" fmla="*/ f1 1 9515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42861"/>
                  <a:gd name="f15" fmla="*/ f12 1 9515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42861" h="9515">
                    <a:moveTo>
                      <a:pt x="f5" y="f5"/>
                    </a:moveTo>
                    <a:lnTo>
                      <a:pt x="f5" y="f6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Google Shape;1776;p21">
                <a:extLst>
                  <a:ext uri="{FF2B5EF4-FFF2-40B4-BE49-F238E27FC236}">
                    <a16:creationId xmlns:a16="http://schemas.microsoft.com/office/drawing/2014/main" id="{A28E649F-5E57-41AF-A31E-D7AA04751D91}"/>
                  </a:ext>
                </a:extLst>
              </p:cNvPr>
              <p:cNvSpPr/>
              <p:nvPr/>
            </p:nvSpPr>
            <p:spPr>
              <a:xfrm>
                <a:off x="4562407" y="4333597"/>
                <a:ext cx="4621551" cy="147520"/>
              </a:xfrm>
              <a:custGeom>
                <a:gdLst>
                  <a:gd name="f0" fmla="val w"/>
                  <a:gd name="f1" fmla="val h"/>
                  <a:gd name="f2" fmla="val 0"/>
                  <a:gd name="f3" fmla="val 142861"/>
                  <a:gd name="f4" fmla="val 4560"/>
                  <a:gd name="f5" fmla="val 1"/>
                  <a:gd name="f6" fmla="*/ f0 1 142861"/>
                  <a:gd name="f7" fmla="*/ f1 1 4560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42861"/>
                  <a:gd name="f14" fmla="*/ f11 1 4560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42861" h="4560">
                    <a:moveTo>
                      <a:pt x="f5" y="f2"/>
                    </a:moveTo>
                    <a:lnTo>
                      <a:pt x="f5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1777;p21">
                <a:extLst>
                  <a:ext uri="{FF2B5EF4-FFF2-40B4-BE49-F238E27FC236}">
                    <a16:creationId xmlns:a16="http://schemas.microsoft.com/office/drawing/2014/main" id="{7097CA40-33C3-4107-8AE6-6F56DD5D8E70}"/>
                  </a:ext>
                </a:extLst>
              </p:cNvPr>
              <p:cNvSpPr/>
              <p:nvPr/>
            </p:nvSpPr>
            <p:spPr>
              <a:xfrm>
                <a:off x="5058991" y="4800682"/>
                <a:ext cx="609703" cy="75730"/>
              </a:xfrm>
              <a:custGeom>
                <a:gdLst>
                  <a:gd name="f0" fmla="val w"/>
                  <a:gd name="f1" fmla="val h"/>
                  <a:gd name="f2" fmla="val 0"/>
                  <a:gd name="f3" fmla="val 18847"/>
                  <a:gd name="f4" fmla="val 2341"/>
                  <a:gd name="f5" fmla="val 1"/>
                  <a:gd name="f6" fmla="val 18846"/>
                  <a:gd name="f7" fmla="*/ f0 1 18847"/>
                  <a:gd name="f8" fmla="*/ f1 1 2341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8847"/>
                  <a:gd name="f15" fmla="*/ f12 1 2341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8847" h="2341">
                    <a:moveTo>
                      <a:pt x="f5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6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4" name="Google Shape;1778;p21">
                <a:extLst>
                  <a:ext uri="{FF2B5EF4-FFF2-40B4-BE49-F238E27FC236}">
                    <a16:creationId xmlns:a16="http://schemas.microsoft.com/office/drawing/2014/main" id="{3D47FBFC-0518-4238-870B-C720951EF9F3}"/>
                  </a:ext>
                </a:extLst>
              </p:cNvPr>
              <p:cNvSpPr/>
              <p:nvPr/>
            </p:nvSpPr>
            <p:spPr>
              <a:xfrm>
                <a:off x="6448440" y="4800682"/>
                <a:ext cx="609703" cy="75730"/>
              </a:xfrm>
              <a:custGeom>
                <a:gdLst>
                  <a:gd name="f0" fmla="val w"/>
                  <a:gd name="f1" fmla="val h"/>
                  <a:gd name="f2" fmla="val 0"/>
                  <a:gd name="f3" fmla="val 18847"/>
                  <a:gd name="f4" fmla="val 2341"/>
                  <a:gd name="f5" fmla="val 1"/>
                  <a:gd name="f6" fmla="val 18846"/>
                  <a:gd name="f7" fmla="*/ f0 1 18847"/>
                  <a:gd name="f8" fmla="*/ f1 1 2341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8847"/>
                  <a:gd name="f15" fmla="*/ f12 1 2341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8847" h="2341">
                    <a:moveTo>
                      <a:pt x="f5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6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5" name="Google Shape;1779;p21">
                <a:extLst>
                  <a:ext uri="{FF2B5EF4-FFF2-40B4-BE49-F238E27FC236}">
                    <a16:creationId xmlns:a16="http://schemas.microsoft.com/office/drawing/2014/main" id="{7F5BFC0D-EE7C-4E99-8D5A-CD3E20CFB145}"/>
                  </a:ext>
                </a:extLst>
              </p:cNvPr>
              <p:cNvSpPr/>
              <p:nvPr/>
            </p:nvSpPr>
            <p:spPr>
              <a:xfrm>
                <a:off x="8058168" y="4800682"/>
                <a:ext cx="609667" cy="75730"/>
              </a:xfrm>
              <a:custGeom>
                <a:gdLst>
                  <a:gd name="f0" fmla="val w"/>
                  <a:gd name="f1" fmla="val h"/>
                  <a:gd name="f2" fmla="val 0"/>
                  <a:gd name="f3" fmla="val 18846"/>
                  <a:gd name="f4" fmla="val 2341"/>
                  <a:gd name="f5" fmla="val 1"/>
                  <a:gd name="f6" fmla="*/ f0 1 18846"/>
                  <a:gd name="f7" fmla="*/ f1 1 2341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8846"/>
                  <a:gd name="f14" fmla="*/ f11 1 2341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8846" h="2341">
                    <a:moveTo>
                      <a:pt x="f5" y="f2"/>
                    </a:moveTo>
                    <a:lnTo>
                      <a:pt x="f5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26" name="Google Shape;1780;p21">
            <a:extLst>
              <a:ext uri="{FF2B5EF4-FFF2-40B4-BE49-F238E27FC236}">
                <a16:creationId xmlns:a16="http://schemas.microsoft.com/office/drawing/2014/main" id="{051AE66D-9694-4B13-80B5-3698E09E7880}"/>
              </a:ext>
            </a:extLst>
          </p:cNvPr>
          <p:cNvSpPr/>
          <p:nvPr/>
        </p:nvSpPr>
        <p:spPr>
          <a:xfrm flipH="1">
            <a:off x="7031095" y="4604452"/>
            <a:ext cx="530470" cy="172849"/>
          </a:xfrm>
          <a:custGeom>
            <a:gdLst>
              <a:gd name="f0" fmla="val w"/>
              <a:gd name="f1" fmla="val h"/>
              <a:gd name="f2" fmla="val 0"/>
              <a:gd name="f3" fmla="val 25568"/>
              <a:gd name="f4" fmla="val 8331"/>
              <a:gd name="f5" fmla="val 20874"/>
              <a:gd name="f6" fmla="val 18790"/>
              <a:gd name="f7" fmla="val 16398"/>
              <a:gd name="f8" fmla="val 1113"/>
              <a:gd name="f9" fmla="val 14136"/>
              <a:gd name="f10" fmla="val 13367"/>
              <a:gd name="f11" fmla="val 12612"/>
              <a:gd name="f12" fmla="val 984"/>
              <a:gd name="f13" fmla="val 11890"/>
              <a:gd name="f14" fmla="val 639"/>
              <a:gd name="f15" fmla="val 10900"/>
              <a:gd name="f16" fmla="val 365"/>
              <a:gd name="f17" fmla="val 9926"/>
              <a:gd name="f18" fmla="val 9094"/>
              <a:gd name="f19" fmla="val 8273"/>
              <a:gd name="f20" fmla="val 565"/>
              <a:gd name="f21" fmla="val 8090"/>
              <a:gd name="f22" fmla="val 1308"/>
              <a:gd name="f23" fmla="val 7984"/>
              <a:gd name="f24" fmla="val 1769"/>
              <a:gd name="f25" fmla="val 7616"/>
              <a:gd name="f26" fmla="val 1904"/>
              <a:gd name="f27" fmla="val 7091"/>
              <a:gd name="f28" fmla="val 6351"/>
              <a:gd name="f29" fmla="val 5298"/>
              <a:gd name="f30" fmla="val 1635"/>
              <a:gd name="f31" fmla="val 4228"/>
              <a:gd name="f32" fmla="val 3461"/>
              <a:gd name="f33" fmla="val 2686"/>
              <a:gd name="f34" fmla="val 1773"/>
              <a:gd name="f35" fmla="val 2011"/>
              <a:gd name="f36" fmla="val 2250"/>
              <a:gd name="f37" fmla="val 1"/>
              <a:gd name="f38" fmla="val 3644"/>
              <a:gd name="f39" fmla="val 2128"/>
              <a:gd name="f40" fmla="val 5582"/>
              <a:gd name="f41" fmla="val 7100"/>
              <a:gd name="f42" fmla="val 7765"/>
              <a:gd name="f43" fmla="val 8481"/>
              <a:gd name="f44" fmla="val 5547"/>
              <a:gd name="f45" fmla="val 9245"/>
              <a:gd name="f46" fmla="val 5472"/>
              <a:gd name="f47" fmla="val 10026"/>
              <a:gd name="f48" fmla="val 5395"/>
              <a:gd name="f49" fmla="val 10645"/>
              <a:gd name="f50" fmla="val 5360"/>
              <a:gd name="f51" fmla="val 11137"/>
              <a:gd name="f52" fmla="val 14708"/>
              <a:gd name="f53" fmla="val 11590"/>
              <a:gd name="f54" fmla="val 7201"/>
              <a:gd name="f55" fmla="val 14929"/>
              <a:gd name="f56" fmla="val 8056"/>
              <a:gd name="f57" fmla="val 15684"/>
              <a:gd name="f58" fmla="val 8243"/>
              <a:gd name="f59" fmla="val 16559"/>
              <a:gd name="f60" fmla="val 8330"/>
              <a:gd name="f61" fmla="val 17458"/>
              <a:gd name="f62" fmla="val 21086"/>
              <a:gd name="f63" fmla="val 25115"/>
              <a:gd name="f64" fmla="val 6904"/>
              <a:gd name="f65" fmla="val 23288"/>
              <a:gd name="f66" fmla="val 4834"/>
              <a:gd name="f67" fmla="val 21009"/>
              <a:gd name="f68" fmla="val 1612"/>
              <a:gd name="f69" fmla="val 22528"/>
              <a:gd name="f70" fmla="val 305"/>
              <a:gd name="f71" fmla="val 22007"/>
              <a:gd name="f72" fmla="val 86"/>
              <a:gd name="f73" fmla="val 21452"/>
              <a:gd name="f74" fmla="*/ f0 1 25568"/>
              <a:gd name="f75" fmla="*/ f1 1 8331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25568"/>
              <a:gd name="f82" fmla="*/ f79 1 8331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25568" h="8331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8"/>
                  <a:pt x="f11" y="f12"/>
                  <a:pt x="f13" y="f14"/>
                </a:cubicBezTo>
                <a:cubicBezTo>
                  <a:pt x="f13" y="f14"/>
                  <a:pt x="f15" y="f16"/>
                  <a:pt x="f17" y="f16"/>
                </a:cubicBezTo>
                <a:cubicBezTo>
                  <a:pt x="f18" y="f16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29" y="f30"/>
                  <a:pt x="f31" y="f30"/>
                </a:cubicBezTo>
                <a:cubicBezTo>
                  <a:pt x="f32" y="f30"/>
                  <a:pt x="f33" y="f34"/>
                  <a:pt x="f35" y="f36"/>
                </a:cubicBezTo>
                <a:cubicBezTo>
                  <a:pt x="f37" y="f38"/>
                  <a:pt x="f39" y="f40"/>
                  <a:pt x="f41" y="f40"/>
                </a:cubicBezTo>
                <a:cubicBezTo>
                  <a:pt x="f42" y="f40"/>
                  <a:pt x="f43" y="f44"/>
                  <a:pt x="f45" y="f46"/>
                </a:cubicBezTo>
                <a:cubicBezTo>
                  <a:pt x="f47" y="f48"/>
                  <a:pt x="f49" y="f50"/>
                  <a:pt x="f51" y="f50"/>
                </a:cubicBezTo>
                <a:cubicBezTo>
                  <a:pt x="f52" y="f50"/>
                  <a:pt x="f53" y="f54"/>
                  <a:pt x="f55" y="f56"/>
                </a:cubicBezTo>
                <a:cubicBezTo>
                  <a:pt x="f57" y="f58"/>
                  <a:pt x="f59" y="f60"/>
                  <a:pt x="f61" y="f60"/>
                </a:cubicBezTo>
                <a:cubicBezTo>
                  <a:pt x="f62" y="f60"/>
                  <a:pt x="f63" y="f64"/>
                  <a:pt x="f65" y="f66"/>
                </a:cubicBezTo>
                <a:cubicBezTo>
                  <a:pt x="f67" y="f36"/>
                  <a:pt x="f3" y="f68"/>
                  <a:pt x="f69" y="f70"/>
                </a:cubicBezTo>
                <a:cubicBezTo>
                  <a:pt x="f71" y="f72"/>
                  <a:pt x="f73" y="f2"/>
                  <a:pt x="f5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Google Shape;1781;p21">
            <a:extLst>
              <a:ext uri="{FF2B5EF4-FFF2-40B4-BE49-F238E27FC236}">
                <a16:creationId xmlns:a16="http://schemas.microsoft.com/office/drawing/2014/main" id="{6C0EEE73-5A6A-45BF-8EE0-26F4ED7BAC82}"/>
              </a:ext>
            </a:extLst>
          </p:cNvPr>
          <p:cNvSpPr/>
          <p:nvPr/>
        </p:nvSpPr>
        <p:spPr>
          <a:xfrm>
            <a:off x="5587797" y="4951091"/>
            <a:ext cx="438921" cy="104067"/>
          </a:xfrm>
          <a:custGeom>
            <a:gdLst>
              <a:gd name="f0" fmla="val w"/>
              <a:gd name="f1" fmla="val h"/>
              <a:gd name="f2" fmla="val 0"/>
              <a:gd name="f3" fmla="val 13568"/>
              <a:gd name="f4" fmla="val 3217"/>
              <a:gd name="f5" fmla="val 6922"/>
              <a:gd name="f6" fmla="val 1"/>
              <a:gd name="f7" fmla="val 4532"/>
              <a:gd name="f8" fmla="val 199"/>
              <a:gd name="f9" fmla="val 1698"/>
              <a:gd name="f10" fmla="val 3127"/>
              <a:gd name="f11" fmla="val 2281"/>
              <a:gd name="f12" fmla="val 2306"/>
              <a:gd name="f13" fmla="val 7995"/>
              <a:gd name="f14" fmla="val 8399"/>
              <a:gd name="f15" fmla="val 3189"/>
              <a:gd name="f16" fmla="val 8779"/>
              <a:gd name="f17" fmla="val 9132"/>
              <a:gd name="f18" fmla="val 12767"/>
              <a:gd name="f19" fmla="val 220"/>
              <a:gd name="f20" fmla="val 8360"/>
              <a:gd name="f21" fmla="val 26"/>
              <a:gd name="f22" fmla="val 7778"/>
              <a:gd name="f23" fmla="*/ f0 1 13568"/>
              <a:gd name="f24" fmla="*/ f1 1 3217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13568"/>
              <a:gd name="f31" fmla="*/ f28 1 3217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13567" h="3217">
                <a:moveTo>
                  <a:pt x="f5" y="f6"/>
                </a:moveTo>
                <a:cubicBezTo>
                  <a:pt x="f7" y="f6"/>
                  <a:pt x="f6" y="f8"/>
                  <a:pt x="f6" y="f9"/>
                </a:cubicBezTo>
                <a:cubicBezTo>
                  <a:pt x="f6" y="f10"/>
                  <a:pt x="f11" y="f12"/>
                  <a:pt x="f13" y="f10"/>
                </a:cubicBez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3" y="f19"/>
                  <a:pt x="f20" y="f21"/>
                </a:cubicBezTo>
                <a:cubicBezTo>
                  <a:pt x="f20" y="f21"/>
                  <a:pt x="f22" y="f6"/>
                  <a:pt x="f5" y="f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Google Shape;1782;p21">
            <a:extLst>
              <a:ext uri="{FF2B5EF4-FFF2-40B4-BE49-F238E27FC236}">
                <a16:creationId xmlns:a16="http://schemas.microsoft.com/office/drawing/2014/main" id="{EE6B6E1F-BB54-4866-9027-2A23DB7FDC7C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1095579" y="2911275"/>
            <a:ext cx="2031595" cy="467999"/>
          </a:xfrm>
        </p:spPr>
        <p:txBody>
          <a:bodyPr anchor="t"/>
          <a:lstStyle>
            <a:defPPr/>
            <a:lvl1pPr>
              <a:defRPr sz="2300"/>
            </a:lvl1pPr>
          </a:lstStyle>
          <a:p>
            <a:pPr lvl="0"/>
            <a:endParaRPr lang="es-PE"/>
          </a:p>
        </p:txBody>
      </p:sp>
      <p:sp>
        <p:nvSpPr>
          <p:cNvPr id="29" name="Google Shape;1783;p21">
            <a:extLst>
              <a:ext uri="{FF2B5EF4-FFF2-40B4-BE49-F238E27FC236}">
                <a16:creationId xmlns:a16="http://schemas.microsoft.com/office/drawing/2014/main" id="{B5667815-22EA-4458-A755-0D2601F334BA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3556202" y="2911275"/>
            <a:ext cx="2031595" cy="467999"/>
          </a:xfrm>
        </p:spPr>
        <p:txBody>
          <a:bodyPr anchor="t"/>
          <a:lstStyle>
            <a:defPPr/>
            <a:lvl1pPr>
              <a:defRPr sz="2300"/>
            </a:lvl1pPr>
          </a:lstStyle>
          <a:p>
            <a:pPr lvl="0"/>
            <a:endParaRPr lang="es-PE"/>
          </a:p>
        </p:txBody>
      </p:sp>
      <p:sp>
        <p:nvSpPr>
          <p:cNvPr id="30" name="Google Shape;1784;p21">
            <a:extLst>
              <a:ext uri="{FF2B5EF4-FFF2-40B4-BE49-F238E27FC236}">
                <a16:creationId xmlns:a16="http://schemas.microsoft.com/office/drawing/2014/main" id="{90F86521-4E8E-4546-9A61-F84954E4EB97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6016797" y="2911275"/>
            <a:ext cx="2031595" cy="467999"/>
          </a:xfrm>
        </p:spPr>
        <p:txBody>
          <a:bodyPr anchor="t"/>
          <a:lstStyle>
            <a:defPPr/>
            <a:lvl1pPr>
              <a:defRPr sz="2300"/>
            </a:lvl1pPr>
          </a:lstStyle>
          <a:p>
            <a:pPr lvl="0"/>
            <a:endParaRPr lang="es-PE"/>
          </a:p>
        </p:txBody>
      </p:sp>
      <p:sp>
        <p:nvSpPr>
          <p:cNvPr id="31" name="Google Shape;1785;p21">
            <a:extLst>
              <a:ext uri="{FF2B5EF4-FFF2-40B4-BE49-F238E27FC236}">
                <a16:creationId xmlns:a16="http://schemas.microsoft.com/office/drawing/2014/main" id="{EE47660B-6A12-4974-BAAD-3A5D7710C6DB}"/>
              </a:ext>
            </a:extLst>
          </p:cNvPr>
          <p:cNvSpPr/>
          <p:nvPr/>
        </p:nvSpPr>
        <p:spPr>
          <a:xfrm flipH="1">
            <a:off x="-436781" y="283720"/>
            <a:ext cx="2031577" cy="607975"/>
          </a:xfrm>
          <a:custGeom>
            <a:gdLst>
              <a:gd name="f0" fmla="val w"/>
              <a:gd name="f1" fmla="val h"/>
              <a:gd name="f2" fmla="val 0"/>
              <a:gd name="f3" fmla="val 33011"/>
              <a:gd name="f4" fmla="val 9879"/>
              <a:gd name="f5" fmla="val 13253"/>
              <a:gd name="f6" fmla="val 9575"/>
              <a:gd name="f7" fmla="val 8360"/>
              <a:gd name="f8" fmla="val 6505"/>
              <a:gd name="f9" fmla="val 7425"/>
              <a:gd name="f10" fmla="val 4847"/>
              <a:gd name="f11" fmla="val 5107"/>
              <a:gd name="f12" fmla="val 4780"/>
              <a:gd name="f13" fmla="val 4426"/>
              <a:gd name="f14" fmla="val 4879"/>
              <a:gd name="f15" fmla="val 4043"/>
              <a:gd name="f16" fmla="val 4954"/>
              <a:gd name="f17" fmla="val 913"/>
              <a:gd name="f18" fmla="val 5562"/>
              <a:gd name="f19" fmla="val 1"/>
              <a:gd name="f20" fmla="val 33010"/>
              <a:gd name="f21" fmla="val 32829"/>
              <a:gd name="f22" fmla="val 7114"/>
              <a:gd name="f23" fmla="val 30883"/>
              <a:gd name="f24" fmla="val 6559"/>
              <a:gd name="f25" fmla="val 29350"/>
              <a:gd name="f26" fmla="val 28322"/>
              <a:gd name="f27" fmla="val 27478"/>
              <a:gd name="f28" fmla="val 6809"/>
              <a:gd name="f29" fmla="val 26727"/>
              <a:gd name="f30" fmla="val 5142"/>
              <a:gd name="f31" fmla="val 25193"/>
              <a:gd name="f32" fmla="val 4811"/>
              <a:gd name="f33" fmla="val 24091"/>
              <a:gd name="f34" fmla="val 23365"/>
              <a:gd name="f35" fmla="val 22828"/>
              <a:gd name="f36" fmla="val 22530"/>
              <a:gd name="f37" fmla="val 3962"/>
              <a:gd name="f38" fmla="val 21636"/>
              <a:gd name="f39" fmla="val 3697"/>
              <a:gd name="f40" fmla="val 20768"/>
              <a:gd name="f41" fmla="val 19775"/>
              <a:gd name="f42" fmla="val 18816"/>
              <a:gd name="f43" fmla="val 18208"/>
              <a:gd name="f44" fmla="val 2158"/>
              <a:gd name="f45" fmla="val 16962"/>
              <a:gd name="f46" fmla="*/ f0 1 33011"/>
              <a:gd name="f47" fmla="*/ f1 1 9879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33011"/>
              <a:gd name="f54" fmla="*/ f51 1 9879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33011" h="9879">
                <a:moveTo>
                  <a:pt x="f5" y="f2"/>
                </a:moveTo>
                <a:cubicBezTo>
                  <a:pt x="f6" y="f2"/>
                  <a:pt x="f7" y="f8"/>
                  <a:pt x="f7" y="f8"/>
                </a:cubicBezTo>
                <a:cubicBezTo>
                  <a:pt x="f7" y="f8"/>
                  <a:pt x="f9" y="f10"/>
                  <a:pt x="f11" y="f10"/>
                </a:cubicBezTo>
                <a:cubicBezTo>
                  <a:pt x="f12" y="f10"/>
                  <a:pt x="f13" y="f14"/>
                  <a:pt x="f15" y="f16"/>
                </a:cubicBezTo>
                <a:cubicBezTo>
                  <a:pt x="f17" y="f18"/>
                  <a:pt x="f19" y="f4"/>
                  <a:pt x="f19" y="f4"/>
                </a:cubicBezTo>
                <a:lnTo>
                  <a:pt x="f20" y="f4"/>
                </a:lnTo>
                <a:cubicBezTo>
                  <a:pt x="f21" y="f22"/>
                  <a:pt x="f23" y="f24"/>
                  <a:pt x="f25" y="f24"/>
                </a:cubicBezTo>
                <a:cubicBezTo>
                  <a:pt x="f26" y="f24"/>
                  <a:pt x="f27" y="f28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16"/>
                  <a:pt x="f35" y="f16"/>
                </a:cubicBez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15"/>
                  <a:pt x="f42" y="f15"/>
                </a:cubicBezTo>
                <a:cubicBezTo>
                  <a:pt x="f43" y="f44"/>
                  <a:pt x="f45" y="f2"/>
                  <a:pt x="f5" y="f2"/>
                </a:cubicBezTo>
                <a:close/>
              </a:path>
            </a:pathLst>
          </a:custGeom>
          <a:solidFill>
            <a:srgbClr val="E5E9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Google Shape;1786;p21">
            <a:extLst>
              <a:ext uri="{FF2B5EF4-FFF2-40B4-BE49-F238E27FC236}">
                <a16:creationId xmlns:a16="http://schemas.microsoft.com/office/drawing/2014/main" id="{BE409BC7-F0A1-4485-8FCB-C5BFD7B16BD4}"/>
              </a:ext>
            </a:extLst>
          </p:cNvPr>
          <p:cNvSpPr/>
          <p:nvPr/>
        </p:nvSpPr>
        <p:spPr>
          <a:xfrm>
            <a:off x="-353607" y="1219123"/>
            <a:ext cx="1067909" cy="319582"/>
          </a:xfrm>
          <a:custGeom>
            <a:gdLst>
              <a:gd name="f0" fmla="val w"/>
              <a:gd name="f1" fmla="val h"/>
              <a:gd name="f2" fmla="val 0"/>
              <a:gd name="f3" fmla="val 33011"/>
              <a:gd name="f4" fmla="val 9879"/>
              <a:gd name="f5" fmla="val 13253"/>
              <a:gd name="f6" fmla="val 9575"/>
              <a:gd name="f7" fmla="val 8360"/>
              <a:gd name="f8" fmla="val 6505"/>
              <a:gd name="f9" fmla="val 7425"/>
              <a:gd name="f10" fmla="val 4847"/>
              <a:gd name="f11" fmla="val 5107"/>
              <a:gd name="f12" fmla="val 4780"/>
              <a:gd name="f13" fmla="val 4426"/>
              <a:gd name="f14" fmla="val 4879"/>
              <a:gd name="f15" fmla="val 4043"/>
              <a:gd name="f16" fmla="val 4954"/>
              <a:gd name="f17" fmla="val 913"/>
              <a:gd name="f18" fmla="val 5562"/>
              <a:gd name="f19" fmla="val 1"/>
              <a:gd name="f20" fmla="val 33010"/>
              <a:gd name="f21" fmla="val 32829"/>
              <a:gd name="f22" fmla="val 7114"/>
              <a:gd name="f23" fmla="val 30883"/>
              <a:gd name="f24" fmla="val 6559"/>
              <a:gd name="f25" fmla="val 29350"/>
              <a:gd name="f26" fmla="val 28322"/>
              <a:gd name="f27" fmla="val 27478"/>
              <a:gd name="f28" fmla="val 6809"/>
              <a:gd name="f29" fmla="val 26727"/>
              <a:gd name="f30" fmla="val 5142"/>
              <a:gd name="f31" fmla="val 25193"/>
              <a:gd name="f32" fmla="val 4811"/>
              <a:gd name="f33" fmla="val 24091"/>
              <a:gd name="f34" fmla="val 23365"/>
              <a:gd name="f35" fmla="val 22828"/>
              <a:gd name="f36" fmla="val 22530"/>
              <a:gd name="f37" fmla="val 3962"/>
              <a:gd name="f38" fmla="val 21636"/>
              <a:gd name="f39" fmla="val 3697"/>
              <a:gd name="f40" fmla="val 20768"/>
              <a:gd name="f41" fmla="val 19775"/>
              <a:gd name="f42" fmla="val 18816"/>
              <a:gd name="f43" fmla="val 18208"/>
              <a:gd name="f44" fmla="val 2158"/>
              <a:gd name="f45" fmla="val 16962"/>
              <a:gd name="f46" fmla="*/ f0 1 33011"/>
              <a:gd name="f47" fmla="*/ f1 1 9879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33011"/>
              <a:gd name="f54" fmla="*/ f51 1 9879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33011" h="9879">
                <a:moveTo>
                  <a:pt x="f5" y="f2"/>
                </a:moveTo>
                <a:cubicBezTo>
                  <a:pt x="f6" y="f2"/>
                  <a:pt x="f7" y="f8"/>
                  <a:pt x="f7" y="f8"/>
                </a:cubicBezTo>
                <a:cubicBezTo>
                  <a:pt x="f7" y="f8"/>
                  <a:pt x="f9" y="f10"/>
                  <a:pt x="f11" y="f10"/>
                </a:cubicBezTo>
                <a:cubicBezTo>
                  <a:pt x="f12" y="f10"/>
                  <a:pt x="f13" y="f14"/>
                  <a:pt x="f15" y="f16"/>
                </a:cubicBezTo>
                <a:cubicBezTo>
                  <a:pt x="f17" y="f18"/>
                  <a:pt x="f19" y="f4"/>
                  <a:pt x="f19" y="f4"/>
                </a:cubicBezTo>
                <a:lnTo>
                  <a:pt x="f20" y="f4"/>
                </a:lnTo>
                <a:cubicBezTo>
                  <a:pt x="f21" y="f22"/>
                  <a:pt x="f23" y="f24"/>
                  <a:pt x="f25" y="f24"/>
                </a:cubicBezTo>
                <a:cubicBezTo>
                  <a:pt x="f26" y="f24"/>
                  <a:pt x="f27" y="f28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16"/>
                  <a:pt x="f35" y="f16"/>
                </a:cubicBez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15"/>
                  <a:pt x="f42" y="f15"/>
                </a:cubicBezTo>
                <a:cubicBezTo>
                  <a:pt x="f43" y="f44"/>
                  <a:pt x="f45" y="f2"/>
                  <a:pt x="f5" y="f2"/>
                </a:cubicBezTo>
                <a:close/>
              </a:path>
            </a:pathLst>
          </a:custGeom>
          <a:solidFill>
            <a:srgbClr val="E5E9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Google Shape;1787;p21">
            <a:extLst>
              <a:ext uri="{FF2B5EF4-FFF2-40B4-BE49-F238E27FC236}">
                <a16:creationId xmlns:a16="http://schemas.microsoft.com/office/drawing/2014/main" id="{FF0665DD-56DE-43F8-A59D-FEDA9B749A81}"/>
              </a:ext>
            </a:extLst>
          </p:cNvPr>
          <p:cNvSpPr/>
          <p:nvPr/>
        </p:nvSpPr>
        <p:spPr>
          <a:xfrm flipH="1">
            <a:off x="8534470" y="2219321"/>
            <a:ext cx="1115769" cy="333975"/>
          </a:xfrm>
          <a:custGeom>
            <a:gdLst>
              <a:gd name="f0" fmla="val w"/>
              <a:gd name="f1" fmla="val h"/>
              <a:gd name="f2" fmla="val 0"/>
              <a:gd name="f3" fmla="val 57175"/>
              <a:gd name="f4" fmla="val 17114"/>
              <a:gd name="f5" fmla="val 34196"/>
              <a:gd name="f6" fmla="val 1"/>
              <a:gd name="f7" fmla="val 27782"/>
              <a:gd name="f8" fmla="val 25654"/>
              <a:gd name="f9" fmla="val 3740"/>
              <a:gd name="f10" fmla="val 24591"/>
              <a:gd name="f11" fmla="val 6961"/>
              <a:gd name="f12" fmla="val 22907"/>
              <a:gd name="f13" fmla="val 6354"/>
              <a:gd name="f14" fmla="val 21176"/>
              <a:gd name="f15" fmla="val 19669"/>
              <a:gd name="f16" fmla="val 18125"/>
              <a:gd name="f17" fmla="val 6815"/>
              <a:gd name="f18" fmla="val 17630"/>
              <a:gd name="f19" fmla="val 8542"/>
              <a:gd name="f20" fmla="val 16694"/>
              <a:gd name="f21" fmla="val 8291"/>
              <a:gd name="f22" fmla="val 15433"/>
              <a:gd name="f23" fmla="val 13529"/>
              <a:gd name="f24" fmla="val 10885"/>
              <a:gd name="f25" fmla="val 8863"/>
              <a:gd name="f26" fmla="val 9605"/>
              <a:gd name="f27" fmla="val 11734"/>
              <a:gd name="f28" fmla="val 8176"/>
              <a:gd name="f29" fmla="val 11316"/>
              <a:gd name="f30" fmla="val 6418"/>
              <a:gd name="f31" fmla="val 3752"/>
              <a:gd name="f32" fmla="val 330"/>
              <a:gd name="f33" fmla="val 12277"/>
              <a:gd name="f34" fmla="val 55594"/>
              <a:gd name="f35" fmla="val 9606"/>
              <a:gd name="f36" fmla="val 50245"/>
              <a:gd name="f37" fmla="val 49574"/>
              <a:gd name="f38" fmla="val 8410"/>
              <a:gd name="f39" fmla="val 48955"/>
              <a:gd name="f40" fmla="val 8352"/>
              <a:gd name="f41" fmla="val 48383"/>
              <a:gd name="f42" fmla="val 44367"/>
              <a:gd name="f43" fmla="val 42737"/>
              <a:gd name="f44" fmla="val 11217"/>
              <a:gd name="f45" fmla="val 40609"/>
              <a:gd name="f46" fmla="*/ f0 1 57175"/>
              <a:gd name="f47" fmla="*/ f1 1 17114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57175"/>
              <a:gd name="f54" fmla="*/ f51 1 17114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57175" h="17114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8" y="f19"/>
                </a:cubicBezTo>
                <a:cubicBezTo>
                  <a:pt x="f18" y="f19"/>
                  <a:pt x="f20" y="f21"/>
                  <a:pt x="f22" y="f21"/>
                </a:cubicBezTo>
                <a:cubicBezTo>
                  <a:pt x="f23" y="f21"/>
                  <a:pt x="f24" y="f25"/>
                  <a:pt x="f26" y="f27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2" y="f4"/>
                </a:cubicBezTo>
                <a:lnTo>
                  <a:pt x="f3" y="f4"/>
                </a:lnTo>
                <a:cubicBezTo>
                  <a:pt x="f3" y="f4"/>
                  <a:pt x="f34" y="f35"/>
                  <a:pt x="f36" y="f19"/>
                </a:cubicBezTo>
                <a:cubicBezTo>
                  <a:pt x="f37" y="f38"/>
                  <a:pt x="f39" y="f40"/>
                  <a:pt x="f41" y="f40"/>
                </a:cubicBezTo>
                <a:cubicBezTo>
                  <a:pt x="f42" y="f40"/>
                  <a:pt x="f43" y="f44"/>
                  <a:pt x="f43" y="f44"/>
                </a:cubicBezTo>
                <a:cubicBezTo>
                  <a:pt x="f43" y="f44"/>
                  <a:pt x="f45" y="f6"/>
                  <a:pt x="f5" y="f6"/>
                </a:cubicBezTo>
                <a:close/>
              </a:path>
            </a:pathLst>
          </a:custGeom>
          <a:solidFill>
            <a:srgbClr val="E5E9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Google Shape;1788;p21">
            <a:extLst>
              <a:ext uri="{FF2B5EF4-FFF2-40B4-BE49-F238E27FC236}">
                <a16:creationId xmlns:a16="http://schemas.microsoft.com/office/drawing/2014/main" id="{5F5B95A3-9626-4C66-8090-3D48B543907D}"/>
              </a:ext>
            </a:extLst>
          </p:cNvPr>
          <p:cNvSpPr/>
          <p:nvPr/>
        </p:nvSpPr>
        <p:spPr>
          <a:xfrm>
            <a:off x="8048384" y="3082552"/>
            <a:ext cx="1849611" cy="553641"/>
          </a:xfrm>
          <a:custGeom>
            <a:gdLst>
              <a:gd name="f0" fmla="val w"/>
              <a:gd name="f1" fmla="val h"/>
              <a:gd name="f2" fmla="val 0"/>
              <a:gd name="f3" fmla="val 57175"/>
              <a:gd name="f4" fmla="val 17114"/>
              <a:gd name="f5" fmla="val 34196"/>
              <a:gd name="f6" fmla="val 1"/>
              <a:gd name="f7" fmla="val 27782"/>
              <a:gd name="f8" fmla="val 25654"/>
              <a:gd name="f9" fmla="val 3740"/>
              <a:gd name="f10" fmla="val 24591"/>
              <a:gd name="f11" fmla="val 6961"/>
              <a:gd name="f12" fmla="val 22907"/>
              <a:gd name="f13" fmla="val 6354"/>
              <a:gd name="f14" fmla="val 21176"/>
              <a:gd name="f15" fmla="val 19669"/>
              <a:gd name="f16" fmla="val 18125"/>
              <a:gd name="f17" fmla="val 6815"/>
              <a:gd name="f18" fmla="val 17630"/>
              <a:gd name="f19" fmla="val 8542"/>
              <a:gd name="f20" fmla="val 16694"/>
              <a:gd name="f21" fmla="val 8291"/>
              <a:gd name="f22" fmla="val 15433"/>
              <a:gd name="f23" fmla="val 13529"/>
              <a:gd name="f24" fmla="val 10885"/>
              <a:gd name="f25" fmla="val 8863"/>
              <a:gd name="f26" fmla="val 9605"/>
              <a:gd name="f27" fmla="val 11734"/>
              <a:gd name="f28" fmla="val 8176"/>
              <a:gd name="f29" fmla="val 11316"/>
              <a:gd name="f30" fmla="val 6418"/>
              <a:gd name="f31" fmla="val 3752"/>
              <a:gd name="f32" fmla="val 330"/>
              <a:gd name="f33" fmla="val 12277"/>
              <a:gd name="f34" fmla="val 55594"/>
              <a:gd name="f35" fmla="val 9606"/>
              <a:gd name="f36" fmla="val 50245"/>
              <a:gd name="f37" fmla="val 49574"/>
              <a:gd name="f38" fmla="val 8410"/>
              <a:gd name="f39" fmla="val 48955"/>
              <a:gd name="f40" fmla="val 8352"/>
              <a:gd name="f41" fmla="val 48383"/>
              <a:gd name="f42" fmla="val 44367"/>
              <a:gd name="f43" fmla="val 42737"/>
              <a:gd name="f44" fmla="val 11217"/>
              <a:gd name="f45" fmla="val 40609"/>
              <a:gd name="f46" fmla="*/ f0 1 57175"/>
              <a:gd name="f47" fmla="*/ f1 1 17114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57175"/>
              <a:gd name="f54" fmla="*/ f51 1 17114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57175" h="17114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1"/>
                  <a:pt x="f12" y="f13"/>
                  <a:pt x="f14" y="f13"/>
                </a:cubicBezTo>
                <a:cubicBezTo>
                  <a:pt x="f15" y="f13"/>
                  <a:pt x="f16" y="f17"/>
                  <a:pt x="f18" y="f19"/>
                </a:cubicBezTo>
                <a:cubicBezTo>
                  <a:pt x="f18" y="f19"/>
                  <a:pt x="f20" y="f21"/>
                  <a:pt x="f22" y="f21"/>
                </a:cubicBezTo>
                <a:cubicBezTo>
                  <a:pt x="f23" y="f21"/>
                  <a:pt x="f24" y="f25"/>
                  <a:pt x="f26" y="f27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2" y="f4"/>
                </a:cubicBezTo>
                <a:lnTo>
                  <a:pt x="f3" y="f4"/>
                </a:lnTo>
                <a:cubicBezTo>
                  <a:pt x="f3" y="f4"/>
                  <a:pt x="f34" y="f35"/>
                  <a:pt x="f36" y="f19"/>
                </a:cubicBezTo>
                <a:cubicBezTo>
                  <a:pt x="f37" y="f38"/>
                  <a:pt x="f39" y="f40"/>
                  <a:pt x="f41" y="f40"/>
                </a:cubicBezTo>
                <a:cubicBezTo>
                  <a:pt x="f42" y="f40"/>
                  <a:pt x="f43" y="f44"/>
                  <a:pt x="f43" y="f44"/>
                </a:cubicBezTo>
                <a:cubicBezTo>
                  <a:pt x="f43" y="f44"/>
                  <a:pt x="f45" y="f6"/>
                  <a:pt x="f5" y="f6"/>
                </a:cubicBezTo>
                <a:close/>
              </a:path>
            </a:pathLst>
          </a:custGeom>
          <a:solidFill>
            <a:srgbClr val="E5E9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Google Shape;1789;p21">
            <a:extLst>
              <a:ext uri="{FF2B5EF4-FFF2-40B4-BE49-F238E27FC236}">
                <a16:creationId xmlns:a16="http://schemas.microsoft.com/office/drawing/2014/main" id="{48A27C40-708D-4539-8766-C32CE31DA74C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714301" y="430673"/>
            <a:ext cx="7715396" cy="467999"/>
          </a:xfrm>
        </p:spPr>
        <p:txBody>
          <a:bodyPr anchor="t"/>
          <a:lstStyle>
            <a:defPPr/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855907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oogle Shape;2910;p31">
            <a:extLst>
              <a:ext uri="{FF2B5EF4-FFF2-40B4-BE49-F238E27FC236}">
                <a16:creationId xmlns:a16="http://schemas.microsoft.com/office/drawing/2014/main" id="{A43B8407-E2B7-4330-B6B4-5763F785C10C}"/>
              </a:ext>
            </a:extLst>
          </p:cNvPr>
          <p:cNvGrpSpPr/>
          <p:nvPr/>
        </p:nvGrpSpPr>
        <p:grpSpPr>
          <a:xfrm>
            <a:off x="4562398" y="4025810"/>
            <a:ext cx="4621551" cy="1155417"/>
            <a:chOff x="4562398" y="4025810"/>
            <a:chExt cx="4621551" cy="1155417"/>
          </a:xfrm>
        </p:grpSpPr>
        <p:sp>
          <p:nvSpPr>
            <p:cNvPr id="3" name="Google Shape;2911;p31">
              <a:extLst>
                <a:ext uri="{FF2B5EF4-FFF2-40B4-BE49-F238E27FC236}">
                  <a16:creationId xmlns:a16="http://schemas.microsoft.com/office/drawing/2014/main" id="{C8EDC449-E5AE-4100-947E-D91978C6BE6C}"/>
                </a:ext>
              </a:extLst>
            </p:cNvPr>
            <p:cNvSpPr/>
            <p:nvPr/>
          </p:nvSpPr>
          <p:spPr>
            <a:xfrm>
              <a:off x="4562398" y="4025810"/>
              <a:ext cx="4621551" cy="1155417"/>
            </a:xfrm>
            <a:custGeom>
              <a:gdLst>
                <a:gd name="f0" fmla="val w"/>
                <a:gd name="f1" fmla="val h"/>
                <a:gd name="f2" fmla="val 0"/>
                <a:gd name="f3" fmla="val 142861"/>
                <a:gd name="f4" fmla="val 35716"/>
                <a:gd name="f5" fmla="val 1"/>
                <a:gd name="f6" fmla="val 35715"/>
                <a:gd name="f7" fmla="*/ f0 1 142861"/>
                <a:gd name="f8" fmla="*/ f1 1 3571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42861"/>
                <a:gd name="f15" fmla="*/ f12 1 3571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42861" h="3571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912;p31">
              <a:extLst>
                <a:ext uri="{FF2B5EF4-FFF2-40B4-BE49-F238E27FC236}">
                  <a16:creationId xmlns:a16="http://schemas.microsoft.com/office/drawing/2014/main" id="{E5AD809E-423C-47CB-BA65-2099F3777539}"/>
                </a:ext>
              </a:extLst>
            </p:cNvPr>
            <p:cNvSpPr/>
            <p:nvPr/>
          </p:nvSpPr>
          <p:spPr>
            <a:xfrm>
              <a:off x="4562398" y="4025810"/>
              <a:ext cx="4621551" cy="307814"/>
            </a:xfrm>
            <a:custGeom>
              <a:gdLst>
                <a:gd name="f0" fmla="val w"/>
                <a:gd name="f1" fmla="val h"/>
                <a:gd name="f2" fmla="val 0"/>
                <a:gd name="f3" fmla="val 142861"/>
                <a:gd name="f4" fmla="val 9515"/>
                <a:gd name="f5" fmla="val 1"/>
                <a:gd name="f6" fmla="val 9514"/>
                <a:gd name="f7" fmla="*/ f0 1 142861"/>
                <a:gd name="f8" fmla="*/ f1 1 951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42861"/>
                <a:gd name="f15" fmla="*/ f12 1 951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42861" h="9515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913;p31">
              <a:extLst>
                <a:ext uri="{FF2B5EF4-FFF2-40B4-BE49-F238E27FC236}">
                  <a16:creationId xmlns:a16="http://schemas.microsoft.com/office/drawing/2014/main" id="{8F6B0E06-C5E7-4CF9-9E65-277C40D82B71}"/>
                </a:ext>
              </a:extLst>
            </p:cNvPr>
            <p:cNvSpPr/>
            <p:nvPr/>
          </p:nvSpPr>
          <p:spPr>
            <a:xfrm>
              <a:off x="4562398" y="4333597"/>
              <a:ext cx="4621551" cy="147520"/>
            </a:xfrm>
            <a:custGeom>
              <a:gdLst>
                <a:gd name="f0" fmla="val w"/>
                <a:gd name="f1" fmla="val h"/>
                <a:gd name="f2" fmla="val 0"/>
                <a:gd name="f3" fmla="val 142861"/>
                <a:gd name="f4" fmla="val 4560"/>
                <a:gd name="f5" fmla="val 1"/>
                <a:gd name="f6" fmla="*/ f0 1 142861"/>
                <a:gd name="f7" fmla="*/ f1 1 45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42861"/>
                <a:gd name="f14" fmla="*/ f11 1 45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2861" h="4560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914;p31">
              <a:extLst>
                <a:ext uri="{FF2B5EF4-FFF2-40B4-BE49-F238E27FC236}">
                  <a16:creationId xmlns:a16="http://schemas.microsoft.com/office/drawing/2014/main" id="{940CE06B-42FA-4680-89E1-8B47031AEC72}"/>
                </a:ext>
              </a:extLst>
            </p:cNvPr>
            <p:cNvSpPr/>
            <p:nvPr/>
          </p:nvSpPr>
          <p:spPr>
            <a:xfrm>
              <a:off x="5058991" y="4800682"/>
              <a:ext cx="609703" cy="75730"/>
            </a:xfrm>
            <a:custGeom>
              <a:gdLst>
                <a:gd name="f0" fmla="val w"/>
                <a:gd name="f1" fmla="val h"/>
                <a:gd name="f2" fmla="val 0"/>
                <a:gd name="f3" fmla="val 18847"/>
                <a:gd name="f4" fmla="val 2341"/>
                <a:gd name="f5" fmla="val 1"/>
                <a:gd name="f6" fmla="val 18846"/>
                <a:gd name="f7" fmla="*/ f0 1 18847"/>
                <a:gd name="f8" fmla="*/ f1 1 234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8847"/>
                <a:gd name="f15" fmla="*/ f12 1 234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8847" h="2341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915;p31">
              <a:extLst>
                <a:ext uri="{FF2B5EF4-FFF2-40B4-BE49-F238E27FC236}">
                  <a16:creationId xmlns:a16="http://schemas.microsoft.com/office/drawing/2014/main" id="{52C86E90-31E9-4647-8A44-1C4FEB6B8CDF}"/>
                </a:ext>
              </a:extLst>
            </p:cNvPr>
            <p:cNvSpPr/>
            <p:nvPr/>
          </p:nvSpPr>
          <p:spPr>
            <a:xfrm>
              <a:off x="6448431" y="4800682"/>
              <a:ext cx="609703" cy="75730"/>
            </a:xfrm>
            <a:custGeom>
              <a:gdLst>
                <a:gd name="f0" fmla="val w"/>
                <a:gd name="f1" fmla="val h"/>
                <a:gd name="f2" fmla="val 0"/>
                <a:gd name="f3" fmla="val 18847"/>
                <a:gd name="f4" fmla="val 2341"/>
                <a:gd name="f5" fmla="val 1"/>
                <a:gd name="f6" fmla="val 18846"/>
                <a:gd name="f7" fmla="*/ f0 1 18847"/>
                <a:gd name="f8" fmla="*/ f1 1 234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8847"/>
                <a:gd name="f15" fmla="*/ f12 1 234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8847" h="2341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916;p31">
              <a:extLst>
                <a:ext uri="{FF2B5EF4-FFF2-40B4-BE49-F238E27FC236}">
                  <a16:creationId xmlns:a16="http://schemas.microsoft.com/office/drawing/2014/main" id="{1D31E50F-742C-4E55-9B2E-631CAF2D0D9F}"/>
                </a:ext>
              </a:extLst>
            </p:cNvPr>
            <p:cNvSpPr/>
            <p:nvPr/>
          </p:nvSpPr>
          <p:spPr>
            <a:xfrm>
              <a:off x="8058159" y="4800682"/>
              <a:ext cx="609667" cy="75730"/>
            </a:xfrm>
            <a:custGeom>
              <a:gdLst>
                <a:gd name="f0" fmla="val w"/>
                <a:gd name="f1" fmla="val h"/>
                <a:gd name="f2" fmla="val 0"/>
                <a:gd name="f3" fmla="val 18846"/>
                <a:gd name="f4" fmla="val 2341"/>
                <a:gd name="f5" fmla="val 1"/>
                <a:gd name="f6" fmla="*/ f0 1 18846"/>
                <a:gd name="f7" fmla="*/ f1 1 234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8846"/>
                <a:gd name="f14" fmla="*/ f11 1 234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846" h="2341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" name="Google Shape;2878;p31">
            <a:extLst>
              <a:ext uri="{FF2B5EF4-FFF2-40B4-BE49-F238E27FC236}">
                <a16:creationId xmlns:a16="http://schemas.microsoft.com/office/drawing/2014/main" id="{067C545A-D056-4D4B-AD97-38421B59B872}"/>
              </a:ext>
            </a:extLst>
          </p:cNvPr>
          <p:cNvGrpSpPr/>
          <p:nvPr/>
        </p:nvGrpSpPr>
        <p:grpSpPr>
          <a:xfrm>
            <a:off x="-39940" y="4025810"/>
            <a:ext cx="9223890" cy="1157301"/>
            <a:chOff x="-39940" y="4025810"/>
            <a:chExt cx="9223890" cy="1157301"/>
          </a:xfrm>
        </p:grpSpPr>
        <p:sp>
          <p:nvSpPr>
            <p:cNvPr id="10" name="Google Shape;2879;p31">
              <a:extLst>
                <a:ext uri="{FF2B5EF4-FFF2-40B4-BE49-F238E27FC236}">
                  <a16:creationId xmlns:a16="http://schemas.microsoft.com/office/drawing/2014/main" id="{5AC16AA3-05A2-4FCE-BF09-7CC71D0B9B0D}"/>
                </a:ext>
              </a:extLst>
            </p:cNvPr>
            <p:cNvSpPr/>
            <p:nvPr/>
          </p:nvSpPr>
          <p:spPr>
            <a:xfrm>
              <a:off x="-39940" y="4027694"/>
              <a:ext cx="4609746" cy="1155417"/>
            </a:xfrm>
            <a:custGeom>
              <a:gdLst>
                <a:gd name="f0" fmla="val w"/>
                <a:gd name="f1" fmla="val h"/>
                <a:gd name="f2" fmla="val 0"/>
                <a:gd name="f3" fmla="val 142496"/>
                <a:gd name="f4" fmla="val 35716"/>
                <a:gd name="f5" fmla="val 1"/>
                <a:gd name="f6" fmla="val 35715"/>
                <a:gd name="f7" fmla="val 142495"/>
                <a:gd name="f8" fmla="*/ f0 1 142496"/>
                <a:gd name="f9" fmla="*/ f1 1 357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2496"/>
                <a:gd name="f16" fmla="*/ f13 1 357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2496" h="35716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880;p31">
              <a:extLst>
                <a:ext uri="{FF2B5EF4-FFF2-40B4-BE49-F238E27FC236}">
                  <a16:creationId xmlns:a16="http://schemas.microsoft.com/office/drawing/2014/main" id="{CA800831-3101-4133-9153-885E58619420}"/>
                </a:ext>
              </a:extLst>
            </p:cNvPr>
            <p:cNvSpPr/>
            <p:nvPr/>
          </p:nvSpPr>
          <p:spPr>
            <a:xfrm>
              <a:off x="-34646" y="4025810"/>
              <a:ext cx="4609746" cy="307814"/>
            </a:xfrm>
            <a:custGeom>
              <a:gdLst>
                <a:gd name="f0" fmla="val w"/>
                <a:gd name="f1" fmla="val h"/>
                <a:gd name="f2" fmla="val 0"/>
                <a:gd name="f3" fmla="val 142496"/>
                <a:gd name="f4" fmla="val 9515"/>
                <a:gd name="f5" fmla="val 1"/>
                <a:gd name="f6" fmla="val 9514"/>
                <a:gd name="f7" fmla="val 142495"/>
                <a:gd name="f8" fmla="*/ f0 1 142496"/>
                <a:gd name="f9" fmla="*/ f1 1 951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2496"/>
                <a:gd name="f16" fmla="*/ f13 1 951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2496" h="951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882;p31">
              <a:extLst>
                <a:ext uri="{FF2B5EF4-FFF2-40B4-BE49-F238E27FC236}">
                  <a16:creationId xmlns:a16="http://schemas.microsoft.com/office/drawing/2014/main" id="{54754BA6-CA44-4B8C-9B6D-9D1CEC237FEA}"/>
                </a:ext>
              </a:extLst>
            </p:cNvPr>
            <p:cNvSpPr/>
            <p:nvPr/>
          </p:nvSpPr>
          <p:spPr>
            <a:xfrm>
              <a:off x="51855" y="4083939"/>
              <a:ext cx="73792" cy="52020"/>
            </a:xfrm>
            <a:custGeom>
              <a:gdLst>
                <a:gd name="f0" fmla="val w"/>
                <a:gd name="f1" fmla="val h"/>
                <a:gd name="f2" fmla="val 0"/>
                <a:gd name="f3" fmla="val 2281"/>
                <a:gd name="f4" fmla="val 1608"/>
                <a:gd name="f5" fmla="val 773"/>
                <a:gd name="f6" fmla="val 1"/>
                <a:gd name="f7" fmla="val 544"/>
                <a:gd name="f8" fmla="val 366"/>
                <a:gd name="f9" fmla="val 58"/>
                <a:gd name="f10" fmla="val 574"/>
                <a:gd name="f11" fmla="val 818"/>
                <a:gd name="f12" fmla="val 761"/>
                <a:gd name="f13" fmla="val 1091"/>
                <a:gd name="f14" fmla="val 1365"/>
                <a:gd name="f15" fmla="val 1521"/>
                <a:gd name="f16" fmla="val 1122"/>
                <a:gd name="f17" fmla="val 848"/>
                <a:gd name="f18" fmla="val 605"/>
                <a:gd name="f19" fmla="val 1885"/>
                <a:gd name="f20" fmla="val 331"/>
                <a:gd name="f21" fmla="val 1317"/>
                <a:gd name="f22" fmla="val 65"/>
                <a:gd name="f23" fmla="val 1017"/>
                <a:gd name="f24" fmla="*/ f0 1 2281"/>
                <a:gd name="f25" fmla="*/ f1 1 160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281"/>
                <a:gd name="f32" fmla="*/ f29 1 160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281" h="1608">
                  <a:moveTo>
                    <a:pt x="f5" y="f6"/>
                  </a:moveTo>
                  <a:cubicBezTo>
                    <a:pt x="f7" y="f6"/>
                    <a:pt x="f8" y="f9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1"/>
                    <a:pt x="f8" y="f13"/>
                  </a:cubicBezTo>
                  <a:cubicBezTo>
                    <a:pt x="f6" y="f14"/>
                    <a:pt x="f12" y="f4"/>
                    <a:pt x="f15" y="f4"/>
                  </a:cubicBezTo>
                  <a:cubicBezTo>
                    <a:pt x="f3" y="f4"/>
                    <a:pt x="f3" y="f16"/>
                    <a:pt x="f3" y="f17"/>
                  </a:cubicBezTo>
                  <a:cubicBezTo>
                    <a:pt x="f3" y="f18"/>
                    <a:pt x="f19" y="f17"/>
                    <a:pt x="f15" y="f20"/>
                  </a:cubicBez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883;p31">
              <a:extLst>
                <a:ext uri="{FF2B5EF4-FFF2-40B4-BE49-F238E27FC236}">
                  <a16:creationId xmlns:a16="http://schemas.microsoft.com/office/drawing/2014/main" id="{B0D4E2A7-A1F8-44E5-9091-5636651E25D7}"/>
                </a:ext>
              </a:extLst>
            </p:cNvPr>
            <p:cNvSpPr/>
            <p:nvPr/>
          </p:nvSpPr>
          <p:spPr>
            <a:xfrm>
              <a:off x="396035" y="4099566"/>
              <a:ext cx="110148" cy="49176"/>
            </a:xfrm>
            <a:custGeom>
              <a:gdLst>
                <a:gd name="f0" fmla="val w"/>
                <a:gd name="f1" fmla="val h"/>
                <a:gd name="f2" fmla="val 0"/>
                <a:gd name="f3" fmla="val 3405"/>
                <a:gd name="f4" fmla="val 1520"/>
                <a:gd name="f5" fmla="val 1155"/>
                <a:gd name="f6" fmla="val 2280"/>
                <a:gd name="f7" fmla="*/ f0 1 3405"/>
                <a:gd name="f8" fmla="*/ f1 1 152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05"/>
                <a:gd name="f15" fmla="*/ f12 1 152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04" h="1520">
                  <a:moveTo>
                    <a:pt x="f4" y="f2"/>
                  </a:moveTo>
                  <a:lnTo>
                    <a:pt x="f2" y="f5"/>
                  </a:lnTo>
                  <a:lnTo>
                    <a:pt x="f6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884;p31">
              <a:extLst>
                <a:ext uri="{FF2B5EF4-FFF2-40B4-BE49-F238E27FC236}">
                  <a16:creationId xmlns:a16="http://schemas.microsoft.com/office/drawing/2014/main" id="{A30C64B4-C951-4A1F-AD5A-E687A6818BCE}"/>
                </a:ext>
              </a:extLst>
            </p:cNvPr>
            <p:cNvSpPr/>
            <p:nvPr/>
          </p:nvSpPr>
          <p:spPr>
            <a:xfrm>
              <a:off x="199375" y="4173294"/>
              <a:ext cx="98343" cy="49203"/>
            </a:xfrm>
            <a:custGeom>
              <a:gdLst>
                <a:gd name="f0" fmla="val w"/>
                <a:gd name="f1" fmla="val h"/>
                <a:gd name="f2" fmla="val 0"/>
                <a:gd name="f3" fmla="val 3040"/>
                <a:gd name="f4" fmla="val 1521"/>
                <a:gd name="f5" fmla="val 760"/>
                <a:gd name="f6" fmla="val 1"/>
                <a:gd name="f7" fmla="val 396"/>
                <a:gd name="f8" fmla="val 1520"/>
                <a:gd name="f9" fmla="val 761"/>
                <a:gd name="f10" fmla="*/ f0 1 3040"/>
                <a:gd name="f11" fmla="*/ f1 1 152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040"/>
                <a:gd name="f18" fmla="*/ f15 1 152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040" h="1521">
                  <a:moveTo>
                    <a:pt x="f5" y="f6"/>
                  </a:moveTo>
                  <a:lnTo>
                    <a:pt x="f2" y="f7"/>
                  </a:lnTo>
                  <a:lnTo>
                    <a:pt x="f8" y="f4"/>
                  </a:lnTo>
                  <a:lnTo>
                    <a:pt x="f3" y="f9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885;p31">
              <a:extLst>
                <a:ext uri="{FF2B5EF4-FFF2-40B4-BE49-F238E27FC236}">
                  <a16:creationId xmlns:a16="http://schemas.microsoft.com/office/drawing/2014/main" id="{6A0AB8EF-29F7-46A0-9EFD-E020525287C8}"/>
                </a:ext>
              </a:extLst>
            </p:cNvPr>
            <p:cNvSpPr/>
            <p:nvPr/>
          </p:nvSpPr>
          <p:spPr>
            <a:xfrm>
              <a:off x="776581" y="4226420"/>
              <a:ext cx="160294" cy="54086"/>
            </a:xfrm>
            <a:custGeom>
              <a:gdLst>
                <a:gd name="f0" fmla="val w"/>
                <a:gd name="f1" fmla="val h"/>
                <a:gd name="f2" fmla="val 0"/>
                <a:gd name="f3" fmla="val 4955"/>
                <a:gd name="f4" fmla="val 1672"/>
                <a:gd name="f5" fmla="val 2219"/>
                <a:gd name="f6" fmla="val 1094"/>
                <a:gd name="f7" fmla="val 2736"/>
                <a:gd name="f8" fmla="val 365"/>
                <a:gd name="f9" fmla="*/ f0 1 4955"/>
                <a:gd name="f10" fmla="*/ f1 1 167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955"/>
                <a:gd name="f17" fmla="*/ f14 1 1672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955" h="1672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886;p31">
              <a:extLst>
                <a:ext uri="{FF2B5EF4-FFF2-40B4-BE49-F238E27FC236}">
                  <a16:creationId xmlns:a16="http://schemas.microsoft.com/office/drawing/2014/main" id="{C7BB93A4-1845-4BCC-96FE-FC4391F86EFC}"/>
                </a:ext>
              </a:extLst>
            </p:cNvPr>
            <p:cNvSpPr/>
            <p:nvPr/>
          </p:nvSpPr>
          <p:spPr>
            <a:xfrm>
              <a:off x="3223104" y="4083939"/>
              <a:ext cx="73792" cy="52020"/>
            </a:xfrm>
            <a:custGeom>
              <a:gdLst>
                <a:gd name="f0" fmla="val w"/>
                <a:gd name="f1" fmla="val h"/>
                <a:gd name="f2" fmla="val 0"/>
                <a:gd name="f3" fmla="val 2281"/>
                <a:gd name="f4" fmla="val 1608"/>
                <a:gd name="f5" fmla="val 773"/>
                <a:gd name="f6" fmla="val 1"/>
                <a:gd name="f7" fmla="val 544"/>
                <a:gd name="f8" fmla="val 366"/>
                <a:gd name="f9" fmla="val 58"/>
                <a:gd name="f10" fmla="val 574"/>
                <a:gd name="f11" fmla="val 818"/>
                <a:gd name="f12" fmla="val 761"/>
                <a:gd name="f13" fmla="val 1091"/>
                <a:gd name="f14" fmla="val 1365"/>
                <a:gd name="f15" fmla="val 1521"/>
                <a:gd name="f16" fmla="val 1122"/>
                <a:gd name="f17" fmla="val 848"/>
                <a:gd name="f18" fmla="val 605"/>
                <a:gd name="f19" fmla="val 1886"/>
                <a:gd name="f20" fmla="val 331"/>
                <a:gd name="f21" fmla="val 1317"/>
                <a:gd name="f22" fmla="val 65"/>
                <a:gd name="f23" fmla="val 1017"/>
                <a:gd name="f24" fmla="*/ f0 1 2281"/>
                <a:gd name="f25" fmla="*/ f1 1 160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281"/>
                <a:gd name="f32" fmla="*/ f29 1 160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281" h="1608">
                  <a:moveTo>
                    <a:pt x="f5" y="f6"/>
                  </a:moveTo>
                  <a:cubicBezTo>
                    <a:pt x="f7" y="f6"/>
                    <a:pt x="f8" y="f9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1"/>
                    <a:pt x="f8" y="f13"/>
                  </a:cubicBezTo>
                  <a:cubicBezTo>
                    <a:pt x="f6" y="f14"/>
                    <a:pt x="f12" y="f4"/>
                    <a:pt x="f15" y="f4"/>
                  </a:cubicBezTo>
                  <a:cubicBezTo>
                    <a:pt x="f3" y="f4"/>
                    <a:pt x="f3" y="f16"/>
                    <a:pt x="f3" y="f17"/>
                  </a:cubicBezTo>
                  <a:cubicBezTo>
                    <a:pt x="f3" y="f18"/>
                    <a:pt x="f19" y="f17"/>
                    <a:pt x="f15" y="f20"/>
                  </a:cubicBez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887;p31">
              <a:extLst>
                <a:ext uri="{FF2B5EF4-FFF2-40B4-BE49-F238E27FC236}">
                  <a16:creationId xmlns:a16="http://schemas.microsoft.com/office/drawing/2014/main" id="{7B70C57E-4750-4249-9EC4-EEC8B201D369}"/>
                </a:ext>
              </a:extLst>
            </p:cNvPr>
            <p:cNvSpPr/>
            <p:nvPr/>
          </p:nvSpPr>
          <p:spPr>
            <a:xfrm>
              <a:off x="3567284" y="4099566"/>
              <a:ext cx="110148" cy="49176"/>
            </a:xfrm>
            <a:custGeom>
              <a:gdLst>
                <a:gd name="f0" fmla="val w"/>
                <a:gd name="f1" fmla="val h"/>
                <a:gd name="f2" fmla="val 0"/>
                <a:gd name="f3" fmla="val 3405"/>
                <a:gd name="f4" fmla="val 1520"/>
                <a:gd name="f5" fmla="val 1155"/>
                <a:gd name="f6" fmla="val 2280"/>
                <a:gd name="f7" fmla="*/ f0 1 3405"/>
                <a:gd name="f8" fmla="*/ f1 1 152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05"/>
                <a:gd name="f15" fmla="*/ f12 1 152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04" h="1520">
                  <a:moveTo>
                    <a:pt x="f4" y="f2"/>
                  </a:moveTo>
                  <a:lnTo>
                    <a:pt x="f2" y="f5"/>
                  </a:lnTo>
                  <a:lnTo>
                    <a:pt x="f6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2888;p31">
              <a:extLst>
                <a:ext uri="{FF2B5EF4-FFF2-40B4-BE49-F238E27FC236}">
                  <a16:creationId xmlns:a16="http://schemas.microsoft.com/office/drawing/2014/main" id="{8D3F4ED8-D36D-476B-9A54-D5F8BBD4819C}"/>
                </a:ext>
              </a:extLst>
            </p:cNvPr>
            <p:cNvSpPr/>
            <p:nvPr/>
          </p:nvSpPr>
          <p:spPr>
            <a:xfrm>
              <a:off x="3370624" y="4173294"/>
              <a:ext cx="98343" cy="49203"/>
            </a:xfrm>
            <a:custGeom>
              <a:gdLst>
                <a:gd name="f0" fmla="val w"/>
                <a:gd name="f1" fmla="val h"/>
                <a:gd name="f2" fmla="val 0"/>
                <a:gd name="f3" fmla="val 3040"/>
                <a:gd name="f4" fmla="val 1521"/>
                <a:gd name="f5" fmla="val 760"/>
                <a:gd name="f6" fmla="val 1"/>
                <a:gd name="f7" fmla="val 396"/>
                <a:gd name="f8" fmla="val 1520"/>
                <a:gd name="f9" fmla="val 761"/>
                <a:gd name="f10" fmla="*/ f0 1 3040"/>
                <a:gd name="f11" fmla="*/ f1 1 152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040"/>
                <a:gd name="f18" fmla="*/ f15 1 152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040" h="1521">
                  <a:moveTo>
                    <a:pt x="f5" y="f6"/>
                  </a:moveTo>
                  <a:lnTo>
                    <a:pt x="f2" y="f7"/>
                  </a:lnTo>
                  <a:lnTo>
                    <a:pt x="f8" y="f4"/>
                  </a:lnTo>
                  <a:lnTo>
                    <a:pt x="f3" y="f9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2889;p31">
              <a:extLst>
                <a:ext uri="{FF2B5EF4-FFF2-40B4-BE49-F238E27FC236}">
                  <a16:creationId xmlns:a16="http://schemas.microsoft.com/office/drawing/2014/main" id="{0BE82F78-8143-4CBF-B1C2-B81BB7A4E1F8}"/>
                </a:ext>
              </a:extLst>
            </p:cNvPr>
            <p:cNvSpPr/>
            <p:nvPr/>
          </p:nvSpPr>
          <p:spPr>
            <a:xfrm>
              <a:off x="3947830" y="4226420"/>
              <a:ext cx="160330" cy="54086"/>
            </a:xfrm>
            <a:custGeom>
              <a:gdLst>
                <a:gd name="f0" fmla="val w"/>
                <a:gd name="f1" fmla="val h"/>
                <a:gd name="f2" fmla="val 0"/>
                <a:gd name="f3" fmla="val 4956"/>
                <a:gd name="f4" fmla="val 1672"/>
                <a:gd name="f5" fmla="val 2219"/>
                <a:gd name="f6" fmla="val 1"/>
                <a:gd name="f7" fmla="val 1094"/>
                <a:gd name="f8" fmla="val 2736"/>
                <a:gd name="f9" fmla="val 4955"/>
                <a:gd name="f10" fmla="val 365"/>
                <a:gd name="f11" fmla="*/ f0 1 4956"/>
                <a:gd name="f12" fmla="*/ f1 1 167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956"/>
                <a:gd name="f19" fmla="*/ f16 1 1672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956" h="1672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9" y="f10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890;p31">
              <a:extLst>
                <a:ext uri="{FF2B5EF4-FFF2-40B4-BE49-F238E27FC236}">
                  <a16:creationId xmlns:a16="http://schemas.microsoft.com/office/drawing/2014/main" id="{D4AFFBBF-6936-4911-A635-2946CE34BD8B}"/>
                </a:ext>
              </a:extLst>
            </p:cNvPr>
            <p:cNvSpPr/>
            <p:nvPr/>
          </p:nvSpPr>
          <p:spPr>
            <a:xfrm>
              <a:off x="2829775" y="4139881"/>
              <a:ext cx="134736" cy="46259"/>
            </a:xfrm>
            <a:custGeom>
              <a:gdLst>
                <a:gd name="f0" fmla="val w"/>
                <a:gd name="f1" fmla="val h"/>
                <a:gd name="f2" fmla="val 0"/>
                <a:gd name="f3" fmla="val 4165"/>
                <a:gd name="f4" fmla="val 1430"/>
                <a:gd name="f5" fmla="val 1855"/>
                <a:gd name="f6" fmla="val 1"/>
                <a:gd name="f7" fmla="val 973"/>
                <a:gd name="f8" fmla="val 2311"/>
                <a:gd name="f9" fmla="val 1429"/>
                <a:gd name="f10" fmla="val 304"/>
                <a:gd name="f11" fmla="*/ f0 1 4165"/>
                <a:gd name="f12" fmla="*/ f1 1 143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165"/>
                <a:gd name="f19" fmla="*/ f16 1 143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65" h="1430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891;p31">
              <a:extLst>
                <a:ext uri="{FF2B5EF4-FFF2-40B4-BE49-F238E27FC236}">
                  <a16:creationId xmlns:a16="http://schemas.microsoft.com/office/drawing/2014/main" id="{7147C83A-F8E0-452F-868D-0BBAB510F731}"/>
                </a:ext>
              </a:extLst>
            </p:cNvPr>
            <p:cNvSpPr/>
            <p:nvPr/>
          </p:nvSpPr>
          <p:spPr>
            <a:xfrm>
              <a:off x="1526874" y="4698516"/>
              <a:ext cx="73792" cy="52047"/>
            </a:xfrm>
            <a:custGeom>
              <a:gdLst>
                <a:gd name="f0" fmla="val w"/>
                <a:gd name="f1" fmla="val h"/>
                <a:gd name="f2" fmla="val 0"/>
                <a:gd name="f3" fmla="val 2281"/>
                <a:gd name="f4" fmla="val 1609"/>
                <a:gd name="f5" fmla="val 773"/>
                <a:gd name="f6" fmla="val 1"/>
                <a:gd name="f7" fmla="val 544"/>
                <a:gd name="f8" fmla="val 365"/>
                <a:gd name="f9" fmla="val 58"/>
                <a:gd name="f10" fmla="val 575"/>
                <a:gd name="f11" fmla="val 818"/>
                <a:gd name="f12" fmla="val 760"/>
                <a:gd name="f13" fmla="val 1091"/>
                <a:gd name="f14" fmla="val 1365"/>
                <a:gd name="f15" fmla="val 1608"/>
                <a:gd name="f16" fmla="val 1520"/>
                <a:gd name="f17" fmla="val 2280"/>
                <a:gd name="f18" fmla="val 1122"/>
                <a:gd name="f19" fmla="val 848"/>
                <a:gd name="f20" fmla="val 605"/>
                <a:gd name="f21" fmla="val 1885"/>
                <a:gd name="f22" fmla="val 331"/>
                <a:gd name="f23" fmla="val 1317"/>
                <a:gd name="f24" fmla="val 65"/>
                <a:gd name="f25" fmla="val 1016"/>
                <a:gd name="f26" fmla="*/ f0 1 2281"/>
                <a:gd name="f27" fmla="*/ f1 1 1609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281"/>
                <a:gd name="f34" fmla="*/ f31 1 1609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281" h="1609">
                  <a:moveTo>
                    <a:pt x="f5" y="f6"/>
                  </a:moveTo>
                  <a:cubicBezTo>
                    <a:pt x="f7" y="f6"/>
                    <a:pt x="f8" y="f9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1"/>
                    <a:pt x="f8" y="f13"/>
                  </a:cubicBezTo>
                  <a:cubicBezTo>
                    <a:pt x="f2" y="f14"/>
                    <a:pt x="f12" y="f15"/>
                    <a:pt x="f16" y="f15"/>
                  </a:cubicBezTo>
                  <a:cubicBezTo>
                    <a:pt x="f17" y="f15"/>
                    <a:pt x="f17" y="f18"/>
                    <a:pt x="f17" y="f19"/>
                  </a:cubicBezTo>
                  <a:cubicBezTo>
                    <a:pt x="f17" y="f20"/>
                    <a:pt x="f21" y="f19"/>
                    <a:pt x="f16" y="f22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892;p31">
              <a:extLst>
                <a:ext uri="{FF2B5EF4-FFF2-40B4-BE49-F238E27FC236}">
                  <a16:creationId xmlns:a16="http://schemas.microsoft.com/office/drawing/2014/main" id="{13178108-D9FB-44AB-AE6C-F79364E517CA}"/>
                </a:ext>
              </a:extLst>
            </p:cNvPr>
            <p:cNvSpPr/>
            <p:nvPr/>
          </p:nvSpPr>
          <p:spPr>
            <a:xfrm>
              <a:off x="1871017" y="4714143"/>
              <a:ext cx="110185" cy="49203"/>
            </a:xfrm>
            <a:custGeom>
              <a:gdLst>
                <a:gd name="f0" fmla="val w"/>
                <a:gd name="f1" fmla="val h"/>
                <a:gd name="f2" fmla="val 0"/>
                <a:gd name="f3" fmla="val 3406"/>
                <a:gd name="f4" fmla="val 1521"/>
                <a:gd name="f5" fmla="val 1"/>
                <a:gd name="f6" fmla="val 1155"/>
                <a:gd name="f7" fmla="val 2281"/>
                <a:gd name="f8" fmla="val 1520"/>
                <a:gd name="f9" fmla="val 3405"/>
                <a:gd name="f10" fmla="*/ f0 1 3406"/>
                <a:gd name="f11" fmla="*/ f1 1 152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06"/>
                <a:gd name="f18" fmla="*/ f15 1 152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06" h="1521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2893;p31">
              <a:extLst>
                <a:ext uri="{FF2B5EF4-FFF2-40B4-BE49-F238E27FC236}">
                  <a16:creationId xmlns:a16="http://schemas.microsoft.com/office/drawing/2014/main" id="{E964173B-589F-48A6-A16E-E4A07E3721BE}"/>
                </a:ext>
              </a:extLst>
            </p:cNvPr>
            <p:cNvSpPr/>
            <p:nvPr/>
          </p:nvSpPr>
          <p:spPr>
            <a:xfrm>
              <a:off x="1674357" y="4787898"/>
              <a:ext cx="98380" cy="49176"/>
            </a:xfrm>
            <a:custGeom>
              <a:gdLst>
                <a:gd name="f0" fmla="val w"/>
                <a:gd name="f1" fmla="val h"/>
                <a:gd name="f2" fmla="val 0"/>
                <a:gd name="f3" fmla="val 3041"/>
                <a:gd name="f4" fmla="val 1520"/>
                <a:gd name="f5" fmla="val 761"/>
                <a:gd name="f6" fmla="val 1"/>
                <a:gd name="f7" fmla="val 395"/>
                <a:gd name="f8" fmla="val 1521"/>
                <a:gd name="f9" fmla="val 3040"/>
                <a:gd name="f10" fmla="val 760"/>
                <a:gd name="f11" fmla="*/ f0 1 3041"/>
                <a:gd name="f12" fmla="*/ f1 1 152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041"/>
                <a:gd name="f19" fmla="*/ f16 1 152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041" h="1520">
                  <a:moveTo>
                    <a:pt x="f5" y="f2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9" y="f10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894;p31">
              <a:extLst>
                <a:ext uri="{FF2B5EF4-FFF2-40B4-BE49-F238E27FC236}">
                  <a16:creationId xmlns:a16="http://schemas.microsoft.com/office/drawing/2014/main" id="{9EB2B5A9-04CB-4CE6-B3C2-A711BD397F69}"/>
                </a:ext>
              </a:extLst>
            </p:cNvPr>
            <p:cNvSpPr/>
            <p:nvPr/>
          </p:nvSpPr>
          <p:spPr>
            <a:xfrm>
              <a:off x="2251600" y="4840989"/>
              <a:ext cx="160294" cy="54123"/>
            </a:xfrm>
            <a:custGeom>
              <a:gdLst>
                <a:gd name="f0" fmla="val w"/>
                <a:gd name="f1" fmla="val h"/>
                <a:gd name="f2" fmla="val 0"/>
                <a:gd name="f3" fmla="val 4955"/>
                <a:gd name="f4" fmla="val 1673"/>
                <a:gd name="f5" fmla="val 2219"/>
                <a:gd name="f6" fmla="val 1095"/>
                <a:gd name="f7" fmla="val 2736"/>
                <a:gd name="f8" fmla="val 1672"/>
                <a:gd name="f9" fmla="val 365"/>
                <a:gd name="f10" fmla="*/ f0 1 4955"/>
                <a:gd name="f11" fmla="*/ f1 1 1673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4955"/>
                <a:gd name="f18" fmla="*/ f15 1 1673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955" h="1672">
                  <a:moveTo>
                    <a:pt x="f5" y="f2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895;p31">
              <a:extLst>
                <a:ext uri="{FF2B5EF4-FFF2-40B4-BE49-F238E27FC236}">
                  <a16:creationId xmlns:a16="http://schemas.microsoft.com/office/drawing/2014/main" id="{64496A27-60B6-4B9D-9FD7-0EC9B7845A51}"/>
                </a:ext>
              </a:extLst>
            </p:cNvPr>
            <p:cNvSpPr/>
            <p:nvPr/>
          </p:nvSpPr>
          <p:spPr>
            <a:xfrm>
              <a:off x="1133545" y="4754450"/>
              <a:ext cx="134736" cy="46259"/>
            </a:xfrm>
            <a:custGeom>
              <a:gdLst>
                <a:gd name="f0" fmla="val w"/>
                <a:gd name="f1" fmla="val h"/>
                <a:gd name="f2" fmla="val 0"/>
                <a:gd name="f3" fmla="val 4165"/>
                <a:gd name="f4" fmla="val 1430"/>
                <a:gd name="f5" fmla="val 1854"/>
                <a:gd name="f6" fmla="val 1"/>
                <a:gd name="f7" fmla="val 973"/>
                <a:gd name="f8" fmla="val 2310"/>
                <a:gd name="f9" fmla="val 1429"/>
                <a:gd name="f10" fmla="val 4164"/>
                <a:gd name="f11" fmla="val 305"/>
                <a:gd name="f12" fmla="*/ f0 1 4165"/>
                <a:gd name="f13" fmla="*/ f1 1 143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165"/>
                <a:gd name="f20" fmla="*/ f17 1 143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65" h="1430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896;p31">
              <a:extLst>
                <a:ext uri="{FF2B5EF4-FFF2-40B4-BE49-F238E27FC236}">
                  <a16:creationId xmlns:a16="http://schemas.microsoft.com/office/drawing/2014/main" id="{5395ADA5-EC6E-4CDC-A8D3-A6ED38A0638F}"/>
                </a:ext>
              </a:extLst>
            </p:cNvPr>
            <p:cNvSpPr/>
            <p:nvPr/>
          </p:nvSpPr>
          <p:spPr>
            <a:xfrm>
              <a:off x="-34646" y="4800682"/>
              <a:ext cx="609667" cy="75730"/>
            </a:xfrm>
            <a:custGeom>
              <a:gdLst>
                <a:gd name="f0" fmla="val w"/>
                <a:gd name="f1" fmla="val h"/>
                <a:gd name="f2" fmla="val 0"/>
                <a:gd name="f3" fmla="val 18846"/>
                <a:gd name="f4" fmla="val 2341"/>
                <a:gd name="f5" fmla="val 18845"/>
                <a:gd name="f6" fmla="*/ f0 1 18846"/>
                <a:gd name="f7" fmla="*/ f1 1 234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8846"/>
                <a:gd name="f14" fmla="*/ f11 1 234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8846" h="2341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2897;p31">
              <a:extLst>
                <a:ext uri="{FF2B5EF4-FFF2-40B4-BE49-F238E27FC236}">
                  <a16:creationId xmlns:a16="http://schemas.microsoft.com/office/drawing/2014/main" id="{5F2569D4-E87C-40AE-AADA-292F7B2FB2B9}"/>
                </a:ext>
              </a:extLst>
            </p:cNvPr>
            <p:cNvSpPr/>
            <p:nvPr/>
          </p:nvSpPr>
          <p:spPr>
            <a:xfrm>
              <a:off x="1583905" y="4800682"/>
              <a:ext cx="609667" cy="75730"/>
            </a:xfrm>
            <a:custGeom>
              <a:gdLst>
                <a:gd name="f0" fmla="val w"/>
                <a:gd name="f1" fmla="val h"/>
                <a:gd name="f2" fmla="val 0"/>
                <a:gd name="f3" fmla="val 18846"/>
                <a:gd name="f4" fmla="val 2341"/>
                <a:gd name="f5" fmla="*/ f0 1 18846"/>
                <a:gd name="f6" fmla="*/ f1 1 234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8846"/>
                <a:gd name="f13" fmla="*/ f10 1 234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8846" h="2341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2898;p31">
              <a:extLst>
                <a:ext uri="{FF2B5EF4-FFF2-40B4-BE49-F238E27FC236}">
                  <a16:creationId xmlns:a16="http://schemas.microsoft.com/office/drawing/2014/main" id="{096F332D-A751-491D-A4CF-40992A95DD2D}"/>
                </a:ext>
              </a:extLst>
            </p:cNvPr>
            <p:cNvSpPr/>
            <p:nvPr/>
          </p:nvSpPr>
          <p:spPr>
            <a:xfrm>
              <a:off x="3559420" y="4800682"/>
              <a:ext cx="609667" cy="75730"/>
            </a:xfrm>
            <a:custGeom>
              <a:gdLst>
                <a:gd name="f0" fmla="val w"/>
                <a:gd name="f1" fmla="val h"/>
                <a:gd name="f2" fmla="val 0"/>
                <a:gd name="f3" fmla="val 18846"/>
                <a:gd name="f4" fmla="val 2341"/>
                <a:gd name="f5" fmla="*/ f0 1 18846"/>
                <a:gd name="f6" fmla="*/ f1 1 234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8846"/>
                <a:gd name="f13" fmla="*/ f10 1 234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8846" h="2341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2899;p31">
              <a:extLst>
                <a:ext uri="{FF2B5EF4-FFF2-40B4-BE49-F238E27FC236}">
                  <a16:creationId xmlns:a16="http://schemas.microsoft.com/office/drawing/2014/main" id="{2B191F0A-E924-466B-B35B-7B33D149BA53}"/>
                </a:ext>
              </a:extLst>
            </p:cNvPr>
            <p:cNvSpPr/>
            <p:nvPr/>
          </p:nvSpPr>
          <p:spPr>
            <a:xfrm>
              <a:off x="1366570" y="4121337"/>
              <a:ext cx="438921" cy="104067"/>
            </a:xfrm>
            <a:custGeom>
              <a:gdLst>
                <a:gd name="f0" fmla="val w"/>
                <a:gd name="f1" fmla="val h"/>
                <a:gd name="f2" fmla="val 0"/>
                <a:gd name="f3" fmla="val 13568"/>
                <a:gd name="f4" fmla="val 3217"/>
                <a:gd name="f5" fmla="val 6922"/>
                <a:gd name="f6" fmla="val 1"/>
                <a:gd name="f7" fmla="val 4532"/>
                <a:gd name="f8" fmla="val 199"/>
                <a:gd name="f9" fmla="val 1698"/>
                <a:gd name="f10" fmla="val 3127"/>
                <a:gd name="f11" fmla="val 2281"/>
                <a:gd name="f12" fmla="val 2306"/>
                <a:gd name="f13" fmla="val 7995"/>
                <a:gd name="f14" fmla="val 8399"/>
                <a:gd name="f15" fmla="val 3189"/>
                <a:gd name="f16" fmla="val 8779"/>
                <a:gd name="f17" fmla="val 9132"/>
                <a:gd name="f18" fmla="val 12767"/>
                <a:gd name="f19" fmla="val 220"/>
                <a:gd name="f20" fmla="val 8360"/>
                <a:gd name="f21" fmla="val 26"/>
                <a:gd name="f22" fmla="val 7778"/>
                <a:gd name="f23" fmla="*/ f0 1 13568"/>
                <a:gd name="f24" fmla="*/ f1 1 3217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3568"/>
                <a:gd name="f31" fmla="*/ f28 1 3217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3567" h="321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10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3" y="f19"/>
                    <a:pt x="f20" y="f21"/>
                  </a:cubicBezTo>
                  <a:cubicBezTo>
                    <a:pt x="f20" y="f21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2900;p31">
              <a:extLst>
                <a:ext uri="{FF2B5EF4-FFF2-40B4-BE49-F238E27FC236}">
                  <a16:creationId xmlns:a16="http://schemas.microsoft.com/office/drawing/2014/main" id="{57C6EB08-A2EE-4F12-985E-2F6B9D813076}"/>
                </a:ext>
              </a:extLst>
            </p:cNvPr>
            <p:cNvSpPr/>
            <p:nvPr/>
          </p:nvSpPr>
          <p:spPr>
            <a:xfrm>
              <a:off x="1612407" y="4099310"/>
              <a:ext cx="153820" cy="35972"/>
            </a:xfrm>
            <a:custGeom>
              <a:gdLst>
                <a:gd name="f0" fmla="val w"/>
                <a:gd name="f1" fmla="val h"/>
                <a:gd name="f2" fmla="val 0"/>
                <a:gd name="f3" fmla="val 4755"/>
                <a:gd name="f4" fmla="val 1112"/>
                <a:gd name="f5" fmla="val 2436"/>
                <a:gd name="f6" fmla="val 1607"/>
                <a:gd name="f7" fmla="val 1"/>
                <a:gd name="f8" fmla="val 67"/>
                <a:gd name="f9" fmla="val 586"/>
                <a:gd name="f10" fmla="val 1072"/>
                <a:gd name="f11" fmla="val 791"/>
                <a:gd name="f12" fmla="val 768"/>
                <a:gd name="f13" fmla="val 2828"/>
                <a:gd name="f14" fmla="val 2983"/>
                <a:gd name="f15" fmla="val 1099"/>
                <a:gd name="f16" fmla="val 3129"/>
                <a:gd name="f17" fmla="val 1111"/>
                <a:gd name="f18" fmla="val 3263"/>
                <a:gd name="f19" fmla="val 4491"/>
                <a:gd name="f20" fmla="val 90"/>
                <a:gd name="f21" fmla="val 2919"/>
                <a:gd name="f22" fmla="val 8"/>
                <a:gd name="f23" fmla="val 2724"/>
                <a:gd name="f24" fmla="*/ f0 1 4755"/>
                <a:gd name="f25" fmla="*/ f1 1 111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755"/>
                <a:gd name="f32" fmla="*/ f29 1 111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55" h="111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0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3" y="f20"/>
                    <a:pt x="f21" y="f22"/>
                  </a:cubicBezTo>
                  <a:cubicBezTo>
                    <a:pt x="f21" y="f22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2901;p31">
              <a:extLst>
                <a:ext uri="{FF2B5EF4-FFF2-40B4-BE49-F238E27FC236}">
                  <a16:creationId xmlns:a16="http://schemas.microsoft.com/office/drawing/2014/main" id="{354EEFE7-916E-4A1C-80F7-5C1EC69F8A63}"/>
                </a:ext>
              </a:extLst>
            </p:cNvPr>
            <p:cNvSpPr/>
            <p:nvPr/>
          </p:nvSpPr>
          <p:spPr>
            <a:xfrm>
              <a:off x="678237" y="4970330"/>
              <a:ext cx="275133" cy="65608"/>
            </a:xfrm>
            <a:custGeom>
              <a:gdLst>
                <a:gd name="f0" fmla="val w"/>
                <a:gd name="f1" fmla="val h"/>
                <a:gd name="f2" fmla="val 0"/>
                <a:gd name="f3" fmla="val 8505"/>
                <a:gd name="f4" fmla="val 2028"/>
                <a:gd name="f5" fmla="val 4436"/>
                <a:gd name="f6" fmla="val 1"/>
                <a:gd name="f7" fmla="val 2940"/>
                <a:gd name="f8" fmla="val 119"/>
                <a:gd name="f9" fmla="val 1048"/>
                <a:gd name="f10" fmla="val 1960"/>
                <a:gd name="f11" fmla="val 1460"/>
                <a:gd name="f12" fmla="val 1443"/>
                <a:gd name="f13" fmla="val 5016"/>
                <a:gd name="f14" fmla="val 5294"/>
                <a:gd name="f15" fmla="val 2007"/>
                <a:gd name="f16" fmla="val 5553"/>
                <a:gd name="f17" fmla="val 5792"/>
                <a:gd name="f18" fmla="val 8043"/>
                <a:gd name="f19" fmla="val 8504"/>
                <a:gd name="f20" fmla="val 152"/>
                <a:gd name="f21" fmla="val 5290"/>
                <a:gd name="f22" fmla="val 15"/>
                <a:gd name="f23" fmla="val 4947"/>
                <a:gd name="f24" fmla="*/ f0 1 8505"/>
                <a:gd name="f25" fmla="*/ f1 1 202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505"/>
                <a:gd name="f32" fmla="*/ f29 1 202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505" h="202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10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19" y="f20"/>
                    <a:pt x="f21" y="f22"/>
                  </a:cubicBez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2902;p31">
              <a:extLst>
                <a:ext uri="{FF2B5EF4-FFF2-40B4-BE49-F238E27FC236}">
                  <a16:creationId xmlns:a16="http://schemas.microsoft.com/office/drawing/2014/main" id="{ABFA376D-F4C7-4FFD-A7CC-B8CB0A4E6165}"/>
                </a:ext>
              </a:extLst>
            </p:cNvPr>
            <p:cNvSpPr/>
            <p:nvPr/>
          </p:nvSpPr>
          <p:spPr>
            <a:xfrm>
              <a:off x="636961" y="5056092"/>
              <a:ext cx="96789" cy="22549"/>
            </a:xfrm>
            <a:custGeom>
              <a:gdLst>
                <a:gd name="f0" fmla="val w"/>
                <a:gd name="f1" fmla="val h"/>
                <a:gd name="f2" fmla="val 0"/>
                <a:gd name="f3" fmla="val 2992"/>
                <a:gd name="f4" fmla="val 697"/>
                <a:gd name="f5" fmla="val 1487"/>
                <a:gd name="f6" fmla="val 1"/>
                <a:gd name="f7" fmla="val 946"/>
                <a:gd name="f8" fmla="val 47"/>
                <a:gd name="f9" fmla="val 373"/>
                <a:gd name="f10" fmla="val 677"/>
                <a:gd name="f11" fmla="val 487"/>
                <a:gd name="f12" fmla="val 494"/>
                <a:gd name="f13" fmla="val 1733"/>
                <a:gd name="f14" fmla="val 1823"/>
                <a:gd name="f15" fmla="val 690"/>
                <a:gd name="f16" fmla="val 1908"/>
                <a:gd name="f17" fmla="val 696"/>
                <a:gd name="f18" fmla="val 1988"/>
                <a:gd name="f19" fmla="val 2813"/>
                <a:gd name="f20" fmla="val 2991"/>
                <a:gd name="f21" fmla="val 36"/>
                <a:gd name="f22" fmla="val 1854"/>
                <a:gd name="f23" fmla="val 8"/>
                <a:gd name="f24" fmla="val 1703"/>
                <a:gd name="f25" fmla="*/ f0 1 2992"/>
                <a:gd name="f26" fmla="*/ f1 1 69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2992"/>
                <a:gd name="f33" fmla="*/ f30 1 69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2992" h="697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0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2903;p31">
              <a:extLst>
                <a:ext uri="{FF2B5EF4-FFF2-40B4-BE49-F238E27FC236}">
                  <a16:creationId xmlns:a16="http://schemas.microsoft.com/office/drawing/2014/main" id="{F2E26952-5D52-490A-B9BC-A4750EF55637}"/>
                </a:ext>
              </a:extLst>
            </p:cNvPr>
            <p:cNvSpPr/>
            <p:nvPr/>
          </p:nvSpPr>
          <p:spPr>
            <a:xfrm>
              <a:off x="551392" y="4972525"/>
              <a:ext cx="45774" cy="11777"/>
            </a:xfrm>
            <a:custGeom>
              <a:gdLst>
                <a:gd name="f0" fmla="val w"/>
                <a:gd name="f1" fmla="val h"/>
                <a:gd name="f2" fmla="val 0"/>
                <a:gd name="f3" fmla="val 1415"/>
                <a:gd name="f4" fmla="val 364"/>
                <a:gd name="f5" fmla="val 654"/>
                <a:gd name="f6" fmla="val 1"/>
                <a:gd name="f7" fmla="val 393"/>
                <a:gd name="f8" fmla="val 28"/>
                <a:gd name="f9" fmla="val 190"/>
                <a:gd name="f10" fmla="val 342"/>
                <a:gd name="f11" fmla="val 244"/>
                <a:gd name="f12" fmla="val 251"/>
                <a:gd name="f13" fmla="val 852"/>
                <a:gd name="f14" fmla="val 909"/>
                <a:gd name="f15" fmla="val 357"/>
                <a:gd name="f16" fmla="val 961"/>
                <a:gd name="f17" fmla="val 1008"/>
                <a:gd name="f18" fmla="val 1341"/>
                <a:gd name="f19" fmla="val 34"/>
                <a:gd name="f20" fmla="val 882"/>
                <a:gd name="f21" fmla="val 7"/>
                <a:gd name="f22" fmla="val 784"/>
                <a:gd name="f23" fmla="*/ f0 1 1415"/>
                <a:gd name="f24" fmla="*/ f1 1 36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415"/>
                <a:gd name="f31" fmla="*/ f28 1 36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415" h="364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10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3" y="f19"/>
                    <a:pt x="f20" y="f21"/>
                  </a:cubicBezTo>
                  <a:cubicBezTo>
                    <a:pt x="f20" y="f21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2904;p31">
              <a:extLst>
                <a:ext uri="{FF2B5EF4-FFF2-40B4-BE49-F238E27FC236}">
                  <a16:creationId xmlns:a16="http://schemas.microsoft.com/office/drawing/2014/main" id="{93ADEAF5-0337-4E56-A5C8-A9E062D1CAE9}"/>
                </a:ext>
              </a:extLst>
            </p:cNvPr>
            <p:cNvSpPr/>
            <p:nvPr/>
          </p:nvSpPr>
          <p:spPr>
            <a:xfrm>
              <a:off x="2579869" y="4640378"/>
              <a:ext cx="827120" cy="269510"/>
            </a:xfrm>
            <a:custGeom>
              <a:gdLst>
                <a:gd name="f0" fmla="val w"/>
                <a:gd name="f1" fmla="val h"/>
                <a:gd name="f2" fmla="val 0"/>
                <a:gd name="f3" fmla="val 25568"/>
                <a:gd name="f4" fmla="val 8331"/>
                <a:gd name="f5" fmla="val 20874"/>
                <a:gd name="f6" fmla="val 18790"/>
                <a:gd name="f7" fmla="val 16398"/>
                <a:gd name="f8" fmla="val 1113"/>
                <a:gd name="f9" fmla="val 14136"/>
                <a:gd name="f10" fmla="val 13367"/>
                <a:gd name="f11" fmla="val 12612"/>
                <a:gd name="f12" fmla="val 984"/>
                <a:gd name="f13" fmla="val 11890"/>
                <a:gd name="f14" fmla="val 639"/>
                <a:gd name="f15" fmla="val 10900"/>
                <a:gd name="f16" fmla="val 365"/>
                <a:gd name="f17" fmla="val 9926"/>
                <a:gd name="f18" fmla="val 9094"/>
                <a:gd name="f19" fmla="val 8273"/>
                <a:gd name="f20" fmla="val 565"/>
                <a:gd name="f21" fmla="val 8090"/>
                <a:gd name="f22" fmla="val 1308"/>
                <a:gd name="f23" fmla="val 7984"/>
                <a:gd name="f24" fmla="val 1769"/>
                <a:gd name="f25" fmla="val 7616"/>
                <a:gd name="f26" fmla="val 1904"/>
                <a:gd name="f27" fmla="val 7091"/>
                <a:gd name="f28" fmla="val 6351"/>
                <a:gd name="f29" fmla="val 5298"/>
                <a:gd name="f30" fmla="val 1635"/>
                <a:gd name="f31" fmla="val 4228"/>
                <a:gd name="f32" fmla="val 3461"/>
                <a:gd name="f33" fmla="val 2686"/>
                <a:gd name="f34" fmla="val 1773"/>
                <a:gd name="f35" fmla="val 2011"/>
                <a:gd name="f36" fmla="val 2250"/>
                <a:gd name="f37" fmla="val 1"/>
                <a:gd name="f38" fmla="val 3644"/>
                <a:gd name="f39" fmla="val 2128"/>
                <a:gd name="f40" fmla="val 5582"/>
                <a:gd name="f41" fmla="val 7100"/>
                <a:gd name="f42" fmla="val 7765"/>
                <a:gd name="f43" fmla="val 8481"/>
                <a:gd name="f44" fmla="val 5547"/>
                <a:gd name="f45" fmla="val 9245"/>
                <a:gd name="f46" fmla="val 5472"/>
                <a:gd name="f47" fmla="val 10026"/>
                <a:gd name="f48" fmla="val 5395"/>
                <a:gd name="f49" fmla="val 10645"/>
                <a:gd name="f50" fmla="val 5360"/>
                <a:gd name="f51" fmla="val 11137"/>
                <a:gd name="f52" fmla="val 14708"/>
                <a:gd name="f53" fmla="val 11590"/>
                <a:gd name="f54" fmla="val 7201"/>
                <a:gd name="f55" fmla="val 14929"/>
                <a:gd name="f56" fmla="val 8056"/>
                <a:gd name="f57" fmla="val 15684"/>
                <a:gd name="f58" fmla="val 8243"/>
                <a:gd name="f59" fmla="val 16559"/>
                <a:gd name="f60" fmla="val 8330"/>
                <a:gd name="f61" fmla="val 17458"/>
                <a:gd name="f62" fmla="val 21086"/>
                <a:gd name="f63" fmla="val 25115"/>
                <a:gd name="f64" fmla="val 6904"/>
                <a:gd name="f65" fmla="val 23288"/>
                <a:gd name="f66" fmla="val 4834"/>
                <a:gd name="f67" fmla="val 21009"/>
                <a:gd name="f68" fmla="val 1612"/>
                <a:gd name="f69" fmla="val 22528"/>
                <a:gd name="f70" fmla="val 305"/>
                <a:gd name="f71" fmla="val 22007"/>
                <a:gd name="f72" fmla="val 86"/>
                <a:gd name="f73" fmla="val 21452"/>
                <a:gd name="f74" fmla="*/ f0 1 25568"/>
                <a:gd name="f75" fmla="*/ f1 1 833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25568"/>
                <a:gd name="f82" fmla="*/ f79 1 833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25568" h="833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11" y="f12"/>
                    <a:pt x="f13" y="f14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cubicBezTo>
                    <a:pt x="f67" y="f36"/>
                    <a:pt x="f3" y="f68"/>
                    <a:pt x="f69" y="f70"/>
                  </a:cubicBezTo>
                  <a:cubicBezTo>
                    <a:pt x="f71" y="f72"/>
                    <a:pt x="f73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2881;p31">
              <a:extLst>
                <a:ext uri="{FF2B5EF4-FFF2-40B4-BE49-F238E27FC236}">
                  <a16:creationId xmlns:a16="http://schemas.microsoft.com/office/drawing/2014/main" id="{157779F8-1800-470A-86C0-5B3D2E2CE251}"/>
                </a:ext>
              </a:extLst>
            </p:cNvPr>
            <p:cNvSpPr/>
            <p:nvPr/>
          </p:nvSpPr>
          <p:spPr>
            <a:xfrm>
              <a:off x="-34655" y="4391817"/>
              <a:ext cx="9218605" cy="89291"/>
            </a:xfrm>
            <a:custGeom>
              <a:gdLst>
                <a:gd name="f0" fmla="val w"/>
                <a:gd name="f1" fmla="val h"/>
                <a:gd name="f2" fmla="val 0"/>
                <a:gd name="f3" fmla="val 142496"/>
                <a:gd name="f4" fmla="val 4560"/>
                <a:gd name="f5" fmla="val 142495"/>
                <a:gd name="f6" fmla="*/ f0 1 142496"/>
                <a:gd name="f7" fmla="*/ f1 1 45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42496"/>
                <a:gd name="f14" fmla="*/ f11 1 45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2496" h="4560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6" name="Google Shape;2907;p31">
            <a:extLst>
              <a:ext uri="{FF2B5EF4-FFF2-40B4-BE49-F238E27FC236}">
                <a16:creationId xmlns:a16="http://schemas.microsoft.com/office/drawing/2014/main" id="{04EE22D0-18D2-4EC1-A83E-E084D5CA19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3751" y="2996040"/>
            <a:ext cx="3114903" cy="552599"/>
          </a:xfrm>
          <a:solidFill>
            <a:srgbClr val="595959"/>
          </a:solidFill>
        </p:spPr>
        <p:txBody>
          <a:bodyPr/>
          <a:lstStyle>
            <a:defPPr/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7" name="Google Shape;2908;p31">
            <a:extLst>
              <a:ext uri="{FF2B5EF4-FFF2-40B4-BE49-F238E27FC236}">
                <a16:creationId xmlns:a16="http://schemas.microsoft.com/office/drawing/2014/main" id="{2F7A74C9-B94F-4BF1-BBAF-EEAB332AFF2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4301" y="954971"/>
            <a:ext cx="3857698" cy="1845295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 sz="2500"/>
            </a:lvl1pPr>
          </a:lstStyle>
          <a:p>
            <a:pPr lvl="0"/>
            <a:endParaRPr lang="es-PE"/>
          </a:p>
        </p:txBody>
      </p:sp>
      <p:sp>
        <p:nvSpPr>
          <p:cNvPr id="38" name="Google Shape;2923;p31">
            <a:extLst>
              <a:ext uri="{FF2B5EF4-FFF2-40B4-BE49-F238E27FC236}">
                <a16:creationId xmlns:a16="http://schemas.microsoft.com/office/drawing/2014/main" id="{98695A40-4E0D-4B02-856A-70D798FC28A7}"/>
              </a:ext>
            </a:extLst>
          </p:cNvPr>
          <p:cNvSpPr/>
          <p:nvPr/>
        </p:nvSpPr>
        <p:spPr>
          <a:xfrm>
            <a:off x="5915537" y="439936"/>
            <a:ext cx="1223284" cy="344207"/>
          </a:xfrm>
          <a:custGeom>
            <a:gdLst>
              <a:gd name="f0" fmla="val w"/>
              <a:gd name="f1" fmla="val h"/>
              <a:gd name="f2" fmla="val 0"/>
              <a:gd name="f3" fmla="val 37814"/>
              <a:gd name="f4" fmla="val 10640"/>
              <a:gd name="f5" fmla="val 14287"/>
              <a:gd name="f6" fmla="val 1"/>
              <a:gd name="f7" fmla="val 10305"/>
              <a:gd name="f8" fmla="val 8968"/>
              <a:gd name="f9" fmla="val 6992"/>
              <a:gd name="f10" fmla="val 7967"/>
              <a:gd name="f11" fmla="val 5200"/>
              <a:gd name="f12" fmla="val 5497"/>
              <a:gd name="f13" fmla="val 5144"/>
              <a:gd name="f14" fmla="val 4762"/>
              <a:gd name="f15" fmla="val 5237"/>
              <a:gd name="f16" fmla="val 4347"/>
              <a:gd name="f17" fmla="val 5320"/>
              <a:gd name="f18" fmla="val 1004"/>
              <a:gd name="f19" fmla="val 5989"/>
              <a:gd name="f20" fmla="val 10639"/>
              <a:gd name="f21" fmla="val 37813"/>
              <a:gd name="f22" fmla="val 37255"/>
              <a:gd name="f23" fmla="val 7560"/>
              <a:gd name="f24" fmla="val 33635"/>
              <a:gd name="f25" fmla="val 7151"/>
              <a:gd name="f26" fmla="val 31737"/>
              <a:gd name="f27" fmla="val 31049"/>
              <a:gd name="f28" fmla="val 30587"/>
              <a:gd name="f29" fmla="val 7205"/>
              <a:gd name="f30" fmla="val 30579"/>
              <a:gd name="f31" fmla="val 29831"/>
              <a:gd name="f32" fmla="val 5483"/>
              <a:gd name="f33" fmla="val 27978"/>
              <a:gd name="f34" fmla="val 5114"/>
              <a:gd name="f35" fmla="val 26530"/>
              <a:gd name="f36" fmla="val 25447"/>
              <a:gd name="f37" fmla="val 24591"/>
              <a:gd name="f38" fmla="val 24279"/>
              <a:gd name="f39" fmla="val 4228"/>
              <a:gd name="f40" fmla="val 23312"/>
              <a:gd name="f41" fmla="val 3937"/>
              <a:gd name="f42" fmla="val 22368"/>
              <a:gd name="f43" fmla="val 21291"/>
              <a:gd name="f44" fmla="val 20244"/>
              <a:gd name="f45" fmla="val 4317"/>
              <a:gd name="f46" fmla="val 19606"/>
              <a:gd name="f47" fmla="val 2311"/>
              <a:gd name="f48" fmla="val 18299"/>
              <a:gd name="f49" fmla="*/ f0 1 37814"/>
              <a:gd name="f50" fmla="*/ f1 1 1064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37814"/>
              <a:gd name="f57" fmla="*/ f54 1 1064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37814" h="10640">
                <a:moveTo>
                  <a:pt x="f5" y="f6"/>
                </a:moveTo>
                <a:cubicBezTo>
                  <a:pt x="f7" y="f6"/>
                  <a:pt x="f8" y="f9"/>
                  <a:pt x="f8" y="f9"/>
                </a:cubicBezTo>
                <a:cubicBezTo>
                  <a:pt x="f8" y="f9"/>
                  <a:pt x="f10" y="f11"/>
                  <a:pt x="f12" y="f11"/>
                </a:cubicBezTo>
                <a:cubicBezTo>
                  <a:pt x="f13" y="f11"/>
                  <a:pt x="f14" y="f15"/>
                  <a:pt x="f16" y="f17"/>
                </a:cubicBezTo>
                <a:cubicBezTo>
                  <a:pt x="f18" y="f19"/>
                  <a:pt x="f6" y="f20"/>
                  <a:pt x="f6" y="f20"/>
                </a:cubicBezTo>
                <a:lnTo>
                  <a:pt x="f21" y="f20"/>
                </a:ln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29"/>
                </a:cubicBezTo>
                <a:cubicBezTo>
                  <a:pt x="f31" y="f32"/>
                  <a:pt x="f33" y="f34"/>
                  <a:pt x="f35" y="f34"/>
                </a:cubicBezTo>
                <a:cubicBezTo>
                  <a:pt x="f36" y="f34"/>
                  <a:pt x="f37" y="f17"/>
                  <a:pt x="f37" y="f17"/>
                </a:cubicBez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44" y="f45"/>
                </a:cubicBezTo>
                <a:cubicBezTo>
                  <a:pt x="f46" y="f47"/>
                  <a:pt x="f48" y="f6"/>
                  <a:pt x="f5" y="f6"/>
                </a:cubicBezTo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" name="Google Shape;2924;p31">
            <a:extLst>
              <a:ext uri="{FF2B5EF4-FFF2-40B4-BE49-F238E27FC236}">
                <a16:creationId xmlns:a16="http://schemas.microsoft.com/office/drawing/2014/main" id="{81D9346C-965C-4119-B811-520F0701EDC9}"/>
              </a:ext>
            </a:extLst>
          </p:cNvPr>
          <p:cNvSpPr/>
          <p:nvPr/>
        </p:nvSpPr>
        <p:spPr>
          <a:xfrm>
            <a:off x="1578565" y="293339"/>
            <a:ext cx="1067909" cy="319582"/>
          </a:xfrm>
          <a:custGeom>
            <a:gdLst>
              <a:gd name="f0" fmla="val w"/>
              <a:gd name="f1" fmla="val h"/>
              <a:gd name="f2" fmla="val 0"/>
              <a:gd name="f3" fmla="val 33011"/>
              <a:gd name="f4" fmla="val 9879"/>
              <a:gd name="f5" fmla="val 13253"/>
              <a:gd name="f6" fmla="val 9575"/>
              <a:gd name="f7" fmla="val 8360"/>
              <a:gd name="f8" fmla="val 6505"/>
              <a:gd name="f9" fmla="val 7425"/>
              <a:gd name="f10" fmla="val 4847"/>
              <a:gd name="f11" fmla="val 5107"/>
              <a:gd name="f12" fmla="val 4780"/>
              <a:gd name="f13" fmla="val 4426"/>
              <a:gd name="f14" fmla="val 4879"/>
              <a:gd name="f15" fmla="val 4043"/>
              <a:gd name="f16" fmla="val 4954"/>
              <a:gd name="f17" fmla="val 913"/>
              <a:gd name="f18" fmla="val 5562"/>
              <a:gd name="f19" fmla="val 1"/>
              <a:gd name="f20" fmla="val 33010"/>
              <a:gd name="f21" fmla="val 32829"/>
              <a:gd name="f22" fmla="val 7114"/>
              <a:gd name="f23" fmla="val 30883"/>
              <a:gd name="f24" fmla="val 6559"/>
              <a:gd name="f25" fmla="val 29350"/>
              <a:gd name="f26" fmla="val 28322"/>
              <a:gd name="f27" fmla="val 27478"/>
              <a:gd name="f28" fmla="val 6809"/>
              <a:gd name="f29" fmla="val 26727"/>
              <a:gd name="f30" fmla="val 5142"/>
              <a:gd name="f31" fmla="val 25193"/>
              <a:gd name="f32" fmla="val 4811"/>
              <a:gd name="f33" fmla="val 24091"/>
              <a:gd name="f34" fmla="val 23365"/>
              <a:gd name="f35" fmla="val 22828"/>
              <a:gd name="f36" fmla="val 22530"/>
              <a:gd name="f37" fmla="val 3962"/>
              <a:gd name="f38" fmla="val 21636"/>
              <a:gd name="f39" fmla="val 3697"/>
              <a:gd name="f40" fmla="val 20768"/>
              <a:gd name="f41" fmla="val 19775"/>
              <a:gd name="f42" fmla="val 18816"/>
              <a:gd name="f43" fmla="val 18208"/>
              <a:gd name="f44" fmla="val 2158"/>
              <a:gd name="f45" fmla="val 16962"/>
              <a:gd name="f46" fmla="*/ f0 1 33011"/>
              <a:gd name="f47" fmla="*/ f1 1 9879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33011"/>
              <a:gd name="f54" fmla="*/ f51 1 9879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33011" h="9879">
                <a:moveTo>
                  <a:pt x="f5" y="f2"/>
                </a:moveTo>
                <a:cubicBezTo>
                  <a:pt x="f6" y="f2"/>
                  <a:pt x="f7" y="f8"/>
                  <a:pt x="f7" y="f8"/>
                </a:cubicBezTo>
                <a:cubicBezTo>
                  <a:pt x="f7" y="f8"/>
                  <a:pt x="f9" y="f10"/>
                  <a:pt x="f11" y="f10"/>
                </a:cubicBezTo>
                <a:cubicBezTo>
                  <a:pt x="f12" y="f10"/>
                  <a:pt x="f13" y="f14"/>
                  <a:pt x="f15" y="f16"/>
                </a:cubicBezTo>
                <a:cubicBezTo>
                  <a:pt x="f17" y="f18"/>
                  <a:pt x="f19" y="f4"/>
                  <a:pt x="f19" y="f4"/>
                </a:cubicBezTo>
                <a:lnTo>
                  <a:pt x="f20" y="f4"/>
                </a:lnTo>
                <a:cubicBezTo>
                  <a:pt x="f21" y="f22"/>
                  <a:pt x="f23" y="f24"/>
                  <a:pt x="f25" y="f24"/>
                </a:cubicBezTo>
                <a:cubicBezTo>
                  <a:pt x="f26" y="f24"/>
                  <a:pt x="f27" y="f28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16"/>
                  <a:pt x="f35" y="f16"/>
                </a:cubicBez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15"/>
                  <a:pt x="f42" y="f15"/>
                </a:cubicBezTo>
                <a:cubicBezTo>
                  <a:pt x="f43" y="f44"/>
                  <a:pt x="f45" y="f2"/>
                  <a:pt x="f5" y="f2"/>
                </a:cubicBezTo>
                <a:close/>
              </a:path>
            </a:pathLst>
          </a:custGeom>
          <a:solidFill>
            <a:srgbClr val="E5E9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11561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89261BA-1823-4A43-BB16-2E70A248DE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267489"/>
            <a:ext cx="9144000" cy="576062"/>
          </a:xfrm>
        </p:spPr>
        <p:txBody>
          <a:bodyPr anchor="ctr" anchorCtr="1"/>
          <a:lstStyle>
            <a:defPPr/>
            <a:lvl1pPr marL="0" indent="0" algn="ctr">
              <a:buNone/>
              <a:defRPr lang="en-US" sz="3600">
                <a:solidFill>
                  <a:srgbClr val="FFFFFF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ED90C1E9-8BEB-409E-8DEB-3996E7FC7BA5}"/>
              </a:ext>
            </a:extLst>
          </p:cNvPr>
          <p:cNvSpPr/>
          <p:nvPr/>
        </p:nvSpPr>
        <p:spPr>
          <a:xfrm>
            <a:off x="6619881" y="3936382"/>
            <a:ext cx="2524118" cy="1035667"/>
          </a:xfrm>
          <a:custGeom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613"/>
              <a:gd name="f8" fmla="val 250"/>
              <a:gd name="f9" fmla="val 574"/>
              <a:gd name="f10" fmla="val 206"/>
              <a:gd name="f11" fmla="val 163"/>
              <a:gd name="f12" fmla="val 120"/>
              <a:gd name="f13" fmla="val 561"/>
              <a:gd name="f14" fmla="val 549"/>
              <a:gd name="f15" fmla="val 536"/>
              <a:gd name="f16" fmla="val 121"/>
              <a:gd name="f17" fmla="val 122"/>
              <a:gd name="f18" fmla="val 124"/>
              <a:gd name="f19" fmla="val 164"/>
              <a:gd name="f20" fmla="val 204"/>
              <a:gd name="f21" fmla="val 245"/>
              <a:gd name="f22" fmla="val 249"/>
              <a:gd name="f23" fmla="val 531"/>
              <a:gd name="f24" fmla="val 525"/>
              <a:gd name="f25" fmla="val 519"/>
              <a:gd name="f26" fmla="val 512"/>
              <a:gd name="f27" fmla="val 510"/>
              <a:gd name="f28" fmla="val 247"/>
              <a:gd name="f29" fmla="val 244"/>
              <a:gd name="f30" fmla="val 242"/>
              <a:gd name="f31" fmla="val 188"/>
              <a:gd name="f32" fmla="val 134"/>
              <a:gd name="f33" fmla="val 81"/>
              <a:gd name="f34" fmla="val 80"/>
              <a:gd name="f35" fmla="val 78"/>
              <a:gd name="f36" fmla="val 77"/>
              <a:gd name="f37" fmla="val 508"/>
              <a:gd name="f38" fmla="val 507"/>
              <a:gd name="f39" fmla="val 506"/>
              <a:gd name="f40" fmla="val 79"/>
              <a:gd name="f41" fmla="val 494"/>
              <a:gd name="f42" fmla="val 88"/>
              <a:gd name="f43" fmla="val 482"/>
              <a:gd name="f44" fmla="val 98"/>
              <a:gd name="f45" fmla="val 470"/>
              <a:gd name="f46" fmla="val 107"/>
              <a:gd name="f47" fmla="val 468"/>
              <a:gd name="f48" fmla="val 108"/>
              <a:gd name="f49" fmla="val 110"/>
              <a:gd name="f50" fmla="val 112"/>
              <a:gd name="f51" fmla="val 156"/>
              <a:gd name="f52" fmla="val 201"/>
              <a:gd name="f53" fmla="val 246"/>
              <a:gd name="f54" fmla="val 248"/>
              <a:gd name="f55" fmla="val 461"/>
              <a:gd name="f56" fmla="val 454"/>
              <a:gd name="f57" fmla="val 447"/>
              <a:gd name="f58" fmla="val 187"/>
              <a:gd name="f59" fmla="val 125"/>
              <a:gd name="f60" fmla="val 62"/>
              <a:gd name="f61" fmla="val 442"/>
              <a:gd name="f62" fmla="val 438"/>
              <a:gd name="f63" fmla="val 434"/>
              <a:gd name="f64" fmla="val 429"/>
              <a:gd name="f65" fmla="val 424"/>
              <a:gd name="f66" fmla="val 419"/>
              <a:gd name="f67" fmla="val 417"/>
              <a:gd name="f68" fmla="val 416"/>
              <a:gd name="f69" fmla="val 63"/>
              <a:gd name="f70" fmla="val 65"/>
              <a:gd name="f71" fmla="val 71"/>
              <a:gd name="f72" fmla="val 76"/>
              <a:gd name="f73" fmla="val 82"/>
              <a:gd name="f74" fmla="val 408"/>
              <a:gd name="f75" fmla="val 401"/>
              <a:gd name="f76" fmla="val 393"/>
              <a:gd name="f77" fmla="val 138"/>
              <a:gd name="f78" fmla="val 194"/>
              <a:gd name="f79" fmla="val 381"/>
              <a:gd name="f80" fmla="val 370"/>
              <a:gd name="f81" fmla="val 359"/>
              <a:gd name="f82" fmla="val 200"/>
              <a:gd name="f83" fmla="val 155"/>
              <a:gd name="f84" fmla="val 109"/>
              <a:gd name="f85" fmla="val 106"/>
              <a:gd name="f86" fmla="val 358"/>
              <a:gd name="f87" fmla="val 104"/>
              <a:gd name="f88" fmla="val 355"/>
              <a:gd name="f89" fmla="val 103"/>
              <a:gd name="f90" fmla="val 351"/>
              <a:gd name="f91" fmla="val 102"/>
              <a:gd name="f92" fmla="val 347"/>
              <a:gd name="f93" fmla="val 101"/>
              <a:gd name="f94" fmla="val 343"/>
              <a:gd name="f95" fmla="val 100"/>
              <a:gd name="f96" fmla="val 341"/>
              <a:gd name="f97" fmla="val 99"/>
              <a:gd name="f98" fmla="val 95"/>
              <a:gd name="f99" fmla="val 66"/>
              <a:gd name="f100" fmla="val 37"/>
              <a:gd name="f101" fmla="val 8"/>
              <a:gd name="f102" fmla="val 7"/>
              <a:gd name="f103" fmla="val 6"/>
              <a:gd name="f104" fmla="val 4"/>
              <a:gd name="f105" fmla="val 337"/>
              <a:gd name="f106" fmla="val 335"/>
              <a:gd name="f107" fmla="val 332"/>
              <a:gd name="f108" fmla="val 9"/>
              <a:gd name="f109" fmla="val 326"/>
              <a:gd name="f110" fmla="val 12"/>
              <a:gd name="f111" fmla="val 320"/>
              <a:gd name="f112" fmla="val 16"/>
              <a:gd name="f113" fmla="val 313"/>
              <a:gd name="f114" fmla="val 19"/>
              <a:gd name="f115" fmla="val 311"/>
              <a:gd name="f116" fmla="val 20"/>
              <a:gd name="f117" fmla="val 310"/>
              <a:gd name="f118" fmla="val 22"/>
              <a:gd name="f119" fmla="val 24"/>
              <a:gd name="f120" fmla="val 51"/>
              <a:gd name="f121" fmla="val 64"/>
              <a:gd name="f122" fmla="val 68"/>
              <a:gd name="f123" fmla="val 308"/>
              <a:gd name="f124" fmla="val 69"/>
              <a:gd name="f125" fmla="val 301"/>
              <a:gd name="f126" fmla="val 72"/>
              <a:gd name="f127" fmla="val 294"/>
              <a:gd name="f128" fmla="val 287"/>
              <a:gd name="f129" fmla="val 284"/>
              <a:gd name="f130" fmla="val 283"/>
              <a:gd name="f131" fmla="val 85"/>
              <a:gd name="f132" fmla="val 157"/>
              <a:gd name="f133" fmla="val 192"/>
              <a:gd name="f134" fmla="val 210"/>
              <a:gd name="f135" fmla="val 228"/>
              <a:gd name="f136" fmla="val 282"/>
              <a:gd name="f137" fmla="val 279"/>
              <a:gd name="f138" fmla="val 277"/>
              <a:gd name="f139" fmla="val 274"/>
              <a:gd name="f140" fmla="val 271"/>
              <a:gd name="f141" fmla="val 268"/>
              <a:gd name="f142" fmla="val 267"/>
              <a:gd name="f143" fmla="val 86"/>
              <a:gd name="f144" fmla="val 84"/>
              <a:gd name="f145" fmla="val 263"/>
              <a:gd name="f146" fmla="val 260"/>
              <a:gd name="f147" fmla="val 255"/>
              <a:gd name="f148" fmla="val 73"/>
              <a:gd name="f149" fmla="val 252"/>
              <a:gd name="f150" fmla="val 57"/>
              <a:gd name="f151" fmla="val 243"/>
              <a:gd name="f152" fmla="val 50"/>
              <a:gd name="f153" fmla="val 241"/>
              <a:gd name="f154" fmla="val 56"/>
              <a:gd name="f155" fmla="val 238"/>
              <a:gd name="f156" fmla="val 236"/>
              <a:gd name="f157" fmla="val 233"/>
              <a:gd name="f158" fmla="val 231"/>
              <a:gd name="f159" fmla="val 75"/>
              <a:gd name="f160" fmla="val 225"/>
              <a:gd name="f161" fmla="val 222"/>
              <a:gd name="f162" fmla="val 220"/>
              <a:gd name="f163" fmla="val 219"/>
              <a:gd name="f164" fmla="val 165"/>
              <a:gd name="f165" fmla="val 214"/>
              <a:gd name="f166" fmla="val 205"/>
              <a:gd name="f167" fmla="val 175"/>
              <a:gd name="f168" fmla="val 199"/>
              <a:gd name="f169" fmla="val 189"/>
              <a:gd name="f170" fmla="val 152"/>
              <a:gd name="f171" fmla="val 129"/>
              <a:gd name="f172" fmla="val 105"/>
              <a:gd name="f173" fmla="val 183"/>
              <a:gd name="f174" fmla="val 178"/>
              <a:gd name="f175" fmla="val 173"/>
              <a:gd name="f176" fmla="val 94"/>
              <a:gd name="f177" fmla="val 161"/>
              <a:gd name="f178" fmla="val 149"/>
              <a:gd name="f179" fmla="val 137"/>
              <a:gd name="f180" fmla="val 142"/>
              <a:gd name="f181" fmla="val 195"/>
              <a:gd name="f182" fmla="val 136"/>
              <a:gd name="f183" fmla="val 135"/>
              <a:gd name="f184" fmla="val 130"/>
              <a:gd name="f185" fmla="val 117"/>
              <a:gd name="f186" fmla="val 116"/>
              <a:gd name="f187" fmla="val 202"/>
              <a:gd name="f188" fmla="val 158"/>
              <a:gd name="f189" fmla="val 115"/>
              <a:gd name="f190" fmla="val 114"/>
              <a:gd name="f191" fmla="val 113"/>
              <a:gd name="f192" fmla="val 111"/>
              <a:gd name="f193" fmla="val 93"/>
              <a:gd name="f194" fmla="val 128"/>
              <a:gd name="f195" fmla="val 145"/>
              <a:gd name="f196" fmla="val 74"/>
              <a:gd name="f197" fmla="val 58"/>
              <a:gd name="f198" fmla="val 166"/>
              <a:gd name="f199" fmla="val 167"/>
              <a:gd name="f200" fmla="val 193"/>
              <a:gd name="f201" fmla="val 54"/>
              <a:gd name="f202" fmla="val 3"/>
              <a:gd name="f203" fmla="val 2"/>
              <a:gd name="f204" fmla="val 1"/>
              <a:gd name="f205" fmla="val 15"/>
              <a:gd name="f206" fmla="val 26"/>
              <a:gd name="f207" fmla="val 38"/>
              <a:gd name="f208" fmla="val 43"/>
              <a:gd name="f209" fmla="val 48"/>
              <a:gd name="f210" fmla="val 53"/>
              <a:gd name="f211" fmla="val 218"/>
              <a:gd name="f212" fmla="val 160"/>
              <a:gd name="f213" fmla="val 126"/>
              <a:gd name="f214" fmla="val 83"/>
              <a:gd name="f215" fmla="val 154"/>
              <a:gd name="f216" fmla="val 123"/>
              <a:gd name="f217" fmla="val 140"/>
              <a:gd name="f218" fmla="val 148"/>
              <a:gd name="f219" fmla="val 92"/>
              <a:gd name="f220" fmla="val 97"/>
              <a:gd name="f221" fmla="val 185"/>
              <a:gd name="f222" fmla="val 191"/>
              <a:gd name="f223" fmla="val 150"/>
              <a:gd name="f224" fmla="val 196"/>
              <a:gd name="f225" fmla="val 207"/>
              <a:gd name="f226" fmla="val 176"/>
              <a:gd name="f227" fmla="val 177"/>
              <a:gd name="f228" fmla="val 221"/>
              <a:gd name="f229" fmla="val 208"/>
              <a:gd name="f230" fmla="val 211"/>
              <a:gd name="f231" fmla="val 213"/>
              <a:gd name="f232" fmla="val 217"/>
              <a:gd name="f233" fmla="val 224"/>
              <a:gd name="f234" fmla="val 67"/>
              <a:gd name="f235" fmla="val 232"/>
              <a:gd name="f236" fmla="val 235"/>
              <a:gd name="f237" fmla="val 60"/>
              <a:gd name="f238" fmla="val 254"/>
              <a:gd name="f239" fmla="val 258"/>
              <a:gd name="f240" fmla="val 70"/>
              <a:gd name="f241" fmla="val 262"/>
              <a:gd name="f242" fmla="val 265"/>
              <a:gd name="f243" fmla="val 269"/>
              <a:gd name="f244" fmla="val 186"/>
              <a:gd name="f245" fmla="val 237"/>
              <a:gd name="f246" fmla="val 240"/>
              <a:gd name="f247" fmla="val 270"/>
              <a:gd name="f248" fmla="val 272"/>
              <a:gd name="f249" fmla="val 275"/>
              <a:gd name="f250" fmla="val 278"/>
              <a:gd name="f251" fmla="val 281"/>
              <a:gd name="f252" fmla="val 190"/>
              <a:gd name="f253" fmla="val 292"/>
              <a:gd name="f254" fmla="val 299"/>
              <a:gd name="f255" fmla="val 306"/>
              <a:gd name="f256" fmla="val 49"/>
              <a:gd name="f257" fmla="val 36"/>
              <a:gd name="f258" fmla="val 23"/>
              <a:gd name="f259" fmla="val 21"/>
              <a:gd name="f260" fmla="val 309"/>
              <a:gd name="f261" fmla="val 331"/>
              <a:gd name="f262" fmla="val 342"/>
              <a:gd name="f263" fmla="val 11"/>
              <a:gd name="f264" fmla="val 39"/>
              <a:gd name="f265" fmla="val 96"/>
              <a:gd name="f266" fmla="val 346"/>
              <a:gd name="f267" fmla="val 350"/>
              <a:gd name="f268" fmla="val 354"/>
              <a:gd name="f269" fmla="val 361"/>
              <a:gd name="f270" fmla="val 197"/>
              <a:gd name="f271" fmla="val 371"/>
              <a:gd name="f272" fmla="val 380"/>
              <a:gd name="f273" fmla="val 390"/>
              <a:gd name="f274" fmla="val 398"/>
              <a:gd name="f275" fmla="val 406"/>
              <a:gd name="f276" fmla="val 414"/>
              <a:gd name="f277" fmla="val 415"/>
              <a:gd name="f278" fmla="val 427"/>
              <a:gd name="f279" fmla="val 437"/>
              <a:gd name="f280" fmla="val 446"/>
              <a:gd name="f281" fmla="val 449"/>
              <a:gd name="f282" fmla="val 450"/>
              <a:gd name="f283" fmla="val 61"/>
              <a:gd name="f284" fmla="val 455"/>
              <a:gd name="f285" fmla="val 459"/>
              <a:gd name="f286" fmla="val 464"/>
              <a:gd name="f287" fmla="val 465"/>
              <a:gd name="f288" fmla="val 466"/>
              <a:gd name="f289" fmla="val 172"/>
              <a:gd name="f290" fmla="val 119"/>
              <a:gd name="f291" fmla="val 467"/>
              <a:gd name="f292" fmla="val 496"/>
              <a:gd name="f293" fmla="val 511"/>
              <a:gd name="f294" fmla="val 131"/>
              <a:gd name="f295" fmla="val 522"/>
              <a:gd name="f296" fmla="val 526"/>
              <a:gd name="f297" fmla="val 530"/>
              <a:gd name="f298" fmla="val 533"/>
              <a:gd name="f299" fmla="val 534"/>
              <a:gd name="f300" fmla="val 230"/>
              <a:gd name="f301" fmla="val 203"/>
              <a:gd name="f302" fmla="val 548"/>
              <a:gd name="f303" fmla="val 562"/>
              <a:gd name="f304" fmla="val 577"/>
              <a:gd name="f305" fmla="val 589"/>
              <a:gd name="f306" fmla="val 601"/>
              <a:gd name="f307" fmla="val 612"/>
              <a:gd name="f308" fmla="val 611"/>
              <a:gd name="f309" fmla="val 603"/>
              <a:gd name="f310" fmla="val 594"/>
              <a:gd name="f311" fmla="val 586"/>
              <a:gd name="f312" fmla="val 582"/>
              <a:gd name="f313" fmla="val 578"/>
              <a:gd name="f314" fmla="+- 0 0 -90"/>
              <a:gd name="f315" fmla="*/ f4 1 613"/>
              <a:gd name="f316" fmla="*/ f5 1 250"/>
              <a:gd name="f317" fmla="val f6"/>
              <a:gd name="f318" fmla="val f7"/>
              <a:gd name="f319" fmla="val f8"/>
              <a:gd name="f320" fmla="*/ f314 f0 1"/>
              <a:gd name="f321" fmla="+- f319 0 f317"/>
              <a:gd name="f322" fmla="+- f318 0 f317"/>
              <a:gd name="f323" fmla="*/ f320 1 f3"/>
              <a:gd name="f324" fmla="*/ f322 1 613"/>
              <a:gd name="f325" fmla="*/ f321 1 250"/>
              <a:gd name="f326" fmla="*/ 536 f322 1"/>
              <a:gd name="f327" fmla="*/ 120 f321 1"/>
              <a:gd name="f328" fmla="*/ 531 f322 1"/>
              <a:gd name="f329" fmla="*/ 249 f321 1"/>
              <a:gd name="f330" fmla="*/ 510 f322 1"/>
              <a:gd name="f331" fmla="*/ 242 f321 1"/>
              <a:gd name="f332" fmla="*/ 506 f322 1"/>
              <a:gd name="f333" fmla="*/ 79 f321 1"/>
              <a:gd name="f334" fmla="*/ 468 f322 1"/>
              <a:gd name="f335" fmla="*/ 245 f321 1"/>
              <a:gd name="f336" fmla="*/ 447 f322 1"/>
              <a:gd name="f337" fmla="*/ 62 f321 1"/>
              <a:gd name="f338" fmla="*/ 416 f322 1"/>
              <a:gd name="f339" fmla="*/ 65 f321 1"/>
              <a:gd name="f340" fmla="*/ 393 f322 1"/>
              <a:gd name="f341" fmla="*/ 359 f322 1"/>
              <a:gd name="f342" fmla="*/ 109 f321 1"/>
              <a:gd name="f343" fmla="*/ 341 f322 1"/>
              <a:gd name="f344" fmla="*/ 95 f321 1"/>
              <a:gd name="f345" fmla="*/ 332 f322 1"/>
              <a:gd name="f346" fmla="*/ 9 f321 1"/>
              <a:gd name="f347" fmla="*/ 311 f322 1"/>
              <a:gd name="f348" fmla="*/ 64 f321 1"/>
              <a:gd name="f349" fmla="*/ 283 f322 1"/>
              <a:gd name="f350" fmla="*/ 85 f321 1"/>
              <a:gd name="f351" fmla="*/ 279 f322 1"/>
              <a:gd name="f352" fmla="*/ 250 f321 1"/>
              <a:gd name="f353" fmla="*/ 267 f322 1"/>
              <a:gd name="f354" fmla="*/ 192 f321 1"/>
              <a:gd name="f355" fmla="*/ 255 f322 1"/>
              <a:gd name="f356" fmla="*/ 82 f321 1"/>
              <a:gd name="f357" fmla="*/ 245 f322 1"/>
              <a:gd name="f358" fmla="*/ 51 f321 1"/>
              <a:gd name="f359" fmla="*/ 233 f322 1"/>
              <a:gd name="f360" fmla="*/ 69 f321 1"/>
              <a:gd name="f361" fmla="*/ 222 f322 1"/>
              <a:gd name="f362" fmla="*/ 219 f322 1"/>
              <a:gd name="f363" fmla="*/ 246 f321 1"/>
              <a:gd name="f364" fmla="*/ 205 f322 1"/>
              <a:gd name="f365" fmla="*/ 175 f321 1"/>
              <a:gd name="f366" fmla="*/ 173 f322 1"/>
              <a:gd name="f367" fmla="*/ 105 f321 1"/>
              <a:gd name="f368" fmla="*/ 137 f322 1"/>
              <a:gd name="f369" fmla="*/ 116 f322 1"/>
              <a:gd name="f370" fmla="*/ 82 f322 1"/>
              <a:gd name="f371" fmla="*/ 110 f321 1"/>
              <a:gd name="f372" fmla="*/ 58 f322 1"/>
              <a:gd name="f373" fmla="*/ 167 f321 1"/>
              <a:gd name="f374" fmla="*/ 3 f322 1"/>
              <a:gd name="f375" fmla="*/ 4 f322 1"/>
              <a:gd name="f376" fmla="*/ 248 f321 1"/>
              <a:gd name="f377" fmla="*/ 56 f322 1"/>
              <a:gd name="f378" fmla="*/ 244 f321 1"/>
              <a:gd name="f379" fmla="*/ 80 f322 1"/>
              <a:gd name="f380" fmla="*/ 161 f321 1"/>
              <a:gd name="f381" fmla="*/ 83 f322 1"/>
              <a:gd name="f382" fmla="*/ 107 f321 1"/>
              <a:gd name="f383" fmla="*/ 135 f322 1"/>
              <a:gd name="f384" fmla="*/ 247 f321 1"/>
              <a:gd name="f385" fmla="*/ 175 f322 1"/>
              <a:gd name="f386" fmla="*/ 103 f321 1"/>
              <a:gd name="f387" fmla="*/ 207 f322 1"/>
              <a:gd name="f388" fmla="*/ 173 f321 1"/>
              <a:gd name="f389" fmla="*/ 211 f322 1"/>
              <a:gd name="f390" fmla="*/ 228 f322 1"/>
              <a:gd name="f391" fmla="*/ 238 f322 1"/>
              <a:gd name="f392" fmla="*/ 48 f321 1"/>
              <a:gd name="f393" fmla="*/ 258 f322 1"/>
              <a:gd name="f394" fmla="*/ 269 f322 1"/>
              <a:gd name="f395" fmla="*/ 84 f321 1"/>
              <a:gd name="f396" fmla="*/ 272 f322 1"/>
              <a:gd name="f397" fmla="*/ 281 f322 1"/>
              <a:gd name="f398" fmla="*/ 83 f321 1"/>
              <a:gd name="f399" fmla="*/ 308 f322 1"/>
              <a:gd name="f400" fmla="*/ 63 f321 1"/>
              <a:gd name="f401" fmla="*/ 1 f321 1"/>
              <a:gd name="f402" fmla="*/ 343 f322 1"/>
              <a:gd name="f403" fmla="*/ 93 f321 1"/>
              <a:gd name="f404" fmla="*/ 361 f322 1"/>
              <a:gd name="f405" fmla="*/ 414 f322 1"/>
              <a:gd name="f406" fmla="*/ 81 f321 1"/>
              <a:gd name="f407" fmla="*/ 446 f322 1"/>
              <a:gd name="f408" fmla="*/ 60 f321 1"/>
              <a:gd name="f409" fmla="*/ 449 f322 1"/>
              <a:gd name="f410" fmla="*/ 466 f322 1"/>
              <a:gd name="f411" fmla="*/ 111 f321 1"/>
              <a:gd name="f412" fmla="*/ 512 f322 1"/>
              <a:gd name="f413" fmla="*/ 72 f321 1"/>
              <a:gd name="f414" fmla="*/ 519 f322 1"/>
              <a:gd name="f415" fmla="*/ 534 f322 1"/>
              <a:gd name="f416" fmla="*/ 203 f321 1"/>
              <a:gd name="f417" fmla="*/ 577 f322 1"/>
              <a:gd name="f418" fmla="*/ 117 f321 1"/>
              <a:gd name="f419" fmla="*/ 613 f322 1"/>
              <a:gd name="f420" fmla="*/ 574 f322 1"/>
              <a:gd name="f421" fmla="+- f323 0 f1"/>
              <a:gd name="f422" fmla="*/ f326 1 613"/>
              <a:gd name="f423" fmla="*/ f327 1 250"/>
              <a:gd name="f424" fmla="*/ f328 1 613"/>
              <a:gd name="f425" fmla="*/ f329 1 250"/>
              <a:gd name="f426" fmla="*/ f330 1 613"/>
              <a:gd name="f427" fmla="*/ f331 1 250"/>
              <a:gd name="f428" fmla="*/ f332 1 613"/>
              <a:gd name="f429" fmla="*/ f333 1 250"/>
              <a:gd name="f430" fmla="*/ f334 1 613"/>
              <a:gd name="f431" fmla="*/ f335 1 250"/>
              <a:gd name="f432" fmla="*/ f336 1 613"/>
              <a:gd name="f433" fmla="*/ f337 1 250"/>
              <a:gd name="f434" fmla="*/ f338 1 613"/>
              <a:gd name="f435" fmla="*/ f339 1 250"/>
              <a:gd name="f436" fmla="*/ f340 1 613"/>
              <a:gd name="f437" fmla="*/ f341 1 613"/>
              <a:gd name="f438" fmla="*/ f342 1 250"/>
              <a:gd name="f439" fmla="*/ f343 1 613"/>
              <a:gd name="f440" fmla="*/ f344 1 250"/>
              <a:gd name="f441" fmla="*/ f345 1 613"/>
              <a:gd name="f442" fmla="*/ f346 1 250"/>
              <a:gd name="f443" fmla="*/ f347 1 613"/>
              <a:gd name="f444" fmla="*/ f348 1 250"/>
              <a:gd name="f445" fmla="*/ f349 1 613"/>
              <a:gd name="f446" fmla="*/ f350 1 250"/>
              <a:gd name="f447" fmla="*/ f351 1 613"/>
              <a:gd name="f448" fmla="*/ f352 1 250"/>
              <a:gd name="f449" fmla="*/ f353 1 613"/>
              <a:gd name="f450" fmla="*/ f354 1 250"/>
              <a:gd name="f451" fmla="*/ f355 1 613"/>
              <a:gd name="f452" fmla="*/ f356 1 250"/>
              <a:gd name="f453" fmla="*/ f357 1 613"/>
              <a:gd name="f454" fmla="*/ f358 1 250"/>
              <a:gd name="f455" fmla="*/ f359 1 613"/>
              <a:gd name="f456" fmla="*/ f360 1 250"/>
              <a:gd name="f457" fmla="*/ f361 1 613"/>
              <a:gd name="f458" fmla="*/ f362 1 613"/>
              <a:gd name="f459" fmla="*/ f363 1 250"/>
              <a:gd name="f460" fmla="*/ f364 1 613"/>
              <a:gd name="f461" fmla="*/ f365 1 250"/>
              <a:gd name="f462" fmla="*/ f366 1 613"/>
              <a:gd name="f463" fmla="*/ f367 1 250"/>
              <a:gd name="f464" fmla="*/ f368 1 613"/>
              <a:gd name="f465" fmla="*/ f369 1 613"/>
              <a:gd name="f466" fmla="*/ f370 1 613"/>
              <a:gd name="f467" fmla="*/ f371 1 250"/>
              <a:gd name="f468" fmla="*/ f372 1 613"/>
              <a:gd name="f469" fmla="*/ f373 1 250"/>
              <a:gd name="f470" fmla="*/ f374 1 613"/>
              <a:gd name="f471" fmla="*/ f375 1 613"/>
              <a:gd name="f472" fmla="*/ f376 1 250"/>
              <a:gd name="f473" fmla="*/ f377 1 613"/>
              <a:gd name="f474" fmla="*/ f378 1 250"/>
              <a:gd name="f475" fmla="*/ f379 1 613"/>
              <a:gd name="f476" fmla="*/ f380 1 250"/>
              <a:gd name="f477" fmla="*/ f381 1 613"/>
              <a:gd name="f478" fmla="*/ f382 1 250"/>
              <a:gd name="f479" fmla="*/ f383 1 613"/>
              <a:gd name="f480" fmla="*/ f384 1 250"/>
              <a:gd name="f481" fmla="*/ f385 1 613"/>
              <a:gd name="f482" fmla="*/ f386 1 250"/>
              <a:gd name="f483" fmla="*/ f387 1 613"/>
              <a:gd name="f484" fmla="*/ f388 1 250"/>
              <a:gd name="f485" fmla="*/ f389 1 613"/>
              <a:gd name="f486" fmla="*/ f390 1 613"/>
              <a:gd name="f487" fmla="*/ f391 1 613"/>
              <a:gd name="f488" fmla="*/ f392 1 250"/>
              <a:gd name="f489" fmla="*/ f393 1 613"/>
              <a:gd name="f490" fmla="*/ f394 1 613"/>
              <a:gd name="f491" fmla="*/ f395 1 250"/>
              <a:gd name="f492" fmla="*/ f396 1 613"/>
              <a:gd name="f493" fmla="*/ f397 1 613"/>
              <a:gd name="f494" fmla="*/ f398 1 250"/>
              <a:gd name="f495" fmla="*/ f399 1 613"/>
              <a:gd name="f496" fmla="*/ f400 1 250"/>
              <a:gd name="f497" fmla="*/ f401 1 250"/>
              <a:gd name="f498" fmla="*/ f402 1 613"/>
              <a:gd name="f499" fmla="*/ f403 1 250"/>
              <a:gd name="f500" fmla="*/ f404 1 613"/>
              <a:gd name="f501" fmla="*/ f405 1 613"/>
              <a:gd name="f502" fmla="*/ f406 1 250"/>
              <a:gd name="f503" fmla="*/ f407 1 613"/>
              <a:gd name="f504" fmla="*/ f408 1 250"/>
              <a:gd name="f505" fmla="*/ f409 1 613"/>
              <a:gd name="f506" fmla="*/ f410 1 613"/>
              <a:gd name="f507" fmla="*/ f411 1 250"/>
              <a:gd name="f508" fmla="*/ f412 1 613"/>
              <a:gd name="f509" fmla="*/ f413 1 250"/>
              <a:gd name="f510" fmla="*/ f414 1 613"/>
              <a:gd name="f511" fmla="*/ f415 1 613"/>
              <a:gd name="f512" fmla="*/ f416 1 250"/>
              <a:gd name="f513" fmla="*/ f417 1 613"/>
              <a:gd name="f514" fmla="*/ f418 1 250"/>
              <a:gd name="f515" fmla="*/ f419 1 613"/>
              <a:gd name="f516" fmla="*/ f420 1 613"/>
              <a:gd name="f517" fmla="*/ 0 1 f324"/>
              <a:gd name="f518" fmla="*/ f318 1 f324"/>
              <a:gd name="f519" fmla="*/ 0 1 f325"/>
              <a:gd name="f520" fmla="*/ f319 1 f325"/>
              <a:gd name="f521" fmla="*/ f422 1 f324"/>
              <a:gd name="f522" fmla="*/ f423 1 f325"/>
              <a:gd name="f523" fmla="*/ f424 1 f324"/>
              <a:gd name="f524" fmla="*/ f425 1 f325"/>
              <a:gd name="f525" fmla="*/ f426 1 f324"/>
              <a:gd name="f526" fmla="*/ f427 1 f325"/>
              <a:gd name="f527" fmla="*/ f428 1 f324"/>
              <a:gd name="f528" fmla="*/ f429 1 f325"/>
              <a:gd name="f529" fmla="*/ f430 1 f324"/>
              <a:gd name="f530" fmla="*/ f431 1 f325"/>
              <a:gd name="f531" fmla="*/ f432 1 f324"/>
              <a:gd name="f532" fmla="*/ f433 1 f325"/>
              <a:gd name="f533" fmla="*/ f434 1 f324"/>
              <a:gd name="f534" fmla="*/ f435 1 f325"/>
              <a:gd name="f535" fmla="*/ f436 1 f324"/>
              <a:gd name="f536" fmla="*/ f437 1 f324"/>
              <a:gd name="f537" fmla="*/ f438 1 f325"/>
              <a:gd name="f538" fmla="*/ f439 1 f324"/>
              <a:gd name="f539" fmla="*/ f440 1 f325"/>
              <a:gd name="f540" fmla="*/ f441 1 f324"/>
              <a:gd name="f541" fmla="*/ f442 1 f325"/>
              <a:gd name="f542" fmla="*/ f443 1 f324"/>
              <a:gd name="f543" fmla="*/ f444 1 f325"/>
              <a:gd name="f544" fmla="*/ f445 1 f324"/>
              <a:gd name="f545" fmla="*/ f446 1 f325"/>
              <a:gd name="f546" fmla="*/ f447 1 f324"/>
              <a:gd name="f547" fmla="*/ f448 1 f325"/>
              <a:gd name="f548" fmla="*/ f449 1 f324"/>
              <a:gd name="f549" fmla="*/ f450 1 f325"/>
              <a:gd name="f550" fmla="*/ f451 1 f324"/>
              <a:gd name="f551" fmla="*/ f452 1 f325"/>
              <a:gd name="f552" fmla="*/ f453 1 f324"/>
              <a:gd name="f553" fmla="*/ f454 1 f325"/>
              <a:gd name="f554" fmla="*/ f455 1 f324"/>
              <a:gd name="f555" fmla="*/ f456 1 f325"/>
              <a:gd name="f556" fmla="*/ f457 1 f324"/>
              <a:gd name="f557" fmla="*/ f458 1 f324"/>
              <a:gd name="f558" fmla="*/ f459 1 f325"/>
              <a:gd name="f559" fmla="*/ f460 1 f324"/>
              <a:gd name="f560" fmla="*/ f461 1 f325"/>
              <a:gd name="f561" fmla="*/ f462 1 f324"/>
              <a:gd name="f562" fmla="*/ f463 1 f325"/>
              <a:gd name="f563" fmla="*/ f464 1 f324"/>
              <a:gd name="f564" fmla="*/ f465 1 f324"/>
              <a:gd name="f565" fmla="*/ f466 1 f324"/>
              <a:gd name="f566" fmla="*/ f467 1 f325"/>
              <a:gd name="f567" fmla="*/ f468 1 f324"/>
              <a:gd name="f568" fmla="*/ f469 1 f325"/>
              <a:gd name="f569" fmla="*/ f470 1 f324"/>
              <a:gd name="f570" fmla="*/ f471 1 f324"/>
              <a:gd name="f571" fmla="*/ f472 1 f325"/>
              <a:gd name="f572" fmla="*/ f473 1 f324"/>
              <a:gd name="f573" fmla="*/ f474 1 f325"/>
              <a:gd name="f574" fmla="*/ f475 1 f324"/>
              <a:gd name="f575" fmla="*/ f476 1 f325"/>
              <a:gd name="f576" fmla="*/ f477 1 f324"/>
              <a:gd name="f577" fmla="*/ f478 1 f325"/>
              <a:gd name="f578" fmla="*/ f479 1 f324"/>
              <a:gd name="f579" fmla="*/ f480 1 f325"/>
              <a:gd name="f580" fmla="*/ f481 1 f324"/>
              <a:gd name="f581" fmla="*/ f482 1 f325"/>
              <a:gd name="f582" fmla="*/ f483 1 f324"/>
              <a:gd name="f583" fmla="*/ f484 1 f325"/>
              <a:gd name="f584" fmla="*/ f485 1 f324"/>
              <a:gd name="f585" fmla="*/ f486 1 f324"/>
              <a:gd name="f586" fmla="*/ f487 1 f324"/>
              <a:gd name="f587" fmla="*/ f488 1 f325"/>
              <a:gd name="f588" fmla="*/ f489 1 f324"/>
              <a:gd name="f589" fmla="*/ f490 1 f324"/>
              <a:gd name="f590" fmla="*/ f491 1 f325"/>
              <a:gd name="f591" fmla="*/ f492 1 f324"/>
              <a:gd name="f592" fmla="*/ f493 1 f324"/>
              <a:gd name="f593" fmla="*/ f494 1 f325"/>
              <a:gd name="f594" fmla="*/ f495 1 f324"/>
              <a:gd name="f595" fmla="*/ f496 1 f325"/>
              <a:gd name="f596" fmla="*/ f497 1 f325"/>
              <a:gd name="f597" fmla="*/ f498 1 f324"/>
              <a:gd name="f598" fmla="*/ f499 1 f325"/>
              <a:gd name="f599" fmla="*/ f500 1 f324"/>
              <a:gd name="f600" fmla="*/ f501 1 f324"/>
              <a:gd name="f601" fmla="*/ f502 1 f325"/>
              <a:gd name="f602" fmla="*/ f503 1 f324"/>
              <a:gd name="f603" fmla="*/ f504 1 f325"/>
              <a:gd name="f604" fmla="*/ f505 1 f324"/>
              <a:gd name="f605" fmla="*/ f506 1 f324"/>
              <a:gd name="f606" fmla="*/ f507 1 f325"/>
              <a:gd name="f607" fmla="*/ f508 1 f324"/>
              <a:gd name="f608" fmla="*/ f509 1 f325"/>
              <a:gd name="f609" fmla="*/ f510 1 f324"/>
              <a:gd name="f610" fmla="*/ f511 1 f324"/>
              <a:gd name="f611" fmla="*/ f512 1 f325"/>
              <a:gd name="f612" fmla="*/ f513 1 f324"/>
              <a:gd name="f613" fmla="*/ f514 1 f325"/>
              <a:gd name="f614" fmla="*/ f515 1 f324"/>
              <a:gd name="f615" fmla="*/ f516 1 f324"/>
              <a:gd name="f616" fmla="*/ f517 f315 1"/>
              <a:gd name="f617" fmla="*/ f518 f315 1"/>
              <a:gd name="f618" fmla="*/ f520 f316 1"/>
              <a:gd name="f619" fmla="*/ f519 f316 1"/>
              <a:gd name="f620" fmla="*/ f521 f315 1"/>
              <a:gd name="f621" fmla="*/ f522 f316 1"/>
              <a:gd name="f622" fmla="*/ f523 f315 1"/>
              <a:gd name="f623" fmla="*/ f524 f316 1"/>
              <a:gd name="f624" fmla="*/ f525 f315 1"/>
              <a:gd name="f625" fmla="*/ f526 f316 1"/>
              <a:gd name="f626" fmla="*/ f527 f315 1"/>
              <a:gd name="f627" fmla="*/ f528 f316 1"/>
              <a:gd name="f628" fmla="*/ f529 f315 1"/>
              <a:gd name="f629" fmla="*/ f530 f316 1"/>
              <a:gd name="f630" fmla="*/ f531 f315 1"/>
              <a:gd name="f631" fmla="*/ f532 f316 1"/>
              <a:gd name="f632" fmla="*/ f533 f315 1"/>
              <a:gd name="f633" fmla="*/ f534 f316 1"/>
              <a:gd name="f634" fmla="*/ f535 f315 1"/>
              <a:gd name="f635" fmla="*/ f536 f315 1"/>
              <a:gd name="f636" fmla="*/ f537 f316 1"/>
              <a:gd name="f637" fmla="*/ f538 f315 1"/>
              <a:gd name="f638" fmla="*/ f539 f316 1"/>
              <a:gd name="f639" fmla="*/ f540 f315 1"/>
              <a:gd name="f640" fmla="*/ f541 f316 1"/>
              <a:gd name="f641" fmla="*/ f542 f315 1"/>
              <a:gd name="f642" fmla="*/ f543 f316 1"/>
              <a:gd name="f643" fmla="*/ f544 f315 1"/>
              <a:gd name="f644" fmla="*/ f545 f316 1"/>
              <a:gd name="f645" fmla="*/ f546 f315 1"/>
              <a:gd name="f646" fmla="*/ f547 f316 1"/>
              <a:gd name="f647" fmla="*/ f548 f315 1"/>
              <a:gd name="f648" fmla="*/ f549 f316 1"/>
              <a:gd name="f649" fmla="*/ f550 f315 1"/>
              <a:gd name="f650" fmla="*/ f551 f316 1"/>
              <a:gd name="f651" fmla="*/ f552 f315 1"/>
              <a:gd name="f652" fmla="*/ f553 f316 1"/>
              <a:gd name="f653" fmla="*/ f554 f315 1"/>
              <a:gd name="f654" fmla="*/ f555 f316 1"/>
              <a:gd name="f655" fmla="*/ f556 f315 1"/>
              <a:gd name="f656" fmla="*/ f557 f315 1"/>
              <a:gd name="f657" fmla="*/ f558 f316 1"/>
              <a:gd name="f658" fmla="*/ f559 f315 1"/>
              <a:gd name="f659" fmla="*/ f560 f316 1"/>
              <a:gd name="f660" fmla="*/ f561 f315 1"/>
              <a:gd name="f661" fmla="*/ f562 f316 1"/>
              <a:gd name="f662" fmla="*/ f563 f315 1"/>
              <a:gd name="f663" fmla="*/ f564 f315 1"/>
              <a:gd name="f664" fmla="*/ f565 f315 1"/>
              <a:gd name="f665" fmla="*/ f566 f316 1"/>
              <a:gd name="f666" fmla="*/ f567 f315 1"/>
              <a:gd name="f667" fmla="*/ f568 f316 1"/>
              <a:gd name="f668" fmla="*/ f569 f315 1"/>
              <a:gd name="f669" fmla="*/ f570 f315 1"/>
              <a:gd name="f670" fmla="*/ f571 f316 1"/>
              <a:gd name="f671" fmla="*/ f572 f315 1"/>
              <a:gd name="f672" fmla="*/ f573 f316 1"/>
              <a:gd name="f673" fmla="*/ f574 f315 1"/>
              <a:gd name="f674" fmla="*/ f575 f316 1"/>
              <a:gd name="f675" fmla="*/ f576 f315 1"/>
              <a:gd name="f676" fmla="*/ f577 f316 1"/>
              <a:gd name="f677" fmla="*/ f578 f315 1"/>
              <a:gd name="f678" fmla="*/ f579 f316 1"/>
              <a:gd name="f679" fmla="*/ f580 f315 1"/>
              <a:gd name="f680" fmla="*/ f581 f316 1"/>
              <a:gd name="f681" fmla="*/ f582 f315 1"/>
              <a:gd name="f682" fmla="*/ f583 f316 1"/>
              <a:gd name="f683" fmla="*/ f584 f315 1"/>
              <a:gd name="f684" fmla="*/ f585 f315 1"/>
              <a:gd name="f685" fmla="*/ f586 f315 1"/>
              <a:gd name="f686" fmla="*/ f587 f316 1"/>
              <a:gd name="f687" fmla="*/ f588 f315 1"/>
              <a:gd name="f688" fmla="*/ f589 f315 1"/>
              <a:gd name="f689" fmla="*/ f590 f316 1"/>
              <a:gd name="f690" fmla="*/ f591 f315 1"/>
              <a:gd name="f691" fmla="*/ f592 f315 1"/>
              <a:gd name="f692" fmla="*/ f593 f316 1"/>
              <a:gd name="f693" fmla="*/ f594 f315 1"/>
              <a:gd name="f694" fmla="*/ f595 f316 1"/>
              <a:gd name="f695" fmla="*/ f596 f316 1"/>
              <a:gd name="f696" fmla="*/ f597 f315 1"/>
              <a:gd name="f697" fmla="*/ f598 f316 1"/>
              <a:gd name="f698" fmla="*/ f599 f315 1"/>
              <a:gd name="f699" fmla="*/ f600 f315 1"/>
              <a:gd name="f700" fmla="*/ f601 f316 1"/>
              <a:gd name="f701" fmla="*/ f602 f315 1"/>
              <a:gd name="f702" fmla="*/ f603 f316 1"/>
              <a:gd name="f703" fmla="*/ f604 f315 1"/>
              <a:gd name="f704" fmla="*/ f605 f315 1"/>
              <a:gd name="f705" fmla="*/ f606 f316 1"/>
              <a:gd name="f706" fmla="*/ f607 f315 1"/>
              <a:gd name="f707" fmla="*/ f608 f316 1"/>
              <a:gd name="f708" fmla="*/ f609 f315 1"/>
              <a:gd name="f709" fmla="*/ f610 f315 1"/>
              <a:gd name="f710" fmla="*/ f611 f316 1"/>
              <a:gd name="f711" fmla="*/ f612 f315 1"/>
              <a:gd name="f712" fmla="*/ f613 f316 1"/>
              <a:gd name="f713" fmla="*/ f614 f315 1"/>
              <a:gd name="f714" fmla="*/ f615 f31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1">
                <a:pos x="f620" y="f621"/>
              </a:cxn>
              <a:cxn ang="f421">
                <a:pos x="f622" y="f623"/>
              </a:cxn>
              <a:cxn ang="f421">
                <a:pos x="f624" y="f625"/>
              </a:cxn>
              <a:cxn ang="f421">
                <a:pos x="f626" y="f627"/>
              </a:cxn>
              <a:cxn ang="f421">
                <a:pos x="f628" y="f629"/>
              </a:cxn>
              <a:cxn ang="f421">
                <a:pos x="f630" y="f631"/>
              </a:cxn>
              <a:cxn ang="f421">
                <a:pos x="f632" y="f633"/>
              </a:cxn>
              <a:cxn ang="f421">
                <a:pos x="f634" y="f623"/>
              </a:cxn>
              <a:cxn ang="f421">
                <a:pos x="f635" y="f636"/>
              </a:cxn>
              <a:cxn ang="f421">
                <a:pos x="f637" y="f638"/>
              </a:cxn>
              <a:cxn ang="f421">
                <a:pos x="f639" y="f640"/>
              </a:cxn>
              <a:cxn ang="f421">
                <a:pos x="f641" y="f642"/>
              </a:cxn>
              <a:cxn ang="f421">
                <a:pos x="f643" y="f644"/>
              </a:cxn>
              <a:cxn ang="f421">
                <a:pos x="f645" y="f646"/>
              </a:cxn>
              <a:cxn ang="f421">
                <a:pos x="f647" y="f648"/>
              </a:cxn>
              <a:cxn ang="f421">
                <a:pos x="f649" y="f650"/>
              </a:cxn>
              <a:cxn ang="f421">
                <a:pos x="f651" y="f652"/>
              </a:cxn>
              <a:cxn ang="f421">
                <a:pos x="f653" y="f654"/>
              </a:cxn>
              <a:cxn ang="f421">
                <a:pos x="f655" y="f650"/>
              </a:cxn>
              <a:cxn ang="f421">
                <a:pos x="f656" y="f657"/>
              </a:cxn>
              <a:cxn ang="f421">
                <a:pos x="f658" y="f659"/>
              </a:cxn>
              <a:cxn ang="f421">
                <a:pos x="f660" y="f661"/>
              </a:cxn>
              <a:cxn ang="f421">
                <a:pos x="f662" y="f623"/>
              </a:cxn>
              <a:cxn ang="f421">
                <a:pos x="f663" y="f629"/>
              </a:cxn>
              <a:cxn ang="f421">
                <a:pos x="f664" y="f665"/>
              </a:cxn>
              <a:cxn ang="f421">
                <a:pos x="f666" y="f667"/>
              </a:cxn>
              <a:cxn ang="f421">
                <a:pos x="f668" y="f646"/>
              </a:cxn>
              <a:cxn ang="f421">
                <a:pos x="f669" y="f670"/>
              </a:cxn>
              <a:cxn ang="f421">
                <a:pos x="f671" y="f672"/>
              </a:cxn>
              <a:cxn ang="f421">
                <a:pos x="f673" y="f674"/>
              </a:cxn>
              <a:cxn ang="f421">
                <a:pos x="f675" y="f676"/>
              </a:cxn>
              <a:cxn ang="f421">
                <a:pos x="f677" y="f678"/>
              </a:cxn>
              <a:cxn ang="f421">
                <a:pos x="f679" y="f680"/>
              </a:cxn>
              <a:cxn ang="f421">
                <a:pos x="f681" y="f682"/>
              </a:cxn>
              <a:cxn ang="f421">
                <a:pos x="f683" y="f670"/>
              </a:cxn>
              <a:cxn ang="f421">
                <a:pos x="f684" y="f627"/>
              </a:cxn>
              <a:cxn ang="f421">
                <a:pos x="f685" y="f686"/>
              </a:cxn>
              <a:cxn ang="f421">
                <a:pos x="f687" y="f633"/>
              </a:cxn>
              <a:cxn ang="f421">
                <a:pos x="f688" y="f689"/>
              </a:cxn>
              <a:cxn ang="f421">
                <a:pos x="f690" y="f670"/>
              </a:cxn>
              <a:cxn ang="f421">
                <a:pos x="f691" y="f692"/>
              </a:cxn>
              <a:cxn ang="f421">
                <a:pos x="f693" y="f694"/>
              </a:cxn>
              <a:cxn ang="f421">
                <a:pos x="f637" y="f695"/>
              </a:cxn>
              <a:cxn ang="f421">
                <a:pos x="f696" y="f697"/>
              </a:cxn>
              <a:cxn ang="f421">
                <a:pos x="f698" y="f676"/>
              </a:cxn>
              <a:cxn ang="f421">
                <a:pos x="f698" y="f678"/>
              </a:cxn>
              <a:cxn ang="f421">
                <a:pos x="f699" y="f700"/>
              </a:cxn>
              <a:cxn ang="f421">
                <a:pos x="f701" y="f702"/>
              </a:cxn>
              <a:cxn ang="f421">
                <a:pos x="f703" y="f672"/>
              </a:cxn>
              <a:cxn ang="f421">
                <a:pos x="f704" y="f657"/>
              </a:cxn>
              <a:cxn ang="f421">
                <a:pos x="f704" y="f705"/>
              </a:cxn>
              <a:cxn ang="f421">
                <a:pos x="f706" y="f707"/>
              </a:cxn>
              <a:cxn ang="f421">
                <a:pos x="f708" y="f670"/>
              </a:cxn>
              <a:cxn ang="f421">
                <a:pos x="f709" y="f710"/>
              </a:cxn>
              <a:cxn ang="f421">
                <a:pos x="f711" y="f712"/>
              </a:cxn>
              <a:cxn ang="f421">
                <a:pos x="f713" y="f623"/>
              </a:cxn>
              <a:cxn ang="f421">
                <a:pos x="f714" y="f646"/>
              </a:cxn>
            </a:cxnLst>
            <a:rect l="f616" t="f619" r="f617" b="f618"/>
            <a:pathLst>
              <a:path w="613" h="250">
                <a:moveTo>
                  <a:pt x="f9" y="f8"/>
                </a:moveTo>
                <a:cubicBezTo>
                  <a:pt x="f9" y="f10"/>
                  <a:pt x="f9" y="f11"/>
                  <a:pt x="f9" y="f12"/>
                </a:cubicBezTo>
                <a:cubicBezTo>
                  <a:pt x="f13" y="f12"/>
                  <a:pt x="f14" y="f12"/>
                  <a:pt x="f15" y="f12"/>
                </a:cubicBezTo>
                <a:cubicBezTo>
                  <a:pt x="f15" y="f16"/>
                  <a:pt x="f15" y="f17"/>
                  <a:pt x="f15" y="f18"/>
                </a:cubicBezTo>
                <a:cubicBezTo>
                  <a:pt x="f15" y="f19"/>
                  <a:pt x="f15" y="f20"/>
                  <a:pt x="f15" y="f21"/>
                </a:cubicBezTo>
                <a:cubicBezTo>
                  <a:pt x="f15" y="f22"/>
                  <a:pt x="f15" y="f22"/>
                  <a:pt x="f23" y="f22"/>
                </a:cubicBezTo>
                <a:cubicBezTo>
                  <a:pt x="f24" y="f8"/>
                  <a:pt x="f25" y="f22"/>
                  <a:pt x="f26" y="f22"/>
                </a:cubicBezTo>
                <a:cubicBezTo>
                  <a:pt x="f27" y="f22"/>
                  <a:pt x="f27" y="f22"/>
                  <a:pt x="f27" y="f28"/>
                </a:cubicBezTo>
                <a:cubicBezTo>
                  <a:pt x="f27" y="f21"/>
                  <a:pt x="f27" y="f29"/>
                  <a:pt x="f27" y="f30"/>
                </a:cubicBezTo>
                <a:cubicBezTo>
                  <a:pt x="f27" y="f31"/>
                  <a:pt x="f27" y="f32"/>
                  <a:pt x="f27" y="f33"/>
                </a:cubicBezTo>
                <a:cubicBezTo>
                  <a:pt x="f27" y="f34"/>
                  <a:pt x="f27" y="f35"/>
                  <a:pt x="f27" y="f36"/>
                </a:cubicBezTo>
                <a:cubicBezTo>
                  <a:pt x="f37" y="f35"/>
                  <a:pt x="f38" y="f35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7" y="f49"/>
                  <a:pt x="f47" y="f50"/>
                </a:cubicBezTo>
                <a:cubicBezTo>
                  <a:pt x="f47" y="f51"/>
                  <a:pt x="f47" y="f52"/>
                  <a:pt x="f47" y="f21"/>
                </a:cubicBezTo>
                <a:cubicBezTo>
                  <a:pt x="f47" y="f53"/>
                  <a:pt x="f47" y="f54"/>
                  <a:pt x="f47" y="f22"/>
                </a:cubicBezTo>
                <a:cubicBezTo>
                  <a:pt x="f55" y="f22"/>
                  <a:pt x="f56" y="f22"/>
                  <a:pt x="f57" y="f22"/>
                </a:cubicBezTo>
                <a:cubicBezTo>
                  <a:pt x="f57" y="f58"/>
                  <a:pt x="f57" y="f59"/>
                  <a:pt x="f57" y="f60"/>
                </a:cubicBezTo>
                <a:cubicBezTo>
                  <a:pt x="f61" y="f60"/>
                  <a:pt x="f62" y="f60"/>
                  <a:pt x="f63" y="f60"/>
                </a:cubicBezTo>
                <a:cubicBezTo>
                  <a:pt x="f64" y="f60"/>
                  <a:pt x="f65" y="f60"/>
                  <a:pt x="f66" y="f60"/>
                </a:cubicBezTo>
                <a:cubicBezTo>
                  <a:pt x="f67" y="f60"/>
                  <a:pt x="f68" y="f69"/>
                  <a:pt x="f68" y="f70"/>
                </a:cubicBezTo>
                <a:cubicBezTo>
                  <a:pt x="f68" y="f71"/>
                  <a:pt x="f68" y="f72"/>
                  <a:pt x="f68" y="f73"/>
                </a:cubicBezTo>
                <a:cubicBezTo>
                  <a:pt x="f74" y="f73"/>
                  <a:pt x="f75" y="f73"/>
                  <a:pt x="f76" y="f73"/>
                </a:cubicBezTo>
                <a:cubicBezTo>
                  <a:pt x="f76" y="f77"/>
                  <a:pt x="f76" y="f78"/>
                  <a:pt x="f76" y="f22"/>
                </a:cubicBezTo>
                <a:cubicBezTo>
                  <a:pt x="f79" y="f22"/>
                  <a:pt x="f80" y="f22"/>
                  <a:pt x="f81" y="f22"/>
                </a:cubicBezTo>
                <a:cubicBezTo>
                  <a:pt x="f81" y="f54"/>
                  <a:pt x="f81" y="f28"/>
                  <a:pt x="f81" y="f53"/>
                </a:cubicBezTo>
                <a:cubicBezTo>
                  <a:pt x="f81" y="f82"/>
                  <a:pt x="f81" y="f83"/>
                  <a:pt x="f81" y="f84"/>
                </a:cubicBezTo>
                <a:cubicBezTo>
                  <a:pt x="f81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6" y="f44"/>
                  <a:pt x="f96" y="f98"/>
                </a:cubicBezTo>
                <a:cubicBezTo>
                  <a:pt x="f96" y="f99"/>
                  <a:pt x="f96" y="f100"/>
                  <a:pt x="f96" y="f101"/>
                </a:cubicBezTo>
                <a:cubicBezTo>
                  <a:pt x="f96" y="f102"/>
                  <a:pt x="f96" y="f103"/>
                  <a:pt x="f96" y="f104"/>
                </a:cubicBezTo>
                <a:cubicBezTo>
                  <a:pt x="f105" y="f103"/>
                  <a:pt x="f106" y="f102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7" y="f119"/>
                </a:cubicBezTo>
                <a:cubicBezTo>
                  <a:pt x="f115" y="f100"/>
                  <a:pt x="f117" y="f120"/>
                  <a:pt x="f115" y="f121"/>
                </a:cubicBezTo>
                <a:cubicBezTo>
                  <a:pt x="f115" y="f99"/>
                  <a:pt x="f117" y="f122"/>
                  <a:pt x="f123" y="f124"/>
                </a:cubicBezTo>
                <a:cubicBezTo>
                  <a:pt x="f125" y="f126"/>
                  <a:pt x="f127" y="f72"/>
                  <a:pt x="f128" y="f40"/>
                </a:cubicBezTo>
                <a:cubicBezTo>
                  <a:pt x="f129" y="f33"/>
                  <a:pt x="f130" y="f73"/>
                  <a:pt x="f130" y="f131"/>
                </a:cubicBezTo>
                <a:cubicBezTo>
                  <a:pt x="f129" y="f16"/>
                  <a:pt x="f130" y="f132"/>
                  <a:pt x="f130" y="f133"/>
                </a:cubicBezTo>
                <a:cubicBezTo>
                  <a:pt x="f130" y="f134"/>
                  <a:pt x="f130" y="f135"/>
                  <a:pt x="f129" y="f21"/>
                </a:cubicBezTo>
                <a:cubicBezTo>
                  <a:pt x="f129" y="f22"/>
                  <a:pt x="f136" y="f8"/>
                  <a:pt x="f137" y="f8"/>
                </a:cubicBezTo>
                <a:cubicBezTo>
                  <a:pt x="f138" y="f8"/>
                  <a:pt x="f139" y="f8"/>
                  <a:pt x="f140" y="f8"/>
                </a:cubicBezTo>
                <a:cubicBezTo>
                  <a:pt x="f141" y="f8"/>
                  <a:pt x="f141" y="f22"/>
                  <a:pt x="f141" y="f53"/>
                </a:cubicBezTo>
                <a:cubicBezTo>
                  <a:pt x="f141" y="f135"/>
                  <a:pt x="f142" y="f134"/>
                  <a:pt x="f142" y="f133"/>
                </a:cubicBezTo>
                <a:cubicBezTo>
                  <a:pt x="f142" y="f132"/>
                  <a:pt x="f142" y="f17"/>
                  <a:pt x="f142" y="f143"/>
                </a:cubicBezTo>
                <a:cubicBezTo>
                  <a:pt x="f142" y="f131"/>
                  <a:pt x="f142" y="f144"/>
                  <a:pt x="f142" y="f73"/>
                </a:cubicBezTo>
                <a:cubicBezTo>
                  <a:pt x="f145" y="f73"/>
                  <a:pt x="f146" y="f73"/>
                  <a:pt x="f147" y="f73"/>
                </a:cubicBezTo>
                <a:cubicBezTo>
                  <a:pt x="f147" y="f36"/>
                  <a:pt x="f147" y="f148"/>
                  <a:pt x="f147" y="f122"/>
                </a:cubicBezTo>
                <a:cubicBezTo>
                  <a:pt x="f149" y="f122"/>
                  <a:pt x="f22" y="f122"/>
                  <a:pt x="f21" y="f124"/>
                </a:cubicBezTo>
                <a:cubicBezTo>
                  <a:pt x="f21" y="f69"/>
                  <a:pt x="f21" y="f150"/>
                  <a:pt x="f21" y="f120"/>
                </a:cubicBezTo>
                <a:cubicBezTo>
                  <a:pt x="f151" y="f120"/>
                  <a:pt x="f30" y="f152"/>
                  <a:pt x="f153" y="f152"/>
                </a:cubicBezTo>
                <a:cubicBezTo>
                  <a:pt x="f153" y="f154"/>
                  <a:pt x="f153" y="f60"/>
                  <a:pt x="f153" y="f124"/>
                </a:cubicBezTo>
                <a:cubicBezTo>
                  <a:pt x="f155" y="f124"/>
                  <a:pt x="f156" y="f124"/>
                  <a:pt x="f157" y="f124"/>
                </a:cubicBezTo>
                <a:cubicBezTo>
                  <a:pt x="f158" y="f122"/>
                  <a:pt x="f158" y="f124"/>
                  <a:pt x="f158" y="f71"/>
                </a:cubicBezTo>
                <a:cubicBezTo>
                  <a:pt x="f158" y="f159"/>
                  <a:pt x="f158" y="f35"/>
                  <a:pt x="f158" y="f73"/>
                </a:cubicBezTo>
                <a:cubicBezTo>
                  <a:pt x="f135" y="f73"/>
                  <a:pt x="f160" y="f73"/>
                  <a:pt x="f161" y="f73"/>
                </a:cubicBezTo>
                <a:cubicBezTo>
                  <a:pt x="f162" y="f33"/>
                  <a:pt x="f163" y="f73"/>
                  <a:pt x="f163" y="f131"/>
                </a:cubicBezTo>
                <a:cubicBezTo>
                  <a:pt x="f163" y="f44"/>
                  <a:pt x="f163" y="f50"/>
                  <a:pt x="f163" y="f59"/>
                </a:cubicBezTo>
                <a:cubicBezTo>
                  <a:pt x="f163" y="f164"/>
                  <a:pt x="f163" y="f10"/>
                  <a:pt x="f163" y="f53"/>
                </a:cubicBezTo>
                <a:cubicBezTo>
                  <a:pt x="f163" y="f28"/>
                  <a:pt x="f163" y="f54"/>
                  <a:pt x="f163" y="f22"/>
                </a:cubicBezTo>
                <a:cubicBezTo>
                  <a:pt x="f165" y="f22"/>
                  <a:pt x="f134" y="f22"/>
                  <a:pt x="f166" y="f22"/>
                </a:cubicBezTo>
                <a:cubicBezTo>
                  <a:pt x="f166" y="f160"/>
                  <a:pt x="f166" y="f82"/>
                  <a:pt x="f166" y="f167"/>
                </a:cubicBezTo>
                <a:cubicBezTo>
                  <a:pt x="f168" y="f167"/>
                  <a:pt x="f78" y="f167"/>
                  <a:pt x="f169" y="f167"/>
                </a:cubicBezTo>
                <a:cubicBezTo>
                  <a:pt x="f169" y="f170"/>
                  <a:pt x="f169" y="f171"/>
                  <a:pt x="f169" y="f172"/>
                </a:cubicBezTo>
                <a:cubicBezTo>
                  <a:pt x="f173" y="f172"/>
                  <a:pt x="f174" y="f172"/>
                  <a:pt x="f175" y="f172"/>
                </a:cubicBezTo>
                <a:cubicBezTo>
                  <a:pt x="f175" y="f95"/>
                  <a:pt x="f175" y="f176"/>
                  <a:pt x="f175" y="f42"/>
                </a:cubicBezTo>
                <a:cubicBezTo>
                  <a:pt x="f177" y="f42"/>
                  <a:pt x="f178" y="f42"/>
                  <a:pt x="f179" y="f42"/>
                </a:cubicBezTo>
                <a:cubicBezTo>
                  <a:pt x="f179" y="f180"/>
                  <a:pt x="f179" y="f181"/>
                  <a:pt x="f179" y="f22"/>
                </a:cubicBezTo>
                <a:cubicBezTo>
                  <a:pt x="f182" y="f22"/>
                  <a:pt x="f183" y="f8"/>
                  <a:pt x="f183" y="f8"/>
                </a:cubicBezTo>
                <a:cubicBezTo>
                  <a:pt x="f184" y="f8"/>
                  <a:pt x="f59" y="f8"/>
                  <a:pt x="f12" y="f8"/>
                </a:cubicBezTo>
                <a:cubicBezTo>
                  <a:pt x="f185" y="f8"/>
                  <a:pt x="f186" y="f22"/>
                  <a:pt x="f186" y="f21"/>
                </a:cubicBezTo>
                <a:cubicBezTo>
                  <a:pt x="f186" y="f187"/>
                  <a:pt x="f186" y="f188"/>
                  <a:pt x="f189" y="f190"/>
                </a:cubicBezTo>
                <a:cubicBezTo>
                  <a:pt x="f189" y="f191"/>
                  <a:pt x="f189" y="f192"/>
                  <a:pt x="f189" y="f49"/>
                </a:cubicBezTo>
                <a:cubicBezTo>
                  <a:pt x="f87" y="f49"/>
                  <a:pt x="f193" y="f49"/>
                  <a:pt x="f73" y="f49"/>
                </a:cubicBezTo>
                <a:cubicBezTo>
                  <a:pt x="f73" y="f194"/>
                  <a:pt x="f73" y="f195"/>
                  <a:pt x="f73" y="f11"/>
                </a:cubicBezTo>
                <a:cubicBezTo>
                  <a:pt x="f196" y="f11"/>
                  <a:pt x="f99" y="f11"/>
                  <a:pt x="f197" y="f11"/>
                </a:cubicBezTo>
                <a:cubicBezTo>
                  <a:pt x="f197" y="f164"/>
                  <a:pt x="f197" y="f198"/>
                  <a:pt x="f197" y="f199"/>
                </a:cubicBezTo>
                <a:cubicBezTo>
                  <a:pt x="f197" y="f200"/>
                  <a:pt x="f197" y="f163"/>
                  <a:pt x="f197" y="f53"/>
                </a:cubicBezTo>
                <a:cubicBezTo>
                  <a:pt x="f197" y="f22"/>
                  <a:pt x="f197" y="f8"/>
                  <a:pt x="f201" y="f8"/>
                </a:cubicBezTo>
                <a:cubicBezTo>
                  <a:pt x="f100" y="f22"/>
                  <a:pt x="f116" y="f8"/>
                  <a:pt x="f202" y="f8"/>
                </a:cubicBezTo>
                <a:cubicBezTo>
                  <a:pt x="f203" y="f8"/>
                  <a:pt x="f204" y="f22"/>
                  <a:pt x="f6" y="f22"/>
                </a:cubicBezTo>
                <a:cubicBezTo>
                  <a:pt x="f6" y="f22"/>
                  <a:pt x="f6" y="f54"/>
                  <a:pt x="f6" y="f54"/>
                </a:cubicBezTo>
                <a:cubicBezTo>
                  <a:pt x="f204" y="f54"/>
                  <a:pt x="f203" y="f54"/>
                  <a:pt x="f104" y="f54"/>
                </a:cubicBezTo>
                <a:cubicBezTo>
                  <a:pt x="f205" y="f54"/>
                  <a:pt x="f206" y="f54"/>
                  <a:pt x="f207" y="f54"/>
                </a:cubicBezTo>
                <a:cubicBezTo>
                  <a:pt x="f208" y="f54"/>
                  <a:pt x="f209" y="f28"/>
                  <a:pt x="f210" y="f54"/>
                </a:cubicBezTo>
                <a:cubicBezTo>
                  <a:pt x="f154" y="f54"/>
                  <a:pt x="f154" y="f28"/>
                  <a:pt x="f154" y="f29"/>
                </a:cubicBezTo>
                <a:cubicBezTo>
                  <a:pt x="f154" y="f211"/>
                  <a:pt x="f154" y="f200"/>
                  <a:pt x="f154" y="f199"/>
                </a:cubicBezTo>
                <a:cubicBezTo>
                  <a:pt x="f154" y="f164"/>
                  <a:pt x="f154" y="f11"/>
                  <a:pt x="f154" y="f177"/>
                </a:cubicBezTo>
                <a:cubicBezTo>
                  <a:pt x="f121" y="f177"/>
                  <a:pt x="f126" y="f177"/>
                  <a:pt x="f34" y="f177"/>
                </a:cubicBezTo>
                <a:cubicBezTo>
                  <a:pt x="f34" y="f212"/>
                  <a:pt x="f34" y="f188"/>
                  <a:pt x="f34" y="f132"/>
                </a:cubicBezTo>
                <a:cubicBezTo>
                  <a:pt x="f34" y="f180"/>
                  <a:pt x="f34" y="f213"/>
                  <a:pt x="f34" y="f192"/>
                </a:cubicBezTo>
                <a:cubicBezTo>
                  <a:pt x="f34" y="f48"/>
                  <a:pt x="f34" y="f46"/>
                  <a:pt x="f214" y="f46"/>
                </a:cubicBezTo>
                <a:cubicBezTo>
                  <a:pt x="f176" y="f46"/>
                  <a:pt x="f85" y="f46"/>
                  <a:pt x="f185" y="f46"/>
                </a:cubicBezTo>
                <a:cubicBezTo>
                  <a:pt x="f185" y="f215"/>
                  <a:pt x="f185" y="f52"/>
                  <a:pt x="f185" y="f28"/>
                </a:cubicBezTo>
                <a:cubicBezTo>
                  <a:pt x="f216" y="f28"/>
                  <a:pt x="f171" y="f28"/>
                  <a:pt x="f183" y="f28"/>
                </a:cubicBezTo>
                <a:cubicBezTo>
                  <a:pt x="f183" y="f78"/>
                  <a:pt x="f183" y="f217"/>
                  <a:pt x="f183" y="f143"/>
                </a:cubicBezTo>
                <a:cubicBezTo>
                  <a:pt x="f218" y="f143"/>
                  <a:pt x="f177" y="f143"/>
                  <a:pt x="f167" y="f143"/>
                </a:cubicBezTo>
                <a:cubicBezTo>
                  <a:pt x="f167" y="f219"/>
                  <a:pt x="f167" y="f220"/>
                  <a:pt x="f167" y="f89"/>
                </a:cubicBezTo>
                <a:cubicBezTo>
                  <a:pt x="f3" y="f89"/>
                  <a:pt x="f221" y="f89"/>
                  <a:pt x="f222" y="f89"/>
                </a:cubicBezTo>
                <a:cubicBezTo>
                  <a:pt x="f222" y="f213"/>
                  <a:pt x="f222" y="f223"/>
                  <a:pt x="f222" y="f175"/>
                </a:cubicBezTo>
                <a:cubicBezTo>
                  <a:pt x="f224" y="f175"/>
                  <a:pt x="f52" y="f175"/>
                  <a:pt x="f225" y="f175"/>
                </a:cubicBezTo>
                <a:cubicBezTo>
                  <a:pt x="f225" y="f167"/>
                  <a:pt x="f225" y="f226"/>
                  <a:pt x="f225" y="f227"/>
                </a:cubicBezTo>
                <a:cubicBezTo>
                  <a:pt x="f225" y="f168"/>
                  <a:pt x="f225" y="f228"/>
                  <a:pt x="f225" y="f29"/>
                </a:cubicBezTo>
                <a:cubicBezTo>
                  <a:pt x="f225" y="f28"/>
                  <a:pt x="f229" y="f54"/>
                  <a:pt x="f230" y="f54"/>
                </a:cubicBezTo>
                <a:cubicBezTo>
                  <a:pt x="f231" y="f28"/>
                  <a:pt x="f165" y="f54"/>
                  <a:pt x="f232" y="f54"/>
                </a:cubicBezTo>
                <a:cubicBezTo>
                  <a:pt x="f232" y="f222"/>
                  <a:pt x="f232" y="f182"/>
                  <a:pt x="f232" y="f40"/>
                </a:cubicBezTo>
                <a:cubicBezTo>
                  <a:pt x="f228" y="f40"/>
                  <a:pt x="f233" y="f40"/>
                  <a:pt x="f135" y="f40"/>
                </a:cubicBezTo>
                <a:cubicBezTo>
                  <a:pt x="f135" y="f159"/>
                  <a:pt x="f135" y="f71"/>
                  <a:pt x="f135" y="f234"/>
                </a:cubicBezTo>
                <a:cubicBezTo>
                  <a:pt x="f235" y="f234"/>
                  <a:pt x="f236" y="f234"/>
                  <a:pt x="f155" y="f234"/>
                </a:cubicBezTo>
                <a:cubicBezTo>
                  <a:pt x="f155" y="f237"/>
                  <a:pt x="f155" y="f201"/>
                  <a:pt x="f155" y="f209"/>
                </a:cubicBezTo>
                <a:cubicBezTo>
                  <a:pt x="f153" y="f209"/>
                  <a:pt x="f29" y="f209"/>
                  <a:pt x="f28" y="f209"/>
                </a:cubicBezTo>
                <a:cubicBezTo>
                  <a:pt x="f28" y="f201"/>
                  <a:pt x="f28" y="f237"/>
                  <a:pt x="f28" y="f99"/>
                </a:cubicBezTo>
                <a:cubicBezTo>
                  <a:pt x="f8" y="f99"/>
                  <a:pt x="f238" y="f99"/>
                  <a:pt x="f239" y="f70"/>
                </a:cubicBezTo>
                <a:cubicBezTo>
                  <a:pt x="f239" y="f240"/>
                  <a:pt x="f239" y="f196"/>
                  <a:pt x="f239" y="f40"/>
                </a:cubicBezTo>
                <a:cubicBezTo>
                  <a:pt x="f241" y="f40"/>
                  <a:pt x="f242" y="f40"/>
                  <a:pt x="f243" y="f40"/>
                </a:cubicBezTo>
                <a:cubicBezTo>
                  <a:pt x="f243" y="f33"/>
                  <a:pt x="f243" y="f73"/>
                  <a:pt x="f243" y="f144"/>
                </a:cubicBezTo>
                <a:cubicBezTo>
                  <a:pt x="f243" y="f183"/>
                  <a:pt x="f243" y="f244"/>
                  <a:pt x="f243" y="f245"/>
                </a:cubicBezTo>
                <a:cubicBezTo>
                  <a:pt x="f243" y="f246"/>
                  <a:pt x="f243" y="f30"/>
                  <a:pt x="f243" y="f21"/>
                </a:cubicBezTo>
                <a:cubicBezTo>
                  <a:pt x="f243" y="f28"/>
                  <a:pt x="f247" y="f54"/>
                  <a:pt x="f248" y="f54"/>
                </a:cubicBezTo>
                <a:cubicBezTo>
                  <a:pt x="f249" y="f28"/>
                  <a:pt x="f250" y="f54"/>
                  <a:pt x="f251" y="f54"/>
                </a:cubicBezTo>
                <a:cubicBezTo>
                  <a:pt x="f251" y="f53"/>
                  <a:pt x="f251" y="f21"/>
                  <a:pt x="f251" y="f151"/>
                </a:cubicBezTo>
                <a:cubicBezTo>
                  <a:pt x="f251" y="f252"/>
                  <a:pt x="f251" y="f179"/>
                  <a:pt x="f251" y="f214"/>
                </a:cubicBezTo>
                <a:cubicBezTo>
                  <a:pt x="f251" y="f33"/>
                  <a:pt x="f136" y="f40"/>
                  <a:pt x="f129" y="f35"/>
                </a:cubicBezTo>
                <a:cubicBezTo>
                  <a:pt x="f253" y="f159"/>
                  <a:pt x="f254" y="f71"/>
                  <a:pt x="f255" y="f234"/>
                </a:cubicBezTo>
                <a:cubicBezTo>
                  <a:pt x="f123" y="f99"/>
                  <a:pt x="f123" y="f70"/>
                  <a:pt x="f123" y="f69"/>
                </a:cubicBezTo>
                <a:cubicBezTo>
                  <a:pt x="f123" y="f256"/>
                  <a:pt x="f123" y="f257"/>
                  <a:pt x="f123" y="f258"/>
                </a:cubicBezTo>
                <a:cubicBezTo>
                  <a:pt x="f123" y="f259"/>
                  <a:pt x="f260" y="f114"/>
                  <a:pt x="f117" y="f114"/>
                </a:cubicBezTo>
                <a:cubicBezTo>
                  <a:pt x="f111" y="f110"/>
                  <a:pt x="f261" y="f102"/>
                  <a:pt x="f96" y="f204"/>
                </a:cubicBezTo>
                <a:cubicBezTo>
                  <a:pt x="f262" y="f204"/>
                  <a:pt x="f262" y="f204"/>
                  <a:pt x="f94" y="f6"/>
                </a:cubicBezTo>
                <a:cubicBezTo>
                  <a:pt x="f94" y="f104"/>
                  <a:pt x="f94" y="f101"/>
                  <a:pt x="f94" y="f263"/>
                </a:cubicBezTo>
                <a:cubicBezTo>
                  <a:pt x="f94" y="f264"/>
                  <a:pt x="f94" y="f99"/>
                  <a:pt x="f94" y="f193"/>
                </a:cubicBezTo>
                <a:cubicBezTo>
                  <a:pt x="f94" y="f265"/>
                  <a:pt x="f94" y="f220"/>
                  <a:pt x="f266" y="f44"/>
                </a:cubicBezTo>
                <a:cubicBezTo>
                  <a:pt x="f267" y="f97"/>
                  <a:pt x="f268" y="f93"/>
                  <a:pt x="f86" y="f91"/>
                </a:cubicBezTo>
                <a:cubicBezTo>
                  <a:pt x="f2" y="f89"/>
                  <a:pt x="f269" y="f87"/>
                  <a:pt x="f269" y="f46"/>
                </a:cubicBezTo>
                <a:cubicBezTo>
                  <a:pt x="f269" y="f179"/>
                  <a:pt x="f269" y="f199"/>
                  <a:pt x="f269" y="f270"/>
                </a:cubicBezTo>
                <a:cubicBezTo>
                  <a:pt x="f269" y="f231"/>
                  <a:pt x="f269" y="f135"/>
                  <a:pt x="f269" y="f151"/>
                </a:cubicBezTo>
                <a:cubicBezTo>
                  <a:pt x="f269" y="f21"/>
                  <a:pt x="f269" y="f53"/>
                  <a:pt x="f269" y="f28"/>
                </a:cubicBezTo>
                <a:cubicBezTo>
                  <a:pt x="f271" y="f28"/>
                  <a:pt x="f272" y="f28"/>
                  <a:pt x="f273" y="f28"/>
                </a:cubicBezTo>
                <a:cubicBezTo>
                  <a:pt x="f273" y="f133"/>
                  <a:pt x="f273" y="f182"/>
                  <a:pt x="f273" y="f33"/>
                </a:cubicBezTo>
                <a:cubicBezTo>
                  <a:pt x="f274" y="f33"/>
                  <a:pt x="f275" y="f33"/>
                  <a:pt x="f276" y="f33"/>
                </a:cubicBezTo>
                <a:cubicBezTo>
                  <a:pt x="f276" y="f196"/>
                  <a:pt x="f276" y="f234"/>
                  <a:pt x="f276" y="f237"/>
                </a:cubicBezTo>
                <a:cubicBezTo>
                  <a:pt x="f277" y="f237"/>
                  <a:pt x="f68" y="f237"/>
                  <a:pt x="f67" y="f237"/>
                </a:cubicBezTo>
                <a:cubicBezTo>
                  <a:pt x="f278" y="f237"/>
                  <a:pt x="f279" y="f237"/>
                  <a:pt x="f280" y="f237"/>
                </a:cubicBezTo>
                <a:cubicBezTo>
                  <a:pt x="f281" y="f237"/>
                  <a:pt x="f282" y="f283"/>
                  <a:pt x="f282" y="f69"/>
                </a:cubicBezTo>
                <a:cubicBezTo>
                  <a:pt x="f281" y="f34"/>
                  <a:pt x="f282" y="f220"/>
                  <a:pt x="f282" y="f190"/>
                </a:cubicBezTo>
                <a:cubicBezTo>
                  <a:pt x="f282" y="f132"/>
                  <a:pt x="f281" y="f52"/>
                  <a:pt x="f281" y="f29"/>
                </a:cubicBezTo>
                <a:cubicBezTo>
                  <a:pt x="f281" y="f21"/>
                  <a:pt x="f282" y="f53"/>
                  <a:pt x="f282" y="f28"/>
                </a:cubicBezTo>
                <a:cubicBezTo>
                  <a:pt x="f284" y="f28"/>
                  <a:pt x="f285" y="f54"/>
                  <a:pt x="f286" y="f28"/>
                </a:cubicBezTo>
                <a:cubicBezTo>
                  <a:pt x="f286" y="f28"/>
                  <a:pt x="f287" y="f53"/>
                  <a:pt x="f288" y="f53"/>
                </a:cubicBezTo>
                <a:cubicBezTo>
                  <a:pt x="f288" y="f21"/>
                  <a:pt x="f288" y="f29"/>
                  <a:pt x="f288" y="f151"/>
                </a:cubicBezTo>
                <a:cubicBezTo>
                  <a:pt x="f288" y="f229"/>
                  <a:pt x="f288" y="f289"/>
                  <a:pt x="f288" y="f182"/>
                </a:cubicBezTo>
                <a:cubicBezTo>
                  <a:pt x="f288" y="f194"/>
                  <a:pt x="f288" y="f290"/>
                  <a:pt x="f288" y="f192"/>
                </a:cubicBezTo>
                <a:cubicBezTo>
                  <a:pt x="f288" y="f84"/>
                  <a:pt x="f288" y="f46"/>
                  <a:pt x="f291" y="f46"/>
                </a:cubicBezTo>
                <a:cubicBezTo>
                  <a:pt x="f43" y="f98"/>
                  <a:pt x="f292" y="f144"/>
                  <a:pt x="f27" y="f148"/>
                </a:cubicBezTo>
                <a:cubicBezTo>
                  <a:pt x="f293" y="f148"/>
                  <a:pt x="f293" y="f148"/>
                  <a:pt x="f26" y="f126"/>
                </a:cubicBezTo>
                <a:cubicBezTo>
                  <a:pt x="f26" y="f196"/>
                  <a:pt x="f26" y="f159"/>
                  <a:pt x="f26" y="f72"/>
                </a:cubicBezTo>
                <a:cubicBezTo>
                  <a:pt x="f26" y="f294"/>
                  <a:pt x="f26" y="f244"/>
                  <a:pt x="f26" y="f153"/>
                </a:cubicBezTo>
                <a:cubicBezTo>
                  <a:pt x="f26" y="f54"/>
                  <a:pt x="f26" y="f54"/>
                  <a:pt x="f25" y="f54"/>
                </a:cubicBezTo>
                <a:cubicBezTo>
                  <a:pt x="f295" y="f28"/>
                  <a:pt x="f296" y="f28"/>
                  <a:pt x="f297" y="f54"/>
                </a:cubicBezTo>
                <a:cubicBezTo>
                  <a:pt x="f298" y="f54"/>
                  <a:pt x="f299" y="f28"/>
                  <a:pt x="f299" y="f29"/>
                </a:cubicBezTo>
                <a:cubicBezTo>
                  <a:pt x="f298" y="f300"/>
                  <a:pt x="f299" y="f232"/>
                  <a:pt x="f299" y="f301"/>
                </a:cubicBezTo>
                <a:cubicBezTo>
                  <a:pt x="f299" y="f226"/>
                  <a:pt x="f299" y="f178"/>
                  <a:pt x="f299" y="f16"/>
                </a:cubicBezTo>
                <a:cubicBezTo>
                  <a:pt x="f299" y="f12"/>
                  <a:pt x="f299" y="f290"/>
                  <a:pt x="f299" y="f185"/>
                </a:cubicBezTo>
                <a:cubicBezTo>
                  <a:pt x="f302" y="f185"/>
                  <a:pt x="f303" y="f185"/>
                  <a:pt x="f304" y="f185"/>
                </a:cubicBezTo>
                <a:cubicBezTo>
                  <a:pt x="f304" y="f177"/>
                  <a:pt x="f304" y="f20"/>
                  <a:pt x="f304" y="f54"/>
                </a:cubicBezTo>
                <a:cubicBezTo>
                  <a:pt x="f305" y="f54"/>
                  <a:pt x="f306" y="f54"/>
                  <a:pt x="f7" y="f54"/>
                </a:cubicBezTo>
                <a:cubicBezTo>
                  <a:pt x="f7" y="f54"/>
                  <a:pt x="f7" y="f54"/>
                  <a:pt x="f7" y="f22"/>
                </a:cubicBezTo>
                <a:cubicBezTo>
                  <a:pt x="f7" y="f22"/>
                  <a:pt x="f307" y="f8"/>
                  <a:pt x="f308" y="f8"/>
                </a:cubicBezTo>
                <a:cubicBezTo>
                  <a:pt x="f309" y="f8"/>
                  <a:pt x="f310" y="f8"/>
                  <a:pt x="f311" y="f8"/>
                </a:cubicBezTo>
                <a:cubicBezTo>
                  <a:pt x="f312" y="f8"/>
                  <a:pt x="f313" y="f8"/>
                  <a:pt x="f9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4" name="Conector recto 8">
            <a:extLst>
              <a:ext uri="{FF2B5EF4-FFF2-40B4-BE49-F238E27FC236}">
                <a16:creationId xmlns:a16="http://schemas.microsoft.com/office/drawing/2014/main" id="{0C1A7DAF-B2A5-4B93-A6E7-8BCA01B75688}"/>
              </a:ext>
            </a:extLst>
          </p:cNvPr>
          <p:cNvCxnSpPr/>
          <p:nvPr/>
        </p:nvCxnSpPr>
        <p:spPr>
          <a:xfrm flipH="1">
            <a:off x="0" y="4963408"/>
            <a:ext cx="6845491" cy="0"/>
          </a:xfrm>
          <a:prstGeom prst="straightConnector1">
            <a:avLst/>
          </a:prstGeom>
          <a:noFill/>
          <a:ln w="9528" cap="flat">
            <a:solidFill>
              <a:srgbClr val="EEB245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202412686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5217E999-78C4-4DB9-9EA3-75690280C7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278" y="536652"/>
            <a:ext cx="7723497" cy="481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25692724-4274-44D4-ABAB-F421FF2B28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78" y="1152473"/>
            <a:ext cx="7723497" cy="34545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0" r:id="rId5"/>
    <p:sldLayoutId id="2147483662" r:id="rId6"/>
    <p:sldLayoutId id="2147483665" r:id="rId7"/>
    <p:sldLayoutId id="2147483666" r:id="rId8"/>
    <p:sldLayoutId id="2147483668" r:id="rId9"/>
    <p:sldLayoutId id="2147483671" r:id="rId10"/>
    <p:sldLayoutId id="2147483672" r:id="rId11"/>
    <p:sldLayoutId id="2147483673" r:id="rId12"/>
    <p:sldLayoutId id="2147483674" r:id="rId13"/>
  </p:sldLayoutIdLst>
  <p:transition/>
  <p:timing/>
  <p:txStyles>
    <p:titleStyle>
      <a:lvl1pPr marL="0" marR="0" lvl="0" indent="0" algn="l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s-PE" sz="2800" b="0" i="0" u="none" strike="noStrike" kern="0" cap="none" spc="0" baseline="0">
          <a:solidFill>
            <a:srgbClr val="434343"/>
          </a:solidFill>
          <a:uFillTx/>
          <a:latin typeface="Fira Sans Extra Condensed Medium"/>
          <a:ea typeface="Fira Sans Extra Condensed Medium"/>
          <a:cs typeface="Fira Sans Extra Condensed Medium"/>
        </a:defRPr>
      </a:lvl1pPr>
    </p:titleStyle>
    <p:bodyStyle>
      <a:lvl1pPr marL="457200" marR="0" lvl="0" indent="-304796" algn="l" defTabSz="914400" rtl="0" fontAlgn="auto" hangingPunct="1">
        <a:lnSpc>
          <a:spcPct val="115000"/>
        </a:lnSpc>
        <a:spcBef>
          <a:spcPct val="0"/>
        </a:spcBef>
        <a:spcAft>
          <a:spcPct val="0"/>
        </a:spcAft>
        <a:buClr>
          <a:srgbClr val="434343"/>
        </a:buClr>
        <a:buSzPts val="1200"/>
        <a:buFont typeface="Roboto"/>
        <a:buChar char="●"/>
        <a:defRPr lang="es-PE" sz="1200" b="0" i="0" u="none" strike="noStrike" kern="0" cap="none" spc="0" baseline="0">
          <a:solidFill>
            <a:srgbClr val="434343"/>
          </a:solidFill>
          <a:uFillTx/>
          <a:latin typeface="Roboto"/>
          <a:ea typeface="Roboto"/>
          <a:cs typeface="Roboto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8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1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1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5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0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18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2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2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13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2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14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9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30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31.xml" /><Relationship Id="rId3" Type="http://schemas.openxmlformats.org/officeDocument/2006/relationships/hyperlink" Target="https://www.slidesppt.net/what-you-can-and-cannot-do-with-our-templates/" TargetMode="External" /><Relationship Id="rId4" Type="http://schemas.openxmlformats.org/officeDocument/2006/relationships/hyperlink" Target="https://www.slidesppt.net/frequently-asked-questions/" TargetMode="External" /><Relationship Id="rId5" Type="http://schemas.openxmlformats.org/officeDocument/2006/relationships/hyperlink" Target="https://www.slidesppt.net/tutorials-and-tips/" TargetMode="Externa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11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3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4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5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37.xml" /><Relationship Id="rId3" Type="http://schemas.openxmlformats.org/officeDocument/2006/relationships/hyperlink" Target="https://www.slidesppt.net/" TargetMode="Ex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n 23">
            <a:extLst>
              <a:ext uri="{FF2B5EF4-FFF2-40B4-BE49-F238E27FC236}">
                <a16:creationId xmlns:a16="http://schemas.microsoft.com/office/drawing/2014/main" id="{7A45A06F-A2CD-4B61-A1D7-A95F0415EF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2084" y="0"/>
            <a:ext cx="9141915" cy="516323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o 3">
            <a:extLst>
              <a:ext uri="{FF2B5EF4-FFF2-40B4-BE49-F238E27FC236}">
                <a16:creationId xmlns:a16="http://schemas.microsoft.com/office/drawing/2014/main" id="{4C0397E2-F3B0-41FE-8112-4640CE159ED5}"/>
              </a:ext>
            </a:extLst>
          </p:cNvPr>
          <p:cNvGrpSpPr/>
          <p:nvPr/>
        </p:nvGrpSpPr>
        <p:grpSpPr>
          <a:xfrm>
            <a:off x="6399314" y="-731775"/>
            <a:ext cx="746816" cy="4412428"/>
            <a:chOff x="6399314" y="-731775"/>
            <a:chExt cx="746816" cy="4412428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299FE3BC-EA70-4DE3-8A75-2D8F404F4A74}"/>
                </a:ext>
              </a:extLst>
            </p:cNvPr>
            <p:cNvSpPr/>
            <p:nvPr/>
          </p:nvSpPr>
          <p:spPr>
            <a:xfrm rot="2676733">
              <a:off x="6760126" y="-731775"/>
              <a:ext cx="386004" cy="4412428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679"/>
                <a:gd name="f7" fmla="val 5883241"/>
                <a:gd name="f8" fmla="val 455834"/>
                <a:gd name="f9" fmla="val 452990"/>
                <a:gd name="f10" fmla="val 5411147"/>
                <a:gd name="f11" fmla="+- 0 0 -90"/>
                <a:gd name="f12" fmla="*/ f3 1 514679"/>
                <a:gd name="f13" fmla="*/ f4 1 5883241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514679"/>
                <a:gd name="f22" fmla="*/ f18 1 5883241"/>
                <a:gd name="f23" fmla="*/ 0 f19 1"/>
                <a:gd name="f24" fmla="*/ 455834 f18 1"/>
                <a:gd name="f25" fmla="*/ 452990 f19 1"/>
                <a:gd name="f26" fmla="*/ 0 f18 1"/>
                <a:gd name="f27" fmla="*/ 514679 f19 1"/>
                <a:gd name="f28" fmla="*/ 5411147 f18 1"/>
                <a:gd name="f29" fmla="*/ 5883241 f18 1"/>
                <a:gd name="f30" fmla="+- f20 0 f1"/>
                <a:gd name="f31" fmla="*/ f23 1 514679"/>
                <a:gd name="f32" fmla="*/ f24 1 5883241"/>
                <a:gd name="f33" fmla="*/ f25 1 514679"/>
                <a:gd name="f34" fmla="*/ f26 1 5883241"/>
                <a:gd name="f35" fmla="*/ f27 1 514679"/>
                <a:gd name="f36" fmla="*/ f28 1 5883241"/>
                <a:gd name="f37" fmla="*/ f29 1 5883241"/>
                <a:gd name="f38" fmla="*/ f14 1 f21"/>
                <a:gd name="f39" fmla="*/ f15 1 f21"/>
                <a:gd name="f40" fmla="*/ f14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1 f22"/>
                <a:gd name="f48" fmla="*/ f37 1 f22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2 1"/>
                <a:gd name="f58" fmla="*/ f47 f13 1"/>
                <a:gd name="f59" fmla="*/ f48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7" y="f58"/>
                </a:cxn>
                <a:cxn ang="f30">
                  <a:pos x="f53" y="f59"/>
                </a:cxn>
                <a:cxn ang="f30">
                  <a:pos x="f53" y="f54"/>
                </a:cxn>
              </a:cxnLst>
              <a:rect l="f49" t="f52" r="f50" b="f51"/>
              <a:pathLst>
                <a:path w="514679" h="5883241">
                  <a:moveTo>
                    <a:pt x="f5" y="f8"/>
                  </a:moveTo>
                  <a:lnTo>
                    <a:pt x="f9" y="f5"/>
                  </a:lnTo>
                  <a:lnTo>
                    <a:pt x="f6" y="f10"/>
                  </a:lnTo>
                  <a:lnTo>
                    <a:pt x="f5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B03E4584-B8F6-48C4-B4E0-2830C5A81428}"/>
                </a:ext>
              </a:extLst>
            </p:cNvPr>
            <p:cNvSpPr/>
            <p:nvPr/>
          </p:nvSpPr>
          <p:spPr>
            <a:xfrm rot="2676733">
              <a:off x="6399314" y="-554910"/>
              <a:ext cx="283345" cy="3238887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4679"/>
                <a:gd name="f7" fmla="val 5883241"/>
                <a:gd name="f8" fmla="val 455834"/>
                <a:gd name="f9" fmla="val 452990"/>
                <a:gd name="f10" fmla="val 5411147"/>
                <a:gd name="f11" fmla="+- 0 0 -90"/>
                <a:gd name="f12" fmla="*/ f3 1 514679"/>
                <a:gd name="f13" fmla="*/ f4 1 5883241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514679"/>
                <a:gd name="f22" fmla="*/ f18 1 5883241"/>
                <a:gd name="f23" fmla="*/ 0 f19 1"/>
                <a:gd name="f24" fmla="*/ 455834 f18 1"/>
                <a:gd name="f25" fmla="*/ 452990 f19 1"/>
                <a:gd name="f26" fmla="*/ 0 f18 1"/>
                <a:gd name="f27" fmla="*/ 514679 f19 1"/>
                <a:gd name="f28" fmla="*/ 5411147 f18 1"/>
                <a:gd name="f29" fmla="*/ 5883241 f18 1"/>
                <a:gd name="f30" fmla="+- f20 0 f1"/>
                <a:gd name="f31" fmla="*/ f23 1 514679"/>
                <a:gd name="f32" fmla="*/ f24 1 5883241"/>
                <a:gd name="f33" fmla="*/ f25 1 514679"/>
                <a:gd name="f34" fmla="*/ f26 1 5883241"/>
                <a:gd name="f35" fmla="*/ f27 1 514679"/>
                <a:gd name="f36" fmla="*/ f28 1 5883241"/>
                <a:gd name="f37" fmla="*/ f29 1 5883241"/>
                <a:gd name="f38" fmla="*/ f14 1 f21"/>
                <a:gd name="f39" fmla="*/ f15 1 f21"/>
                <a:gd name="f40" fmla="*/ f14 1 f22"/>
                <a:gd name="f41" fmla="*/ f16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1 f22"/>
                <a:gd name="f48" fmla="*/ f37 1 f22"/>
                <a:gd name="f49" fmla="*/ f38 f12 1"/>
                <a:gd name="f50" fmla="*/ f39 f12 1"/>
                <a:gd name="f51" fmla="*/ f41 f13 1"/>
                <a:gd name="f52" fmla="*/ f40 f13 1"/>
                <a:gd name="f53" fmla="*/ f42 f12 1"/>
                <a:gd name="f54" fmla="*/ f43 f13 1"/>
                <a:gd name="f55" fmla="*/ f44 f12 1"/>
                <a:gd name="f56" fmla="*/ f45 f13 1"/>
                <a:gd name="f57" fmla="*/ f46 f12 1"/>
                <a:gd name="f58" fmla="*/ f47 f13 1"/>
                <a:gd name="f59" fmla="*/ f48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7" y="f58"/>
                </a:cxn>
                <a:cxn ang="f30">
                  <a:pos x="f53" y="f59"/>
                </a:cxn>
                <a:cxn ang="f30">
                  <a:pos x="f53" y="f54"/>
                </a:cxn>
              </a:cxnLst>
              <a:rect l="f49" t="f52" r="f50" b="f51"/>
              <a:pathLst>
                <a:path w="514679" h="5883241">
                  <a:moveTo>
                    <a:pt x="f5" y="f8"/>
                  </a:moveTo>
                  <a:lnTo>
                    <a:pt x="f9" y="f5"/>
                  </a:lnTo>
                  <a:lnTo>
                    <a:pt x="f6" y="f10"/>
                  </a:lnTo>
                  <a:lnTo>
                    <a:pt x="f5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5D3A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03159DEC-D029-460A-828B-55C9B8981C9C}"/>
              </a:ext>
            </a:extLst>
          </p:cNvPr>
          <p:cNvSpPr/>
          <p:nvPr/>
        </p:nvSpPr>
        <p:spPr>
          <a:xfrm>
            <a:off x="4271957" y="-9528"/>
            <a:ext cx="4872042" cy="516323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496050"/>
              <a:gd name="f7" fmla="val 6884307"/>
              <a:gd name="f8" fmla="val 3352800"/>
              <a:gd name="f9" fmla="val 3003550"/>
              <a:gd name="f10" fmla="val 6489700"/>
              <a:gd name="f11" fmla="val 6493933"/>
              <a:gd name="f12" fmla="val 2286000"/>
              <a:gd name="f13" fmla="val 6491817"/>
              <a:gd name="f14" fmla="val 4584699"/>
              <a:gd name="f15" fmla="val 6870699"/>
              <a:gd name="f16" fmla="val 1132114"/>
              <a:gd name="f17" fmla="val 6394449"/>
              <a:gd name="f18" fmla="+- 0 0 -90"/>
              <a:gd name="f19" fmla="*/ f3 1 6496050"/>
              <a:gd name="f20" fmla="*/ f4 1 6884307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6496050"/>
              <a:gd name="f29" fmla="*/ f25 1 6884307"/>
              <a:gd name="f30" fmla="*/ 3352800 f26 1"/>
              <a:gd name="f31" fmla="*/ 3003550 f25 1"/>
              <a:gd name="f32" fmla="*/ 6489700 f26 1"/>
              <a:gd name="f33" fmla="*/ 0 f25 1"/>
              <a:gd name="f34" fmla="*/ 6496050 f26 1"/>
              <a:gd name="f35" fmla="*/ 6870699 f25 1"/>
              <a:gd name="f36" fmla="*/ 1132114 f26 1"/>
              <a:gd name="f37" fmla="*/ 6884307 f25 1"/>
              <a:gd name="f38" fmla="*/ 0 f26 1"/>
              <a:gd name="f39" fmla="*/ 6394449 f25 1"/>
              <a:gd name="f40" fmla="+- f27 0 f1"/>
              <a:gd name="f41" fmla="*/ f30 1 6496050"/>
              <a:gd name="f42" fmla="*/ f31 1 6884307"/>
              <a:gd name="f43" fmla="*/ f32 1 6496050"/>
              <a:gd name="f44" fmla="*/ f33 1 6884307"/>
              <a:gd name="f45" fmla="*/ f34 1 6496050"/>
              <a:gd name="f46" fmla="*/ f35 1 6884307"/>
              <a:gd name="f47" fmla="*/ f36 1 6496050"/>
              <a:gd name="f48" fmla="*/ f37 1 6884307"/>
              <a:gd name="f49" fmla="*/ f38 1 6496050"/>
              <a:gd name="f50" fmla="*/ f39 1 6884307"/>
              <a:gd name="f51" fmla="*/ f21 1 f28"/>
              <a:gd name="f52" fmla="*/ f22 1 f28"/>
              <a:gd name="f53" fmla="*/ f21 1 f29"/>
              <a:gd name="f54" fmla="*/ f23 1 f29"/>
              <a:gd name="f55" fmla="*/ f41 1 f28"/>
              <a:gd name="f56" fmla="*/ f42 1 f29"/>
              <a:gd name="f57" fmla="*/ f43 1 f28"/>
              <a:gd name="f58" fmla="*/ f44 1 f29"/>
              <a:gd name="f59" fmla="*/ f45 1 f28"/>
              <a:gd name="f60" fmla="*/ f46 1 f29"/>
              <a:gd name="f61" fmla="*/ f47 1 f28"/>
              <a:gd name="f62" fmla="*/ f48 1 f29"/>
              <a:gd name="f63" fmla="*/ f49 1 f28"/>
              <a:gd name="f64" fmla="*/ f50 1 f29"/>
              <a:gd name="f65" fmla="*/ f51 f19 1"/>
              <a:gd name="f66" fmla="*/ f52 f19 1"/>
              <a:gd name="f67" fmla="*/ f54 f20 1"/>
              <a:gd name="f68" fmla="*/ f53 f20 1"/>
              <a:gd name="f69" fmla="*/ f55 f19 1"/>
              <a:gd name="f70" fmla="*/ f56 f20 1"/>
              <a:gd name="f71" fmla="*/ f57 f19 1"/>
              <a:gd name="f72" fmla="*/ f58 f20 1"/>
              <a:gd name="f73" fmla="*/ f59 f19 1"/>
              <a:gd name="f74" fmla="*/ f60 f20 1"/>
              <a:gd name="f75" fmla="*/ f61 f19 1"/>
              <a:gd name="f76" fmla="*/ f62 f20 1"/>
              <a:gd name="f77" fmla="*/ f63 f19 1"/>
              <a:gd name="f78" fmla="*/ f64 f2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9" y="f70"/>
              </a:cxn>
              <a:cxn ang="f40">
                <a:pos x="f71" y="f72"/>
              </a:cxn>
              <a:cxn ang="f40">
                <a:pos x="f73" y="f74"/>
              </a:cxn>
              <a:cxn ang="f40">
                <a:pos x="f75" y="f76"/>
              </a:cxn>
              <a:cxn ang="f40">
                <a:pos x="f77" y="f78"/>
              </a:cxn>
              <a:cxn ang="f40">
                <a:pos x="f69" y="f70"/>
              </a:cxn>
            </a:cxnLst>
            <a:rect l="f65" t="f68" r="f66" b="f67"/>
            <a:pathLst>
              <a:path w="6496050" h="6884307">
                <a:moveTo>
                  <a:pt x="f8" y="f9"/>
                </a:moveTo>
                <a:lnTo>
                  <a:pt x="f10" y="f5"/>
                </a:lnTo>
                <a:cubicBezTo>
                  <a:pt x="f11" y="f12"/>
                  <a:pt x="f13" y="f14"/>
                  <a:pt x="f6" y="f15"/>
                </a:cubicBezTo>
                <a:lnTo>
                  <a:pt x="f16" y="f7"/>
                </a:lnTo>
                <a:lnTo>
                  <a:pt x="f5" y="f17"/>
                </a:lnTo>
                <a:lnTo>
                  <a:pt x="f8" y="f9"/>
                </a:ln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64E6C5C-3C0F-48EA-B612-66DDB76E3600}"/>
              </a:ext>
            </a:extLst>
          </p:cNvPr>
          <p:cNvSpPr/>
          <p:nvPr/>
        </p:nvSpPr>
        <p:spPr>
          <a:xfrm>
            <a:off x="4639318" y="575724"/>
            <a:ext cx="4514301" cy="4587499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302246"/>
              <a:gd name="f7" fmla="val 6404444"/>
              <a:gd name="f8" fmla="val 6088959"/>
              <a:gd name="f9" fmla="val 6271852"/>
              <a:gd name="f10" fmla="val 3993921"/>
              <a:gd name="f11" fmla="val 3460305"/>
              <a:gd name="f12" fmla="val 6392950"/>
              <a:gd name="f13" fmla="val 684142"/>
              <a:gd name="f14" fmla="+- 0 0 -90"/>
              <a:gd name="f15" fmla="*/ f3 1 6302246"/>
              <a:gd name="f16" fmla="*/ f4 1 6404444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6302246"/>
              <a:gd name="f25" fmla="*/ f21 1 6404444"/>
              <a:gd name="f26" fmla="*/ 0 f22 1"/>
              <a:gd name="f27" fmla="*/ 6088959 f21 1"/>
              <a:gd name="f28" fmla="*/ 6271852 f22 1"/>
              <a:gd name="f29" fmla="*/ 0 f21 1"/>
              <a:gd name="f30" fmla="*/ 6302246 f22 1"/>
              <a:gd name="f31" fmla="*/ 3993921 f21 1"/>
              <a:gd name="f32" fmla="*/ 3460305 f22 1"/>
              <a:gd name="f33" fmla="*/ 6392950 f21 1"/>
              <a:gd name="f34" fmla="*/ 684142 f22 1"/>
              <a:gd name="f35" fmla="*/ 6404444 f21 1"/>
              <a:gd name="f36" fmla="+- f23 0 f1"/>
              <a:gd name="f37" fmla="*/ f26 1 6302246"/>
              <a:gd name="f38" fmla="*/ f27 1 6404444"/>
              <a:gd name="f39" fmla="*/ f28 1 6302246"/>
              <a:gd name="f40" fmla="*/ f29 1 6404444"/>
              <a:gd name="f41" fmla="*/ f30 1 6302246"/>
              <a:gd name="f42" fmla="*/ f31 1 6404444"/>
              <a:gd name="f43" fmla="*/ f32 1 6302246"/>
              <a:gd name="f44" fmla="*/ f33 1 6404444"/>
              <a:gd name="f45" fmla="*/ f34 1 6302246"/>
              <a:gd name="f46" fmla="*/ f35 1 6404444"/>
              <a:gd name="f47" fmla="*/ f17 1 f24"/>
              <a:gd name="f48" fmla="*/ f18 1 f24"/>
              <a:gd name="f49" fmla="*/ f17 1 f25"/>
              <a:gd name="f50" fmla="*/ f19 1 f25"/>
              <a:gd name="f51" fmla="*/ f37 1 f24"/>
              <a:gd name="f52" fmla="*/ f38 1 f25"/>
              <a:gd name="f53" fmla="*/ f39 1 f24"/>
              <a:gd name="f54" fmla="*/ f40 1 f25"/>
              <a:gd name="f55" fmla="*/ f41 1 f24"/>
              <a:gd name="f56" fmla="*/ f42 1 f25"/>
              <a:gd name="f57" fmla="*/ f43 1 f24"/>
              <a:gd name="f58" fmla="*/ f44 1 f25"/>
              <a:gd name="f59" fmla="*/ f45 1 f24"/>
              <a:gd name="f60" fmla="*/ f46 1 f25"/>
              <a:gd name="f61" fmla="*/ f47 f15 1"/>
              <a:gd name="f62" fmla="*/ f48 f15 1"/>
              <a:gd name="f63" fmla="*/ f50 f16 1"/>
              <a:gd name="f64" fmla="*/ f49 f16 1"/>
              <a:gd name="f65" fmla="*/ f51 f15 1"/>
              <a:gd name="f66" fmla="*/ f52 f16 1"/>
              <a:gd name="f67" fmla="*/ f53 f15 1"/>
              <a:gd name="f68" fmla="*/ f54 f16 1"/>
              <a:gd name="f69" fmla="*/ f55 f15 1"/>
              <a:gd name="f70" fmla="*/ f56 f16 1"/>
              <a:gd name="f71" fmla="*/ f57 f15 1"/>
              <a:gd name="f72" fmla="*/ f58 f16 1"/>
              <a:gd name="f73" fmla="*/ f59 f15 1"/>
              <a:gd name="f74" fmla="*/ f60 f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65" y="f66"/>
              </a:cxn>
              <a:cxn ang="f36">
                <a:pos x="f67" y="f68"/>
              </a:cxn>
              <a:cxn ang="f36">
                <a:pos x="f69" y="f70"/>
              </a:cxn>
              <a:cxn ang="f36">
                <a:pos x="f71" y="f72"/>
              </a:cxn>
              <a:cxn ang="f36">
                <a:pos x="f73" y="f74"/>
              </a:cxn>
              <a:cxn ang="f36">
                <a:pos x="f65" y="f66"/>
              </a:cxn>
            </a:cxnLst>
            <a:rect l="f61" t="f64" r="f62" b="f63"/>
            <a:pathLst>
              <a:path w="6302246" h="6404444">
                <a:moveTo>
                  <a:pt x="f5" y="f8"/>
                </a:moveTo>
                <a:lnTo>
                  <a:pt x="f9" y="f5"/>
                </a:lnTo>
                <a:lnTo>
                  <a:pt x="f6" y="f10"/>
                </a:lnTo>
                <a:lnTo>
                  <a:pt x="f11" y="f12"/>
                </a:lnTo>
                <a:lnTo>
                  <a:pt x="f13" y="f7"/>
                </a:lnTo>
                <a:lnTo>
                  <a:pt x="f5" y="f8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Google Shape;61;p17">
            <a:extLst>
              <a:ext uri="{FF2B5EF4-FFF2-40B4-BE49-F238E27FC236}">
                <a16:creationId xmlns:a16="http://schemas.microsoft.com/office/drawing/2014/main" id="{C0A428B3-17DF-4CF3-A135-C9AFFB63D2A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75269" y="2429533"/>
            <a:ext cx="4155710" cy="1271400"/>
          </a:xfrm>
        </p:spPr>
        <p:txBody>
          <a:bodyPr/>
          <a:lstStyle>
            <a:defPPr/>
          </a:lstStyle>
          <a:p>
            <a:pPr lvl="0"/>
            <a:r>
              <a:rPr lang="es-PE" sz="5400">
                <a:solidFill>
                  <a:srgbClr val="BE4626"/>
                </a:solidFill>
                <a:latin typeface="Karla ExtraBold" pitchFamily="34"/>
              </a:rPr>
              <a:t>TOWN PLANNING</a:t>
            </a:r>
          </a:p>
        </p:txBody>
      </p:sp>
      <p:sp>
        <p:nvSpPr>
          <p:cNvPr id="9" name="Google Shape;62;p17">
            <a:extLst>
              <a:ext uri="{FF2B5EF4-FFF2-40B4-BE49-F238E27FC236}">
                <a16:creationId xmlns:a16="http://schemas.microsoft.com/office/drawing/2014/main" id="{F3EBE963-023F-4760-A7C1-BD2A9EFE36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869091" y="404868"/>
            <a:ext cx="2476387" cy="694797"/>
          </a:xfrm>
        </p:spPr>
        <p:txBody>
          <a:bodyPr/>
          <a:lstStyle>
            <a:defPPr/>
          </a:lstStyle>
          <a:p>
            <a:pPr marL="0" lvl="0" indent="0"/>
            <a:r>
              <a:rPr lang="en-US" sz="1200"/>
              <a:t>Here is where your infographics begin</a:t>
            </a:r>
          </a:p>
          <a:p>
            <a:pPr marL="0" lvl="0" indent="0"/>
            <a:endParaRPr lang="en-US" sz="1200"/>
          </a:p>
        </p:txBody>
      </p:sp>
      <p:sp>
        <p:nvSpPr>
          <p:cNvPr id="10" name="Google Shape;4268;p65">
            <a:extLst>
              <a:ext uri="{FF2B5EF4-FFF2-40B4-BE49-F238E27FC236}">
                <a16:creationId xmlns:a16="http://schemas.microsoft.com/office/drawing/2014/main" id="{B5849A8F-35C9-4034-879D-3F3EE8EF1B45}"/>
              </a:ext>
            </a:extLst>
          </p:cNvPr>
          <p:cNvSpPr txBox="1"/>
          <p:nvPr/>
        </p:nvSpPr>
        <p:spPr>
          <a:xfrm>
            <a:off x="5120612" y="3557619"/>
            <a:ext cx="3665034" cy="467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4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Free Template</a:t>
            </a:r>
          </a:p>
        </p:txBody>
      </p:sp>
      <p:pic>
        <p:nvPicPr>
          <p:cNvPr id="11" name="Imagen 2">
            <a:extLst>
              <a:ext uri="{FF2B5EF4-FFF2-40B4-BE49-F238E27FC236}">
                <a16:creationId xmlns:a16="http://schemas.microsoft.com/office/drawing/2014/main" id="{432135E4-3BA6-428B-BB55-A9CEDC6AD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98" y="22667"/>
            <a:ext cx="537669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Triángulo rectángulo 19">
            <a:extLst>
              <a:ext uri="{FF2B5EF4-FFF2-40B4-BE49-F238E27FC236}">
                <a16:creationId xmlns:a16="http://schemas.microsoft.com/office/drawing/2014/main" id="{D11C7E66-8A98-4BAA-AE75-C5D289F83C80}"/>
              </a:ext>
            </a:extLst>
          </p:cNvPr>
          <p:cNvSpPr/>
          <p:nvPr/>
        </p:nvSpPr>
        <p:spPr>
          <a:xfrm rot="5400013">
            <a:off x="-67022" y="64891"/>
            <a:ext cx="1094875" cy="96083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3" name="Gráfico 10">
            <a:extLst>
              <a:ext uri="{FF2B5EF4-FFF2-40B4-BE49-F238E27FC236}">
                <a16:creationId xmlns:a16="http://schemas.microsoft.com/office/drawing/2014/main" id="{DD7C1543-AF5E-4B94-A437-682970E49499}"/>
              </a:ext>
            </a:extLst>
          </p:cNvPr>
          <p:cNvGrpSpPr/>
          <p:nvPr/>
        </p:nvGrpSpPr>
        <p:grpSpPr>
          <a:xfrm>
            <a:off x="132556" y="4641719"/>
            <a:ext cx="479114" cy="479114"/>
            <a:chOff x="55979" y="4561603"/>
            <a:chExt cx="559228" cy="559228"/>
          </a:xfrm>
        </p:grpSpPr>
        <p:sp>
          <p:nvSpPr>
            <p:cNvPr id="14" name="Forma libre: forma 25">
              <a:extLst>
                <a:ext uri="{FF2B5EF4-FFF2-40B4-BE49-F238E27FC236}">
                  <a16:creationId xmlns:a16="http://schemas.microsoft.com/office/drawing/2014/main" id="{9103126D-05F4-4653-A49E-DF51F50BBAF3}"/>
                </a:ext>
              </a:extLst>
            </p:cNvPr>
            <p:cNvSpPr/>
            <p:nvPr/>
          </p:nvSpPr>
          <p:spPr>
            <a:xfrm>
              <a:off x="55979" y="4561603"/>
              <a:ext cx="559228" cy="559228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orma libre: forma 26">
              <a:extLst>
                <a:ext uri="{FF2B5EF4-FFF2-40B4-BE49-F238E27FC236}">
                  <a16:creationId xmlns:a16="http://schemas.microsoft.com/office/drawing/2014/main" id="{2A452189-8B0F-48FF-AFD9-43FE705AA6B3}"/>
                </a:ext>
              </a:extLst>
            </p:cNvPr>
            <p:cNvSpPr/>
            <p:nvPr/>
          </p:nvSpPr>
          <p:spPr>
            <a:xfrm>
              <a:off x="127924" y="4630302"/>
              <a:ext cx="435876" cy="421812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TextBox 59">
            <a:extLst>
              <a:ext uri="{FF2B5EF4-FFF2-40B4-BE49-F238E27FC236}">
                <a16:creationId xmlns:a16="http://schemas.microsoft.com/office/drawing/2014/main" id="{A2BE1664-2F67-4E48-B52E-AA2DA4752A44}"/>
              </a:ext>
            </a:extLst>
          </p:cNvPr>
          <p:cNvSpPr txBox="1"/>
          <p:nvPr/>
        </p:nvSpPr>
        <p:spPr>
          <a:xfrm>
            <a:off x="5970108" y="4188646"/>
            <a:ext cx="1929164" cy="369335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E69138"/>
                </a:solidFill>
                <a:uFillTx/>
                <a:latin typeface="Arial"/>
                <a:ea typeface="Arial"/>
                <a:cs typeface="Arial"/>
              </a:rPr>
              <a:t>slidesppt</a:t>
            </a:r>
            <a:r>
              <a:rPr lang="en-US" sz="1200" b="0" i="0" u="none" strike="noStrike" kern="0" cap="none" spc="0" baseline="0">
                <a:solidFill>
                  <a:srgbClr val="E69138"/>
                </a:solidFill>
                <a:uFillTx/>
                <a:latin typeface="Arial"/>
                <a:ea typeface="Arial"/>
                <a:cs typeface="Arial"/>
              </a:rPr>
              <a:t>.</a:t>
            </a:r>
            <a:r>
              <a:rPr lang="en-US" sz="1800" b="0" i="0" u="none" strike="noStrike" kern="0" cap="none" spc="0" baseline="0">
                <a:solidFill>
                  <a:srgbClr val="E69138"/>
                </a:solidFill>
                <a:uFillTx/>
                <a:latin typeface="Arial"/>
                <a:ea typeface="Arial"/>
                <a:cs typeface="Arial"/>
              </a:rPr>
              <a:t>net</a:t>
            </a:r>
            <a:endParaRPr lang="en-US" sz="1200" b="0" i="0" u="none" strike="noStrike" kern="0" cap="none" spc="0" baseline="0">
              <a:solidFill>
                <a:srgbClr val="E69138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7" name="Imagen 15">
            <a:extLst>
              <a:ext uri="{FF2B5EF4-FFF2-40B4-BE49-F238E27FC236}">
                <a16:creationId xmlns:a16="http://schemas.microsoft.com/office/drawing/2014/main" id="{E0D8894A-12FD-4225-9653-A2ADD9140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146" y="849514"/>
            <a:ext cx="1921136" cy="13668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453;p21">
            <a:extLst>
              <a:ext uri="{FF2B5EF4-FFF2-40B4-BE49-F238E27FC236}">
                <a16:creationId xmlns:a16="http://schemas.microsoft.com/office/drawing/2014/main" id="{6C227250-F5E1-46C6-90F1-69BFF77FCDD6}"/>
              </a:ext>
            </a:extLst>
          </p:cNvPr>
          <p:cNvSpPr/>
          <p:nvPr/>
        </p:nvSpPr>
        <p:spPr>
          <a:xfrm>
            <a:off x="658797" y="1964478"/>
            <a:ext cx="692401" cy="692401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25%</a:t>
            </a:r>
          </a:p>
        </p:txBody>
      </p:sp>
      <p:sp>
        <p:nvSpPr>
          <p:cNvPr id="3" name="Google Shape;454;p21">
            <a:extLst>
              <a:ext uri="{FF2B5EF4-FFF2-40B4-BE49-F238E27FC236}">
                <a16:creationId xmlns:a16="http://schemas.microsoft.com/office/drawing/2014/main" id="{B6A38D78-EBA2-423E-BB00-8EFDE1C682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sp>
        <p:nvSpPr>
          <p:cNvPr id="4" name="Google Shape;455;p21">
            <a:extLst>
              <a:ext uri="{FF2B5EF4-FFF2-40B4-BE49-F238E27FC236}">
                <a16:creationId xmlns:a16="http://schemas.microsoft.com/office/drawing/2014/main" id="{42181883-24F0-4C1A-A5AB-104ADAFA0EE1}"/>
              </a:ext>
            </a:extLst>
          </p:cNvPr>
          <p:cNvSpPr/>
          <p:nvPr/>
        </p:nvSpPr>
        <p:spPr>
          <a:xfrm>
            <a:off x="4851367" y="4540215"/>
            <a:ext cx="18" cy="18"/>
          </a:xfrm>
          <a:custGeom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 fill="none">
                <a:moveTo>
                  <a:pt x="f3" y="f3"/>
                </a:moveTo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oogle Shape;456;p21">
            <a:extLst>
              <a:ext uri="{FF2B5EF4-FFF2-40B4-BE49-F238E27FC236}">
                <a16:creationId xmlns:a16="http://schemas.microsoft.com/office/drawing/2014/main" id="{EAFE7CCB-8C8C-4395-AD65-C63A537363B0}"/>
              </a:ext>
            </a:extLst>
          </p:cNvPr>
          <p:cNvGrpSpPr/>
          <p:nvPr/>
        </p:nvGrpSpPr>
        <p:grpSpPr>
          <a:xfrm>
            <a:off x="3949805" y="2156520"/>
            <a:ext cx="1804705" cy="1751113"/>
            <a:chOff x="3949805" y="2156520"/>
            <a:chExt cx="1804705" cy="1751113"/>
          </a:xfrm>
        </p:grpSpPr>
        <p:sp>
          <p:nvSpPr>
            <p:cNvPr id="6" name="Google Shape;457;p21">
              <a:extLst>
                <a:ext uri="{FF2B5EF4-FFF2-40B4-BE49-F238E27FC236}">
                  <a16:creationId xmlns:a16="http://schemas.microsoft.com/office/drawing/2014/main" id="{83E303ED-6275-415E-9385-D8D825C39B87}"/>
                </a:ext>
              </a:extLst>
            </p:cNvPr>
            <p:cNvSpPr/>
            <p:nvPr/>
          </p:nvSpPr>
          <p:spPr>
            <a:xfrm>
              <a:off x="4993236" y="2156520"/>
              <a:ext cx="761274" cy="912598"/>
            </a:xfrm>
            <a:custGeom>
              <a:gdLst>
                <a:gd name="f0" fmla="val w"/>
                <a:gd name="f1" fmla="val h"/>
                <a:gd name="f2" fmla="val 0"/>
                <a:gd name="f3" fmla="val 48335"/>
                <a:gd name="f4" fmla="val 57943"/>
                <a:gd name="f5" fmla="val 34"/>
                <a:gd name="f6" fmla="val 1"/>
                <a:gd name="f7" fmla="val 10509"/>
                <a:gd name="f8" fmla="val 10875"/>
                <a:gd name="f9" fmla="val 10909"/>
                <a:gd name="f10" fmla="val 10942"/>
                <a:gd name="f11" fmla="val 10976"/>
                <a:gd name="f12" fmla="val 100"/>
                <a:gd name="f13" fmla="val 11676"/>
                <a:gd name="f14" fmla="val 367"/>
                <a:gd name="f15" fmla="val 12210"/>
                <a:gd name="f16" fmla="val 767"/>
                <a:gd name="f17" fmla="val 12443"/>
                <a:gd name="f18" fmla="val 925"/>
                <a:gd name="f19" fmla="val 12529"/>
                <a:gd name="f20" fmla="val 1113"/>
                <a:gd name="f21" fmla="val 12572"/>
                <a:gd name="f22" fmla="val 1321"/>
                <a:gd name="f23" fmla="val 1598"/>
                <a:gd name="f24" fmla="val 1911"/>
                <a:gd name="f25" fmla="val 12496"/>
                <a:gd name="f26" fmla="val 2235"/>
                <a:gd name="f27" fmla="val 12343"/>
                <a:gd name="f28" fmla="val 2569"/>
                <a:gd name="f29" fmla="val 12176"/>
                <a:gd name="f30" fmla="val 5671"/>
                <a:gd name="f31" fmla="val 10675"/>
                <a:gd name="f32" fmla="val 7439"/>
                <a:gd name="f33" fmla="val 11008"/>
                <a:gd name="f34" fmla="val 13943"/>
                <a:gd name="f35" fmla="val 13878"/>
                <a:gd name="f36" fmla="val 17847"/>
                <a:gd name="f37" fmla="val 21817"/>
                <a:gd name="f38" fmla="val 25019"/>
                <a:gd name="f39" fmla="val 23551"/>
                <a:gd name="f40" fmla="val 23351"/>
                <a:gd name="f41" fmla="val 1983"/>
                <a:gd name="f42" fmla="val 23225"/>
                <a:gd name="f43" fmla="val 1653"/>
                <a:gd name="f44" fmla="val 23113"/>
                <a:gd name="f45" fmla="val 1326"/>
                <a:gd name="f46" fmla="val 1133"/>
                <a:gd name="f47" fmla="val 941"/>
                <a:gd name="f48" fmla="val 23152"/>
                <a:gd name="f49" fmla="val 23251"/>
                <a:gd name="f50" fmla="val 23484"/>
                <a:gd name="f51" fmla="val 23951"/>
                <a:gd name="f52" fmla="val 24619"/>
                <a:gd name="f53" fmla="val 24685"/>
                <a:gd name="f54" fmla="val 24852"/>
                <a:gd name="f55" fmla="val 25086"/>
                <a:gd name="f56" fmla="val 39830"/>
                <a:gd name="f57" fmla="val 40730"/>
                <a:gd name="f58" fmla="val 43199"/>
                <a:gd name="f59" fmla="val 17179"/>
                <a:gd name="f60" fmla="val 19247"/>
                <a:gd name="f61" fmla="val 43332"/>
                <a:gd name="f62" fmla="val 21415"/>
                <a:gd name="f63" fmla="val 44600"/>
                <a:gd name="f64" fmla="val 46334"/>
                <a:gd name="f65" fmla="val 46901"/>
                <a:gd name="f66" fmla="val 21249"/>
                <a:gd name="f67" fmla="val 47468"/>
                <a:gd name="f68" fmla="val 20982"/>
                <a:gd name="f69" fmla="val 48035"/>
                <a:gd name="f70" fmla="val 20415"/>
                <a:gd name="f71" fmla="val 49203"/>
                <a:gd name="f72" fmla="val 19481"/>
                <a:gd name="f73" fmla="val 51438"/>
                <a:gd name="f74" fmla="val 52472"/>
                <a:gd name="f75" fmla="val 55040"/>
                <a:gd name="f76" fmla="val 21882"/>
                <a:gd name="f77" fmla="val 57942"/>
                <a:gd name="f78" fmla="val 24851"/>
                <a:gd name="f79" fmla="val 27787"/>
                <a:gd name="f80" fmla="val 30222"/>
                <a:gd name="f81" fmla="val 29288"/>
                <a:gd name="f82" fmla="val 28721"/>
                <a:gd name="f83" fmla="val 28454"/>
                <a:gd name="f84" fmla="val 28287"/>
                <a:gd name="f85" fmla="val 45734"/>
                <a:gd name="f86" fmla="val 28487"/>
                <a:gd name="f87" fmla="val 45100"/>
                <a:gd name="f88" fmla="val 28854"/>
                <a:gd name="f89" fmla="val 29221"/>
                <a:gd name="f90" fmla="val 44099"/>
                <a:gd name="f91" fmla="val 29755"/>
                <a:gd name="f92" fmla="val 43732"/>
                <a:gd name="f93" fmla="val 30355"/>
                <a:gd name="f94" fmla="val 43499"/>
                <a:gd name="f95" fmla="val 30555"/>
                <a:gd name="f96" fmla="val 43432"/>
                <a:gd name="f97" fmla="val 30755"/>
                <a:gd name="f98" fmla="val 43365"/>
                <a:gd name="f99" fmla="val 30956"/>
                <a:gd name="f100" fmla="val 43299"/>
                <a:gd name="f101" fmla="val 31356"/>
                <a:gd name="f102" fmla="val 43232"/>
                <a:gd name="f103" fmla="val 31756"/>
                <a:gd name="f104" fmla="val 32156"/>
                <a:gd name="f105" fmla="val 36194"/>
                <a:gd name="f106" fmla="val 32458"/>
                <a:gd name="f107" fmla="val 46400"/>
                <a:gd name="f108" fmla="val 28988"/>
                <a:gd name="f109" fmla="val 43264"/>
                <a:gd name="f110" fmla="val 27020"/>
                <a:gd name="f111" fmla="*/ f0 1 48335"/>
                <a:gd name="f112" fmla="*/ f1 1 57943"/>
                <a:gd name="f113" fmla="val f2"/>
                <a:gd name="f114" fmla="val f3"/>
                <a:gd name="f115" fmla="val f4"/>
                <a:gd name="f116" fmla="+- f115 0 f113"/>
                <a:gd name="f117" fmla="+- f114 0 f113"/>
                <a:gd name="f118" fmla="*/ f117 1 48335"/>
                <a:gd name="f119" fmla="*/ f116 1 57943"/>
                <a:gd name="f120" fmla="*/ f113 1 f118"/>
                <a:gd name="f121" fmla="*/ f114 1 f118"/>
                <a:gd name="f122" fmla="*/ f113 1 f119"/>
                <a:gd name="f123" fmla="*/ f115 1 f119"/>
                <a:gd name="f124" fmla="*/ f120 f111 1"/>
                <a:gd name="f125" fmla="*/ f121 f111 1"/>
                <a:gd name="f126" fmla="*/ f123 f112 1"/>
                <a:gd name="f127" fmla="*/ f122 f1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4" t="f127" r="f125" b="f126"/>
              <a:pathLst>
                <a:path w="48335" h="57943">
                  <a:moveTo>
                    <a:pt x="f5" y="f6"/>
                  </a:moveTo>
                  <a:lnTo>
                    <a:pt x="f5" y="f7"/>
                  </a:lnTo>
                  <a:lnTo>
                    <a:pt x="f2" y="f8"/>
                  </a:lnTo>
                  <a:cubicBezTo>
                    <a:pt x="f2" y="f9"/>
                    <a:pt x="f2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4" y="f36"/>
                  </a:cubicBezTo>
                  <a:cubicBezTo>
                    <a:pt x="f34" y="f37"/>
                    <a:pt x="f33" y="f38"/>
                    <a:pt x="f32" y="f38"/>
                  </a:cubicBezTo>
                  <a:cubicBezTo>
                    <a:pt x="f30" y="f38"/>
                    <a:pt x="f28" y="f39"/>
                    <a:pt x="f26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16" y="f49"/>
                  </a:cubicBezTo>
                  <a:cubicBezTo>
                    <a:pt x="f14" y="f50"/>
                    <a:pt x="f12" y="f51"/>
                    <a:pt x="f5" y="f52"/>
                  </a:cubicBezTo>
                  <a:cubicBezTo>
                    <a:pt x="f5" y="f53"/>
                    <a:pt x="f5" y="f54"/>
                    <a:pt x="f5" y="f55"/>
                  </a:cubicBezTo>
                  <a:lnTo>
                    <a:pt x="f5" y="f56"/>
                  </a:lnTo>
                  <a:lnTo>
                    <a:pt x="f5" y="f57"/>
                  </a:lnTo>
                  <a:lnTo>
                    <a:pt x="f5" y="f58"/>
                  </a:lnTo>
                  <a:lnTo>
                    <a:pt x="f59" y="f58"/>
                  </a:lnTo>
                  <a:cubicBezTo>
                    <a:pt x="f60" y="f61"/>
                    <a:pt x="f62" y="f63"/>
                    <a:pt x="f62" y="f64"/>
                  </a:cubicBezTo>
                  <a:cubicBezTo>
                    <a:pt x="f62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2" y="f74"/>
                  </a:cubicBezTo>
                  <a:cubicBezTo>
                    <a:pt x="f72" y="f75"/>
                    <a:pt x="f76" y="f77"/>
                    <a:pt x="f78" y="f77"/>
                  </a:cubicBezTo>
                  <a:cubicBezTo>
                    <a:pt x="f79" y="f77"/>
                    <a:pt x="f80" y="f75"/>
                    <a:pt x="f80" y="f74"/>
                  </a:cubicBezTo>
                  <a:cubicBezTo>
                    <a:pt x="f80" y="f73"/>
                    <a:pt x="f81" y="f71"/>
                    <a:pt x="f82" y="f69"/>
                  </a:cubicBezTo>
                  <a:cubicBezTo>
                    <a:pt x="f83" y="f67"/>
                    <a:pt x="f84" y="f65"/>
                    <a:pt x="f84" y="f64"/>
                  </a:cubicBezTo>
                  <a:cubicBezTo>
                    <a:pt x="f84" y="f85"/>
                    <a:pt x="f86" y="f87"/>
                    <a:pt x="f88" y="f63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58"/>
                    <a:pt x="f104" y="f58"/>
                  </a:cubicBezTo>
                  <a:lnTo>
                    <a:pt x="f3" y="f58"/>
                  </a:lnTo>
                  <a:lnTo>
                    <a:pt x="f3" y="f105"/>
                  </a:lnTo>
                  <a:cubicBezTo>
                    <a:pt x="f3" y="f106"/>
                    <a:pt x="f107" y="f108"/>
                    <a:pt x="f109" y="f110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E4626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458;p21">
              <a:extLst>
                <a:ext uri="{FF2B5EF4-FFF2-40B4-BE49-F238E27FC236}">
                  <a16:creationId xmlns:a16="http://schemas.microsoft.com/office/drawing/2014/main" id="{14698F65-8C66-4A0D-9F49-BBC90B8EBAAB}"/>
                </a:ext>
              </a:extLst>
            </p:cNvPr>
            <p:cNvSpPr/>
            <p:nvPr/>
          </p:nvSpPr>
          <p:spPr>
            <a:xfrm>
              <a:off x="3949805" y="2638309"/>
              <a:ext cx="1243593" cy="1269324"/>
            </a:xfrm>
            <a:custGeom>
              <a:gdLst>
                <a:gd name="f0" fmla="val w"/>
                <a:gd name="f1" fmla="val h"/>
                <a:gd name="f2" fmla="val 0"/>
                <a:gd name="f3" fmla="val 78958"/>
                <a:gd name="f4" fmla="val 80592"/>
                <a:gd name="f5" fmla="val 40130"/>
                <a:gd name="f6" fmla="val 1"/>
                <a:gd name="f7" fmla="val 36694"/>
                <a:gd name="f8" fmla="val 34259"/>
                <a:gd name="f9" fmla="val 2502"/>
                <a:gd name="f10" fmla="val 5571"/>
                <a:gd name="f11" fmla="val 7172"/>
                <a:gd name="f12" fmla="val 35826"/>
                <a:gd name="f13" fmla="val 10375"/>
                <a:gd name="f14" fmla="val 36760"/>
                <a:gd name="f15" fmla="val 12243"/>
                <a:gd name="f16" fmla="val 35326"/>
                <a:gd name="f17" fmla="val 13777"/>
                <a:gd name="f18" fmla="val 33191"/>
                <a:gd name="f19" fmla="val 13911"/>
                <a:gd name="f20" fmla="val 33291"/>
                <a:gd name="f21" fmla="val 33358"/>
                <a:gd name="f22" fmla="val 33391"/>
                <a:gd name="f23" fmla="val 13944"/>
                <a:gd name="f24" fmla="val 33325"/>
                <a:gd name="f25" fmla="val 33125"/>
                <a:gd name="f26" fmla="val 32891"/>
                <a:gd name="f27" fmla="val 18314"/>
                <a:gd name="f28" fmla="val 18581"/>
                <a:gd name="f29" fmla="val 25952"/>
                <a:gd name="f30" fmla="val 33625"/>
                <a:gd name="f31" fmla="val 33992"/>
                <a:gd name="f32" fmla="val 13839"/>
                <a:gd name="f33" fmla="val 35671"/>
                <a:gd name="f34" fmla="val 12867"/>
                <a:gd name="f35" fmla="val 36917"/>
                <a:gd name="f36" fmla="val 11547"/>
                <a:gd name="f37" fmla="val 11190"/>
                <a:gd name="f38" fmla="val 10807"/>
                <a:gd name="f39" fmla="val 36826"/>
                <a:gd name="f40" fmla="val 10408"/>
                <a:gd name="f41" fmla="val 36627"/>
                <a:gd name="f42" fmla="val 7206"/>
                <a:gd name="f43" fmla="val 34692"/>
                <a:gd name="f44" fmla="val 5605"/>
                <a:gd name="f45" fmla="val 2503"/>
                <a:gd name="f46" fmla="val 37494"/>
                <a:gd name="f47" fmla="val 40930"/>
                <a:gd name="f48" fmla="val 44399"/>
                <a:gd name="f49" fmla="val 47201"/>
                <a:gd name="f50" fmla="val 45233"/>
                <a:gd name="f51" fmla="val 10794"/>
                <a:gd name="f52" fmla="val 45043"/>
                <a:gd name="f53" fmla="val 11169"/>
                <a:gd name="f54" fmla="val 44956"/>
                <a:gd name="f55" fmla="val 11520"/>
                <a:gd name="f56" fmla="val 12839"/>
                <a:gd name="f57" fmla="val 46190"/>
                <a:gd name="f58" fmla="val 47902"/>
                <a:gd name="f59" fmla="val 47976"/>
                <a:gd name="f60" fmla="val 48066"/>
                <a:gd name="f61" fmla="val 48168"/>
                <a:gd name="f62" fmla="val 62745"/>
                <a:gd name="f63" fmla="val 63880"/>
                <a:gd name="f64" fmla="val 65881"/>
                <a:gd name="f65" fmla="val 33062"/>
                <a:gd name="f66" fmla="val 65867"/>
                <a:gd name="f67" fmla="val 33280"/>
                <a:gd name="f68" fmla="val 65858"/>
                <a:gd name="f69" fmla="val 33254"/>
                <a:gd name="f70" fmla="val 65863"/>
                <a:gd name="f71" fmla="val 33225"/>
                <a:gd name="f72" fmla="val 65870"/>
                <a:gd name="f73" fmla="val 35359"/>
                <a:gd name="f74" fmla="val 66014"/>
                <a:gd name="f75" fmla="val 67549"/>
                <a:gd name="f76" fmla="val 35860"/>
                <a:gd name="f77" fmla="val 69417"/>
                <a:gd name="f78" fmla="val 33892"/>
                <a:gd name="f79" fmla="val 72986"/>
                <a:gd name="f80" fmla="val 74587"/>
                <a:gd name="f81" fmla="val 77690"/>
                <a:gd name="f82" fmla="val 43599"/>
                <a:gd name="f83" fmla="val 46401"/>
                <a:gd name="f84" fmla="val 44433"/>
                <a:gd name="f85" fmla="val 43532"/>
                <a:gd name="f86" fmla="val 44933"/>
                <a:gd name="f87" fmla="val 47101"/>
                <a:gd name="f88" fmla="val 47435"/>
                <a:gd name="f89" fmla="val 65848"/>
                <a:gd name="f90" fmla="val 65047"/>
                <a:gd name="f91" fmla="val 54606"/>
                <a:gd name="f92" fmla="val 48235"/>
                <a:gd name="f93" fmla="val 65147"/>
                <a:gd name="f94" fmla="val 46277"/>
                <a:gd name="f95" fmla="val 66034"/>
                <a:gd name="f96" fmla="val 45289"/>
                <a:gd name="f97" fmla="val 67259"/>
                <a:gd name="f98" fmla="val 67668"/>
                <a:gd name="f99" fmla="val 68115"/>
                <a:gd name="f100" fmla="val 45399"/>
                <a:gd name="f101" fmla="val 68583"/>
                <a:gd name="f102" fmla="val 45633"/>
                <a:gd name="f103" fmla="val 71752"/>
                <a:gd name="f104" fmla="val 73387"/>
                <a:gd name="f105" fmla="val 76455"/>
                <a:gd name="f106" fmla="val 78957"/>
                <a:gd name="f107" fmla="val 68180"/>
                <a:gd name="f108" fmla="val 36828"/>
                <a:gd name="f109" fmla="val 67793"/>
                <a:gd name="f110" fmla="val 36921"/>
                <a:gd name="f111" fmla="val 67432"/>
                <a:gd name="f112" fmla="val 66119"/>
                <a:gd name="f113" fmla="val 65152"/>
                <a:gd name="f114" fmla="val 35692"/>
                <a:gd name="f115" fmla="val 34038"/>
                <a:gd name="f116" fmla="val 65040"/>
                <a:gd name="f117" fmla="val 34077"/>
                <a:gd name="f118" fmla="val 65033"/>
                <a:gd name="f119" fmla="val 34109"/>
                <a:gd name="f120" fmla="val 34008"/>
                <a:gd name="f121" fmla="val 33869"/>
                <a:gd name="f122" fmla="val 33691"/>
                <a:gd name="f123" fmla="val 18047"/>
                <a:gd name="f124" fmla="val 65014"/>
                <a:gd name="f125" fmla="val 47068"/>
                <a:gd name="f126" fmla="val 43499"/>
                <a:gd name="f127" fmla="val 46000"/>
                <a:gd name="f128" fmla="*/ f0 1 78958"/>
                <a:gd name="f129" fmla="*/ f1 1 80592"/>
                <a:gd name="f130" fmla="val f2"/>
                <a:gd name="f131" fmla="val f3"/>
                <a:gd name="f132" fmla="val f4"/>
                <a:gd name="f133" fmla="+- f132 0 f130"/>
                <a:gd name="f134" fmla="+- f131 0 f130"/>
                <a:gd name="f135" fmla="*/ f134 1 78958"/>
                <a:gd name="f136" fmla="*/ f133 1 80592"/>
                <a:gd name="f137" fmla="*/ f130 1 f135"/>
                <a:gd name="f138" fmla="*/ f131 1 f135"/>
                <a:gd name="f139" fmla="*/ f130 1 f136"/>
                <a:gd name="f140" fmla="*/ f132 1 f136"/>
                <a:gd name="f141" fmla="*/ f137 f128 1"/>
                <a:gd name="f142" fmla="*/ f138 f128 1"/>
                <a:gd name="f143" fmla="*/ f140 f129 1"/>
                <a:gd name="f144" fmla="*/ f139 f1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1" t="f144" r="f142" b="f143"/>
              <a:pathLst>
                <a:path w="78958" h="805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21" y="f19"/>
                    <a:pt x="f22" y="f23"/>
                  </a:cubicBezTo>
                  <a:cubicBezTo>
                    <a:pt x="f24" y="f19"/>
                    <a:pt x="f25" y="f19"/>
                    <a:pt x="f26" y="f19"/>
                  </a:cubicBezTo>
                  <a:lnTo>
                    <a:pt x="f19" y="f19"/>
                  </a:lnTo>
                  <a:cubicBezTo>
                    <a:pt x="f19" y="f19"/>
                    <a:pt x="f23" y="f27"/>
                    <a:pt x="f23" y="f28"/>
                  </a:cubicBezTo>
                  <a:lnTo>
                    <a:pt x="f23" y="f29"/>
                  </a:lnTo>
                  <a:lnTo>
                    <a:pt x="f23" y="f30"/>
                  </a:lnTo>
                  <a:lnTo>
                    <a:pt x="f23" y="f31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0" y="f41"/>
                    <a:pt x="f42" y="f43"/>
                    <a:pt x="f44" y="f43"/>
                  </a:cubicBezTo>
                  <a:cubicBezTo>
                    <a:pt x="f45" y="f43"/>
                    <a:pt x="f6" y="f46"/>
                    <a:pt x="f6" y="f47"/>
                  </a:cubicBezTo>
                  <a:cubicBezTo>
                    <a:pt x="f6" y="f48"/>
                    <a:pt x="f45" y="f49"/>
                    <a:pt x="f44" y="f49"/>
                  </a:cubicBezTo>
                  <a:cubicBezTo>
                    <a:pt x="f42" y="f49"/>
                    <a:pt x="f40" y="f50"/>
                    <a:pt x="f40" y="f50"/>
                  </a:cubicBez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32" y="f57"/>
                    <a:pt x="f23" y="f58"/>
                  </a:cubicBezTo>
                  <a:cubicBezTo>
                    <a:pt x="f23" y="f59"/>
                    <a:pt x="f23" y="f60"/>
                    <a:pt x="f23" y="f61"/>
                  </a:cubicBezTo>
                  <a:lnTo>
                    <a:pt x="f23" y="f62"/>
                  </a:lnTo>
                  <a:cubicBezTo>
                    <a:pt x="f23" y="f63"/>
                    <a:pt x="f19" y="f64"/>
                    <a:pt x="f19" y="f64"/>
                  </a:cubicBezTo>
                  <a:lnTo>
                    <a:pt x="f26" y="f64"/>
                  </a:lnTo>
                  <a:cubicBezTo>
                    <a:pt x="f65" y="f64"/>
                    <a:pt x="f18" y="f66"/>
                    <a:pt x="f67" y="f68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18" y="f64"/>
                  </a:cubicBezTo>
                  <a:cubicBezTo>
                    <a:pt x="f73" y="f74"/>
                    <a:pt x="f14" y="f75"/>
                    <a:pt x="f76" y="f77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7" y="f4"/>
                    <a:pt x="f5" y="f4"/>
                  </a:cubicBezTo>
                  <a:cubicBezTo>
                    <a:pt x="f82" y="f4"/>
                    <a:pt x="f83" y="f81"/>
                    <a:pt x="f83" y="f80"/>
                  </a:cubicBezTo>
                  <a:cubicBezTo>
                    <a:pt x="f83" y="f79"/>
                    <a:pt x="f84" y="f77"/>
                    <a:pt x="f84" y="f77"/>
                  </a:cubicBezTo>
                  <a:cubicBezTo>
                    <a:pt x="f85" y="f75"/>
                    <a:pt x="f86" y="f74"/>
                    <a:pt x="f87" y="f64"/>
                  </a:cubicBezTo>
                  <a:lnTo>
                    <a:pt x="f88" y="f89"/>
                  </a:lnTo>
                  <a:lnTo>
                    <a:pt x="f90" y="f89"/>
                  </a:lnTo>
                  <a:lnTo>
                    <a:pt x="f90" y="f91"/>
                  </a:lnTo>
                  <a:lnTo>
                    <a:pt x="f90" y="f92"/>
                  </a:lnTo>
                  <a:lnTo>
                    <a:pt x="f90" y="f58"/>
                  </a:lnTo>
                  <a:cubicBezTo>
                    <a:pt x="f93" y="f94"/>
                    <a:pt x="f95" y="f96"/>
                    <a:pt x="f97" y="f96"/>
                  </a:cubicBezTo>
                  <a:cubicBezTo>
                    <a:pt x="f98" y="f96"/>
                    <a:pt x="f99" y="f100"/>
                    <a:pt x="f101" y="f102"/>
                  </a:cubicBezTo>
                  <a:cubicBezTo>
                    <a:pt x="f101" y="f102"/>
                    <a:pt x="f103" y="f49"/>
                    <a:pt x="f104" y="f49"/>
                  </a:cubicBezTo>
                  <a:cubicBezTo>
                    <a:pt x="f105" y="f49"/>
                    <a:pt x="f106" y="f48"/>
                    <a:pt x="f106" y="f47"/>
                  </a:cubicBezTo>
                  <a:cubicBezTo>
                    <a:pt x="f106" y="f46"/>
                    <a:pt x="f105" y="f43"/>
                    <a:pt x="f104" y="f43"/>
                  </a:cubicBezTo>
                  <a:cubicBezTo>
                    <a:pt x="f103" y="f43"/>
                    <a:pt x="f101" y="f41"/>
                    <a:pt x="f101" y="f41"/>
                  </a:cubicBezTo>
                  <a:cubicBezTo>
                    <a:pt x="f107" y="f108"/>
                    <a:pt x="f109" y="f110"/>
                    <a:pt x="f111" y="f110"/>
                  </a:cubicBezTo>
                  <a:cubicBezTo>
                    <a:pt x="f112" y="f110"/>
                    <a:pt x="f113" y="f114"/>
                    <a:pt x="f90" y="f31"/>
                  </a:cubicBezTo>
                  <a:cubicBezTo>
                    <a:pt x="f90" y="f115"/>
                    <a:pt x="f116" y="f117"/>
                    <a:pt x="f118" y="f119"/>
                  </a:cubicBezTo>
                  <a:lnTo>
                    <a:pt x="f118" y="f119"/>
                  </a:lnTo>
                  <a:cubicBezTo>
                    <a:pt x="f90" y="f120"/>
                    <a:pt x="f90" y="f121"/>
                    <a:pt x="f90" y="f122"/>
                  </a:cubicBezTo>
                  <a:lnTo>
                    <a:pt x="f90" y="f123"/>
                  </a:lnTo>
                  <a:lnTo>
                    <a:pt x="f124" y="f123"/>
                  </a:lnTo>
                  <a:lnTo>
                    <a:pt x="f124" y="f19"/>
                  </a:lnTo>
                  <a:lnTo>
                    <a:pt x="f125" y="f19"/>
                  </a:lnTo>
                  <a:cubicBezTo>
                    <a:pt x="f86" y="f17"/>
                    <a:pt x="f126" y="f15"/>
                    <a:pt x="f84" y="f13"/>
                  </a:cubicBezTo>
                  <a:cubicBezTo>
                    <a:pt x="f84" y="f13"/>
                    <a:pt x="f127" y="f11"/>
                    <a:pt x="f127" y="f10"/>
                  </a:cubicBezTo>
                  <a:cubicBezTo>
                    <a:pt x="f127" y="f9"/>
                    <a:pt x="f82" y="f6"/>
                    <a:pt x="f5" y="f6"/>
                  </a:cubicBezTo>
                  <a:close/>
                </a:path>
              </a:pathLst>
            </a:custGeom>
            <a:solidFill>
              <a:srgbClr val="EB7B7B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" name="Google Shape;460;p21">
            <a:extLst>
              <a:ext uri="{FF2B5EF4-FFF2-40B4-BE49-F238E27FC236}">
                <a16:creationId xmlns:a16="http://schemas.microsoft.com/office/drawing/2014/main" id="{2B2A69EB-9BDA-4885-8212-650EA560763B}"/>
              </a:ext>
            </a:extLst>
          </p:cNvPr>
          <p:cNvSpPr/>
          <p:nvPr/>
        </p:nvSpPr>
        <p:spPr>
          <a:xfrm>
            <a:off x="5003203" y="2862126"/>
            <a:ext cx="751307" cy="822767"/>
          </a:xfrm>
          <a:custGeom>
            <a:gdLst>
              <a:gd name="f0" fmla="val w"/>
              <a:gd name="f1" fmla="val h"/>
              <a:gd name="f2" fmla="val 0"/>
              <a:gd name="f3" fmla="val 47702"/>
              <a:gd name="f4" fmla="val 52239"/>
              <a:gd name="f5" fmla="val 34"/>
              <a:gd name="f6" fmla="val 1"/>
              <a:gd name="f7" fmla="val 3937"/>
              <a:gd name="f8" fmla="val 19415"/>
              <a:gd name="f9" fmla="val 19648"/>
              <a:gd name="f10" fmla="val 19815"/>
              <a:gd name="f11" fmla="val 19882"/>
              <a:gd name="f12" fmla="val 134"/>
              <a:gd name="f13" fmla="val 20582"/>
              <a:gd name="f14" fmla="val 401"/>
              <a:gd name="f15" fmla="val 21082"/>
              <a:gd name="f16" fmla="val 768"/>
              <a:gd name="f17" fmla="val 21316"/>
              <a:gd name="f18" fmla="val 942"/>
              <a:gd name="f19" fmla="val 21415"/>
              <a:gd name="f20" fmla="val 1133"/>
              <a:gd name="f21" fmla="val 21454"/>
              <a:gd name="f22" fmla="val 1327"/>
              <a:gd name="f23" fmla="val 1654"/>
              <a:gd name="f24" fmla="val 1984"/>
              <a:gd name="f25" fmla="val 21342"/>
              <a:gd name="f26" fmla="val 2236"/>
              <a:gd name="f27" fmla="val 21216"/>
              <a:gd name="f28" fmla="val 2569"/>
              <a:gd name="f29" fmla="val 21016"/>
              <a:gd name="f30" fmla="val 5672"/>
              <a:gd name="f31" fmla="val 19448"/>
              <a:gd name="f32" fmla="val 7440"/>
              <a:gd name="f33" fmla="val 11042"/>
              <a:gd name="f34" fmla="val 13944"/>
              <a:gd name="f35" fmla="val 22850"/>
              <a:gd name="f36" fmla="val 26987"/>
              <a:gd name="f37" fmla="val 31123"/>
              <a:gd name="f38" fmla="val 34525"/>
              <a:gd name="f39" fmla="val 32958"/>
              <a:gd name="f40" fmla="val 32758"/>
              <a:gd name="f41" fmla="val 1912"/>
              <a:gd name="f42" fmla="val 32605"/>
              <a:gd name="f43" fmla="val 1599"/>
              <a:gd name="f44" fmla="val 32529"/>
              <a:gd name="f45" fmla="val 1321"/>
              <a:gd name="f46" fmla="val 1113"/>
              <a:gd name="f47" fmla="val 925"/>
              <a:gd name="f48" fmla="val 32572"/>
              <a:gd name="f49" fmla="val 32657"/>
              <a:gd name="f50" fmla="val 368"/>
              <a:gd name="f51" fmla="val 32891"/>
              <a:gd name="f52" fmla="val 101"/>
              <a:gd name="f53" fmla="val 33458"/>
              <a:gd name="f54" fmla="val 34192"/>
              <a:gd name="f55" fmla="val 34225"/>
              <a:gd name="f56" fmla="val 34325"/>
              <a:gd name="f57" fmla="val 34692"/>
              <a:gd name="f58" fmla="val 52238"/>
              <a:gd name="f59" fmla="val 17046"/>
              <a:gd name="f60" fmla="val 17080"/>
              <a:gd name="f61" fmla="val 52205"/>
              <a:gd name="f62" fmla="val 17480"/>
              <a:gd name="f63" fmla="val 18814"/>
              <a:gd name="f64" fmla="val 52005"/>
              <a:gd name="f65" fmla="val 50837"/>
              <a:gd name="f66" fmla="val 50537"/>
              <a:gd name="f67" fmla="val 18714"/>
              <a:gd name="f68" fmla="val 50237"/>
              <a:gd name="f69" fmla="val 18548"/>
              <a:gd name="f70" fmla="val 49870"/>
              <a:gd name="f71" fmla="val 18381"/>
              <a:gd name="f72" fmla="val 49503"/>
              <a:gd name="f73" fmla="val 16913"/>
              <a:gd name="f74" fmla="val 46267"/>
              <a:gd name="f75" fmla="val 44399"/>
              <a:gd name="f76" fmla="val 40663"/>
              <a:gd name="f77" fmla="val 20115"/>
              <a:gd name="f78" fmla="val 37594"/>
              <a:gd name="f79" fmla="val 24085"/>
              <a:gd name="f80" fmla="val 28054"/>
              <a:gd name="f81" fmla="val 31257"/>
              <a:gd name="f82" fmla="val 29756"/>
              <a:gd name="f83" fmla="val 29589"/>
              <a:gd name="f84" fmla="val 29422"/>
              <a:gd name="f85" fmla="val 29355"/>
              <a:gd name="f86" fmla="val 51905"/>
              <a:gd name="f87" fmla="val 30489"/>
              <a:gd name="f88" fmla="val 52138"/>
              <a:gd name="f89" fmla="val 30990"/>
              <a:gd name="f90" fmla="val 31056"/>
              <a:gd name="f91" fmla="val 31090"/>
              <a:gd name="f92" fmla="val 31323"/>
              <a:gd name="f93" fmla="val 41864"/>
              <a:gd name="f94" fmla="val 31357"/>
              <a:gd name="f95" fmla="val 30956"/>
              <a:gd name="f96" fmla="val 67"/>
              <a:gd name="f97" fmla="val 701"/>
              <a:gd name="f98" fmla="val 1769"/>
              <a:gd name="f99" fmla="val 2069"/>
              <a:gd name="f100" fmla="val 29455"/>
              <a:gd name="f101" fmla="val 2402"/>
              <a:gd name="f102" fmla="val 29622"/>
              <a:gd name="f103" fmla="val 2736"/>
              <a:gd name="f104" fmla="val 29789"/>
              <a:gd name="f105" fmla="val 3103"/>
              <a:gd name="f106" fmla="val 6339"/>
              <a:gd name="f107" fmla="val 8207"/>
              <a:gd name="f108" fmla="val 11976"/>
              <a:gd name="f109" fmla="val 15045"/>
              <a:gd name="f110" fmla="val 18414"/>
              <a:gd name="f111" fmla="val 18581"/>
              <a:gd name="f112" fmla="val 18748"/>
              <a:gd name="f113" fmla="val 668"/>
              <a:gd name="f114" fmla="val 17647"/>
              <a:gd name="f115" fmla="val 17147"/>
              <a:gd name="f116" fmla="*/ f0 1 47702"/>
              <a:gd name="f117" fmla="*/ f1 1 52239"/>
              <a:gd name="f118" fmla="val f2"/>
              <a:gd name="f119" fmla="val f3"/>
              <a:gd name="f120" fmla="val f4"/>
              <a:gd name="f121" fmla="+- f120 0 f118"/>
              <a:gd name="f122" fmla="+- f119 0 f118"/>
              <a:gd name="f123" fmla="*/ f122 1 47702"/>
              <a:gd name="f124" fmla="*/ f121 1 52239"/>
              <a:gd name="f125" fmla="*/ f118 1 f123"/>
              <a:gd name="f126" fmla="*/ f119 1 f123"/>
              <a:gd name="f127" fmla="*/ f118 1 f124"/>
              <a:gd name="f128" fmla="*/ f120 1 f124"/>
              <a:gd name="f129" fmla="*/ f125 f116 1"/>
              <a:gd name="f130" fmla="*/ f126 f116 1"/>
              <a:gd name="f131" fmla="*/ f128 f117 1"/>
              <a:gd name="f132" fmla="*/ f127 f11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9" t="f132" r="f130" b="f131"/>
            <a:pathLst>
              <a:path w="47702" h="52239">
                <a:moveTo>
                  <a:pt x="f5" y="f6"/>
                </a:moveTo>
                <a:lnTo>
                  <a:pt x="f5" y="f7"/>
                </a:lnTo>
                <a:lnTo>
                  <a:pt x="f5" y="f8"/>
                </a:lnTo>
                <a:cubicBezTo>
                  <a:pt x="f5" y="f9"/>
                  <a:pt x="f5" y="f10"/>
                  <a:pt x="f5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1"/>
                </a:cubicBezTo>
                <a:cubicBezTo>
                  <a:pt x="f23" y="f21"/>
                  <a:pt x="f24" y="f25"/>
                  <a:pt x="f26" y="f27"/>
                </a:cubicBezTo>
                <a:cubicBezTo>
                  <a:pt x="f28" y="f29"/>
                  <a:pt x="f30" y="f31"/>
                  <a:pt x="f32" y="f31"/>
                </a:cubicBezTo>
                <a:cubicBezTo>
                  <a:pt x="f33" y="f31"/>
                  <a:pt x="f34" y="f35"/>
                  <a:pt x="f34" y="f36"/>
                </a:cubicBezTo>
                <a:cubicBezTo>
                  <a:pt x="f34" y="f37"/>
                  <a:pt x="f33" y="f38"/>
                  <a:pt x="f32" y="f38"/>
                </a:cubicBezTo>
                <a:cubicBezTo>
                  <a:pt x="f30" y="f38"/>
                  <a:pt x="f28" y="f39"/>
                  <a:pt x="f26" y="f40"/>
                </a:cubicBezTo>
                <a:cubicBezTo>
                  <a:pt x="f41" y="f42"/>
                  <a:pt x="f43" y="f44"/>
                  <a:pt x="f45" y="f44"/>
                </a:cubicBezTo>
                <a:cubicBezTo>
                  <a:pt x="f46" y="f44"/>
                  <a:pt x="f47" y="f48"/>
                  <a:pt x="f16" y="f49"/>
                </a:cubicBezTo>
                <a:cubicBezTo>
                  <a:pt x="f50" y="f51"/>
                  <a:pt x="f52" y="f53"/>
                  <a:pt x="f6" y="f54"/>
                </a:cubicBezTo>
                <a:cubicBezTo>
                  <a:pt x="f5" y="f55"/>
                  <a:pt x="f5" y="f56"/>
                  <a:pt x="f5" y="f56"/>
                </a:cubicBezTo>
                <a:lnTo>
                  <a:pt x="f5" y="f57"/>
                </a:lnTo>
                <a:lnTo>
                  <a:pt x="f5" y="f58"/>
                </a:lnTo>
                <a:lnTo>
                  <a:pt x="f59" y="f58"/>
                </a:lnTo>
                <a:lnTo>
                  <a:pt x="f60" y="f61"/>
                </a:lnTo>
                <a:cubicBezTo>
                  <a:pt x="f62" y="f61"/>
                  <a:pt x="f63" y="f64"/>
                  <a:pt x="f63" y="f65"/>
                </a:cubicBezTo>
                <a:cubicBezTo>
                  <a:pt x="f63" y="f66"/>
                  <a:pt x="f67" y="f68"/>
                  <a:pt x="f69" y="f70"/>
                </a:cubicBezTo>
                <a:cubicBezTo>
                  <a:pt x="f71" y="f72"/>
                  <a:pt x="f73" y="f74"/>
                  <a:pt x="f73" y="f75"/>
                </a:cubicBezTo>
                <a:cubicBezTo>
                  <a:pt x="f73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cubicBezTo>
                  <a:pt x="f81" y="f74"/>
                  <a:pt x="f82" y="f72"/>
                  <a:pt x="f83" y="f70"/>
                </a:cubicBezTo>
                <a:cubicBezTo>
                  <a:pt x="f84" y="f68"/>
                  <a:pt x="f85" y="f66"/>
                  <a:pt x="f85" y="f65"/>
                </a:cubicBezTo>
                <a:cubicBezTo>
                  <a:pt x="f85" y="f86"/>
                  <a:pt x="f87" y="f88"/>
                  <a:pt x="f89" y="f61"/>
                </a:cubicBezTo>
                <a:lnTo>
                  <a:pt x="f90" y="f61"/>
                </a:lnTo>
                <a:lnTo>
                  <a:pt x="f90" y="f58"/>
                </a:lnTo>
                <a:cubicBezTo>
                  <a:pt x="f91" y="f58"/>
                  <a:pt x="f92" y="f61"/>
                  <a:pt x="f92" y="f61"/>
                </a:cubicBezTo>
                <a:lnTo>
                  <a:pt x="f3" y="f61"/>
                </a:lnTo>
                <a:lnTo>
                  <a:pt x="f3" y="f6"/>
                </a:lnTo>
                <a:cubicBezTo>
                  <a:pt x="f93" y="f6"/>
                  <a:pt x="f94" y="f5"/>
                  <a:pt x="f94" y="f5"/>
                </a:cubicBezTo>
                <a:lnTo>
                  <a:pt x="f95" y="f5"/>
                </a:lnTo>
                <a:cubicBezTo>
                  <a:pt x="f87" y="f96"/>
                  <a:pt x="f85" y="f97"/>
                  <a:pt x="f85" y="f98"/>
                </a:cubicBezTo>
                <a:cubicBezTo>
                  <a:pt x="f85" y="f99"/>
                  <a:pt x="f100" y="f101"/>
                  <a:pt x="f102" y="f103"/>
                </a:cubicBezTo>
                <a:cubicBezTo>
                  <a:pt x="f104" y="f105"/>
                  <a:pt x="f81" y="f106"/>
                  <a:pt x="f81" y="f107"/>
                </a:cubicBezTo>
                <a:cubicBezTo>
                  <a:pt x="f81" y="f108"/>
                  <a:pt x="f80" y="f109"/>
                  <a:pt x="f79" y="f109"/>
                </a:cubicBezTo>
                <a:cubicBezTo>
                  <a:pt x="f77" y="f109"/>
                  <a:pt x="f73" y="f108"/>
                  <a:pt x="f73" y="f107"/>
                </a:cubicBezTo>
                <a:cubicBezTo>
                  <a:pt x="f73" y="f106"/>
                  <a:pt x="f110" y="f105"/>
                  <a:pt x="f111" y="f103"/>
                </a:cubicBezTo>
                <a:cubicBezTo>
                  <a:pt x="f112" y="f101"/>
                  <a:pt x="f63" y="f99"/>
                  <a:pt x="f63" y="f98"/>
                </a:cubicBezTo>
                <a:cubicBezTo>
                  <a:pt x="f63" y="f113"/>
                  <a:pt x="f114" y="f96"/>
                  <a:pt x="f115" y="f6"/>
                </a:cubicBezTo>
                <a:close/>
              </a:path>
            </a:pathLst>
          </a:custGeom>
          <a:solidFill>
            <a:srgbClr val="EEB245"/>
          </a:solidFill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9" name="Google Shape;461;p21">
            <a:extLst>
              <a:ext uri="{FF2B5EF4-FFF2-40B4-BE49-F238E27FC236}">
                <a16:creationId xmlns:a16="http://schemas.microsoft.com/office/drawing/2014/main" id="{7CB1533E-AB2D-4EA2-94FE-FE709E22030E}"/>
              </a:ext>
            </a:extLst>
          </p:cNvPr>
          <p:cNvGrpSpPr/>
          <p:nvPr/>
        </p:nvGrpSpPr>
        <p:grpSpPr>
          <a:xfrm>
            <a:off x="5530007" y="2913013"/>
            <a:ext cx="1527029" cy="234323"/>
            <a:chOff x="5530007" y="2913013"/>
            <a:chExt cx="1527029" cy="234323"/>
          </a:xfrm>
        </p:grpSpPr>
        <p:sp>
          <p:nvSpPr>
            <p:cNvPr id="10" name="Google Shape;462;p21">
              <a:extLst>
                <a:ext uri="{FF2B5EF4-FFF2-40B4-BE49-F238E27FC236}">
                  <a16:creationId xmlns:a16="http://schemas.microsoft.com/office/drawing/2014/main" id="{5EDB5DBA-2630-4DB7-BE34-6DBBB173CDA3}"/>
                </a:ext>
              </a:extLst>
            </p:cNvPr>
            <p:cNvSpPr/>
            <p:nvPr/>
          </p:nvSpPr>
          <p:spPr>
            <a:xfrm>
              <a:off x="5563026" y="2913013"/>
              <a:ext cx="1494010" cy="195544"/>
            </a:xfrm>
            <a:custGeom>
              <a:gdLst>
                <a:gd name="f0" fmla="val w"/>
                <a:gd name="f1" fmla="val h"/>
                <a:gd name="f2" fmla="val 0"/>
                <a:gd name="f3" fmla="val 95069"/>
                <a:gd name="f4" fmla="val 12443"/>
                <a:gd name="f5" fmla="val 1"/>
                <a:gd name="f6" fmla="val 12442"/>
                <a:gd name="f7" fmla="val 23718"/>
                <a:gd name="f8" fmla="*/ f0 1 95069"/>
                <a:gd name="f9" fmla="*/ f1 1 1244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95069"/>
                <a:gd name="f16" fmla="*/ f13 1 1244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95069" h="12443" fill="none">
                  <a:moveTo>
                    <a:pt x="f5" y="f6"/>
                  </a:moveTo>
                  <a:lnTo>
                    <a:pt x="f7" y="f2"/>
                  </a:lnTo>
                  <a:lnTo>
                    <a:pt x="f3" y="f2"/>
                  </a:lnTo>
                </a:path>
              </a:pathLst>
            </a:custGeom>
            <a:noFill/>
            <a:ln w="2084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463;p21">
              <a:extLst>
                <a:ext uri="{FF2B5EF4-FFF2-40B4-BE49-F238E27FC236}">
                  <a16:creationId xmlns:a16="http://schemas.microsoft.com/office/drawing/2014/main" id="{0E52AA2E-D97C-4C93-BF56-5C6B1A622538}"/>
                </a:ext>
              </a:extLst>
            </p:cNvPr>
            <p:cNvSpPr/>
            <p:nvPr/>
          </p:nvSpPr>
          <p:spPr>
            <a:xfrm>
              <a:off x="5530007" y="3080238"/>
              <a:ext cx="67098" cy="67098"/>
            </a:xfrm>
            <a:custGeom>
              <a:gdLst>
                <a:gd name="f0" fmla="val w"/>
                <a:gd name="f1" fmla="val h"/>
                <a:gd name="f2" fmla="val 0"/>
                <a:gd name="f3" fmla="val 4270"/>
                <a:gd name="f4" fmla="val 2135"/>
                <a:gd name="f5" fmla="val 934"/>
                <a:gd name="f6" fmla="val 3302"/>
                <a:gd name="f7" fmla="val 3303"/>
                <a:gd name="f8" fmla="*/ f0 1 4270"/>
                <a:gd name="f9" fmla="*/ f1 1 4270"/>
                <a:gd name="f10" fmla="val f2"/>
                <a:gd name="f11" fmla="val f3"/>
                <a:gd name="f12" fmla="+- f11 0 f10"/>
                <a:gd name="f13" fmla="*/ f12 1 4270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4270" h="427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7" y="f3"/>
                    <a:pt x="f3" y="f6"/>
                    <a:pt x="f3" y="f4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" name="Google Shape;464;p21">
            <a:extLst>
              <a:ext uri="{FF2B5EF4-FFF2-40B4-BE49-F238E27FC236}">
                <a16:creationId xmlns:a16="http://schemas.microsoft.com/office/drawing/2014/main" id="{9D4E338A-BD0A-4593-A9CE-D57484467ED3}"/>
              </a:ext>
            </a:extLst>
          </p:cNvPr>
          <p:cNvSpPr/>
          <p:nvPr/>
        </p:nvSpPr>
        <p:spPr>
          <a:xfrm>
            <a:off x="3381341" y="2157581"/>
            <a:ext cx="760241" cy="894722"/>
          </a:xfrm>
          <a:custGeom>
            <a:gdLst>
              <a:gd name="f0" fmla="val w"/>
              <a:gd name="f1" fmla="val h"/>
              <a:gd name="f2" fmla="val 0"/>
              <a:gd name="f3" fmla="val 48269"/>
              <a:gd name="f4" fmla="val 56808"/>
              <a:gd name="f5" fmla="val 48268"/>
              <a:gd name="f6" fmla="val 1"/>
              <a:gd name="f7" fmla="val 5104"/>
              <a:gd name="f8" fmla="val 26953"/>
              <a:gd name="f9" fmla="val 1902"/>
              <a:gd name="f10" fmla="val 28921"/>
              <a:gd name="f11" fmla="val 32391"/>
              <a:gd name="f12" fmla="val 36127"/>
              <a:gd name="f13" fmla="val 42831"/>
              <a:gd name="f14" fmla="val 16946"/>
              <a:gd name="f15" fmla="val 17380"/>
              <a:gd name="f16" fmla="val 17813"/>
              <a:gd name="f17" fmla="val 42898"/>
              <a:gd name="f18" fmla="val 18247"/>
              <a:gd name="f19" fmla="val 42998"/>
              <a:gd name="f20" fmla="val 18881"/>
              <a:gd name="f21" fmla="val 43165"/>
              <a:gd name="f22" fmla="val 19481"/>
              <a:gd name="f23" fmla="val 43465"/>
              <a:gd name="f24" fmla="val 19948"/>
              <a:gd name="f25" fmla="val 43966"/>
              <a:gd name="f26" fmla="val 20482"/>
              <a:gd name="f27" fmla="val 44499"/>
              <a:gd name="f28" fmla="val 20749"/>
              <a:gd name="f29" fmla="val 45233"/>
              <a:gd name="f30" fmla="val 45967"/>
              <a:gd name="f31" fmla="val 46534"/>
              <a:gd name="f32" fmla="val 20615"/>
              <a:gd name="f33" fmla="val 47101"/>
              <a:gd name="f34" fmla="val 20315"/>
              <a:gd name="f35" fmla="val 47702"/>
              <a:gd name="f36" fmla="val 19748"/>
              <a:gd name="f37" fmla="val 48869"/>
              <a:gd name="f38" fmla="val 18847"/>
              <a:gd name="f39" fmla="val 51104"/>
              <a:gd name="f40" fmla="val 52105"/>
              <a:gd name="f41" fmla="val 54673"/>
              <a:gd name="f42" fmla="val 21249"/>
              <a:gd name="f43" fmla="val 24184"/>
              <a:gd name="f44" fmla="val 27153"/>
              <a:gd name="f45" fmla="val 29555"/>
              <a:gd name="f46" fmla="val 28654"/>
              <a:gd name="f47" fmla="val 28087"/>
              <a:gd name="f48" fmla="val 27787"/>
              <a:gd name="f49" fmla="val 27654"/>
              <a:gd name="f50" fmla="val 44266"/>
              <a:gd name="f51" fmla="val 29021"/>
              <a:gd name="f52" fmla="val 31056"/>
              <a:gd name="f53" fmla="val 48235"/>
              <a:gd name="f54" fmla="val 39462"/>
              <a:gd name="f55" fmla="val 24718"/>
              <a:gd name="f56" fmla="val 24485"/>
              <a:gd name="f57" fmla="val 24318"/>
              <a:gd name="f58" fmla="val 24251"/>
              <a:gd name="f59" fmla="val 48168"/>
              <a:gd name="f60" fmla="val 23618"/>
              <a:gd name="f61" fmla="val 47901"/>
              <a:gd name="f62" fmla="val 23117"/>
              <a:gd name="f63" fmla="val 47501"/>
              <a:gd name="f64" fmla="val 22917"/>
              <a:gd name="f65" fmla="val 47329"/>
              <a:gd name="f66" fmla="val 22807"/>
              <a:gd name="f67" fmla="val 47144"/>
              <a:gd name="f68" fmla="val 22764"/>
              <a:gd name="f69" fmla="val 46959"/>
              <a:gd name="f70" fmla="val 46640"/>
              <a:gd name="f71" fmla="val 46320"/>
              <a:gd name="f72" fmla="val 22891"/>
              <a:gd name="f73" fmla="val 46067"/>
              <a:gd name="f74" fmla="val 23017"/>
              <a:gd name="f75" fmla="val 45700"/>
              <a:gd name="f76" fmla="val 23184"/>
              <a:gd name="f77" fmla="val 42598"/>
              <a:gd name="f78" fmla="val 24685"/>
              <a:gd name="f79" fmla="val 40863"/>
              <a:gd name="f80" fmla="val 37260"/>
              <a:gd name="f81" fmla="val 34325"/>
              <a:gd name="f82" fmla="val 21449"/>
              <a:gd name="f83" fmla="val 17480"/>
              <a:gd name="f84" fmla="val 13544"/>
              <a:gd name="f85" fmla="val 10308"/>
              <a:gd name="f86" fmla="val 42631"/>
              <a:gd name="f87" fmla="val 11809"/>
              <a:gd name="f88" fmla="val 11976"/>
              <a:gd name="f89" fmla="val 46397"/>
              <a:gd name="f90" fmla="val 12131"/>
              <a:gd name="f91" fmla="val 46704"/>
              <a:gd name="f92" fmla="val 12219"/>
              <a:gd name="f93" fmla="val 46982"/>
              <a:gd name="f94" fmla="val 47182"/>
              <a:gd name="f95" fmla="val 47367"/>
              <a:gd name="f96" fmla="val 12174"/>
              <a:gd name="f97" fmla="val 47534"/>
              <a:gd name="f98" fmla="val 12076"/>
              <a:gd name="f99" fmla="val 47935"/>
              <a:gd name="f100" fmla="val 11843"/>
              <a:gd name="f101" fmla="val 48202"/>
              <a:gd name="f102" fmla="val 11342"/>
              <a:gd name="f103" fmla="val 10642"/>
              <a:gd name="f104" fmla="val 10608"/>
              <a:gd name="f105" fmla="val 10575"/>
              <a:gd name="f106" fmla="val 10542"/>
              <a:gd name="f107" fmla="val 10175"/>
              <a:gd name="f108" fmla="*/ f0 1 48269"/>
              <a:gd name="f109" fmla="*/ f1 1 56808"/>
              <a:gd name="f110" fmla="val f2"/>
              <a:gd name="f111" fmla="val f3"/>
              <a:gd name="f112" fmla="val f4"/>
              <a:gd name="f113" fmla="+- f112 0 f110"/>
              <a:gd name="f114" fmla="+- f111 0 f110"/>
              <a:gd name="f115" fmla="*/ f114 1 48269"/>
              <a:gd name="f116" fmla="*/ f113 1 56808"/>
              <a:gd name="f117" fmla="*/ f110 1 f115"/>
              <a:gd name="f118" fmla="*/ f111 1 f115"/>
              <a:gd name="f119" fmla="*/ f110 1 f116"/>
              <a:gd name="f120" fmla="*/ f112 1 f116"/>
              <a:gd name="f121" fmla="*/ f117 f108 1"/>
              <a:gd name="f122" fmla="*/ f118 f108 1"/>
              <a:gd name="f123" fmla="*/ f120 f109 1"/>
              <a:gd name="f124" fmla="*/ f119 f10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1" t="f124" r="f122" b="f123"/>
            <a:pathLst>
              <a:path w="48269" h="56808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2" y="f11"/>
                  <a:pt x="f2" y="f12"/>
                </a:cubicBezTo>
                <a:lnTo>
                  <a:pt x="f2" y="f13"/>
                </a:lnTo>
                <a:lnTo>
                  <a:pt x="f14" y="f13"/>
                </a:lnTo>
                <a:cubicBezTo>
                  <a:pt x="f15" y="f13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32" y="f33"/>
                  <a:pt x="f34" y="f35"/>
                </a:cubicBezTo>
                <a:cubicBezTo>
                  <a:pt x="f36" y="f37"/>
                  <a:pt x="f38" y="f39"/>
                  <a:pt x="f38" y="f40"/>
                </a:cubicBezTo>
                <a:cubicBezTo>
                  <a:pt x="f38" y="f41"/>
                  <a:pt x="f42" y="f4"/>
                  <a:pt x="f43" y="f4"/>
                </a:cubicBezTo>
                <a:cubicBezTo>
                  <a:pt x="f44" y="f4"/>
                  <a:pt x="f45" y="f41"/>
                  <a:pt x="f45" y="f40"/>
                </a:cubicBezTo>
                <a:cubicBezTo>
                  <a:pt x="f45" y="f39"/>
                  <a:pt x="f46" y="f37"/>
                  <a:pt x="f47" y="f35"/>
                </a:cubicBezTo>
                <a:cubicBezTo>
                  <a:pt x="f48" y="f33"/>
                  <a:pt x="f49" y="f31"/>
                  <a:pt x="f49" y="f30"/>
                </a:cubicBezTo>
                <a:cubicBezTo>
                  <a:pt x="f49" y="f50"/>
                  <a:pt x="f51" y="f19"/>
                  <a:pt x="f52" y="f13"/>
                </a:cubicBezTo>
                <a:lnTo>
                  <a:pt x="f53" y="f13"/>
                </a:lnTo>
                <a:cubicBezTo>
                  <a:pt x="f53" y="f13"/>
                  <a:pt x="f53" y="f54"/>
                  <a:pt x="f5" y="f54"/>
                </a:cubicBezTo>
                <a:lnTo>
                  <a:pt x="f5" y="f55"/>
                </a:lnTo>
                <a:cubicBezTo>
                  <a:pt x="f5" y="f56"/>
                  <a:pt x="f53" y="f57"/>
                  <a:pt x="f5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82"/>
                  <a:pt x="f81" y="f83"/>
                </a:cubicBezTo>
                <a:cubicBezTo>
                  <a:pt x="f81" y="f84"/>
                  <a:pt x="f80" y="f85"/>
                  <a:pt x="f79" y="f85"/>
                </a:cubicBezTo>
                <a:cubicBezTo>
                  <a:pt x="f86" y="f85"/>
                  <a:pt x="f75" y="f87"/>
                  <a:pt x="f73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5" y="f103"/>
                </a:cubicBezTo>
                <a:cubicBezTo>
                  <a:pt x="f5" y="f104"/>
                  <a:pt x="f5" y="f105"/>
                  <a:pt x="f5" y="f106"/>
                </a:cubicBezTo>
                <a:lnTo>
                  <a:pt x="f5" y="f107"/>
                </a:lnTo>
                <a:lnTo>
                  <a:pt x="f5" y="f6"/>
                </a:lnTo>
                <a:close/>
              </a:path>
            </a:pathLst>
          </a:custGeom>
          <a:solidFill>
            <a:srgbClr val="EB7B7B"/>
          </a:solidFill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65;p21">
            <a:extLst>
              <a:ext uri="{FF2B5EF4-FFF2-40B4-BE49-F238E27FC236}">
                <a16:creationId xmlns:a16="http://schemas.microsoft.com/office/drawing/2014/main" id="{46F1625F-A46F-4493-A2F1-5AE795EB2424}"/>
              </a:ext>
            </a:extLst>
          </p:cNvPr>
          <p:cNvSpPr/>
          <p:nvPr/>
        </p:nvSpPr>
        <p:spPr>
          <a:xfrm>
            <a:off x="3380829" y="3484184"/>
            <a:ext cx="760753" cy="998753"/>
          </a:xfrm>
          <a:custGeom>
            <a:gdLst>
              <a:gd name="f0" fmla="val w"/>
              <a:gd name="f1" fmla="val h"/>
              <a:gd name="f2" fmla="val 0"/>
              <a:gd name="f3" fmla="val 48302"/>
              <a:gd name="f4" fmla="val 63413"/>
              <a:gd name="f5" fmla="val 24217"/>
              <a:gd name="f6" fmla="val 1"/>
              <a:gd name="f7" fmla="val 21282"/>
              <a:gd name="f8" fmla="val 18880"/>
              <a:gd name="f9" fmla="val 2502"/>
              <a:gd name="f10" fmla="val 5104"/>
              <a:gd name="f11" fmla="val 6105"/>
              <a:gd name="f12" fmla="val 19781"/>
              <a:gd name="f13" fmla="val 8340"/>
              <a:gd name="f14" fmla="val 20348"/>
              <a:gd name="f15" fmla="val 9507"/>
              <a:gd name="f16" fmla="val 20648"/>
              <a:gd name="f17" fmla="val 10075"/>
              <a:gd name="f18" fmla="val 20782"/>
              <a:gd name="f19" fmla="val 10642"/>
              <a:gd name="f20" fmla="val 11209"/>
              <a:gd name="f21" fmla="val 11842"/>
              <a:gd name="f22" fmla="val 20581"/>
              <a:gd name="f23" fmla="val 12443"/>
              <a:gd name="f24" fmla="val 20215"/>
              <a:gd name="f25" fmla="val 12943"/>
              <a:gd name="f26" fmla="val 19848"/>
              <a:gd name="f27" fmla="val 13477"/>
              <a:gd name="f28" fmla="val 19314"/>
              <a:gd name="f29" fmla="val 13844"/>
              <a:gd name="f30" fmla="val 18713"/>
              <a:gd name="f31" fmla="val 14077"/>
              <a:gd name="f32" fmla="val 18413"/>
              <a:gd name="f33" fmla="val 14177"/>
              <a:gd name="f34" fmla="val 18080"/>
              <a:gd name="f35" fmla="val 14244"/>
              <a:gd name="f36" fmla="val 17746"/>
              <a:gd name="f37" fmla="val 14311"/>
              <a:gd name="f38" fmla="val 17513"/>
              <a:gd name="f39" fmla="val 14344"/>
              <a:gd name="f40" fmla="val 17246"/>
              <a:gd name="f41" fmla="val 14378"/>
              <a:gd name="f42" fmla="val 16979"/>
              <a:gd name="f43" fmla="val 52538"/>
              <a:gd name="f44" fmla="val 58576"/>
              <a:gd name="f45" fmla="val 4870"/>
              <a:gd name="f46" fmla="val 10875"/>
              <a:gd name="f47" fmla="val 48268"/>
              <a:gd name="f48" fmla="val 47068"/>
              <a:gd name="f49" fmla="val 48301"/>
              <a:gd name="f50" fmla="val 46701"/>
              <a:gd name="f51" fmla="val 46634"/>
              <a:gd name="f52" fmla="val 46601"/>
              <a:gd name="f53" fmla="val 46567"/>
              <a:gd name="f54" fmla="val 48235"/>
              <a:gd name="f55" fmla="val 45867"/>
              <a:gd name="f56" fmla="val 47934"/>
              <a:gd name="f57" fmla="val 45333"/>
              <a:gd name="f58" fmla="val 47534"/>
              <a:gd name="f59" fmla="val 45100"/>
              <a:gd name="f60" fmla="val 47381"/>
              <a:gd name="f61" fmla="val 45016"/>
              <a:gd name="f62" fmla="val 47205"/>
              <a:gd name="f63" fmla="val 44973"/>
              <a:gd name="f64" fmla="val 47011"/>
              <a:gd name="f65" fmla="val 46739"/>
              <a:gd name="f66" fmla="val 46431"/>
              <a:gd name="f67" fmla="val 45058"/>
              <a:gd name="f68" fmla="val 46100"/>
              <a:gd name="f69" fmla="val 45233"/>
              <a:gd name="f70" fmla="val 45733"/>
              <a:gd name="f71" fmla="val 45400"/>
              <a:gd name="f72" fmla="val 42631"/>
              <a:gd name="f73" fmla="val 46868"/>
              <a:gd name="f74" fmla="val 40863"/>
              <a:gd name="f75" fmla="val 37293"/>
              <a:gd name="f76" fmla="val 34358"/>
              <a:gd name="f77" fmla="val 43665"/>
              <a:gd name="f78" fmla="val 39696"/>
              <a:gd name="f79" fmla="val 35760"/>
              <a:gd name="f80" fmla="val 32524"/>
              <a:gd name="f81" fmla="val 34025"/>
              <a:gd name="f82" fmla="val 34192"/>
              <a:gd name="f83" fmla="val 46351"/>
              <a:gd name="f84" fmla="val 34318"/>
              <a:gd name="f85" fmla="val 46669"/>
              <a:gd name="f86" fmla="val 34430"/>
              <a:gd name="f87" fmla="val 46986"/>
              <a:gd name="f88" fmla="val 47173"/>
              <a:gd name="f89" fmla="val 47361"/>
              <a:gd name="f90" fmla="val 34391"/>
              <a:gd name="f91" fmla="val 34292"/>
              <a:gd name="f92" fmla="val 34092"/>
              <a:gd name="f93" fmla="val 48201"/>
              <a:gd name="f94" fmla="val 33591"/>
              <a:gd name="f95" fmla="val 32958"/>
              <a:gd name="f96" fmla="val 32858"/>
              <a:gd name="f97" fmla="val 32724"/>
              <a:gd name="f98" fmla="val 32491"/>
              <a:gd name="f99" fmla="val 17713"/>
              <a:gd name="f100" fmla="val 16813"/>
              <a:gd name="f101" fmla="val 14367"/>
              <a:gd name="f102" fmla="val 48008"/>
              <a:gd name="f103" fmla="val 14363"/>
              <a:gd name="f104" fmla="val 47658"/>
              <a:gd name="f105" fmla="val 46956"/>
              <a:gd name="f106" fmla="val 45888"/>
              <a:gd name="f107" fmla="val 45799"/>
              <a:gd name="f108" fmla="val 31589"/>
              <a:gd name="f109" fmla="val 29688"/>
              <a:gd name="f110" fmla="val 27687"/>
              <a:gd name="f111" fmla="val 13344"/>
              <a:gd name="f112" fmla="val 10675"/>
              <a:gd name="f113" fmla="val 27820"/>
              <a:gd name="f114" fmla="val 28120"/>
              <a:gd name="f115" fmla="val 28687"/>
              <a:gd name="f116" fmla="val 29588"/>
              <a:gd name="f117" fmla="val 27186"/>
              <a:gd name="f118" fmla="*/ f0 1 48302"/>
              <a:gd name="f119" fmla="*/ f1 1 63413"/>
              <a:gd name="f120" fmla="val f2"/>
              <a:gd name="f121" fmla="val f3"/>
              <a:gd name="f122" fmla="val f4"/>
              <a:gd name="f123" fmla="+- f122 0 f120"/>
              <a:gd name="f124" fmla="+- f121 0 f120"/>
              <a:gd name="f125" fmla="*/ f124 1 48302"/>
              <a:gd name="f126" fmla="*/ f123 1 63413"/>
              <a:gd name="f127" fmla="*/ f120 1 f125"/>
              <a:gd name="f128" fmla="*/ f121 1 f125"/>
              <a:gd name="f129" fmla="*/ f120 1 f126"/>
              <a:gd name="f130" fmla="*/ f122 1 f126"/>
              <a:gd name="f131" fmla="*/ f127 f118 1"/>
              <a:gd name="f132" fmla="*/ f128 f118 1"/>
              <a:gd name="f133" fmla="*/ f130 f119 1"/>
              <a:gd name="f134" fmla="*/ f129 f1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1" t="f134" r="f132" b="f133"/>
            <a:pathLst>
              <a:path w="48302" h="63413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cubicBezTo>
                  <a:pt x="f16" y="f17"/>
                  <a:pt x="f18" y="f19"/>
                  <a:pt x="f18" y="f20"/>
                </a:cubicBezTo>
                <a:cubicBezTo>
                  <a:pt x="f18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1"/>
                </a:cubicBezTo>
                <a:lnTo>
                  <a:pt x="f2" y="f41"/>
                </a:lnTo>
                <a:lnTo>
                  <a:pt x="f2" y="f43"/>
                </a:lnTo>
                <a:cubicBezTo>
                  <a:pt x="f2" y="f44"/>
                  <a:pt x="f45" y="f4"/>
                  <a:pt x="f46" y="f4"/>
                </a:cubicBezTo>
                <a:lnTo>
                  <a:pt x="f47" y="f4"/>
                </a:lnTo>
                <a:lnTo>
                  <a:pt x="f47" y="f48"/>
                </a:lnTo>
                <a:lnTo>
                  <a:pt x="f49" y="f50"/>
                </a:lnTo>
                <a:cubicBezTo>
                  <a:pt x="f49" y="f51"/>
                  <a:pt x="f49" y="f52"/>
                  <a:pt x="f49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3"/>
                </a:cubicBezTo>
                <a:cubicBezTo>
                  <a:pt x="f65" y="f63"/>
                  <a:pt x="f66" y="f67"/>
                  <a:pt x="f68" y="f69"/>
                </a:cubicBezTo>
                <a:cubicBezTo>
                  <a:pt x="f70" y="f71"/>
                  <a:pt x="f72" y="f73"/>
                  <a:pt x="f74" y="f73"/>
                </a:cubicBezTo>
                <a:cubicBezTo>
                  <a:pt x="f75" y="f73"/>
                  <a:pt x="f76" y="f77"/>
                  <a:pt x="f76" y="f78"/>
                </a:cubicBezTo>
                <a:cubicBezTo>
                  <a:pt x="f76" y="f79"/>
                  <a:pt x="f75" y="f80"/>
                  <a:pt x="f74" y="f80"/>
                </a:cubicBezTo>
                <a:cubicBezTo>
                  <a:pt x="f72" y="f80"/>
                  <a:pt x="f70" y="f81"/>
                  <a:pt x="f68" y="f82"/>
                </a:cubicBez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58" y="f91"/>
                </a:cubicBezTo>
                <a:cubicBezTo>
                  <a:pt x="f56" y="f92"/>
                  <a:pt x="f93" y="f94"/>
                  <a:pt x="f47" y="f95"/>
                </a:cubicBezTo>
                <a:cubicBezTo>
                  <a:pt x="f47" y="f96"/>
                  <a:pt x="f49" y="f97"/>
                  <a:pt x="f49" y="f98"/>
                </a:cubicBezTo>
                <a:lnTo>
                  <a:pt x="f49" y="f99"/>
                </a:lnTo>
                <a:lnTo>
                  <a:pt x="f47" y="f100"/>
                </a:lnTo>
                <a:lnTo>
                  <a:pt x="f47" y="f41"/>
                </a:lnTo>
                <a:cubicBezTo>
                  <a:pt x="f47" y="f101"/>
                  <a:pt x="f102" y="f103"/>
                  <a:pt x="f104" y="f103"/>
                </a:cubicBezTo>
                <a:cubicBezTo>
                  <a:pt x="f105" y="f103"/>
                  <a:pt x="f106" y="f41"/>
                  <a:pt x="f107" y="f41"/>
                </a:cubicBezTo>
                <a:lnTo>
                  <a:pt x="f108" y="f41"/>
                </a:lnTo>
                <a:cubicBezTo>
                  <a:pt x="f109" y="f39"/>
                  <a:pt x="f110" y="f111"/>
                  <a:pt x="f110" y="f20"/>
                </a:cubicBezTo>
                <a:cubicBezTo>
                  <a:pt x="f110" y="f112"/>
                  <a:pt x="f113" y="f17"/>
                  <a:pt x="f114" y="f15"/>
                </a:cubicBezTo>
                <a:cubicBezTo>
                  <a:pt x="f115" y="f13"/>
                  <a:pt x="f116" y="f11"/>
                  <a:pt x="f116" y="f10"/>
                </a:cubicBezTo>
                <a:cubicBezTo>
                  <a:pt x="f116" y="f9"/>
                  <a:pt x="f117" y="f6"/>
                  <a:pt x="f5" y="f6"/>
                </a:cubicBezTo>
                <a:close/>
              </a:path>
            </a:pathLst>
          </a:custGeom>
          <a:solidFill>
            <a:srgbClr val="BE4626"/>
          </a:solidFill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4" name="Google Shape;466;p21">
            <a:extLst>
              <a:ext uri="{FF2B5EF4-FFF2-40B4-BE49-F238E27FC236}">
                <a16:creationId xmlns:a16="http://schemas.microsoft.com/office/drawing/2014/main" id="{DA40AE39-E752-4381-B56F-542C11A0AEBA}"/>
              </a:ext>
            </a:extLst>
          </p:cNvPr>
          <p:cNvGrpSpPr/>
          <p:nvPr/>
        </p:nvGrpSpPr>
        <p:grpSpPr>
          <a:xfrm>
            <a:off x="2075660" y="4119582"/>
            <a:ext cx="1613001" cy="234324"/>
            <a:chOff x="2075660" y="4119582"/>
            <a:chExt cx="1613001" cy="234324"/>
          </a:xfrm>
        </p:grpSpPr>
        <p:sp>
          <p:nvSpPr>
            <p:cNvPr id="15" name="Google Shape;467;p21">
              <a:extLst>
                <a:ext uri="{FF2B5EF4-FFF2-40B4-BE49-F238E27FC236}">
                  <a16:creationId xmlns:a16="http://schemas.microsoft.com/office/drawing/2014/main" id="{2C944BB8-B56C-4543-9898-A70B8B7BC0F4}"/>
                </a:ext>
              </a:extLst>
            </p:cNvPr>
            <p:cNvSpPr/>
            <p:nvPr/>
          </p:nvSpPr>
          <p:spPr>
            <a:xfrm>
              <a:off x="2075660" y="4158362"/>
              <a:ext cx="1579973" cy="195544"/>
            </a:xfrm>
            <a:custGeom>
              <a:gdLst>
                <a:gd name="f0" fmla="val w"/>
                <a:gd name="f1" fmla="val h"/>
                <a:gd name="f2" fmla="val 0"/>
                <a:gd name="f3" fmla="val 100539"/>
                <a:gd name="f4" fmla="val 12443"/>
                <a:gd name="f5" fmla="val 1"/>
                <a:gd name="f6" fmla="val 76789"/>
                <a:gd name="f7" fmla="*/ f0 1 100539"/>
                <a:gd name="f8" fmla="*/ f1 1 1244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00539"/>
                <a:gd name="f15" fmla="*/ f12 1 1244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00539" h="12443" fill="none">
                  <a:moveTo>
                    <a:pt x="f3" y="f5"/>
                  </a:moveTo>
                  <a:lnTo>
                    <a:pt x="f6" y="f4"/>
                  </a:lnTo>
                  <a:lnTo>
                    <a:pt x="f2" y="f4"/>
                  </a:lnTo>
                </a:path>
              </a:pathLst>
            </a:custGeom>
            <a:noFill/>
            <a:ln w="2084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468;p21">
              <a:extLst>
                <a:ext uri="{FF2B5EF4-FFF2-40B4-BE49-F238E27FC236}">
                  <a16:creationId xmlns:a16="http://schemas.microsoft.com/office/drawing/2014/main" id="{A4A127A6-2CC0-4E68-BF98-38CB70DC60A9}"/>
                </a:ext>
              </a:extLst>
            </p:cNvPr>
            <p:cNvSpPr/>
            <p:nvPr/>
          </p:nvSpPr>
          <p:spPr>
            <a:xfrm>
              <a:off x="3621545" y="4119582"/>
              <a:ext cx="67116" cy="67098"/>
            </a:xfrm>
            <a:custGeom>
              <a:gdLst>
                <a:gd name="f0" fmla="val w"/>
                <a:gd name="f1" fmla="val h"/>
                <a:gd name="f2" fmla="val 0"/>
                <a:gd name="f3" fmla="val 4271"/>
                <a:gd name="f4" fmla="val 4270"/>
                <a:gd name="f5" fmla="val 2135"/>
                <a:gd name="f6" fmla="val 935"/>
                <a:gd name="f7" fmla="val 1"/>
                <a:gd name="f8" fmla="val 968"/>
                <a:gd name="f9" fmla="val 3336"/>
                <a:gd name="f10" fmla="val 3303"/>
                <a:gd name="f11" fmla="*/ f0 1 4271"/>
                <a:gd name="f12" fmla="*/ f1 1 427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271"/>
                <a:gd name="f19" fmla="*/ f16 1 427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271" h="427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4"/>
                    <a:pt x="f5" y="f4"/>
                  </a:cubicBezTo>
                  <a:cubicBezTo>
                    <a:pt x="f10" y="f4"/>
                    <a:pt x="f4" y="f9"/>
                    <a:pt x="f4" y="f5"/>
                  </a:cubicBezTo>
                  <a:cubicBezTo>
                    <a:pt x="f4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7" name="Google Shape;469;p21">
            <a:extLst>
              <a:ext uri="{FF2B5EF4-FFF2-40B4-BE49-F238E27FC236}">
                <a16:creationId xmlns:a16="http://schemas.microsoft.com/office/drawing/2014/main" id="{448C0C3A-0527-43D4-BC01-E333C576AA88}"/>
              </a:ext>
            </a:extLst>
          </p:cNvPr>
          <p:cNvSpPr/>
          <p:nvPr/>
        </p:nvSpPr>
        <p:spPr>
          <a:xfrm>
            <a:off x="3380829" y="2856347"/>
            <a:ext cx="760753" cy="824861"/>
          </a:xfrm>
          <a:custGeom>
            <a:gdLst>
              <a:gd name="f0" fmla="val w"/>
              <a:gd name="f1" fmla="val h"/>
              <a:gd name="f2" fmla="val 0"/>
              <a:gd name="f3" fmla="val 48302"/>
              <a:gd name="f4" fmla="val 52372"/>
              <a:gd name="f5" fmla="val 1"/>
              <a:gd name="f6" fmla="val 17246"/>
              <a:gd name="f7" fmla="val 52338"/>
              <a:gd name="f8" fmla="val 17346"/>
              <a:gd name="f9" fmla="val 17846"/>
              <a:gd name="f10" fmla="val 52305"/>
              <a:gd name="f11" fmla="val 18980"/>
              <a:gd name="f12" fmla="val 52038"/>
              <a:gd name="f13" fmla="val 50971"/>
              <a:gd name="f14" fmla="val 50670"/>
              <a:gd name="f15" fmla="val 18880"/>
              <a:gd name="f16" fmla="val 50337"/>
              <a:gd name="f17" fmla="val 18713"/>
              <a:gd name="f18" fmla="val 50003"/>
              <a:gd name="f19" fmla="val 18547"/>
              <a:gd name="f20" fmla="val 49636"/>
              <a:gd name="f21" fmla="val 17079"/>
              <a:gd name="f22" fmla="val 46334"/>
              <a:gd name="f23" fmla="val 44466"/>
              <a:gd name="f24" fmla="val 40663"/>
              <a:gd name="f25" fmla="val 20281"/>
              <a:gd name="f26" fmla="val 37961"/>
              <a:gd name="f27" fmla="val 24251"/>
              <a:gd name="f28" fmla="val 28220"/>
              <a:gd name="f29" fmla="val 31423"/>
              <a:gd name="f30" fmla="val 29921"/>
              <a:gd name="f31" fmla="val 29755"/>
              <a:gd name="f32" fmla="val 29588"/>
              <a:gd name="f33" fmla="val 29521"/>
              <a:gd name="f34" fmla="val 52138"/>
              <a:gd name="f35" fmla="val 30855"/>
              <a:gd name="f36" fmla="val 31256"/>
              <a:gd name="f37" fmla="val 31589"/>
              <a:gd name="f38" fmla="val 48301"/>
              <a:gd name="f39" fmla="val 34659"/>
              <a:gd name="f40" fmla="val 34259"/>
              <a:gd name="f41" fmla="val 34192"/>
              <a:gd name="f42" fmla="val 34159"/>
              <a:gd name="f43" fmla="val 34125"/>
              <a:gd name="f44" fmla="val 48235"/>
              <a:gd name="f45" fmla="val 33391"/>
              <a:gd name="f46" fmla="val 47968"/>
              <a:gd name="f47" fmla="val 32824"/>
              <a:gd name="f48" fmla="val 47567"/>
              <a:gd name="f49" fmla="val 32591"/>
              <a:gd name="f50" fmla="val 47392"/>
              <a:gd name="f51" fmla="val 32489"/>
              <a:gd name="f52" fmla="val 47198"/>
              <a:gd name="f53" fmla="val 32438"/>
              <a:gd name="f54" fmla="val 46987"/>
              <a:gd name="f55" fmla="val 46717"/>
              <a:gd name="f56" fmla="val 46419"/>
              <a:gd name="f57" fmla="val 32522"/>
              <a:gd name="f58" fmla="val 46100"/>
              <a:gd name="f59" fmla="val 32691"/>
              <a:gd name="f60" fmla="val 45733"/>
              <a:gd name="f61" fmla="val 32891"/>
              <a:gd name="f62" fmla="val 42631"/>
              <a:gd name="f63" fmla="val 34459"/>
              <a:gd name="f64" fmla="val 40863"/>
              <a:gd name="f65" fmla="val 37293"/>
              <a:gd name="f66" fmla="val 34358"/>
              <a:gd name="f67" fmla="val 31056"/>
              <a:gd name="f68" fmla="val 26853"/>
              <a:gd name="f69" fmla="val 22650"/>
              <a:gd name="f70" fmla="val 19248"/>
              <a:gd name="f71" fmla="val 20849"/>
              <a:gd name="f72" fmla="val 21016"/>
              <a:gd name="f73" fmla="val 46353"/>
              <a:gd name="f74" fmla="val 21142"/>
              <a:gd name="f75" fmla="val 46673"/>
              <a:gd name="f76" fmla="val 21269"/>
              <a:gd name="f77" fmla="val 46992"/>
              <a:gd name="f78" fmla="val 47177"/>
              <a:gd name="f79" fmla="val 47362"/>
              <a:gd name="f80" fmla="val 21226"/>
              <a:gd name="f81" fmla="val 47534"/>
              <a:gd name="f82" fmla="val 21116"/>
              <a:gd name="f83" fmla="val 47934"/>
              <a:gd name="f84" fmla="val 20916"/>
              <a:gd name="f85" fmla="val 48201"/>
              <a:gd name="f86" fmla="val 20382"/>
              <a:gd name="f87" fmla="val 48268"/>
              <a:gd name="f88" fmla="val 19682"/>
              <a:gd name="f89" fmla="val 19615"/>
              <a:gd name="f90" fmla="val 19448"/>
              <a:gd name="f91" fmla="val 19215"/>
              <a:gd name="f92" fmla="val 3570"/>
              <a:gd name="f93" fmla="val 2603"/>
              <a:gd name="f94" fmla="val 31156"/>
              <a:gd name="f95" fmla="val 30689"/>
              <a:gd name="f96" fmla="val 34"/>
              <a:gd name="f97" fmla="val 29488"/>
              <a:gd name="f98" fmla="val 268"/>
              <a:gd name="f99" fmla="val 1402"/>
              <a:gd name="f100" fmla="val 1669"/>
              <a:gd name="f101" fmla="val 2002"/>
              <a:gd name="f102" fmla="val 2369"/>
              <a:gd name="f103" fmla="val 2736"/>
              <a:gd name="f104" fmla="val 31389"/>
              <a:gd name="f105" fmla="val 6005"/>
              <a:gd name="f106" fmla="val 7873"/>
              <a:gd name="f107" fmla="val 11676"/>
              <a:gd name="f108" fmla="val 28187"/>
              <a:gd name="f109" fmla="val 14378"/>
              <a:gd name="f110" fmla="val 24217"/>
              <a:gd name="f111" fmla="val 20248"/>
              <a:gd name="f112" fmla="val 17046"/>
              <a:gd name="f113" fmla="val 18947"/>
              <a:gd name="f114" fmla="val 334"/>
              <a:gd name="f115" fmla="val 17880"/>
              <a:gd name="f116" fmla="val 68"/>
              <a:gd name="f117" fmla="*/ f0 1 48302"/>
              <a:gd name="f118" fmla="*/ f1 1 52372"/>
              <a:gd name="f119" fmla="val f2"/>
              <a:gd name="f120" fmla="val f3"/>
              <a:gd name="f121" fmla="val f4"/>
              <a:gd name="f122" fmla="+- f121 0 f119"/>
              <a:gd name="f123" fmla="+- f120 0 f119"/>
              <a:gd name="f124" fmla="*/ f123 1 48302"/>
              <a:gd name="f125" fmla="*/ f122 1 52372"/>
              <a:gd name="f126" fmla="*/ f119 1 f124"/>
              <a:gd name="f127" fmla="*/ f120 1 f124"/>
              <a:gd name="f128" fmla="*/ f119 1 f125"/>
              <a:gd name="f129" fmla="*/ f121 1 f125"/>
              <a:gd name="f130" fmla="*/ f126 f117 1"/>
              <a:gd name="f131" fmla="*/ f127 f117 1"/>
              <a:gd name="f132" fmla="*/ f129 f118 1"/>
              <a:gd name="f133" fmla="*/ f128 f11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0" t="f133" r="f131" b="f132"/>
            <a:pathLst>
              <a:path w="48302" h="52372">
                <a:moveTo>
                  <a:pt x="f2" y="f5"/>
                </a:moveTo>
                <a:lnTo>
                  <a:pt x="f2" y="f4"/>
                </a:lnTo>
                <a:lnTo>
                  <a:pt x="f6" y="f4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1" y="f13"/>
                </a:cubicBezTo>
                <a:cubicBezTo>
                  <a:pt x="f11" y="f14"/>
                  <a:pt x="f15" y="f16"/>
                  <a:pt x="f17" y="f18"/>
                </a:cubicBezTo>
                <a:cubicBezTo>
                  <a:pt x="f19" y="f20"/>
                  <a:pt x="f21" y="f22"/>
                  <a:pt x="f21" y="f23"/>
                </a:cubicBezTo>
                <a:cubicBezTo>
                  <a:pt x="f21" y="f24"/>
                  <a:pt x="f25" y="f26"/>
                  <a:pt x="f27" y="f26"/>
                </a:cubicBezTo>
                <a:cubicBezTo>
                  <a:pt x="f28" y="f26"/>
                  <a:pt x="f29" y="f24"/>
                  <a:pt x="f29" y="f23"/>
                </a:cubicBezTo>
                <a:cubicBezTo>
                  <a:pt x="f29" y="f22"/>
                  <a:pt x="f30" y="f20"/>
                  <a:pt x="f31" y="f18"/>
                </a:cubicBezTo>
                <a:cubicBezTo>
                  <a:pt x="f32" y="f16"/>
                  <a:pt x="f33" y="f14"/>
                  <a:pt x="f33" y="f13"/>
                </a:cubicBezTo>
                <a:cubicBezTo>
                  <a:pt x="f33" y="f34"/>
                  <a:pt x="f35" y="f10"/>
                  <a:pt x="f36" y="f7"/>
                </a:cubicBezTo>
                <a:lnTo>
                  <a:pt x="f37" y="f4"/>
                </a:lnTo>
                <a:lnTo>
                  <a:pt x="f38" y="f4"/>
                </a:lnTo>
                <a:lnTo>
                  <a:pt x="f38" y="f39"/>
                </a:lnTo>
                <a:lnTo>
                  <a:pt x="f38" y="f40"/>
                </a:lnTo>
                <a:cubicBezTo>
                  <a:pt x="f38" y="f41"/>
                  <a:pt x="f38" y="f42"/>
                  <a:pt x="f38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3"/>
                </a:cubicBezTo>
                <a:cubicBezTo>
                  <a:pt x="f55" y="f53"/>
                  <a:pt x="f56" y="f57"/>
                  <a:pt x="f58" y="f59"/>
                </a:cubicBezTo>
                <a:cubicBezTo>
                  <a:pt x="f60" y="f61"/>
                  <a:pt x="f62" y="f63"/>
                  <a:pt x="f64" y="f63"/>
                </a:cubicBezTo>
                <a:cubicBezTo>
                  <a:pt x="f65" y="f63"/>
                  <a:pt x="f66" y="f67"/>
                  <a:pt x="f66" y="f68"/>
                </a:cubicBezTo>
                <a:cubicBezTo>
                  <a:pt x="f66" y="f69"/>
                  <a:pt x="f65" y="f70"/>
                  <a:pt x="f64" y="f70"/>
                </a:cubicBezTo>
                <a:cubicBezTo>
                  <a:pt x="f62" y="f70"/>
                  <a:pt x="f60" y="f71"/>
                  <a:pt x="f58" y="f72"/>
                </a:cubicBezTo>
                <a:cubicBezTo>
                  <a:pt x="f73" y="f74"/>
                  <a:pt x="f75" y="f76"/>
                  <a:pt x="f77" y="f76"/>
                </a:cubicBezTo>
                <a:cubicBezTo>
                  <a:pt x="f78" y="f76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7" y="f89"/>
                  <a:pt x="f38" y="f90"/>
                  <a:pt x="f38" y="f91"/>
                </a:cubicBezTo>
                <a:lnTo>
                  <a:pt x="f38" y="f92"/>
                </a:lnTo>
                <a:lnTo>
                  <a:pt x="f87" y="f93"/>
                </a:lnTo>
                <a:lnTo>
                  <a:pt x="f87" y="f5"/>
                </a:lnTo>
                <a:lnTo>
                  <a:pt x="f94" y="f5"/>
                </a:lnTo>
                <a:cubicBezTo>
                  <a:pt x="f95" y="f96"/>
                  <a:pt x="f97" y="f98"/>
                  <a:pt x="f97" y="f99"/>
                </a:cubicBezTo>
                <a:cubicBezTo>
                  <a:pt x="f97" y="f100"/>
                  <a:pt x="f32" y="f101"/>
                  <a:pt x="f31" y="f102"/>
                </a:cubicBezTo>
                <a:cubicBezTo>
                  <a:pt x="f30" y="f103"/>
                  <a:pt x="f104" y="f105"/>
                  <a:pt x="f104" y="f106"/>
                </a:cubicBezTo>
                <a:cubicBezTo>
                  <a:pt x="f104" y="f107"/>
                  <a:pt x="f108" y="f109"/>
                  <a:pt x="f110" y="f109"/>
                </a:cubicBezTo>
                <a:cubicBezTo>
                  <a:pt x="f111" y="f109"/>
                  <a:pt x="f112" y="f107"/>
                  <a:pt x="f112" y="f106"/>
                </a:cubicBezTo>
                <a:cubicBezTo>
                  <a:pt x="f112" y="f105"/>
                  <a:pt x="f19" y="f103"/>
                  <a:pt x="f17" y="f102"/>
                </a:cubicBezTo>
                <a:cubicBezTo>
                  <a:pt x="f15" y="f101"/>
                  <a:pt x="f113" y="f100"/>
                  <a:pt x="f113" y="f99"/>
                </a:cubicBezTo>
                <a:cubicBezTo>
                  <a:pt x="f113" y="f114"/>
                  <a:pt x="f115" y="f116"/>
                  <a:pt x="f8" y="f5"/>
                </a:cubicBezTo>
                <a:close/>
              </a:path>
            </a:pathLst>
          </a:custGeom>
          <a:solidFill>
            <a:srgbClr val="E69138"/>
          </a:solidFill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8" name="Google Shape;470;p21">
            <a:extLst>
              <a:ext uri="{FF2B5EF4-FFF2-40B4-BE49-F238E27FC236}">
                <a16:creationId xmlns:a16="http://schemas.microsoft.com/office/drawing/2014/main" id="{C27EA562-74C2-411B-81EB-60079A411F3F}"/>
              </a:ext>
            </a:extLst>
          </p:cNvPr>
          <p:cNvGrpSpPr/>
          <p:nvPr/>
        </p:nvGrpSpPr>
        <p:grpSpPr>
          <a:xfrm>
            <a:off x="2075660" y="2914915"/>
            <a:ext cx="1513395" cy="234342"/>
            <a:chOff x="2075660" y="2914915"/>
            <a:chExt cx="1513395" cy="234342"/>
          </a:xfrm>
        </p:grpSpPr>
        <p:sp>
          <p:nvSpPr>
            <p:cNvPr id="19" name="Google Shape;471;p21">
              <a:extLst>
                <a:ext uri="{FF2B5EF4-FFF2-40B4-BE49-F238E27FC236}">
                  <a16:creationId xmlns:a16="http://schemas.microsoft.com/office/drawing/2014/main" id="{F73C6F66-E94C-44B7-A986-258456D4A373}"/>
                </a:ext>
              </a:extLst>
            </p:cNvPr>
            <p:cNvSpPr/>
            <p:nvPr/>
          </p:nvSpPr>
          <p:spPr>
            <a:xfrm>
              <a:off x="2075660" y="2914915"/>
              <a:ext cx="1480367" cy="195544"/>
            </a:xfrm>
            <a:custGeom>
              <a:gdLst>
                <a:gd name="f0" fmla="val w"/>
                <a:gd name="f1" fmla="val h"/>
                <a:gd name="f2" fmla="val 0"/>
                <a:gd name="f3" fmla="val 94201"/>
                <a:gd name="f4" fmla="val 12443"/>
                <a:gd name="f5" fmla="val 70451"/>
                <a:gd name="f6" fmla="val 1"/>
                <a:gd name="f7" fmla="*/ f0 1 94201"/>
                <a:gd name="f8" fmla="*/ f1 1 1244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94201"/>
                <a:gd name="f15" fmla="*/ f12 1 1244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4201" h="12443" fill="none">
                  <a:moveTo>
                    <a:pt x="f3" y="f4"/>
                  </a:moveTo>
                  <a:lnTo>
                    <a:pt x="f5" y="f6"/>
                  </a:lnTo>
                  <a:lnTo>
                    <a:pt x="f2" y="f6"/>
                  </a:lnTo>
                </a:path>
              </a:pathLst>
            </a:custGeom>
            <a:noFill/>
            <a:ln w="2084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472;p21">
              <a:extLst>
                <a:ext uri="{FF2B5EF4-FFF2-40B4-BE49-F238E27FC236}">
                  <a16:creationId xmlns:a16="http://schemas.microsoft.com/office/drawing/2014/main" id="{0C92B38F-36F1-4914-BD91-A7F5E8D60F87}"/>
                </a:ext>
              </a:extLst>
            </p:cNvPr>
            <p:cNvSpPr/>
            <p:nvPr/>
          </p:nvSpPr>
          <p:spPr>
            <a:xfrm>
              <a:off x="3521939" y="3081619"/>
              <a:ext cx="67116" cy="67638"/>
            </a:xfrm>
            <a:custGeom>
              <a:gdLst>
                <a:gd name="f0" fmla="val w"/>
                <a:gd name="f1" fmla="val h"/>
                <a:gd name="f2" fmla="val 0"/>
                <a:gd name="f3" fmla="val 4271"/>
                <a:gd name="f4" fmla="val 4304"/>
                <a:gd name="f5" fmla="val 2136"/>
                <a:gd name="f6" fmla="val 968"/>
                <a:gd name="f7" fmla="val 1"/>
                <a:gd name="f8" fmla="val 2169"/>
                <a:gd name="f9" fmla="val 3336"/>
                <a:gd name="f10" fmla="val 4303"/>
                <a:gd name="f11" fmla="val 3303"/>
                <a:gd name="f12" fmla="val 4270"/>
                <a:gd name="f13" fmla="*/ f0 1 4271"/>
                <a:gd name="f14" fmla="*/ f1 1 430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271"/>
                <a:gd name="f21" fmla="*/ f18 1 430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71" h="4304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cubicBezTo>
                    <a:pt x="f11" y="f10"/>
                    <a:pt x="f12" y="f9"/>
                    <a:pt x="f12" y="f8"/>
                  </a:cubicBezTo>
                  <a:cubicBezTo>
                    <a:pt x="f12" y="f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" name="Google Shape;473;p21">
            <a:extLst>
              <a:ext uri="{FF2B5EF4-FFF2-40B4-BE49-F238E27FC236}">
                <a16:creationId xmlns:a16="http://schemas.microsoft.com/office/drawing/2014/main" id="{73D88039-E364-4458-9BF0-CA2310892296}"/>
              </a:ext>
            </a:extLst>
          </p:cNvPr>
          <p:cNvSpPr/>
          <p:nvPr/>
        </p:nvSpPr>
        <p:spPr>
          <a:xfrm>
            <a:off x="2973116" y="1515169"/>
            <a:ext cx="3204807" cy="1207602"/>
          </a:xfrm>
          <a:custGeom>
            <a:gdLst>
              <a:gd name="f0" fmla="val w"/>
              <a:gd name="f1" fmla="val h"/>
              <a:gd name="f2" fmla="val 0"/>
              <a:gd name="f3" fmla="val 203480"/>
              <a:gd name="f4" fmla="val 76673"/>
              <a:gd name="f5" fmla="val 101757"/>
              <a:gd name="f6" fmla="val 99889"/>
              <a:gd name="f7" fmla="val 98021"/>
              <a:gd name="f8" fmla="val 517"/>
              <a:gd name="f9" fmla="val 96370"/>
              <a:gd name="f10" fmla="val 1551"/>
              <a:gd name="f11" fmla="val 6239"/>
              <a:gd name="f12" fmla="val 57858"/>
              <a:gd name="f13" fmla="val 1469"/>
              <a:gd name="f14" fmla="val 60827"/>
              <a:gd name="f15" fmla="val 1"/>
              <a:gd name="f16" fmla="val 67098"/>
              <a:gd name="f17" fmla="val 2970"/>
              <a:gd name="f18" fmla="val 71868"/>
              <a:gd name="f19" fmla="val 4920"/>
              <a:gd name="f20" fmla="val 74968"/>
              <a:gd name="f21" fmla="val 8251"/>
              <a:gd name="f22" fmla="val 11653"/>
              <a:gd name="f23" fmla="val 13487"/>
              <a:gd name="f24" fmla="val 15342"/>
              <a:gd name="f25" fmla="val 76177"/>
              <a:gd name="f26" fmla="val 17013"/>
              <a:gd name="f27" fmla="val 75137"/>
              <a:gd name="f28" fmla="val 101740"/>
              <a:gd name="f29" fmla="val 22200"/>
              <a:gd name="f30" fmla="val 186467"/>
              <a:gd name="f31" fmla="val 188169"/>
              <a:gd name="f32" fmla="val 76171"/>
              <a:gd name="f33" fmla="val 190037"/>
              <a:gd name="f34" fmla="val 76672"/>
              <a:gd name="f35" fmla="val 191871"/>
              <a:gd name="f36" fmla="val 195274"/>
              <a:gd name="f37" fmla="val 198576"/>
              <a:gd name="f38" fmla="val 74937"/>
              <a:gd name="f39" fmla="val 200511"/>
              <a:gd name="f40" fmla="val 202045"/>
              <a:gd name="f41" fmla="val 197275"/>
              <a:gd name="f42" fmla="val 107144"/>
              <a:gd name="f43" fmla="val 105493"/>
              <a:gd name="f44" fmla="val 103625"/>
              <a:gd name="f45" fmla="*/ f0 1 203480"/>
              <a:gd name="f46" fmla="*/ f1 1 76673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03480"/>
              <a:gd name="f53" fmla="*/ f50 1 76673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03480" h="76673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4"/>
                  <a:pt x="f22" y="f4"/>
                </a:cubicBezTo>
                <a:cubicBezTo>
                  <a:pt x="f23" y="f4"/>
                  <a:pt x="f24" y="f25"/>
                  <a:pt x="f26" y="f27"/>
                </a:cubicBezTo>
                <a:lnTo>
                  <a:pt x="f28" y="f29"/>
                </a:lnTo>
                <a:lnTo>
                  <a:pt x="f30" y="f27"/>
                </a:lnTo>
                <a:cubicBezTo>
                  <a:pt x="f31" y="f32"/>
                  <a:pt x="f33" y="f34"/>
                  <a:pt x="f35" y="f34"/>
                </a:cubicBezTo>
                <a:cubicBezTo>
                  <a:pt x="f36" y="f34"/>
                  <a:pt x="f37" y="f38"/>
                  <a:pt x="f39" y="f18"/>
                </a:cubicBezTo>
                <a:cubicBezTo>
                  <a:pt x="f3" y="f16"/>
                  <a:pt x="f40" y="f14"/>
                  <a:pt x="f41" y="f12"/>
                </a:cubicBezTo>
                <a:lnTo>
                  <a:pt x="f42" y="f10"/>
                </a:lnTo>
                <a:cubicBezTo>
                  <a:pt x="f43" y="f8"/>
                  <a:pt x="f44" y="f2"/>
                  <a:pt x="f5" y="f2"/>
                </a:cubicBezTo>
                <a:close/>
              </a:path>
            </a:pathLst>
          </a:custGeom>
          <a:solidFill>
            <a:srgbClr val="595959"/>
          </a:solidFill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Google Shape;474;p21">
            <a:extLst>
              <a:ext uri="{FF2B5EF4-FFF2-40B4-BE49-F238E27FC236}">
                <a16:creationId xmlns:a16="http://schemas.microsoft.com/office/drawing/2014/main" id="{A500FD06-F5A7-4B60-940A-802AEC76E31B}"/>
              </a:ext>
            </a:extLst>
          </p:cNvPr>
          <p:cNvSpPr/>
          <p:nvPr/>
        </p:nvSpPr>
        <p:spPr>
          <a:xfrm>
            <a:off x="4996903" y="3489963"/>
            <a:ext cx="757607" cy="992974"/>
          </a:xfrm>
          <a:custGeom>
            <a:gdLst>
              <a:gd name="f0" fmla="val w"/>
              <a:gd name="f1" fmla="val h"/>
              <a:gd name="f2" fmla="val 0"/>
              <a:gd name="f3" fmla="val 48102"/>
              <a:gd name="f4" fmla="val 63046"/>
              <a:gd name="f5" fmla="val 24451"/>
              <a:gd name="f6" fmla="val 1"/>
              <a:gd name="f7" fmla="val 21483"/>
              <a:gd name="f8" fmla="val 19081"/>
              <a:gd name="f9" fmla="val 2102"/>
              <a:gd name="f10" fmla="val 4704"/>
              <a:gd name="f11" fmla="val 5705"/>
              <a:gd name="f12" fmla="val 20015"/>
              <a:gd name="f13" fmla="val 7940"/>
              <a:gd name="f14" fmla="val 20582"/>
              <a:gd name="f15" fmla="val 9107"/>
              <a:gd name="f16" fmla="val 20849"/>
              <a:gd name="f17" fmla="val 9674"/>
              <a:gd name="f18" fmla="val 20982"/>
              <a:gd name="f19" fmla="val 10241"/>
              <a:gd name="f20" fmla="val 10808"/>
              <a:gd name="f21" fmla="val 12543"/>
              <a:gd name="f22" fmla="val 19615"/>
              <a:gd name="f23" fmla="val 13810"/>
              <a:gd name="f24" fmla="val 17580"/>
              <a:gd name="f25" fmla="val 13944"/>
              <a:gd name="f26" fmla="val 17480"/>
              <a:gd name="f27" fmla="val 17146"/>
              <a:gd name="f28" fmla="val 13977"/>
              <a:gd name="f29" fmla="val 17313"/>
              <a:gd name="f30" fmla="val 32090"/>
              <a:gd name="f31" fmla="val 32324"/>
              <a:gd name="f32" fmla="val 32457"/>
              <a:gd name="f33" fmla="val 32557"/>
              <a:gd name="f34" fmla="val 101"/>
              <a:gd name="f35" fmla="val 33191"/>
              <a:gd name="f36" fmla="val 368"/>
              <a:gd name="f37" fmla="val 33658"/>
              <a:gd name="f38" fmla="val 735"/>
              <a:gd name="f39" fmla="val 33892"/>
              <a:gd name="f40" fmla="val 920"/>
              <a:gd name="f41" fmla="val 33991"/>
              <a:gd name="f42" fmla="val 1115"/>
              <a:gd name="f43" fmla="val 34030"/>
              <a:gd name="f44" fmla="val 1308"/>
              <a:gd name="f45" fmla="val 1633"/>
              <a:gd name="f46" fmla="val 1951"/>
              <a:gd name="f47" fmla="val 33917"/>
              <a:gd name="f48" fmla="val 2202"/>
              <a:gd name="f49" fmla="val 33791"/>
              <a:gd name="f50" fmla="val 2536"/>
              <a:gd name="f51" fmla="val 33625"/>
              <a:gd name="f52" fmla="val 5638"/>
              <a:gd name="f53" fmla="val 32124"/>
              <a:gd name="f54" fmla="val 7406"/>
              <a:gd name="f55" fmla="val 11009"/>
              <a:gd name="f56" fmla="val 14311"/>
              <a:gd name="f57" fmla="val 35326"/>
              <a:gd name="f58" fmla="val 39295"/>
              <a:gd name="f59" fmla="val 43265"/>
              <a:gd name="f60" fmla="val 46467"/>
              <a:gd name="f61" fmla="val 2569"/>
              <a:gd name="f62" fmla="val 44966"/>
              <a:gd name="f63" fmla="val 44799"/>
              <a:gd name="f64" fmla="val 1878"/>
              <a:gd name="f65" fmla="val 44647"/>
              <a:gd name="f66" fmla="val 1576"/>
              <a:gd name="f67" fmla="val 44571"/>
              <a:gd name="f68" fmla="val 1302"/>
              <a:gd name="f69" fmla="val 1096"/>
              <a:gd name="f70" fmla="val 906"/>
              <a:gd name="f71" fmla="val 44613"/>
              <a:gd name="f72" fmla="val 44699"/>
              <a:gd name="f73" fmla="val 334"/>
              <a:gd name="f74" fmla="val 44933"/>
              <a:gd name="f75" fmla="val 67"/>
              <a:gd name="f76" fmla="val 45466"/>
              <a:gd name="f77" fmla="val 46167"/>
              <a:gd name="f78" fmla="val 46200"/>
              <a:gd name="f79" fmla="val 46234"/>
              <a:gd name="f80" fmla="val 46634"/>
              <a:gd name="f81" fmla="val 37294"/>
              <a:gd name="f82" fmla="val 58176"/>
              <a:gd name="f83" fmla="val 52171"/>
              <a:gd name="f84" fmla="val 31723"/>
              <a:gd name="f85" fmla="val 30389"/>
              <a:gd name="f86" fmla="val 28921"/>
              <a:gd name="f87" fmla="val 13477"/>
              <a:gd name="f88" fmla="val 28254"/>
              <a:gd name="f89" fmla="val 12209"/>
              <a:gd name="f90" fmla="val 28021"/>
              <a:gd name="f91" fmla="val 11776"/>
              <a:gd name="f92" fmla="val 27887"/>
              <a:gd name="f93" fmla="val 11309"/>
              <a:gd name="f94" fmla="val 28054"/>
              <a:gd name="f95" fmla="val 28321"/>
              <a:gd name="f96" fmla="val 28888"/>
              <a:gd name="f97" fmla="val 29822"/>
              <a:gd name="f98" fmla="val 27420"/>
              <a:gd name="f99" fmla="*/ f0 1 48102"/>
              <a:gd name="f100" fmla="*/ f1 1 63046"/>
              <a:gd name="f101" fmla="val f2"/>
              <a:gd name="f102" fmla="val f3"/>
              <a:gd name="f103" fmla="val f4"/>
              <a:gd name="f104" fmla="+- f103 0 f101"/>
              <a:gd name="f105" fmla="+- f102 0 f101"/>
              <a:gd name="f106" fmla="*/ f105 1 48102"/>
              <a:gd name="f107" fmla="*/ f104 1 63046"/>
              <a:gd name="f108" fmla="*/ f101 1 f106"/>
              <a:gd name="f109" fmla="*/ f102 1 f106"/>
              <a:gd name="f110" fmla="*/ f101 1 f107"/>
              <a:gd name="f111" fmla="*/ f103 1 f107"/>
              <a:gd name="f112" fmla="*/ f108 f99 1"/>
              <a:gd name="f113" fmla="*/ f109 f99 1"/>
              <a:gd name="f114" fmla="*/ f111 f100 1"/>
              <a:gd name="f115" fmla="*/ f110 f10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5" r="f113" b="f114"/>
            <a:pathLst>
              <a:path w="48102" h="630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cubicBezTo>
                  <a:pt x="f16" y="f17"/>
                  <a:pt x="f18" y="f19"/>
                  <a:pt x="f18" y="f20"/>
                </a:cubicBezTo>
                <a:cubicBezTo>
                  <a:pt x="f18" y="f21"/>
                  <a:pt x="f22" y="f23"/>
                  <a:pt x="f24" y="f25"/>
                </a:cubicBezTo>
                <a:lnTo>
                  <a:pt x="f26" y="f25"/>
                </a:lnTo>
                <a:lnTo>
                  <a:pt x="f27" y="f28"/>
                </a:lnTo>
                <a:lnTo>
                  <a:pt x="f6" y="f28"/>
                </a:lnTo>
                <a:cubicBezTo>
                  <a:pt x="f6" y="f28"/>
                  <a:pt x="f6" y="f29"/>
                  <a:pt x="f6" y="f29"/>
                </a:cubicBezTo>
                <a:lnTo>
                  <a:pt x="f6" y="f30"/>
                </a:lnTo>
                <a:cubicBezTo>
                  <a:pt x="f6" y="f31"/>
                  <a:pt x="f6" y="f32"/>
                  <a:pt x="f6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3"/>
                </a:cubicBezTo>
                <a:cubicBezTo>
                  <a:pt x="f45" y="f43"/>
                  <a:pt x="f46" y="f47"/>
                  <a:pt x="f48" y="f49"/>
                </a:cubicBezTo>
                <a:cubicBezTo>
                  <a:pt x="f50" y="f51"/>
                  <a:pt x="f52" y="f53"/>
                  <a:pt x="f54" y="f53"/>
                </a:cubicBezTo>
                <a:cubicBezTo>
                  <a:pt x="f55" y="f53"/>
                  <a:pt x="f56" y="f57"/>
                  <a:pt x="f56" y="f58"/>
                </a:cubicBezTo>
                <a:cubicBezTo>
                  <a:pt x="f56" y="f59"/>
                  <a:pt x="f55" y="f60"/>
                  <a:pt x="f54" y="f60"/>
                </a:cubicBezTo>
                <a:cubicBezTo>
                  <a:pt x="f52" y="f60"/>
                  <a:pt x="f61" y="f62"/>
                  <a:pt x="f48" y="f63"/>
                </a:cubicBezTo>
                <a:cubicBezTo>
                  <a:pt x="f64" y="f65"/>
                  <a:pt x="f66" y="f67"/>
                  <a:pt x="f68" y="f67"/>
                </a:cubicBezTo>
                <a:cubicBezTo>
                  <a:pt x="f69" y="f67"/>
                  <a:pt x="f70" y="f71"/>
                  <a:pt x="f38" y="f72"/>
                </a:cubicBezTo>
                <a:cubicBezTo>
                  <a:pt x="f73" y="f74"/>
                  <a:pt x="f75" y="f76"/>
                  <a:pt x="f6" y="f77"/>
                </a:cubicBezTo>
                <a:cubicBezTo>
                  <a:pt x="f6" y="f78"/>
                  <a:pt x="f6" y="f78"/>
                  <a:pt x="f6" y="f79"/>
                </a:cubicBezTo>
                <a:lnTo>
                  <a:pt x="f6" y="f80"/>
                </a:lnTo>
                <a:lnTo>
                  <a:pt x="f6" y="f4"/>
                </a:lnTo>
                <a:lnTo>
                  <a:pt x="f81" y="f4"/>
                </a:lnTo>
                <a:cubicBezTo>
                  <a:pt x="f59" y="f4"/>
                  <a:pt x="f3" y="f82"/>
                  <a:pt x="f3" y="f83"/>
                </a:cubicBezTo>
                <a:lnTo>
                  <a:pt x="f3" y="f25"/>
                </a:lnTo>
                <a:lnTo>
                  <a:pt x="f84" y="f25"/>
                </a:lnTo>
                <a:cubicBezTo>
                  <a:pt x="f85" y="f25"/>
                  <a:pt x="f86" y="f87"/>
                  <a:pt x="f88" y="f89"/>
                </a:cubicBezTo>
                <a:cubicBezTo>
                  <a:pt x="f90" y="f91"/>
                  <a:pt x="f92" y="f93"/>
                  <a:pt x="f92" y="f20"/>
                </a:cubicBezTo>
                <a:cubicBezTo>
                  <a:pt x="f92" y="f19"/>
                  <a:pt x="f94" y="f17"/>
                  <a:pt x="f95" y="f15"/>
                </a:cubicBezTo>
                <a:cubicBezTo>
                  <a:pt x="f96" y="f13"/>
                  <a:pt x="f97" y="f11"/>
                  <a:pt x="f97" y="f10"/>
                </a:cubicBezTo>
                <a:cubicBezTo>
                  <a:pt x="f97" y="f9"/>
                  <a:pt x="f98" y="f6"/>
                  <a:pt x="f5" y="f6"/>
                </a:cubicBezTo>
                <a:close/>
              </a:path>
            </a:pathLst>
          </a:custGeom>
          <a:solidFill>
            <a:srgbClr val="EB7B7B"/>
          </a:solidFill>
          <a:ln w="19046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3" name="Google Shape;476;p21">
            <a:extLst>
              <a:ext uri="{FF2B5EF4-FFF2-40B4-BE49-F238E27FC236}">
                <a16:creationId xmlns:a16="http://schemas.microsoft.com/office/drawing/2014/main" id="{5964E88A-3599-48ED-A083-2697DFD3D16C}"/>
              </a:ext>
            </a:extLst>
          </p:cNvPr>
          <p:cNvGrpSpPr/>
          <p:nvPr/>
        </p:nvGrpSpPr>
        <p:grpSpPr>
          <a:xfrm>
            <a:off x="5513228" y="4120551"/>
            <a:ext cx="1543808" cy="234324"/>
            <a:chOff x="5513228" y="4120551"/>
            <a:chExt cx="1543808" cy="234324"/>
          </a:xfrm>
        </p:grpSpPr>
        <p:sp>
          <p:nvSpPr>
            <p:cNvPr id="24" name="Google Shape;477;p21">
              <a:extLst>
                <a:ext uri="{FF2B5EF4-FFF2-40B4-BE49-F238E27FC236}">
                  <a16:creationId xmlns:a16="http://schemas.microsoft.com/office/drawing/2014/main" id="{3DA10748-E657-4A3F-9B6B-3492069B6450}"/>
                </a:ext>
              </a:extLst>
            </p:cNvPr>
            <p:cNvSpPr/>
            <p:nvPr/>
          </p:nvSpPr>
          <p:spPr>
            <a:xfrm>
              <a:off x="5546256" y="4158819"/>
              <a:ext cx="1510780" cy="196056"/>
            </a:xfrm>
            <a:custGeom>
              <a:gdLst>
                <a:gd name="f0" fmla="val w"/>
                <a:gd name="f1" fmla="val h"/>
                <a:gd name="f2" fmla="val 0"/>
                <a:gd name="f3" fmla="val 96136"/>
                <a:gd name="f4" fmla="val 12476"/>
                <a:gd name="f5" fmla="val 23751"/>
                <a:gd name="f6" fmla="*/ f0 1 96136"/>
                <a:gd name="f7" fmla="*/ f1 1 1247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96136"/>
                <a:gd name="f14" fmla="*/ f11 1 1247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96136" h="12476" fill="none">
                  <a:moveTo>
                    <a:pt x="f2" y="f2"/>
                  </a:moveTo>
                  <a:lnTo>
                    <a:pt x="f5" y="f4"/>
                  </a:lnTo>
                  <a:lnTo>
                    <a:pt x="f3" y="f4"/>
                  </a:lnTo>
                </a:path>
              </a:pathLst>
            </a:custGeom>
            <a:noFill/>
            <a:ln w="2084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478;p21">
              <a:extLst>
                <a:ext uri="{FF2B5EF4-FFF2-40B4-BE49-F238E27FC236}">
                  <a16:creationId xmlns:a16="http://schemas.microsoft.com/office/drawing/2014/main" id="{D5BBEEE2-0B8A-4AB1-B168-0CD5A906BD1A}"/>
                </a:ext>
              </a:extLst>
            </p:cNvPr>
            <p:cNvSpPr/>
            <p:nvPr/>
          </p:nvSpPr>
          <p:spPr>
            <a:xfrm>
              <a:off x="5513228" y="4120551"/>
              <a:ext cx="67116" cy="67098"/>
            </a:xfrm>
            <a:custGeom>
              <a:gdLst>
                <a:gd name="f0" fmla="val w"/>
                <a:gd name="f1" fmla="val h"/>
                <a:gd name="f2" fmla="val 0"/>
                <a:gd name="f3" fmla="val 4271"/>
                <a:gd name="f4" fmla="val 4270"/>
                <a:gd name="f5" fmla="val 2136"/>
                <a:gd name="f6" fmla="val 968"/>
                <a:gd name="f7" fmla="val 1"/>
                <a:gd name="f8" fmla="val 967"/>
                <a:gd name="f9" fmla="val 2135"/>
                <a:gd name="f10" fmla="val 3302"/>
                <a:gd name="f11" fmla="val 3337"/>
                <a:gd name="f12" fmla="*/ f0 1 4271"/>
                <a:gd name="f13" fmla="*/ f1 1 427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271"/>
                <a:gd name="f20" fmla="*/ f17 1 427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71" h="427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cubicBezTo>
                    <a:pt x="f11" y="f4"/>
                    <a:pt x="f3" y="f10"/>
                    <a:pt x="f3" y="f9"/>
                  </a:cubicBezTo>
                  <a:cubicBezTo>
                    <a:pt x="f3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6" name="Google Shape;479;p21">
            <a:extLst>
              <a:ext uri="{FF2B5EF4-FFF2-40B4-BE49-F238E27FC236}">
                <a16:creationId xmlns:a16="http://schemas.microsoft.com/office/drawing/2014/main" id="{BD778F44-8683-4E67-ACB4-167EB63C121D}"/>
              </a:ext>
            </a:extLst>
          </p:cNvPr>
          <p:cNvSpPr/>
          <p:nvPr/>
        </p:nvSpPr>
        <p:spPr>
          <a:xfrm>
            <a:off x="658797" y="3397352"/>
            <a:ext cx="692401" cy="692401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25%</a:t>
            </a:r>
          </a:p>
        </p:txBody>
      </p:sp>
      <p:sp>
        <p:nvSpPr>
          <p:cNvPr id="27" name="Google Shape;480;p21">
            <a:extLst>
              <a:ext uri="{FF2B5EF4-FFF2-40B4-BE49-F238E27FC236}">
                <a16:creationId xmlns:a16="http://schemas.microsoft.com/office/drawing/2014/main" id="{C128C953-8FD1-4B3B-ACA5-5EB1E7F002BA}"/>
              </a:ext>
            </a:extLst>
          </p:cNvPr>
          <p:cNvSpPr/>
          <p:nvPr/>
        </p:nvSpPr>
        <p:spPr>
          <a:xfrm>
            <a:off x="7792800" y="1964478"/>
            <a:ext cx="692401" cy="692401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20%</a:t>
            </a:r>
          </a:p>
        </p:txBody>
      </p:sp>
      <p:sp>
        <p:nvSpPr>
          <p:cNvPr id="28" name="Google Shape;481;p21">
            <a:extLst>
              <a:ext uri="{FF2B5EF4-FFF2-40B4-BE49-F238E27FC236}">
                <a16:creationId xmlns:a16="http://schemas.microsoft.com/office/drawing/2014/main" id="{41D17F63-6D31-4B91-8A31-AEAFCFF3306A}"/>
              </a:ext>
            </a:extLst>
          </p:cNvPr>
          <p:cNvSpPr/>
          <p:nvPr/>
        </p:nvSpPr>
        <p:spPr>
          <a:xfrm>
            <a:off x="7792800" y="3397352"/>
            <a:ext cx="692401" cy="692401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B7B7B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30%</a:t>
            </a:r>
          </a:p>
        </p:txBody>
      </p:sp>
      <p:sp>
        <p:nvSpPr>
          <p:cNvPr id="29" name="Google Shape;482;p21">
            <a:extLst>
              <a:ext uri="{FF2B5EF4-FFF2-40B4-BE49-F238E27FC236}">
                <a16:creationId xmlns:a16="http://schemas.microsoft.com/office/drawing/2014/main" id="{E22CB607-061E-49F2-8AA9-9873D31A7CA3}"/>
              </a:ext>
            </a:extLst>
          </p:cNvPr>
          <p:cNvSpPr/>
          <p:nvPr/>
        </p:nvSpPr>
        <p:spPr>
          <a:xfrm>
            <a:off x="1513880" y="1870286"/>
            <a:ext cx="1486503" cy="8807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</a:t>
            </a:r>
          </a:p>
        </p:txBody>
      </p:sp>
      <p:sp>
        <p:nvSpPr>
          <p:cNvPr id="30" name="Google Shape;483;p21">
            <a:extLst>
              <a:ext uri="{FF2B5EF4-FFF2-40B4-BE49-F238E27FC236}">
                <a16:creationId xmlns:a16="http://schemas.microsoft.com/office/drawing/2014/main" id="{22DF2AEB-68CA-4AAF-B448-7DF3B19F7114}"/>
              </a:ext>
            </a:extLst>
          </p:cNvPr>
          <p:cNvSpPr/>
          <p:nvPr/>
        </p:nvSpPr>
        <p:spPr>
          <a:xfrm>
            <a:off x="1516066" y="3296841"/>
            <a:ext cx="1486503" cy="8933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name, but it is terribly hot and poisonous</a:t>
            </a:r>
          </a:p>
        </p:txBody>
      </p:sp>
      <p:sp>
        <p:nvSpPr>
          <p:cNvPr id="31" name="Google Shape;484;p21">
            <a:extLst>
              <a:ext uri="{FF2B5EF4-FFF2-40B4-BE49-F238E27FC236}">
                <a16:creationId xmlns:a16="http://schemas.microsoft.com/office/drawing/2014/main" id="{1B07F354-6FED-4BF4-86F3-334345472200}"/>
              </a:ext>
            </a:extLst>
          </p:cNvPr>
          <p:cNvSpPr/>
          <p:nvPr/>
        </p:nvSpPr>
        <p:spPr>
          <a:xfrm>
            <a:off x="6139062" y="1870286"/>
            <a:ext cx="1486503" cy="8807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place. This one is full of iron oxide dust</a:t>
            </a:r>
          </a:p>
        </p:txBody>
      </p:sp>
      <p:sp>
        <p:nvSpPr>
          <p:cNvPr id="32" name="Google Shape;485;p21">
            <a:extLst>
              <a:ext uri="{FF2B5EF4-FFF2-40B4-BE49-F238E27FC236}">
                <a16:creationId xmlns:a16="http://schemas.microsoft.com/office/drawing/2014/main" id="{F510BC01-F487-4C42-831D-D3734A3A8D4C}"/>
              </a:ext>
            </a:extLst>
          </p:cNvPr>
          <p:cNvSpPr/>
          <p:nvPr/>
        </p:nvSpPr>
        <p:spPr>
          <a:xfrm>
            <a:off x="6141238" y="3296841"/>
            <a:ext cx="1486503" cy="8933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 a gas giant and the biggest planet in the Solar System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677;p23">
            <a:extLst>
              <a:ext uri="{FF2B5EF4-FFF2-40B4-BE49-F238E27FC236}">
                <a16:creationId xmlns:a16="http://schemas.microsoft.com/office/drawing/2014/main" id="{B6B1C79B-3AC6-42FF-807E-BD24F0AE4BB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0842" y="1412903"/>
            <a:ext cx="2723695" cy="1271400"/>
          </a:xfrm>
        </p:spPr>
        <p:txBody>
          <a:bodyPr anchor="ctr" anchorCtr="0"/>
          <a:lstStyle>
            <a:defPPr/>
          </a:lstStyle>
          <a:p>
            <a:pPr lvl="0" algn="l"/>
            <a:r>
              <a:rPr lang="en-US" sz="2800" b="1">
                <a:solidFill>
                  <a:srgbClr val="E69138"/>
                </a:solidFill>
              </a:rPr>
              <a:t>Real Estate Infographics</a:t>
            </a:r>
            <a:endParaRPr lang="en-US" b="1">
              <a:solidFill>
                <a:srgbClr val="E69138"/>
              </a:solidFill>
            </a:endParaRPr>
          </a:p>
        </p:txBody>
      </p:sp>
      <p:sp>
        <p:nvSpPr>
          <p:cNvPr id="3" name="Google Shape;678;p23">
            <a:extLst>
              <a:ext uri="{FF2B5EF4-FFF2-40B4-BE49-F238E27FC236}">
                <a16:creationId xmlns:a16="http://schemas.microsoft.com/office/drawing/2014/main" id="{5ECFD51C-EBFD-44C8-B9EE-377A824150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80733" y="2650004"/>
            <a:ext cx="2723695" cy="694797"/>
          </a:xfrm>
        </p:spPr>
        <p:txBody>
          <a:bodyPr anchorCtr="0"/>
          <a:lstStyle>
            <a:defPPr/>
          </a:lstStyle>
          <a:p>
            <a:pPr marL="0" lvl="0" indent="0" algn="l"/>
            <a:r>
              <a:rPr lang="en-US"/>
              <a:t>Venus has a beautiful name and is the second planet from the Sun. It’s terribly hot and its atmosphere is extremely poisonous</a:t>
            </a:r>
          </a:p>
          <a:p>
            <a:pPr marL="0" lvl="0" indent="0">
              <a:spcBef>
                <a:spcPts val="1600"/>
              </a:spcBef>
            </a:pPr>
            <a:endParaRPr lang="en-US"/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BE160D1C-794F-40DE-BF81-81A85BCF2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334"/>
          <a:stretch>
            <a:fillRect/>
          </a:stretch>
        </p:blipFill>
        <p:spPr>
          <a:xfrm flipH="1">
            <a:off x="2944907" y="531001"/>
            <a:ext cx="5968078" cy="46528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2235A5-A736-414C-8D58-9BBDA17AF8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35423"/>
            <a:ext cx="9144000" cy="576264"/>
          </a:xfrm>
        </p:spPr>
        <p:txBody>
          <a:bodyPr anchorCtr="1"/>
          <a:lstStyle>
            <a:defPPr/>
          </a:lstStyle>
          <a:p>
            <a:pPr marL="152403" lvl="0" indent="0" algn="ctr">
              <a:buNone/>
            </a:pPr>
            <a:r>
              <a:rPr lang="en-US" sz="3200" b="1">
                <a:solidFill>
                  <a:srgbClr val="EEB245"/>
                </a:solidFill>
              </a:rPr>
              <a:t>PowerPoint  Presentation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2F922A5E-63E6-4168-92D9-8DECA4EA4F72}"/>
              </a:ext>
            </a:extLst>
          </p:cNvPr>
          <p:cNvGrpSpPr/>
          <p:nvPr/>
        </p:nvGrpSpPr>
        <p:grpSpPr>
          <a:xfrm>
            <a:off x="508141" y="948013"/>
            <a:ext cx="2376260" cy="1889955"/>
            <a:chOff x="508141" y="948013"/>
            <a:chExt cx="2376260" cy="1889955"/>
          </a:xfrm>
        </p:grpSpPr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D7C712D5-05AD-4598-9ACA-EF254D135229}"/>
                </a:ext>
              </a:extLst>
            </p:cNvPr>
            <p:cNvSpPr txBox="1"/>
            <p:nvPr/>
          </p:nvSpPr>
          <p:spPr>
            <a:xfrm>
              <a:off x="508141" y="1268309"/>
              <a:ext cx="2376260" cy="156965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434343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B4A8D262-5BE8-4951-88D4-B3676B9E4262}"/>
                </a:ext>
              </a:extLst>
            </p:cNvPr>
            <p:cNvSpPr txBox="1"/>
            <p:nvPr/>
          </p:nvSpPr>
          <p:spPr>
            <a:xfrm>
              <a:off x="508141" y="948013"/>
              <a:ext cx="2376260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EEB245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46B6619D-E4B1-468E-A371-1936750DEA38}"/>
              </a:ext>
            </a:extLst>
          </p:cNvPr>
          <p:cNvGrpSpPr/>
          <p:nvPr/>
        </p:nvGrpSpPr>
        <p:grpSpPr>
          <a:xfrm>
            <a:off x="508141" y="2891844"/>
            <a:ext cx="2376260" cy="1889955"/>
            <a:chOff x="508141" y="2891844"/>
            <a:chExt cx="2376260" cy="1889955"/>
          </a:xfrm>
        </p:grpSpPr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A4DBBE10-7D5D-4AF1-B15B-0BFB6A6E9A88}"/>
                </a:ext>
              </a:extLst>
            </p:cNvPr>
            <p:cNvSpPr txBox="1"/>
            <p:nvPr/>
          </p:nvSpPr>
          <p:spPr>
            <a:xfrm>
              <a:off x="508141" y="3212140"/>
              <a:ext cx="2376260" cy="156965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434343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4E2E87ED-E52D-49F5-9551-7B7E4379A776}"/>
                </a:ext>
              </a:extLst>
            </p:cNvPr>
            <p:cNvSpPr txBox="1"/>
            <p:nvPr/>
          </p:nvSpPr>
          <p:spPr>
            <a:xfrm>
              <a:off x="508141" y="2891844"/>
              <a:ext cx="2376260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EEB245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E76BC680-6B74-4B27-B455-6A808F5BBDB3}"/>
              </a:ext>
            </a:extLst>
          </p:cNvPr>
          <p:cNvGrpSpPr/>
          <p:nvPr/>
        </p:nvGrpSpPr>
        <p:grpSpPr>
          <a:xfrm>
            <a:off x="5990261" y="980044"/>
            <a:ext cx="2645596" cy="1737561"/>
            <a:chOff x="5990261" y="980044"/>
            <a:chExt cx="2645596" cy="1737561"/>
          </a:xfrm>
        </p:grpSpPr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F29EAFFA-0E0B-442C-ABA2-961ADE9B1EBB}"/>
                </a:ext>
              </a:extLst>
            </p:cNvPr>
            <p:cNvSpPr txBox="1"/>
            <p:nvPr/>
          </p:nvSpPr>
          <p:spPr>
            <a:xfrm>
              <a:off x="5990261" y="1306394"/>
              <a:ext cx="2645596" cy="141121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434343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594C9051-DFA1-4B9D-8DC2-D6ACBCC6344C}"/>
                </a:ext>
              </a:extLst>
            </p:cNvPr>
            <p:cNvSpPr txBox="1"/>
            <p:nvPr/>
          </p:nvSpPr>
          <p:spPr>
            <a:xfrm>
              <a:off x="5990261" y="980044"/>
              <a:ext cx="2645596" cy="31360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EEB245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0AD2B6B9-5754-4277-9867-A868E4E81690}"/>
              </a:ext>
            </a:extLst>
          </p:cNvPr>
          <p:cNvGrpSpPr/>
          <p:nvPr/>
        </p:nvGrpSpPr>
        <p:grpSpPr>
          <a:xfrm>
            <a:off x="5990261" y="2891844"/>
            <a:ext cx="2491822" cy="1896018"/>
            <a:chOff x="5990261" y="2891844"/>
            <a:chExt cx="2491822" cy="1896018"/>
          </a:xfrm>
        </p:grpSpPr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5D979E7C-AB51-42AE-923F-651E0C63E02A}"/>
                </a:ext>
              </a:extLst>
            </p:cNvPr>
            <p:cNvSpPr txBox="1"/>
            <p:nvPr/>
          </p:nvSpPr>
          <p:spPr>
            <a:xfrm>
              <a:off x="5990261" y="3218203"/>
              <a:ext cx="2491822" cy="156965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434343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CDC0D677-DD2D-421C-8281-B55E6E34EBAB}"/>
                </a:ext>
              </a:extLst>
            </p:cNvPr>
            <p:cNvSpPr txBox="1"/>
            <p:nvPr/>
          </p:nvSpPr>
          <p:spPr>
            <a:xfrm>
              <a:off x="5990261" y="2891844"/>
              <a:ext cx="2491822" cy="31360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EEB245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10244FDB-E46E-2363-CF06-3C3DDBB37C06}"/>
              </a:ext>
            </a:extLst>
          </p:cNvPr>
          <p:cNvGrpSpPr>
            <a:grpSpLocks noChangeAspect="1"/>
          </p:cNvGrpSpPr>
          <p:nvPr/>
        </p:nvGrpSpPr>
        <p:grpSpPr>
          <a:xfrm>
            <a:off x="3216276" y="1820862"/>
            <a:ext cx="2447926" cy="2773363"/>
            <a:chOff x="2026" y="1147"/>
            <a:chExt cx="1542" cy="1747"/>
          </a:xfrm>
        </p:grpSpPr>
        <p:grpSp>
          <p:nvGrpSpPr>
            <p:cNvPr id="18" name="Group 205">
              <a:extLst>
                <a:ext uri="{FF2B5EF4-FFF2-40B4-BE49-F238E27FC236}">
                  <a16:creationId xmlns:a16="http://schemas.microsoft.com/office/drawing/2014/main" id="{C29482A5-DD1E-2E7B-0F0E-2A69317CE9E5}"/>
                </a:ext>
              </a:extLst>
            </p:cNvPr>
            <p:cNvGrpSpPr/>
            <p:nvPr/>
          </p:nvGrpSpPr>
          <p:grpSpPr>
            <a:xfrm>
              <a:off x="2026" y="1147"/>
              <a:ext cx="1542" cy="1747"/>
              <a:chOff x="2026" y="1147"/>
              <a:chExt cx="1542" cy="1747"/>
            </a:xfrm>
          </p:grpSpPr>
          <p:sp>
            <p:nvSpPr>
              <p:cNvPr id="81" name="Freeform 5">
                <a:extLst>
                  <a:ext uri="{FF2B5EF4-FFF2-40B4-BE49-F238E27FC236}">
                    <a16:creationId xmlns:a16="http://schemas.microsoft.com/office/drawing/2014/main" id="{D8CC02AA-9354-EEAC-E4E2-8064FFBA4BFE}"/>
                  </a:ext>
                </a:extLst>
              </p:cNvPr>
              <p:cNvSpPr/>
              <p:nvPr/>
            </p:nvSpPr>
            <p:spPr bwMode="auto">
              <a:xfrm>
                <a:off x="2026" y="1147"/>
                <a:ext cx="1542" cy="1283"/>
              </a:xfrm>
              <a:custGeom>
                <a:gdLst>
                  <a:gd name="T0" fmla="*/ 27 w 514"/>
                  <a:gd name="T1" fmla="*/ 371 h 428"/>
                  <a:gd name="T2" fmla="*/ 0 w 514"/>
                  <a:gd name="T3" fmla="*/ 253 h 428"/>
                  <a:gd name="T4" fmla="*/ 90 w 514"/>
                  <a:gd name="T5" fmla="*/ 64 h 428"/>
                  <a:gd name="T6" fmla="*/ 235 w 514"/>
                  <a:gd name="T7" fmla="*/ 3 h 428"/>
                  <a:gd name="T8" fmla="*/ 419 w 514"/>
                  <a:gd name="T9" fmla="*/ 61 h 428"/>
                  <a:gd name="T10" fmla="*/ 512 w 514"/>
                  <a:gd name="T11" fmla="*/ 244 h 428"/>
                  <a:gd name="T12" fmla="*/ 452 w 514"/>
                  <a:gd name="T13" fmla="*/ 423 h 428"/>
                  <a:gd name="T14" fmla="*/ 447 w 514"/>
                  <a:gd name="T15" fmla="*/ 427 h 428"/>
                  <a:gd name="T16" fmla="*/ 446 w 514"/>
                  <a:gd name="T17" fmla="*/ 228 h 428"/>
                  <a:gd name="T18" fmla="*/ 446 w 514"/>
                  <a:gd name="T19" fmla="*/ 195 h 428"/>
                  <a:gd name="T20" fmla="*/ 457 w 514"/>
                  <a:gd name="T21" fmla="*/ 196 h 428"/>
                  <a:gd name="T22" fmla="*/ 451 w 514"/>
                  <a:gd name="T23" fmla="*/ 201 h 428"/>
                  <a:gd name="T24" fmla="*/ 484 w 514"/>
                  <a:gd name="T25" fmla="*/ 202 h 428"/>
                  <a:gd name="T26" fmla="*/ 490 w 514"/>
                  <a:gd name="T27" fmla="*/ 192 h 428"/>
                  <a:gd name="T28" fmla="*/ 447 w 514"/>
                  <a:gd name="T29" fmla="*/ 194 h 428"/>
                  <a:gd name="T30" fmla="*/ 446 w 514"/>
                  <a:gd name="T31" fmla="*/ 185 h 428"/>
                  <a:gd name="T32" fmla="*/ 437 w 514"/>
                  <a:gd name="T33" fmla="*/ 178 h 428"/>
                  <a:gd name="T34" fmla="*/ 426 w 514"/>
                  <a:gd name="T35" fmla="*/ 190 h 428"/>
                  <a:gd name="T36" fmla="*/ 395 w 514"/>
                  <a:gd name="T37" fmla="*/ 192 h 428"/>
                  <a:gd name="T38" fmla="*/ 393 w 514"/>
                  <a:gd name="T39" fmla="*/ 201 h 428"/>
                  <a:gd name="T40" fmla="*/ 358 w 514"/>
                  <a:gd name="T41" fmla="*/ 190 h 428"/>
                  <a:gd name="T42" fmla="*/ 340 w 514"/>
                  <a:gd name="T43" fmla="*/ 176 h 428"/>
                  <a:gd name="T44" fmla="*/ 334 w 514"/>
                  <a:gd name="T45" fmla="*/ 201 h 428"/>
                  <a:gd name="T46" fmla="*/ 259 w 514"/>
                  <a:gd name="T47" fmla="*/ 202 h 428"/>
                  <a:gd name="T48" fmla="*/ 253 w 514"/>
                  <a:gd name="T49" fmla="*/ 193 h 428"/>
                  <a:gd name="T50" fmla="*/ 247 w 514"/>
                  <a:gd name="T51" fmla="*/ 172 h 428"/>
                  <a:gd name="T52" fmla="*/ 228 w 514"/>
                  <a:gd name="T53" fmla="*/ 176 h 428"/>
                  <a:gd name="T54" fmla="*/ 232 w 514"/>
                  <a:gd name="T55" fmla="*/ 205 h 428"/>
                  <a:gd name="T56" fmla="*/ 228 w 514"/>
                  <a:gd name="T57" fmla="*/ 222 h 428"/>
                  <a:gd name="T58" fmla="*/ 225 w 514"/>
                  <a:gd name="T59" fmla="*/ 258 h 428"/>
                  <a:gd name="T60" fmla="*/ 216 w 514"/>
                  <a:gd name="T61" fmla="*/ 249 h 428"/>
                  <a:gd name="T62" fmla="*/ 212 w 514"/>
                  <a:gd name="T63" fmla="*/ 239 h 428"/>
                  <a:gd name="T64" fmla="*/ 203 w 514"/>
                  <a:gd name="T65" fmla="*/ 254 h 428"/>
                  <a:gd name="T66" fmla="*/ 200 w 514"/>
                  <a:gd name="T67" fmla="*/ 257 h 428"/>
                  <a:gd name="T68" fmla="*/ 194 w 514"/>
                  <a:gd name="T69" fmla="*/ 189 h 428"/>
                  <a:gd name="T70" fmla="*/ 189 w 514"/>
                  <a:gd name="T71" fmla="*/ 161 h 428"/>
                  <a:gd name="T72" fmla="*/ 183 w 514"/>
                  <a:gd name="T73" fmla="*/ 160 h 428"/>
                  <a:gd name="T74" fmla="*/ 177 w 514"/>
                  <a:gd name="T75" fmla="*/ 180 h 428"/>
                  <a:gd name="T76" fmla="*/ 166 w 514"/>
                  <a:gd name="T77" fmla="*/ 185 h 428"/>
                  <a:gd name="T78" fmla="*/ 22 w 514"/>
                  <a:gd name="T79" fmla="*/ 186 h 428"/>
                  <a:gd name="T80" fmla="*/ 22 w 514"/>
                  <a:gd name="T81" fmla="*/ 189 h 428"/>
                  <a:gd name="T82" fmla="*/ 118 w 514"/>
                  <a:gd name="T83" fmla="*/ 189 h 428"/>
                  <a:gd name="T84" fmla="*/ 134 w 514"/>
                  <a:gd name="T85" fmla="*/ 195 h 428"/>
                  <a:gd name="T86" fmla="*/ 126 w 514"/>
                  <a:gd name="T87" fmla="*/ 202 h 428"/>
                  <a:gd name="T88" fmla="*/ 112 w 514"/>
                  <a:gd name="T89" fmla="*/ 202 h 428"/>
                  <a:gd name="T90" fmla="*/ 104 w 514"/>
                  <a:gd name="T91" fmla="*/ 201 h 428"/>
                  <a:gd name="T92" fmla="*/ 29 w 514"/>
                  <a:gd name="T93" fmla="*/ 202 h 428"/>
                  <a:gd name="T94" fmla="*/ 27 w 514"/>
                  <a:gd name="T95" fmla="*/ 206 h 428"/>
                  <a:gd name="T96" fmla="*/ 25 w 514"/>
                  <a:gd name="T97" fmla="*/ 220 h 428"/>
                  <a:gd name="T98" fmla="*/ 36 w 514"/>
                  <a:gd name="T99" fmla="*/ 221 h 428"/>
                  <a:gd name="T100" fmla="*/ 47 w 514"/>
                  <a:gd name="T101" fmla="*/ 228 h 428"/>
                  <a:gd name="T102" fmla="*/ 32 w 514"/>
                  <a:gd name="T103" fmla="*/ 232 h 428"/>
                  <a:gd name="T104" fmla="*/ 25 w 514"/>
                  <a:gd name="T105" fmla="*/ 235 h 428"/>
                  <a:gd name="T106" fmla="*/ 30 w 514"/>
                  <a:gd name="T107" fmla="*/ 238 h 428"/>
                  <a:gd name="T108" fmla="*/ 47 w 514"/>
                  <a:gd name="T109" fmla="*/ 249 h 428"/>
                  <a:gd name="T110" fmla="*/ 40 w 514"/>
                  <a:gd name="T111" fmla="*/ 257 h 428"/>
                  <a:gd name="T112" fmla="*/ 25 w 514"/>
                  <a:gd name="T113" fmla="*/ 259 h 428"/>
                  <a:gd name="T114" fmla="*/ 64 w 514"/>
                  <a:gd name="T115" fmla="*/ 261 h 428"/>
                  <a:gd name="T116" fmla="*/ 72 w 514"/>
                  <a:gd name="T117" fmla="*/ 267 h 428"/>
                  <a:gd name="T118" fmla="*/ 67 w 514"/>
                  <a:gd name="T119" fmla="*/ 418 h 428"/>
                  <a:gd name="T120" fmla="*/ 64 w 514"/>
                  <a:gd name="T121" fmla="*/ 427 h 4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4" h="428">
                    <a:moveTo>
                      <a:pt x="64" y="427"/>
                    </a:moveTo>
                    <a:cubicBezTo>
                      <a:pt x="49" y="410"/>
                      <a:pt x="37" y="391"/>
                      <a:pt x="27" y="371"/>
                    </a:cubicBezTo>
                    <a:cubicBezTo>
                      <a:pt x="16" y="350"/>
                      <a:pt x="9" y="328"/>
                      <a:pt x="5" y="304"/>
                    </a:cubicBezTo>
                    <a:cubicBezTo>
                      <a:pt x="2" y="287"/>
                      <a:pt x="0" y="270"/>
                      <a:pt x="0" y="253"/>
                    </a:cubicBezTo>
                    <a:cubicBezTo>
                      <a:pt x="2" y="217"/>
                      <a:pt x="10" y="182"/>
                      <a:pt x="25" y="149"/>
                    </a:cubicBezTo>
                    <a:cubicBezTo>
                      <a:pt x="40" y="116"/>
                      <a:pt x="62" y="88"/>
                      <a:pt x="90" y="64"/>
                    </a:cubicBezTo>
                    <a:cubicBezTo>
                      <a:pt x="113" y="44"/>
                      <a:pt x="140" y="28"/>
                      <a:pt x="169" y="18"/>
                    </a:cubicBezTo>
                    <a:cubicBezTo>
                      <a:pt x="191" y="10"/>
                      <a:pt x="213" y="6"/>
                      <a:pt x="235" y="3"/>
                    </a:cubicBezTo>
                    <a:cubicBezTo>
                      <a:pt x="265" y="0"/>
                      <a:pt x="295" y="3"/>
                      <a:pt x="324" y="11"/>
                    </a:cubicBezTo>
                    <a:cubicBezTo>
                      <a:pt x="359" y="21"/>
                      <a:pt x="391" y="37"/>
                      <a:pt x="419" y="61"/>
                    </a:cubicBezTo>
                    <a:cubicBezTo>
                      <a:pt x="453" y="90"/>
                      <a:pt x="479" y="125"/>
                      <a:pt x="495" y="167"/>
                    </a:cubicBezTo>
                    <a:cubicBezTo>
                      <a:pt x="504" y="192"/>
                      <a:pt x="510" y="217"/>
                      <a:pt x="512" y="244"/>
                    </a:cubicBezTo>
                    <a:cubicBezTo>
                      <a:pt x="514" y="281"/>
                      <a:pt x="508" y="318"/>
                      <a:pt x="494" y="352"/>
                    </a:cubicBezTo>
                    <a:cubicBezTo>
                      <a:pt x="484" y="378"/>
                      <a:pt x="470" y="402"/>
                      <a:pt x="452" y="423"/>
                    </a:cubicBezTo>
                    <a:cubicBezTo>
                      <a:pt x="451" y="424"/>
                      <a:pt x="449" y="425"/>
                      <a:pt x="449" y="427"/>
                    </a:cubicBezTo>
                    <a:cubicBezTo>
                      <a:pt x="448" y="428"/>
                      <a:pt x="447" y="428"/>
                      <a:pt x="447" y="427"/>
                    </a:cubicBezTo>
                    <a:cubicBezTo>
                      <a:pt x="445" y="424"/>
                      <a:pt x="446" y="420"/>
                      <a:pt x="446" y="417"/>
                    </a:cubicBezTo>
                    <a:cubicBezTo>
                      <a:pt x="446" y="354"/>
                      <a:pt x="446" y="291"/>
                      <a:pt x="446" y="228"/>
                    </a:cubicBezTo>
                    <a:cubicBezTo>
                      <a:pt x="446" y="220"/>
                      <a:pt x="444" y="211"/>
                      <a:pt x="445" y="203"/>
                    </a:cubicBezTo>
                    <a:cubicBezTo>
                      <a:pt x="445" y="200"/>
                      <a:pt x="445" y="197"/>
                      <a:pt x="446" y="195"/>
                    </a:cubicBezTo>
                    <a:cubicBezTo>
                      <a:pt x="448" y="193"/>
                      <a:pt x="451" y="193"/>
                      <a:pt x="453" y="193"/>
                    </a:cubicBezTo>
                    <a:cubicBezTo>
                      <a:pt x="455" y="193"/>
                      <a:pt x="457" y="194"/>
                      <a:pt x="457" y="196"/>
                    </a:cubicBezTo>
                    <a:cubicBezTo>
                      <a:pt x="457" y="198"/>
                      <a:pt x="456" y="199"/>
                      <a:pt x="454" y="200"/>
                    </a:cubicBezTo>
                    <a:cubicBezTo>
                      <a:pt x="453" y="200"/>
                      <a:pt x="452" y="200"/>
                      <a:pt x="451" y="201"/>
                    </a:cubicBezTo>
                    <a:cubicBezTo>
                      <a:pt x="454" y="202"/>
                      <a:pt x="456" y="202"/>
                      <a:pt x="459" y="202"/>
                    </a:cubicBezTo>
                    <a:cubicBezTo>
                      <a:pt x="467" y="202"/>
                      <a:pt x="476" y="202"/>
                      <a:pt x="484" y="202"/>
                    </a:cubicBezTo>
                    <a:cubicBezTo>
                      <a:pt x="487" y="202"/>
                      <a:pt x="489" y="201"/>
                      <a:pt x="488" y="198"/>
                    </a:cubicBezTo>
                    <a:cubicBezTo>
                      <a:pt x="487" y="195"/>
                      <a:pt x="488" y="194"/>
                      <a:pt x="490" y="192"/>
                    </a:cubicBezTo>
                    <a:cubicBezTo>
                      <a:pt x="477" y="191"/>
                      <a:pt x="465" y="191"/>
                      <a:pt x="452" y="192"/>
                    </a:cubicBezTo>
                    <a:cubicBezTo>
                      <a:pt x="450" y="192"/>
                      <a:pt x="449" y="193"/>
                      <a:pt x="447" y="194"/>
                    </a:cubicBezTo>
                    <a:cubicBezTo>
                      <a:pt x="444" y="194"/>
                      <a:pt x="445" y="191"/>
                      <a:pt x="445" y="190"/>
                    </a:cubicBezTo>
                    <a:cubicBezTo>
                      <a:pt x="445" y="188"/>
                      <a:pt x="445" y="187"/>
                      <a:pt x="446" y="185"/>
                    </a:cubicBezTo>
                    <a:cubicBezTo>
                      <a:pt x="446" y="179"/>
                      <a:pt x="445" y="178"/>
                      <a:pt x="439" y="178"/>
                    </a:cubicBezTo>
                    <a:cubicBezTo>
                      <a:pt x="439" y="178"/>
                      <a:pt x="438" y="178"/>
                      <a:pt x="437" y="178"/>
                    </a:cubicBezTo>
                    <a:cubicBezTo>
                      <a:pt x="428" y="178"/>
                      <a:pt x="428" y="178"/>
                      <a:pt x="427" y="187"/>
                    </a:cubicBezTo>
                    <a:cubicBezTo>
                      <a:pt x="426" y="188"/>
                      <a:pt x="426" y="189"/>
                      <a:pt x="426" y="190"/>
                    </a:cubicBezTo>
                    <a:cubicBezTo>
                      <a:pt x="423" y="192"/>
                      <a:pt x="421" y="191"/>
                      <a:pt x="418" y="191"/>
                    </a:cubicBezTo>
                    <a:cubicBezTo>
                      <a:pt x="411" y="192"/>
                      <a:pt x="403" y="191"/>
                      <a:pt x="395" y="192"/>
                    </a:cubicBezTo>
                    <a:cubicBezTo>
                      <a:pt x="395" y="194"/>
                      <a:pt x="398" y="195"/>
                      <a:pt x="397" y="197"/>
                    </a:cubicBezTo>
                    <a:cubicBezTo>
                      <a:pt x="396" y="199"/>
                      <a:pt x="395" y="200"/>
                      <a:pt x="393" y="201"/>
                    </a:cubicBezTo>
                    <a:cubicBezTo>
                      <a:pt x="382" y="202"/>
                      <a:pt x="371" y="202"/>
                      <a:pt x="360" y="201"/>
                    </a:cubicBezTo>
                    <a:cubicBezTo>
                      <a:pt x="356" y="198"/>
                      <a:pt x="357" y="194"/>
                      <a:pt x="358" y="190"/>
                    </a:cubicBezTo>
                    <a:cubicBezTo>
                      <a:pt x="359" y="183"/>
                      <a:pt x="356" y="179"/>
                      <a:pt x="352" y="174"/>
                    </a:cubicBezTo>
                    <a:cubicBezTo>
                      <a:pt x="349" y="171"/>
                      <a:pt x="343" y="172"/>
                      <a:pt x="340" y="176"/>
                    </a:cubicBezTo>
                    <a:cubicBezTo>
                      <a:pt x="337" y="180"/>
                      <a:pt x="334" y="185"/>
                      <a:pt x="336" y="191"/>
                    </a:cubicBezTo>
                    <a:cubicBezTo>
                      <a:pt x="337" y="194"/>
                      <a:pt x="338" y="198"/>
                      <a:pt x="334" y="201"/>
                    </a:cubicBezTo>
                    <a:cubicBezTo>
                      <a:pt x="333" y="201"/>
                      <a:pt x="332" y="201"/>
                      <a:pt x="331" y="201"/>
                    </a:cubicBezTo>
                    <a:cubicBezTo>
                      <a:pt x="307" y="202"/>
                      <a:pt x="283" y="202"/>
                      <a:pt x="259" y="202"/>
                    </a:cubicBezTo>
                    <a:cubicBezTo>
                      <a:pt x="257" y="202"/>
                      <a:pt x="256" y="201"/>
                      <a:pt x="255" y="201"/>
                    </a:cubicBezTo>
                    <a:cubicBezTo>
                      <a:pt x="252" y="199"/>
                      <a:pt x="253" y="196"/>
                      <a:pt x="253" y="193"/>
                    </a:cubicBezTo>
                    <a:cubicBezTo>
                      <a:pt x="252" y="188"/>
                      <a:pt x="253" y="183"/>
                      <a:pt x="253" y="177"/>
                    </a:cubicBezTo>
                    <a:cubicBezTo>
                      <a:pt x="253" y="173"/>
                      <a:pt x="251" y="172"/>
                      <a:pt x="247" y="172"/>
                    </a:cubicBezTo>
                    <a:cubicBezTo>
                      <a:pt x="242" y="172"/>
                      <a:pt x="238" y="172"/>
                      <a:pt x="233" y="172"/>
                    </a:cubicBezTo>
                    <a:cubicBezTo>
                      <a:pt x="230" y="172"/>
                      <a:pt x="228" y="173"/>
                      <a:pt x="228" y="176"/>
                    </a:cubicBezTo>
                    <a:cubicBezTo>
                      <a:pt x="228" y="184"/>
                      <a:pt x="228" y="192"/>
                      <a:pt x="228" y="200"/>
                    </a:cubicBezTo>
                    <a:cubicBezTo>
                      <a:pt x="228" y="203"/>
                      <a:pt x="230" y="205"/>
                      <a:pt x="232" y="205"/>
                    </a:cubicBezTo>
                    <a:cubicBezTo>
                      <a:pt x="233" y="206"/>
                      <a:pt x="233" y="206"/>
                      <a:pt x="233" y="207"/>
                    </a:cubicBezTo>
                    <a:cubicBezTo>
                      <a:pt x="227" y="210"/>
                      <a:pt x="228" y="216"/>
                      <a:pt x="228" y="222"/>
                    </a:cubicBezTo>
                    <a:cubicBezTo>
                      <a:pt x="228" y="233"/>
                      <a:pt x="229" y="245"/>
                      <a:pt x="227" y="256"/>
                    </a:cubicBezTo>
                    <a:cubicBezTo>
                      <a:pt x="227" y="257"/>
                      <a:pt x="226" y="258"/>
                      <a:pt x="225" y="258"/>
                    </a:cubicBezTo>
                    <a:cubicBezTo>
                      <a:pt x="223" y="256"/>
                      <a:pt x="222" y="253"/>
                      <a:pt x="218" y="253"/>
                    </a:cubicBezTo>
                    <a:cubicBezTo>
                      <a:pt x="216" y="253"/>
                      <a:pt x="216" y="251"/>
                      <a:pt x="216" y="249"/>
                    </a:cubicBezTo>
                    <a:cubicBezTo>
                      <a:pt x="216" y="247"/>
                      <a:pt x="216" y="245"/>
                      <a:pt x="216" y="244"/>
                    </a:cubicBezTo>
                    <a:cubicBezTo>
                      <a:pt x="216" y="241"/>
                      <a:pt x="215" y="239"/>
                      <a:pt x="212" y="239"/>
                    </a:cubicBezTo>
                    <a:cubicBezTo>
                      <a:pt x="210" y="239"/>
                      <a:pt x="208" y="241"/>
                      <a:pt x="208" y="244"/>
                    </a:cubicBezTo>
                    <a:cubicBezTo>
                      <a:pt x="209" y="248"/>
                      <a:pt x="209" y="253"/>
                      <a:pt x="203" y="254"/>
                    </a:cubicBezTo>
                    <a:cubicBezTo>
                      <a:pt x="202" y="255"/>
                      <a:pt x="202" y="257"/>
                      <a:pt x="201" y="257"/>
                    </a:cubicBezTo>
                    <a:cubicBezTo>
                      <a:pt x="201" y="258"/>
                      <a:pt x="200" y="257"/>
                      <a:pt x="200" y="257"/>
                    </a:cubicBezTo>
                    <a:cubicBezTo>
                      <a:pt x="198" y="255"/>
                      <a:pt x="196" y="252"/>
                      <a:pt x="196" y="248"/>
                    </a:cubicBezTo>
                    <a:cubicBezTo>
                      <a:pt x="197" y="229"/>
                      <a:pt x="193" y="209"/>
                      <a:pt x="194" y="189"/>
                    </a:cubicBezTo>
                    <a:cubicBezTo>
                      <a:pt x="195" y="181"/>
                      <a:pt x="195" y="174"/>
                      <a:pt x="190" y="168"/>
                    </a:cubicBezTo>
                    <a:cubicBezTo>
                      <a:pt x="189" y="166"/>
                      <a:pt x="189" y="163"/>
                      <a:pt x="189" y="161"/>
                    </a:cubicBezTo>
                    <a:cubicBezTo>
                      <a:pt x="189" y="159"/>
                      <a:pt x="188" y="157"/>
                      <a:pt x="186" y="157"/>
                    </a:cubicBezTo>
                    <a:cubicBezTo>
                      <a:pt x="183" y="157"/>
                      <a:pt x="183" y="158"/>
                      <a:pt x="183" y="160"/>
                    </a:cubicBezTo>
                    <a:cubicBezTo>
                      <a:pt x="183" y="165"/>
                      <a:pt x="181" y="169"/>
                      <a:pt x="179" y="173"/>
                    </a:cubicBezTo>
                    <a:cubicBezTo>
                      <a:pt x="177" y="175"/>
                      <a:pt x="177" y="178"/>
                      <a:pt x="177" y="180"/>
                    </a:cubicBezTo>
                    <a:cubicBezTo>
                      <a:pt x="177" y="182"/>
                      <a:pt x="177" y="183"/>
                      <a:pt x="175" y="184"/>
                    </a:cubicBezTo>
                    <a:cubicBezTo>
                      <a:pt x="172" y="185"/>
                      <a:pt x="169" y="185"/>
                      <a:pt x="166" y="185"/>
                    </a:cubicBezTo>
                    <a:cubicBezTo>
                      <a:pt x="121" y="185"/>
                      <a:pt x="76" y="185"/>
                      <a:pt x="30" y="185"/>
                    </a:cubicBezTo>
                    <a:cubicBezTo>
                      <a:pt x="28" y="185"/>
                      <a:pt x="25" y="185"/>
                      <a:pt x="22" y="186"/>
                    </a:cubicBezTo>
                    <a:cubicBezTo>
                      <a:pt x="21" y="186"/>
                      <a:pt x="20" y="186"/>
                      <a:pt x="20" y="187"/>
                    </a:cubicBezTo>
                    <a:cubicBezTo>
                      <a:pt x="20" y="189"/>
                      <a:pt x="21" y="189"/>
                      <a:pt x="22" y="189"/>
                    </a:cubicBezTo>
                    <a:cubicBezTo>
                      <a:pt x="24" y="189"/>
                      <a:pt x="26" y="189"/>
                      <a:pt x="28" y="189"/>
                    </a:cubicBezTo>
                    <a:cubicBezTo>
                      <a:pt x="58" y="189"/>
                      <a:pt x="88" y="189"/>
                      <a:pt x="118" y="189"/>
                    </a:cubicBezTo>
                    <a:cubicBezTo>
                      <a:pt x="122" y="189"/>
                      <a:pt x="125" y="189"/>
                      <a:pt x="128" y="190"/>
                    </a:cubicBezTo>
                    <a:cubicBezTo>
                      <a:pt x="131" y="191"/>
                      <a:pt x="133" y="192"/>
                      <a:pt x="134" y="195"/>
                    </a:cubicBezTo>
                    <a:cubicBezTo>
                      <a:pt x="134" y="199"/>
                      <a:pt x="131" y="200"/>
                      <a:pt x="128" y="201"/>
                    </a:cubicBezTo>
                    <a:cubicBezTo>
                      <a:pt x="128" y="201"/>
                      <a:pt x="127" y="201"/>
                      <a:pt x="126" y="202"/>
                    </a:cubicBezTo>
                    <a:cubicBezTo>
                      <a:pt x="125" y="202"/>
                      <a:pt x="124" y="202"/>
                      <a:pt x="123" y="201"/>
                    </a:cubicBezTo>
                    <a:cubicBezTo>
                      <a:pt x="119" y="199"/>
                      <a:pt x="116" y="199"/>
                      <a:pt x="112" y="202"/>
                    </a:cubicBezTo>
                    <a:cubicBezTo>
                      <a:pt x="112" y="203"/>
                      <a:pt x="111" y="202"/>
                      <a:pt x="110" y="202"/>
                    </a:cubicBezTo>
                    <a:cubicBezTo>
                      <a:pt x="108" y="201"/>
                      <a:pt x="106" y="201"/>
                      <a:pt x="104" y="201"/>
                    </a:cubicBezTo>
                    <a:cubicBezTo>
                      <a:pt x="80" y="201"/>
                      <a:pt x="57" y="201"/>
                      <a:pt x="33" y="201"/>
                    </a:cubicBezTo>
                    <a:cubicBezTo>
                      <a:pt x="32" y="201"/>
                      <a:pt x="30" y="201"/>
                      <a:pt x="29" y="202"/>
                    </a:cubicBezTo>
                    <a:cubicBezTo>
                      <a:pt x="27" y="202"/>
                      <a:pt x="26" y="202"/>
                      <a:pt x="26" y="203"/>
                    </a:cubicBezTo>
                    <a:cubicBezTo>
                      <a:pt x="25" y="205"/>
                      <a:pt x="26" y="205"/>
                      <a:pt x="27" y="206"/>
                    </a:cubicBezTo>
                    <a:cubicBezTo>
                      <a:pt x="32" y="211"/>
                      <a:pt x="31" y="213"/>
                      <a:pt x="27" y="217"/>
                    </a:cubicBezTo>
                    <a:cubicBezTo>
                      <a:pt x="26" y="218"/>
                      <a:pt x="24" y="218"/>
                      <a:pt x="25" y="220"/>
                    </a:cubicBezTo>
                    <a:cubicBezTo>
                      <a:pt x="25" y="221"/>
                      <a:pt x="27" y="221"/>
                      <a:pt x="28" y="221"/>
                    </a:cubicBezTo>
                    <a:cubicBezTo>
                      <a:pt x="31" y="222"/>
                      <a:pt x="33" y="221"/>
                      <a:pt x="36" y="221"/>
                    </a:cubicBezTo>
                    <a:cubicBezTo>
                      <a:pt x="38" y="221"/>
                      <a:pt x="40" y="221"/>
                      <a:pt x="42" y="222"/>
                    </a:cubicBezTo>
                    <a:cubicBezTo>
                      <a:pt x="45" y="223"/>
                      <a:pt x="47" y="225"/>
                      <a:pt x="47" y="228"/>
                    </a:cubicBezTo>
                    <a:cubicBezTo>
                      <a:pt x="46" y="231"/>
                      <a:pt x="44" y="231"/>
                      <a:pt x="42" y="232"/>
                    </a:cubicBezTo>
                    <a:cubicBezTo>
                      <a:pt x="39" y="233"/>
                      <a:pt x="35" y="232"/>
                      <a:pt x="32" y="232"/>
                    </a:cubicBezTo>
                    <a:cubicBezTo>
                      <a:pt x="30" y="232"/>
                      <a:pt x="29" y="232"/>
                      <a:pt x="27" y="233"/>
                    </a:cubicBezTo>
                    <a:cubicBezTo>
                      <a:pt x="26" y="234"/>
                      <a:pt x="25" y="234"/>
                      <a:pt x="25" y="235"/>
                    </a:cubicBezTo>
                    <a:cubicBezTo>
                      <a:pt x="25" y="236"/>
                      <a:pt x="26" y="237"/>
                      <a:pt x="27" y="237"/>
                    </a:cubicBezTo>
                    <a:cubicBezTo>
                      <a:pt x="28" y="238"/>
                      <a:pt x="29" y="238"/>
                      <a:pt x="30" y="238"/>
                    </a:cubicBezTo>
                    <a:cubicBezTo>
                      <a:pt x="31" y="238"/>
                      <a:pt x="32" y="238"/>
                      <a:pt x="33" y="238"/>
                    </a:cubicBezTo>
                    <a:cubicBezTo>
                      <a:pt x="37" y="242"/>
                      <a:pt x="42" y="246"/>
                      <a:pt x="47" y="249"/>
                    </a:cubicBezTo>
                    <a:cubicBezTo>
                      <a:pt x="49" y="250"/>
                      <a:pt x="48" y="253"/>
                      <a:pt x="45" y="255"/>
                    </a:cubicBezTo>
                    <a:cubicBezTo>
                      <a:pt x="44" y="256"/>
                      <a:pt x="42" y="256"/>
                      <a:pt x="40" y="257"/>
                    </a:cubicBezTo>
                    <a:cubicBezTo>
                      <a:pt x="37" y="257"/>
                      <a:pt x="34" y="256"/>
                      <a:pt x="31" y="257"/>
                    </a:cubicBezTo>
                    <a:cubicBezTo>
                      <a:pt x="28" y="257"/>
                      <a:pt x="25" y="256"/>
                      <a:pt x="25" y="259"/>
                    </a:cubicBezTo>
                    <a:cubicBezTo>
                      <a:pt x="24" y="262"/>
                      <a:pt x="28" y="261"/>
                      <a:pt x="30" y="261"/>
                    </a:cubicBezTo>
                    <a:cubicBezTo>
                      <a:pt x="42" y="261"/>
                      <a:pt x="53" y="261"/>
                      <a:pt x="64" y="261"/>
                    </a:cubicBezTo>
                    <a:cubicBezTo>
                      <a:pt x="67" y="261"/>
                      <a:pt x="70" y="261"/>
                      <a:pt x="72" y="263"/>
                    </a:cubicBezTo>
                    <a:cubicBezTo>
                      <a:pt x="72" y="265"/>
                      <a:pt x="73" y="266"/>
                      <a:pt x="72" y="267"/>
                    </a:cubicBezTo>
                    <a:cubicBezTo>
                      <a:pt x="65" y="286"/>
                      <a:pt x="67" y="306"/>
                      <a:pt x="67" y="326"/>
                    </a:cubicBezTo>
                    <a:cubicBezTo>
                      <a:pt x="67" y="356"/>
                      <a:pt x="67" y="387"/>
                      <a:pt x="67" y="418"/>
                    </a:cubicBezTo>
                    <a:cubicBezTo>
                      <a:pt x="67" y="421"/>
                      <a:pt x="68" y="424"/>
                      <a:pt x="66" y="427"/>
                    </a:cubicBezTo>
                    <a:cubicBezTo>
                      <a:pt x="66" y="427"/>
                      <a:pt x="65" y="427"/>
                      <a:pt x="64" y="427"/>
                    </a:cubicBezTo>
                    <a:close/>
                  </a:path>
                </a:pathLst>
              </a:custGeom>
              <a:solidFill>
                <a:srgbClr val="D5E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82" name="Freeform 6">
                <a:extLst>
                  <a:ext uri="{FF2B5EF4-FFF2-40B4-BE49-F238E27FC236}">
                    <a16:creationId xmlns:a16="http://schemas.microsoft.com/office/drawing/2014/main" id="{09083AA3-5D18-519B-A0B7-6E931B85C961}"/>
                  </a:ext>
                </a:extLst>
              </p:cNvPr>
              <p:cNvSpPr/>
              <p:nvPr/>
            </p:nvSpPr>
            <p:spPr bwMode="auto">
              <a:xfrm>
                <a:off x="2116" y="2531"/>
                <a:ext cx="1236" cy="309"/>
              </a:xfrm>
              <a:custGeom>
                <a:gdLst>
                  <a:gd name="T0" fmla="*/ 23 w 412"/>
                  <a:gd name="T1" fmla="*/ 61 h 103"/>
                  <a:gd name="T2" fmla="*/ 42 w 412"/>
                  <a:gd name="T3" fmla="*/ 60 h 103"/>
                  <a:gd name="T4" fmla="*/ 42 w 412"/>
                  <a:gd name="T5" fmla="*/ 53 h 103"/>
                  <a:gd name="T6" fmla="*/ 7 w 412"/>
                  <a:gd name="T7" fmla="*/ 52 h 103"/>
                  <a:gd name="T8" fmla="*/ 23 w 412"/>
                  <a:gd name="T9" fmla="*/ 41 h 103"/>
                  <a:gd name="T10" fmla="*/ 24 w 412"/>
                  <a:gd name="T11" fmla="*/ 22 h 103"/>
                  <a:gd name="T12" fmla="*/ 137 w 412"/>
                  <a:gd name="T13" fmla="*/ 20 h 103"/>
                  <a:gd name="T14" fmla="*/ 156 w 412"/>
                  <a:gd name="T15" fmla="*/ 17 h 103"/>
                  <a:gd name="T16" fmla="*/ 138 w 412"/>
                  <a:gd name="T17" fmla="*/ 15 h 103"/>
                  <a:gd name="T18" fmla="*/ 92 w 412"/>
                  <a:gd name="T19" fmla="*/ 13 h 103"/>
                  <a:gd name="T20" fmla="*/ 0 w 412"/>
                  <a:gd name="T21" fmla="*/ 12 h 103"/>
                  <a:gd name="T22" fmla="*/ 13 w 412"/>
                  <a:gd name="T23" fmla="*/ 7 h 103"/>
                  <a:gd name="T24" fmla="*/ 26 w 412"/>
                  <a:gd name="T25" fmla="*/ 1 h 103"/>
                  <a:gd name="T26" fmla="*/ 409 w 412"/>
                  <a:gd name="T27" fmla="*/ 3 h 103"/>
                  <a:gd name="T28" fmla="*/ 361 w 412"/>
                  <a:gd name="T29" fmla="*/ 13 h 103"/>
                  <a:gd name="T30" fmla="*/ 361 w 412"/>
                  <a:gd name="T31" fmla="*/ 22 h 103"/>
                  <a:gd name="T32" fmla="*/ 403 w 412"/>
                  <a:gd name="T33" fmla="*/ 22 h 103"/>
                  <a:gd name="T34" fmla="*/ 389 w 412"/>
                  <a:gd name="T35" fmla="*/ 28 h 103"/>
                  <a:gd name="T36" fmla="*/ 379 w 412"/>
                  <a:gd name="T37" fmla="*/ 37 h 103"/>
                  <a:gd name="T38" fmla="*/ 384 w 412"/>
                  <a:gd name="T39" fmla="*/ 40 h 103"/>
                  <a:gd name="T40" fmla="*/ 381 w 412"/>
                  <a:gd name="T41" fmla="*/ 53 h 103"/>
                  <a:gd name="T42" fmla="*/ 326 w 412"/>
                  <a:gd name="T43" fmla="*/ 53 h 103"/>
                  <a:gd name="T44" fmla="*/ 327 w 412"/>
                  <a:gd name="T45" fmla="*/ 59 h 103"/>
                  <a:gd name="T46" fmla="*/ 338 w 412"/>
                  <a:gd name="T47" fmla="*/ 66 h 103"/>
                  <a:gd name="T48" fmla="*/ 379 w 412"/>
                  <a:gd name="T49" fmla="*/ 70 h 103"/>
                  <a:gd name="T50" fmla="*/ 380 w 412"/>
                  <a:gd name="T51" fmla="*/ 82 h 103"/>
                  <a:gd name="T52" fmla="*/ 304 w 412"/>
                  <a:gd name="T53" fmla="*/ 83 h 103"/>
                  <a:gd name="T54" fmla="*/ 296 w 412"/>
                  <a:gd name="T55" fmla="*/ 87 h 103"/>
                  <a:gd name="T56" fmla="*/ 316 w 412"/>
                  <a:gd name="T57" fmla="*/ 89 h 103"/>
                  <a:gd name="T58" fmla="*/ 329 w 412"/>
                  <a:gd name="T59" fmla="*/ 96 h 103"/>
                  <a:gd name="T60" fmla="*/ 316 w 412"/>
                  <a:gd name="T61" fmla="*/ 103 h 103"/>
                  <a:gd name="T62" fmla="*/ 94 w 412"/>
                  <a:gd name="T63" fmla="*/ 102 h 103"/>
                  <a:gd name="T64" fmla="*/ 22 w 412"/>
                  <a:gd name="T65" fmla="*/ 101 h 103"/>
                  <a:gd name="T66" fmla="*/ 32 w 412"/>
                  <a:gd name="T67" fmla="*/ 90 h 103"/>
                  <a:gd name="T68" fmla="*/ 48 w 412"/>
                  <a:gd name="T69" fmla="*/ 87 h 103"/>
                  <a:gd name="T70" fmla="*/ 35 w 412"/>
                  <a:gd name="T71" fmla="*/ 74 h 103"/>
                  <a:gd name="T72" fmla="*/ 22 w 412"/>
                  <a:gd name="T73" fmla="*/ 71 h 103"/>
                  <a:gd name="T74" fmla="*/ 21 w 412"/>
                  <a:gd name="T75" fmla="*/ 70 h 103"/>
                  <a:gd name="T76" fmla="*/ 7 w 412"/>
                  <a:gd name="T77" fmla="*/ 62 h 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2" h="103">
                    <a:moveTo>
                      <a:pt x="7" y="62"/>
                    </a:moveTo>
                    <a:cubicBezTo>
                      <a:pt x="12" y="60"/>
                      <a:pt x="18" y="62"/>
                      <a:pt x="23" y="61"/>
                    </a:cubicBezTo>
                    <a:cubicBezTo>
                      <a:pt x="26" y="61"/>
                      <a:pt x="29" y="62"/>
                      <a:pt x="31" y="60"/>
                    </a:cubicBezTo>
                    <a:cubicBezTo>
                      <a:pt x="35" y="59"/>
                      <a:pt x="38" y="60"/>
                      <a:pt x="42" y="60"/>
                    </a:cubicBezTo>
                    <a:cubicBezTo>
                      <a:pt x="44" y="60"/>
                      <a:pt x="47" y="60"/>
                      <a:pt x="47" y="57"/>
                    </a:cubicBezTo>
                    <a:cubicBezTo>
                      <a:pt x="47" y="54"/>
                      <a:pt x="45" y="53"/>
                      <a:pt x="42" y="53"/>
                    </a:cubicBezTo>
                    <a:cubicBezTo>
                      <a:pt x="38" y="53"/>
                      <a:pt x="34" y="53"/>
                      <a:pt x="30" y="52"/>
                    </a:cubicBezTo>
                    <a:cubicBezTo>
                      <a:pt x="22" y="51"/>
                      <a:pt x="14" y="53"/>
                      <a:pt x="7" y="52"/>
                    </a:cubicBezTo>
                    <a:cubicBezTo>
                      <a:pt x="10" y="48"/>
                      <a:pt x="14" y="50"/>
                      <a:pt x="18" y="50"/>
                    </a:cubicBezTo>
                    <a:cubicBezTo>
                      <a:pt x="17" y="45"/>
                      <a:pt x="19" y="43"/>
                      <a:pt x="23" y="41"/>
                    </a:cubicBezTo>
                    <a:cubicBezTo>
                      <a:pt x="28" y="39"/>
                      <a:pt x="28" y="37"/>
                      <a:pt x="24" y="33"/>
                    </a:cubicBezTo>
                    <a:cubicBezTo>
                      <a:pt x="18" y="29"/>
                      <a:pt x="18" y="25"/>
                      <a:pt x="24" y="22"/>
                    </a:cubicBezTo>
                    <a:cubicBezTo>
                      <a:pt x="44" y="22"/>
                      <a:pt x="64" y="22"/>
                      <a:pt x="84" y="22"/>
                    </a:cubicBezTo>
                    <a:cubicBezTo>
                      <a:pt x="102" y="22"/>
                      <a:pt x="119" y="20"/>
                      <a:pt x="137" y="20"/>
                    </a:cubicBezTo>
                    <a:cubicBezTo>
                      <a:pt x="142" y="21"/>
                      <a:pt x="146" y="21"/>
                      <a:pt x="151" y="21"/>
                    </a:cubicBezTo>
                    <a:cubicBezTo>
                      <a:pt x="153" y="21"/>
                      <a:pt x="156" y="20"/>
                      <a:pt x="156" y="17"/>
                    </a:cubicBezTo>
                    <a:cubicBezTo>
                      <a:pt x="156" y="14"/>
                      <a:pt x="153" y="14"/>
                      <a:pt x="151" y="14"/>
                    </a:cubicBezTo>
                    <a:cubicBezTo>
                      <a:pt x="147" y="14"/>
                      <a:pt x="142" y="14"/>
                      <a:pt x="138" y="15"/>
                    </a:cubicBezTo>
                    <a:cubicBezTo>
                      <a:pt x="126" y="14"/>
                      <a:pt x="114" y="14"/>
                      <a:pt x="101" y="14"/>
                    </a:cubicBezTo>
                    <a:cubicBezTo>
                      <a:pt x="98" y="14"/>
                      <a:pt x="95" y="14"/>
                      <a:pt x="92" y="13"/>
                    </a:cubicBezTo>
                    <a:cubicBezTo>
                      <a:pt x="63" y="13"/>
                      <a:pt x="35" y="13"/>
                      <a:pt x="6" y="13"/>
                    </a:cubicBezTo>
                    <a:cubicBezTo>
                      <a:pt x="4" y="13"/>
                      <a:pt x="2" y="13"/>
                      <a:pt x="0" y="12"/>
                    </a:cubicBezTo>
                    <a:cubicBezTo>
                      <a:pt x="3" y="9"/>
                      <a:pt x="6" y="10"/>
                      <a:pt x="9" y="10"/>
                    </a:cubicBezTo>
                    <a:cubicBezTo>
                      <a:pt x="11" y="10"/>
                      <a:pt x="13" y="10"/>
                      <a:pt x="13" y="7"/>
                    </a:cubicBezTo>
                    <a:cubicBezTo>
                      <a:pt x="13" y="4"/>
                      <a:pt x="14" y="2"/>
                      <a:pt x="17" y="1"/>
                    </a:cubicBezTo>
                    <a:cubicBezTo>
                      <a:pt x="20" y="1"/>
                      <a:pt x="23" y="1"/>
                      <a:pt x="26" y="1"/>
                    </a:cubicBezTo>
                    <a:cubicBezTo>
                      <a:pt x="150" y="1"/>
                      <a:pt x="275" y="1"/>
                      <a:pt x="399" y="1"/>
                    </a:cubicBezTo>
                    <a:cubicBezTo>
                      <a:pt x="402" y="1"/>
                      <a:pt x="406" y="0"/>
                      <a:pt x="409" y="3"/>
                    </a:cubicBezTo>
                    <a:cubicBezTo>
                      <a:pt x="412" y="10"/>
                      <a:pt x="411" y="12"/>
                      <a:pt x="403" y="12"/>
                    </a:cubicBezTo>
                    <a:cubicBezTo>
                      <a:pt x="389" y="13"/>
                      <a:pt x="375" y="13"/>
                      <a:pt x="361" y="13"/>
                    </a:cubicBezTo>
                    <a:cubicBezTo>
                      <a:pt x="357" y="13"/>
                      <a:pt x="354" y="14"/>
                      <a:pt x="354" y="18"/>
                    </a:cubicBezTo>
                    <a:cubicBezTo>
                      <a:pt x="354" y="22"/>
                      <a:pt x="358" y="22"/>
                      <a:pt x="361" y="22"/>
                    </a:cubicBezTo>
                    <a:cubicBezTo>
                      <a:pt x="373" y="22"/>
                      <a:pt x="385" y="22"/>
                      <a:pt x="398" y="22"/>
                    </a:cubicBezTo>
                    <a:cubicBezTo>
                      <a:pt x="399" y="22"/>
                      <a:pt x="401" y="22"/>
                      <a:pt x="403" y="22"/>
                    </a:cubicBezTo>
                    <a:cubicBezTo>
                      <a:pt x="400" y="25"/>
                      <a:pt x="397" y="24"/>
                      <a:pt x="394" y="24"/>
                    </a:cubicBezTo>
                    <a:cubicBezTo>
                      <a:pt x="391" y="24"/>
                      <a:pt x="389" y="24"/>
                      <a:pt x="389" y="28"/>
                    </a:cubicBezTo>
                    <a:cubicBezTo>
                      <a:pt x="389" y="31"/>
                      <a:pt x="386" y="33"/>
                      <a:pt x="383" y="34"/>
                    </a:cubicBezTo>
                    <a:cubicBezTo>
                      <a:pt x="381" y="34"/>
                      <a:pt x="379" y="35"/>
                      <a:pt x="379" y="37"/>
                    </a:cubicBezTo>
                    <a:cubicBezTo>
                      <a:pt x="379" y="39"/>
                      <a:pt x="381" y="39"/>
                      <a:pt x="382" y="40"/>
                    </a:cubicBezTo>
                    <a:cubicBezTo>
                      <a:pt x="383" y="40"/>
                      <a:pt x="383" y="40"/>
                      <a:pt x="384" y="40"/>
                    </a:cubicBezTo>
                    <a:cubicBezTo>
                      <a:pt x="387" y="42"/>
                      <a:pt x="390" y="43"/>
                      <a:pt x="389" y="47"/>
                    </a:cubicBezTo>
                    <a:cubicBezTo>
                      <a:pt x="389" y="52"/>
                      <a:pt x="385" y="53"/>
                      <a:pt x="381" y="53"/>
                    </a:cubicBezTo>
                    <a:cubicBezTo>
                      <a:pt x="365" y="53"/>
                      <a:pt x="349" y="53"/>
                      <a:pt x="334" y="53"/>
                    </a:cubicBezTo>
                    <a:cubicBezTo>
                      <a:pt x="331" y="53"/>
                      <a:pt x="329" y="53"/>
                      <a:pt x="326" y="53"/>
                    </a:cubicBezTo>
                    <a:cubicBezTo>
                      <a:pt x="325" y="54"/>
                      <a:pt x="323" y="55"/>
                      <a:pt x="323" y="57"/>
                    </a:cubicBezTo>
                    <a:cubicBezTo>
                      <a:pt x="323" y="59"/>
                      <a:pt x="325" y="59"/>
                      <a:pt x="327" y="59"/>
                    </a:cubicBezTo>
                    <a:cubicBezTo>
                      <a:pt x="328" y="60"/>
                      <a:pt x="329" y="60"/>
                      <a:pt x="331" y="60"/>
                    </a:cubicBezTo>
                    <a:cubicBezTo>
                      <a:pt x="334" y="60"/>
                      <a:pt x="337" y="62"/>
                      <a:pt x="338" y="66"/>
                    </a:cubicBezTo>
                    <a:cubicBezTo>
                      <a:pt x="338" y="69"/>
                      <a:pt x="340" y="70"/>
                      <a:pt x="343" y="70"/>
                    </a:cubicBezTo>
                    <a:cubicBezTo>
                      <a:pt x="355" y="70"/>
                      <a:pt x="367" y="69"/>
                      <a:pt x="379" y="70"/>
                    </a:cubicBezTo>
                    <a:cubicBezTo>
                      <a:pt x="382" y="70"/>
                      <a:pt x="385" y="69"/>
                      <a:pt x="387" y="71"/>
                    </a:cubicBezTo>
                    <a:cubicBezTo>
                      <a:pt x="389" y="79"/>
                      <a:pt x="389" y="79"/>
                      <a:pt x="380" y="82"/>
                    </a:cubicBezTo>
                    <a:cubicBezTo>
                      <a:pt x="378" y="83"/>
                      <a:pt x="376" y="83"/>
                      <a:pt x="375" y="83"/>
                    </a:cubicBezTo>
                    <a:cubicBezTo>
                      <a:pt x="351" y="83"/>
                      <a:pt x="327" y="83"/>
                      <a:pt x="304" y="83"/>
                    </a:cubicBezTo>
                    <a:cubicBezTo>
                      <a:pt x="302" y="83"/>
                      <a:pt x="301" y="83"/>
                      <a:pt x="300" y="83"/>
                    </a:cubicBezTo>
                    <a:cubicBezTo>
                      <a:pt x="298" y="83"/>
                      <a:pt x="296" y="84"/>
                      <a:pt x="296" y="87"/>
                    </a:cubicBezTo>
                    <a:cubicBezTo>
                      <a:pt x="296" y="89"/>
                      <a:pt x="298" y="89"/>
                      <a:pt x="300" y="89"/>
                    </a:cubicBezTo>
                    <a:cubicBezTo>
                      <a:pt x="305" y="89"/>
                      <a:pt x="311" y="89"/>
                      <a:pt x="316" y="89"/>
                    </a:cubicBezTo>
                    <a:cubicBezTo>
                      <a:pt x="318" y="89"/>
                      <a:pt x="320" y="89"/>
                      <a:pt x="322" y="90"/>
                    </a:cubicBezTo>
                    <a:cubicBezTo>
                      <a:pt x="326" y="90"/>
                      <a:pt x="329" y="92"/>
                      <a:pt x="329" y="96"/>
                    </a:cubicBezTo>
                    <a:cubicBezTo>
                      <a:pt x="329" y="100"/>
                      <a:pt x="326" y="102"/>
                      <a:pt x="322" y="102"/>
                    </a:cubicBezTo>
                    <a:cubicBezTo>
                      <a:pt x="320" y="103"/>
                      <a:pt x="318" y="103"/>
                      <a:pt x="316" y="103"/>
                    </a:cubicBezTo>
                    <a:cubicBezTo>
                      <a:pt x="244" y="103"/>
                      <a:pt x="173" y="103"/>
                      <a:pt x="101" y="103"/>
                    </a:cubicBezTo>
                    <a:cubicBezTo>
                      <a:pt x="98" y="103"/>
                      <a:pt x="96" y="102"/>
                      <a:pt x="94" y="102"/>
                    </a:cubicBezTo>
                    <a:cubicBezTo>
                      <a:pt x="92" y="101"/>
                      <a:pt x="89" y="101"/>
                      <a:pt x="87" y="101"/>
                    </a:cubicBezTo>
                    <a:cubicBezTo>
                      <a:pt x="65" y="101"/>
                      <a:pt x="44" y="101"/>
                      <a:pt x="22" y="101"/>
                    </a:cubicBezTo>
                    <a:cubicBezTo>
                      <a:pt x="17" y="98"/>
                      <a:pt x="17" y="95"/>
                      <a:pt x="21" y="91"/>
                    </a:cubicBezTo>
                    <a:cubicBezTo>
                      <a:pt x="25" y="90"/>
                      <a:pt x="29" y="92"/>
                      <a:pt x="32" y="90"/>
                    </a:cubicBezTo>
                    <a:cubicBezTo>
                      <a:pt x="36" y="89"/>
                      <a:pt x="40" y="90"/>
                      <a:pt x="44" y="89"/>
                    </a:cubicBezTo>
                    <a:cubicBezTo>
                      <a:pt x="46" y="89"/>
                      <a:pt x="48" y="89"/>
                      <a:pt x="48" y="87"/>
                    </a:cubicBezTo>
                    <a:cubicBezTo>
                      <a:pt x="49" y="84"/>
                      <a:pt x="46" y="83"/>
                      <a:pt x="44" y="83"/>
                    </a:cubicBezTo>
                    <a:cubicBezTo>
                      <a:pt x="39" y="82"/>
                      <a:pt x="35" y="81"/>
                      <a:pt x="35" y="74"/>
                    </a:cubicBezTo>
                    <a:cubicBezTo>
                      <a:pt x="35" y="72"/>
                      <a:pt x="33" y="73"/>
                      <a:pt x="31" y="73"/>
                    </a:cubicBezTo>
                    <a:cubicBezTo>
                      <a:pt x="28" y="72"/>
                      <a:pt x="25" y="73"/>
                      <a:pt x="22" y="71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2" y="71"/>
                      <a:pt x="21" y="70"/>
                      <a:pt x="21" y="70"/>
                    </a:cubicBezTo>
                    <a:cubicBezTo>
                      <a:pt x="20" y="64"/>
                      <a:pt x="17" y="63"/>
                      <a:pt x="12" y="64"/>
                    </a:cubicBezTo>
                    <a:cubicBezTo>
                      <a:pt x="10" y="64"/>
                      <a:pt x="8" y="64"/>
                      <a:pt x="7" y="62"/>
                    </a:cubicBezTo>
                    <a:close/>
                  </a:path>
                </a:pathLst>
              </a:custGeom>
              <a:solidFill>
                <a:srgbClr val="9FC3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83" name="Freeform 7">
                <a:extLst>
                  <a:ext uri="{FF2B5EF4-FFF2-40B4-BE49-F238E27FC236}">
                    <a16:creationId xmlns:a16="http://schemas.microsoft.com/office/drawing/2014/main" id="{34686193-476D-F6D3-9E46-48813ADEC2C3}"/>
                  </a:ext>
                </a:extLst>
              </p:cNvPr>
              <p:cNvSpPr/>
              <p:nvPr/>
            </p:nvSpPr>
            <p:spPr bwMode="auto">
              <a:xfrm>
                <a:off x="2104" y="2451"/>
                <a:ext cx="1383" cy="95"/>
              </a:xfrm>
              <a:custGeom>
                <a:gdLst>
                  <a:gd name="T0" fmla="*/ 413 w 461"/>
                  <a:gd name="T1" fmla="*/ 30 h 32"/>
                  <a:gd name="T2" fmla="*/ 406 w 461"/>
                  <a:gd name="T3" fmla="*/ 30 h 32"/>
                  <a:gd name="T4" fmla="*/ 26 w 461"/>
                  <a:gd name="T5" fmla="*/ 30 h 32"/>
                  <a:gd name="T6" fmla="*/ 20 w 461"/>
                  <a:gd name="T7" fmla="*/ 30 h 32"/>
                  <a:gd name="T8" fmla="*/ 10 w 461"/>
                  <a:gd name="T9" fmla="*/ 29 h 32"/>
                  <a:gd name="T10" fmla="*/ 2 w 461"/>
                  <a:gd name="T11" fmla="*/ 20 h 32"/>
                  <a:gd name="T12" fmla="*/ 14 w 461"/>
                  <a:gd name="T13" fmla="*/ 2 h 32"/>
                  <a:gd name="T14" fmla="*/ 25 w 461"/>
                  <a:gd name="T15" fmla="*/ 0 h 32"/>
                  <a:gd name="T16" fmla="*/ 426 w 461"/>
                  <a:gd name="T17" fmla="*/ 0 h 32"/>
                  <a:gd name="T18" fmla="*/ 440 w 461"/>
                  <a:gd name="T19" fmla="*/ 0 h 32"/>
                  <a:gd name="T20" fmla="*/ 447 w 461"/>
                  <a:gd name="T21" fmla="*/ 2 h 32"/>
                  <a:gd name="T22" fmla="*/ 458 w 461"/>
                  <a:gd name="T23" fmla="*/ 23 h 32"/>
                  <a:gd name="T24" fmla="*/ 445 w 461"/>
                  <a:gd name="T25" fmla="*/ 30 h 32"/>
                  <a:gd name="T26" fmla="*/ 413 w 461"/>
                  <a:gd name="T27" fmla="*/ 30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1" h="32">
                    <a:moveTo>
                      <a:pt x="413" y="30"/>
                    </a:moveTo>
                    <a:cubicBezTo>
                      <a:pt x="411" y="30"/>
                      <a:pt x="409" y="30"/>
                      <a:pt x="406" y="30"/>
                    </a:cubicBezTo>
                    <a:cubicBezTo>
                      <a:pt x="279" y="30"/>
                      <a:pt x="153" y="30"/>
                      <a:pt x="26" y="30"/>
                    </a:cubicBezTo>
                    <a:cubicBezTo>
                      <a:pt x="24" y="30"/>
                      <a:pt x="22" y="30"/>
                      <a:pt x="20" y="30"/>
                    </a:cubicBezTo>
                    <a:cubicBezTo>
                      <a:pt x="17" y="31"/>
                      <a:pt x="13" y="32"/>
                      <a:pt x="10" y="29"/>
                    </a:cubicBezTo>
                    <a:cubicBezTo>
                      <a:pt x="7" y="27"/>
                      <a:pt x="3" y="24"/>
                      <a:pt x="2" y="20"/>
                    </a:cubicBezTo>
                    <a:cubicBezTo>
                      <a:pt x="0" y="12"/>
                      <a:pt x="4" y="5"/>
                      <a:pt x="14" y="2"/>
                    </a:cubicBezTo>
                    <a:cubicBezTo>
                      <a:pt x="17" y="0"/>
                      <a:pt x="21" y="0"/>
                      <a:pt x="25" y="0"/>
                    </a:cubicBezTo>
                    <a:cubicBezTo>
                      <a:pt x="159" y="0"/>
                      <a:pt x="292" y="0"/>
                      <a:pt x="426" y="0"/>
                    </a:cubicBezTo>
                    <a:cubicBezTo>
                      <a:pt x="431" y="0"/>
                      <a:pt x="435" y="0"/>
                      <a:pt x="440" y="0"/>
                    </a:cubicBezTo>
                    <a:cubicBezTo>
                      <a:pt x="443" y="0"/>
                      <a:pt x="445" y="0"/>
                      <a:pt x="447" y="2"/>
                    </a:cubicBezTo>
                    <a:cubicBezTo>
                      <a:pt x="459" y="4"/>
                      <a:pt x="461" y="16"/>
                      <a:pt x="458" y="23"/>
                    </a:cubicBezTo>
                    <a:cubicBezTo>
                      <a:pt x="455" y="27"/>
                      <a:pt x="451" y="30"/>
                      <a:pt x="445" y="30"/>
                    </a:cubicBezTo>
                    <a:cubicBezTo>
                      <a:pt x="435" y="30"/>
                      <a:pt x="424" y="30"/>
                      <a:pt x="413" y="30"/>
                    </a:cubicBezTo>
                    <a:close/>
                  </a:path>
                </a:pathLst>
              </a:custGeom>
              <a:solidFill>
                <a:srgbClr val="4A6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84" name="Freeform 8">
                <a:extLst>
                  <a:ext uri="{FF2B5EF4-FFF2-40B4-BE49-F238E27FC236}">
                    <a16:creationId xmlns:a16="http://schemas.microsoft.com/office/drawing/2014/main" id="{FE385982-533E-F7A6-1EA9-07400258D1C6}"/>
                  </a:ext>
                </a:extLst>
              </p:cNvPr>
              <p:cNvSpPr/>
              <p:nvPr/>
            </p:nvSpPr>
            <p:spPr bwMode="auto">
              <a:xfrm>
                <a:off x="2305" y="2774"/>
                <a:ext cx="1110" cy="120"/>
              </a:xfrm>
              <a:custGeom>
                <a:gdLst>
                  <a:gd name="T0" fmla="*/ 31 w 370"/>
                  <a:gd name="T1" fmla="*/ 21 h 40"/>
                  <a:gd name="T2" fmla="*/ 38 w 370"/>
                  <a:gd name="T3" fmla="*/ 20 h 40"/>
                  <a:gd name="T4" fmla="*/ 254 w 370"/>
                  <a:gd name="T5" fmla="*/ 20 h 40"/>
                  <a:gd name="T6" fmla="*/ 258 w 370"/>
                  <a:gd name="T7" fmla="*/ 20 h 40"/>
                  <a:gd name="T8" fmla="*/ 265 w 370"/>
                  <a:gd name="T9" fmla="*/ 15 h 40"/>
                  <a:gd name="T10" fmla="*/ 258 w 370"/>
                  <a:gd name="T11" fmla="*/ 10 h 40"/>
                  <a:gd name="T12" fmla="*/ 238 w 370"/>
                  <a:gd name="T13" fmla="*/ 10 h 40"/>
                  <a:gd name="T14" fmla="*/ 230 w 370"/>
                  <a:gd name="T15" fmla="*/ 5 h 40"/>
                  <a:gd name="T16" fmla="*/ 238 w 370"/>
                  <a:gd name="T17" fmla="*/ 0 h 40"/>
                  <a:gd name="T18" fmla="*/ 310 w 370"/>
                  <a:gd name="T19" fmla="*/ 0 h 40"/>
                  <a:gd name="T20" fmla="*/ 317 w 370"/>
                  <a:gd name="T21" fmla="*/ 1 h 40"/>
                  <a:gd name="T22" fmla="*/ 316 w 370"/>
                  <a:gd name="T23" fmla="*/ 10 h 40"/>
                  <a:gd name="T24" fmla="*/ 361 w 370"/>
                  <a:gd name="T25" fmla="*/ 10 h 40"/>
                  <a:gd name="T26" fmla="*/ 370 w 370"/>
                  <a:gd name="T27" fmla="*/ 15 h 40"/>
                  <a:gd name="T28" fmla="*/ 361 w 370"/>
                  <a:gd name="T29" fmla="*/ 20 h 40"/>
                  <a:gd name="T30" fmla="*/ 284 w 370"/>
                  <a:gd name="T31" fmla="*/ 20 h 40"/>
                  <a:gd name="T32" fmla="*/ 280 w 370"/>
                  <a:gd name="T33" fmla="*/ 20 h 40"/>
                  <a:gd name="T34" fmla="*/ 275 w 370"/>
                  <a:gd name="T35" fmla="*/ 25 h 40"/>
                  <a:gd name="T36" fmla="*/ 280 w 370"/>
                  <a:gd name="T37" fmla="*/ 30 h 40"/>
                  <a:gd name="T38" fmla="*/ 302 w 370"/>
                  <a:gd name="T39" fmla="*/ 30 h 40"/>
                  <a:gd name="T40" fmla="*/ 309 w 370"/>
                  <a:gd name="T41" fmla="*/ 35 h 40"/>
                  <a:gd name="T42" fmla="*/ 302 w 370"/>
                  <a:gd name="T43" fmla="*/ 40 h 40"/>
                  <a:gd name="T44" fmla="*/ 9 w 370"/>
                  <a:gd name="T45" fmla="*/ 40 h 40"/>
                  <a:gd name="T46" fmla="*/ 2 w 370"/>
                  <a:gd name="T47" fmla="*/ 37 h 40"/>
                  <a:gd name="T48" fmla="*/ 7 w 370"/>
                  <a:gd name="T49" fmla="*/ 30 h 40"/>
                  <a:gd name="T50" fmla="*/ 26 w 370"/>
                  <a:gd name="T51" fmla="*/ 30 h 40"/>
                  <a:gd name="T52" fmla="*/ 31 w 370"/>
                  <a:gd name="T53" fmla="*/ 21 h 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0" h="40">
                    <a:moveTo>
                      <a:pt x="31" y="21"/>
                    </a:moveTo>
                    <a:cubicBezTo>
                      <a:pt x="33" y="19"/>
                      <a:pt x="35" y="20"/>
                      <a:pt x="38" y="20"/>
                    </a:cubicBezTo>
                    <a:cubicBezTo>
                      <a:pt x="110" y="20"/>
                      <a:pt x="182" y="20"/>
                      <a:pt x="254" y="20"/>
                    </a:cubicBezTo>
                    <a:cubicBezTo>
                      <a:pt x="256" y="20"/>
                      <a:pt x="257" y="20"/>
                      <a:pt x="258" y="20"/>
                    </a:cubicBezTo>
                    <a:cubicBezTo>
                      <a:pt x="262" y="20"/>
                      <a:pt x="265" y="19"/>
                      <a:pt x="265" y="15"/>
                    </a:cubicBezTo>
                    <a:cubicBezTo>
                      <a:pt x="264" y="11"/>
                      <a:pt x="261" y="10"/>
                      <a:pt x="258" y="10"/>
                    </a:cubicBezTo>
                    <a:cubicBezTo>
                      <a:pt x="251" y="10"/>
                      <a:pt x="244" y="10"/>
                      <a:pt x="238" y="10"/>
                    </a:cubicBezTo>
                    <a:cubicBezTo>
                      <a:pt x="234" y="10"/>
                      <a:pt x="230" y="10"/>
                      <a:pt x="230" y="5"/>
                    </a:cubicBezTo>
                    <a:cubicBezTo>
                      <a:pt x="230" y="1"/>
                      <a:pt x="234" y="0"/>
                      <a:pt x="238" y="0"/>
                    </a:cubicBezTo>
                    <a:cubicBezTo>
                      <a:pt x="262" y="0"/>
                      <a:pt x="286" y="0"/>
                      <a:pt x="310" y="0"/>
                    </a:cubicBezTo>
                    <a:cubicBezTo>
                      <a:pt x="312" y="0"/>
                      <a:pt x="314" y="1"/>
                      <a:pt x="317" y="1"/>
                    </a:cubicBezTo>
                    <a:cubicBezTo>
                      <a:pt x="320" y="4"/>
                      <a:pt x="319" y="7"/>
                      <a:pt x="316" y="10"/>
                    </a:cubicBezTo>
                    <a:cubicBezTo>
                      <a:pt x="332" y="10"/>
                      <a:pt x="346" y="10"/>
                      <a:pt x="361" y="10"/>
                    </a:cubicBezTo>
                    <a:cubicBezTo>
                      <a:pt x="365" y="10"/>
                      <a:pt x="370" y="9"/>
                      <a:pt x="370" y="15"/>
                    </a:cubicBezTo>
                    <a:cubicBezTo>
                      <a:pt x="370" y="21"/>
                      <a:pt x="364" y="20"/>
                      <a:pt x="361" y="20"/>
                    </a:cubicBezTo>
                    <a:cubicBezTo>
                      <a:pt x="335" y="20"/>
                      <a:pt x="310" y="20"/>
                      <a:pt x="284" y="20"/>
                    </a:cubicBezTo>
                    <a:cubicBezTo>
                      <a:pt x="283" y="20"/>
                      <a:pt x="281" y="20"/>
                      <a:pt x="280" y="20"/>
                    </a:cubicBezTo>
                    <a:cubicBezTo>
                      <a:pt x="277" y="20"/>
                      <a:pt x="275" y="22"/>
                      <a:pt x="275" y="25"/>
                    </a:cubicBezTo>
                    <a:cubicBezTo>
                      <a:pt x="275" y="28"/>
                      <a:pt x="277" y="30"/>
                      <a:pt x="280" y="30"/>
                    </a:cubicBezTo>
                    <a:cubicBezTo>
                      <a:pt x="288" y="30"/>
                      <a:pt x="295" y="30"/>
                      <a:pt x="302" y="30"/>
                    </a:cubicBezTo>
                    <a:cubicBezTo>
                      <a:pt x="306" y="30"/>
                      <a:pt x="309" y="30"/>
                      <a:pt x="309" y="35"/>
                    </a:cubicBezTo>
                    <a:cubicBezTo>
                      <a:pt x="310" y="40"/>
                      <a:pt x="306" y="40"/>
                      <a:pt x="302" y="40"/>
                    </a:cubicBezTo>
                    <a:cubicBezTo>
                      <a:pt x="204" y="40"/>
                      <a:pt x="107" y="40"/>
                      <a:pt x="9" y="40"/>
                    </a:cubicBezTo>
                    <a:cubicBezTo>
                      <a:pt x="6" y="40"/>
                      <a:pt x="3" y="40"/>
                      <a:pt x="2" y="37"/>
                    </a:cubicBezTo>
                    <a:cubicBezTo>
                      <a:pt x="0" y="34"/>
                      <a:pt x="2" y="30"/>
                      <a:pt x="7" y="30"/>
                    </a:cubicBezTo>
                    <a:cubicBezTo>
                      <a:pt x="13" y="30"/>
                      <a:pt x="19" y="30"/>
                      <a:pt x="26" y="30"/>
                    </a:cubicBezTo>
                    <a:cubicBezTo>
                      <a:pt x="32" y="30"/>
                      <a:pt x="34" y="27"/>
                      <a:pt x="31" y="21"/>
                    </a:cubicBezTo>
                    <a:close/>
                  </a:path>
                </a:pathLst>
              </a:custGeom>
              <a:solidFill>
                <a:srgbClr val="5C8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85" name="Freeform 9">
                <a:extLst>
                  <a:ext uri="{FF2B5EF4-FFF2-40B4-BE49-F238E27FC236}">
                    <a16:creationId xmlns:a16="http://schemas.microsoft.com/office/drawing/2014/main" id="{709B2ED0-05A3-8FCB-F0CA-0A5B215FA9AC}"/>
                  </a:ext>
                </a:extLst>
              </p:cNvPr>
              <p:cNvSpPr/>
              <p:nvPr/>
            </p:nvSpPr>
            <p:spPr bwMode="auto">
              <a:xfrm>
                <a:off x="2146" y="2337"/>
                <a:ext cx="1302" cy="120"/>
              </a:xfrm>
              <a:custGeom>
                <a:gdLst>
                  <a:gd name="T0" fmla="*/ 433 w 434"/>
                  <a:gd name="T1" fmla="*/ 40 h 40"/>
                  <a:gd name="T2" fmla="*/ 427 w 434"/>
                  <a:gd name="T3" fmla="*/ 40 h 40"/>
                  <a:gd name="T4" fmla="*/ 6 w 434"/>
                  <a:gd name="T5" fmla="*/ 40 h 40"/>
                  <a:gd name="T6" fmla="*/ 0 w 434"/>
                  <a:gd name="T7" fmla="*/ 40 h 40"/>
                  <a:gd name="T8" fmla="*/ 10 w 434"/>
                  <a:gd name="T9" fmla="*/ 30 h 40"/>
                  <a:gd name="T10" fmla="*/ 24 w 434"/>
                  <a:gd name="T11" fmla="*/ 30 h 40"/>
                  <a:gd name="T12" fmla="*/ 25 w 434"/>
                  <a:gd name="T13" fmla="*/ 30 h 40"/>
                  <a:gd name="T14" fmla="*/ 29 w 434"/>
                  <a:gd name="T15" fmla="*/ 29 h 40"/>
                  <a:gd name="T16" fmla="*/ 55 w 434"/>
                  <a:gd name="T17" fmla="*/ 29 h 40"/>
                  <a:gd name="T18" fmla="*/ 66 w 434"/>
                  <a:gd name="T19" fmla="*/ 33 h 40"/>
                  <a:gd name="T20" fmla="*/ 71 w 434"/>
                  <a:gd name="T21" fmla="*/ 33 h 40"/>
                  <a:gd name="T22" fmla="*/ 80 w 434"/>
                  <a:gd name="T23" fmla="*/ 32 h 40"/>
                  <a:gd name="T24" fmla="*/ 81 w 434"/>
                  <a:gd name="T25" fmla="*/ 27 h 40"/>
                  <a:gd name="T26" fmla="*/ 81 w 434"/>
                  <a:gd name="T27" fmla="*/ 6 h 40"/>
                  <a:gd name="T28" fmla="*/ 84 w 434"/>
                  <a:gd name="T29" fmla="*/ 0 h 40"/>
                  <a:gd name="T30" fmla="*/ 86 w 434"/>
                  <a:gd name="T31" fmla="*/ 7 h 40"/>
                  <a:gd name="T32" fmla="*/ 86 w 434"/>
                  <a:gd name="T33" fmla="*/ 26 h 40"/>
                  <a:gd name="T34" fmla="*/ 92 w 434"/>
                  <a:gd name="T35" fmla="*/ 33 h 40"/>
                  <a:gd name="T36" fmla="*/ 98 w 434"/>
                  <a:gd name="T37" fmla="*/ 26 h 40"/>
                  <a:gd name="T38" fmla="*/ 98 w 434"/>
                  <a:gd name="T39" fmla="*/ 7 h 40"/>
                  <a:gd name="T40" fmla="*/ 99 w 434"/>
                  <a:gd name="T41" fmla="*/ 1 h 40"/>
                  <a:gd name="T42" fmla="*/ 102 w 434"/>
                  <a:gd name="T43" fmla="*/ 6 h 40"/>
                  <a:gd name="T44" fmla="*/ 102 w 434"/>
                  <a:gd name="T45" fmla="*/ 27 h 40"/>
                  <a:gd name="T46" fmla="*/ 103 w 434"/>
                  <a:gd name="T47" fmla="*/ 32 h 40"/>
                  <a:gd name="T48" fmla="*/ 112 w 434"/>
                  <a:gd name="T49" fmla="*/ 33 h 40"/>
                  <a:gd name="T50" fmla="*/ 117 w 434"/>
                  <a:gd name="T51" fmla="*/ 33 h 40"/>
                  <a:gd name="T52" fmla="*/ 175 w 434"/>
                  <a:gd name="T53" fmla="*/ 33 h 40"/>
                  <a:gd name="T54" fmla="*/ 184 w 434"/>
                  <a:gd name="T55" fmla="*/ 30 h 40"/>
                  <a:gd name="T56" fmla="*/ 194 w 434"/>
                  <a:gd name="T57" fmla="*/ 29 h 40"/>
                  <a:gd name="T58" fmla="*/ 203 w 434"/>
                  <a:gd name="T59" fmla="*/ 31 h 40"/>
                  <a:gd name="T60" fmla="*/ 366 w 434"/>
                  <a:gd name="T61" fmla="*/ 31 h 40"/>
                  <a:gd name="T62" fmla="*/ 375 w 434"/>
                  <a:gd name="T63" fmla="*/ 30 h 40"/>
                  <a:gd name="T64" fmla="*/ 407 w 434"/>
                  <a:gd name="T65" fmla="*/ 30 h 40"/>
                  <a:gd name="T66" fmla="*/ 409 w 434"/>
                  <a:gd name="T67" fmla="*/ 30 h 40"/>
                  <a:gd name="T68" fmla="*/ 427 w 434"/>
                  <a:gd name="T69" fmla="*/ 30 h 40"/>
                  <a:gd name="T70" fmla="*/ 433 w 434"/>
                  <a:gd name="T71" fmla="*/ 36 h 40"/>
                  <a:gd name="T72" fmla="*/ 433 w 434"/>
                  <a:gd name="T73" fmla="*/ 40 h 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33" h="40">
                    <a:moveTo>
                      <a:pt x="433" y="40"/>
                    </a:moveTo>
                    <a:cubicBezTo>
                      <a:pt x="431" y="40"/>
                      <a:pt x="429" y="40"/>
                      <a:pt x="427" y="40"/>
                    </a:cubicBezTo>
                    <a:cubicBezTo>
                      <a:pt x="287" y="40"/>
                      <a:pt x="146" y="40"/>
                      <a:pt x="6" y="40"/>
                    </a:cubicBezTo>
                    <a:cubicBezTo>
                      <a:pt x="4" y="40"/>
                      <a:pt x="2" y="40"/>
                      <a:pt x="0" y="40"/>
                    </a:cubicBezTo>
                    <a:cubicBezTo>
                      <a:pt x="0" y="30"/>
                      <a:pt x="0" y="30"/>
                      <a:pt x="10" y="30"/>
                    </a:cubicBezTo>
                    <a:cubicBezTo>
                      <a:pt x="15" y="30"/>
                      <a:pt x="19" y="30"/>
                      <a:pt x="24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6" y="29"/>
                      <a:pt x="28" y="29"/>
                      <a:pt x="29" y="29"/>
                    </a:cubicBezTo>
                    <a:cubicBezTo>
                      <a:pt x="38" y="29"/>
                      <a:pt x="47" y="28"/>
                      <a:pt x="55" y="29"/>
                    </a:cubicBezTo>
                    <a:cubicBezTo>
                      <a:pt x="58" y="33"/>
                      <a:pt x="62" y="34"/>
                      <a:pt x="66" y="33"/>
                    </a:cubicBezTo>
                    <a:cubicBezTo>
                      <a:pt x="68" y="33"/>
                      <a:pt x="69" y="33"/>
                      <a:pt x="71" y="33"/>
                    </a:cubicBezTo>
                    <a:cubicBezTo>
                      <a:pt x="74" y="33"/>
                      <a:pt x="77" y="33"/>
                      <a:pt x="80" y="32"/>
                    </a:cubicBezTo>
                    <a:cubicBezTo>
                      <a:pt x="82" y="31"/>
                      <a:pt x="81" y="29"/>
                      <a:pt x="81" y="27"/>
                    </a:cubicBezTo>
                    <a:cubicBezTo>
                      <a:pt x="81" y="20"/>
                      <a:pt x="81" y="13"/>
                      <a:pt x="81" y="6"/>
                    </a:cubicBezTo>
                    <a:cubicBezTo>
                      <a:pt x="81" y="4"/>
                      <a:pt x="81" y="1"/>
                      <a:pt x="84" y="0"/>
                    </a:cubicBezTo>
                    <a:cubicBezTo>
                      <a:pt x="86" y="2"/>
                      <a:pt x="86" y="5"/>
                      <a:pt x="86" y="7"/>
                    </a:cubicBezTo>
                    <a:cubicBezTo>
                      <a:pt x="86" y="13"/>
                      <a:pt x="86" y="20"/>
                      <a:pt x="86" y="26"/>
                    </a:cubicBezTo>
                    <a:cubicBezTo>
                      <a:pt x="86" y="32"/>
                      <a:pt x="86" y="33"/>
                      <a:pt x="92" y="33"/>
                    </a:cubicBezTo>
                    <a:cubicBezTo>
                      <a:pt x="97" y="33"/>
                      <a:pt x="98" y="32"/>
                      <a:pt x="98" y="26"/>
                    </a:cubicBezTo>
                    <a:cubicBezTo>
                      <a:pt x="98" y="20"/>
                      <a:pt x="98" y="14"/>
                      <a:pt x="98" y="7"/>
                    </a:cubicBezTo>
                    <a:cubicBezTo>
                      <a:pt x="98" y="5"/>
                      <a:pt x="98" y="3"/>
                      <a:pt x="99" y="1"/>
                    </a:cubicBezTo>
                    <a:cubicBezTo>
                      <a:pt x="103" y="1"/>
                      <a:pt x="102" y="4"/>
                      <a:pt x="102" y="6"/>
                    </a:cubicBezTo>
                    <a:cubicBezTo>
                      <a:pt x="102" y="13"/>
                      <a:pt x="102" y="20"/>
                      <a:pt x="102" y="27"/>
                    </a:cubicBezTo>
                    <a:cubicBezTo>
                      <a:pt x="102" y="29"/>
                      <a:pt x="102" y="31"/>
                      <a:pt x="103" y="32"/>
                    </a:cubicBezTo>
                    <a:cubicBezTo>
                      <a:pt x="106" y="33"/>
                      <a:pt x="109" y="33"/>
                      <a:pt x="112" y="33"/>
                    </a:cubicBezTo>
                    <a:cubicBezTo>
                      <a:pt x="113" y="33"/>
                      <a:pt x="115" y="33"/>
                      <a:pt x="117" y="33"/>
                    </a:cubicBezTo>
                    <a:cubicBezTo>
                      <a:pt x="136" y="33"/>
                      <a:pt x="156" y="33"/>
                      <a:pt x="175" y="33"/>
                    </a:cubicBezTo>
                    <a:cubicBezTo>
                      <a:pt x="179" y="33"/>
                      <a:pt x="182" y="33"/>
                      <a:pt x="184" y="30"/>
                    </a:cubicBezTo>
                    <a:cubicBezTo>
                      <a:pt x="187" y="28"/>
                      <a:pt x="190" y="28"/>
                      <a:pt x="194" y="29"/>
                    </a:cubicBezTo>
                    <a:cubicBezTo>
                      <a:pt x="197" y="31"/>
                      <a:pt x="200" y="31"/>
                      <a:pt x="203" y="31"/>
                    </a:cubicBezTo>
                    <a:cubicBezTo>
                      <a:pt x="258" y="31"/>
                      <a:pt x="312" y="31"/>
                      <a:pt x="366" y="31"/>
                    </a:cubicBezTo>
                    <a:cubicBezTo>
                      <a:pt x="369" y="31"/>
                      <a:pt x="372" y="31"/>
                      <a:pt x="375" y="30"/>
                    </a:cubicBezTo>
                    <a:cubicBezTo>
                      <a:pt x="386" y="28"/>
                      <a:pt x="396" y="27"/>
                      <a:pt x="407" y="30"/>
                    </a:cubicBezTo>
                    <a:cubicBezTo>
                      <a:pt x="408" y="30"/>
                      <a:pt x="409" y="30"/>
                      <a:pt x="409" y="30"/>
                    </a:cubicBezTo>
                    <a:cubicBezTo>
                      <a:pt x="415" y="30"/>
                      <a:pt x="421" y="31"/>
                      <a:pt x="427" y="30"/>
                    </a:cubicBezTo>
                    <a:cubicBezTo>
                      <a:pt x="432" y="30"/>
                      <a:pt x="434" y="31"/>
                      <a:pt x="433" y="36"/>
                    </a:cubicBezTo>
                    <a:cubicBezTo>
                      <a:pt x="433" y="37"/>
                      <a:pt x="433" y="39"/>
                      <a:pt x="433" y="40"/>
                    </a:cubicBezTo>
                    <a:close/>
                  </a:path>
                </a:pathLst>
              </a:custGeom>
              <a:solidFill>
                <a:srgbClr val="798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86" name="Freeform 10">
                <a:extLst>
                  <a:ext uri="{FF2B5EF4-FFF2-40B4-BE49-F238E27FC236}">
                    <a16:creationId xmlns:a16="http://schemas.microsoft.com/office/drawing/2014/main" id="{0F53ED1B-7B15-3B60-9CE0-15DD334DF93E}"/>
                  </a:ext>
                </a:extLst>
              </p:cNvPr>
              <p:cNvSpPr/>
              <p:nvPr/>
            </p:nvSpPr>
            <p:spPr bwMode="auto">
              <a:xfrm>
                <a:off x="3076" y="2591"/>
                <a:ext cx="408" cy="153"/>
              </a:xfrm>
              <a:custGeom>
                <a:gdLst>
                  <a:gd name="T0" fmla="*/ 67 w 136"/>
                  <a:gd name="T1" fmla="*/ 51 h 51"/>
                  <a:gd name="T2" fmla="*/ 15 w 136"/>
                  <a:gd name="T3" fmla="*/ 51 h 51"/>
                  <a:gd name="T4" fmla="*/ 9 w 136"/>
                  <a:gd name="T5" fmla="*/ 41 h 51"/>
                  <a:gd name="T6" fmla="*/ 5 w 136"/>
                  <a:gd name="T7" fmla="*/ 41 h 51"/>
                  <a:gd name="T8" fmla="*/ 0 w 136"/>
                  <a:gd name="T9" fmla="*/ 37 h 51"/>
                  <a:gd name="T10" fmla="*/ 4 w 136"/>
                  <a:gd name="T11" fmla="*/ 32 h 51"/>
                  <a:gd name="T12" fmla="*/ 12 w 136"/>
                  <a:gd name="T13" fmla="*/ 31 h 51"/>
                  <a:gd name="T14" fmla="*/ 61 w 136"/>
                  <a:gd name="T15" fmla="*/ 31 h 51"/>
                  <a:gd name="T16" fmla="*/ 68 w 136"/>
                  <a:gd name="T17" fmla="*/ 27 h 51"/>
                  <a:gd name="T18" fmla="*/ 62 w 136"/>
                  <a:gd name="T19" fmla="*/ 22 h 51"/>
                  <a:gd name="T20" fmla="*/ 57 w 136"/>
                  <a:gd name="T21" fmla="*/ 17 h 51"/>
                  <a:gd name="T22" fmla="*/ 62 w 136"/>
                  <a:gd name="T23" fmla="*/ 12 h 51"/>
                  <a:gd name="T24" fmla="*/ 67 w 136"/>
                  <a:gd name="T25" fmla="*/ 2 h 51"/>
                  <a:gd name="T26" fmla="*/ 83 w 136"/>
                  <a:gd name="T27" fmla="*/ 2 h 51"/>
                  <a:gd name="T28" fmla="*/ 90 w 136"/>
                  <a:gd name="T29" fmla="*/ 2 h 51"/>
                  <a:gd name="T30" fmla="*/ 104 w 136"/>
                  <a:gd name="T31" fmla="*/ 2 h 51"/>
                  <a:gd name="T32" fmla="*/ 130 w 136"/>
                  <a:gd name="T33" fmla="*/ 2 h 51"/>
                  <a:gd name="T34" fmla="*/ 136 w 136"/>
                  <a:gd name="T35" fmla="*/ 7 h 51"/>
                  <a:gd name="T36" fmla="*/ 131 w 136"/>
                  <a:gd name="T37" fmla="*/ 12 h 51"/>
                  <a:gd name="T38" fmla="*/ 93 w 136"/>
                  <a:gd name="T39" fmla="*/ 12 h 51"/>
                  <a:gd name="T40" fmla="*/ 77 w 136"/>
                  <a:gd name="T41" fmla="*/ 15 h 51"/>
                  <a:gd name="T42" fmla="*/ 74 w 136"/>
                  <a:gd name="T43" fmla="*/ 17 h 51"/>
                  <a:gd name="T44" fmla="*/ 77 w 136"/>
                  <a:gd name="T45" fmla="*/ 19 h 51"/>
                  <a:gd name="T46" fmla="*/ 92 w 136"/>
                  <a:gd name="T47" fmla="*/ 22 h 51"/>
                  <a:gd name="T48" fmla="*/ 109 w 136"/>
                  <a:gd name="T49" fmla="*/ 22 h 51"/>
                  <a:gd name="T50" fmla="*/ 113 w 136"/>
                  <a:gd name="T51" fmla="*/ 28 h 51"/>
                  <a:gd name="T52" fmla="*/ 108 w 136"/>
                  <a:gd name="T53" fmla="*/ 32 h 51"/>
                  <a:gd name="T54" fmla="*/ 102 w 136"/>
                  <a:gd name="T55" fmla="*/ 37 h 51"/>
                  <a:gd name="T56" fmla="*/ 108 w 136"/>
                  <a:gd name="T57" fmla="*/ 41 h 51"/>
                  <a:gd name="T58" fmla="*/ 113 w 136"/>
                  <a:gd name="T59" fmla="*/ 47 h 51"/>
                  <a:gd name="T60" fmla="*/ 107 w 136"/>
                  <a:gd name="T61" fmla="*/ 51 h 51"/>
                  <a:gd name="T62" fmla="*/ 67 w 136"/>
                  <a:gd name="T63" fmla="*/ 51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6" h="51">
                    <a:moveTo>
                      <a:pt x="67" y="51"/>
                    </a:moveTo>
                    <a:cubicBezTo>
                      <a:pt x="50" y="51"/>
                      <a:pt x="33" y="51"/>
                      <a:pt x="15" y="51"/>
                    </a:cubicBezTo>
                    <a:cubicBezTo>
                      <a:pt x="18" y="44"/>
                      <a:pt x="16" y="41"/>
                      <a:pt x="9" y="41"/>
                    </a:cubicBezTo>
                    <a:cubicBezTo>
                      <a:pt x="7" y="41"/>
                      <a:pt x="6" y="41"/>
                      <a:pt x="5" y="41"/>
                    </a:cubicBezTo>
                    <a:cubicBezTo>
                      <a:pt x="2" y="41"/>
                      <a:pt x="1" y="40"/>
                      <a:pt x="0" y="37"/>
                    </a:cubicBezTo>
                    <a:cubicBezTo>
                      <a:pt x="0" y="34"/>
                      <a:pt x="2" y="33"/>
                      <a:pt x="4" y="32"/>
                    </a:cubicBezTo>
                    <a:cubicBezTo>
                      <a:pt x="7" y="31"/>
                      <a:pt x="9" y="31"/>
                      <a:pt x="12" y="31"/>
                    </a:cubicBezTo>
                    <a:cubicBezTo>
                      <a:pt x="28" y="31"/>
                      <a:pt x="45" y="31"/>
                      <a:pt x="61" y="31"/>
                    </a:cubicBezTo>
                    <a:cubicBezTo>
                      <a:pt x="64" y="31"/>
                      <a:pt x="68" y="31"/>
                      <a:pt x="68" y="27"/>
                    </a:cubicBezTo>
                    <a:cubicBezTo>
                      <a:pt x="69" y="23"/>
                      <a:pt x="65" y="22"/>
                      <a:pt x="62" y="22"/>
                    </a:cubicBezTo>
                    <a:cubicBezTo>
                      <a:pt x="59" y="21"/>
                      <a:pt x="57" y="20"/>
                      <a:pt x="57" y="17"/>
                    </a:cubicBezTo>
                    <a:cubicBezTo>
                      <a:pt x="57" y="14"/>
                      <a:pt x="59" y="13"/>
                      <a:pt x="62" y="12"/>
                    </a:cubicBezTo>
                    <a:cubicBezTo>
                      <a:pt x="68" y="11"/>
                      <a:pt x="69" y="9"/>
                      <a:pt x="67" y="2"/>
                    </a:cubicBezTo>
                    <a:cubicBezTo>
                      <a:pt x="73" y="2"/>
                      <a:pt x="78" y="2"/>
                      <a:pt x="83" y="2"/>
                    </a:cubicBezTo>
                    <a:cubicBezTo>
                      <a:pt x="85" y="2"/>
                      <a:pt x="88" y="2"/>
                      <a:pt x="90" y="2"/>
                    </a:cubicBezTo>
                    <a:cubicBezTo>
                      <a:pt x="95" y="0"/>
                      <a:pt x="99" y="0"/>
                      <a:pt x="104" y="2"/>
                    </a:cubicBezTo>
                    <a:cubicBezTo>
                      <a:pt x="113" y="2"/>
                      <a:pt x="121" y="2"/>
                      <a:pt x="130" y="2"/>
                    </a:cubicBezTo>
                    <a:cubicBezTo>
                      <a:pt x="133" y="2"/>
                      <a:pt x="135" y="3"/>
                      <a:pt x="136" y="7"/>
                    </a:cubicBezTo>
                    <a:cubicBezTo>
                      <a:pt x="136" y="9"/>
                      <a:pt x="135" y="11"/>
                      <a:pt x="131" y="12"/>
                    </a:cubicBezTo>
                    <a:cubicBezTo>
                      <a:pt x="119" y="12"/>
                      <a:pt x="106" y="12"/>
                      <a:pt x="93" y="12"/>
                    </a:cubicBezTo>
                    <a:cubicBezTo>
                      <a:pt x="88" y="12"/>
                      <a:pt x="82" y="14"/>
                      <a:pt x="77" y="15"/>
                    </a:cubicBezTo>
                    <a:cubicBezTo>
                      <a:pt x="75" y="15"/>
                      <a:pt x="74" y="15"/>
                      <a:pt x="74" y="17"/>
                    </a:cubicBezTo>
                    <a:cubicBezTo>
                      <a:pt x="74" y="19"/>
                      <a:pt x="76" y="19"/>
                      <a:pt x="77" y="19"/>
                    </a:cubicBezTo>
                    <a:cubicBezTo>
                      <a:pt x="82" y="20"/>
                      <a:pt x="87" y="22"/>
                      <a:pt x="92" y="22"/>
                    </a:cubicBezTo>
                    <a:cubicBezTo>
                      <a:pt x="98" y="22"/>
                      <a:pt x="103" y="22"/>
                      <a:pt x="109" y="22"/>
                    </a:cubicBezTo>
                    <a:cubicBezTo>
                      <a:pt x="112" y="23"/>
                      <a:pt x="113" y="25"/>
                      <a:pt x="113" y="28"/>
                    </a:cubicBezTo>
                    <a:cubicBezTo>
                      <a:pt x="113" y="31"/>
                      <a:pt x="111" y="32"/>
                      <a:pt x="108" y="32"/>
                    </a:cubicBezTo>
                    <a:cubicBezTo>
                      <a:pt x="105" y="32"/>
                      <a:pt x="102" y="33"/>
                      <a:pt x="102" y="37"/>
                    </a:cubicBezTo>
                    <a:cubicBezTo>
                      <a:pt x="102" y="40"/>
                      <a:pt x="104" y="41"/>
                      <a:pt x="108" y="41"/>
                    </a:cubicBezTo>
                    <a:cubicBezTo>
                      <a:pt x="111" y="42"/>
                      <a:pt x="113" y="43"/>
                      <a:pt x="113" y="47"/>
                    </a:cubicBezTo>
                    <a:cubicBezTo>
                      <a:pt x="113" y="51"/>
                      <a:pt x="110" y="51"/>
                      <a:pt x="107" y="51"/>
                    </a:cubicBezTo>
                    <a:cubicBezTo>
                      <a:pt x="93" y="51"/>
                      <a:pt x="80" y="51"/>
                      <a:pt x="67" y="51"/>
                    </a:cubicBezTo>
                    <a:close/>
                  </a:path>
                </a:pathLst>
              </a:custGeom>
              <a:solidFill>
                <a:srgbClr val="5C8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87" name="Freeform 11">
                <a:extLst>
                  <a:ext uri="{FF2B5EF4-FFF2-40B4-BE49-F238E27FC236}">
                    <a16:creationId xmlns:a16="http://schemas.microsoft.com/office/drawing/2014/main" id="{58BEB623-1486-5F8D-9559-08C17369E044}"/>
                  </a:ext>
                </a:extLst>
              </p:cNvPr>
              <p:cNvSpPr/>
              <p:nvPr/>
            </p:nvSpPr>
            <p:spPr bwMode="auto">
              <a:xfrm>
                <a:off x="2137" y="2570"/>
                <a:ext cx="411" cy="36"/>
              </a:xfrm>
              <a:custGeom>
                <a:gdLst>
                  <a:gd name="T0" fmla="*/ 85 w 137"/>
                  <a:gd name="T1" fmla="*/ 0 h 12"/>
                  <a:gd name="T2" fmla="*/ 128 w 137"/>
                  <a:gd name="T3" fmla="*/ 0 h 12"/>
                  <a:gd name="T4" fmla="*/ 132 w 137"/>
                  <a:gd name="T5" fmla="*/ 0 h 12"/>
                  <a:gd name="T6" fmla="*/ 132 w 137"/>
                  <a:gd name="T7" fmla="*/ 8 h 12"/>
                  <a:gd name="T8" fmla="*/ 124 w 137"/>
                  <a:gd name="T9" fmla="*/ 9 h 12"/>
                  <a:gd name="T10" fmla="*/ 15 w 137"/>
                  <a:gd name="T11" fmla="*/ 10 h 12"/>
                  <a:gd name="T12" fmla="*/ 0 w 137"/>
                  <a:gd name="T13" fmla="*/ 9 h 12"/>
                  <a:gd name="T14" fmla="*/ 6 w 137"/>
                  <a:gd name="T15" fmla="*/ 8 h 12"/>
                  <a:gd name="T16" fmla="*/ 96 w 137"/>
                  <a:gd name="T17" fmla="*/ 8 h 12"/>
                  <a:gd name="T18" fmla="*/ 85 w 137"/>
                  <a:gd name="T19" fmla="*/ 0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2">
                    <a:moveTo>
                      <a:pt x="85" y="0"/>
                    </a:moveTo>
                    <a:cubicBezTo>
                      <a:pt x="99" y="0"/>
                      <a:pt x="114" y="0"/>
                      <a:pt x="128" y="0"/>
                    </a:cubicBezTo>
                    <a:cubicBezTo>
                      <a:pt x="129" y="0"/>
                      <a:pt x="131" y="0"/>
                      <a:pt x="132" y="0"/>
                    </a:cubicBezTo>
                    <a:cubicBezTo>
                      <a:pt x="137" y="4"/>
                      <a:pt x="136" y="5"/>
                      <a:pt x="132" y="8"/>
                    </a:cubicBezTo>
                    <a:cubicBezTo>
                      <a:pt x="129" y="9"/>
                      <a:pt x="127" y="9"/>
                      <a:pt x="124" y="9"/>
                    </a:cubicBezTo>
                    <a:cubicBezTo>
                      <a:pt x="88" y="9"/>
                      <a:pt x="51" y="10"/>
                      <a:pt x="15" y="10"/>
                    </a:cubicBezTo>
                    <a:cubicBezTo>
                      <a:pt x="10" y="12"/>
                      <a:pt x="5" y="12"/>
                      <a:pt x="0" y="9"/>
                    </a:cubicBezTo>
                    <a:cubicBezTo>
                      <a:pt x="2" y="8"/>
                      <a:pt x="4" y="8"/>
                      <a:pt x="6" y="8"/>
                    </a:cubicBezTo>
                    <a:cubicBezTo>
                      <a:pt x="36" y="8"/>
                      <a:pt x="66" y="8"/>
                      <a:pt x="96" y="8"/>
                    </a:cubicBezTo>
                    <a:cubicBezTo>
                      <a:pt x="93" y="5"/>
                      <a:pt x="88" y="3"/>
                      <a:pt x="85" y="0"/>
                    </a:cubicBezTo>
                    <a:close/>
                  </a:path>
                </a:pathLst>
              </a:custGeom>
              <a:solidFill>
                <a:srgbClr val="D5E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88" name="Freeform 12">
                <a:extLst>
                  <a:ext uri="{FF2B5EF4-FFF2-40B4-BE49-F238E27FC236}">
                    <a16:creationId xmlns:a16="http://schemas.microsoft.com/office/drawing/2014/main" id="{319DE602-D030-38A2-3B6B-5E569E66B051}"/>
                  </a:ext>
                </a:extLst>
              </p:cNvPr>
              <p:cNvSpPr/>
              <p:nvPr/>
            </p:nvSpPr>
            <p:spPr bwMode="auto">
              <a:xfrm>
                <a:off x="2119" y="2597"/>
                <a:ext cx="84" cy="90"/>
              </a:xfrm>
              <a:custGeom>
                <a:gdLst>
                  <a:gd name="T0" fmla="*/ 6 w 28"/>
                  <a:gd name="T1" fmla="*/ 0 h 30"/>
                  <a:gd name="T2" fmla="*/ 21 w 28"/>
                  <a:gd name="T3" fmla="*/ 1 h 30"/>
                  <a:gd name="T4" fmla="*/ 24 w 28"/>
                  <a:gd name="T5" fmla="*/ 10 h 30"/>
                  <a:gd name="T6" fmla="*/ 28 w 28"/>
                  <a:gd name="T7" fmla="*/ 16 h 30"/>
                  <a:gd name="T8" fmla="*/ 23 w 28"/>
                  <a:gd name="T9" fmla="*/ 20 h 30"/>
                  <a:gd name="T10" fmla="*/ 20 w 28"/>
                  <a:gd name="T11" fmla="*/ 30 h 30"/>
                  <a:gd name="T12" fmla="*/ 6 w 28"/>
                  <a:gd name="T13" fmla="*/ 30 h 30"/>
                  <a:gd name="T14" fmla="*/ 3 w 28"/>
                  <a:gd name="T15" fmla="*/ 21 h 30"/>
                  <a:gd name="T16" fmla="*/ 9 w 28"/>
                  <a:gd name="T17" fmla="*/ 18 h 30"/>
                  <a:gd name="T18" fmla="*/ 13 w 28"/>
                  <a:gd name="T19" fmla="*/ 15 h 30"/>
                  <a:gd name="T20" fmla="*/ 9 w 28"/>
                  <a:gd name="T21" fmla="*/ 12 h 30"/>
                  <a:gd name="T22" fmla="*/ 5 w 28"/>
                  <a:gd name="T23" fmla="*/ 9 h 30"/>
                  <a:gd name="T24" fmla="*/ 6 w 28"/>
                  <a:gd name="T25" fmla="*/ 0 h 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0">
                    <a:moveTo>
                      <a:pt x="6" y="0"/>
                    </a:moveTo>
                    <a:cubicBezTo>
                      <a:pt x="11" y="0"/>
                      <a:pt x="16" y="1"/>
                      <a:pt x="21" y="1"/>
                    </a:cubicBezTo>
                    <a:cubicBezTo>
                      <a:pt x="19" y="5"/>
                      <a:pt x="19" y="8"/>
                      <a:pt x="24" y="10"/>
                    </a:cubicBezTo>
                    <a:cubicBezTo>
                      <a:pt x="27" y="11"/>
                      <a:pt x="28" y="13"/>
                      <a:pt x="28" y="16"/>
                    </a:cubicBezTo>
                    <a:cubicBezTo>
                      <a:pt x="28" y="19"/>
                      <a:pt x="26" y="19"/>
                      <a:pt x="23" y="20"/>
                    </a:cubicBezTo>
                    <a:cubicBezTo>
                      <a:pt x="18" y="21"/>
                      <a:pt x="17" y="24"/>
                      <a:pt x="20" y="30"/>
                    </a:cubicBezTo>
                    <a:cubicBezTo>
                      <a:pt x="15" y="30"/>
                      <a:pt x="10" y="30"/>
                      <a:pt x="6" y="30"/>
                    </a:cubicBezTo>
                    <a:cubicBezTo>
                      <a:pt x="1" y="28"/>
                      <a:pt x="0" y="25"/>
                      <a:pt x="3" y="21"/>
                    </a:cubicBezTo>
                    <a:cubicBezTo>
                      <a:pt x="4" y="19"/>
                      <a:pt x="6" y="18"/>
                      <a:pt x="9" y="18"/>
                    </a:cubicBezTo>
                    <a:cubicBezTo>
                      <a:pt x="11" y="18"/>
                      <a:pt x="12" y="17"/>
                      <a:pt x="13" y="15"/>
                    </a:cubicBezTo>
                    <a:cubicBezTo>
                      <a:pt x="13" y="13"/>
                      <a:pt x="11" y="12"/>
                      <a:pt x="9" y="12"/>
                    </a:cubicBezTo>
                    <a:cubicBezTo>
                      <a:pt x="7" y="11"/>
                      <a:pt x="6" y="11"/>
                      <a:pt x="5" y="9"/>
                    </a:cubicBezTo>
                    <a:cubicBezTo>
                      <a:pt x="2" y="6"/>
                      <a:pt x="2" y="3"/>
                      <a:pt x="6" y="0"/>
                    </a:cubicBezTo>
                    <a:close/>
                  </a:path>
                </a:pathLst>
              </a:custGeom>
              <a:solidFill>
                <a:srgbClr val="5C8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89" name="Freeform 13">
                <a:extLst>
                  <a:ext uri="{FF2B5EF4-FFF2-40B4-BE49-F238E27FC236}">
                    <a16:creationId xmlns:a16="http://schemas.microsoft.com/office/drawing/2014/main" id="{47E9224E-BA5B-EB20-95BF-2EBD7FF2AB17}"/>
                  </a:ext>
                </a:extLst>
              </p:cNvPr>
              <p:cNvSpPr/>
              <p:nvPr/>
            </p:nvSpPr>
            <p:spPr bwMode="auto">
              <a:xfrm>
                <a:off x="2176" y="2741"/>
                <a:ext cx="93" cy="66"/>
              </a:xfrm>
              <a:custGeom>
                <a:gdLst>
                  <a:gd name="T0" fmla="*/ 2 w 31"/>
                  <a:gd name="T1" fmla="*/ 1 h 22"/>
                  <a:gd name="T2" fmla="*/ 10 w 31"/>
                  <a:gd name="T3" fmla="*/ 1 h 22"/>
                  <a:gd name="T4" fmla="*/ 17 w 31"/>
                  <a:gd name="T5" fmla="*/ 7 h 22"/>
                  <a:gd name="T6" fmla="*/ 22 w 31"/>
                  <a:gd name="T7" fmla="*/ 11 h 22"/>
                  <a:gd name="T8" fmla="*/ 28 w 31"/>
                  <a:gd name="T9" fmla="*/ 12 h 22"/>
                  <a:gd name="T10" fmla="*/ 31 w 31"/>
                  <a:gd name="T11" fmla="*/ 17 h 22"/>
                  <a:gd name="T12" fmla="*/ 27 w 31"/>
                  <a:gd name="T13" fmla="*/ 21 h 22"/>
                  <a:gd name="T14" fmla="*/ 12 w 31"/>
                  <a:gd name="T15" fmla="*/ 20 h 22"/>
                  <a:gd name="T16" fmla="*/ 8 w 31"/>
                  <a:gd name="T17" fmla="*/ 11 h 22"/>
                  <a:gd name="T18" fmla="*/ 0 w 31"/>
                  <a:gd name="T19" fmla="*/ 6 h 22"/>
                  <a:gd name="T20" fmla="*/ 2 w 31"/>
                  <a:gd name="T21" fmla="*/ 1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2">
                    <a:moveTo>
                      <a:pt x="2" y="1"/>
                    </a:moveTo>
                    <a:cubicBezTo>
                      <a:pt x="5" y="1"/>
                      <a:pt x="7" y="1"/>
                      <a:pt x="10" y="1"/>
                    </a:cubicBezTo>
                    <a:cubicBezTo>
                      <a:pt x="14" y="1"/>
                      <a:pt x="19" y="0"/>
                      <a:pt x="17" y="7"/>
                    </a:cubicBezTo>
                    <a:cubicBezTo>
                      <a:pt x="16" y="10"/>
                      <a:pt x="19" y="11"/>
                      <a:pt x="22" y="11"/>
                    </a:cubicBezTo>
                    <a:cubicBezTo>
                      <a:pt x="24" y="11"/>
                      <a:pt x="26" y="11"/>
                      <a:pt x="28" y="12"/>
                    </a:cubicBezTo>
                    <a:cubicBezTo>
                      <a:pt x="30" y="13"/>
                      <a:pt x="31" y="15"/>
                      <a:pt x="31" y="17"/>
                    </a:cubicBezTo>
                    <a:cubicBezTo>
                      <a:pt x="30" y="19"/>
                      <a:pt x="29" y="21"/>
                      <a:pt x="27" y="21"/>
                    </a:cubicBezTo>
                    <a:cubicBezTo>
                      <a:pt x="22" y="21"/>
                      <a:pt x="17" y="22"/>
                      <a:pt x="12" y="20"/>
                    </a:cubicBezTo>
                    <a:cubicBezTo>
                      <a:pt x="15" y="14"/>
                      <a:pt x="14" y="13"/>
                      <a:pt x="8" y="11"/>
                    </a:cubicBezTo>
                    <a:cubicBezTo>
                      <a:pt x="6" y="9"/>
                      <a:pt x="2" y="9"/>
                      <a:pt x="0" y="6"/>
                    </a:cubicBezTo>
                    <a:cubicBezTo>
                      <a:pt x="0" y="4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5D85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90" name="Freeform 14">
                <a:extLst>
                  <a:ext uri="{FF2B5EF4-FFF2-40B4-BE49-F238E27FC236}">
                    <a16:creationId xmlns:a16="http://schemas.microsoft.com/office/drawing/2014/main" id="{6B8A6B9F-5060-AE11-E617-C8A8F2AD2B02}"/>
                  </a:ext>
                </a:extLst>
              </p:cNvPr>
              <p:cNvSpPr/>
              <p:nvPr/>
            </p:nvSpPr>
            <p:spPr bwMode="auto">
              <a:xfrm>
                <a:off x="3292" y="2624"/>
                <a:ext cx="177" cy="36"/>
              </a:xfrm>
              <a:custGeom>
                <a:gdLst>
                  <a:gd name="T0" fmla="*/ 37 w 59"/>
                  <a:gd name="T1" fmla="*/ 11 h 12"/>
                  <a:gd name="T2" fmla="*/ 4 w 59"/>
                  <a:gd name="T3" fmla="*/ 10 h 12"/>
                  <a:gd name="T4" fmla="*/ 0 w 59"/>
                  <a:gd name="T5" fmla="*/ 6 h 12"/>
                  <a:gd name="T6" fmla="*/ 4 w 59"/>
                  <a:gd name="T7" fmla="*/ 1 h 12"/>
                  <a:gd name="T8" fmla="*/ 59 w 59"/>
                  <a:gd name="T9" fmla="*/ 1 h 12"/>
                  <a:gd name="T10" fmla="*/ 24 w 59"/>
                  <a:gd name="T11" fmla="*/ 1 h 12"/>
                  <a:gd name="T12" fmla="*/ 15 w 59"/>
                  <a:gd name="T13" fmla="*/ 1 h 12"/>
                  <a:gd name="T14" fmla="*/ 14 w 59"/>
                  <a:gd name="T15" fmla="*/ 11 h 12"/>
                  <a:gd name="T16" fmla="*/ 37 w 59"/>
                  <a:gd name="T17" fmla="*/ 11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">
                    <a:moveTo>
                      <a:pt x="37" y="11"/>
                    </a:moveTo>
                    <a:cubicBezTo>
                      <a:pt x="26" y="12"/>
                      <a:pt x="15" y="12"/>
                      <a:pt x="4" y="10"/>
                    </a:cubicBezTo>
                    <a:cubicBezTo>
                      <a:pt x="1" y="10"/>
                      <a:pt x="0" y="9"/>
                      <a:pt x="0" y="6"/>
                    </a:cubicBezTo>
                    <a:cubicBezTo>
                      <a:pt x="0" y="3"/>
                      <a:pt x="1" y="2"/>
                      <a:pt x="4" y="1"/>
                    </a:cubicBezTo>
                    <a:cubicBezTo>
                      <a:pt x="22" y="0"/>
                      <a:pt x="41" y="0"/>
                      <a:pt x="59" y="1"/>
                    </a:cubicBezTo>
                    <a:cubicBezTo>
                      <a:pt x="48" y="2"/>
                      <a:pt x="36" y="1"/>
                      <a:pt x="24" y="1"/>
                    </a:cubicBezTo>
                    <a:cubicBezTo>
                      <a:pt x="21" y="1"/>
                      <a:pt x="18" y="1"/>
                      <a:pt x="15" y="1"/>
                    </a:cubicBezTo>
                    <a:cubicBezTo>
                      <a:pt x="17" y="4"/>
                      <a:pt x="17" y="7"/>
                      <a:pt x="14" y="11"/>
                    </a:cubicBezTo>
                    <a:cubicBezTo>
                      <a:pt x="23" y="11"/>
                      <a:pt x="30" y="11"/>
                      <a:pt x="37" y="11"/>
                    </a:cubicBezTo>
                    <a:close/>
                  </a:path>
                </a:pathLst>
              </a:custGeom>
              <a:solidFill>
                <a:srgbClr val="89BA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91" name="Freeform 15">
                <a:extLst>
                  <a:ext uri="{FF2B5EF4-FFF2-40B4-BE49-F238E27FC236}">
                    <a16:creationId xmlns:a16="http://schemas.microsoft.com/office/drawing/2014/main" id="{3FBE248B-05FE-1AE2-EEE5-455E77ECF58C}"/>
                  </a:ext>
                </a:extLst>
              </p:cNvPr>
              <p:cNvSpPr/>
              <p:nvPr/>
            </p:nvSpPr>
            <p:spPr bwMode="auto">
              <a:xfrm>
                <a:off x="2122" y="2804"/>
                <a:ext cx="60" cy="30"/>
              </a:xfrm>
              <a:custGeom>
                <a:gdLst>
                  <a:gd name="T0" fmla="*/ 19 w 20"/>
                  <a:gd name="T1" fmla="*/ 0 h 10"/>
                  <a:gd name="T2" fmla="*/ 20 w 20"/>
                  <a:gd name="T3" fmla="*/ 10 h 10"/>
                  <a:gd name="T4" fmla="*/ 6 w 20"/>
                  <a:gd name="T5" fmla="*/ 10 h 10"/>
                  <a:gd name="T6" fmla="*/ 0 w 20"/>
                  <a:gd name="T7" fmla="*/ 5 h 10"/>
                  <a:gd name="T8" fmla="*/ 6 w 20"/>
                  <a:gd name="T9" fmla="*/ 0 h 10"/>
                  <a:gd name="T10" fmla="*/ 19 w 20"/>
                  <a:gd name="T11" fmla="*/ 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0">
                    <a:moveTo>
                      <a:pt x="19" y="0"/>
                    </a:moveTo>
                    <a:cubicBezTo>
                      <a:pt x="17" y="4"/>
                      <a:pt x="16" y="7"/>
                      <a:pt x="20" y="10"/>
                    </a:cubicBezTo>
                    <a:cubicBezTo>
                      <a:pt x="15" y="10"/>
                      <a:pt x="11" y="10"/>
                      <a:pt x="6" y="10"/>
                    </a:cubicBezTo>
                    <a:cubicBezTo>
                      <a:pt x="3" y="10"/>
                      <a:pt x="0" y="9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0" y="0"/>
                      <a:pt x="15" y="0"/>
                      <a:pt x="19" y="0"/>
                    </a:cubicBezTo>
                    <a:close/>
                  </a:path>
                </a:pathLst>
              </a:custGeom>
              <a:solidFill>
                <a:srgbClr val="5E8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92" name="Freeform 16">
                <a:extLst>
                  <a:ext uri="{FF2B5EF4-FFF2-40B4-BE49-F238E27FC236}">
                    <a16:creationId xmlns:a16="http://schemas.microsoft.com/office/drawing/2014/main" id="{F958C97A-C420-ACED-C6C8-30A7648B96CC}"/>
                  </a:ext>
                </a:extLst>
              </p:cNvPr>
              <p:cNvSpPr/>
              <p:nvPr/>
            </p:nvSpPr>
            <p:spPr bwMode="auto">
              <a:xfrm>
                <a:off x="2206" y="2681"/>
                <a:ext cx="57" cy="36"/>
              </a:xfrm>
              <a:custGeom>
                <a:gdLst>
                  <a:gd name="T0" fmla="*/ 0 w 19"/>
                  <a:gd name="T1" fmla="*/ 2 h 12"/>
                  <a:gd name="T2" fmla="*/ 14 w 19"/>
                  <a:gd name="T3" fmla="*/ 2 h 12"/>
                  <a:gd name="T4" fmla="*/ 19 w 19"/>
                  <a:gd name="T5" fmla="*/ 8 h 12"/>
                  <a:gd name="T6" fmla="*/ 14 w 19"/>
                  <a:gd name="T7" fmla="*/ 11 h 12"/>
                  <a:gd name="T8" fmla="*/ 1 w 19"/>
                  <a:gd name="T9" fmla="*/ 10 h 12"/>
                  <a:gd name="T10" fmla="*/ 0 w 19"/>
                  <a:gd name="T11" fmla="*/ 2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0" y="2"/>
                    </a:moveTo>
                    <a:cubicBezTo>
                      <a:pt x="5" y="0"/>
                      <a:pt x="10" y="1"/>
                      <a:pt x="14" y="2"/>
                    </a:cubicBezTo>
                    <a:cubicBezTo>
                      <a:pt x="18" y="2"/>
                      <a:pt x="19" y="4"/>
                      <a:pt x="19" y="8"/>
                    </a:cubicBezTo>
                    <a:cubicBezTo>
                      <a:pt x="18" y="11"/>
                      <a:pt x="16" y="11"/>
                      <a:pt x="14" y="11"/>
                    </a:cubicBezTo>
                    <a:cubicBezTo>
                      <a:pt x="9" y="11"/>
                      <a:pt x="5" y="12"/>
                      <a:pt x="1" y="10"/>
                    </a:cubicBezTo>
                    <a:cubicBezTo>
                      <a:pt x="3" y="7"/>
                      <a:pt x="2" y="5"/>
                      <a:pt x="0" y="2"/>
                    </a:cubicBezTo>
                    <a:close/>
                  </a:path>
                </a:pathLst>
              </a:custGeom>
              <a:solidFill>
                <a:srgbClr val="5E86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93" name="Freeform 17">
                <a:extLst>
                  <a:ext uri="{FF2B5EF4-FFF2-40B4-BE49-F238E27FC236}">
                    <a16:creationId xmlns:a16="http://schemas.microsoft.com/office/drawing/2014/main" id="{64A20E09-1FDD-05F0-063E-DCB5105D291E}"/>
                  </a:ext>
                </a:extLst>
              </p:cNvPr>
              <p:cNvSpPr/>
              <p:nvPr/>
            </p:nvSpPr>
            <p:spPr bwMode="auto">
              <a:xfrm>
                <a:off x="3337" y="2564"/>
                <a:ext cx="63" cy="33"/>
              </a:xfrm>
              <a:custGeom>
                <a:gdLst>
                  <a:gd name="T0" fmla="*/ 17 w 21"/>
                  <a:gd name="T1" fmla="*/ 11 h 11"/>
                  <a:gd name="T2" fmla="*/ 3 w 21"/>
                  <a:gd name="T3" fmla="*/ 11 h 11"/>
                  <a:gd name="T4" fmla="*/ 4 w 21"/>
                  <a:gd name="T5" fmla="*/ 2 h 11"/>
                  <a:gd name="T6" fmla="*/ 17 w 21"/>
                  <a:gd name="T7" fmla="*/ 3 h 11"/>
                  <a:gd name="T8" fmla="*/ 17 w 21"/>
                  <a:gd name="T9" fmla="*/ 11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1">
                    <a:moveTo>
                      <a:pt x="17" y="11"/>
                    </a:moveTo>
                    <a:cubicBezTo>
                      <a:pt x="12" y="11"/>
                      <a:pt x="8" y="11"/>
                      <a:pt x="3" y="11"/>
                    </a:cubicBezTo>
                    <a:cubicBezTo>
                      <a:pt x="2" y="8"/>
                      <a:pt x="0" y="4"/>
                      <a:pt x="4" y="2"/>
                    </a:cubicBezTo>
                    <a:cubicBezTo>
                      <a:pt x="8" y="0"/>
                      <a:pt x="13" y="0"/>
                      <a:pt x="17" y="3"/>
                    </a:cubicBezTo>
                    <a:cubicBezTo>
                      <a:pt x="21" y="5"/>
                      <a:pt x="18" y="8"/>
                      <a:pt x="17" y="11"/>
                    </a:cubicBezTo>
                    <a:close/>
                  </a:path>
                </a:pathLst>
              </a:custGeom>
              <a:solidFill>
                <a:srgbClr val="8BB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94" name="Freeform 18">
                <a:extLst>
                  <a:ext uri="{FF2B5EF4-FFF2-40B4-BE49-F238E27FC236}">
                    <a16:creationId xmlns:a16="http://schemas.microsoft.com/office/drawing/2014/main" id="{83C556EE-7DBC-2F82-3099-48BBBFF495B2}"/>
                  </a:ext>
                </a:extLst>
              </p:cNvPr>
              <p:cNvSpPr/>
              <p:nvPr/>
            </p:nvSpPr>
            <p:spPr bwMode="auto">
              <a:xfrm>
                <a:off x="2146" y="2759"/>
                <a:ext cx="54" cy="39"/>
              </a:xfrm>
              <a:custGeom>
                <a:gdLst>
                  <a:gd name="T0" fmla="*/ 10 w 18"/>
                  <a:gd name="T1" fmla="*/ 0 h 13"/>
                  <a:gd name="T2" fmla="*/ 18 w 18"/>
                  <a:gd name="T3" fmla="*/ 5 h 13"/>
                  <a:gd name="T4" fmla="*/ 2 w 18"/>
                  <a:gd name="T5" fmla="*/ 9 h 13"/>
                  <a:gd name="T6" fmla="*/ 1 w 18"/>
                  <a:gd name="T7" fmla="*/ 4 h 13"/>
                  <a:gd name="T8" fmla="*/ 5 w 18"/>
                  <a:gd name="T9" fmla="*/ 1 h 13"/>
                  <a:gd name="T10" fmla="*/ 10 w 18"/>
                  <a:gd name="T11" fmla="*/ 0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10" y="0"/>
                    </a:moveTo>
                    <a:cubicBezTo>
                      <a:pt x="13" y="1"/>
                      <a:pt x="18" y="0"/>
                      <a:pt x="18" y="5"/>
                    </a:cubicBezTo>
                    <a:cubicBezTo>
                      <a:pt x="16" y="10"/>
                      <a:pt x="6" y="13"/>
                      <a:pt x="2" y="9"/>
                    </a:cubicBezTo>
                    <a:cubicBezTo>
                      <a:pt x="1" y="7"/>
                      <a:pt x="0" y="6"/>
                      <a:pt x="1" y="4"/>
                    </a:cubicBezTo>
                    <a:cubicBezTo>
                      <a:pt x="1" y="2"/>
                      <a:pt x="3" y="1"/>
                      <a:pt x="5" y="1"/>
                    </a:cubicBezTo>
                    <a:cubicBezTo>
                      <a:pt x="6" y="0"/>
                      <a:pt x="8" y="1"/>
                      <a:pt x="10" y="0"/>
                    </a:cubicBezTo>
                    <a:close/>
                  </a:path>
                </a:pathLst>
              </a:custGeom>
              <a:solidFill>
                <a:srgbClr val="8CBC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95" name="Freeform 19">
                <a:extLst>
                  <a:ext uri="{FF2B5EF4-FFF2-40B4-BE49-F238E27FC236}">
                    <a16:creationId xmlns:a16="http://schemas.microsoft.com/office/drawing/2014/main" id="{940B5F1F-E6D4-A66F-3E62-E6E454E1BFC0}"/>
                  </a:ext>
                </a:extLst>
              </p:cNvPr>
              <p:cNvSpPr/>
              <p:nvPr/>
            </p:nvSpPr>
            <p:spPr bwMode="auto">
              <a:xfrm>
                <a:off x="2125" y="2714"/>
                <a:ext cx="60" cy="30"/>
              </a:xfrm>
              <a:custGeom>
                <a:gdLst>
                  <a:gd name="T0" fmla="*/ 4 w 20"/>
                  <a:gd name="T1" fmla="*/ 1 h 10"/>
                  <a:gd name="T2" fmla="*/ 6 w 20"/>
                  <a:gd name="T3" fmla="*/ 1 h 10"/>
                  <a:gd name="T4" fmla="*/ 17 w 20"/>
                  <a:gd name="T5" fmla="*/ 2 h 10"/>
                  <a:gd name="T6" fmla="*/ 19 w 20"/>
                  <a:gd name="T7" fmla="*/ 10 h 10"/>
                  <a:gd name="T8" fmla="*/ 7 w 20"/>
                  <a:gd name="T9" fmla="*/ 10 h 10"/>
                  <a:gd name="T10" fmla="*/ 1 w 20"/>
                  <a:gd name="T11" fmla="*/ 7 h 10"/>
                  <a:gd name="T12" fmla="*/ 4 w 20"/>
                  <a:gd name="T13" fmla="*/ 1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0">
                    <a:moveTo>
                      <a:pt x="4" y="1"/>
                    </a:moveTo>
                    <a:cubicBezTo>
                      <a:pt x="5" y="1"/>
                      <a:pt x="5" y="1"/>
                      <a:pt x="6" y="1"/>
                    </a:cubicBezTo>
                    <a:cubicBezTo>
                      <a:pt x="10" y="1"/>
                      <a:pt x="14" y="0"/>
                      <a:pt x="17" y="2"/>
                    </a:cubicBezTo>
                    <a:cubicBezTo>
                      <a:pt x="20" y="3"/>
                      <a:pt x="17" y="8"/>
                      <a:pt x="19" y="10"/>
                    </a:cubicBezTo>
                    <a:cubicBezTo>
                      <a:pt x="15" y="10"/>
                      <a:pt x="11" y="10"/>
                      <a:pt x="7" y="10"/>
                    </a:cubicBezTo>
                    <a:cubicBezTo>
                      <a:pt x="4" y="10"/>
                      <a:pt x="2" y="10"/>
                      <a:pt x="1" y="7"/>
                    </a:cubicBezTo>
                    <a:cubicBezTo>
                      <a:pt x="0" y="4"/>
                      <a:pt x="1" y="2"/>
                      <a:pt x="4" y="1"/>
                    </a:cubicBezTo>
                    <a:close/>
                  </a:path>
                </a:pathLst>
              </a:custGeom>
              <a:solidFill>
                <a:srgbClr val="5D8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C4822A61-48B3-0335-AB79-6986D30A77DB}"/>
                  </a:ext>
                </a:extLst>
              </p:cNvPr>
              <p:cNvSpPr/>
              <p:nvPr/>
            </p:nvSpPr>
            <p:spPr bwMode="auto">
              <a:xfrm>
                <a:off x="2110" y="2624"/>
                <a:ext cx="54" cy="36"/>
              </a:xfrm>
              <a:custGeom>
                <a:gdLst>
                  <a:gd name="T0" fmla="*/ 8 w 18"/>
                  <a:gd name="T1" fmla="*/ 0 h 12"/>
                  <a:gd name="T2" fmla="*/ 13 w 18"/>
                  <a:gd name="T3" fmla="*/ 1 h 12"/>
                  <a:gd name="T4" fmla="*/ 17 w 18"/>
                  <a:gd name="T5" fmla="*/ 6 h 12"/>
                  <a:gd name="T6" fmla="*/ 13 w 18"/>
                  <a:gd name="T7" fmla="*/ 10 h 12"/>
                  <a:gd name="T8" fmla="*/ 6 w 18"/>
                  <a:gd name="T9" fmla="*/ 12 h 12"/>
                  <a:gd name="T10" fmla="*/ 4 w 18"/>
                  <a:gd name="T11" fmla="*/ 11 h 12"/>
                  <a:gd name="T12" fmla="*/ 0 w 18"/>
                  <a:gd name="T13" fmla="*/ 5 h 12"/>
                  <a:gd name="T14" fmla="*/ 5 w 18"/>
                  <a:gd name="T15" fmla="*/ 1 h 12"/>
                  <a:gd name="T16" fmla="*/ 8 w 18"/>
                  <a:gd name="T17" fmla="*/ 0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2">
                    <a:moveTo>
                      <a:pt x="8" y="0"/>
                    </a:moveTo>
                    <a:cubicBezTo>
                      <a:pt x="10" y="1"/>
                      <a:pt x="11" y="1"/>
                      <a:pt x="13" y="1"/>
                    </a:cubicBezTo>
                    <a:cubicBezTo>
                      <a:pt x="16" y="2"/>
                      <a:pt x="18" y="3"/>
                      <a:pt x="17" y="6"/>
                    </a:cubicBezTo>
                    <a:cubicBezTo>
                      <a:pt x="17" y="9"/>
                      <a:pt x="15" y="10"/>
                      <a:pt x="13" y="10"/>
                    </a:cubicBezTo>
                    <a:cubicBezTo>
                      <a:pt x="10" y="10"/>
                      <a:pt x="8" y="11"/>
                      <a:pt x="6" y="12"/>
                    </a:cubicBezTo>
                    <a:cubicBezTo>
                      <a:pt x="5" y="12"/>
                      <a:pt x="5" y="11"/>
                      <a:pt x="4" y="11"/>
                    </a:cubicBezTo>
                    <a:cubicBezTo>
                      <a:pt x="1" y="10"/>
                      <a:pt x="0" y="8"/>
                      <a:pt x="0" y="5"/>
                    </a:cubicBezTo>
                    <a:cubicBezTo>
                      <a:pt x="0" y="2"/>
                      <a:pt x="2" y="1"/>
                      <a:pt x="5" y="1"/>
                    </a:cubicBezTo>
                    <a:cubicBezTo>
                      <a:pt x="6" y="1"/>
                      <a:pt x="7" y="1"/>
                      <a:pt x="8" y="0"/>
                    </a:cubicBezTo>
                    <a:close/>
                  </a:path>
                </a:pathLst>
              </a:custGeom>
              <a:solidFill>
                <a:srgbClr val="8BB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97" name="Freeform 21">
                <a:extLst>
                  <a:ext uri="{FF2B5EF4-FFF2-40B4-BE49-F238E27FC236}">
                    <a16:creationId xmlns:a16="http://schemas.microsoft.com/office/drawing/2014/main" id="{B692C0CB-85E2-E52F-5300-4E20BB3C5A9D}"/>
                  </a:ext>
                </a:extLst>
              </p:cNvPr>
              <p:cNvSpPr/>
              <p:nvPr/>
            </p:nvSpPr>
            <p:spPr bwMode="auto">
              <a:xfrm>
                <a:off x="2104" y="2537"/>
                <a:ext cx="60" cy="30"/>
              </a:xfrm>
              <a:custGeom>
                <a:gdLst>
                  <a:gd name="T0" fmla="*/ 10 w 20"/>
                  <a:gd name="T1" fmla="*/ 0 h 10"/>
                  <a:gd name="T2" fmla="*/ 20 w 20"/>
                  <a:gd name="T3" fmla="*/ 1 h 10"/>
                  <a:gd name="T4" fmla="*/ 19 w 20"/>
                  <a:gd name="T5" fmla="*/ 10 h 10"/>
                  <a:gd name="T6" fmla="*/ 4 w 20"/>
                  <a:gd name="T7" fmla="*/ 10 h 10"/>
                  <a:gd name="T8" fmla="*/ 1 w 20"/>
                  <a:gd name="T9" fmla="*/ 4 h 10"/>
                  <a:gd name="T10" fmla="*/ 7 w 20"/>
                  <a:gd name="T11" fmla="*/ 1 h 10"/>
                  <a:gd name="T12" fmla="*/ 10 w 20"/>
                  <a:gd name="T13" fmla="*/ 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0">
                    <a:moveTo>
                      <a:pt x="10" y="0"/>
                    </a:moveTo>
                    <a:cubicBezTo>
                      <a:pt x="13" y="1"/>
                      <a:pt x="17" y="1"/>
                      <a:pt x="20" y="1"/>
                    </a:cubicBezTo>
                    <a:cubicBezTo>
                      <a:pt x="18" y="3"/>
                      <a:pt x="17" y="6"/>
                      <a:pt x="19" y="10"/>
                    </a:cubicBezTo>
                    <a:cubicBezTo>
                      <a:pt x="14" y="10"/>
                      <a:pt x="9" y="10"/>
                      <a:pt x="4" y="10"/>
                    </a:cubicBezTo>
                    <a:cubicBezTo>
                      <a:pt x="1" y="9"/>
                      <a:pt x="0" y="6"/>
                      <a:pt x="1" y="4"/>
                    </a:cubicBezTo>
                    <a:cubicBezTo>
                      <a:pt x="2" y="1"/>
                      <a:pt x="4" y="0"/>
                      <a:pt x="7" y="1"/>
                    </a:cubicBezTo>
                    <a:cubicBezTo>
                      <a:pt x="8" y="1"/>
                      <a:pt x="9" y="0"/>
                      <a:pt x="10" y="0"/>
                    </a:cubicBezTo>
                    <a:close/>
                  </a:path>
                </a:pathLst>
              </a:custGeom>
              <a:solidFill>
                <a:srgbClr val="5D8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98" name="Freeform 22">
                <a:extLst>
                  <a:ext uri="{FF2B5EF4-FFF2-40B4-BE49-F238E27FC236}">
                    <a16:creationId xmlns:a16="http://schemas.microsoft.com/office/drawing/2014/main" id="{64F10F83-C6C5-7EB0-40A8-C46E0F2F4DA0}"/>
                  </a:ext>
                </a:extLst>
              </p:cNvPr>
              <p:cNvSpPr/>
              <p:nvPr/>
            </p:nvSpPr>
            <p:spPr bwMode="auto">
              <a:xfrm>
                <a:off x="3226" y="1678"/>
                <a:ext cx="147" cy="752"/>
              </a:xfrm>
              <a:custGeom>
                <a:gdLst>
                  <a:gd name="T0" fmla="*/ 47 w 49"/>
                  <a:gd name="T1" fmla="*/ 250 h 251"/>
                  <a:gd name="T2" fmla="*/ 21 w 49"/>
                  <a:gd name="T3" fmla="*/ 250 h 251"/>
                  <a:gd name="T4" fmla="*/ 16 w 49"/>
                  <a:gd name="T5" fmla="*/ 251 h 251"/>
                  <a:gd name="T6" fmla="*/ 14 w 49"/>
                  <a:gd name="T7" fmla="*/ 235 h 251"/>
                  <a:gd name="T8" fmla="*/ 14 w 49"/>
                  <a:gd name="T9" fmla="*/ 221 h 251"/>
                  <a:gd name="T10" fmla="*/ 10 w 49"/>
                  <a:gd name="T11" fmla="*/ 219 h 251"/>
                  <a:gd name="T12" fmla="*/ 0 w 49"/>
                  <a:gd name="T13" fmla="*/ 217 h 251"/>
                  <a:gd name="T14" fmla="*/ 5 w 49"/>
                  <a:gd name="T15" fmla="*/ 214 h 251"/>
                  <a:gd name="T16" fmla="*/ 13 w 49"/>
                  <a:gd name="T17" fmla="*/ 213 h 251"/>
                  <a:gd name="T18" fmla="*/ 5 w 49"/>
                  <a:gd name="T19" fmla="*/ 212 h 251"/>
                  <a:gd name="T20" fmla="*/ 0 w 49"/>
                  <a:gd name="T21" fmla="*/ 209 h 251"/>
                  <a:gd name="T22" fmla="*/ 7 w 49"/>
                  <a:gd name="T23" fmla="*/ 208 h 251"/>
                  <a:gd name="T24" fmla="*/ 14 w 49"/>
                  <a:gd name="T25" fmla="*/ 201 h 251"/>
                  <a:gd name="T26" fmla="*/ 14 w 49"/>
                  <a:gd name="T27" fmla="*/ 195 h 251"/>
                  <a:gd name="T28" fmla="*/ 14 w 49"/>
                  <a:gd name="T29" fmla="*/ 190 h 251"/>
                  <a:gd name="T30" fmla="*/ 14 w 49"/>
                  <a:gd name="T31" fmla="*/ 183 h 251"/>
                  <a:gd name="T32" fmla="*/ 14 w 49"/>
                  <a:gd name="T33" fmla="*/ 168 h 251"/>
                  <a:gd name="T34" fmla="*/ 14 w 49"/>
                  <a:gd name="T35" fmla="*/ 166 h 251"/>
                  <a:gd name="T36" fmla="*/ 14 w 49"/>
                  <a:gd name="T37" fmla="*/ 164 h 251"/>
                  <a:gd name="T38" fmla="*/ 13 w 49"/>
                  <a:gd name="T39" fmla="*/ 157 h 251"/>
                  <a:gd name="T40" fmla="*/ 13 w 49"/>
                  <a:gd name="T41" fmla="*/ 142 h 251"/>
                  <a:gd name="T42" fmla="*/ 8 w 49"/>
                  <a:gd name="T43" fmla="*/ 140 h 251"/>
                  <a:gd name="T44" fmla="*/ 0 w 49"/>
                  <a:gd name="T45" fmla="*/ 139 h 251"/>
                  <a:gd name="T46" fmla="*/ 5 w 49"/>
                  <a:gd name="T47" fmla="*/ 136 h 251"/>
                  <a:gd name="T48" fmla="*/ 13 w 49"/>
                  <a:gd name="T49" fmla="*/ 135 h 251"/>
                  <a:gd name="T50" fmla="*/ 5 w 49"/>
                  <a:gd name="T51" fmla="*/ 134 h 251"/>
                  <a:gd name="T52" fmla="*/ 0 w 49"/>
                  <a:gd name="T53" fmla="*/ 131 h 251"/>
                  <a:gd name="T54" fmla="*/ 7 w 49"/>
                  <a:gd name="T55" fmla="*/ 129 h 251"/>
                  <a:gd name="T56" fmla="*/ 14 w 49"/>
                  <a:gd name="T57" fmla="*/ 123 h 251"/>
                  <a:gd name="T58" fmla="*/ 14 w 49"/>
                  <a:gd name="T59" fmla="*/ 116 h 251"/>
                  <a:gd name="T60" fmla="*/ 14 w 49"/>
                  <a:gd name="T61" fmla="*/ 111 h 251"/>
                  <a:gd name="T62" fmla="*/ 14 w 49"/>
                  <a:gd name="T63" fmla="*/ 105 h 251"/>
                  <a:gd name="T64" fmla="*/ 14 w 49"/>
                  <a:gd name="T65" fmla="*/ 91 h 251"/>
                  <a:gd name="T66" fmla="*/ 14 w 49"/>
                  <a:gd name="T67" fmla="*/ 87 h 251"/>
                  <a:gd name="T68" fmla="*/ 14 w 49"/>
                  <a:gd name="T69" fmla="*/ 85 h 251"/>
                  <a:gd name="T70" fmla="*/ 14 w 49"/>
                  <a:gd name="T71" fmla="*/ 79 h 251"/>
                  <a:gd name="T72" fmla="*/ 14 w 49"/>
                  <a:gd name="T73" fmla="*/ 62 h 251"/>
                  <a:gd name="T74" fmla="*/ 14 w 49"/>
                  <a:gd name="T75" fmla="*/ 52 h 251"/>
                  <a:gd name="T76" fmla="*/ 15 w 49"/>
                  <a:gd name="T77" fmla="*/ 45 h 251"/>
                  <a:gd name="T78" fmla="*/ 21 w 49"/>
                  <a:gd name="T79" fmla="*/ 30 h 251"/>
                  <a:gd name="T80" fmla="*/ 25 w 49"/>
                  <a:gd name="T81" fmla="*/ 13 h 251"/>
                  <a:gd name="T82" fmla="*/ 38 w 49"/>
                  <a:gd name="T83" fmla="*/ 0 h 251"/>
                  <a:gd name="T84" fmla="*/ 47 w 49"/>
                  <a:gd name="T85" fmla="*/ 11 h 251"/>
                  <a:gd name="T86" fmla="*/ 47 w 49"/>
                  <a:gd name="T87" fmla="*/ 17 h 251"/>
                  <a:gd name="T88" fmla="*/ 47 w 49"/>
                  <a:gd name="T89" fmla="*/ 17 h 251"/>
                  <a:gd name="T90" fmla="*/ 47 w 49"/>
                  <a:gd name="T91" fmla="*/ 44 h 251"/>
                  <a:gd name="T92" fmla="*/ 47 w 49"/>
                  <a:gd name="T93" fmla="*/ 250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" h="251">
                    <a:moveTo>
                      <a:pt x="47" y="250"/>
                    </a:moveTo>
                    <a:cubicBezTo>
                      <a:pt x="39" y="250"/>
                      <a:pt x="30" y="250"/>
                      <a:pt x="21" y="250"/>
                    </a:cubicBezTo>
                    <a:cubicBezTo>
                      <a:pt x="19" y="250"/>
                      <a:pt x="17" y="250"/>
                      <a:pt x="16" y="251"/>
                    </a:cubicBezTo>
                    <a:cubicBezTo>
                      <a:pt x="12" y="246"/>
                      <a:pt x="14" y="240"/>
                      <a:pt x="14" y="235"/>
                    </a:cubicBezTo>
                    <a:cubicBezTo>
                      <a:pt x="14" y="231"/>
                      <a:pt x="14" y="226"/>
                      <a:pt x="14" y="221"/>
                    </a:cubicBezTo>
                    <a:cubicBezTo>
                      <a:pt x="14" y="218"/>
                      <a:pt x="12" y="219"/>
                      <a:pt x="10" y="219"/>
                    </a:cubicBezTo>
                    <a:cubicBezTo>
                      <a:pt x="6" y="218"/>
                      <a:pt x="3" y="219"/>
                      <a:pt x="0" y="217"/>
                    </a:cubicBezTo>
                    <a:cubicBezTo>
                      <a:pt x="0" y="214"/>
                      <a:pt x="3" y="215"/>
                      <a:pt x="5" y="214"/>
                    </a:cubicBezTo>
                    <a:cubicBezTo>
                      <a:pt x="7" y="214"/>
                      <a:pt x="10" y="215"/>
                      <a:pt x="13" y="213"/>
                    </a:cubicBezTo>
                    <a:cubicBezTo>
                      <a:pt x="10" y="211"/>
                      <a:pt x="8" y="212"/>
                      <a:pt x="5" y="212"/>
                    </a:cubicBezTo>
                    <a:cubicBezTo>
                      <a:pt x="3" y="212"/>
                      <a:pt x="0" y="213"/>
                      <a:pt x="0" y="209"/>
                    </a:cubicBezTo>
                    <a:cubicBezTo>
                      <a:pt x="2" y="207"/>
                      <a:pt x="5" y="208"/>
                      <a:pt x="7" y="208"/>
                    </a:cubicBezTo>
                    <a:cubicBezTo>
                      <a:pt x="14" y="208"/>
                      <a:pt x="14" y="208"/>
                      <a:pt x="14" y="201"/>
                    </a:cubicBezTo>
                    <a:cubicBezTo>
                      <a:pt x="14" y="199"/>
                      <a:pt x="14" y="197"/>
                      <a:pt x="14" y="195"/>
                    </a:cubicBezTo>
                    <a:cubicBezTo>
                      <a:pt x="14" y="193"/>
                      <a:pt x="15" y="191"/>
                      <a:pt x="14" y="190"/>
                    </a:cubicBezTo>
                    <a:cubicBezTo>
                      <a:pt x="14" y="188"/>
                      <a:pt x="14" y="186"/>
                      <a:pt x="14" y="183"/>
                    </a:cubicBezTo>
                    <a:cubicBezTo>
                      <a:pt x="14" y="178"/>
                      <a:pt x="14" y="173"/>
                      <a:pt x="14" y="168"/>
                    </a:cubicBezTo>
                    <a:cubicBezTo>
                      <a:pt x="14" y="168"/>
                      <a:pt x="14" y="167"/>
                      <a:pt x="14" y="166"/>
                    </a:cubicBezTo>
                    <a:cubicBezTo>
                      <a:pt x="14" y="165"/>
                      <a:pt x="14" y="165"/>
                      <a:pt x="14" y="164"/>
                    </a:cubicBezTo>
                    <a:cubicBezTo>
                      <a:pt x="14" y="162"/>
                      <a:pt x="13" y="159"/>
                      <a:pt x="13" y="157"/>
                    </a:cubicBezTo>
                    <a:cubicBezTo>
                      <a:pt x="14" y="152"/>
                      <a:pt x="14" y="147"/>
                      <a:pt x="13" y="142"/>
                    </a:cubicBezTo>
                    <a:cubicBezTo>
                      <a:pt x="12" y="139"/>
                      <a:pt x="10" y="141"/>
                      <a:pt x="8" y="140"/>
                    </a:cubicBezTo>
                    <a:cubicBezTo>
                      <a:pt x="5" y="140"/>
                      <a:pt x="2" y="141"/>
                      <a:pt x="0" y="139"/>
                    </a:cubicBezTo>
                    <a:cubicBezTo>
                      <a:pt x="0" y="136"/>
                      <a:pt x="3" y="136"/>
                      <a:pt x="5" y="136"/>
                    </a:cubicBezTo>
                    <a:cubicBezTo>
                      <a:pt x="7" y="136"/>
                      <a:pt x="10" y="137"/>
                      <a:pt x="13" y="135"/>
                    </a:cubicBezTo>
                    <a:cubicBezTo>
                      <a:pt x="10" y="133"/>
                      <a:pt x="8" y="134"/>
                      <a:pt x="5" y="134"/>
                    </a:cubicBezTo>
                    <a:cubicBezTo>
                      <a:pt x="3" y="133"/>
                      <a:pt x="0" y="135"/>
                      <a:pt x="0" y="131"/>
                    </a:cubicBezTo>
                    <a:cubicBezTo>
                      <a:pt x="2" y="129"/>
                      <a:pt x="5" y="129"/>
                      <a:pt x="7" y="129"/>
                    </a:cubicBezTo>
                    <a:cubicBezTo>
                      <a:pt x="14" y="129"/>
                      <a:pt x="14" y="129"/>
                      <a:pt x="14" y="123"/>
                    </a:cubicBezTo>
                    <a:cubicBezTo>
                      <a:pt x="14" y="121"/>
                      <a:pt x="14" y="118"/>
                      <a:pt x="14" y="116"/>
                    </a:cubicBezTo>
                    <a:cubicBezTo>
                      <a:pt x="14" y="115"/>
                      <a:pt x="15" y="113"/>
                      <a:pt x="14" y="111"/>
                    </a:cubicBezTo>
                    <a:cubicBezTo>
                      <a:pt x="14" y="109"/>
                      <a:pt x="14" y="107"/>
                      <a:pt x="14" y="105"/>
                    </a:cubicBezTo>
                    <a:cubicBezTo>
                      <a:pt x="14" y="100"/>
                      <a:pt x="14" y="96"/>
                      <a:pt x="14" y="91"/>
                    </a:cubicBezTo>
                    <a:cubicBezTo>
                      <a:pt x="14" y="90"/>
                      <a:pt x="14" y="88"/>
                      <a:pt x="14" y="87"/>
                    </a:cubicBezTo>
                    <a:cubicBezTo>
                      <a:pt x="14" y="87"/>
                      <a:pt x="14" y="86"/>
                      <a:pt x="14" y="85"/>
                    </a:cubicBezTo>
                    <a:cubicBezTo>
                      <a:pt x="14" y="83"/>
                      <a:pt x="14" y="81"/>
                      <a:pt x="14" y="79"/>
                    </a:cubicBezTo>
                    <a:cubicBezTo>
                      <a:pt x="14" y="73"/>
                      <a:pt x="14" y="67"/>
                      <a:pt x="14" y="62"/>
                    </a:cubicBezTo>
                    <a:cubicBezTo>
                      <a:pt x="14" y="58"/>
                      <a:pt x="14" y="55"/>
                      <a:pt x="14" y="52"/>
                    </a:cubicBezTo>
                    <a:cubicBezTo>
                      <a:pt x="14" y="50"/>
                      <a:pt x="14" y="47"/>
                      <a:pt x="15" y="45"/>
                    </a:cubicBezTo>
                    <a:cubicBezTo>
                      <a:pt x="22" y="42"/>
                      <a:pt x="20" y="35"/>
                      <a:pt x="21" y="30"/>
                    </a:cubicBezTo>
                    <a:cubicBezTo>
                      <a:pt x="23" y="24"/>
                      <a:pt x="23" y="18"/>
                      <a:pt x="25" y="13"/>
                    </a:cubicBezTo>
                    <a:cubicBezTo>
                      <a:pt x="25" y="0"/>
                      <a:pt x="25" y="0"/>
                      <a:pt x="38" y="0"/>
                    </a:cubicBezTo>
                    <a:cubicBezTo>
                      <a:pt x="48" y="0"/>
                      <a:pt x="49" y="1"/>
                      <a:pt x="47" y="11"/>
                    </a:cubicBezTo>
                    <a:cubicBezTo>
                      <a:pt x="47" y="13"/>
                      <a:pt x="45" y="15"/>
                      <a:pt x="47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5" y="26"/>
                      <a:pt x="47" y="35"/>
                      <a:pt x="47" y="44"/>
                    </a:cubicBezTo>
                    <a:cubicBezTo>
                      <a:pt x="47" y="113"/>
                      <a:pt x="47" y="182"/>
                      <a:pt x="47" y="250"/>
                    </a:cubicBezTo>
                    <a:close/>
                  </a:path>
                </a:pathLst>
              </a:custGeom>
              <a:solidFill>
                <a:srgbClr val="96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99" name="Freeform 23">
                <a:extLst>
                  <a:ext uri="{FF2B5EF4-FFF2-40B4-BE49-F238E27FC236}">
                    <a16:creationId xmlns:a16="http://schemas.microsoft.com/office/drawing/2014/main" id="{658F6448-FD89-1153-C033-B39674FE6E81}"/>
                  </a:ext>
                </a:extLst>
              </p:cNvPr>
              <p:cNvSpPr/>
              <p:nvPr/>
            </p:nvSpPr>
            <p:spPr bwMode="auto">
              <a:xfrm>
                <a:off x="2221" y="1821"/>
                <a:ext cx="105" cy="606"/>
              </a:xfrm>
              <a:custGeom>
                <a:gdLst>
                  <a:gd name="T0" fmla="*/ 31 w 35"/>
                  <a:gd name="T1" fmla="*/ 202 h 202"/>
                  <a:gd name="T2" fmla="*/ 0 w 35"/>
                  <a:gd name="T3" fmla="*/ 202 h 202"/>
                  <a:gd name="T4" fmla="*/ 1 w 35"/>
                  <a:gd name="T5" fmla="*/ 65 h 202"/>
                  <a:gd name="T6" fmla="*/ 6 w 35"/>
                  <a:gd name="T7" fmla="*/ 44 h 202"/>
                  <a:gd name="T8" fmla="*/ 6 w 35"/>
                  <a:gd name="T9" fmla="*/ 38 h 202"/>
                  <a:gd name="T10" fmla="*/ 7 w 35"/>
                  <a:gd name="T11" fmla="*/ 20 h 202"/>
                  <a:gd name="T12" fmla="*/ 9 w 35"/>
                  <a:gd name="T13" fmla="*/ 16 h 202"/>
                  <a:gd name="T14" fmla="*/ 21 w 35"/>
                  <a:gd name="T15" fmla="*/ 1 h 202"/>
                  <a:gd name="T16" fmla="*/ 26 w 35"/>
                  <a:gd name="T17" fmla="*/ 4 h 202"/>
                  <a:gd name="T18" fmla="*/ 26 w 35"/>
                  <a:gd name="T19" fmla="*/ 11 h 202"/>
                  <a:gd name="T20" fmla="*/ 29 w 35"/>
                  <a:gd name="T21" fmla="*/ 21 h 202"/>
                  <a:gd name="T22" fmla="*/ 29 w 35"/>
                  <a:gd name="T23" fmla="*/ 31 h 202"/>
                  <a:gd name="T24" fmla="*/ 30 w 35"/>
                  <a:gd name="T25" fmla="*/ 39 h 202"/>
                  <a:gd name="T26" fmla="*/ 33 w 35"/>
                  <a:gd name="T27" fmla="*/ 79 h 202"/>
                  <a:gd name="T28" fmla="*/ 33 w 35"/>
                  <a:gd name="T29" fmla="*/ 146 h 202"/>
                  <a:gd name="T30" fmla="*/ 33 w 35"/>
                  <a:gd name="T31" fmla="*/ 152 h 202"/>
                  <a:gd name="T32" fmla="*/ 33 w 35"/>
                  <a:gd name="T33" fmla="*/ 196 h 202"/>
                  <a:gd name="T34" fmla="*/ 31 w 35"/>
                  <a:gd name="T35" fmla="*/ 202 h 2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201">
                    <a:moveTo>
                      <a:pt x="31" y="202"/>
                    </a:moveTo>
                    <a:cubicBezTo>
                      <a:pt x="21" y="202"/>
                      <a:pt x="11" y="202"/>
                      <a:pt x="0" y="202"/>
                    </a:cubicBezTo>
                    <a:cubicBezTo>
                      <a:pt x="0" y="156"/>
                      <a:pt x="0" y="111"/>
                      <a:pt x="1" y="65"/>
                    </a:cubicBezTo>
                    <a:cubicBezTo>
                      <a:pt x="1" y="58"/>
                      <a:pt x="1" y="50"/>
                      <a:pt x="6" y="44"/>
                    </a:cubicBezTo>
                    <a:cubicBezTo>
                      <a:pt x="6" y="42"/>
                      <a:pt x="6" y="40"/>
                      <a:pt x="6" y="38"/>
                    </a:cubicBezTo>
                    <a:cubicBezTo>
                      <a:pt x="4" y="32"/>
                      <a:pt x="3" y="26"/>
                      <a:pt x="7" y="20"/>
                    </a:cubicBezTo>
                    <a:cubicBezTo>
                      <a:pt x="8" y="19"/>
                      <a:pt x="9" y="18"/>
                      <a:pt x="9" y="16"/>
                    </a:cubicBezTo>
                    <a:cubicBezTo>
                      <a:pt x="8" y="8"/>
                      <a:pt x="15" y="5"/>
                      <a:pt x="21" y="1"/>
                    </a:cubicBezTo>
                    <a:cubicBezTo>
                      <a:pt x="23" y="0"/>
                      <a:pt x="25" y="1"/>
                      <a:pt x="26" y="4"/>
                    </a:cubicBezTo>
                    <a:cubicBezTo>
                      <a:pt x="27" y="6"/>
                      <a:pt x="26" y="8"/>
                      <a:pt x="26" y="11"/>
                    </a:cubicBezTo>
                    <a:cubicBezTo>
                      <a:pt x="26" y="15"/>
                      <a:pt x="26" y="18"/>
                      <a:pt x="29" y="21"/>
                    </a:cubicBezTo>
                    <a:cubicBezTo>
                      <a:pt x="30" y="24"/>
                      <a:pt x="30" y="28"/>
                      <a:pt x="29" y="31"/>
                    </a:cubicBezTo>
                    <a:cubicBezTo>
                      <a:pt x="26" y="34"/>
                      <a:pt x="29" y="37"/>
                      <a:pt x="30" y="39"/>
                    </a:cubicBezTo>
                    <a:cubicBezTo>
                      <a:pt x="35" y="52"/>
                      <a:pt x="33" y="66"/>
                      <a:pt x="33" y="79"/>
                    </a:cubicBezTo>
                    <a:cubicBezTo>
                      <a:pt x="33" y="101"/>
                      <a:pt x="33" y="123"/>
                      <a:pt x="33" y="146"/>
                    </a:cubicBezTo>
                    <a:cubicBezTo>
                      <a:pt x="33" y="148"/>
                      <a:pt x="33" y="150"/>
                      <a:pt x="33" y="152"/>
                    </a:cubicBezTo>
                    <a:cubicBezTo>
                      <a:pt x="33" y="167"/>
                      <a:pt x="33" y="181"/>
                      <a:pt x="33" y="196"/>
                    </a:cubicBezTo>
                    <a:cubicBezTo>
                      <a:pt x="33" y="198"/>
                      <a:pt x="33" y="201"/>
                      <a:pt x="31" y="202"/>
                    </a:cubicBezTo>
                    <a:close/>
                  </a:path>
                </a:pathLst>
              </a:custGeom>
              <a:solidFill>
                <a:srgbClr val="96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00" name="Freeform 24">
                <a:extLst>
                  <a:ext uri="{FF2B5EF4-FFF2-40B4-BE49-F238E27FC236}">
                    <a16:creationId xmlns:a16="http://schemas.microsoft.com/office/drawing/2014/main" id="{D85E4020-D8BC-7EDE-5746-CDD5F9625C0D}"/>
                  </a:ext>
                </a:extLst>
              </p:cNvPr>
              <p:cNvSpPr/>
              <p:nvPr/>
            </p:nvSpPr>
            <p:spPr bwMode="auto">
              <a:xfrm>
                <a:off x="2089" y="1737"/>
                <a:ext cx="273" cy="201"/>
              </a:xfrm>
              <a:custGeom>
                <a:gdLst>
                  <a:gd name="T0" fmla="*/ 72 w 91"/>
                  <a:gd name="T1" fmla="*/ 60 h 67"/>
                  <a:gd name="T2" fmla="*/ 69 w 91"/>
                  <a:gd name="T3" fmla="*/ 48 h 67"/>
                  <a:gd name="T4" fmla="*/ 69 w 91"/>
                  <a:gd name="T5" fmla="*/ 34 h 67"/>
                  <a:gd name="T6" fmla="*/ 68 w 91"/>
                  <a:gd name="T7" fmla="*/ 30 h 67"/>
                  <a:gd name="T8" fmla="*/ 64 w 91"/>
                  <a:gd name="T9" fmla="*/ 32 h 67"/>
                  <a:gd name="T10" fmla="*/ 57 w 91"/>
                  <a:gd name="T11" fmla="*/ 36 h 67"/>
                  <a:gd name="T12" fmla="*/ 54 w 91"/>
                  <a:gd name="T13" fmla="*/ 41 h 67"/>
                  <a:gd name="T14" fmla="*/ 51 w 91"/>
                  <a:gd name="T15" fmla="*/ 51 h 67"/>
                  <a:gd name="T16" fmla="*/ 50 w 91"/>
                  <a:gd name="T17" fmla="*/ 55 h 67"/>
                  <a:gd name="T18" fmla="*/ 50 w 91"/>
                  <a:gd name="T19" fmla="*/ 66 h 67"/>
                  <a:gd name="T20" fmla="*/ 8 w 91"/>
                  <a:gd name="T21" fmla="*/ 66 h 67"/>
                  <a:gd name="T22" fmla="*/ 1 w 91"/>
                  <a:gd name="T23" fmla="*/ 62 h 67"/>
                  <a:gd name="T24" fmla="*/ 8 w 91"/>
                  <a:gd name="T25" fmla="*/ 58 h 67"/>
                  <a:gd name="T26" fmla="*/ 20 w 91"/>
                  <a:gd name="T27" fmla="*/ 58 h 67"/>
                  <a:gd name="T28" fmla="*/ 25 w 91"/>
                  <a:gd name="T29" fmla="*/ 54 h 67"/>
                  <a:gd name="T30" fmla="*/ 20 w 91"/>
                  <a:gd name="T31" fmla="*/ 50 h 67"/>
                  <a:gd name="T32" fmla="*/ 15 w 91"/>
                  <a:gd name="T33" fmla="*/ 46 h 67"/>
                  <a:gd name="T34" fmla="*/ 10 w 91"/>
                  <a:gd name="T35" fmla="*/ 43 h 67"/>
                  <a:gd name="T36" fmla="*/ 6 w 91"/>
                  <a:gd name="T37" fmla="*/ 42 h 67"/>
                  <a:gd name="T38" fmla="*/ 2 w 91"/>
                  <a:gd name="T39" fmla="*/ 38 h 67"/>
                  <a:gd name="T40" fmla="*/ 6 w 91"/>
                  <a:gd name="T41" fmla="*/ 34 h 67"/>
                  <a:gd name="T42" fmla="*/ 19 w 91"/>
                  <a:gd name="T43" fmla="*/ 34 h 67"/>
                  <a:gd name="T44" fmla="*/ 24 w 91"/>
                  <a:gd name="T45" fmla="*/ 30 h 67"/>
                  <a:gd name="T46" fmla="*/ 19 w 91"/>
                  <a:gd name="T47" fmla="*/ 26 h 67"/>
                  <a:gd name="T48" fmla="*/ 6 w 91"/>
                  <a:gd name="T49" fmla="*/ 26 h 67"/>
                  <a:gd name="T50" fmla="*/ 1 w 91"/>
                  <a:gd name="T51" fmla="*/ 22 h 67"/>
                  <a:gd name="T52" fmla="*/ 5 w 91"/>
                  <a:gd name="T53" fmla="*/ 18 h 67"/>
                  <a:gd name="T54" fmla="*/ 8 w 91"/>
                  <a:gd name="T55" fmla="*/ 15 h 67"/>
                  <a:gd name="T56" fmla="*/ 6 w 91"/>
                  <a:gd name="T57" fmla="*/ 11 h 67"/>
                  <a:gd name="T58" fmla="*/ 2 w 91"/>
                  <a:gd name="T59" fmla="*/ 6 h 67"/>
                  <a:gd name="T60" fmla="*/ 8 w 91"/>
                  <a:gd name="T61" fmla="*/ 3 h 67"/>
                  <a:gd name="T62" fmla="*/ 83 w 91"/>
                  <a:gd name="T63" fmla="*/ 3 h 67"/>
                  <a:gd name="T64" fmla="*/ 90 w 91"/>
                  <a:gd name="T65" fmla="*/ 5 h 67"/>
                  <a:gd name="T66" fmla="*/ 86 w 91"/>
                  <a:gd name="T67" fmla="*/ 11 h 67"/>
                  <a:gd name="T68" fmla="*/ 67 w 91"/>
                  <a:gd name="T69" fmla="*/ 12 h 67"/>
                  <a:gd name="T70" fmla="*/ 64 w 91"/>
                  <a:gd name="T71" fmla="*/ 12 h 67"/>
                  <a:gd name="T72" fmla="*/ 61 w 91"/>
                  <a:gd name="T73" fmla="*/ 14 h 67"/>
                  <a:gd name="T74" fmla="*/ 64 w 91"/>
                  <a:gd name="T75" fmla="*/ 16 h 67"/>
                  <a:gd name="T76" fmla="*/ 76 w 91"/>
                  <a:gd name="T77" fmla="*/ 17 h 67"/>
                  <a:gd name="T78" fmla="*/ 84 w 91"/>
                  <a:gd name="T79" fmla="*/ 19 h 67"/>
                  <a:gd name="T80" fmla="*/ 83 w 91"/>
                  <a:gd name="T81" fmla="*/ 36 h 67"/>
                  <a:gd name="T82" fmla="*/ 83 w 91"/>
                  <a:gd name="T83" fmla="*/ 51 h 67"/>
                  <a:gd name="T84" fmla="*/ 81 w 91"/>
                  <a:gd name="T85" fmla="*/ 61 h 67"/>
                  <a:gd name="T86" fmla="*/ 72 w 91"/>
                  <a:gd name="T87" fmla="*/ 60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1" h="67">
                    <a:moveTo>
                      <a:pt x="72" y="60"/>
                    </a:moveTo>
                    <a:cubicBezTo>
                      <a:pt x="71" y="56"/>
                      <a:pt x="73" y="52"/>
                      <a:pt x="69" y="48"/>
                    </a:cubicBezTo>
                    <a:cubicBezTo>
                      <a:pt x="67" y="45"/>
                      <a:pt x="69" y="39"/>
                      <a:pt x="69" y="34"/>
                    </a:cubicBezTo>
                    <a:cubicBezTo>
                      <a:pt x="69" y="33"/>
                      <a:pt x="69" y="31"/>
                      <a:pt x="68" y="30"/>
                    </a:cubicBezTo>
                    <a:cubicBezTo>
                      <a:pt x="66" y="29"/>
                      <a:pt x="65" y="31"/>
                      <a:pt x="64" y="32"/>
                    </a:cubicBezTo>
                    <a:cubicBezTo>
                      <a:pt x="61" y="33"/>
                      <a:pt x="59" y="35"/>
                      <a:pt x="57" y="36"/>
                    </a:cubicBezTo>
                    <a:cubicBezTo>
                      <a:pt x="55" y="38"/>
                      <a:pt x="54" y="39"/>
                      <a:pt x="54" y="41"/>
                    </a:cubicBezTo>
                    <a:cubicBezTo>
                      <a:pt x="54" y="45"/>
                      <a:pt x="55" y="49"/>
                      <a:pt x="51" y="51"/>
                    </a:cubicBezTo>
                    <a:cubicBezTo>
                      <a:pt x="49" y="51"/>
                      <a:pt x="50" y="54"/>
                      <a:pt x="50" y="55"/>
                    </a:cubicBezTo>
                    <a:cubicBezTo>
                      <a:pt x="50" y="59"/>
                      <a:pt x="50" y="62"/>
                      <a:pt x="50" y="66"/>
                    </a:cubicBezTo>
                    <a:cubicBezTo>
                      <a:pt x="36" y="66"/>
                      <a:pt x="22" y="66"/>
                      <a:pt x="8" y="66"/>
                    </a:cubicBezTo>
                    <a:cubicBezTo>
                      <a:pt x="5" y="66"/>
                      <a:pt x="1" y="67"/>
                      <a:pt x="1" y="62"/>
                    </a:cubicBezTo>
                    <a:cubicBezTo>
                      <a:pt x="0" y="57"/>
                      <a:pt x="5" y="58"/>
                      <a:pt x="8" y="58"/>
                    </a:cubicBezTo>
                    <a:cubicBezTo>
                      <a:pt x="12" y="58"/>
                      <a:pt x="16" y="58"/>
                      <a:pt x="20" y="58"/>
                    </a:cubicBezTo>
                    <a:cubicBezTo>
                      <a:pt x="23" y="58"/>
                      <a:pt x="25" y="57"/>
                      <a:pt x="25" y="54"/>
                    </a:cubicBezTo>
                    <a:cubicBezTo>
                      <a:pt x="25" y="51"/>
                      <a:pt x="23" y="50"/>
                      <a:pt x="20" y="50"/>
                    </a:cubicBezTo>
                    <a:cubicBezTo>
                      <a:pt x="18" y="51"/>
                      <a:pt x="15" y="49"/>
                      <a:pt x="15" y="46"/>
                    </a:cubicBezTo>
                    <a:cubicBezTo>
                      <a:pt x="15" y="42"/>
                      <a:pt x="12" y="42"/>
                      <a:pt x="10" y="43"/>
                    </a:cubicBezTo>
                    <a:cubicBezTo>
                      <a:pt x="9" y="43"/>
                      <a:pt x="7" y="43"/>
                      <a:pt x="6" y="42"/>
                    </a:cubicBezTo>
                    <a:cubicBezTo>
                      <a:pt x="4" y="42"/>
                      <a:pt x="2" y="41"/>
                      <a:pt x="2" y="38"/>
                    </a:cubicBezTo>
                    <a:cubicBezTo>
                      <a:pt x="2" y="35"/>
                      <a:pt x="4" y="34"/>
                      <a:pt x="6" y="34"/>
                    </a:cubicBezTo>
                    <a:cubicBezTo>
                      <a:pt x="11" y="34"/>
                      <a:pt x="15" y="34"/>
                      <a:pt x="19" y="34"/>
                    </a:cubicBezTo>
                    <a:cubicBezTo>
                      <a:pt x="21" y="34"/>
                      <a:pt x="24" y="34"/>
                      <a:pt x="24" y="30"/>
                    </a:cubicBezTo>
                    <a:cubicBezTo>
                      <a:pt x="24" y="27"/>
                      <a:pt x="22" y="26"/>
                      <a:pt x="19" y="26"/>
                    </a:cubicBezTo>
                    <a:cubicBezTo>
                      <a:pt x="15" y="26"/>
                      <a:pt x="10" y="26"/>
                      <a:pt x="6" y="26"/>
                    </a:cubicBezTo>
                    <a:cubicBezTo>
                      <a:pt x="3" y="26"/>
                      <a:pt x="1" y="25"/>
                      <a:pt x="1" y="22"/>
                    </a:cubicBezTo>
                    <a:cubicBezTo>
                      <a:pt x="0" y="20"/>
                      <a:pt x="2" y="19"/>
                      <a:pt x="5" y="18"/>
                    </a:cubicBezTo>
                    <a:cubicBezTo>
                      <a:pt x="7" y="18"/>
                      <a:pt x="8" y="17"/>
                      <a:pt x="8" y="15"/>
                    </a:cubicBezTo>
                    <a:cubicBezTo>
                      <a:pt x="8" y="13"/>
                      <a:pt x="8" y="11"/>
                      <a:pt x="6" y="11"/>
                    </a:cubicBezTo>
                    <a:cubicBezTo>
                      <a:pt x="3" y="10"/>
                      <a:pt x="1" y="9"/>
                      <a:pt x="2" y="6"/>
                    </a:cubicBezTo>
                    <a:cubicBezTo>
                      <a:pt x="3" y="3"/>
                      <a:pt x="6" y="3"/>
                      <a:pt x="8" y="3"/>
                    </a:cubicBezTo>
                    <a:cubicBezTo>
                      <a:pt x="33" y="3"/>
                      <a:pt x="58" y="3"/>
                      <a:pt x="83" y="3"/>
                    </a:cubicBezTo>
                    <a:cubicBezTo>
                      <a:pt x="85" y="3"/>
                      <a:pt x="89" y="0"/>
                      <a:pt x="90" y="5"/>
                    </a:cubicBezTo>
                    <a:cubicBezTo>
                      <a:pt x="91" y="9"/>
                      <a:pt x="88" y="10"/>
                      <a:pt x="86" y="11"/>
                    </a:cubicBezTo>
                    <a:cubicBezTo>
                      <a:pt x="80" y="13"/>
                      <a:pt x="74" y="12"/>
                      <a:pt x="67" y="12"/>
                    </a:cubicBezTo>
                    <a:cubicBezTo>
                      <a:pt x="66" y="12"/>
                      <a:pt x="65" y="12"/>
                      <a:pt x="64" y="12"/>
                    </a:cubicBezTo>
                    <a:cubicBezTo>
                      <a:pt x="62" y="12"/>
                      <a:pt x="61" y="12"/>
                      <a:pt x="61" y="14"/>
                    </a:cubicBezTo>
                    <a:cubicBezTo>
                      <a:pt x="60" y="16"/>
                      <a:pt x="62" y="16"/>
                      <a:pt x="64" y="16"/>
                    </a:cubicBezTo>
                    <a:cubicBezTo>
                      <a:pt x="68" y="17"/>
                      <a:pt x="72" y="17"/>
                      <a:pt x="76" y="17"/>
                    </a:cubicBezTo>
                    <a:cubicBezTo>
                      <a:pt x="79" y="17"/>
                      <a:pt x="82" y="16"/>
                      <a:pt x="84" y="19"/>
                    </a:cubicBezTo>
                    <a:cubicBezTo>
                      <a:pt x="85" y="25"/>
                      <a:pt x="85" y="31"/>
                      <a:pt x="83" y="36"/>
                    </a:cubicBezTo>
                    <a:cubicBezTo>
                      <a:pt x="82" y="41"/>
                      <a:pt x="83" y="46"/>
                      <a:pt x="83" y="51"/>
                    </a:cubicBezTo>
                    <a:cubicBezTo>
                      <a:pt x="82" y="55"/>
                      <a:pt x="83" y="58"/>
                      <a:pt x="81" y="61"/>
                    </a:cubicBezTo>
                    <a:cubicBezTo>
                      <a:pt x="78" y="62"/>
                      <a:pt x="75" y="62"/>
                      <a:pt x="72" y="60"/>
                    </a:cubicBezTo>
                    <a:close/>
                  </a:path>
                </a:pathLst>
              </a:custGeom>
              <a:solidFill>
                <a:srgbClr val="EBF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01" name="Freeform 25">
                <a:extLst>
                  <a:ext uri="{FF2B5EF4-FFF2-40B4-BE49-F238E27FC236}">
                    <a16:creationId xmlns:a16="http://schemas.microsoft.com/office/drawing/2014/main" id="{E14AF5B5-9A66-6EB6-4742-2B49FDC495EE}"/>
                  </a:ext>
                </a:extLst>
              </p:cNvPr>
              <p:cNvSpPr/>
              <p:nvPr/>
            </p:nvSpPr>
            <p:spPr bwMode="auto">
              <a:xfrm>
                <a:off x="2920" y="1462"/>
                <a:ext cx="348" cy="150"/>
              </a:xfrm>
              <a:custGeom>
                <a:gdLst>
                  <a:gd name="T0" fmla="*/ 58 w 116"/>
                  <a:gd name="T1" fmla="*/ 1 h 50"/>
                  <a:gd name="T2" fmla="*/ 111 w 116"/>
                  <a:gd name="T3" fmla="*/ 1 h 50"/>
                  <a:gd name="T4" fmla="*/ 116 w 116"/>
                  <a:gd name="T5" fmla="*/ 3 h 50"/>
                  <a:gd name="T6" fmla="*/ 111 w 116"/>
                  <a:gd name="T7" fmla="*/ 5 h 50"/>
                  <a:gd name="T8" fmla="*/ 92 w 116"/>
                  <a:gd name="T9" fmla="*/ 5 h 50"/>
                  <a:gd name="T10" fmla="*/ 88 w 116"/>
                  <a:gd name="T11" fmla="*/ 8 h 50"/>
                  <a:gd name="T12" fmla="*/ 92 w 116"/>
                  <a:gd name="T13" fmla="*/ 10 h 50"/>
                  <a:gd name="T14" fmla="*/ 99 w 116"/>
                  <a:gd name="T15" fmla="*/ 10 h 50"/>
                  <a:gd name="T16" fmla="*/ 104 w 116"/>
                  <a:gd name="T17" fmla="*/ 12 h 50"/>
                  <a:gd name="T18" fmla="*/ 101 w 116"/>
                  <a:gd name="T19" fmla="*/ 16 h 50"/>
                  <a:gd name="T20" fmla="*/ 101 w 116"/>
                  <a:gd name="T21" fmla="*/ 20 h 50"/>
                  <a:gd name="T22" fmla="*/ 104 w 116"/>
                  <a:gd name="T23" fmla="*/ 23 h 50"/>
                  <a:gd name="T24" fmla="*/ 100 w 116"/>
                  <a:gd name="T25" fmla="*/ 25 h 50"/>
                  <a:gd name="T26" fmla="*/ 77 w 116"/>
                  <a:gd name="T27" fmla="*/ 25 h 50"/>
                  <a:gd name="T28" fmla="*/ 72 w 116"/>
                  <a:gd name="T29" fmla="*/ 27 h 50"/>
                  <a:gd name="T30" fmla="*/ 76 w 116"/>
                  <a:gd name="T31" fmla="*/ 30 h 50"/>
                  <a:gd name="T32" fmla="*/ 77 w 116"/>
                  <a:gd name="T33" fmla="*/ 30 h 50"/>
                  <a:gd name="T34" fmla="*/ 92 w 116"/>
                  <a:gd name="T35" fmla="*/ 35 h 50"/>
                  <a:gd name="T36" fmla="*/ 100 w 116"/>
                  <a:gd name="T37" fmla="*/ 35 h 50"/>
                  <a:gd name="T38" fmla="*/ 104 w 116"/>
                  <a:gd name="T39" fmla="*/ 37 h 50"/>
                  <a:gd name="T40" fmla="*/ 100 w 116"/>
                  <a:gd name="T41" fmla="*/ 40 h 50"/>
                  <a:gd name="T42" fmla="*/ 67 w 116"/>
                  <a:gd name="T43" fmla="*/ 40 h 50"/>
                  <a:gd name="T44" fmla="*/ 62 w 116"/>
                  <a:gd name="T45" fmla="*/ 40 h 50"/>
                  <a:gd name="T46" fmla="*/ 58 w 116"/>
                  <a:gd name="T47" fmla="*/ 43 h 50"/>
                  <a:gd name="T48" fmla="*/ 62 w 116"/>
                  <a:gd name="T49" fmla="*/ 45 h 50"/>
                  <a:gd name="T50" fmla="*/ 71 w 116"/>
                  <a:gd name="T51" fmla="*/ 45 h 50"/>
                  <a:gd name="T52" fmla="*/ 74 w 116"/>
                  <a:gd name="T53" fmla="*/ 47 h 50"/>
                  <a:gd name="T54" fmla="*/ 72 w 116"/>
                  <a:gd name="T55" fmla="*/ 49 h 50"/>
                  <a:gd name="T56" fmla="*/ 69 w 116"/>
                  <a:gd name="T57" fmla="*/ 50 h 50"/>
                  <a:gd name="T58" fmla="*/ 8 w 116"/>
                  <a:gd name="T59" fmla="*/ 50 h 50"/>
                  <a:gd name="T60" fmla="*/ 5 w 116"/>
                  <a:gd name="T61" fmla="*/ 49 h 50"/>
                  <a:gd name="T62" fmla="*/ 3 w 116"/>
                  <a:gd name="T63" fmla="*/ 47 h 50"/>
                  <a:gd name="T64" fmla="*/ 5 w 116"/>
                  <a:gd name="T65" fmla="*/ 45 h 50"/>
                  <a:gd name="T66" fmla="*/ 14 w 116"/>
                  <a:gd name="T67" fmla="*/ 45 h 50"/>
                  <a:gd name="T68" fmla="*/ 18 w 116"/>
                  <a:gd name="T69" fmla="*/ 43 h 50"/>
                  <a:gd name="T70" fmla="*/ 15 w 116"/>
                  <a:gd name="T71" fmla="*/ 40 h 50"/>
                  <a:gd name="T72" fmla="*/ 5 w 116"/>
                  <a:gd name="T73" fmla="*/ 34 h 50"/>
                  <a:gd name="T74" fmla="*/ 8 w 116"/>
                  <a:gd name="T75" fmla="*/ 30 h 50"/>
                  <a:gd name="T76" fmla="*/ 14 w 116"/>
                  <a:gd name="T77" fmla="*/ 30 h 50"/>
                  <a:gd name="T78" fmla="*/ 17 w 116"/>
                  <a:gd name="T79" fmla="*/ 27 h 50"/>
                  <a:gd name="T80" fmla="*/ 14 w 116"/>
                  <a:gd name="T81" fmla="*/ 25 h 50"/>
                  <a:gd name="T82" fmla="*/ 6 w 116"/>
                  <a:gd name="T83" fmla="*/ 25 h 50"/>
                  <a:gd name="T84" fmla="*/ 3 w 116"/>
                  <a:gd name="T85" fmla="*/ 24 h 50"/>
                  <a:gd name="T86" fmla="*/ 4 w 116"/>
                  <a:gd name="T87" fmla="*/ 20 h 50"/>
                  <a:gd name="T88" fmla="*/ 5 w 116"/>
                  <a:gd name="T89" fmla="*/ 15 h 50"/>
                  <a:gd name="T90" fmla="*/ 8 w 116"/>
                  <a:gd name="T91" fmla="*/ 10 h 50"/>
                  <a:gd name="T92" fmla="*/ 28 w 116"/>
                  <a:gd name="T93" fmla="*/ 10 h 50"/>
                  <a:gd name="T94" fmla="*/ 65 w 116"/>
                  <a:gd name="T95" fmla="*/ 10 h 50"/>
                  <a:gd name="T96" fmla="*/ 70 w 116"/>
                  <a:gd name="T97" fmla="*/ 10 h 50"/>
                  <a:gd name="T98" fmla="*/ 72 w 116"/>
                  <a:gd name="T99" fmla="*/ 7 h 50"/>
                  <a:gd name="T100" fmla="*/ 69 w 116"/>
                  <a:gd name="T101" fmla="*/ 6 h 50"/>
                  <a:gd name="T102" fmla="*/ 63 w 116"/>
                  <a:gd name="T103" fmla="*/ 5 h 50"/>
                  <a:gd name="T104" fmla="*/ 7 w 116"/>
                  <a:gd name="T105" fmla="*/ 5 h 50"/>
                  <a:gd name="T106" fmla="*/ 2 w 116"/>
                  <a:gd name="T107" fmla="*/ 5 h 50"/>
                  <a:gd name="T108" fmla="*/ 0 w 116"/>
                  <a:gd name="T109" fmla="*/ 3 h 50"/>
                  <a:gd name="T110" fmla="*/ 2 w 116"/>
                  <a:gd name="T111" fmla="*/ 1 h 50"/>
                  <a:gd name="T112" fmla="*/ 6 w 116"/>
                  <a:gd name="T113" fmla="*/ 1 h 50"/>
                  <a:gd name="T114" fmla="*/ 58 w 116"/>
                  <a:gd name="T115" fmla="*/ 1 h 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5" h="50">
                    <a:moveTo>
                      <a:pt x="58" y="1"/>
                    </a:moveTo>
                    <a:cubicBezTo>
                      <a:pt x="76" y="1"/>
                      <a:pt x="94" y="1"/>
                      <a:pt x="111" y="1"/>
                    </a:cubicBezTo>
                    <a:cubicBezTo>
                      <a:pt x="113" y="1"/>
                      <a:pt x="116" y="0"/>
                      <a:pt x="116" y="3"/>
                    </a:cubicBezTo>
                    <a:cubicBezTo>
                      <a:pt x="116" y="6"/>
                      <a:pt x="113" y="5"/>
                      <a:pt x="111" y="5"/>
                    </a:cubicBezTo>
                    <a:cubicBezTo>
                      <a:pt x="105" y="6"/>
                      <a:pt x="98" y="5"/>
                      <a:pt x="92" y="5"/>
                    </a:cubicBezTo>
                    <a:cubicBezTo>
                      <a:pt x="90" y="5"/>
                      <a:pt x="88" y="5"/>
                      <a:pt x="88" y="8"/>
                    </a:cubicBezTo>
                    <a:cubicBezTo>
                      <a:pt x="88" y="11"/>
                      <a:pt x="91" y="10"/>
                      <a:pt x="92" y="10"/>
                    </a:cubicBezTo>
                    <a:cubicBezTo>
                      <a:pt x="95" y="10"/>
                      <a:pt x="97" y="10"/>
                      <a:pt x="99" y="10"/>
                    </a:cubicBezTo>
                    <a:cubicBezTo>
                      <a:pt x="101" y="10"/>
                      <a:pt x="103" y="10"/>
                      <a:pt x="104" y="12"/>
                    </a:cubicBezTo>
                    <a:cubicBezTo>
                      <a:pt x="104" y="14"/>
                      <a:pt x="103" y="15"/>
                      <a:pt x="101" y="16"/>
                    </a:cubicBezTo>
                    <a:cubicBezTo>
                      <a:pt x="98" y="17"/>
                      <a:pt x="98" y="19"/>
                      <a:pt x="101" y="20"/>
                    </a:cubicBezTo>
                    <a:cubicBezTo>
                      <a:pt x="103" y="20"/>
                      <a:pt x="104" y="21"/>
                      <a:pt x="104" y="23"/>
                    </a:cubicBezTo>
                    <a:cubicBezTo>
                      <a:pt x="103" y="25"/>
                      <a:pt x="102" y="25"/>
                      <a:pt x="100" y="25"/>
                    </a:cubicBezTo>
                    <a:cubicBezTo>
                      <a:pt x="92" y="25"/>
                      <a:pt x="85" y="25"/>
                      <a:pt x="77" y="25"/>
                    </a:cubicBezTo>
                    <a:cubicBezTo>
                      <a:pt x="75" y="25"/>
                      <a:pt x="73" y="24"/>
                      <a:pt x="72" y="27"/>
                    </a:cubicBezTo>
                    <a:cubicBezTo>
                      <a:pt x="72" y="30"/>
                      <a:pt x="74" y="30"/>
                      <a:pt x="76" y="30"/>
                    </a:cubicBezTo>
                    <a:cubicBezTo>
                      <a:pt x="76" y="30"/>
                      <a:pt x="77" y="30"/>
                      <a:pt x="77" y="30"/>
                    </a:cubicBezTo>
                    <a:cubicBezTo>
                      <a:pt x="80" y="39"/>
                      <a:pt x="87" y="34"/>
                      <a:pt x="92" y="35"/>
                    </a:cubicBezTo>
                    <a:cubicBezTo>
                      <a:pt x="94" y="36"/>
                      <a:pt x="97" y="35"/>
                      <a:pt x="100" y="35"/>
                    </a:cubicBezTo>
                    <a:cubicBezTo>
                      <a:pt x="101" y="35"/>
                      <a:pt x="104" y="35"/>
                      <a:pt x="104" y="37"/>
                    </a:cubicBezTo>
                    <a:cubicBezTo>
                      <a:pt x="104" y="40"/>
                      <a:pt x="101" y="40"/>
                      <a:pt x="100" y="40"/>
                    </a:cubicBezTo>
                    <a:cubicBezTo>
                      <a:pt x="89" y="40"/>
                      <a:pt x="78" y="40"/>
                      <a:pt x="67" y="40"/>
                    </a:cubicBezTo>
                    <a:cubicBezTo>
                      <a:pt x="66" y="40"/>
                      <a:pt x="64" y="40"/>
                      <a:pt x="62" y="40"/>
                    </a:cubicBezTo>
                    <a:cubicBezTo>
                      <a:pt x="60" y="40"/>
                      <a:pt x="58" y="40"/>
                      <a:pt x="58" y="43"/>
                    </a:cubicBezTo>
                    <a:cubicBezTo>
                      <a:pt x="58" y="45"/>
                      <a:pt x="60" y="45"/>
                      <a:pt x="62" y="45"/>
                    </a:cubicBezTo>
                    <a:cubicBezTo>
                      <a:pt x="65" y="45"/>
                      <a:pt x="68" y="45"/>
                      <a:pt x="71" y="45"/>
                    </a:cubicBezTo>
                    <a:cubicBezTo>
                      <a:pt x="73" y="45"/>
                      <a:pt x="74" y="45"/>
                      <a:pt x="74" y="47"/>
                    </a:cubicBezTo>
                    <a:cubicBezTo>
                      <a:pt x="74" y="48"/>
                      <a:pt x="73" y="49"/>
                      <a:pt x="72" y="49"/>
                    </a:cubicBezTo>
                    <a:cubicBezTo>
                      <a:pt x="71" y="50"/>
                      <a:pt x="70" y="50"/>
                      <a:pt x="69" y="50"/>
                    </a:cubicBezTo>
                    <a:cubicBezTo>
                      <a:pt x="48" y="50"/>
                      <a:pt x="28" y="50"/>
                      <a:pt x="8" y="50"/>
                    </a:cubicBezTo>
                    <a:cubicBezTo>
                      <a:pt x="7" y="50"/>
                      <a:pt x="6" y="50"/>
                      <a:pt x="5" y="49"/>
                    </a:cubicBezTo>
                    <a:cubicBezTo>
                      <a:pt x="4" y="49"/>
                      <a:pt x="3" y="49"/>
                      <a:pt x="3" y="47"/>
                    </a:cubicBezTo>
                    <a:cubicBezTo>
                      <a:pt x="3" y="46"/>
                      <a:pt x="4" y="45"/>
                      <a:pt x="5" y="45"/>
                    </a:cubicBezTo>
                    <a:cubicBezTo>
                      <a:pt x="8" y="45"/>
                      <a:pt x="11" y="45"/>
                      <a:pt x="14" y="45"/>
                    </a:cubicBezTo>
                    <a:cubicBezTo>
                      <a:pt x="16" y="45"/>
                      <a:pt x="17" y="45"/>
                      <a:pt x="18" y="43"/>
                    </a:cubicBezTo>
                    <a:cubicBezTo>
                      <a:pt x="18" y="41"/>
                      <a:pt x="16" y="40"/>
                      <a:pt x="15" y="40"/>
                    </a:cubicBezTo>
                    <a:cubicBezTo>
                      <a:pt x="11" y="38"/>
                      <a:pt x="9" y="35"/>
                      <a:pt x="5" y="34"/>
                    </a:cubicBezTo>
                    <a:cubicBezTo>
                      <a:pt x="2" y="33"/>
                      <a:pt x="5" y="30"/>
                      <a:pt x="8" y="30"/>
                    </a:cubicBezTo>
                    <a:cubicBezTo>
                      <a:pt x="10" y="29"/>
                      <a:pt x="12" y="30"/>
                      <a:pt x="14" y="30"/>
                    </a:cubicBezTo>
                    <a:cubicBezTo>
                      <a:pt x="16" y="30"/>
                      <a:pt x="17" y="29"/>
                      <a:pt x="17" y="27"/>
                    </a:cubicBezTo>
                    <a:cubicBezTo>
                      <a:pt x="17" y="25"/>
                      <a:pt x="15" y="25"/>
                      <a:pt x="14" y="25"/>
                    </a:cubicBezTo>
                    <a:cubicBezTo>
                      <a:pt x="11" y="25"/>
                      <a:pt x="9" y="25"/>
                      <a:pt x="6" y="25"/>
                    </a:cubicBezTo>
                    <a:cubicBezTo>
                      <a:pt x="5" y="25"/>
                      <a:pt x="3" y="25"/>
                      <a:pt x="3" y="24"/>
                    </a:cubicBezTo>
                    <a:cubicBezTo>
                      <a:pt x="2" y="22"/>
                      <a:pt x="3" y="21"/>
                      <a:pt x="4" y="20"/>
                    </a:cubicBezTo>
                    <a:cubicBezTo>
                      <a:pt x="7" y="19"/>
                      <a:pt x="7" y="18"/>
                      <a:pt x="5" y="15"/>
                    </a:cubicBezTo>
                    <a:cubicBezTo>
                      <a:pt x="3" y="12"/>
                      <a:pt x="4" y="10"/>
                      <a:pt x="8" y="10"/>
                    </a:cubicBezTo>
                    <a:cubicBezTo>
                      <a:pt x="15" y="10"/>
                      <a:pt x="21" y="10"/>
                      <a:pt x="28" y="10"/>
                    </a:cubicBezTo>
                    <a:cubicBezTo>
                      <a:pt x="40" y="10"/>
                      <a:pt x="53" y="10"/>
                      <a:pt x="65" y="10"/>
                    </a:cubicBezTo>
                    <a:cubicBezTo>
                      <a:pt x="67" y="10"/>
                      <a:pt x="68" y="10"/>
                      <a:pt x="70" y="10"/>
                    </a:cubicBezTo>
                    <a:cubicBezTo>
                      <a:pt x="71" y="9"/>
                      <a:pt x="72" y="9"/>
                      <a:pt x="72" y="7"/>
                    </a:cubicBezTo>
                    <a:cubicBezTo>
                      <a:pt x="72" y="6"/>
                      <a:pt x="71" y="6"/>
                      <a:pt x="69" y="6"/>
                    </a:cubicBezTo>
                    <a:cubicBezTo>
                      <a:pt x="67" y="5"/>
                      <a:pt x="65" y="5"/>
                      <a:pt x="63" y="5"/>
                    </a:cubicBezTo>
                    <a:cubicBezTo>
                      <a:pt x="44" y="5"/>
                      <a:pt x="26" y="5"/>
                      <a:pt x="7" y="5"/>
                    </a:cubicBezTo>
                    <a:cubicBezTo>
                      <a:pt x="5" y="5"/>
                      <a:pt x="4" y="5"/>
                      <a:pt x="2" y="5"/>
                    </a:cubicBezTo>
                    <a:cubicBezTo>
                      <a:pt x="1" y="5"/>
                      <a:pt x="0" y="5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4" y="1"/>
                      <a:pt x="5" y="1"/>
                      <a:pt x="6" y="1"/>
                    </a:cubicBezTo>
                    <a:cubicBezTo>
                      <a:pt x="24" y="1"/>
                      <a:pt x="41" y="1"/>
                      <a:pt x="58" y="1"/>
                    </a:cubicBezTo>
                    <a:close/>
                  </a:path>
                </a:pathLst>
              </a:custGeom>
              <a:solidFill>
                <a:srgbClr val="EBF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02" name="Freeform 26">
                <a:extLst>
                  <a:ext uri="{FF2B5EF4-FFF2-40B4-BE49-F238E27FC236}">
                    <a16:creationId xmlns:a16="http://schemas.microsoft.com/office/drawing/2014/main" id="{24F61A12-9DD4-1FA3-CC59-B7EB2509486B}"/>
                  </a:ext>
                </a:extLst>
              </p:cNvPr>
              <p:cNvSpPr/>
              <p:nvPr/>
            </p:nvSpPr>
            <p:spPr bwMode="auto">
              <a:xfrm>
                <a:off x="2704" y="1758"/>
                <a:ext cx="591" cy="60"/>
              </a:xfrm>
              <a:custGeom>
                <a:gdLst>
                  <a:gd name="T0" fmla="*/ 196 w 197"/>
                  <a:gd name="T1" fmla="*/ 3 h 20"/>
                  <a:gd name="T2" fmla="*/ 196 w 197"/>
                  <a:gd name="T3" fmla="*/ 9 h 20"/>
                  <a:gd name="T4" fmla="*/ 189 w 197"/>
                  <a:gd name="T5" fmla="*/ 18 h 20"/>
                  <a:gd name="T6" fmla="*/ 179 w 197"/>
                  <a:gd name="T7" fmla="*/ 20 h 20"/>
                  <a:gd name="T8" fmla="*/ 141 w 197"/>
                  <a:gd name="T9" fmla="*/ 20 h 20"/>
                  <a:gd name="T10" fmla="*/ 105 w 197"/>
                  <a:gd name="T11" fmla="*/ 19 h 20"/>
                  <a:gd name="T12" fmla="*/ 74 w 197"/>
                  <a:gd name="T13" fmla="*/ 19 h 20"/>
                  <a:gd name="T14" fmla="*/ 26 w 197"/>
                  <a:gd name="T15" fmla="*/ 19 h 20"/>
                  <a:gd name="T16" fmla="*/ 8 w 197"/>
                  <a:gd name="T17" fmla="*/ 19 h 20"/>
                  <a:gd name="T18" fmla="*/ 1 w 197"/>
                  <a:gd name="T19" fmla="*/ 17 h 20"/>
                  <a:gd name="T20" fmla="*/ 1 w 197"/>
                  <a:gd name="T21" fmla="*/ 12 h 20"/>
                  <a:gd name="T22" fmla="*/ 7 w 197"/>
                  <a:gd name="T23" fmla="*/ 3 h 20"/>
                  <a:gd name="T24" fmla="*/ 13 w 197"/>
                  <a:gd name="T25" fmla="*/ 1 h 20"/>
                  <a:gd name="T26" fmla="*/ 189 w 197"/>
                  <a:gd name="T27" fmla="*/ 1 h 20"/>
                  <a:gd name="T28" fmla="*/ 196 w 197"/>
                  <a:gd name="T29" fmla="*/ 3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7" h="20">
                    <a:moveTo>
                      <a:pt x="196" y="3"/>
                    </a:moveTo>
                    <a:cubicBezTo>
                      <a:pt x="196" y="5"/>
                      <a:pt x="196" y="7"/>
                      <a:pt x="196" y="9"/>
                    </a:cubicBezTo>
                    <a:cubicBezTo>
                      <a:pt x="197" y="15"/>
                      <a:pt x="195" y="18"/>
                      <a:pt x="189" y="18"/>
                    </a:cubicBezTo>
                    <a:cubicBezTo>
                      <a:pt x="186" y="19"/>
                      <a:pt x="183" y="20"/>
                      <a:pt x="179" y="20"/>
                    </a:cubicBezTo>
                    <a:cubicBezTo>
                      <a:pt x="166" y="18"/>
                      <a:pt x="153" y="20"/>
                      <a:pt x="141" y="20"/>
                    </a:cubicBezTo>
                    <a:cubicBezTo>
                      <a:pt x="129" y="19"/>
                      <a:pt x="117" y="20"/>
                      <a:pt x="105" y="19"/>
                    </a:cubicBezTo>
                    <a:cubicBezTo>
                      <a:pt x="95" y="18"/>
                      <a:pt x="84" y="20"/>
                      <a:pt x="74" y="19"/>
                    </a:cubicBezTo>
                    <a:cubicBezTo>
                      <a:pt x="58" y="19"/>
                      <a:pt x="42" y="20"/>
                      <a:pt x="26" y="19"/>
                    </a:cubicBezTo>
                    <a:cubicBezTo>
                      <a:pt x="20" y="18"/>
                      <a:pt x="14" y="20"/>
                      <a:pt x="8" y="19"/>
                    </a:cubicBezTo>
                    <a:cubicBezTo>
                      <a:pt x="6" y="19"/>
                      <a:pt x="3" y="19"/>
                      <a:pt x="1" y="17"/>
                    </a:cubicBezTo>
                    <a:cubicBezTo>
                      <a:pt x="1" y="15"/>
                      <a:pt x="1" y="13"/>
                      <a:pt x="1" y="12"/>
                    </a:cubicBezTo>
                    <a:cubicBezTo>
                      <a:pt x="0" y="7"/>
                      <a:pt x="1" y="3"/>
                      <a:pt x="7" y="3"/>
                    </a:cubicBezTo>
                    <a:cubicBezTo>
                      <a:pt x="9" y="1"/>
                      <a:pt x="11" y="1"/>
                      <a:pt x="13" y="1"/>
                    </a:cubicBezTo>
                    <a:cubicBezTo>
                      <a:pt x="72" y="1"/>
                      <a:pt x="130" y="0"/>
                      <a:pt x="189" y="1"/>
                    </a:cubicBezTo>
                    <a:cubicBezTo>
                      <a:pt x="191" y="1"/>
                      <a:pt x="194" y="0"/>
                      <a:pt x="196" y="3"/>
                    </a:cubicBezTo>
                    <a:close/>
                  </a:path>
                </a:pathLst>
              </a:custGeom>
              <a:solidFill>
                <a:srgbClr val="F7DF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03" name="Freeform 27">
                <a:extLst>
                  <a:ext uri="{FF2B5EF4-FFF2-40B4-BE49-F238E27FC236}">
                    <a16:creationId xmlns:a16="http://schemas.microsoft.com/office/drawing/2014/main" id="{9DBE2F38-3A4D-4C97-27FF-8774E9A3E5A8}"/>
                  </a:ext>
                </a:extLst>
              </p:cNvPr>
              <p:cNvSpPr/>
              <p:nvPr/>
            </p:nvSpPr>
            <p:spPr bwMode="auto">
              <a:xfrm>
                <a:off x="2077" y="1696"/>
                <a:ext cx="483" cy="197"/>
              </a:xfrm>
              <a:custGeom>
                <a:gdLst>
                  <a:gd name="T0" fmla="*/ 107 w 161"/>
                  <a:gd name="T1" fmla="*/ 18 h 66"/>
                  <a:gd name="T2" fmla="*/ 112 w 161"/>
                  <a:gd name="T3" fmla="*/ 16 h 66"/>
                  <a:gd name="T4" fmla="*/ 116 w 161"/>
                  <a:gd name="T5" fmla="*/ 13 h 66"/>
                  <a:gd name="T6" fmla="*/ 112 w 161"/>
                  <a:gd name="T7" fmla="*/ 9 h 66"/>
                  <a:gd name="T8" fmla="*/ 104 w 161"/>
                  <a:gd name="T9" fmla="*/ 8 h 66"/>
                  <a:gd name="T10" fmla="*/ 8 w 161"/>
                  <a:gd name="T11" fmla="*/ 8 h 66"/>
                  <a:gd name="T12" fmla="*/ 3 w 161"/>
                  <a:gd name="T13" fmla="*/ 8 h 66"/>
                  <a:gd name="T14" fmla="*/ 0 w 161"/>
                  <a:gd name="T15" fmla="*/ 6 h 66"/>
                  <a:gd name="T16" fmla="*/ 1 w 161"/>
                  <a:gd name="T17" fmla="*/ 2 h 66"/>
                  <a:gd name="T18" fmla="*/ 8 w 161"/>
                  <a:gd name="T19" fmla="*/ 0 h 66"/>
                  <a:gd name="T20" fmla="*/ 159 w 161"/>
                  <a:gd name="T21" fmla="*/ 0 h 66"/>
                  <a:gd name="T22" fmla="*/ 160 w 161"/>
                  <a:gd name="T23" fmla="*/ 8 h 66"/>
                  <a:gd name="T24" fmla="*/ 154 w 161"/>
                  <a:gd name="T25" fmla="*/ 9 h 66"/>
                  <a:gd name="T26" fmla="*/ 148 w 161"/>
                  <a:gd name="T27" fmla="*/ 10 h 66"/>
                  <a:gd name="T28" fmla="*/ 145 w 161"/>
                  <a:gd name="T29" fmla="*/ 13 h 66"/>
                  <a:gd name="T30" fmla="*/ 148 w 161"/>
                  <a:gd name="T31" fmla="*/ 15 h 66"/>
                  <a:gd name="T32" fmla="*/ 154 w 161"/>
                  <a:gd name="T33" fmla="*/ 15 h 66"/>
                  <a:gd name="T34" fmla="*/ 160 w 161"/>
                  <a:gd name="T35" fmla="*/ 18 h 66"/>
                  <a:gd name="T36" fmla="*/ 159 w 161"/>
                  <a:gd name="T37" fmla="*/ 40 h 66"/>
                  <a:gd name="T38" fmla="*/ 152 w 161"/>
                  <a:gd name="T39" fmla="*/ 42 h 66"/>
                  <a:gd name="T40" fmla="*/ 125 w 161"/>
                  <a:gd name="T41" fmla="*/ 42 h 66"/>
                  <a:gd name="T42" fmla="*/ 120 w 161"/>
                  <a:gd name="T43" fmla="*/ 42 h 66"/>
                  <a:gd name="T44" fmla="*/ 119 w 161"/>
                  <a:gd name="T45" fmla="*/ 46 h 66"/>
                  <a:gd name="T46" fmla="*/ 122 w 161"/>
                  <a:gd name="T47" fmla="*/ 51 h 66"/>
                  <a:gd name="T48" fmla="*/ 122 w 161"/>
                  <a:gd name="T49" fmla="*/ 64 h 66"/>
                  <a:gd name="T50" fmla="*/ 118 w 161"/>
                  <a:gd name="T51" fmla="*/ 65 h 66"/>
                  <a:gd name="T52" fmla="*/ 116 w 161"/>
                  <a:gd name="T53" fmla="*/ 64 h 66"/>
                  <a:gd name="T54" fmla="*/ 115 w 161"/>
                  <a:gd name="T55" fmla="*/ 55 h 66"/>
                  <a:gd name="T56" fmla="*/ 113 w 161"/>
                  <a:gd name="T57" fmla="*/ 49 h 66"/>
                  <a:gd name="T58" fmla="*/ 112 w 161"/>
                  <a:gd name="T59" fmla="*/ 47 h 66"/>
                  <a:gd name="T60" fmla="*/ 107 w 161"/>
                  <a:gd name="T61" fmla="*/ 21 h 66"/>
                  <a:gd name="T62" fmla="*/ 107 w 161"/>
                  <a:gd name="T63" fmla="*/ 18 h 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1" h="66">
                    <a:moveTo>
                      <a:pt x="107" y="18"/>
                    </a:moveTo>
                    <a:cubicBezTo>
                      <a:pt x="108" y="16"/>
                      <a:pt x="110" y="17"/>
                      <a:pt x="112" y="16"/>
                    </a:cubicBezTo>
                    <a:cubicBezTo>
                      <a:pt x="114" y="16"/>
                      <a:pt x="116" y="15"/>
                      <a:pt x="116" y="13"/>
                    </a:cubicBezTo>
                    <a:cubicBezTo>
                      <a:pt x="116" y="11"/>
                      <a:pt x="114" y="9"/>
                      <a:pt x="112" y="9"/>
                    </a:cubicBezTo>
                    <a:cubicBezTo>
                      <a:pt x="109" y="8"/>
                      <a:pt x="107" y="8"/>
                      <a:pt x="104" y="8"/>
                    </a:cubicBezTo>
                    <a:cubicBezTo>
                      <a:pt x="72" y="8"/>
                      <a:pt x="40" y="8"/>
                      <a:pt x="8" y="8"/>
                    </a:cubicBezTo>
                    <a:cubicBezTo>
                      <a:pt x="6" y="8"/>
                      <a:pt x="5" y="8"/>
                      <a:pt x="3" y="8"/>
                    </a:cubicBezTo>
                    <a:cubicBezTo>
                      <a:pt x="2" y="8"/>
                      <a:pt x="0" y="7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3" y="0"/>
                      <a:pt x="5" y="0"/>
                      <a:pt x="8" y="0"/>
                    </a:cubicBezTo>
                    <a:cubicBezTo>
                      <a:pt x="58" y="0"/>
                      <a:pt x="108" y="0"/>
                      <a:pt x="159" y="0"/>
                    </a:cubicBezTo>
                    <a:cubicBezTo>
                      <a:pt x="161" y="3"/>
                      <a:pt x="160" y="5"/>
                      <a:pt x="160" y="8"/>
                    </a:cubicBezTo>
                    <a:cubicBezTo>
                      <a:pt x="158" y="10"/>
                      <a:pt x="156" y="9"/>
                      <a:pt x="154" y="9"/>
                    </a:cubicBezTo>
                    <a:cubicBezTo>
                      <a:pt x="152" y="10"/>
                      <a:pt x="150" y="9"/>
                      <a:pt x="148" y="10"/>
                    </a:cubicBezTo>
                    <a:cubicBezTo>
                      <a:pt x="147" y="10"/>
                      <a:pt x="144" y="10"/>
                      <a:pt x="145" y="13"/>
                    </a:cubicBezTo>
                    <a:cubicBezTo>
                      <a:pt x="145" y="14"/>
                      <a:pt x="147" y="14"/>
                      <a:pt x="148" y="15"/>
                    </a:cubicBezTo>
                    <a:cubicBezTo>
                      <a:pt x="150" y="15"/>
                      <a:pt x="152" y="15"/>
                      <a:pt x="154" y="15"/>
                    </a:cubicBezTo>
                    <a:cubicBezTo>
                      <a:pt x="156" y="16"/>
                      <a:pt x="159" y="15"/>
                      <a:pt x="160" y="18"/>
                    </a:cubicBezTo>
                    <a:cubicBezTo>
                      <a:pt x="161" y="25"/>
                      <a:pt x="161" y="32"/>
                      <a:pt x="159" y="40"/>
                    </a:cubicBezTo>
                    <a:cubicBezTo>
                      <a:pt x="158" y="42"/>
                      <a:pt x="155" y="42"/>
                      <a:pt x="152" y="42"/>
                    </a:cubicBezTo>
                    <a:cubicBezTo>
                      <a:pt x="143" y="42"/>
                      <a:pt x="134" y="42"/>
                      <a:pt x="125" y="42"/>
                    </a:cubicBezTo>
                    <a:cubicBezTo>
                      <a:pt x="123" y="42"/>
                      <a:pt x="122" y="41"/>
                      <a:pt x="120" y="42"/>
                    </a:cubicBezTo>
                    <a:cubicBezTo>
                      <a:pt x="117" y="43"/>
                      <a:pt x="116" y="44"/>
                      <a:pt x="119" y="46"/>
                    </a:cubicBezTo>
                    <a:cubicBezTo>
                      <a:pt x="121" y="48"/>
                      <a:pt x="122" y="49"/>
                      <a:pt x="122" y="51"/>
                    </a:cubicBezTo>
                    <a:cubicBezTo>
                      <a:pt x="123" y="55"/>
                      <a:pt x="123" y="60"/>
                      <a:pt x="122" y="64"/>
                    </a:cubicBezTo>
                    <a:cubicBezTo>
                      <a:pt x="121" y="66"/>
                      <a:pt x="119" y="66"/>
                      <a:pt x="118" y="65"/>
                    </a:cubicBezTo>
                    <a:cubicBezTo>
                      <a:pt x="117" y="65"/>
                      <a:pt x="117" y="64"/>
                      <a:pt x="116" y="64"/>
                    </a:cubicBezTo>
                    <a:cubicBezTo>
                      <a:pt x="115" y="61"/>
                      <a:pt x="115" y="58"/>
                      <a:pt x="115" y="55"/>
                    </a:cubicBezTo>
                    <a:cubicBezTo>
                      <a:pt x="116" y="52"/>
                      <a:pt x="115" y="50"/>
                      <a:pt x="113" y="49"/>
                    </a:cubicBezTo>
                    <a:cubicBezTo>
                      <a:pt x="113" y="48"/>
                      <a:pt x="112" y="47"/>
                      <a:pt x="112" y="47"/>
                    </a:cubicBezTo>
                    <a:cubicBezTo>
                      <a:pt x="113" y="38"/>
                      <a:pt x="109" y="29"/>
                      <a:pt x="107" y="21"/>
                    </a:cubicBezTo>
                    <a:cubicBezTo>
                      <a:pt x="106" y="20"/>
                      <a:pt x="106" y="19"/>
                      <a:pt x="107" y="18"/>
                    </a:cubicBezTo>
                    <a:close/>
                  </a:path>
                </a:pathLst>
              </a:custGeom>
              <a:solidFill>
                <a:srgbClr val="EBF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04" name="Freeform 28">
                <a:extLst>
                  <a:ext uri="{FF2B5EF4-FFF2-40B4-BE49-F238E27FC236}">
                    <a16:creationId xmlns:a16="http://schemas.microsoft.com/office/drawing/2014/main" id="{3623900B-295E-ADB8-9550-F26921BC96DD}"/>
                  </a:ext>
                </a:extLst>
              </p:cNvPr>
              <p:cNvSpPr/>
              <p:nvPr/>
            </p:nvSpPr>
            <p:spPr bwMode="auto">
              <a:xfrm>
                <a:off x="2539" y="1612"/>
                <a:ext cx="87" cy="314"/>
              </a:xfrm>
              <a:custGeom>
                <a:gdLst>
                  <a:gd name="T0" fmla="*/ 5 w 29"/>
                  <a:gd name="T1" fmla="*/ 36 h 105"/>
                  <a:gd name="T2" fmla="*/ 5 w 29"/>
                  <a:gd name="T3" fmla="*/ 28 h 105"/>
                  <a:gd name="T4" fmla="*/ 8 w 29"/>
                  <a:gd name="T5" fmla="*/ 15 h 105"/>
                  <a:gd name="T6" fmla="*/ 10 w 29"/>
                  <a:gd name="T7" fmla="*/ 4 h 105"/>
                  <a:gd name="T8" fmla="*/ 15 w 29"/>
                  <a:gd name="T9" fmla="*/ 0 h 105"/>
                  <a:gd name="T10" fmla="*/ 20 w 29"/>
                  <a:gd name="T11" fmla="*/ 3 h 105"/>
                  <a:gd name="T12" fmla="*/ 24 w 29"/>
                  <a:gd name="T13" fmla="*/ 19 h 105"/>
                  <a:gd name="T14" fmla="*/ 25 w 29"/>
                  <a:gd name="T15" fmla="*/ 24 h 105"/>
                  <a:gd name="T16" fmla="*/ 25 w 29"/>
                  <a:gd name="T17" fmla="*/ 66 h 105"/>
                  <a:gd name="T18" fmla="*/ 27 w 29"/>
                  <a:gd name="T19" fmla="*/ 89 h 105"/>
                  <a:gd name="T20" fmla="*/ 29 w 29"/>
                  <a:gd name="T21" fmla="*/ 102 h 105"/>
                  <a:gd name="T22" fmla="*/ 24 w 29"/>
                  <a:gd name="T23" fmla="*/ 104 h 105"/>
                  <a:gd name="T24" fmla="*/ 2 w 29"/>
                  <a:gd name="T25" fmla="*/ 103 h 105"/>
                  <a:gd name="T26" fmla="*/ 0 w 29"/>
                  <a:gd name="T27" fmla="*/ 98 h 105"/>
                  <a:gd name="T28" fmla="*/ 1 w 29"/>
                  <a:gd name="T29" fmla="*/ 76 h 105"/>
                  <a:gd name="T30" fmla="*/ 5 w 29"/>
                  <a:gd name="T31" fmla="*/ 68 h 105"/>
                  <a:gd name="T32" fmla="*/ 5 w 29"/>
                  <a:gd name="T33" fmla="*/ 45 h 105"/>
                  <a:gd name="T34" fmla="*/ 5 w 29"/>
                  <a:gd name="T35" fmla="*/ 36 h 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05">
                    <a:moveTo>
                      <a:pt x="5" y="36"/>
                    </a:moveTo>
                    <a:cubicBezTo>
                      <a:pt x="5" y="33"/>
                      <a:pt x="5" y="31"/>
                      <a:pt x="5" y="28"/>
                    </a:cubicBezTo>
                    <a:cubicBezTo>
                      <a:pt x="4" y="23"/>
                      <a:pt x="5" y="19"/>
                      <a:pt x="8" y="15"/>
                    </a:cubicBezTo>
                    <a:cubicBezTo>
                      <a:pt x="10" y="12"/>
                      <a:pt x="11" y="8"/>
                      <a:pt x="10" y="4"/>
                    </a:cubicBezTo>
                    <a:cubicBezTo>
                      <a:pt x="10" y="1"/>
                      <a:pt x="12" y="0"/>
                      <a:pt x="15" y="0"/>
                    </a:cubicBezTo>
                    <a:cubicBezTo>
                      <a:pt x="18" y="0"/>
                      <a:pt x="20" y="1"/>
                      <a:pt x="20" y="3"/>
                    </a:cubicBezTo>
                    <a:cubicBezTo>
                      <a:pt x="18" y="10"/>
                      <a:pt x="22" y="14"/>
                      <a:pt x="24" y="19"/>
                    </a:cubicBezTo>
                    <a:cubicBezTo>
                      <a:pt x="25" y="21"/>
                      <a:pt x="25" y="22"/>
                      <a:pt x="25" y="24"/>
                    </a:cubicBezTo>
                    <a:cubicBezTo>
                      <a:pt x="24" y="38"/>
                      <a:pt x="24" y="52"/>
                      <a:pt x="25" y="66"/>
                    </a:cubicBezTo>
                    <a:cubicBezTo>
                      <a:pt x="26" y="73"/>
                      <a:pt x="27" y="81"/>
                      <a:pt x="27" y="89"/>
                    </a:cubicBezTo>
                    <a:cubicBezTo>
                      <a:pt x="27" y="93"/>
                      <a:pt x="28" y="98"/>
                      <a:pt x="29" y="102"/>
                    </a:cubicBezTo>
                    <a:cubicBezTo>
                      <a:pt x="28" y="104"/>
                      <a:pt x="26" y="104"/>
                      <a:pt x="24" y="104"/>
                    </a:cubicBezTo>
                    <a:cubicBezTo>
                      <a:pt x="17" y="104"/>
                      <a:pt x="9" y="105"/>
                      <a:pt x="2" y="103"/>
                    </a:cubicBezTo>
                    <a:cubicBezTo>
                      <a:pt x="0" y="101"/>
                      <a:pt x="0" y="100"/>
                      <a:pt x="0" y="98"/>
                    </a:cubicBezTo>
                    <a:cubicBezTo>
                      <a:pt x="2" y="90"/>
                      <a:pt x="1" y="83"/>
                      <a:pt x="1" y="76"/>
                    </a:cubicBezTo>
                    <a:cubicBezTo>
                      <a:pt x="1" y="72"/>
                      <a:pt x="1" y="69"/>
                      <a:pt x="5" y="68"/>
                    </a:cubicBezTo>
                    <a:cubicBezTo>
                      <a:pt x="5" y="60"/>
                      <a:pt x="5" y="53"/>
                      <a:pt x="5" y="45"/>
                    </a:cubicBezTo>
                    <a:cubicBezTo>
                      <a:pt x="3" y="42"/>
                      <a:pt x="3" y="39"/>
                      <a:pt x="5" y="36"/>
                    </a:cubicBezTo>
                    <a:close/>
                  </a:path>
                </a:pathLst>
              </a:custGeom>
              <a:solidFill>
                <a:srgbClr val="96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05" name="Freeform 29">
                <a:extLst>
                  <a:ext uri="{FF2B5EF4-FFF2-40B4-BE49-F238E27FC236}">
                    <a16:creationId xmlns:a16="http://schemas.microsoft.com/office/drawing/2014/main" id="{B2FECBE5-FDD0-203B-F777-B8BB04FF8DF2}"/>
                  </a:ext>
                </a:extLst>
              </p:cNvPr>
              <p:cNvSpPr/>
              <p:nvPr/>
            </p:nvSpPr>
            <p:spPr bwMode="auto">
              <a:xfrm>
                <a:off x="2233" y="1462"/>
                <a:ext cx="348" cy="75"/>
              </a:xfrm>
              <a:custGeom>
                <a:gdLst>
                  <a:gd name="T0" fmla="*/ 58 w 116"/>
                  <a:gd name="T1" fmla="*/ 24 h 25"/>
                  <a:gd name="T2" fmla="*/ 7 w 116"/>
                  <a:gd name="T3" fmla="*/ 24 h 25"/>
                  <a:gd name="T4" fmla="*/ 3 w 116"/>
                  <a:gd name="T5" fmla="*/ 24 h 25"/>
                  <a:gd name="T6" fmla="*/ 0 w 116"/>
                  <a:gd name="T7" fmla="*/ 21 h 25"/>
                  <a:gd name="T8" fmla="*/ 4 w 116"/>
                  <a:gd name="T9" fmla="*/ 19 h 25"/>
                  <a:gd name="T10" fmla="*/ 7 w 116"/>
                  <a:gd name="T11" fmla="*/ 19 h 25"/>
                  <a:gd name="T12" fmla="*/ 64 w 116"/>
                  <a:gd name="T13" fmla="*/ 19 h 25"/>
                  <a:gd name="T14" fmla="*/ 68 w 116"/>
                  <a:gd name="T15" fmla="*/ 19 h 25"/>
                  <a:gd name="T16" fmla="*/ 71 w 116"/>
                  <a:gd name="T17" fmla="*/ 16 h 25"/>
                  <a:gd name="T18" fmla="*/ 67 w 116"/>
                  <a:gd name="T19" fmla="*/ 14 h 25"/>
                  <a:gd name="T20" fmla="*/ 36 w 116"/>
                  <a:gd name="T21" fmla="*/ 14 h 25"/>
                  <a:gd name="T22" fmla="*/ 7 w 116"/>
                  <a:gd name="T23" fmla="*/ 14 h 25"/>
                  <a:gd name="T24" fmla="*/ 3 w 116"/>
                  <a:gd name="T25" fmla="*/ 13 h 25"/>
                  <a:gd name="T26" fmla="*/ 5 w 116"/>
                  <a:gd name="T27" fmla="*/ 9 h 25"/>
                  <a:gd name="T28" fmla="*/ 5 w 116"/>
                  <a:gd name="T29" fmla="*/ 5 h 25"/>
                  <a:gd name="T30" fmla="*/ 3 w 116"/>
                  <a:gd name="T31" fmla="*/ 2 h 25"/>
                  <a:gd name="T32" fmla="*/ 7 w 116"/>
                  <a:gd name="T33" fmla="*/ 1 h 25"/>
                  <a:gd name="T34" fmla="*/ 50 w 116"/>
                  <a:gd name="T35" fmla="*/ 1 h 25"/>
                  <a:gd name="T36" fmla="*/ 100 w 116"/>
                  <a:gd name="T37" fmla="*/ 1 h 25"/>
                  <a:gd name="T38" fmla="*/ 104 w 116"/>
                  <a:gd name="T39" fmla="*/ 2 h 25"/>
                  <a:gd name="T40" fmla="*/ 101 w 116"/>
                  <a:gd name="T41" fmla="*/ 5 h 25"/>
                  <a:gd name="T42" fmla="*/ 102 w 116"/>
                  <a:gd name="T43" fmla="*/ 10 h 25"/>
                  <a:gd name="T44" fmla="*/ 104 w 116"/>
                  <a:gd name="T45" fmla="*/ 12 h 25"/>
                  <a:gd name="T46" fmla="*/ 101 w 116"/>
                  <a:gd name="T47" fmla="*/ 14 h 25"/>
                  <a:gd name="T48" fmla="*/ 93 w 116"/>
                  <a:gd name="T49" fmla="*/ 14 h 25"/>
                  <a:gd name="T50" fmla="*/ 88 w 116"/>
                  <a:gd name="T51" fmla="*/ 17 h 25"/>
                  <a:gd name="T52" fmla="*/ 93 w 116"/>
                  <a:gd name="T53" fmla="*/ 19 h 25"/>
                  <a:gd name="T54" fmla="*/ 112 w 116"/>
                  <a:gd name="T55" fmla="*/ 20 h 25"/>
                  <a:gd name="T56" fmla="*/ 115 w 116"/>
                  <a:gd name="T57" fmla="*/ 22 h 25"/>
                  <a:gd name="T58" fmla="*/ 111 w 116"/>
                  <a:gd name="T59" fmla="*/ 24 h 25"/>
                  <a:gd name="T60" fmla="*/ 58 w 116"/>
                  <a:gd name="T61" fmla="*/ 24 h 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5" h="25">
                    <a:moveTo>
                      <a:pt x="58" y="24"/>
                    </a:moveTo>
                    <a:cubicBezTo>
                      <a:pt x="41" y="24"/>
                      <a:pt x="24" y="24"/>
                      <a:pt x="7" y="24"/>
                    </a:cubicBezTo>
                    <a:cubicBezTo>
                      <a:pt x="6" y="24"/>
                      <a:pt x="5" y="24"/>
                      <a:pt x="3" y="24"/>
                    </a:cubicBezTo>
                    <a:cubicBezTo>
                      <a:pt x="1" y="24"/>
                      <a:pt x="0" y="23"/>
                      <a:pt x="0" y="21"/>
                    </a:cubicBezTo>
                    <a:cubicBezTo>
                      <a:pt x="0" y="19"/>
                      <a:pt x="2" y="19"/>
                      <a:pt x="4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26" y="19"/>
                      <a:pt x="45" y="19"/>
                      <a:pt x="64" y="19"/>
                    </a:cubicBezTo>
                    <a:cubicBezTo>
                      <a:pt x="65" y="19"/>
                      <a:pt x="66" y="19"/>
                      <a:pt x="68" y="19"/>
                    </a:cubicBezTo>
                    <a:cubicBezTo>
                      <a:pt x="69" y="19"/>
                      <a:pt x="71" y="18"/>
                      <a:pt x="71" y="16"/>
                    </a:cubicBezTo>
                    <a:cubicBezTo>
                      <a:pt x="71" y="14"/>
                      <a:pt x="69" y="14"/>
                      <a:pt x="67" y="14"/>
                    </a:cubicBezTo>
                    <a:cubicBezTo>
                      <a:pt x="57" y="14"/>
                      <a:pt x="46" y="14"/>
                      <a:pt x="36" y="14"/>
                    </a:cubicBezTo>
                    <a:cubicBezTo>
                      <a:pt x="26" y="14"/>
                      <a:pt x="17" y="14"/>
                      <a:pt x="7" y="14"/>
                    </a:cubicBezTo>
                    <a:cubicBezTo>
                      <a:pt x="6" y="14"/>
                      <a:pt x="4" y="15"/>
                      <a:pt x="3" y="13"/>
                    </a:cubicBezTo>
                    <a:cubicBezTo>
                      <a:pt x="3" y="11"/>
                      <a:pt x="4" y="10"/>
                      <a:pt x="5" y="9"/>
                    </a:cubicBezTo>
                    <a:cubicBezTo>
                      <a:pt x="7" y="8"/>
                      <a:pt x="7" y="6"/>
                      <a:pt x="5" y="5"/>
                    </a:cubicBezTo>
                    <a:cubicBezTo>
                      <a:pt x="4" y="4"/>
                      <a:pt x="2" y="4"/>
                      <a:pt x="3" y="2"/>
                    </a:cubicBezTo>
                    <a:cubicBezTo>
                      <a:pt x="4" y="0"/>
                      <a:pt x="6" y="1"/>
                      <a:pt x="7" y="1"/>
                    </a:cubicBezTo>
                    <a:cubicBezTo>
                      <a:pt x="21" y="1"/>
                      <a:pt x="36" y="1"/>
                      <a:pt x="50" y="1"/>
                    </a:cubicBezTo>
                    <a:cubicBezTo>
                      <a:pt x="66" y="1"/>
                      <a:pt x="83" y="1"/>
                      <a:pt x="100" y="1"/>
                    </a:cubicBezTo>
                    <a:cubicBezTo>
                      <a:pt x="101" y="1"/>
                      <a:pt x="103" y="0"/>
                      <a:pt x="104" y="2"/>
                    </a:cubicBezTo>
                    <a:cubicBezTo>
                      <a:pt x="105" y="4"/>
                      <a:pt x="102" y="4"/>
                      <a:pt x="101" y="5"/>
                    </a:cubicBezTo>
                    <a:cubicBezTo>
                      <a:pt x="98" y="7"/>
                      <a:pt x="98" y="9"/>
                      <a:pt x="102" y="10"/>
                    </a:cubicBezTo>
                    <a:cubicBezTo>
                      <a:pt x="103" y="10"/>
                      <a:pt x="105" y="10"/>
                      <a:pt x="104" y="12"/>
                    </a:cubicBezTo>
                    <a:cubicBezTo>
                      <a:pt x="104" y="14"/>
                      <a:pt x="102" y="14"/>
                      <a:pt x="101" y="14"/>
                    </a:cubicBezTo>
                    <a:cubicBezTo>
                      <a:pt x="98" y="14"/>
                      <a:pt x="96" y="14"/>
                      <a:pt x="93" y="14"/>
                    </a:cubicBezTo>
                    <a:cubicBezTo>
                      <a:pt x="91" y="14"/>
                      <a:pt x="88" y="14"/>
                      <a:pt x="88" y="17"/>
                    </a:cubicBezTo>
                    <a:cubicBezTo>
                      <a:pt x="88" y="20"/>
                      <a:pt x="91" y="19"/>
                      <a:pt x="93" y="19"/>
                    </a:cubicBezTo>
                    <a:cubicBezTo>
                      <a:pt x="99" y="19"/>
                      <a:pt x="106" y="18"/>
                      <a:pt x="112" y="20"/>
                    </a:cubicBezTo>
                    <a:cubicBezTo>
                      <a:pt x="113" y="20"/>
                      <a:pt x="116" y="20"/>
                      <a:pt x="115" y="22"/>
                    </a:cubicBezTo>
                    <a:cubicBezTo>
                      <a:pt x="115" y="25"/>
                      <a:pt x="113" y="24"/>
                      <a:pt x="111" y="24"/>
                    </a:cubicBezTo>
                    <a:cubicBezTo>
                      <a:pt x="93" y="24"/>
                      <a:pt x="76" y="24"/>
                      <a:pt x="58" y="24"/>
                    </a:cubicBezTo>
                    <a:close/>
                  </a:path>
                </a:pathLst>
              </a:custGeom>
              <a:solidFill>
                <a:srgbClr val="EAF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06" name="Freeform 30">
                <a:extLst>
                  <a:ext uri="{FF2B5EF4-FFF2-40B4-BE49-F238E27FC236}">
                    <a16:creationId xmlns:a16="http://schemas.microsoft.com/office/drawing/2014/main" id="{C1A26D65-BA8D-F815-92CF-2C6846A5B366}"/>
                  </a:ext>
                </a:extLst>
              </p:cNvPr>
              <p:cNvSpPr/>
              <p:nvPr/>
            </p:nvSpPr>
            <p:spPr bwMode="auto">
              <a:xfrm>
                <a:off x="2617" y="1294"/>
                <a:ext cx="348" cy="72"/>
              </a:xfrm>
              <a:custGeom>
                <a:gdLst>
                  <a:gd name="T0" fmla="*/ 57 w 116"/>
                  <a:gd name="T1" fmla="*/ 24 h 24"/>
                  <a:gd name="T2" fmla="*/ 7 w 116"/>
                  <a:gd name="T3" fmla="*/ 24 h 24"/>
                  <a:gd name="T4" fmla="*/ 4 w 116"/>
                  <a:gd name="T5" fmla="*/ 24 h 24"/>
                  <a:gd name="T6" fmla="*/ 0 w 116"/>
                  <a:gd name="T7" fmla="*/ 21 h 24"/>
                  <a:gd name="T8" fmla="*/ 4 w 116"/>
                  <a:gd name="T9" fmla="*/ 18 h 24"/>
                  <a:gd name="T10" fmla="*/ 23 w 116"/>
                  <a:gd name="T11" fmla="*/ 18 h 24"/>
                  <a:gd name="T12" fmla="*/ 27 w 116"/>
                  <a:gd name="T13" fmla="*/ 16 h 24"/>
                  <a:gd name="T14" fmla="*/ 23 w 116"/>
                  <a:gd name="T15" fmla="*/ 14 h 24"/>
                  <a:gd name="T16" fmla="*/ 14 w 116"/>
                  <a:gd name="T17" fmla="*/ 13 h 24"/>
                  <a:gd name="T18" fmla="*/ 11 w 116"/>
                  <a:gd name="T19" fmla="*/ 11 h 24"/>
                  <a:gd name="T20" fmla="*/ 13 w 116"/>
                  <a:gd name="T21" fmla="*/ 9 h 24"/>
                  <a:gd name="T22" fmla="*/ 13 w 116"/>
                  <a:gd name="T23" fmla="*/ 4 h 24"/>
                  <a:gd name="T24" fmla="*/ 11 w 116"/>
                  <a:gd name="T25" fmla="*/ 2 h 24"/>
                  <a:gd name="T26" fmla="*/ 14 w 116"/>
                  <a:gd name="T27" fmla="*/ 0 h 24"/>
                  <a:gd name="T28" fmla="*/ 17 w 116"/>
                  <a:gd name="T29" fmla="*/ 0 h 24"/>
                  <a:gd name="T30" fmla="*/ 107 w 116"/>
                  <a:gd name="T31" fmla="*/ 0 h 24"/>
                  <a:gd name="T32" fmla="*/ 111 w 116"/>
                  <a:gd name="T33" fmla="*/ 0 h 24"/>
                  <a:gd name="T34" fmla="*/ 113 w 116"/>
                  <a:gd name="T35" fmla="*/ 2 h 24"/>
                  <a:gd name="T36" fmla="*/ 112 w 116"/>
                  <a:gd name="T37" fmla="*/ 4 h 24"/>
                  <a:gd name="T38" fmla="*/ 111 w 116"/>
                  <a:gd name="T39" fmla="*/ 9 h 24"/>
                  <a:gd name="T40" fmla="*/ 109 w 116"/>
                  <a:gd name="T41" fmla="*/ 13 h 24"/>
                  <a:gd name="T42" fmla="*/ 80 w 116"/>
                  <a:gd name="T43" fmla="*/ 14 h 24"/>
                  <a:gd name="T44" fmla="*/ 49 w 116"/>
                  <a:gd name="T45" fmla="*/ 14 h 24"/>
                  <a:gd name="T46" fmla="*/ 45 w 116"/>
                  <a:gd name="T47" fmla="*/ 16 h 24"/>
                  <a:gd name="T48" fmla="*/ 49 w 116"/>
                  <a:gd name="T49" fmla="*/ 18 h 24"/>
                  <a:gd name="T50" fmla="*/ 107 w 116"/>
                  <a:gd name="T51" fmla="*/ 18 h 24"/>
                  <a:gd name="T52" fmla="*/ 111 w 116"/>
                  <a:gd name="T53" fmla="*/ 18 h 24"/>
                  <a:gd name="T54" fmla="*/ 115 w 116"/>
                  <a:gd name="T55" fmla="*/ 21 h 24"/>
                  <a:gd name="T56" fmla="*/ 111 w 116"/>
                  <a:gd name="T57" fmla="*/ 24 h 24"/>
                  <a:gd name="T58" fmla="*/ 57 w 116"/>
                  <a:gd name="T59" fmla="*/ 24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5" h="24">
                    <a:moveTo>
                      <a:pt x="57" y="24"/>
                    </a:moveTo>
                    <a:cubicBezTo>
                      <a:pt x="40" y="24"/>
                      <a:pt x="24" y="24"/>
                      <a:pt x="7" y="24"/>
                    </a:cubicBezTo>
                    <a:cubicBezTo>
                      <a:pt x="6" y="24"/>
                      <a:pt x="5" y="24"/>
                      <a:pt x="4" y="24"/>
                    </a:cubicBezTo>
                    <a:cubicBezTo>
                      <a:pt x="2" y="24"/>
                      <a:pt x="0" y="23"/>
                      <a:pt x="0" y="21"/>
                    </a:cubicBezTo>
                    <a:cubicBezTo>
                      <a:pt x="0" y="19"/>
                      <a:pt x="2" y="18"/>
                      <a:pt x="4" y="18"/>
                    </a:cubicBezTo>
                    <a:cubicBezTo>
                      <a:pt x="10" y="18"/>
                      <a:pt x="16" y="18"/>
                      <a:pt x="23" y="18"/>
                    </a:cubicBezTo>
                    <a:cubicBezTo>
                      <a:pt x="24" y="18"/>
                      <a:pt x="27" y="19"/>
                      <a:pt x="27" y="16"/>
                    </a:cubicBezTo>
                    <a:cubicBezTo>
                      <a:pt x="27" y="13"/>
                      <a:pt x="25" y="14"/>
                      <a:pt x="23" y="14"/>
                    </a:cubicBezTo>
                    <a:cubicBezTo>
                      <a:pt x="20" y="13"/>
                      <a:pt x="17" y="13"/>
                      <a:pt x="14" y="13"/>
                    </a:cubicBezTo>
                    <a:cubicBezTo>
                      <a:pt x="13" y="13"/>
                      <a:pt x="11" y="13"/>
                      <a:pt x="11" y="11"/>
                    </a:cubicBezTo>
                    <a:cubicBezTo>
                      <a:pt x="11" y="10"/>
                      <a:pt x="12" y="9"/>
                      <a:pt x="13" y="9"/>
                    </a:cubicBezTo>
                    <a:cubicBezTo>
                      <a:pt x="17" y="7"/>
                      <a:pt x="18" y="5"/>
                      <a:pt x="13" y="4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0"/>
                      <a:pt x="12" y="0"/>
                      <a:pt x="14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47" y="0"/>
                      <a:pt x="77" y="0"/>
                      <a:pt x="107" y="0"/>
                    </a:cubicBezTo>
                    <a:cubicBezTo>
                      <a:pt x="108" y="0"/>
                      <a:pt x="109" y="0"/>
                      <a:pt x="111" y="0"/>
                    </a:cubicBezTo>
                    <a:cubicBezTo>
                      <a:pt x="112" y="0"/>
                      <a:pt x="113" y="0"/>
                      <a:pt x="113" y="2"/>
                    </a:cubicBezTo>
                    <a:cubicBezTo>
                      <a:pt x="113" y="3"/>
                      <a:pt x="113" y="3"/>
                      <a:pt x="112" y="4"/>
                    </a:cubicBezTo>
                    <a:cubicBezTo>
                      <a:pt x="108" y="5"/>
                      <a:pt x="109" y="7"/>
                      <a:pt x="111" y="9"/>
                    </a:cubicBezTo>
                    <a:cubicBezTo>
                      <a:pt x="114" y="12"/>
                      <a:pt x="112" y="13"/>
                      <a:pt x="109" y="13"/>
                    </a:cubicBezTo>
                    <a:cubicBezTo>
                      <a:pt x="99" y="12"/>
                      <a:pt x="89" y="14"/>
                      <a:pt x="80" y="14"/>
                    </a:cubicBezTo>
                    <a:cubicBezTo>
                      <a:pt x="69" y="14"/>
                      <a:pt x="59" y="11"/>
                      <a:pt x="49" y="14"/>
                    </a:cubicBezTo>
                    <a:cubicBezTo>
                      <a:pt x="47" y="14"/>
                      <a:pt x="44" y="14"/>
                      <a:pt x="45" y="16"/>
                    </a:cubicBezTo>
                    <a:cubicBezTo>
                      <a:pt x="45" y="19"/>
                      <a:pt x="48" y="18"/>
                      <a:pt x="49" y="18"/>
                    </a:cubicBezTo>
                    <a:cubicBezTo>
                      <a:pt x="69" y="18"/>
                      <a:pt x="88" y="18"/>
                      <a:pt x="107" y="18"/>
                    </a:cubicBezTo>
                    <a:cubicBezTo>
                      <a:pt x="108" y="18"/>
                      <a:pt x="109" y="18"/>
                      <a:pt x="111" y="18"/>
                    </a:cubicBezTo>
                    <a:cubicBezTo>
                      <a:pt x="113" y="18"/>
                      <a:pt x="116" y="18"/>
                      <a:pt x="115" y="21"/>
                    </a:cubicBezTo>
                    <a:cubicBezTo>
                      <a:pt x="115" y="24"/>
                      <a:pt x="113" y="24"/>
                      <a:pt x="111" y="24"/>
                    </a:cubicBezTo>
                    <a:cubicBezTo>
                      <a:pt x="93" y="24"/>
                      <a:pt x="75" y="24"/>
                      <a:pt x="57" y="24"/>
                    </a:cubicBezTo>
                    <a:close/>
                  </a:path>
                </a:pathLst>
              </a:custGeom>
              <a:solidFill>
                <a:srgbClr val="EBF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07" name="Freeform 31">
                <a:extLst>
                  <a:ext uri="{FF2B5EF4-FFF2-40B4-BE49-F238E27FC236}">
                    <a16:creationId xmlns:a16="http://schemas.microsoft.com/office/drawing/2014/main" id="{5C77CFB5-E681-208C-87DB-2B821B6BEB2F}"/>
                  </a:ext>
                </a:extLst>
              </p:cNvPr>
              <p:cNvSpPr/>
              <p:nvPr/>
            </p:nvSpPr>
            <p:spPr bwMode="auto">
              <a:xfrm>
                <a:off x="2692" y="1806"/>
                <a:ext cx="90" cy="621"/>
              </a:xfrm>
              <a:custGeom>
                <a:gdLst>
                  <a:gd name="T0" fmla="*/ 5 w 30"/>
                  <a:gd name="T1" fmla="*/ 1 h 207"/>
                  <a:gd name="T2" fmla="*/ 11 w 30"/>
                  <a:gd name="T3" fmla="*/ 2 h 207"/>
                  <a:gd name="T4" fmla="*/ 13 w 30"/>
                  <a:gd name="T5" fmla="*/ 9 h 207"/>
                  <a:gd name="T6" fmla="*/ 13 w 30"/>
                  <a:gd name="T7" fmla="*/ 19 h 207"/>
                  <a:gd name="T8" fmla="*/ 13 w 30"/>
                  <a:gd name="T9" fmla="*/ 36 h 207"/>
                  <a:gd name="T10" fmla="*/ 13 w 30"/>
                  <a:gd name="T11" fmla="*/ 43 h 207"/>
                  <a:gd name="T12" fmla="*/ 13 w 30"/>
                  <a:gd name="T13" fmla="*/ 47 h 207"/>
                  <a:gd name="T14" fmla="*/ 13 w 30"/>
                  <a:gd name="T15" fmla="*/ 62 h 207"/>
                  <a:gd name="T16" fmla="*/ 13 w 30"/>
                  <a:gd name="T17" fmla="*/ 69 h 207"/>
                  <a:gd name="T18" fmla="*/ 13 w 30"/>
                  <a:gd name="T19" fmla="*/ 73 h 207"/>
                  <a:gd name="T20" fmla="*/ 13 w 30"/>
                  <a:gd name="T21" fmla="*/ 79 h 207"/>
                  <a:gd name="T22" fmla="*/ 20 w 30"/>
                  <a:gd name="T23" fmla="*/ 86 h 207"/>
                  <a:gd name="T24" fmla="*/ 27 w 30"/>
                  <a:gd name="T25" fmla="*/ 88 h 207"/>
                  <a:gd name="T26" fmla="*/ 23 w 30"/>
                  <a:gd name="T27" fmla="*/ 91 h 207"/>
                  <a:gd name="T28" fmla="*/ 13 w 30"/>
                  <a:gd name="T29" fmla="*/ 91 h 207"/>
                  <a:gd name="T30" fmla="*/ 22 w 30"/>
                  <a:gd name="T31" fmla="*/ 93 h 207"/>
                  <a:gd name="T32" fmla="*/ 28 w 30"/>
                  <a:gd name="T33" fmla="*/ 96 h 207"/>
                  <a:gd name="T34" fmla="*/ 19 w 30"/>
                  <a:gd name="T35" fmla="*/ 97 h 207"/>
                  <a:gd name="T36" fmla="*/ 13 w 30"/>
                  <a:gd name="T37" fmla="*/ 99 h 207"/>
                  <a:gd name="T38" fmla="*/ 13 w 30"/>
                  <a:gd name="T39" fmla="*/ 114 h 207"/>
                  <a:gd name="T40" fmla="*/ 13 w 30"/>
                  <a:gd name="T41" fmla="*/ 121 h 207"/>
                  <a:gd name="T42" fmla="*/ 13 w 30"/>
                  <a:gd name="T43" fmla="*/ 125 h 207"/>
                  <a:gd name="T44" fmla="*/ 13 w 30"/>
                  <a:gd name="T45" fmla="*/ 140 h 207"/>
                  <a:gd name="T46" fmla="*/ 13 w 30"/>
                  <a:gd name="T47" fmla="*/ 148 h 207"/>
                  <a:gd name="T48" fmla="*/ 13 w 30"/>
                  <a:gd name="T49" fmla="*/ 151 h 207"/>
                  <a:gd name="T50" fmla="*/ 13 w 30"/>
                  <a:gd name="T51" fmla="*/ 157 h 207"/>
                  <a:gd name="T52" fmla="*/ 20 w 30"/>
                  <a:gd name="T53" fmla="*/ 165 h 207"/>
                  <a:gd name="T54" fmla="*/ 28 w 30"/>
                  <a:gd name="T55" fmla="*/ 165 h 207"/>
                  <a:gd name="T56" fmla="*/ 30 w 30"/>
                  <a:gd name="T57" fmla="*/ 166 h 207"/>
                  <a:gd name="T58" fmla="*/ 24 w 30"/>
                  <a:gd name="T59" fmla="*/ 169 h 207"/>
                  <a:gd name="T60" fmla="*/ 13 w 30"/>
                  <a:gd name="T61" fmla="*/ 170 h 207"/>
                  <a:gd name="T62" fmla="*/ 22 w 30"/>
                  <a:gd name="T63" fmla="*/ 171 h 207"/>
                  <a:gd name="T64" fmla="*/ 28 w 30"/>
                  <a:gd name="T65" fmla="*/ 174 h 207"/>
                  <a:gd name="T66" fmla="*/ 21 w 30"/>
                  <a:gd name="T67" fmla="*/ 176 h 207"/>
                  <a:gd name="T68" fmla="*/ 14 w 30"/>
                  <a:gd name="T69" fmla="*/ 176 h 207"/>
                  <a:gd name="T70" fmla="*/ 13 w 30"/>
                  <a:gd name="T71" fmla="*/ 179 h 207"/>
                  <a:gd name="T72" fmla="*/ 13 w 30"/>
                  <a:gd name="T73" fmla="*/ 192 h 207"/>
                  <a:gd name="T74" fmla="*/ 11 w 30"/>
                  <a:gd name="T75" fmla="*/ 207 h 207"/>
                  <a:gd name="T76" fmla="*/ 2 w 30"/>
                  <a:gd name="T77" fmla="*/ 207 h 207"/>
                  <a:gd name="T78" fmla="*/ 1 w 30"/>
                  <a:gd name="T79" fmla="*/ 201 h 207"/>
                  <a:gd name="T80" fmla="*/ 1 w 30"/>
                  <a:gd name="T81" fmla="*/ 157 h 207"/>
                  <a:gd name="T82" fmla="*/ 1 w 30"/>
                  <a:gd name="T83" fmla="*/ 150 h 207"/>
                  <a:gd name="T84" fmla="*/ 1 w 30"/>
                  <a:gd name="T85" fmla="*/ 49 h 207"/>
                  <a:gd name="T86" fmla="*/ 1 w 30"/>
                  <a:gd name="T87" fmla="*/ 44 h 207"/>
                  <a:gd name="T88" fmla="*/ 4 w 30"/>
                  <a:gd name="T89" fmla="*/ 42 h 207"/>
                  <a:gd name="T90" fmla="*/ 5 w 30"/>
                  <a:gd name="T91" fmla="*/ 37 h 207"/>
                  <a:gd name="T92" fmla="*/ 5 w 30"/>
                  <a:gd name="T93" fmla="*/ 1 h 2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" h="206">
                    <a:moveTo>
                      <a:pt x="5" y="1"/>
                    </a:moveTo>
                    <a:cubicBezTo>
                      <a:pt x="7" y="1"/>
                      <a:pt x="9" y="0"/>
                      <a:pt x="11" y="2"/>
                    </a:cubicBezTo>
                    <a:cubicBezTo>
                      <a:pt x="13" y="4"/>
                      <a:pt x="13" y="6"/>
                      <a:pt x="13" y="9"/>
                    </a:cubicBezTo>
                    <a:cubicBezTo>
                      <a:pt x="13" y="12"/>
                      <a:pt x="13" y="16"/>
                      <a:pt x="13" y="19"/>
                    </a:cubicBezTo>
                    <a:cubicBezTo>
                      <a:pt x="13" y="25"/>
                      <a:pt x="13" y="30"/>
                      <a:pt x="13" y="36"/>
                    </a:cubicBezTo>
                    <a:cubicBezTo>
                      <a:pt x="13" y="38"/>
                      <a:pt x="13" y="40"/>
                      <a:pt x="13" y="43"/>
                    </a:cubicBezTo>
                    <a:cubicBezTo>
                      <a:pt x="13" y="44"/>
                      <a:pt x="13" y="45"/>
                      <a:pt x="13" y="47"/>
                    </a:cubicBezTo>
                    <a:cubicBezTo>
                      <a:pt x="13" y="52"/>
                      <a:pt x="13" y="57"/>
                      <a:pt x="13" y="62"/>
                    </a:cubicBezTo>
                    <a:cubicBezTo>
                      <a:pt x="13" y="64"/>
                      <a:pt x="13" y="67"/>
                      <a:pt x="13" y="69"/>
                    </a:cubicBezTo>
                    <a:cubicBezTo>
                      <a:pt x="13" y="70"/>
                      <a:pt x="13" y="71"/>
                      <a:pt x="13" y="73"/>
                    </a:cubicBezTo>
                    <a:cubicBezTo>
                      <a:pt x="13" y="75"/>
                      <a:pt x="13" y="77"/>
                      <a:pt x="13" y="79"/>
                    </a:cubicBezTo>
                    <a:cubicBezTo>
                      <a:pt x="13" y="86"/>
                      <a:pt x="13" y="86"/>
                      <a:pt x="20" y="86"/>
                    </a:cubicBezTo>
                    <a:cubicBezTo>
                      <a:pt x="23" y="86"/>
                      <a:pt x="25" y="86"/>
                      <a:pt x="27" y="88"/>
                    </a:cubicBezTo>
                    <a:cubicBezTo>
                      <a:pt x="28" y="91"/>
                      <a:pt x="25" y="90"/>
                      <a:pt x="23" y="91"/>
                    </a:cubicBezTo>
                    <a:cubicBezTo>
                      <a:pt x="20" y="91"/>
                      <a:pt x="17" y="90"/>
                      <a:pt x="13" y="91"/>
                    </a:cubicBezTo>
                    <a:cubicBezTo>
                      <a:pt x="16" y="94"/>
                      <a:pt x="19" y="93"/>
                      <a:pt x="22" y="93"/>
                    </a:cubicBezTo>
                    <a:cubicBezTo>
                      <a:pt x="24" y="93"/>
                      <a:pt x="27" y="92"/>
                      <a:pt x="28" y="96"/>
                    </a:cubicBezTo>
                    <a:cubicBezTo>
                      <a:pt x="25" y="98"/>
                      <a:pt x="22" y="97"/>
                      <a:pt x="19" y="97"/>
                    </a:cubicBezTo>
                    <a:cubicBezTo>
                      <a:pt x="17" y="98"/>
                      <a:pt x="14" y="96"/>
                      <a:pt x="13" y="99"/>
                    </a:cubicBezTo>
                    <a:cubicBezTo>
                      <a:pt x="13" y="104"/>
                      <a:pt x="13" y="109"/>
                      <a:pt x="13" y="114"/>
                    </a:cubicBezTo>
                    <a:cubicBezTo>
                      <a:pt x="13" y="116"/>
                      <a:pt x="13" y="119"/>
                      <a:pt x="13" y="121"/>
                    </a:cubicBezTo>
                    <a:cubicBezTo>
                      <a:pt x="13" y="122"/>
                      <a:pt x="13" y="124"/>
                      <a:pt x="13" y="125"/>
                    </a:cubicBezTo>
                    <a:cubicBezTo>
                      <a:pt x="13" y="130"/>
                      <a:pt x="13" y="135"/>
                      <a:pt x="13" y="140"/>
                    </a:cubicBezTo>
                    <a:cubicBezTo>
                      <a:pt x="13" y="143"/>
                      <a:pt x="13" y="145"/>
                      <a:pt x="13" y="148"/>
                    </a:cubicBezTo>
                    <a:cubicBezTo>
                      <a:pt x="13" y="149"/>
                      <a:pt x="13" y="150"/>
                      <a:pt x="13" y="151"/>
                    </a:cubicBezTo>
                    <a:cubicBezTo>
                      <a:pt x="13" y="153"/>
                      <a:pt x="13" y="155"/>
                      <a:pt x="13" y="157"/>
                    </a:cubicBezTo>
                    <a:cubicBezTo>
                      <a:pt x="13" y="165"/>
                      <a:pt x="13" y="165"/>
                      <a:pt x="20" y="165"/>
                    </a:cubicBezTo>
                    <a:cubicBezTo>
                      <a:pt x="23" y="165"/>
                      <a:pt x="25" y="165"/>
                      <a:pt x="28" y="165"/>
                    </a:cubicBezTo>
                    <a:cubicBezTo>
                      <a:pt x="29" y="165"/>
                      <a:pt x="29" y="166"/>
                      <a:pt x="30" y="166"/>
                    </a:cubicBezTo>
                    <a:cubicBezTo>
                      <a:pt x="29" y="170"/>
                      <a:pt x="27" y="169"/>
                      <a:pt x="24" y="169"/>
                    </a:cubicBezTo>
                    <a:cubicBezTo>
                      <a:pt x="21" y="169"/>
                      <a:pt x="18" y="169"/>
                      <a:pt x="13" y="170"/>
                    </a:cubicBezTo>
                    <a:cubicBezTo>
                      <a:pt x="17" y="172"/>
                      <a:pt x="20" y="171"/>
                      <a:pt x="22" y="171"/>
                    </a:cubicBezTo>
                    <a:cubicBezTo>
                      <a:pt x="24" y="172"/>
                      <a:pt x="27" y="171"/>
                      <a:pt x="28" y="174"/>
                    </a:cubicBezTo>
                    <a:cubicBezTo>
                      <a:pt x="26" y="176"/>
                      <a:pt x="23" y="176"/>
                      <a:pt x="21" y="176"/>
                    </a:cubicBezTo>
                    <a:cubicBezTo>
                      <a:pt x="19" y="176"/>
                      <a:pt x="16" y="175"/>
                      <a:pt x="14" y="176"/>
                    </a:cubicBezTo>
                    <a:cubicBezTo>
                      <a:pt x="12" y="176"/>
                      <a:pt x="13" y="178"/>
                      <a:pt x="13" y="179"/>
                    </a:cubicBezTo>
                    <a:cubicBezTo>
                      <a:pt x="13" y="183"/>
                      <a:pt x="13" y="188"/>
                      <a:pt x="13" y="192"/>
                    </a:cubicBezTo>
                    <a:cubicBezTo>
                      <a:pt x="12" y="197"/>
                      <a:pt x="14" y="202"/>
                      <a:pt x="11" y="207"/>
                    </a:cubicBezTo>
                    <a:cubicBezTo>
                      <a:pt x="8" y="207"/>
                      <a:pt x="5" y="207"/>
                      <a:pt x="2" y="207"/>
                    </a:cubicBezTo>
                    <a:cubicBezTo>
                      <a:pt x="1" y="206"/>
                      <a:pt x="1" y="203"/>
                      <a:pt x="1" y="201"/>
                    </a:cubicBezTo>
                    <a:cubicBezTo>
                      <a:pt x="1" y="186"/>
                      <a:pt x="0" y="172"/>
                      <a:pt x="1" y="157"/>
                    </a:cubicBezTo>
                    <a:cubicBezTo>
                      <a:pt x="1" y="155"/>
                      <a:pt x="1" y="153"/>
                      <a:pt x="1" y="150"/>
                    </a:cubicBezTo>
                    <a:cubicBezTo>
                      <a:pt x="1" y="117"/>
                      <a:pt x="1" y="83"/>
                      <a:pt x="1" y="49"/>
                    </a:cubicBezTo>
                    <a:cubicBezTo>
                      <a:pt x="1" y="47"/>
                      <a:pt x="1" y="46"/>
                      <a:pt x="1" y="44"/>
                    </a:cubicBezTo>
                    <a:cubicBezTo>
                      <a:pt x="2" y="43"/>
                      <a:pt x="3" y="42"/>
                      <a:pt x="4" y="42"/>
                    </a:cubicBezTo>
                    <a:cubicBezTo>
                      <a:pt x="8" y="41"/>
                      <a:pt x="6" y="39"/>
                      <a:pt x="5" y="37"/>
                    </a:cubicBezTo>
                    <a:cubicBezTo>
                      <a:pt x="5" y="25"/>
                      <a:pt x="5" y="13"/>
                      <a:pt x="5" y="1"/>
                    </a:cubicBezTo>
                    <a:close/>
                  </a:path>
                </a:pathLst>
              </a:custGeom>
              <a:solidFill>
                <a:srgbClr val="96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08" name="Freeform 32">
                <a:extLst>
                  <a:ext uri="{FF2B5EF4-FFF2-40B4-BE49-F238E27FC236}">
                    <a16:creationId xmlns:a16="http://schemas.microsoft.com/office/drawing/2014/main" id="{FC3B6F52-BA40-1DCA-2037-1F6E2C36204C}"/>
                  </a:ext>
                </a:extLst>
              </p:cNvPr>
              <p:cNvSpPr/>
              <p:nvPr/>
            </p:nvSpPr>
            <p:spPr bwMode="auto">
              <a:xfrm>
                <a:off x="2326" y="1737"/>
                <a:ext cx="108" cy="189"/>
              </a:xfrm>
              <a:custGeom>
                <a:gdLst>
                  <a:gd name="T0" fmla="*/ 24 w 36"/>
                  <a:gd name="T1" fmla="*/ 4 h 63"/>
                  <a:gd name="T2" fmla="*/ 31 w 36"/>
                  <a:gd name="T3" fmla="*/ 35 h 63"/>
                  <a:gd name="T4" fmla="*/ 33 w 36"/>
                  <a:gd name="T5" fmla="*/ 39 h 63"/>
                  <a:gd name="T6" fmla="*/ 34 w 36"/>
                  <a:gd name="T7" fmla="*/ 50 h 63"/>
                  <a:gd name="T8" fmla="*/ 34 w 36"/>
                  <a:gd name="T9" fmla="*/ 50 h 63"/>
                  <a:gd name="T10" fmla="*/ 32 w 36"/>
                  <a:gd name="T11" fmla="*/ 61 h 63"/>
                  <a:gd name="T12" fmla="*/ 2 w 36"/>
                  <a:gd name="T13" fmla="*/ 60 h 63"/>
                  <a:gd name="T14" fmla="*/ 2 w 36"/>
                  <a:gd name="T15" fmla="*/ 38 h 63"/>
                  <a:gd name="T16" fmla="*/ 4 w 36"/>
                  <a:gd name="T17" fmla="*/ 20 h 63"/>
                  <a:gd name="T18" fmla="*/ 7 w 36"/>
                  <a:gd name="T19" fmla="*/ 11 h 63"/>
                  <a:gd name="T20" fmla="*/ 11 w 36"/>
                  <a:gd name="T21" fmla="*/ 5 h 63"/>
                  <a:gd name="T22" fmla="*/ 24 w 36"/>
                  <a:gd name="T23" fmla="*/ 4 h 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2">
                    <a:moveTo>
                      <a:pt x="24" y="4"/>
                    </a:moveTo>
                    <a:cubicBezTo>
                      <a:pt x="28" y="14"/>
                      <a:pt x="31" y="24"/>
                      <a:pt x="31" y="35"/>
                    </a:cubicBezTo>
                    <a:cubicBezTo>
                      <a:pt x="33" y="36"/>
                      <a:pt x="33" y="37"/>
                      <a:pt x="33" y="39"/>
                    </a:cubicBezTo>
                    <a:cubicBezTo>
                      <a:pt x="33" y="43"/>
                      <a:pt x="33" y="47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6" y="54"/>
                      <a:pt x="35" y="58"/>
                      <a:pt x="32" y="61"/>
                    </a:cubicBezTo>
                    <a:cubicBezTo>
                      <a:pt x="22" y="62"/>
                      <a:pt x="12" y="63"/>
                      <a:pt x="2" y="60"/>
                    </a:cubicBezTo>
                    <a:cubicBezTo>
                      <a:pt x="2" y="53"/>
                      <a:pt x="0" y="45"/>
                      <a:pt x="2" y="38"/>
                    </a:cubicBezTo>
                    <a:cubicBezTo>
                      <a:pt x="4" y="32"/>
                      <a:pt x="4" y="26"/>
                      <a:pt x="4" y="20"/>
                    </a:cubicBezTo>
                    <a:cubicBezTo>
                      <a:pt x="6" y="17"/>
                      <a:pt x="5" y="13"/>
                      <a:pt x="7" y="11"/>
                    </a:cubicBezTo>
                    <a:cubicBezTo>
                      <a:pt x="7" y="8"/>
                      <a:pt x="11" y="8"/>
                      <a:pt x="11" y="5"/>
                    </a:cubicBezTo>
                    <a:cubicBezTo>
                      <a:pt x="17" y="0"/>
                      <a:pt x="18" y="0"/>
                      <a:pt x="24" y="4"/>
                    </a:cubicBezTo>
                    <a:close/>
                  </a:path>
                </a:pathLst>
              </a:custGeom>
              <a:solidFill>
                <a:srgbClr val="96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09" name="Freeform 33">
                <a:extLst>
                  <a:ext uri="{FF2B5EF4-FFF2-40B4-BE49-F238E27FC236}">
                    <a16:creationId xmlns:a16="http://schemas.microsoft.com/office/drawing/2014/main" id="{400D1994-7848-0ECA-DC53-CF97CE41DADB}"/>
                  </a:ext>
                </a:extLst>
              </p:cNvPr>
              <p:cNvSpPr/>
              <p:nvPr/>
            </p:nvSpPr>
            <p:spPr bwMode="auto">
              <a:xfrm>
                <a:off x="2719" y="1737"/>
                <a:ext cx="558" cy="30"/>
              </a:xfrm>
              <a:custGeom>
                <a:gdLst>
                  <a:gd name="T0" fmla="*/ 184 w 186"/>
                  <a:gd name="T1" fmla="*/ 9 h 10"/>
                  <a:gd name="T2" fmla="*/ 9 w 186"/>
                  <a:gd name="T3" fmla="*/ 10 h 10"/>
                  <a:gd name="T4" fmla="*/ 2 w 186"/>
                  <a:gd name="T5" fmla="*/ 10 h 10"/>
                  <a:gd name="T6" fmla="*/ 2 w 186"/>
                  <a:gd name="T7" fmla="*/ 10 h 10"/>
                  <a:gd name="T8" fmla="*/ 7 w 186"/>
                  <a:gd name="T9" fmla="*/ 1 h 10"/>
                  <a:gd name="T10" fmla="*/ 23 w 186"/>
                  <a:gd name="T11" fmla="*/ 3 h 10"/>
                  <a:gd name="T12" fmla="*/ 104 w 186"/>
                  <a:gd name="T13" fmla="*/ 3 h 10"/>
                  <a:gd name="T14" fmla="*/ 128 w 186"/>
                  <a:gd name="T15" fmla="*/ 3 h 10"/>
                  <a:gd name="T16" fmla="*/ 162 w 186"/>
                  <a:gd name="T17" fmla="*/ 3 h 10"/>
                  <a:gd name="T18" fmla="*/ 180 w 186"/>
                  <a:gd name="T19" fmla="*/ 1 h 10"/>
                  <a:gd name="T20" fmla="*/ 184 w 186"/>
                  <a:gd name="T21" fmla="*/ 9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10">
                    <a:moveTo>
                      <a:pt x="184" y="9"/>
                    </a:moveTo>
                    <a:cubicBezTo>
                      <a:pt x="126" y="9"/>
                      <a:pt x="68" y="9"/>
                      <a:pt x="9" y="10"/>
                    </a:cubicBezTo>
                    <a:cubicBezTo>
                      <a:pt x="7" y="10"/>
                      <a:pt x="5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4"/>
                      <a:pt x="1" y="1"/>
                      <a:pt x="7" y="1"/>
                    </a:cubicBezTo>
                    <a:cubicBezTo>
                      <a:pt x="12" y="1"/>
                      <a:pt x="18" y="0"/>
                      <a:pt x="23" y="3"/>
                    </a:cubicBezTo>
                    <a:cubicBezTo>
                      <a:pt x="50" y="3"/>
                      <a:pt x="77" y="3"/>
                      <a:pt x="104" y="3"/>
                    </a:cubicBezTo>
                    <a:cubicBezTo>
                      <a:pt x="112" y="0"/>
                      <a:pt x="120" y="0"/>
                      <a:pt x="128" y="3"/>
                    </a:cubicBezTo>
                    <a:cubicBezTo>
                      <a:pt x="139" y="3"/>
                      <a:pt x="151" y="3"/>
                      <a:pt x="162" y="3"/>
                    </a:cubicBezTo>
                    <a:cubicBezTo>
                      <a:pt x="168" y="0"/>
                      <a:pt x="174" y="1"/>
                      <a:pt x="180" y="1"/>
                    </a:cubicBezTo>
                    <a:cubicBezTo>
                      <a:pt x="185" y="2"/>
                      <a:pt x="186" y="4"/>
                      <a:pt x="184" y="9"/>
                    </a:cubicBezTo>
                    <a:close/>
                  </a:path>
                </a:pathLst>
              </a:custGeom>
              <a:solidFill>
                <a:srgbClr val="D3BE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10" name="Freeform 34">
                <a:extLst>
                  <a:ext uri="{FF2B5EF4-FFF2-40B4-BE49-F238E27FC236}">
                    <a16:creationId xmlns:a16="http://schemas.microsoft.com/office/drawing/2014/main" id="{7E08EC17-62D9-D241-8FD8-08ED7AFED42E}"/>
                  </a:ext>
                </a:extLst>
              </p:cNvPr>
              <p:cNvSpPr/>
              <p:nvPr/>
            </p:nvSpPr>
            <p:spPr bwMode="auto">
              <a:xfrm>
                <a:off x="2704" y="1657"/>
                <a:ext cx="84" cy="110"/>
              </a:xfrm>
              <a:custGeom>
                <a:gdLst>
                  <a:gd name="T0" fmla="*/ 28 w 28"/>
                  <a:gd name="T1" fmla="*/ 30 h 37"/>
                  <a:gd name="T2" fmla="*/ 15 w 28"/>
                  <a:gd name="T3" fmla="*/ 30 h 37"/>
                  <a:gd name="T4" fmla="*/ 7 w 28"/>
                  <a:gd name="T5" fmla="*/ 37 h 37"/>
                  <a:gd name="T6" fmla="*/ 0 w 28"/>
                  <a:gd name="T7" fmla="*/ 30 h 37"/>
                  <a:gd name="T8" fmla="*/ 1 w 28"/>
                  <a:gd name="T9" fmla="*/ 4 h 37"/>
                  <a:gd name="T10" fmla="*/ 5 w 28"/>
                  <a:gd name="T11" fmla="*/ 0 h 37"/>
                  <a:gd name="T12" fmla="*/ 24 w 28"/>
                  <a:gd name="T13" fmla="*/ 0 h 37"/>
                  <a:gd name="T14" fmla="*/ 28 w 28"/>
                  <a:gd name="T15" fmla="*/ 5 h 37"/>
                  <a:gd name="T16" fmla="*/ 28 w 28"/>
                  <a:gd name="T17" fmla="*/ 30 h 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7">
                    <a:moveTo>
                      <a:pt x="28" y="30"/>
                    </a:moveTo>
                    <a:cubicBezTo>
                      <a:pt x="24" y="30"/>
                      <a:pt x="19" y="30"/>
                      <a:pt x="15" y="30"/>
                    </a:cubicBezTo>
                    <a:cubicBezTo>
                      <a:pt x="9" y="29"/>
                      <a:pt x="6" y="30"/>
                      <a:pt x="7" y="37"/>
                    </a:cubicBezTo>
                    <a:cubicBezTo>
                      <a:pt x="2" y="37"/>
                      <a:pt x="0" y="35"/>
                      <a:pt x="0" y="30"/>
                    </a:cubicBezTo>
                    <a:cubicBezTo>
                      <a:pt x="1" y="21"/>
                      <a:pt x="1" y="13"/>
                      <a:pt x="1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11" y="0"/>
                      <a:pt x="17" y="0"/>
                      <a:pt x="24" y="0"/>
                    </a:cubicBezTo>
                    <a:cubicBezTo>
                      <a:pt x="28" y="0"/>
                      <a:pt x="28" y="2"/>
                      <a:pt x="28" y="5"/>
                    </a:cubicBezTo>
                    <a:cubicBezTo>
                      <a:pt x="28" y="13"/>
                      <a:pt x="28" y="21"/>
                      <a:pt x="28" y="30"/>
                    </a:cubicBezTo>
                    <a:close/>
                  </a:path>
                </a:pathLst>
              </a:custGeom>
              <a:solidFill>
                <a:srgbClr val="97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11" name="Freeform 35">
                <a:extLst>
                  <a:ext uri="{FF2B5EF4-FFF2-40B4-BE49-F238E27FC236}">
                    <a16:creationId xmlns:a16="http://schemas.microsoft.com/office/drawing/2014/main" id="{94D46F5A-1306-DC6E-514C-A0C1E0BD9033}"/>
                  </a:ext>
                </a:extLst>
              </p:cNvPr>
              <p:cNvSpPr/>
              <p:nvPr/>
            </p:nvSpPr>
            <p:spPr bwMode="auto">
              <a:xfrm>
                <a:off x="2296" y="1908"/>
                <a:ext cx="423" cy="45"/>
              </a:xfrm>
              <a:custGeom>
                <a:gdLst>
                  <a:gd name="T0" fmla="*/ 12 w 141"/>
                  <a:gd name="T1" fmla="*/ 3 h 15"/>
                  <a:gd name="T2" fmla="*/ 43 w 141"/>
                  <a:gd name="T3" fmla="*/ 3 h 15"/>
                  <a:gd name="T4" fmla="*/ 49 w 141"/>
                  <a:gd name="T5" fmla="*/ 2 h 15"/>
                  <a:gd name="T6" fmla="*/ 76 w 141"/>
                  <a:gd name="T7" fmla="*/ 2 h 15"/>
                  <a:gd name="T8" fmla="*/ 83 w 141"/>
                  <a:gd name="T9" fmla="*/ 3 h 15"/>
                  <a:gd name="T10" fmla="*/ 110 w 141"/>
                  <a:gd name="T11" fmla="*/ 3 h 15"/>
                  <a:gd name="T12" fmla="*/ 111 w 141"/>
                  <a:gd name="T13" fmla="*/ 3 h 15"/>
                  <a:gd name="T14" fmla="*/ 135 w 141"/>
                  <a:gd name="T15" fmla="*/ 3 h 15"/>
                  <a:gd name="T16" fmla="*/ 137 w 141"/>
                  <a:gd name="T17" fmla="*/ 3 h 15"/>
                  <a:gd name="T18" fmla="*/ 141 w 141"/>
                  <a:gd name="T19" fmla="*/ 7 h 15"/>
                  <a:gd name="T20" fmla="*/ 134 w 141"/>
                  <a:gd name="T21" fmla="*/ 9 h 15"/>
                  <a:gd name="T22" fmla="*/ 125 w 141"/>
                  <a:gd name="T23" fmla="*/ 10 h 15"/>
                  <a:gd name="T24" fmla="*/ 18 w 141"/>
                  <a:gd name="T25" fmla="*/ 11 h 15"/>
                  <a:gd name="T26" fmla="*/ 9 w 141"/>
                  <a:gd name="T27" fmla="*/ 13 h 15"/>
                  <a:gd name="T28" fmla="*/ 5 w 141"/>
                  <a:gd name="T29" fmla="*/ 13 h 15"/>
                  <a:gd name="T30" fmla="*/ 4 w 141"/>
                  <a:gd name="T31" fmla="*/ 9 h 15"/>
                  <a:gd name="T32" fmla="*/ 0 w 141"/>
                  <a:gd name="T33" fmla="*/ 7 h 15"/>
                  <a:gd name="T34" fmla="*/ 3 w 141"/>
                  <a:gd name="T35" fmla="*/ 3 h 15"/>
                  <a:gd name="T36" fmla="*/ 12 w 141"/>
                  <a:gd name="T37" fmla="*/ 3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1" h="15">
                    <a:moveTo>
                      <a:pt x="12" y="3"/>
                    </a:moveTo>
                    <a:cubicBezTo>
                      <a:pt x="22" y="3"/>
                      <a:pt x="32" y="3"/>
                      <a:pt x="43" y="3"/>
                    </a:cubicBezTo>
                    <a:cubicBezTo>
                      <a:pt x="45" y="2"/>
                      <a:pt x="47" y="2"/>
                      <a:pt x="49" y="2"/>
                    </a:cubicBezTo>
                    <a:cubicBezTo>
                      <a:pt x="58" y="1"/>
                      <a:pt x="67" y="2"/>
                      <a:pt x="76" y="2"/>
                    </a:cubicBezTo>
                    <a:cubicBezTo>
                      <a:pt x="78" y="2"/>
                      <a:pt x="81" y="2"/>
                      <a:pt x="83" y="3"/>
                    </a:cubicBezTo>
                    <a:cubicBezTo>
                      <a:pt x="92" y="3"/>
                      <a:pt x="101" y="3"/>
                      <a:pt x="110" y="3"/>
                    </a:cubicBezTo>
                    <a:cubicBezTo>
                      <a:pt x="110" y="3"/>
                      <a:pt x="111" y="3"/>
                      <a:pt x="111" y="3"/>
                    </a:cubicBezTo>
                    <a:cubicBezTo>
                      <a:pt x="119" y="1"/>
                      <a:pt x="127" y="0"/>
                      <a:pt x="135" y="3"/>
                    </a:cubicBezTo>
                    <a:cubicBezTo>
                      <a:pt x="135" y="3"/>
                      <a:pt x="136" y="3"/>
                      <a:pt x="137" y="3"/>
                    </a:cubicBezTo>
                    <a:cubicBezTo>
                      <a:pt x="139" y="3"/>
                      <a:pt x="141" y="3"/>
                      <a:pt x="141" y="7"/>
                    </a:cubicBezTo>
                    <a:cubicBezTo>
                      <a:pt x="140" y="10"/>
                      <a:pt x="136" y="8"/>
                      <a:pt x="134" y="9"/>
                    </a:cubicBezTo>
                    <a:cubicBezTo>
                      <a:pt x="132" y="11"/>
                      <a:pt x="128" y="10"/>
                      <a:pt x="125" y="10"/>
                    </a:cubicBezTo>
                    <a:cubicBezTo>
                      <a:pt x="89" y="11"/>
                      <a:pt x="53" y="10"/>
                      <a:pt x="18" y="11"/>
                    </a:cubicBezTo>
                    <a:cubicBezTo>
                      <a:pt x="14" y="11"/>
                      <a:pt x="11" y="10"/>
                      <a:pt x="9" y="13"/>
                    </a:cubicBezTo>
                    <a:cubicBezTo>
                      <a:pt x="7" y="15"/>
                      <a:pt x="6" y="15"/>
                      <a:pt x="5" y="13"/>
                    </a:cubicBezTo>
                    <a:cubicBezTo>
                      <a:pt x="5" y="12"/>
                      <a:pt x="5" y="10"/>
                      <a:pt x="4" y="9"/>
                    </a:cubicBezTo>
                    <a:cubicBezTo>
                      <a:pt x="3" y="8"/>
                      <a:pt x="0" y="10"/>
                      <a:pt x="0" y="7"/>
                    </a:cubicBezTo>
                    <a:cubicBezTo>
                      <a:pt x="0" y="4"/>
                      <a:pt x="1" y="4"/>
                      <a:pt x="3" y="3"/>
                    </a:cubicBezTo>
                    <a:cubicBezTo>
                      <a:pt x="6" y="3"/>
                      <a:pt x="9" y="3"/>
                      <a:pt x="12" y="3"/>
                    </a:cubicBezTo>
                    <a:close/>
                  </a:path>
                </a:pathLst>
              </a:custGeom>
              <a:solidFill>
                <a:srgbClr val="C548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12" name="Freeform 36">
                <a:extLst>
                  <a:ext uri="{FF2B5EF4-FFF2-40B4-BE49-F238E27FC236}">
                    <a16:creationId xmlns:a16="http://schemas.microsoft.com/office/drawing/2014/main" id="{AEA6B135-0813-6AFA-1190-1FF3F02C5794}"/>
                  </a:ext>
                </a:extLst>
              </p:cNvPr>
              <p:cNvSpPr/>
              <p:nvPr/>
            </p:nvSpPr>
            <p:spPr bwMode="auto">
              <a:xfrm>
                <a:off x="3025" y="1657"/>
                <a:ext cx="81" cy="89"/>
              </a:xfrm>
              <a:custGeom>
                <a:gdLst>
                  <a:gd name="T0" fmla="*/ 26 w 27"/>
                  <a:gd name="T1" fmla="*/ 30 h 30"/>
                  <a:gd name="T2" fmla="*/ 2 w 27"/>
                  <a:gd name="T3" fmla="*/ 30 h 30"/>
                  <a:gd name="T4" fmla="*/ 0 w 27"/>
                  <a:gd name="T5" fmla="*/ 17 h 30"/>
                  <a:gd name="T6" fmla="*/ 8 w 27"/>
                  <a:gd name="T7" fmla="*/ 2 h 30"/>
                  <a:gd name="T8" fmla="*/ 18 w 27"/>
                  <a:gd name="T9" fmla="*/ 1 h 30"/>
                  <a:gd name="T10" fmla="*/ 26 w 27"/>
                  <a:gd name="T11" fmla="*/ 19 h 30"/>
                  <a:gd name="T12" fmla="*/ 26 w 27"/>
                  <a:gd name="T13" fmla="*/ 30 h 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0">
                    <a:moveTo>
                      <a:pt x="26" y="30"/>
                    </a:moveTo>
                    <a:cubicBezTo>
                      <a:pt x="18" y="30"/>
                      <a:pt x="10" y="30"/>
                      <a:pt x="2" y="30"/>
                    </a:cubicBezTo>
                    <a:cubicBezTo>
                      <a:pt x="1" y="25"/>
                      <a:pt x="1" y="21"/>
                      <a:pt x="0" y="17"/>
                    </a:cubicBezTo>
                    <a:cubicBezTo>
                      <a:pt x="0" y="11"/>
                      <a:pt x="4" y="6"/>
                      <a:pt x="8" y="2"/>
                    </a:cubicBezTo>
                    <a:cubicBezTo>
                      <a:pt x="10" y="0"/>
                      <a:pt x="15" y="1"/>
                      <a:pt x="18" y="1"/>
                    </a:cubicBezTo>
                    <a:cubicBezTo>
                      <a:pt x="22" y="2"/>
                      <a:pt x="27" y="14"/>
                      <a:pt x="26" y="19"/>
                    </a:cubicBezTo>
                    <a:cubicBezTo>
                      <a:pt x="26" y="22"/>
                      <a:pt x="26" y="26"/>
                      <a:pt x="26" y="30"/>
                    </a:cubicBezTo>
                    <a:close/>
                  </a:path>
                </a:pathLst>
              </a:custGeom>
              <a:solidFill>
                <a:srgbClr val="97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13" name="Freeform 37">
                <a:extLst>
                  <a:ext uri="{FF2B5EF4-FFF2-40B4-BE49-F238E27FC236}">
                    <a16:creationId xmlns:a16="http://schemas.microsoft.com/office/drawing/2014/main" id="{04780174-1D03-D6FC-B851-4D1630B2168A}"/>
                  </a:ext>
                </a:extLst>
              </p:cNvPr>
              <p:cNvSpPr/>
              <p:nvPr/>
            </p:nvSpPr>
            <p:spPr bwMode="auto">
              <a:xfrm>
                <a:off x="3367" y="1713"/>
                <a:ext cx="141" cy="45"/>
              </a:xfrm>
              <a:custGeom>
                <a:gdLst>
                  <a:gd name="T0" fmla="*/ 0 w 47"/>
                  <a:gd name="T1" fmla="*/ 5 h 15"/>
                  <a:gd name="T2" fmla="*/ 5 w 47"/>
                  <a:gd name="T3" fmla="*/ 1 h 15"/>
                  <a:gd name="T4" fmla="*/ 43 w 47"/>
                  <a:gd name="T5" fmla="*/ 1 h 15"/>
                  <a:gd name="T6" fmla="*/ 46 w 47"/>
                  <a:gd name="T7" fmla="*/ 2 h 15"/>
                  <a:gd name="T8" fmla="*/ 44 w 47"/>
                  <a:gd name="T9" fmla="*/ 5 h 15"/>
                  <a:gd name="T10" fmla="*/ 43 w 47"/>
                  <a:gd name="T11" fmla="*/ 10 h 15"/>
                  <a:gd name="T12" fmla="*/ 41 w 47"/>
                  <a:gd name="T13" fmla="*/ 14 h 15"/>
                  <a:gd name="T14" fmla="*/ 4 w 47"/>
                  <a:gd name="T15" fmla="*/ 14 h 15"/>
                  <a:gd name="T16" fmla="*/ 0 w 47"/>
                  <a:gd name="T17" fmla="*/ 12 h 15"/>
                  <a:gd name="T18" fmla="*/ 4 w 47"/>
                  <a:gd name="T19" fmla="*/ 10 h 15"/>
                  <a:gd name="T20" fmla="*/ 8 w 47"/>
                  <a:gd name="T21" fmla="*/ 9 h 15"/>
                  <a:gd name="T22" fmla="*/ 9 w 47"/>
                  <a:gd name="T23" fmla="*/ 7 h 15"/>
                  <a:gd name="T24" fmla="*/ 7 w 47"/>
                  <a:gd name="T25" fmla="*/ 5 h 15"/>
                  <a:gd name="T26" fmla="*/ 0 w 47"/>
                  <a:gd name="T27" fmla="*/ 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15">
                    <a:moveTo>
                      <a:pt x="0" y="5"/>
                    </a:moveTo>
                    <a:cubicBezTo>
                      <a:pt x="0" y="2"/>
                      <a:pt x="1" y="1"/>
                      <a:pt x="5" y="1"/>
                    </a:cubicBezTo>
                    <a:cubicBezTo>
                      <a:pt x="17" y="1"/>
                      <a:pt x="30" y="1"/>
                      <a:pt x="43" y="1"/>
                    </a:cubicBezTo>
                    <a:cubicBezTo>
                      <a:pt x="44" y="1"/>
                      <a:pt x="45" y="0"/>
                      <a:pt x="46" y="2"/>
                    </a:cubicBezTo>
                    <a:cubicBezTo>
                      <a:pt x="47" y="3"/>
                      <a:pt x="45" y="4"/>
                      <a:pt x="44" y="5"/>
                    </a:cubicBezTo>
                    <a:cubicBezTo>
                      <a:pt x="41" y="6"/>
                      <a:pt x="41" y="7"/>
                      <a:pt x="43" y="10"/>
                    </a:cubicBezTo>
                    <a:cubicBezTo>
                      <a:pt x="46" y="13"/>
                      <a:pt x="44" y="14"/>
                      <a:pt x="41" y="14"/>
                    </a:cubicBezTo>
                    <a:cubicBezTo>
                      <a:pt x="28" y="14"/>
                      <a:pt x="16" y="14"/>
                      <a:pt x="4" y="14"/>
                    </a:cubicBezTo>
                    <a:cubicBezTo>
                      <a:pt x="3" y="14"/>
                      <a:pt x="1" y="15"/>
                      <a:pt x="0" y="12"/>
                    </a:cubicBezTo>
                    <a:cubicBezTo>
                      <a:pt x="0" y="9"/>
                      <a:pt x="2" y="10"/>
                      <a:pt x="4" y="10"/>
                    </a:cubicBezTo>
                    <a:cubicBezTo>
                      <a:pt x="5" y="10"/>
                      <a:pt x="7" y="10"/>
                      <a:pt x="8" y="9"/>
                    </a:cubicBezTo>
                    <a:cubicBezTo>
                      <a:pt x="9" y="9"/>
                      <a:pt x="10" y="8"/>
                      <a:pt x="9" y="7"/>
                    </a:cubicBezTo>
                    <a:cubicBezTo>
                      <a:pt x="9" y="6"/>
                      <a:pt x="8" y="5"/>
                      <a:pt x="7" y="5"/>
                    </a:cubicBezTo>
                    <a:cubicBezTo>
                      <a:pt x="5" y="5"/>
                      <a:pt x="3" y="5"/>
                      <a:pt x="0" y="5"/>
                    </a:cubicBezTo>
                    <a:close/>
                  </a:path>
                </a:pathLst>
              </a:custGeom>
              <a:solidFill>
                <a:srgbClr val="EBF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14" name="Freeform 38">
                <a:extLst>
                  <a:ext uri="{FF2B5EF4-FFF2-40B4-BE49-F238E27FC236}">
                    <a16:creationId xmlns:a16="http://schemas.microsoft.com/office/drawing/2014/main" id="{1C0D9C9F-721B-B174-EF8E-FC0FB12A0917}"/>
                  </a:ext>
                </a:extLst>
              </p:cNvPr>
              <p:cNvSpPr/>
              <p:nvPr/>
            </p:nvSpPr>
            <p:spPr bwMode="auto">
              <a:xfrm>
                <a:off x="3199" y="1713"/>
                <a:ext cx="105" cy="54"/>
              </a:xfrm>
              <a:custGeom>
                <a:gdLst>
                  <a:gd name="T0" fmla="*/ 24 w 35"/>
                  <a:gd name="T1" fmla="*/ 17 h 18"/>
                  <a:gd name="T2" fmla="*/ 18 w 35"/>
                  <a:gd name="T3" fmla="*/ 11 h 18"/>
                  <a:gd name="T4" fmla="*/ 2 w 35"/>
                  <a:gd name="T5" fmla="*/ 11 h 18"/>
                  <a:gd name="T6" fmla="*/ 2 w 35"/>
                  <a:gd name="T7" fmla="*/ 5 h 18"/>
                  <a:gd name="T8" fmla="*/ 0 w 35"/>
                  <a:gd name="T9" fmla="*/ 3 h 18"/>
                  <a:gd name="T10" fmla="*/ 4 w 35"/>
                  <a:gd name="T11" fmla="*/ 1 h 18"/>
                  <a:gd name="T12" fmla="*/ 34 w 35"/>
                  <a:gd name="T13" fmla="*/ 1 h 18"/>
                  <a:gd name="T14" fmla="*/ 31 w 35"/>
                  <a:gd name="T15" fmla="*/ 18 h 18"/>
                  <a:gd name="T16" fmla="*/ 24 w 35"/>
                  <a:gd name="T17" fmla="*/ 17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8">
                    <a:moveTo>
                      <a:pt x="24" y="17"/>
                    </a:moveTo>
                    <a:cubicBezTo>
                      <a:pt x="25" y="12"/>
                      <a:pt x="23" y="10"/>
                      <a:pt x="18" y="11"/>
                    </a:cubicBezTo>
                    <a:cubicBezTo>
                      <a:pt x="13" y="11"/>
                      <a:pt x="8" y="11"/>
                      <a:pt x="2" y="11"/>
                    </a:cubicBezTo>
                    <a:cubicBezTo>
                      <a:pt x="4" y="9"/>
                      <a:pt x="9" y="7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0"/>
                      <a:pt x="3" y="1"/>
                      <a:pt x="4" y="1"/>
                    </a:cubicBezTo>
                    <a:cubicBezTo>
                      <a:pt x="14" y="1"/>
                      <a:pt x="24" y="1"/>
                      <a:pt x="34" y="1"/>
                    </a:cubicBezTo>
                    <a:cubicBezTo>
                      <a:pt x="35" y="7"/>
                      <a:pt x="34" y="12"/>
                      <a:pt x="31" y="18"/>
                    </a:cubicBezTo>
                    <a:cubicBezTo>
                      <a:pt x="29" y="18"/>
                      <a:pt x="27" y="18"/>
                      <a:pt x="24" y="17"/>
                    </a:cubicBezTo>
                    <a:close/>
                  </a:path>
                </a:pathLst>
              </a:custGeom>
              <a:solidFill>
                <a:srgbClr val="EBF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15" name="Freeform 39">
                <a:extLst>
                  <a:ext uri="{FF2B5EF4-FFF2-40B4-BE49-F238E27FC236}">
                    <a16:creationId xmlns:a16="http://schemas.microsoft.com/office/drawing/2014/main" id="{EC1E308E-B9D0-5D79-4C21-5C500D77049D}"/>
                  </a:ext>
                </a:extLst>
              </p:cNvPr>
              <p:cNvSpPr/>
              <p:nvPr/>
            </p:nvSpPr>
            <p:spPr bwMode="auto">
              <a:xfrm>
                <a:off x="2629" y="1860"/>
                <a:ext cx="75" cy="57"/>
              </a:xfrm>
              <a:custGeom>
                <a:gdLst>
                  <a:gd name="T0" fmla="*/ 24 w 25"/>
                  <a:gd name="T1" fmla="*/ 19 h 19"/>
                  <a:gd name="T2" fmla="*/ 0 w 25"/>
                  <a:gd name="T3" fmla="*/ 19 h 19"/>
                  <a:gd name="T4" fmla="*/ 4 w 25"/>
                  <a:gd name="T5" fmla="*/ 14 h 19"/>
                  <a:gd name="T6" fmla="*/ 7 w 25"/>
                  <a:gd name="T7" fmla="*/ 10 h 19"/>
                  <a:gd name="T8" fmla="*/ 6 w 25"/>
                  <a:gd name="T9" fmla="*/ 6 h 19"/>
                  <a:gd name="T10" fmla="*/ 11 w 25"/>
                  <a:gd name="T11" fmla="*/ 0 h 19"/>
                  <a:gd name="T12" fmla="*/ 17 w 25"/>
                  <a:gd name="T13" fmla="*/ 6 h 19"/>
                  <a:gd name="T14" fmla="*/ 16 w 25"/>
                  <a:gd name="T15" fmla="*/ 9 h 19"/>
                  <a:gd name="T16" fmla="*/ 20 w 25"/>
                  <a:gd name="T17" fmla="*/ 14 h 19"/>
                  <a:gd name="T18" fmla="*/ 24 w 25"/>
                  <a:gd name="T19" fmla="*/ 19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9">
                    <a:moveTo>
                      <a:pt x="24" y="19"/>
                    </a:moveTo>
                    <a:cubicBezTo>
                      <a:pt x="16" y="19"/>
                      <a:pt x="8" y="19"/>
                      <a:pt x="0" y="19"/>
                    </a:cubicBezTo>
                    <a:cubicBezTo>
                      <a:pt x="0" y="16"/>
                      <a:pt x="0" y="13"/>
                      <a:pt x="4" y="14"/>
                    </a:cubicBezTo>
                    <a:cubicBezTo>
                      <a:pt x="7" y="14"/>
                      <a:pt x="7" y="12"/>
                      <a:pt x="7" y="10"/>
                    </a:cubicBezTo>
                    <a:cubicBezTo>
                      <a:pt x="6" y="9"/>
                      <a:pt x="6" y="7"/>
                      <a:pt x="6" y="6"/>
                    </a:cubicBezTo>
                    <a:cubicBezTo>
                      <a:pt x="5" y="2"/>
                      <a:pt x="7" y="0"/>
                      <a:pt x="11" y="0"/>
                    </a:cubicBezTo>
                    <a:cubicBezTo>
                      <a:pt x="15" y="0"/>
                      <a:pt x="17" y="2"/>
                      <a:pt x="17" y="6"/>
                    </a:cubicBezTo>
                    <a:cubicBezTo>
                      <a:pt x="17" y="7"/>
                      <a:pt x="17" y="8"/>
                      <a:pt x="16" y="9"/>
                    </a:cubicBezTo>
                    <a:cubicBezTo>
                      <a:pt x="15" y="13"/>
                      <a:pt x="16" y="14"/>
                      <a:pt x="20" y="14"/>
                    </a:cubicBezTo>
                    <a:cubicBezTo>
                      <a:pt x="24" y="13"/>
                      <a:pt x="25" y="15"/>
                      <a:pt x="24" y="19"/>
                    </a:cubicBezTo>
                    <a:close/>
                  </a:path>
                </a:pathLst>
              </a:custGeom>
              <a:solidFill>
                <a:srgbClr val="97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16" name="Freeform 40">
                <a:extLst>
                  <a:ext uri="{FF2B5EF4-FFF2-40B4-BE49-F238E27FC236}">
                    <a16:creationId xmlns:a16="http://schemas.microsoft.com/office/drawing/2014/main" id="{A9AADA3B-7AEA-DB0E-DD33-7909FDF73567}"/>
                  </a:ext>
                </a:extLst>
              </p:cNvPr>
              <p:cNvSpPr/>
              <p:nvPr/>
            </p:nvSpPr>
            <p:spPr bwMode="auto">
              <a:xfrm>
                <a:off x="3367" y="1770"/>
                <a:ext cx="144" cy="15"/>
              </a:xfrm>
              <a:custGeom>
                <a:gdLst>
                  <a:gd name="T0" fmla="*/ 24 w 48"/>
                  <a:gd name="T1" fmla="*/ 1 h 5"/>
                  <a:gd name="T2" fmla="*/ 44 w 48"/>
                  <a:gd name="T3" fmla="*/ 1 h 5"/>
                  <a:gd name="T4" fmla="*/ 48 w 48"/>
                  <a:gd name="T5" fmla="*/ 3 h 5"/>
                  <a:gd name="T6" fmla="*/ 45 w 48"/>
                  <a:gd name="T7" fmla="*/ 5 h 5"/>
                  <a:gd name="T8" fmla="*/ 3 w 48"/>
                  <a:gd name="T9" fmla="*/ 5 h 5"/>
                  <a:gd name="T10" fmla="*/ 0 w 48"/>
                  <a:gd name="T11" fmla="*/ 3 h 5"/>
                  <a:gd name="T12" fmla="*/ 4 w 48"/>
                  <a:gd name="T13" fmla="*/ 1 h 5"/>
                  <a:gd name="T14" fmla="*/ 24 w 48"/>
                  <a:gd name="T15" fmla="*/ 1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">
                    <a:moveTo>
                      <a:pt x="24" y="1"/>
                    </a:moveTo>
                    <a:cubicBezTo>
                      <a:pt x="31" y="1"/>
                      <a:pt x="38" y="1"/>
                      <a:pt x="44" y="1"/>
                    </a:cubicBezTo>
                    <a:cubicBezTo>
                      <a:pt x="46" y="1"/>
                      <a:pt x="48" y="0"/>
                      <a:pt x="48" y="3"/>
                    </a:cubicBezTo>
                    <a:cubicBezTo>
                      <a:pt x="48" y="5"/>
                      <a:pt x="46" y="5"/>
                      <a:pt x="45" y="5"/>
                    </a:cubicBezTo>
                    <a:cubicBezTo>
                      <a:pt x="31" y="5"/>
                      <a:pt x="17" y="5"/>
                      <a:pt x="3" y="5"/>
                    </a:cubicBezTo>
                    <a:cubicBezTo>
                      <a:pt x="2" y="5"/>
                      <a:pt x="0" y="5"/>
                      <a:pt x="0" y="3"/>
                    </a:cubicBezTo>
                    <a:cubicBezTo>
                      <a:pt x="1" y="1"/>
                      <a:pt x="2" y="1"/>
                      <a:pt x="4" y="1"/>
                    </a:cubicBezTo>
                    <a:cubicBezTo>
                      <a:pt x="10" y="1"/>
                      <a:pt x="17" y="1"/>
                      <a:pt x="24" y="1"/>
                    </a:cubicBezTo>
                    <a:close/>
                  </a:path>
                </a:pathLst>
              </a:custGeom>
              <a:solidFill>
                <a:srgbClr val="EAF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17" name="Freeform 41">
                <a:extLst>
                  <a:ext uri="{FF2B5EF4-FFF2-40B4-BE49-F238E27FC236}">
                    <a16:creationId xmlns:a16="http://schemas.microsoft.com/office/drawing/2014/main" id="{59D3F289-9A4B-6984-3508-0474DE101C01}"/>
                  </a:ext>
                </a:extLst>
              </p:cNvPr>
              <p:cNvSpPr/>
              <p:nvPr/>
            </p:nvSpPr>
            <p:spPr bwMode="auto">
              <a:xfrm>
                <a:off x="2533" y="2567"/>
                <a:ext cx="57" cy="33"/>
              </a:xfrm>
              <a:custGeom>
                <a:gdLst>
                  <a:gd name="T0" fmla="*/ 0 w 19"/>
                  <a:gd name="T1" fmla="*/ 9 h 11"/>
                  <a:gd name="T2" fmla="*/ 0 w 19"/>
                  <a:gd name="T3" fmla="*/ 1 h 11"/>
                  <a:gd name="T4" fmla="*/ 15 w 19"/>
                  <a:gd name="T5" fmla="*/ 1 h 11"/>
                  <a:gd name="T6" fmla="*/ 19 w 19"/>
                  <a:gd name="T7" fmla="*/ 5 h 11"/>
                  <a:gd name="T8" fmla="*/ 14 w 19"/>
                  <a:gd name="T9" fmla="*/ 10 h 11"/>
                  <a:gd name="T10" fmla="*/ 0 w 19"/>
                  <a:gd name="T11" fmla="*/ 9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1">
                    <a:moveTo>
                      <a:pt x="0" y="9"/>
                    </a:moveTo>
                    <a:cubicBezTo>
                      <a:pt x="3" y="7"/>
                      <a:pt x="3" y="4"/>
                      <a:pt x="0" y="1"/>
                    </a:cubicBezTo>
                    <a:cubicBezTo>
                      <a:pt x="5" y="0"/>
                      <a:pt x="10" y="1"/>
                      <a:pt x="15" y="1"/>
                    </a:cubicBezTo>
                    <a:cubicBezTo>
                      <a:pt x="17" y="1"/>
                      <a:pt x="19" y="2"/>
                      <a:pt x="19" y="5"/>
                    </a:cubicBezTo>
                    <a:cubicBezTo>
                      <a:pt x="19" y="8"/>
                      <a:pt x="17" y="10"/>
                      <a:pt x="14" y="10"/>
                    </a:cubicBezTo>
                    <a:cubicBezTo>
                      <a:pt x="10" y="11"/>
                      <a:pt x="5" y="11"/>
                      <a:pt x="0" y="9"/>
                    </a:cubicBezTo>
                    <a:close/>
                  </a:path>
                </a:pathLst>
              </a:custGeom>
              <a:solidFill>
                <a:srgbClr val="5D86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18" name="Freeform 42">
                <a:extLst>
                  <a:ext uri="{FF2B5EF4-FFF2-40B4-BE49-F238E27FC236}">
                    <a16:creationId xmlns:a16="http://schemas.microsoft.com/office/drawing/2014/main" id="{3910A018-867D-B456-865D-37B6D0F9AE6A}"/>
                  </a:ext>
                </a:extLst>
              </p:cNvPr>
              <p:cNvSpPr/>
              <p:nvPr/>
            </p:nvSpPr>
            <p:spPr bwMode="auto">
              <a:xfrm>
                <a:off x="2464" y="2627"/>
                <a:ext cx="57" cy="30"/>
              </a:xfrm>
              <a:custGeom>
                <a:gdLst>
                  <a:gd name="T0" fmla="*/ 0 w 19"/>
                  <a:gd name="T1" fmla="*/ 9 h 10"/>
                  <a:gd name="T2" fmla="*/ 0 w 19"/>
                  <a:gd name="T3" fmla="*/ 1 h 10"/>
                  <a:gd name="T4" fmla="*/ 13 w 19"/>
                  <a:gd name="T5" fmla="*/ 0 h 10"/>
                  <a:gd name="T6" fmla="*/ 19 w 19"/>
                  <a:gd name="T7" fmla="*/ 5 h 10"/>
                  <a:gd name="T8" fmla="*/ 13 w 19"/>
                  <a:gd name="T9" fmla="*/ 9 h 10"/>
                  <a:gd name="T10" fmla="*/ 0 w 19"/>
                  <a:gd name="T11" fmla="*/ 9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0">
                    <a:moveTo>
                      <a:pt x="0" y="9"/>
                    </a:moveTo>
                    <a:cubicBezTo>
                      <a:pt x="2" y="6"/>
                      <a:pt x="2" y="3"/>
                      <a:pt x="0" y="1"/>
                    </a:cubicBezTo>
                    <a:cubicBezTo>
                      <a:pt x="4" y="0"/>
                      <a:pt x="9" y="0"/>
                      <a:pt x="13" y="0"/>
                    </a:cubicBezTo>
                    <a:cubicBezTo>
                      <a:pt x="16" y="0"/>
                      <a:pt x="19" y="2"/>
                      <a:pt x="19" y="5"/>
                    </a:cubicBezTo>
                    <a:cubicBezTo>
                      <a:pt x="19" y="8"/>
                      <a:pt x="16" y="10"/>
                      <a:pt x="13" y="9"/>
                    </a:cubicBezTo>
                    <a:cubicBezTo>
                      <a:pt x="9" y="9"/>
                      <a:pt x="4" y="9"/>
                      <a:pt x="0" y="9"/>
                    </a:cubicBezTo>
                    <a:close/>
                  </a:path>
                </a:pathLst>
              </a:custGeom>
              <a:solidFill>
                <a:srgbClr val="5D8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19" name="Freeform 43">
                <a:extLst>
                  <a:ext uri="{FF2B5EF4-FFF2-40B4-BE49-F238E27FC236}">
                    <a16:creationId xmlns:a16="http://schemas.microsoft.com/office/drawing/2014/main" id="{10C94CCC-9885-AAC2-66DC-6C067B4C3DD7}"/>
                  </a:ext>
                </a:extLst>
              </p:cNvPr>
              <p:cNvSpPr/>
              <p:nvPr/>
            </p:nvSpPr>
            <p:spPr bwMode="auto">
              <a:xfrm>
                <a:off x="2650" y="2489"/>
                <a:ext cx="81" cy="3"/>
              </a:xfrm>
              <a:custGeom>
                <a:gdLst>
                  <a:gd name="T0" fmla="*/ 27 w 27"/>
                  <a:gd name="T1" fmla="*/ 1 h 1"/>
                  <a:gd name="T2" fmla="*/ 0 w 27"/>
                  <a:gd name="T3" fmla="*/ 1 h 1"/>
                  <a:gd name="T4" fmla="*/ 0 w 27"/>
                  <a:gd name="T5" fmla="*/ 0 h 1"/>
                  <a:gd name="T6" fmla="*/ 27 w 27"/>
                  <a:gd name="T7" fmla="*/ 0 h 1"/>
                  <a:gd name="T8" fmla="*/ 27 w 27"/>
                  <a:gd name="T9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">
                    <a:moveTo>
                      <a:pt x="27" y="1"/>
                    </a:moveTo>
                    <a:cubicBezTo>
                      <a:pt x="18" y="1"/>
                      <a:pt x="9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0"/>
                      <a:pt x="27" y="0"/>
                    </a:cubicBezTo>
                    <a:cubicBezTo>
                      <a:pt x="27" y="0"/>
                      <a:pt x="27" y="0"/>
                      <a:pt x="27" y="1"/>
                    </a:cubicBezTo>
                    <a:close/>
                  </a:path>
                </a:pathLst>
              </a:custGeom>
              <a:solidFill>
                <a:srgbClr val="B6C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20" name="Freeform 44">
                <a:extLst>
                  <a:ext uri="{FF2B5EF4-FFF2-40B4-BE49-F238E27FC236}">
                    <a16:creationId xmlns:a16="http://schemas.microsoft.com/office/drawing/2014/main" id="{0ECE2493-F4A5-BF2C-80BE-76CCEF08F230}"/>
                  </a:ext>
                </a:extLst>
              </p:cNvPr>
              <p:cNvSpPr/>
              <p:nvPr/>
            </p:nvSpPr>
            <p:spPr bwMode="auto">
              <a:xfrm>
                <a:off x="2860" y="2489"/>
                <a:ext cx="81" cy="3"/>
              </a:xfrm>
              <a:custGeom>
                <a:gdLst>
                  <a:gd name="T0" fmla="*/ 0 w 27"/>
                  <a:gd name="T1" fmla="*/ 0 h 1"/>
                  <a:gd name="T2" fmla="*/ 27 w 27"/>
                  <a:gd name="T3" fmla="*/ 0 h 1"/>
                  <a:gd name="T4" fmla="*/ 27 w 27"/>
                  <a:gd name="T5" fmla="*/ 1 h 1"/>
                  <a:gd name="T6" fmla="*/ 0 w 27"/>
                  <a:gd name="T7" fmla="*/ 1 h 1"/>
                  <a:gd name="T8" fmla="*/ 0 w 27"/>
                  <a:gd name="T9" fmla="*/ 0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">
                    <a:moveTo>
                      <a:pt x="0" y="0"/>
                    </a:moveTo>
                    <a:cubicBezTo>
                      <a:pt x="9" y="0"/>
                      <a:pt x="18" y="0"/>
                      <a:pt x="27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18" y="1"/>
                      <a:pt x="9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5C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21" name="Freeform 45">
                <a:extLst>
                  <a:ext uri="{FF2B5EF4-FFF2-40B4-BE49-F238E27FC236}">
                    <a16:creationId xmlns:a16="http://schemas.microsoft.com/office/drawing/2014/main" id="{519864B3-053F-99EF-9AF9-9B0C7CF6526F}"/>
                  </a:ext>
                </a:extLst>
              </p:cNvPr>
              <p:cNvSpPr/>
              <p:nvPr/>
            </p:nvSpPr>
            <p:spPr bwMode="auto">
              <a:xfrm>
                <a:off x="3070" y="2486"/>
                <a:ext cx="78" cy="6"/>
              </a:xfrm>
              <a:custGeom>
                <a:gdLst>
                  <a:gd name="T0" fmla="*/ 26 w 26"/>
                  <a:gd name="T1" fmla="*/ 2 h 2"/>
                  <a:gd name="T2" fmla="*/ 0 w 26"/>
                  <a:gd name="T3" fmla="*/ 2 h 2"/>
                  <a:gd name="T4" fmla="*/ 0 w 26"/>
                  <a:gd name="T5" fmla="*/ 1 h 2"/>
                  <a:gd name="T6" fmla="*/ 26 w 26"/>
                  <a:gd name="T7" fmla="*/ 0 h 2"/>
                  <a:gd name="T8" fmla="*/ 26 w 26"/>
                  <a:gd name="T9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">
                    <a:moveTo>
                      <a:pt x="26" y="2"/>
                    </a:moveTo>
                    <a:cubicBezTo>
                      <a:pt x="17" y="2"/>
                      <a:pt x="9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1"/>
                      <a:pt x="26" y="1"/>
                      <a:pt x="26" y="2"/>
                    </a:cubicBezTo>
                    <a:close/>
                  </a:path>
                </a:pathLst>
              </a:custGeom>
              <a:solidFill>
                <a:srgbClr val="B5C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22" name="Freeform 46">
                <a:extLst>
                  <a:ext uri="{FF2B5EF4-FFF2-40B4-BE49-F238E27FC236}">
                    <a16:creationId xmlns:a16="http://schemas.microsoft.com/office/drawing/2014/main" id="{2A6210D1-8C03-3E46-6303-27E9A5004E83}"/>
                  </a:ext>
                </a:extLst>
              </p:cNvPr>
              <p:cNvSpPr/>
              <p:nvPr/>
            </p:nvSpPr>
            <p:spPr bwMode="auto">
              <a:xfrm>
                <a:off x="3280" y="2486"/>
                <a:ext cx="78" cy="6"/>
              </a:xfrm>
              <a:custGeom>
                <a:gdLst>
                  <a:gd name="T0" fmla="*/ 26 w 26"/>
                  <a:gd name="T1" fmla="*/ 2 h 2"/>
                  <a:gd name="T2" fmla="*/ 0 w 26"/>
                  <a:gd name="T3" fmla="*/ 2 h 2"/>
                  <a:gd name="T4" fmla="*/ 0 w 26"/>
                  <a:gd name="T5" fmla="*/ 0 h 2"/>
                  <a:gd name="T6" fmla="*/ 26 w 26"/>
                  <a:gd name="T7" fmla="*/ 0 h 2"/>
                  <a:gd name="T8" fmla="*/ 26 w 26"/>
                  <a:gd name="T9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">
                    <a:moveTo>
                      <a:pt x="26" y="2"/>
                    </a:moveTo>
                    <a:cubicBezTo>
                      <a:pt x="17" y="2"/>
                      <a:pt x="9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6" y="1"/>
                      <a:pt x="26" y="1"/>
                      <a:pt x="26" y="2"/>
                    </a:cubicBezTo>
                    <a:close/>
                  </a:path>
                </a:pathLst>
              </a:custGeom>
              <a:solidFill>
                <a:srgbClr val="B5C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23" name="Freeform 47">
                <a:extLst>
                  <a:ext uri="{FF2B5EF4-FFF2-40B4-BE49-F238E27FC236}">
                    <a16:creationId xmlns:a16="http://schemas.microsoft.com/office/drawing/2014/main" id="{1BECD7E3-DAD4-26A0-8B49-E935E74D93D9}"/>
                  </a:ext>
                </a:extLst>
              </p:cNvPr>
              <p:cNvSpPr/>
              <p:nvPr/>
            </p:nvSpPr>
            <p:spPr bwMode="auto">
              <a:xfrm>
                <a:off x="2233" y="2486"/>
                <a:ext cx="78" cy="6"/>
              </a:xfrm>
              <a:custGeom>
                <a:gdLst>
                  <a:gd name="T0" fmla="*/ 26 w 26"/>
                  <a:gd name="T1" fmla="*/ 2 h 2"/>
                  <a:gd name="T2" fmla="*/ 0 w 26"/>
                  <a:gd name="T3" fmla="*/ 2 h 2"/>
                  <a:gd name="T4" fmla="*/ 26 w 26"/>
                  <a:gd name="T5" fmla="*/ 0 h 2"/>
                  <a:gd name="T6" fmla="*/ 26 w 26"/>
                  <a:gd name="T7" fmla="*/ 2 h 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">
                    <a:moveTo>
                      <a:pt x="26" y="2"/>
                    </a:moveTo>
                    <a:cubicBezTo>
                      <a:pt x="17" y="2"/>
                      <a:pt x="8" y="2"/>
                      <a:pt x="0" y="2"/>
                    </a:cubicBezTo>
                    <a:cubicBezTo>
                      <a:pt x="8" y="0"/>
                      <a:pt x="17" y="0"/>
                      <a:pt x="26" y="0"/>
                    </a:cubicBezTo>
                    <a:cubicBezTo>
                      <a:pt x="26" y="1"/>
                      <a:pt x="26" y="1"/>
                      <a:pt x="26" y="2"/>
                    </a:cubicBezTo>
                    <a:close/>
                  </a:path>
                </a:pathLst>
              </a:custGeom>
              <a:solidFill>
                <a:srgbClr val="B6C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24" name="Freeform 48">
                <a:extLst>
                  <a:ext uri="{FF2B5EF4-FFF2-40B4-BE49-F238E27FC236}">
                    <a16:creationId xmlns:a16="http://schemas.microsoft.com/office/drawing/2014/main" id="{3074EEB1-B8EB-6609-A654-BA9D570EB7E0}"/>
                  </a:ext>
                </a:extLst>
              </p:cNvPr>
              <p:cNvSpPr/>
              <p:nvPr/>
            </p:nvSpPr>
            <p:spPr bwMode="auto">
              <a:xfrm>
                <a:off x="2443" y="2489"/>
                <a:ext cx="78" cy="3"/>
              </a:xfrm>
              <a:custGeom>
                <a:gdLst>
                  <a:gd name="T0" fmla="*/ 26 w 26"/>
                  <a:gd name="T1" fmla="*/ 1 h 1"/>
                  <a:gd name="T2" fmla="*/ 0 w 26"/>
                  <a:gd name="T3" fmla="*/ 1 h 1"/>
                  <a:gd name="T4" fmla="*/ 0 w 26"/>
                  <a:gd name="T5" fmla="*/ 0 h 1"/>
                  <a:gd name="T6" fmla="*/ 26 w 26"/>
                  <a:gd name="T7" fmla="*/ 0 h 1"/>
                  <a:gd name="T8" fmla="*/ 26 w 26"/>
                  <a:gd name="T9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">
                    <a:moveTo>
                      <a:pt x="26" y="1"/>
                    </a:moveTo>
                    <a:cubicBezTo>
                      <a:pt x="17" y="1"/>
                      <a:pt x="8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7" y="0"/>
                      <a:pt x="26" y="0"/>
                    </a:cubicBezTo>
                    <a:cubicBezTo>
                      <a:pt x="26" y="0"/>
                      <a:pt x="26" y="0"/>
                      <a:pt x="26" y="1"/>
                    </a:cubicBezTo>
                    <a:close/>
                  </a:path>
                </a:pathLst>
              </a:custGeom>
              <a:solidFill>
                <a:srgbClr val="B5C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25" name="Freeform 49">
                <a:extLst>
                  <a:ext uri="{FF2B5EF4-FFF2-40B4-BE49-F238E27FC236}">
                    <a16:creationId xmlns:a16="http://schemas.microsoft.com/office/drawing/2014/main" id="{CEC5FD38-4C4E-E4B4-2881-DF9A51C5AFCB}"/>
                  </a:ext>
                </a:extLst>
              </p:cNvPr>
              <p:cNvSpPr/>
              <p:nvPr/>
            </p:nvSpPr>
            <p:spPr bwMode="auto">
              <a:xfrm>
                <a:off x="3136" y="2789"/>
                <a:ext cx="72" cy="33"/>
              </a:xfrm>
              <a:custGeom>
                <a:gdLst>
                  <a:gd name="T0" fmla="*/ 12 w 24"/>
                  <a:gd name="T1" fmla="*/ 1 h 11"/>
                  <a:gd name="T2" fmla="*/ 19 w 24"/>
                  <a:gd name="T3" fmla="*/ 1 h 11"/>
                  <a:gd name="T4" fmla="*/ 24 w 24"/>
                  <a:gd name="T5" fmla="*/ 5 h 11"/>
                  <a:gd name="T6" fmla="*/ 19 w 24"/>
                  <a:gd name="T7" fmla="*/ 10 h 11"/>
                  <a:gd name="T8" fmla="*/ 5 w 24"/>
                  <a:gd name="T9" fmla="*/ 10 h 11"/>
                  <a:gd name="T10" fmla="*/ 0 w 24"/>
                  <a:gd name="T11" fmla="*/ 4 h 11"/>
                  <a:gd name="T12" fmla="*/ 5 w 24"/>
                  <a:gd name="T13" fmla="*/ 0 h 11"/>
                  <a:gd name="T14" fmla="*/ 12 w 24"/>
                  <a:gd name="T15" fmla="*/ 1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1">
                    <a:moveTo>
                      <a:pt x="12" y="1"/>
                    </a:moveTo>
                    <a:cubicBezTo>
                      <a:pt x="14" y="1"/>
                      <a:pt x="16" y="1"/>
                      <a:pt x="19" y="1"/>
                    </a:cubicBezTo>
                    <a:cubicBezTo>
                      <a:pt x="22" y="0"/>
                      <a:pt x="24" y="1"/>
                      <a:pt x="24" y="5"/>
                    </a:cubicBezTo>
                    <a:cubicBezTo>
                      <a:pt x="24" y="8"/>
                      <a:pt x="22" y="10"/>
                      <a:pt x="19" y="10"/>
                    </a:cubicBezTo>
                    <a:cubicBezTo>
                      <a:pt x="15" y="11"/>
                      <a:pt x="10" y="11"/>
                      <a:pt x="5" y="10"/>
                    </a:cubicBezTo>
                    <a:cubicBezTo>
                      <a:pt x="2" y="10"/>
                      <a:pt x="0" y="8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8" y="1"/>
                      <a:pt x="10" y="0"/>
                      <a:pt x="12" y="1"/>
                    </a:cubicBezTo>
                    <a:close/>
                  </a:path>
                </a:pathLst>
              </a:custGeom>
              <a:solidFill>
                <a:srgbClr val="8AB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26" name="Freeform 50">
                <a:extLst>
                  <a:ext uri="{FF2B5EF4-FFF2-40B4-BE49-F238E27FC236}">
                    <a16:creationId xmlns:a16="http://schemas.microsoft.com/office/drawing/2014/main" id="{1C89596E-77A7-7D6F-4E74-E09E764C2C7C}"/>
                  </a:ext>
                </a:extLst>
              </p:cNvPr>
              <p:cNvSpPr/>
              <p:nvPr/>
            </p:nvSpPr>
            <p:spPr bwMode="auto">
              <a:xfrm>
                <a:off x="2725" y="2376"/>
                <a:ext cx="549" cy="60"/>
              </a:xfrm>
              <a:custGeom>
                <a:gdLst>
                  <a:gd name="T0" fmla="*/ 0 w 183"/>
                  <a:gd name="T1" fmla="*/ 17 h 20"/>
                  <a:gd name="T2" fmla="*/ 0 w 183"/>
                  <a:gd name="T3" fmla="*/ 2 h 20"/>
                  <a:gd name="T4" fmla="*/ 9 w 183"/>
                  <a:gd name="T5" fmla="*/ 0 h 20"/>
                  <a:gd name="T6" fmla="*/ 17 w 183"/>
                  <a:gd name="T7" fmla="*/ 0 h 20"/>
                  <a:gd name="T8" fmla="*/ 24 w 183"/>
                  <a:gd name="T9" fmla="*/ 0 h 20"/>
                  <a:gd name="T10" fmla="*/ 35 w 183"/>
                  <a:gd name="T11" fmla="*/ 0 h 20"/>
                  <a:gd name="T12" fmla="*/ 43 w 183"/>
                  <a:gd name="T13" fmla="*/ 0 h 20"/>
                  <a:gd name="T14" fmla="*/ 52 w 183"/>
                  <a:gd name="T15" fmla="*/ 0 h 20"/>
                  <a:gd name="T16" fmla="*/ 60 w 183"/>
                  <a:gd name="T17" fmla="*/ 0 h 20"/>
                  <a:gd name="T18" fmla="*/ 70 w 183"/>
                  <a:gd name="T19" fmla="*/ 0 h 20"/>
                  <a:gd name="T20" fmla="*/ 79 w 183"/>
                  <a:gd name="T21" fmla="*/ 0 h 20"/>
                  <a:gd name="T22" fmla="*/ 88 w 183"/>
                  <a:gd name="T23" fmla="*/ 0 h 20"/>
                  <a:gd name="T24" fmla="*/ 95 w 183"/>
                  <a:gd name="T25" fmla="*/ 0 h 20"/>
                  <a:gd name="T26" fmla="*/ 105 w 183"/>
                  <a:gd name="T27" fmla="*/ 0 h 20"/>
                  <a:gd name="T28" fmla="*/ 113 w 183"/>
                  <a:gd name="T29" fmla="*/ 0 h 20"/>
                  <a:gd name="T30" fmla="*/ 124 w 183"/>
                  <a:gd name="T31" fmla="*/ 0 h 20"/>
                  <a:gd name="T32" fmla="*/ 131 w 183"/>
                  <a:gd name="T33" fmla="*/ 0 h 20"/>
                  <a:gd name="T34" fmla="*/ 140 w 183"/>
                  <a:gd name="T35" fmla="*/ 0 h 20"/>
                  <a:gd name="T36" fmla="*/ 148 w 183"/>
                  <a:gd name="T37" fmla="*/ 0 h 20"/>
                  <a:gd name="T38" fmla="*/ 160 w 183"/>
                  <a:gd name="T39" fmla="*/ 0 h 20"/>
                  <a:gd name="T40" fmla="*/ 167 w 183"/>
                  <a:gd name="T41" fmla="*/ 0 h 20"/>
                  <a:gd name="T42" fmla="*/ 175 w 183"/>
                  <a:gd name="T43" fmla="*/ 0 h 20"/>
                  <a:gd name="T44" fmla="*/ 182 w 183"/>
                  <a:gd name="T45" fmla="*/ 2 h 20"/>
                  <a:gd name="T46" fmla="*/ 183 w 183"/>
                  <a:gd name="T47" fmla="*/ 18 h 20"/>
                  <a:gd name="T48" fmla="*/ 177 w 183"/>
                  <a:gd name="T49" fmla="*/ 19 h 20"/>
                  <a:gd name="T50" fmla="*/ 7 w 183"/>
                  <a:gd name="T51" fmla="*/ 19 h 20"/>
                  <a:gd name="T52" fmla="*/ 0 w 183"/>
                  <a:gd name="T53" fmla="*/ 17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3" h="20">
                    <a:moveTo>
                      <a:pt x="0" y="17"/>
                    </a:moveTo>
                    <a:cubicBezTo>
                      <a:pt x="0" y="12"/>
                      <a:pt x="0" y="7"/>
                      <a:pt x="0" y="2"/>
                    </a:cubicBezTo>
                    <a:cubicBezTo>
                      <a:pt x="3" y="0"/>
                      <a:pt x="6" y="0"/>
                      <a:pt x="9" y="0"/>
                    </a:cubicBezTo>
                    <a:cubicBezTo>
                      <a:pt x="12" y="0"/>
                      <a:pt x="14" y="0"/>
                      <a:pt x="17" y="0"/>
                    </a:cubicBezTo>
                    <a:cubicBezTo>
                      <a:pt x="19" y="0"/>
                      <a:pt x="21" y="0"/>
                      <a:pt x="24" y="0"/>
                    </a:cubicBezTo>
                    <a:cubicBezTo>
                      <a:pt x="27" y="0"/>
                      <a:pt x="31" y="0"/>
                      <a:pt x="35" y="0"/>
                    </a:cubicBezTo>
                    <a:cubicBezTo>
                      <a:pt x="38" y="0"/>
                      <a:pt x="41" y="0"/>
                      <a:pt x="43" y="0"/>
                    </a:cubicBezTo>
                    <a:cubicBezTo>
                      <a:pt x="46" y="0"/>
                      <a:pt x="49" y="0"/>
                      <a:pt x="52" y="0"/>
                    </a:cubicBezTo>
                    <a:cubicBezTo>
                      <a:pt x="55" y="0"/>
                      <a:pt x="57" y="0"/>
                      <a:pt x="60" y="0"/>
                    </a:cubicBezTo>
                    <a:cubicBezTo>
                      <a:pt x="63" y="0"/>
                      <a:pt x="66" y="0"/>
                      <a:pt x="70" y="0"/>
                    </a:cubicBezTo>
                    <a:cubicBezTo>
                      <a:pt x="73" y="0"/>
                      <a:pt x="76" y="0"/>
                      <a:pt x="79" y="0"/>
                    </a:cubicBezTo>
                    <a:cubicBezTo>
                      <a:pt x="82" y="0"/>
                      <a:pt x="85" y="0"/>
                      <a:pt x="88" y="0"/>
                    </a:cubicBezTo>
                    <a:cubicBezTo>
                      <a:pt x="91" y="0"/>
                      <a:pt x="93" y="0"/>
                      <a:pt x="95" y="0"/>
                    </a:cubicBezTo>
                    <a:cubicBezTo>
                      <a:pt x="98" y="0"/>
                      <a:pt x="102" y="0"/>
                      <a:pt x="105" y="0"/>
                    </a:cubicBezTo>
                    <a:cubicBezTo>
                      <a:pt x="108" y="0"/>
                      <a:pt x="110" y="0"/>
                      <a:pt x="113" y="0"/>
                    </a:cubicBezTo>
                    <a:cubicBezTo>
                      <a:pt x="116" y="0"/>
                      <a:pt x="120" y="0"/>
                      <a:pt x="124" y="0"/>
                    </a:cubicBezTo>
                    <a:cubicBezTo>
                      <a:pt x="126" y="0"/>
                      <a:pt x="129" y="0"/>
                      <a:pt x="131" y="0"/>
                    </a:cubicBezTo>
                    <a:cubicBezTo>
                      <a:pt x="134" y="0"/>
                      <a:pt x="137" y="0"/>
                      <a:pt x="140" y="0"/>
                    </a:cubicBezTo>
                    <a:cubicBezTo>
                      <a:pt x="143" y="0"/>
                      <a:pt x="146" y="0"/>
                      <a:pt x="148" y="0"/>
                    </a:cubicBezTo>
                    <a:cubicBezTo>
                      <a:pt x="152" y="0"/>
                      <a:pt x="156" y="0"/>
                      <a:pt x="160" y="0"/>
                    </a:cubicBezTo>
                    <a:cubicBezTo>
                      <a:pt x="162" y="0"/>
                      <a:pt x="165" y="0"/>
                      <a:pt x="167" y="0"/>
                    </a:cubicBezTo>
                    <a:cubicBezTo>
                      <a:pt x="169" y="0"/>
                      <a:pt x="172" y="0"/>
                      <a:pt x="175" y="0"/>
                    </a:cubicBezTo>
                    <a:cubicBezTo>
                      <a:pt x="177" y="0"/>
                      <a:pt x="180" y="0"/>
                      <a:pt x="182" y="2"/>
                    </a:cubicBezTo>
                    <a:cubicBezTo>
                      <a:pt x="182" y="7"/>
                      <a:pt x="182" y="13"/>
                      <a:pt x="183" y="18"/>
                    </a:cubicBezTo>
                    <a:cubicBezTo>
                      <a:pt x="181" y="20"/>
                      <a:pt x="179" y="19"/>
                      <a:pt x="177" y="19"/>
                    </a:cubicBezTo>
                    <a:cubicBezTo>
                      <a:pt x="120" y="19"/>
                      <a:pt x="63" y="19"/>
                      <a:pt x="7" y="19"/>
                    </a:cubicBezTo>
                    <a:cubicBezTo>
                      <a:pt x="4" y="19"/>
                      <a:pt x="2" y="20"/>
                      <a:pt x="0" y="17"/>
                    </a:cubicBezTo>
                    <a:close/>
                  </a:path>
                </a:pathLst>
              </a:custGeom>
              <a:solidFill>
                <a:srgbClr val="F7DF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27" name="Freeform 51">
                <a:extLst>
                  <a:ext uri="{FF2B5EF4-FFF2-40B4-BE49-F238E27FC236}">
                    <a16:creationId xmlns:a16="http://schemas.microsoft.com/office/drawing/2014/main" id="{B9C023BF-CC84-780B-75EC-4C428949D641}"/>
                  </a:ext>
                </a:extLst>
              </p:cNvPr>
              <p:cNvSpPr/>
              <p:nvPr/>
            </p:nvSpPr>
            <p:spPr bwMode="auto">
              <a:xfrm>
                <a:off x="2488" y="2268"/>
                <a:ext cx="213" cy="174"/>
              </a:xfrm>
              <a:custGeom>
                <a:gdLst>
                  <a:gd name="T0" fmla="*/ 70 w 71"/>
                  <a:gd name="T1" fmla="*/ 3 h 58"/>
                  <a:gd name="T2" fmla="*/ 70 w 71"/>
                  <a:gd name="T3" fmla="*/ 53 h 58"/>
                  <a:gd name="T4" fmla="*/ 66 w 71"/>
                  <a:gd name="T5" fmla="*/ 58 h 58"/>
                  <a:gd name="T6" fmla="*/ 2 w 71"/>
                  <a:gd name="T7" fmla="*/ 57 h 58"/>
                  <a:gd name="T8" fmla="*/ 0 w 71"/>
                  <a:gd name="T9" fmla="*/ 54 h 58"/>
                  <a:gd name="T10" fmla="*/ 1 w 71"/>
                  <a:gd name="T11" fmla="*/ 16 h 58"/>
                  <a:gd name="T12" fmla="*/ 3 w 71"/>
                  <a:gd name="T13" fmla="*/ 7 h 58"/>
                  <a:gd name="T14" fmla="*/ 4 w 71"/>
                  <a:gd name="T15" fmla="*/ 1 h 58"/>
                  <a:gd name="T16" fmla="*/ 11 w 71"/>
                  <a:gd name="T17" fmla="*/ 1 h 58"/>
                  <a:gd name="T18" fmla="*/ 62 w 71"/>
                  <a:gd name="T19" fmla="*/ 1 h 58"/>
                  <a:gd name="T20" fmla="*/ 70 w 71"/>
                  <a:gd name="T21" fmla="*/ 3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57">
                    <a:moveTo>
                      <a:pt x="70" y="3"/>
                    </a:moveTo>
                    <a:cubicBezTo>
                      <a:pt x="70" y="19"/>
                      <a:pt x="70" y="36"/>
                      <a:pt x="70" y="53"/>
                    </a:cubicBezTo>
                    <a:cubicBezTo>
                      <a:pt x="71" y="56"/>
                      <a:pt x="70" y="58"/>
                      <a:pt x="66" y="58"/>
                    </a:cubicBezTo>
                    <a:cubicBezTo>
                      <a:pt x="45" y="58"/>
                      <a:pt x="23" y="58"/>
                      <a:pt x="2" y="57"/>
                    </a:cubicBezTo>
                    <a:cubicBezTo>
                      <a:pt x="1" y="56"/>
                      <a:pt x="0" y="55"/>
                      <a:pt x="0" y="54"/>
                    </a:cubicBezTo>
                    <a:cubicBezTo>
                      <a:pt x="0" y="41"/>
                      <a:pt x="0" y="28"/>
                      <a:pt x="1" y="16"/>
                    </a:cubicBezTo>
                    <a:cubicBezTo>
                      <a:pt x="3" y="13"/>
                      <a:pt x="4" y="10"/>
                      <a:pt x="3" y="7"/>
                    </a:cubicBezTo>
                    <a:cubicBezTo>
                      <a:pt x="2" y="5"/>
                      <a:pt x="2" y="3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28" y="1"/>
                      <a:pt x="45" y="1"/>
                      <a:pt x="62" y="1"/>
                    </a:cubicBezTo>
                    <a:cubicBezTo>
                      <a:pt x="65" y="1"/>
                      <a:pt x="68" y="0"/>
                      <a:pt x="70" y="3"/>
                    </a:cubicBezTo>
                    <a:close/>
                  </a:path>
                </a:pathLst>
              </a:custGeom>
              <a:solidFill>
                <a:srgbClr val="F5F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28" name="Freeform 52">
                <a:extLst>
                  <a:ext uri="{FF2B5EF4-FFF2-40B4-BE49-F238E27FC236}">
                    <a16:creationId xmlns:a16="http://schemas.microsoft.com/office/drawing/2014/main" id="{3E38C992-5C20-C785-2E5C-DBE70E482DDF}"/>
                  </a:ext>
                </a:extLst>
              </p:cNvPr>
              <p:cNvSpPr/>
              <p:nvPr/>
            </p:nvSpPr>
            <p:spPr bwMode="auto">
              <a:xfrm>
                <a:off x="2353" y="2304"/>
                <a:ext cx="132" cy="138"/>
              </a:xfrm>
              <a:custGeom>
                <a:gdLst>
                  <a:gd name="T0" fmla="*/ 12 w 44"/>
                  <a:gd name="T1" fmla="*/ 46 h 46"/>
                  <a:gd name="T2" fmla="*/ 2 w 44"/>
                  <a:gd name="T3" fmla="*/ 45 h 46"/>
                  <a:gd name="T4" fmla="*/ 0 w 44"/>
                  <a:gd name="T5" fmla="*/ 40 h 46"/>
                  <a:gd name="T6" fmla="*/ 0 w 44"/>
                  <a:gd name="T7" fmla="*/ 8 h 46"/>
                  <a:gd name="T8" fmla="*/ 1 w 44"/>
                  <a:gd name="T9" fmla="*/ 2 h 46"/>
                  <a:gd name="T10" fmla="*/ 2 w 44"/>
                  <a:gd name="T11" fmla="*/ 2 h 46"/>
                  <a:gd name="T12" fmla="*/ 43 w 44"/>
                  <a:gd name="T13" fmla="*/ 2 h 46"/>
                  <a:gd name="T14" fmla="*/ 44 w 44"/>
                  <a:gd name="T15" fmla="*/ 8 h 46"/>
                  <a:gd name="T16" fmla="*/ 44 w 44"/>
                  <a:gd name="T17" fmla="*/ 40 h 46"/>
                  <a:gd name="T18" fmla="*/ 43 w 44"/>
                  <a:gd name="T19" fmla="*/ 46 h 46"/>
                  <a:gd name="T20" fmla="*/ 34 w 44"/>
                  <a:gd name="T21" fmla="*/ 46 h 46"/>
                  <a:gd name="T22" fmla="*/ 33 w 44"/>
                  <a:gd name="T23" fmla="*/ 40 h 46"/>
                  <a:gd name="T24" fmla="*/ 33 w 44"/>
                  <a:gd name="T25" fmla="*/ 15 h 46"/>
                  <a:gd name="T26" fmla="*/ 28 w 44"/>
                  <a:gd name="T27" fmla="*/ 10 h 46"/>
                  <a:gd name="T28" fmla="*/ 13 w 44"/>
                  <a:gd name="T29" fmla="*/ 24 h 46"/>
                  <a:gd name="T30" fmla="*/ 13 w 44"/>
                  <a:gd name="T31" fmla="*/ 40 h 46"/>
                  <a:gd name="T32" fmla="*/ 12 w 44"/>
                  <a:gd name="T33" fmla="*/ 46 h 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46">
                    <a:moveTo>
                      <a:pt x="12" y="46"/>
                    </a:moveTo>
                    <a:cubicBezTo>
                      <a:pt x="8" y="46"/>
                      <a:pt x="5" y="45"/>
                      <a:pt x="2" y="45"/>
                    </a:cubicBezTo>
                    <a:cubicBezTo>
                      <a:pt x="0" y="44"/>
                      <a:pt x="0" y="42"/>
                      <a:pt x="0" y="40"/>
                    </a:cubicBezTo>
                    <a:cubicBezTo>
                      <a:pt x="0" y="29"/>
                      <a:pt x="0" y="18"/>
                      <a:pt x="0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15" y="0"/>
                      <a:pt x="29" y="0"/>
                      <a:pt x="43" y="2"/>
                    </a:cubicBezTo>
                    <a:cubicBezTo>
                      <a:pt x="44" y="4"/>
                      <a:pt x="44" y="6"/>
                      <a:pt x="44" y="8"/>
                    </a:cubicBezTo>
                    <a:cubicBezTo>
                      <a:pt x="44" y="19"/>
                      <a:pt x="44" y="29"/>
                      <a:pt x="44" y="40"/>
                    </a:cubicBezTo>
                    <a:cubicBezTo>
                      <a:pt x="44" y="42"/>
                      <a:pt x="44" y="44"/>
                      <a:pt x="43" y="46"/>
                    </a:cubicBezTo>
                    <a:cubicBezTo>
                      <a:pt x="40" y="46"/>
                      <a:pt x="37" y="46"/>
                      <a:pt x="34" y="46"/>
                    </a:cubicBezTo>
                    <a:cubicBezTo>
                      <a:pt x="32" y="44"/>
                      <a:pt x="33" y="42"/>
                      <a:pt x="33" y="40"/>
                    </a:cubicBezTo>
                    <a:cubicBezTo>
                      <a:pt x="33" y="31"/>
                      <a:pt x="33" y="23"/>
                      <a:pt x="33" y="15"/>
                    </a:cubicBezTo>
                    <a:cubicBezTo>
                      <a:pt x="33" y="11"/>
                      <a:pt x="32" y="10"/>
                      <a:pt x="28" y="10"/>
                    </a:cubicBezTo>
                    <a:cubicBezTo>
                      <a:pt x="13" y="9"/>
                      <a:pt x="13" y="9"/>
                      <a:pt x="13" y="24"/>
                    </a:cubicBezTo>
                    <a:cubicBezTo>
                      <a:pt x="13" y="30"/>
                      <a:pt x="13" y="35"/>
                      <a:pt x="13" y="40"/>
                    </a:cubicBezTo>
                    <a:cubicBezTo>
                      <a:pt x="13" y="42"/>
                      <a:pt x="13" y="44"/>
                      <a:pt x="12" y="46"/>
                    </a:cubicBezTo>
                    <a:close/>
                  </a:path>
                </a:pathLst>
              </a:custGeom>
              <a:solidFill>
                <a:srgbClr val="F4F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29" name="Freeform 53">
                <a:extLst>
                  <a:ext uri="{FF2B5EF4-FFF2-40B4-BE49-F238E27FC236}">
                    <a16:creationId xmlns:a16="http://schemas.microsoft.com/office/drawing/2014/main" id="{6CFD7D96-0EB3-5B87-2679-652E9606A86F}"/>
                  </a:ext>
                </a:extLst>
              </p:cNvPr>
              <p:cNvSpPr/>
              <p:nvPr/>
            </p:nvSpPr>
            <p:spPr bwMode="auto">
              <a:xfrm>
                <a:off x="2314" y="2268"/>
                <a:ext cx="39" cy="174"/>
              </a:xfrm>
              <a:custGeom>
                <a:gdLst>
                  <a:gd name="T0" fmla="*/ 0 w 13"/>
                  <a:gd name="T1" fmla="*/ 53 h 58"/>
                  <a:gd name="T2" fmla="*/ 1 w 13"/>
                  <a:gd name="T3" fmla="*/ 3 h 58"/>
                  <a:gd name="T4" fmla="*/ 10 w 13"/>
                  <a:gd name="T5" fmla="*/ 2 h 58"/>
                  <a:gd name="T6" fmla="*/ 11 w 13"/>
                  <a:gd name="T7" fmla="*/ 8 h 58"/>
                  <a:gd name="T8" fmla="*/ 11 w 13"/>
                  <a:gd name="T9" fmla="*/ 16 h 58"/>
                  <a:gd name="T10" fmla="*/ 12 w 13"/>
                  <a:gd name="T11" fmla="*/ 53 h 58"/>
                  <a:gd name="T12" fmla="*/ 10 w 13"/>
                  <a:gd name="T13" fmla="*/ 58 h 58"/>
                  <a:gd name="T14" fmla="*/ 5 w 13"/>
                  <a:gd name="T15" fmla="*/ 58 h 58"/>
                  <a:gd name="T16" fmla="*/ 0 w 13"/>
                  <a:gd name="T17" fmla="*/ 53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7">
                    <a:moveTo>
                      <a:pt x="0" y="53"/>
                    </a:moveTo>
                    <a:cubicBezTo>
                      <a:pt x="0" y="36"/>
                      <a:pt x="0" y="19"/>
                      <a:pt x="1" y="3"/>
                    </a:cubicBezTo>
                    <a:cubicBezTo>
                      <a:pt x="3" y="0"/>
                      <a:pt x="7" y="1"/>
                      <a:pt x="10" y="2"/>
                    </a:cubicBezTo>
                    <a:cubicBezTo>
                      <a:pt x="12" y="3"/>
                      <a:pt x="11" y="6"/>
                      <a:pt x="11" y="8"/>
                    </a:cubicBezTo>
                    <a:cubicBezTo>
                      <a:pt x="10" y="11"/>
                      <a:pt x="10" y="13"/>
                      <a:pt x="11" y="16"/>
                    </a:cubicBezTo>
                    <a:cubicBezTo>
                      <a:pt x="13" y="28"/>
                      <a:pt x="12" y="41"/>
                      <a:pt x="12" y="53"/>
                    </a:cubicBezTo>
                    <a:cubicBezTo>
                      <a:pt x="12" y="55"/>
                      <a:pt x="11" y="56"/>
                      <a:pt x="10" y="58"/>
                    </a:cubicBezTo>
                    <a:cubicBezTo>
                      <a:pt x="8" y="58"/>
                      <a:pt x="7" y="57"/>
                      <a:pt x="5" y="58"/>
                    </a:cubicBezTo>
                    <a:cubicBezTo>
                      <a:pt x="1" y="58"/>
                      <a:pt x="0" y="57"/>
                      <a:pt x="0" y="53"/>
                    </a:cubicBezTo>
                    <a:close/>
                  </a:path>
                </a:pathLst>
              </a:custGeom>
              <a:solidFill>
                <a:srgbClr val="F4F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0" name="Freeform 54">
                <a:extLst>
                  <a:ext uri="{FF2B5EF4-FFF2-40B4-BE49-F238E27FC236}">
                    <a16:creationId xmlns:a16="http://schemas.microsoft.com/office/drawing/2014/main" id="{92597C13-36F9-B8E7-0DE7-F209F9D9DE8D}"/>
                  </a:ext>
                </a:extLst>
              </p:cNvPr>
              <p:cNvSpPr/>
              <p:nvPr/>
            </p:nvSpPr>
            <p:spPr bwMode="auto">
              <a:xfrm>
                <a:off x="2398" y="2331"/>
                <a:ext cx="48" cy="111"/>
              </a:xfrm>
              <a:custGeom>
                <a:gdLst>
                  <a:gd name="T0" fmla="*/ 15 w 16"/>
                  <a:gd name="T1" fmla="*/ 2 h 37"/>
                  <a:gd name="T2" fmla="*/ 16 w 16"/>
                  <a:gd name="T3" fmla="*/ 32 h 37"/>
                  <a:gd name="T4" fmla="*/ 11 w 16"/>
                  <a:gd name="T5" fmla="*/ 37 h 37"/>
                  <a:gd name="T6" fmla="*/ 0 w 16"/>
                  <a:gd name="T7" fmla="*/ 26 h 37"/>
                  <a:gd name="T8" fmla="*/ 0 w 16"/>
                  <a:gd name="T9" fmla="*/ 2 h 37"/>
                  <a:gd name="T10" fmla="*/ 15 w 16"/>
                  <a:gd name="T11" fmla="*/ 2 h 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7">
                    <a:moveTo>
                      <a:pt x="15" y="2"/>
                    </a:moveTo>
                    <a:cubicBezTo>
                      <a:pt x="15" y="12"/>
                      <a:pt x="15" y="22"/>
                      <a:pt x="16" y="32"/>
                    </a:cubicBezTo>
                    <a:cubicBezTo>
                      <a:pt x="16" y="35"/>
                      <a:pt x="15" y="37"/>
                      <a:pt x="11" y="37"/>
                    </a:cubicBezTo>
                    <a:cubicBezTo>
                      <a:pt x="0" y="37"/>
                      <a:pt x="0" y="37"/>
                      <a:pt x="0" y="26"/>
                    </a:cubicBezTo>
                    <a:cubicBezTo>
                      <a:pt x="0" y="18"/>
                      <a:pt x="0" y="10"/>
                      <a:pt x="0" y="2"/>
                    </a:cubicBezTo>
                    <a:cubicBezTo>
                      <a:pt x="5" y="0"/>
                      <a:pt x="10" y="0"/>
                      <a:pt x="15" y="2"/>
                    </a:cubicBezTo>
                    <a:close/>
                  </a:path>
                </a:pathLst>
              </a:custGeom>
              <a:solidFill>
                <a:srgbClr val="66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1" name="Freeform 55">
                <a:extLst>
                  <a:ext uri="{FF2B5EF4-FFF2-40B4-BE49-F238E27FC236}">
                    <a16:creationId xmlns:a16="http://schemas.microsoft.com/office/drawing/2014/main" id="{B368F974-4336-553A-1FD6-41FFE09669C4}"/>
                  </a:ext>
                </a:extLst>
              </p:cNvPr>
              <p:cNvSpPr/>
              <p:nvPr/>
            </p:nvSpPr>
            <p:spPr bwMode="auto">
              <a:xfrm>
                <a:off x="2386" y="2328"/>
                <a:ext cx="69" cy="114"/>
              </a:xfrm>
              <a:custGeom>
                <a:gdLst>
                  <a:gd name="T0" fmla="*/ 19 w 23"/>
                  <a:gd name="T1" fmla="*/ 3 h 38"/>
                  <a:gd name="T2" fmla="*/ 4 w 23"/>
                  <a:gd name="T3" fmla="*/ 3 h 38"/>
                  <a:gd name="T4" fmla="*/ 3 w 23"/>
                  <a:gd name="T5" fmla="*/ 14 h 38"/>
                  <a:gd name="T6" fmla="*/ 3 w 23"/>
                  <a:gd name="T7" fmla="*/ 34 h 38"/>
                  <a:gd name="T8" fmla="*/ 1 w 23"/>
                  <a:gd name="T9" fmla="*/ 38 h 38"/>
                  <a:gd name="T10" fmla="*/ 1 w 23"/>
                  <a:gd name="T11" fmla="*/ 5 h 38"/>
                  <a:gd name="T12" fmla="*/ 5 w 23"/>
                  <a:gd name="T13" fmla="*/ 0 h 38"/>
                  <a:gd name="T14" fmla="*/ 19 w 23"/>
                  <a:gd name="T15" fmla="*/ 0 h 38"/>
                  <a:gd name="T16" fmla="*/ 23 w 23"/>
                  <a:gd name="T17" fmla="*/ 5 h 38"/>
                  <a:gd name="T18" fmla="*/ 23 w 23"/>
                  <a:gd name="T19" fmla="*/ 38 h 38"/>
                  <a:gd name="T20" fmla="*/ 21 w 23"/>
                  <a:gd name="T21" fmla="*/ 33 h 38"/>
                  <a:gd name="T22" fmla="*/ 20 w 23"/>
                  <a:gd name="T23" fmla="*/ 9 h 38"/>
                  <a:gd name="T24" fmla="*/ 19 w 23"/>
                  <a:gd name="T25" fmla="*/ 3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38">
                    <a:moveTo>
                      <a:pt x="19" y="3"/>
                    </a:moveTo>
                    <a:cubicBezTo>
                      <a:pt x="14" y="3"/>
                      <a:pt x="9" y="3"/>
                      <a:pt x="4" y="3"/>
                    </a:cubicBezTo>
                    <a:cubicBezTo>
                      <a:pt x="2" y="7"/>
                      <a:pt x="3" y="11"/>
                      <a:pt x="3" y="14"/>
                    </a:cubicBezTo>
                    <a:cubicBezTo>
                      <a:pt x="3" y="21"/>
                      <a:pt x="3" y="27"/>
                      <a:pt x="3" y="34"/>
                    </a:cubicBezTo>
                    <a:cubicBezTo>
                      <a:pt x="3" y="35"/>
                      <a:pt x="4" y="38"/>
                      <a:pt x="1" y="38"/>
                    </a:cubicBezTo>
                    <a:cubicBezTo>
                      <a:pt x="1" y="27"/>
                      <a:pt x="1" y="16"/>
                      <a:pt x="1" y="5"/>
                    </a:cubicBezTo>
                    <a:cubicBezTo>
                      <a:pt x="0" y="1"/>
                      <a:pt x="1" y="0"/>
                      <a:pt x="5" y="0"/>
                    </a:cubicBezTo>
                    <a:cubicBezTo>
                      <a:pt x="9" y="0"/>
                      <a:pt x="14" y="0"/>
                      <a:pt x="19" y="0"/>
                    </a:cubicBezTo>
                    <a:cubicBezTo>
                      <a:pt x="22" y="0"/>
                      <a:pt x="23" y="1"/>
                      <a:pt x="23" y="5"/>
                    </a:cubicBezTo>
                    <a:cubicBezTo>
                      <a:pt x="23" y="16"/>
                      <a:pt x="23" y="27"/>
                      <a:pt x="23" y="38"/>
                    </a:cubicBezTo>
                    <a:cubicBezTo>
                      <a:pt x="19" y="38"/>
                      <a:pt x="21" y="35"/>
                      <a:pt x="21" y="33"/>
                    </a:cubicBezTo>
                    <a:cubicBezTo>
                      <a:pt x="20" y="25"/>
                      <a:pt x="21" y="17"/>
                      <a:pt x="20" y="9"/>
                    </a:cubicBezTo>
                    <a:cubicBezTo>
                      <a:pt x="20" y="7"/>
                      <a:pt x="21" y="5"/>
                      <a:pt x="19" y="3"/>
                    </a:cubicBezTo>
                    <a:close/>
                  </a:path>
                </a:pathLst>
              </a:custGeom>
              <a:solidFill>
                <a:srgbClr val="C546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2" name="Freeform 56">
                <a:extLst>
                  <a:ext uri="{FF2B5EF4-FFF2-40B4-BE49-F238E27FC236}">
                    <a16:creationId xmlns:a16="http://schemas.microsoft.com/office/drawing/2014/main" id="{00C5B48A-6C20-835E-E699-078DBFB44471}"/>
                  </a:ext>
                </a:extLst>
              </p:cNvPr>
              <p:cNvSpPr/>
              <p:nvPr/>
            </p:nvSpPr>
            <p:spPr bwMode="auto">
              <a:xfrm>
                <a:off x="2482" y="2307"/>
                <a:ext cx="12" cy="135"/>
              </a:xfrm>
              <a:custGeom>
                <a:gdLst>
                  <a:gd name="T0" fmla="*/ 0 w 4"/>
                  <a:gd name="T1" fmla="*/ 45 h 45"/>
                  <a:gd name="T2" fmla="*/ 0 w 4"/>
                  <a:gd name="T3" fmla="*/ 2 h 45"/>
                  <a:gd name="T4" fmla="*/ 4 w 4"/>
                  <a:gd name="T5" fmla="*/ 2 h 45"/>
                  <a:gd name="T6" fmla="*/ 4 w 4"/>
                  <a:gd name="T7" fmla="*/ 44 h 45"/>
                  <a:gd name="T8" fmla="*/ 0 w 4"/>
                  <a:gd name="T9" fmla="*/ 45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5">
                    <a:moveTo>
                      <a:pt x="0" y="45"/>
                    </a:moveTo>
                    <a:cubicBezTo>
                      <a:pt x="0" y="30"/>
                      <a:pt x="0" y="16"/>
                      <a:pt x="0" y="2"/>
                    </a:cubicBezTo>
                    <a:cubicBezTo>
                      <a:pt x="1" y="0"/>
                      <a:pt x="3" y="0"/>
                      <a:pt x="4" y="2"/>
                    </a:cubicBezTo>
                    <a:cubicBezTo>
                      <a:pt x="4" y="16"/>
                      <a:pt x="4" y="30"/>
                      <a:pt x="4" y="44"/>
                    </a:cubicBezTo>
                    <a:cubicBezTo>
                      <a:pt x="3" y="44"/>
                      <a:pt x="1" y="45"/>
                      <a:pt x="0" y="45"/>
                    </a:cubicBezTo>
                    <a:close/>
                  </a:path>
                </a:pathLst>
              </a:custGeom>
              <a:solidFill>
                <a:srgbClr val="BEBE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3" name="Freeform 57">
                <a:extLst>
                  <a:ext uri="{FF2B5EF4-FFF2-40B4-BE49-F238E27FC236}">
                    <a16:creationId xmlns:a16="http://schemas.microsoft.com/office/drawing/2014/main" id="{7E71C840-49DB-CD52-8F4E-EFAEE2A9F4BF}"/>
                  </a:ext>
                </a:extLst>
              </p:cNvPr>
              <p:cNvSpPr/>
              <p:nvPr/>
            </p:nvSpPr>
            <p:spPr bwMode="auto">
              <a:xfrm>
                <a:off x="2344" y="2307"/>
                <a:ext cx="15" cy="135"/>
              </a:xfrm>
              <a:custGeom>
                <a:gdLst>
                  <a:gd name="T0" fmla="*/ 0 w 5"/>
                  <a:gd name="T1" fmla="*/ 45 h 45"/>
                  <a:gd name="T2" fmla="*/ 0 w 5"/>
                  <a:gd name="T3" fmla="*/ 2 h 45"/>
                  <a:gd name="T4" fmla="*/ 5 w 5"/>
                  <a:gd name="T5" fmla="*/ 2 h 45"/>
                  <a:gd name="T6" fmla="*/ 5 w 5"/>
                  <a:gd name="T7" fmla="*/ 44 h 45"/>
                  <a:gd name="T8" fmla="*/ 0 w 5"/>
                  <a:gd name="T9" fmla="*/ 45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5">
                    <a:moveTo>
                      <a:pt x="0" y="45"/>
                    </a:moveTo>
                    <a:cubicBezTo>
                      <a:pt x="0" y="30"/>
                      <a:pt x="0" y="16"/>
                      <a:pt x="0" y="2"/>
                    </a:cubicBezTo>
                    <a:cubicBezTo>
                      <a:pt x="2" y="0"/>
                      <a:pt x="3" y="0"/>
                      <a:pt x="5" y="2"/>
                    </a:cubicBezTo>
                    <a:cubicBezTo>
                      <a:pt x="5" y="16"/>
                      <a:pt x="5" y="30"/>
                      <a:pt x="5" y="44"/>
                    </a:cubicBezTo>
                    <a:cubicBezTo>
                      <a:pt x="3" y="44"/>
                      <a:pt x="2" y="45"/>
                      <a:pt x="0" y="45"/>
                    </a:cubicBezTo>
                    <a:close/>
                  </a:path>
                </a:pathLst>
              </a:custGeom>
              <a:solidFill>
                <a:srgbClr val="BFBE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4" name="Freeform 58">
                <a:extLst>
                  <a:ext uri="{FF2B5EF4-FFF2-40B4-BE49-F238E27FC236}">
                    <a16:creationId xmlns:a16="http://schemas.microsoft.com/office/drawing/2014/main" id="{A55EE3B1-60CF-E8A9-065E-2F8C4AF17899}"/>
                  </a:ext>
                </a:extLst>
              </p:cNvPr>
              <p:cNvSpPr/>
              <p:nvPr/>
            </p:nvSpPr>
            <p:spPr bwMode="auto">
              <a:xfrm>
                <a:off x="3178" y="2702"/>
                <a:ext cx="51" cy="30"/>
              </a:xfrm>
              <a:custGeom>
                <a:gdLst>
                  <a:gd name="T0" fmla="*/ 8 w 17"/>
                  <a:gd name="T1" fmla="*/ 10 h 10"/>
                  <a:gd name="T2" fmla="*/ 4 w 17"/>
                  <a:gd name="T3" fmla="*/ 10 h 10"/>
                  <a:gd name="T4" fmla="*/ 0 w 17"/>
                  <a:gd name="T5" fmla="*/ 5 h 10"/>
                  <a:gd name="T6" fmla="*/ 4 w 17"/>
                  <a:gd name="T7" fmla="*/ 0 h 10"/>
                  <a:gd name="T8" fmla="*/ 11 w 17"/>
                  <a:gd name="T9" fmla="*/ 0 h 10"/>
                  <a:gd name="T10" fmla="*/ 17 w 17"/>
                  <a:gd name="T11" fmla="*/ 5 h 10"/>
                  <a:gd name="T12" fmla="*/ 12 w 17"/>
                  <a:gd name="T13" fmla="*/ 10 h 10"/>
                  <a:gd name="T14" fmla="*/ 8 w 17"/>
                  <a:gd name="T15" fmla="*/ 10 h 10"/>
                  <a:gd name="T16" fmla="*/ 8 w 17"/>
                  <a:gd name="T17" fmla="*/ 1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">
                    <a:moveTo>
                      <a:pt x="8" y="10"/>
                    </a:moveTo>
                    <a:cubicBezTo>
                      <a:pt x="7" y="10"/>
                      <a:pt x="5" y="10"/>
                      <a:pt x="4" y="10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15" y="0"/>
                      <a:pt x="17" y="1"/>
                      <a:pt x="17" y="5"/>
                    </a:cubicBezTo>
                    <a:cubicBezTo>
                      <a:pt x="17" y="8"/>
                      <a:pt x="15" y="10"/>
                      <a:pt x="12" y="10"/>
                    </a:cubicBezTo>
                    <a:cubicBezTo>
                      <a:pt x="10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lose/>
                  </a:path>
                </a:pathLst>
              </a:custGeom>
              <a:solidFill>
                <a:srgbClr val="89BA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5" name="Freeform 59">
                <a:extLst>
                  <a:ext uri="{FF2B5EF4-FFF2-40B4-BE49-F238E27FC236}">
                    <a16:creationId xmlns:a16="http://schemas.microsoft.com/office/drawing/2014/main" id="{7D31E828-4603-E794-51A8-6C80CB779616}"/>
                  </a:ext>
                </a:extLst>
              </p:cNvPr>
              <p:cNvSpPr/>
              <p:nvPr/>
            </p:nvSpPr>
            <p:spPr bwMode="auto">
              <a:xfrm>
                <a:off x="2725" y="1824"/>
                <a:ext cx="546" cy="48"/>
              </a:xfrm>
              <a:custGeom>
                <a:gdLst>
                  <a:gd name="T0" fmla="*/ 1 w 182"/>
                  <a:gd name="T1" fmla="*/ 13 h 16"/>
                  <a:gd name="T2" fmla="*/ 1 w 182"/>
                  <a:gd name="T3" fmla="*/ 3 h 16"/>
                  <a:gd name="T4" fmla="*/ 8 w 182"/>
                  <a:gd name="T5" fmla="*/ 1 h 16"/>
                  <a:gd name="T6" fmla="*/ 175 w 182"/>
                  <a:gd name="T7" fmla="*/ 1 h 16"/>
                  <a:gd name="T8" fmla="*/ 182 w 182"/>
                  <a:gd name="T9" fmla="*/ 3 h 16"/>
                  <a:gd name="T10" fmla="*/ 182 w 182"/>
                  <a:gd name="T11" fmla="*/ 13 h 16"/>
                  <a:gd name="T12" fmla="*/ 173 w 182"/>
                  <a:gd name="T13" fmla="*/ 15 h 16"/>
                  <a:gd name="T14" fmla="*/ 167 w 182"/>
                  <a:gd name="T15" fmla="*/ 15 h 16"/>
                  <a:gd name="T16" fmla="*/ 160 w 182"/>
                  <a:gd name="T17" fmla="*/ 14 h 16"/>
                  <a:gd name="T18" fmla="*/ 148 w 182"/>
                  <a:gd name="T19" fmla="*/ 14 h 16"/>
                  <a:gd name="T20" fmla="*/ 138 w 182"/>
                  <a:gd name="T21" fmla="*/ 15 h 16"/>
                  <a:gd name="T22" fmla="*/ 131 w 182"/>
                  <a:gd name="T23" fmla="*/ 14 h 16"/>
                  <a:gd name="T24" fmla="*/ 124 w 182"/>
                  <a:gd name="T25" fmla="*/ 14 h 16"/>
                  <a:gd name="T26" fmla="*/ 112 w 182"/>
                  <a:gd name="T27" fmla="*/ 14 h 16"/>
                  <a:gd name="T28" fmla="*/ 104 w 182"/>
                  <a:gd name="T29" fmla="*/ 15 h 16"/>
                  <a:gd name="T30" fmla="*/ 95 w 182"/>
                  <a:gd name="T31" fmla="*/ 14 h 16"/>
                  <a:gd name="T32" fmla="*/ 86 w 182"/>
                  <a:gd name="T33" fmla="*/ 15 h 16"/>
                  <a:gd name="T34" fmla="*/ 79 w 182"/>
                  <a:gd name="T35" fmla="*/ 15 h 16"/>
                  <a:gd name="T36" fmla="*/ 68 w 182"/>
                  <a:gd name="T37" fmla="*/ 14 h 16"/>
                  <a:gd name="T38" fmla="*/ 60 w 182"/>
                  <a:gd name="T39" fmla="*/ 14 h 16"/>
                  <a:gd name="T40" fmla="*/ 52 w 182"/>
                  <a:gd name="T41" fmla="*/ 14 h 16"/>
                  <a:gd name="T42" fmla="*/ 43 w 182"/>
                  <a:gd name="T43" fmla="*/ 14 h 16"/>
                  <a:gd name="T44" fmla="*/ 35 w 182"/>
                  <a:gd name="T45" fmla="*/ 14 h 16"/>
                  <a:gd name="T46" fmla="*/ 24 w 182"/>
                  <a:gd name="T47" fmla="*/ 14 h 16"/>
                  <a:gd name="T48" fmla="*/ 15 w 182"/>
                  <a:gd name="T49" fmla="*/ 14 h 16"/>
                  <a:gd name="T50" fmla="*/ 9 w 182"/>
                  <a:gd name="T51" fmla="*/ 14 h 16"/>
                  <a:gd name="T52" fmla="*/ 1 w 182"/>
                  <a:gd name="T53" fmla="*/ 13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2" h="16">
                    <a:moveTo>
                      <a:pt x="1" y="13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3" y="0"/>
                      <a:pt x="6" y="1"/>
                      <a:pt x="8" y="1"/>
                    </a:cubicBezTo>
                    <a:cubicBezTo>
                      <a:pt x="64" y="1"/>
                      <a:pt x="120" y="1"/>
                      <a:pt x="175" y="1"/>
                    </a:cubicBezTo>
                    <a:cubicBezTo>
                      <a:pt x="178" y="1"/>
                      <a:pt x="180" y="1"/>
                      <a:pt x="182" y="3"/>
                    </a:cubicBezTo>
                    <a:cubicBezTo>
                      <a:pt x="182" y="6"/>
                      <a:pt x="182" y="9"/>
                      <a:pt x="182" y="13"/>
                    </a:cubicBezTo>
                    <a:cubicBezTo>
                      <a:pt x="180" y="15"/>
                      <a:pt x="176" y="14"/>
                      <a:pt x="173" y="15"/>
                    </a:cubicBezTo>
                    <a:cubicBezTo>
                      <a:pt x="171" y="15"/>
                      <a:pt x="169" y="15"/>
                      <a:pt x="167" y="15"/>
                    </a:cubicBezTo>
                    <a:cubicBezTo>
                      <a:pt x="165" y="14"/>
                      <a:pt x="162" y="14"/>
                      <a:pt x="160" y="14"/>
                    </a:cubicBezTo>
                    <a:cubicBezTo>
                      <a:pt x="156" y="14"/>
                      <a:pt x="152" y="14"/>
                      <a:pt x="148" y="14"/>
                    </a:cubicBezTo>
                    <a:cubicBezTo>
                      <a:pt x="145" y="14"/>
                      <a:pt x="142" y="14"/>
                      <a:pt x="138" y="15"/>
                    </a:cubicBezTo>
                    <a:cubicBezTo>
                      <a:pt x="136" y="15"/>
                      <a:pt x="134" y="14"/>
                      <a:pt x="131" y="14"/>
                    </a:cubicBezTo>
                    <a:cubicBezTo>
                      <a:pt x="129" y="14"/>
                      <a:pt x="126" y="14"/>
                      <a:pt x="124" y="14"/>
                    </a:cubicBezTo>
                    <a:cubicBezTo>
                      <a:pt x="120" y="15"/>
                      <a:pt x="116" y="16"/>
                      <a:pt x="112" y="14"/>
                    </a:cubicBezTo>
                    <a:cubicBezTo>
                      <a:pt x="110" y="14"/>
                      <a:pt x="107" y="14"/>
                      <a:pt x="104" y="15"/>
                    </a:cubicBezTo>
                    <a:cubicBezTo>
                      <a:pt x="101" y="15"/>
                      <a:pt x="98" y="14"/>
                      <a:pt x="95" y="14"/>
                    </a:cubicBezTo>
                    <a:cubicBezTo>
                      <a:pt x="92" y="14"/>
                      <a:pt x="89" y="14"/>
                      <a:pt x="86" y="15"/>
                    </a:cubicBezTo>
                    <a:cubicBezTo>
                      <a:pt x="84" y="15"/>
                      <a:pt x="81" y="15"/>
                      <a:pt x="79" y="15"/>
                    </a:cubicBezTo>
                    <a:cubicBezTo>
                      <a:pt x="75" y="14"/>
                      <a:pt x="72" y="14"/>
                      <a:pt x="68" y="14"/>
                    </a:cubicBezTo>
                    <a:cubicBezTo>
                      <a:pt x="66" y="14"/>
                      <a:pt x="63" y="14"/>
                      <a:pt x="60" y="14"/>
                    </a:cubicBezTo>
                    <a:cubicBezTo>
                      <a:pt x="57" y="14"/>
                      <a:pt x="55" y="14"/>
                      <a:pt x="52" y="14"/>
                    </a:cubicBezTo>
                    <a:cubicBezTo>
                      <a:pt x="49" y="14"/>
                      <a:pt x="46" y="14"/>
                      <a:pt x="43" y="14"/>
                    </a:cubicBezTo>
                    <a:cubicBezTo>
                      <a:pt x="41" y="14"/>
                      <a:pt x="38" y="14"/>
                      <a:pt x="35" y="14"/>
                    </a:cubicBezTo>
                    <a:cubicBezTo>
                      <a:pt x="31" y="14"/>
                      <a:pt x="28" y="14"/>
                      <a:pt x="24" y="14"/>
                    </a:cubicBezTo>
                    <a:cubicBezTo>
                      <a:pt x="21" y="14"/>
                      <a:pt x="18" y="14"/>
                      <a:pt x="15" y="14"/>
                    </a:cubicBezTo>
                    <a:cubicBezTo>
                      <a:pt x="13" y="14"/>
                      <a:pt x="11" y="14"/>
                      <a:pt x="9" y="14"/>
                    </a:cubicBezTo>
                    <a:cubicBezTo>
                      <a:pt x="6" y="14"/>
                      <a:pt x="4" y="15"/>
                      <a:pt x="1" y="13"/>
                    </a:cubicBezTo>
                    <a:close/>
                  </a:path>
                </a:pathLst>
              </a:custGeom>
              <a:solidFill>
                <a:srgbClr val="F6DF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6" name="Freeform 60">
                <a:extLst>
                  <a:ext uri="{FF2B5EF4-FFF2-40B4-BE49-F238E27FC236}">
                    <a16:creationId xmlns:a16="http://schemas.microsoft.com/office/drawing/2014/main" id="{5CDF4CD8-441A-F3EB-2A17-E56C380EB8BF}"/>
                  </a:ext>
                </a:extLst>
              </p:cNvPr>
              <p:cNvSpPr/>
              <p:nvPr/>
            </p:nvSpPr>
            <p:spPr bwMode="auto">
              <a:xfrm>
                <a:off x="2725" y="2064"/>
                <a:ext cx="546" cy="36"/>
              </a:xfrm>
              <a:custGeom>
                <a:gdLst>
                  <a:gd name="T0" fmla="*/ 17 w 182"/>
                  <a:gd name="T1" fmla="*/ 9 h 12"/>
                  <a:gd name="T2" fmla="*/ 6 w 182"/>
                  <a:gd name="T3" fmla="*/ 9 h 12"/>
                  <a:gd name="T4" fmla="*/ 0 w 182"/>
                  <a:gd name="T5" fmla="*/ 6 h 12"/>
                  <a:gd name="T6" fmla="*/ 6 w 182"/>
                  <a:gd name="T7" fmla="*/ 3 h 12"/>
                  <a:gd name="T8" fmla="*/ 17 w 182"/>
                  <a:gd name="T9" fmla="*/ 2 h 12"/>
                  <a:gd name="T10" fmla="*/ 17 w 182"/>
                  <a:gd name="T11" fmla="*/ 1 h 12"/>
                  <a:gd name="T12" fmla="*/ 24 w 182"/>
                  <a:gd name="T13" fmla="*/ 0 h 12"/>
                  <a:gd name="T14" fmla="*/ 35 w 182"/>
                  <a:gd name="T15" fmla="*/ 0 h 12"/>
                  <a:gd name="T16" fmla="*/ 43 w 182"/>
                  <a:gd name="T17" fmla="*/ 0 h 12"/>
                  <a:gd name="T18" fmla="*/ 53 w 182"/>
                  <a:gd name="T19" fmla="*/ 1 h 12"/>
                  <a:gd name="T20" fmla="*/ 59 w 182"/>
                  <a:gd name="T21" fmla="*/ 0 h 12"/>
                  <a:gd name="T22" fmla="*/ 70 w 182"/>
                  <a:gd name="T23" fmla="*/ 0 h 12"/>
                  <a:gd name="T24" fmla="*/ 79 w 182"/>
                  <a:gd name="T25" fmla="*/ 0 h 12"/>
                  <a:gd name="T26" fmla="*/ 88 w 182"/>
                  <a:gd name="T27" fmla="*/ 0 h 12"/>
                  <a:gd name="T28" fmla="*/ 95 w 182"/>
                  <a:gd name="T29" fmla="*/ 0 h 12"/>
                  <a:gd name="T30" fmla="*/ 105 w 182"/>
                  <a:gd name="T31" fmla="*/ 0 h 12"/>
                  <a:gd name="T32" fmla="*/ 113 w 182"/>
                  <a:gd name="T33" fmla="*/ 0 h 12"/>
                  <a:gd name="T34" fmla="*/ 124 w 182"/>
                  <a:gd name="T35" fmla="*/ 0 h 12"/>
                  <a:gd name="T36" fmla="*/ 131 w 182"/>
                  <a:gd name="T37" fmla="*/ 0 h 12"/>
                  <a:gd name="T38" fmla="*/ 139 w 182"/>
                  <a:gd name="T39" fmla="*/ 0 h 12"/>
                  <a:gd name="T40" fmla="*/ 148 w 182"/>
                  <a:gd name="T41" fmla="*/ 0 h 12"/>
                  <a:gd name="T42" fmla="*/ 159 w 182"/>
                  <a:gd name="T43" fmla="*/ 0 h 12"/>
                  <a:gd name="T44" fmla="*/ 166 w 182"/>
                  <a:gd name="T45" fmla="*/ 1 h 12"/>
                  <a:gd name="T46" fmla="*/ 167 w 182"/>
                  <a:gd name="T47" fmla="*/ 2 h 12"/>
                  <a:gd name="T48" fmla="*/ 178 w 182"/>
                  <a:gd name="T49" fmla="*/ 3 h 12"/>
                  <a:gd name="T50" fmla="*/ 182 w 182"/>
                  <a:gd name="T51" fmla="*/ 6 h 12"/>
                  <a:gd name="T52" fmla="*/ 178 w 182"/>
                  <a:gd name="T53" fmla="*/ 9 h 12"/>
                  <a:gd name="T54" fmla="*/ 167 w 182"/>
                  <a:gd name="T55" fmla="*/ 9 h 12"/>
                  <a:gd name="T56" fmla="*/ 158 w 182"/>
                  <a:gd name="T57" fmla="*/ 11 h 12"/>
                  <a:gd name="T58" fmla="*/ 60 w 182"/>
                  <a:gd name="T59" fmla="*/ 11 h 12"/>
                  <a:gd name="T60" fmla="*/ 23 w 182"/>
                  <a:gd name="T61" fmla="*/ 11 h 12"/>
                  <a:gd name="T62" fmla="*/ 17 w 182"/>
                  <a:gd name="T63" fmla="*/ 9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2" h="12">
                    <a:moveTo>
                      <a:pt x="17" y="9"/>
                    </a:moveTo>
                    <a:cubicBezTo>
                      <a:pt x="13" y="8"/>
                      <a:pt x="9" y="9"/>
                      <a:pt x="6" y="9"/>
                    </a:cubicBezTo>
                    <a:cubicBezTo>
                      <a:pt x="4" y="8"/>
                      <a:pt x="0" y="10"/>
                      <a:pt x="0" y="6"/>
                    </a:cubicBezTo>
                    <a:cubicBezTo>
                      <a:pt x="0" y="2"/>
                      <a:pt x="4" y="3"/>
                      <a:pt x="6" y="3"/>
                    </a:cubicBezTo>
                    <a:cubicBezTo>
                      <a:pt x="10" y="3"/>
                      <a:pt x="13" y="4"/>
                      <a:pt x="17" y="2"/>
                    </a:cubicBezTo>
                    <a:cubicBezTo>
                      <a:pt x="17" y="2"/>
                      <a:pt x="17" y="2"/>
                      <a:pt x="17" y="1"/>
                    </a:cubicBezTo>
                    <a:cubicBezTo>
                      <a:pt x="19" y="0"/>
                      <a:pt x="22" y="1"/>
                      <a:pt x="24" y="0"/>
                    </a:cubicBezTo>
                    <a:cubicBezTo>
                      <a:pt x="28" y="0"/>
                      <a:pt x="31" y="0"/>
                      <a:pt x="35" y="0"/>
                    </a:cubicBezTo>
                    <a:cubicBezTo>
                      <a:pt x="38" y="0"/>
                      <a:pt x="40" y="0"/>
                      <a:pt x="43" y="0"/>
                    </a:cubicBezTo>
                    <a:cubicBezTo>
                      <a:pt x="46" y="0"/>
                      <a:pt x="49" y="1"/>
                      <a:pt x="53" y="1"/>
                    </a:cubicBezTo>
                    <a:cubicBezTo>
                      <a:pt x="55" y="0"/>
                      <a:pt x="57" y="0"/>
                      <a:pt x="59" y="0"/>
                    </a:cubicBezTo>
                    <a:cubicBezTo>
                      <a:pt x="63" y="0"/>
                      <a:pt x="66" y="0"/>
                      <a:pt x="70" y="0"/>
                    </a:cubicBezTo>
                    <a:cubicBezTo>
                      <a:pt x="73" y="0"/>
                      <a:pt x="76" y="0"/>
                      <a:pt x="79" y="0"/>
                    </a:cubicBezTo>
                    <a:cubicBezTo>
                      <a:pt x="82" y="0"/>
                      <a:pt x="85" y="0"/>
                      <a:pt x="88" y="0"/>
                    </a:cubicBezTo>
                    <a:cubicBezTo>
                      <a:pt x="91" y="0"/>
                      <a:pt x="93" y="0"/>
                      <a:pt x="95" y="0"/>
                    </a:cubicBezTo>
                    <a:cubicBezTo>
                      <a:pt x="98" y="0"/>
                      <a:pt x="102" y="0"/>
                      <a:pt x="105" y="0"/>
                    </a:cubicBezTo>
                    <a:cubicBezTo>
                      <a:pt x="108" y="0"/>
                      <a:pt x="110" y="0"/>
                      <a:pt x="113" y="0"/>
                    </a:cubicBezTo>
                    <a:cubicBezTo>
                      <a:pt x="116" y="0"/>
                      <a:pt x="120" y="0"/>
                      <a:pt x="124" y="0"/>
                    </a:cubicBezTo>
                    <a:cubicBezTo>
                      <a:pt x="126" y="0"/>
                      <a:pt x="129" y="0"/>
                      <a:pt x="131" y="0"/>
                    </a:cubicBezTo>
                    <a:cubicBezTo>
                      <a:pt x="134" y="0"/>
                      <a:pt x="137" y="0"/>
                      <a:pt x="139" y="0"/>
                    </a:cubicBezTo>
                    <a:cubicBezTo>
                      <a:pt x="142" y="0"/>
                      <a:pt x="145" y="0"/>
                      <a:pt x="148" y="0"/>
                    </a:cubicBezTo>
                    <a:cubicBezTo>
                      <a:pt x="152" y="0"/>
                      <a:pt x="155" y="0"/>
                      <a:pt x="159" y="0"/>
                    </a:cubicBezTo>
                    <a:cubicBezTo>
                      <a:pt x="161" y="1"/>
                      <a:pt x="163" y="0"/>
                      <a:pt x="166" y="1"/>
                    </a:cubicBezTo>
                    <a:cubicBezTo>
                      <a:pt x="166" y="1"/>
                      <a:pt x="167" y="2"/>
                      <a:pt x="167" y="2"/>
                    </a:cubicBezTo>
                    <a:cubicBezTo>
                      <a:pt x="171" y="4"/>
                      <a:pt x="174" y="3"/>
                      <a:pt x="178" y="3"/>
                    </a:cubicBezTo>
                    <a:cubicBezTo>
                      <a:pt x="180" y="3"/>
                      <a:pt x="182" y="3"/>
                      <a:pt x="182" y="6"/>
                    </a:cubicBezTo>
                    <a:cubicBezTo>
                      <a:pt x="182" y="9"/>
                      <a:pt x="180" y="9"/>
                      <a:pt x="178" y="9"/>
                    </a:cubicBezTo>
                    <a:cubicBezTo>
                      <a:pt x="175" y="9"/>
                      <a:pt x="171" y="8"/>
                      <a:pt x="167" y="9"/>
                    </a:cubicBezTo>
                    <a:cubicBezTo>
                      <a:pt x="165" y="12"/>
                      <a:pt x="161" y="11"/>
                      <a:pt x="158" y="11"/>
                    </a:cubicBezTo>
                    <a:cubicBezTo>
                      <a:pt x="125" y="11"/>
                      <a:pt x="92" y="11"/>
                      <a:pt x="60" y="11"/>
                    </a:cubicBezTo>
                    <a:cubicBezTo>
                      <a:pt x="47" y="11"/>
                      <a:pt x="35" y="12"/>
                      <a:pt x="23" y="11"/>
                    </a:cubicBezTo>
                    <a:cubicBezTo>
                      <a:pt x="21" y="11"/>
                      <a:pt x="18" y="12"/>
                      <a:pt x="17" y="9"/>
                    </a:cubicBezTo>
                    <a:close/>
                  </a:path>
                </a:pathLst>
              </a:custGeom>
              <a:solidFill>
                <a:srgbClr val="F2D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7" name="Freeform 61">
                <a:extLst>
                  <a:ext uri="{FF2B5EF4-FFF2-40B4-BE49-F238E27FC236}">
                    <a16:creationId xmlns:a16="http://schemas.microsoft.com/office/drawing/2014/main" id="{92B5F024-58E4-B0A1-55E2-B18F870C6C86}"/>
                  </a:ext>
                </a:extLst>
              </p:cNvPr>
              <p:cNvSpPr/>
              <p:nvPr/>
            </p:nvSpPr>
            <p:spPr bwMode="auto">
              <a:xfrm>
                <a:off x="2725" y="2301"/>
                <a:ext cx="546" cy="33"/>
              </a:xfrm>
              <a:custGeom>
                <a:gdLst>
                  <a:gd name="T0" fmla="*/ 17 w 182"/>
                  <a:gd name="T1" fmla="*/ 9 h 11"/>
                  <a:gd name="T2" fmla="*/ 4 w 182"/>
                  <a:gd name="T3" fmla="*/ 8 h 11"/>
                  <a:gd name="T4" fmla="*/ 0 w 182"/>
                  <a:gd name="T5" fmla="*/ 5 h 11"/>
                  <a:gd name="T6" fmla="*/ 4 w 182"/>
                  <a:gd name="T7" fmla="*/ 2 h 11"/>
                  <a:gd name="T8" fmla="*/ 19 w 182"/>
                  <a:gd name="T9" fmla="*/ 2 h 11"/>
                  <a:gd name="T10" fmla="*/ 23 w 182"/>
                  <a:gd name="T11" fmla="*/ 0 h 11"/>
                  <a:gd name="T12" fmla="*/ 35 w 182"/>
                  <a:gd name="T13" fmla="*/ 0 h 11"/>
                  <a:gd name="T14" fmla="*/ 43 w 182"/>
                  <a:gd name="T15" fmla="*/ 0 h 11"/>
                  <a:gd name="T16" fmla="*/ 53 w 182"/>
                  <a:gd name="T17" fmla="*/ 0 h 11"/>
                  <a:gd name="T18" fmla="*/ 59 w 182"/>
                  <a:gd name="T19" fmla="*/ 0 h 11"/>
                  <a:gd name="T20" fmla="*/ 70 w 182"/>
                  <a:gd name="T21" fmla="*/ 0 h 11"/>
                  <a:gd name="T22" fmla="*/ 79 w 182"/>
                  <a:gd name="T23" fmla="*/ 0 h 11"/>
                  <a:gd name="T24" fmla="*/ 88 w 182"/>
                  <a:gd name="T25" fmla="*/ 0 h 11"/>
                  <a:gd name="T26" fmla="*/ 95 w 182"/>
                  <a:gd name="T27" fmla="*/ 0 h 11"/>
                  <a:gd name="T28" fmla="*/ 105 w 182"/>
                  <a:gd name="T29" fmla="*/ 0 h 11"/>
                  <a:gd name="T30" fmla="*/ 113 w 182"/>
                  <a:gd name="T31" fmla="*/ 0 h 11"/>
                  <a:gd name="T32" fmla="*/ 124 w 182"/>
                  <a:gd name="T33" fmla="*/ 0 h 11"/>
                  <a:gd name="T34" fmla="*/ 131 w 182"/>
                  <a:gd name="T35" fmla="*/ 0 h 11"/>
                  <a:gd name="T36" fmla="*/ 139 w 182"/>
                  <a:gd name="T37" fmla="*/ 0 h 11"/>
                  <a:gd name="T38" fmla="*/ 148 w 182"/>
                  <a:gd name="T39" fmla="*/ 0 h 11"/>
                  <a:gd name="T40" fmla="*/ 159 w 182"/>
                  <a:gd name="T41" fmla="*/ 0 h 11"/>
                  <a:gd name="T42" fmla="*/ 166 w 182"/>
                  <a:gd name="T43" fmla="*/ 0 h 11"/>
                  <a:gd name="T44" fmla="*/ 167 w 182"/>
                  <a:gd name="T45" fmla="*/ 2 h 11"/>
                  <a:gd name="T46" fmla="*/ 178 w 182"/>
                  <a:gd name="T47" fmla="*/ 2 h 11"/>
                  <a:gd name="T48" fmla="*/ 182 w 182"/>
                  <a:gd name="T49" fmla="*/ 5 h 11"/>
                  <a:gd name="T50" fmla="*/ 178 w 182"/>
                  <a:gd name="T51" fmla="*/ 8 h 11"/>
                  <a:gd name="T52" fmla="*/ 167 w 182"/>
                  <a:gd name="T53" fmla="*/ 9 h 11"/>
                  <a:gd name="T54" fmla="*/ 161 w 182"/>
                  <a:gd name="T55" fmla="*/ 11 h 11"/>
                  <a:gd name="T56" fmla="*/ 111 w 182"/>
                  <a:gd name="T57" fmla="*/ 10 h 11"/>
                  <a:gd name="T58" fmla="*/ 95 w 182"/>
                  <a:gd name="T59" fmla="*/ 11 h 11"/>
                  <a:gd name="T60" fmla="*/ 40 w 182"/>
                  <a:gd name="T61" fmla="*/ 10 h 11"/>
                  <a:gd name="T62" fmla="*/ 23 w 182"/>
                  <a:gd name="T63" fmla="*/ 11 h 11"/>
                  <a:gd name="T64" fmla="*/ 17 w 182"/>
                  <a:gd name="T65" fmla="*/ 9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2" h="11">
                    <a:moveTo>
                      <a:pt x="17" y="9"/>
                    </a:moveTo>
                    <a:cubicBezTo>
                      <a:pt x="12" y="7"/>
                      <a:pt x="8" y="8"/>
                      <a:pt x="4" y="8"/>
                    </a:cubicBezTo>
                    <a:cubicBezTo>
                      <a:pt x="2" y="8"/>
                      <a:pt x="0" y="8"/>
                      <a:pt x="0" y="5"/>
                    </a:cubicBezTo>
                    <a:cubicBezTo>
                      <a:pt x="0" y="2"/>
                      <a:pt x="2" y="3"/>
                      <a:pt x="4" y="2"/>
                    </a:cubicBezTo>
                    <a:cubicBezTo>
                      <a:pt x="9" y="2"/>
                      <a:pt x="14" y="3"/>
                      <a:pt x="19" y="2"/>
                    </a:cubicBezTo>
                    <a:cubicBezTo>
                      <a:pt x="20" y="0"/>
                      <a:pt x="22" y="0"/>
                      <a:pt x="23" y="0"/>
                    </a:cubicBezTo>
                    <a:cubicBezTo>
                      <a:pt x="27" y="0"/>
                      <a:pt x="31" y="0"/>
                      <a:pt x="35" y="0"/>
                    </a:cubicBezTo>
                    <a:cubicBezTo>
                      <a:pt x="38" y="0"/>
                      <a:pt x="40" y="0"/>
                      <a:pt x="43" y="0"/>
                    </a:cubicBezTo>
                    <a:cubicBezTo>
                      <a:pt x="46" y="0"/>
                      <a:pt x="49" y="0"/>
                      <a:pt x="53" y="0"/>
                    </a:cubicBezTo>
                    <a:cubicBezTo>
                      <a:pt x="55" y="0"/>
                      <a:pt x="57" y="0"/>
                      <a:pt x="59" y="0"/>
                    </a:cubicBezTo>
                    <a:cubicBezTo>
                      <a:pt x="63" y="0"/>
                      <a:pt x="66" y="0"/>
                      <a:pt x="70" y="0"/>
                    </a:cubicBezTo>
                    <a:cubicBezTo>
                      <a:pt x="73" y="0"/>
                      <a:pt x="76" y="0"/>
                      <a:pt x="79" y="0"/>
                    </a:cubicBezTo>
                    <a:cubicBezTo>
                      <a:pt x="82" y="0"/>
                      <a:pt x="85" y="0"/>
                      <a:pt x="88" y="0"/>
                    </a:cubicBezTo>
                    <a:cubicBezTo>
                      <a:pt x="91" y="0"/>
                      <a:pt x="93" y="0"/>
                      <a:pt x="95" y="0"/>
                    </a:cubicBezTo>
                    <a:cubicBezTo>
                      <a:pt x="98" y="0"/>
                      <a:pt x="102" y="0"/>
                      <a:pt x="105" y="0"/>
                    </a:cubicBezTo>
                    <a:cubicBezTo>
                      <a:pt x="108" y="0"/>
                      <a:pt x="110" y="0"/>
                      <a:pt x="113" y="0"/>
                    </a:cubicBezTo>
                    <a:cubicBezTo>
                      <a:pt x="116" y="0"/>
                      <a:pt x="120" y="0"/>
                      <a:pt x="124" y="0"/>
                    </a:cubicBezTo>
                    <a:cubicBezTo>
                      <a:pt x="126" y="0"/>
                      <a:pt x="129" y="0"/>
                      <a:pt x="131" y="0"/>
                    </a:cubicBezTo>
                    <a:cubicBezTo>
                      <a:pt x="134" y="0"/>
                      <a:pt x="137" y="0"/>
                      <a:pt x="139" y="0"/>
                    </a:cubicBezTo>
                    <a:cubicBezTo>
                      <a:pt x="142" y="0"/>
                      <a:pt x="145" y="0"/>
                      <a:pt x="148" y="0"/>
                    </a:cubicBezTo>
                    <a:cubicBezTo>
                      <a:pt x="152" y="0"/>
                      <a:pt x="155" y="0"/>
                      <a:pt x="159" y="0"/>
                    </a:cubicBezTo>
                    <a:cubicBezTo>
                      <a:pt x="161" y="0"/>
                      <a:pt x="163" y="0"/>
                      <a:pt x="166" y="0"/>
                    </a:cubicBezTo>
                    <a:cubicBezTo>
                      <a:pt x="166" y="1"/>
                      <a:pt x="167" y="1"/>
                      <a:pt x="167" y="2"/>
                    </a:cubicBezTo>
                    <a:cubicBezTo>
                      <a:pt x="170" y="3"/>
                      <a:pt x="174" y="2"/>
                      <a:pt x="178" y="2"/>
                    </a:cubicBezTo>
                    <a:cubicBezTo>
                      <a:pt x="180" y="3"/>
                      <a:pt x="182" y="2"/>
                      <a:pt x="182" y="5"/>
                    </a:cubicBezTo>
                    <a:cubicBezTo>
                      <a:pt x="182" y="8"/>
                      <a:pt x="180" y="8"/>
                      <a:pt x="178" y="8"/>
                    </a:cubicBezTo>
                    <a:cubicBezTo>
                      <a:pt x="175" y="8"/>
                      <a:pt x="171" y="7"/>
                      <a:pt x="167" y="9"/>
                    </a:cubicBezTo>
                    <a:cubicBezTo>
                      <a:pt x="166" y="11"/>
                      <a:pt x="163" y="11"/>
                      <a:pt x="161" y="11"/>
                    </a:cubicBezTo>
                    <a:cubicBezTo>
                      <a:pt x="144" y="10"/>
                      <a:pt x="127" y="11"/>
                      <a:pt x="111" y="10"/>
                    </a:cubicBezTo>
                    <a:cubicBezTo>
                      <a:pt x="105" y="10"/>
                      <a:pt x="100" y="11"/>
                      <a:pt x="95" y="11"/>
                    </a:cubicBezTo>
                    <a:cubicBezTo>
                      <a:pt x="77" y="10"/>
                      <a:pt x="58" y="11"/>
                      <a:pt x="40" y="10"/>
                    </a:cubicBezTo>
                    <a:cubicBezTo>
                      <a:pt x="34" y="10"/>
                      <a:pt x="28" y="11"/>
                      <a:pt x="23" y="11"/>
                    </a:cubicBezTo>
                    <a:cubicBezTo>
                      <a:pt x="20" y="11"/>
                      <a:pt x="18" y="11"/>
                      <a:pt x="17" y="9"/>
                    </a:cubicBezTo>
                    <a:close/>
                  </a:path>
                </a:pathLst>
              </a:custGeom>
              <a:solidFill>
                <a:srgbClr val="F2D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8" name="Freeform 62">
                <a:extLst>
                  <a:ext uri="{FF2B5EF4-FFF2-40B4-BE49-F238E27FC236}">
                    <a16:creationId xmlns:a16="http://schemas.microsoft.com/office/drawing/2014/main" id="{EE82C904-71E4-5768-10FF-F69F36B5B135}"/>
                  </a:ext>
                </a:extLst>
              </p:cNvPr>
              <p:cNvSpPr/>
              <p:nvPr/>
            </p:nvSpPr>
            <p:spPr bwMode="auto">
              <a:xfrm>
                <a:off x="2725" y="1806"/>
                <a:ext cx="546" cy="27"/>
              </a:xfrm>
              <a:custGeom>
                <a:gdLst>
                  <a:gd name="T0" fmla="*/ 182 w 182"/>
                  <a:gd name="T1" fmla="*/ 9 h 9"/>
                  <a:gd name="T2" fmla="*/ 1 w 182"/>
                  <a:gd name="T3" fmla="*/ 9 h 9"/>
                  <a:gd name="T4" fmla="*/ 0 w 182"/>
                  <a:gd name="T5" fmla="*/ 2 h 9"/>
                  <a:gd name="T6" fmla="*/ 44 w 182"/>
                  <a:gd name="T7" fmla="*/ 1 h 9"/>
                  <a:gd name="T8" fmla="*/ 98 w 182"/>
                  <a:gd name="T9" fmla="*/ 1 h 9"/>
                  <a:gd name="T10" fmla="*/ 147 w 182"/>
                  <a:gd name="T11" fmla="*/ 1 h 9"/>
                  <a:gd name="T12" fmla="*/ 181 w 182"/>
                  <a:gd name="T13" fmla="*/ 1 h 9"/>
                  <a:gd name="T14" fmla="*/ 182 w 182"/>
                  <a:gd name="T15" fmla="*/ 2 h 9"/>
                  <a:gd name="T16" fmla="*/ 182 w 182"/>
                  <a:gd name="T17" fmla="*/ 9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9">
                    <a:moveTo>
                      <a:pt x="182" y="9"/>
                    </a:moveTo>
                    <a:cubicBezTo>
                      <a:pt x="122" y="9"/>
                      <a:pt x="62" y="9"/>
                      <a:pt x="1" y="9"/>
                    </a:cubicBezTo>
                    <a:cubicBezTo>
                      <a:pt x="0" y="7"/>
                      <a:pt x="0" y="4"/>
                      <a:pt x="0" y="2"/>
                    </a:cubicBezTo>
                    <a:cubicBezTo>
                      <a:pt x="15" y="0"/>
                      <a:pt x="29" y="1"/>
                      <a:pt x="44" y="1"/>
                    </a:cubicBezTo>
                    <a:cubicBezTo>
                      <a:pt x="62" y="2"/>
                      <a:pt x="80" y="0"/>
                      <a:pt x="98" y="1"/>
                    </a:cubicBezTo>
                    <a:cubicBezTo>
                      <a:pt x="114" y="2"/>
                      <a:pt x="131" y="2"/>
                      <a:pt x="147" y="1"/>
                    </a:cubicBezTo>
                    <a:cubicBezTo>
                      <a:pt x="158" y="1"/>
                      <a:pt x="169" y="3"/>
                      <a:pt x="181" y="1"/>
                    </a:cubicBezTo>
                    <a:cubicBezTo>
                      <a:pt x="181" y="1"/>
                      <a:pt x="182" y="2"/>
                      <a:pt x="182" y="2"/>
                    </a:cubicBezTo>
                    <a:cubicBezTo>
                      <a:pt x="182" y="4"/>
                      <a:pt x="182" y="7"/>
                      <a:pt x="182" y="9"/>
                    </a:cubicBezTo>
                    <a:close/>
                  </a:path>
                </a:pathLst>
              </a:custGeom>
              <a:solidFill>
                <a:srgbClr val="B09D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9" name="Freeform 63">
                <a:extLst>
                  <a:ext uri="{FF2B5EF4-FFF2-40B4-BE49-F238E27FC236}">
                    <a16:creationId xmlns:a16="http://schemas.microsoft.com/office/drawing/2014/main" id="{D1CBA659-CD5F-5C64-A417-6439400BF743}"/>
                  </a:ext>
                </a:extLst>
              </p:cNvPr>
              <p:cNvSpPr/>
              <p:nvPr/>
            </p:nvSpPr>
            <p:spPr bwMode="auto">
              <a:xfrm>
                <a:off x="2725" y="1908"/>
                <a:ext cx="546" cy="33"/>
              </a:xfrm>
              <a:custGeom>
                <a:gdLst>
                  <a:gd name="T0" fmla="*/ 0 w 182"/>
                  <a:gd name="T1" fmla="*/ 9 h 11"/>
                  <a:gd name="T2" fmla="*/ 0 w 182"/>
                  <a:gd name="T3" fmla="*/ 2 h 11"/>
                  <a:gd name="T4" fmla="*/ 9 w 182"/>
                  <a:gd name="T5" fmla="*/ 1 h 11"/>
                  <a:gd name="T6" fmla="*/ 17 w 182"/>
                  <a:gd name="T7" fmla="*/ 1 h 11"/>
                  <a:gd name="T8" fmla="*/ 24 w 182"/>
                  <a:gd name="T9" fmla="*/ 1 h 11"/>
                  <a:gd name="T10" fmla="*/ 35 w 182"/>
                  <a:gd name="T11" fmla="*/ 1 h 11"/>
                  <a:gd name="T12" fmla="*/ 43 w 182"/>
                  <a:gd name="T13" fmla="*/ 1 h 11"/>
                  <a:gd name="T14" fmla="*/ 52 w 182"/>
                  <a:gd name="T15" fmla="*/ 1 h 11"/>
                  <a:gd name="T16" fmla="*/ 59 w 182"/>
                  <a:gd name="T17" fmla="*/ 1 h 11"/>
                  <a:gd name="T18" fmla="*/ 70 w 182"/>
                  <a:gd name="T19" fmla="*/ 1 h 11"/>
                  <a:gd name="T20" fmla="*/ 78 w 182"/>
                  <a:gd name="T21" fmla="*/ 1 h 11"/>
                  <a:gd name="T22" fmla="*/ 88 w 182"/>
                  <a:gd name="T23" fmla="*/ 1 h 11"/>
                  <a:gd name="T24" fmla="*/ 95 w 182"/>
                  <a:gd name="T25" fmla="*/ 1 h 11"/>
                  <a:gd name="T26" fmla="*/ 105 w 182"/>
                  <a:gd name="T27" fmla="*/ 1 h 11"/>
                  <a:gd name="T28" fmla="*/ 113 w 182"/>
                  <a:gd name="T29" fmla="*/ 1 h 11"/>
                  <a:gd name="T30" fmla="*/ 123 w 182"/>
                  <a:gd name="T31" fmla="*/ 1 h 11"/>
                  <a:gd name="T32" fmla="*/ 126 w 182"/>
                  <a:gd name="T33" fmla="*/ 1 h 11"/>
                  <a:gd name="T34" fmla="*/ 130 w 182"/>
                  <a:gd name="T35" fmla="*/ 1 h 11"/>
                  <a:gd name="T36" fmla="*/ 132 w 182"/>
                  <a:gd name="T37" fmla="*/ 1 h 11"/>
                  <a:gd name="T38" fmla="*/ 140 w 182"/>
                  <a:gd name="T39" fmla="*/ 1 h 11"/>
                  <a:gd name="T40" fmla="*/ 148 w 182"/>
                  <a:gd name="T41" fmla="*/ 1 h 11"/>
                  <a:gd name="T42" fmla="*/ 160 w 182"/>
                  <a:gd name="T43" fmla="*/ 1 h 11"/>
                  <a:gd name="T44" fmla="*/ 167 w 182"/>
                  <a:gd name="T45" fmla="*/ 1 h 11"/>
                  <a:gd name="T46" fmla="*/ 175 w 182"/>
                  <a:gd name="T47" fmla="*/ 1 h 11"/>
                  <a:gd name="T48" fmla="*/ 182 w 182"/>
                  <a:gd name="T49" fmla="*/ 2 h 11"/>
                  <a:gd name="T50" fmla="*/ 182 w 182"/>
                  <a:gd name="T51" fmla="*/ 9 h 11"/>
                  <a:gd name="T52" fmla="*/ 175 w 182"/>
                  <a:gd name="T53" fmla="*/ 10 h 11"/>
                  <a:gd name="T54" fmla="*/ 44 w 182"/>
                  <a:gd name="T55" fmla="*/ 10 h 11"/>
                  <a:gd name="T56" fmla="*/ 7 w 182"/>
                  <a:gd name="T57" fmla="*/ 10 h 11"/>
                  <a:gd name="T58" fmla="*/ 0 w 182"/>
                  <a:gd name="T59" fmla="*/ 9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2" h="11">
                    <a:moveTo>
                      <a:pt x="0" y="9"/>
                    </a:moveTo>
                    <a:cubicBezTo>
                      <a:pt x="0" y="7"/>
                      <a:pt x="0" y="4"/>
                      <a:pt x="0" y="2"/>
                    </a:cubicBezTo>
                    <a:cubicBezTo>
                      <a:pt x="3" y="0"/>
                      <a:pt x="6" y="1"/>
                      <a:pt x="9" y="1"/>
                    </a:cubicBezTo>
                    <a:cubicBezTo>
                      <a:pt x="11" y="1"/>
                      <a:pt x="14" y="0"/>
                      <a:pt x="17" y="1"/>
                    </a:cubicBezTo>
                    <a:cubicBezTo>
                      <a:pt x="19" y="0"/>
                      <a:pt x="21" y="1"/>
                      <a:pt x="24" y="1"/>
                    </a:cubicBezTo>
                    <a:cubicBezTo>
                      <a:pt x="27" y="0"/>
                      <a:pt x="31" y="0"/>
                      <a:pt x="35" y="1"/>
                    </a:cubicBezTo>
                    <a:cubicBezTo>
                      <a:pt x="38" y="0"/>
                      <a:pt x="41" y="0"/>
                      <a:pt x="43" y="1"/>
                    </a:cubicBezTo>
                    <a:cubicBezTo>
                      <a:pt x="46" y="0"/>
                      <a:pt x="49" y="0"/>
                      <a:pt x="52" y="1"/>
                    </a:cubicBezTo>
                    <a:cubicBezTo>
                      <a:pt x="54" y="0"/>
                      <a:pt x="57" y="0"/>
                      <a:pt x="59" y="1"/>
                    </a:cubicBezTo>
                    <a:cubicBezTo>
                      <a:pt x="62" y="0"/>
                      <a:pt x="66" y="0"/>
                      <a:pt x="70" y="1"/>
                    </a:cubicBezTo>
                    <a:cubicBezTo>
                      <a:pt x="73" y="0"/>
                      <a:pt x="76" y="0"/>
                      <a:pt x="78" y="1"/>
                    </a:cubicBezTo>
                    <a:cubicBezTo>
                      <a:pt x="82" y="0"/>
                      <a:pt x="85" y="0"/>
                      <a:pt x="88" y="1"/>
                    </a:cubicBezTo>
                    <a:cubicBezTo>
                      <a:pt x="91" y="0"/>
                      <a:pt x="93" y="0"/>
                      <a:pt x="95" y="1"/>
                    </a:cubicBezTo>
                    <a:cubicBezTo>
                      <a:pt x="98" y="0"/>
                      <a:pt x="102" y="0"/>
                      <a:pt x="105" y="1"/>
                    </a:cubicBezTo>
                    <a:cubicBezTo>
                      <a:pt x="107" y="1"/>
                      <a:pt x="110" y="0"/>
                      <a:pt x="113" y="1"/>
                    </a:cubicBezTo>
                    <a:cubicBezTo>
                      <a:pt x="116" y="1"/>
                      <a:pt x="120" y="1"/>
                      <a:pt x="123" y="1"/>
                    </a:cubicBezTo>
                    <a:cubicBezTo>
                      <a:pt x="124" y="1"/>
                      <a:pt x="125" y="1"/>
                      <a:pt x="126" y="1"/>
                    </a:cubicBezTo>
                    <a:cubicBezTo>
                      <a:pt x="127" y="1"/>
                      <a:pt x="129" y="1"/>
                      <a:pt x="130" y="1"/>
                    </a:cubicBezTo>
                    <a:cubicBezTo>
                      <a:pt x="131" y="1"/>
                      <a:pt x="132" y="1"/>
                      <a:pt x="132" y="1"/>
                    </a:cubicBezTo>
                    <a:cubicBezTo>
                      <a:pt x="135" y="1"/>
                      <a:pt x="137" y="1"/>
                      <a:pt x="140" y="1"/>
                    </a:cubicBezTo>
                    <a:cubicBezTo>
                      <a:pt x="142" y="0"/>
                      <a:pt x="145" y="1"/>
                      <a:pt x="148" y="1"/>
                    </a:cubicBezTo>
                    <a:cubicBezTo>
                      <a:pt x="152" y="0"/>
                      <a:pt x="156" y="0"/>
                      <a:pt x="160" y="1"/>
                    </a:cubicBezTo>
                    <a:cubicBezTo>
                      <a:pt x="162" y="1"/>
                      <a:pt x="165" y="0"/>
                      <a:pt x="167" y="1"/>
                    </a:cubicBezTo>
                    <a:cubicBezTo>
                      <a:pt x="169" y="0"/>
                      <a:pt x="172" y="0"/>
                      <a:pt x="175" y="1"/>
                    </a:cubicBezTo>
                    <a:cubicBezTo>
                      <a:pt x="177" y="1"/>
                      <a:pt x="180" y="0"/>
                      <a:pt x="182" y="2"/>
                    </a:cubicBezTo>
                    <a:cubicBezTo>
                      <a:pt x="182" y="4"/>
                      <a:pt x="182" y="7"/>
                      <a:pt x="182" y="9"/>
                    </a:cubicBezTo>
                    <a:cubicBezTo>
                      <a:pt x="180" y="11"/>
                      <a:pt x="177" y="10"/>
                      <a:pt x="175" y="10"/>
                    </a:cubicBezTo>
                    <a:cubicBezTo>
                      <a:pt x="131" y="10"/>
                      <a:pt x="88" y="10"/>
                      <a:pt x="44" y="10"/>
                    </a:cubicBezTo>
                    <a:cubicBezTo>
                      <a:pt x="32" y="10"/>
                      <a:pt x="19" y="11"/>
                      <a:pt x="7" y="10"/>
                    </a:cubicBezTo>
                    <a:cubicBezTo>
                      <a:pt x="5" y="10"/>
                      <a:pt x="2" y="11"/>
                      <a:pt x="0" y="9"/>
                    </a:cubicBezTo>
                    <a:close/>
                  </a:path>
                </a:pathLst>
              </a:custGeom>
              <a:solidFill>
                <a:srgbClr val="F1D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0" name="Freeform 64">
                <a:extLst>
                  <a:ext uri="{FF2B5EF4-FFF2-40B4-BE49-F238E27FC236}">
                    <a16:creationId xmlns:a16="http://schemas.microsoft.com/office/drawing/2014/main" id="{D54FEB83-5FFA-1CFF-DAF3-F884E04664DC}"/>
                  </a:ext>
                </a:extLst>
              </p:cNvPr>
              <p:cNvSpPr/>
              <p:nvPr/>
            </p:nvSpPr>
            <p:spPr bwMode="auto">
              <a:xfrm>
                <a:off x="2725" y="1986"/>
                <a:ext cx="546" cy="33"/>
              </a:xfrm>
              <a:custGeom>
                <a:gdLst>
                  <a:gd name="T0" fmla="*/ 0 w 182"/>
                  <a:gd name="T1" fmla="*/ 9 h 11"/>
                  <a:gd name="T2" fmla="*/ 0 w 182"/>
                  <a:gd name="T3" fmla="*/ 3 h 11"/>
                  <a:gd name="T4" fmla="*/ 9 w 182"/>
                  <a:gd name="T5" fmla="*/ 1 h 11"/>
                  <a:gd name="T6" fmla="*/ 17 w 182"/>
                  <a:gd name="T7" fmla="*/ 1 h 11"/>
                  <a:gd name="T8" fmla="*/ 24 w 182"/>
                  <a:gd name="T9" fmla="*/ 1 h 11"/>
                  <a:gd name="T10" fmla="*/ 35 w 182"/>
                  <a:gd name="T11" fmla="*/ 1 h 11"/>
                  <a:gd name="T12" fmla="*/ 43 w 182"/>
                  <a:gd name="T13" fmla="*/ 1 h 11"/>
                  <a:gd name="T14" fmla="*/ 52 w 182"/>
                  <a:gd name="T15" fmla="*/ 1 h 11"/>
                  <a:gd name="T16" fmla="*/ 60 w 182"/>
                  <a:gd name="T17" fmla="*/ 1 h 11"/>
                  <a:gd name="T18" fmla="*/ 70 w 182"/>
                  <a:gd name="T19" fmla="*/ 1 h 11"/>
                  <a:gd name="T20" fmla="*/ 79 w 182"/>
                  <a:gd name="T21" fmla="*/ 1 h 11"/>
                  <a:gd name="T22" fmla="*/ 88 w 182"/>
                  <a:gd name="T23" fmla="*/ 1 h 11"/>
                  <a:gd name="T24" fmla="*/ 95 w 182"/>
                  <a:gd name="T25" fmla="*/ 1 h 11"/>
                  <a:gd name="T26" fmla="*/ 105 w 182"/>
                  <a:gd name="T27" fmla="*/ 1 h 11"/>
                  <a:gd name="T28" fmla="*/ 113 w 182"/>
                  <a:gd name="T29" fmla="*/ 1 h 11"/>
                  <a:gd name="T30" fmla="*/ 124 w 182"/>
                  <a:gd name="T31" fmla="*/ 1 h 11"/>
                  <a:gd name="T32" fmla="*/ 131 w 182"/>
                  <a:gd name="T33" fmla="*/ 1 h 11"/>
                  <a:gd name="T34" fmla="*/ 139 w 182"/>
                  <a:gd name="T35" fmla="*/ 1 h 11"/>
                  <a:gd name="T36" fmla="*/ 148 w 182"/>
                  <a:gd name="T37" fmla="*/ 1 h 11"/>
                  <a:gd name="T38" fmla="*/ 160 w 182"/>
                  <a:gd name="T39" fmla="*/ 1 h 11"/>
                  <a:gd name="T40" fmla="*/ 167 w 182"/>
                  <a:gd name="T41" fmla="*/ 1 h 11"/>
                  <a:gd name="T42" fmla="*/ 175 w 182"/>
                  <a:gd name="T43" fmla="*/ 1 h 11"/>
                  <a:gd name="T44" fmla="*/ 182 w 182"/>
                  <a:gd name="T45" fmla="*/ 3 h 11"/>
                  <a:gd name="T46" fmla="*/ 182 w 182"/>
                  <a:gd name="T47" fmla="*/ 9 h 11"/>
                  <a:gd name="T48" fmla="*/ 176 w 182"/>
                  <a:gd name="T49" fmla="*/ 11 h 11"/>
                  <a:gd name="T50" fmla="*/ 7 w 182"/>
                  <a:gd name="T51" fmla="*/ 11 h 11"/>
                  <a:gd name="T52" fmla="*/ 0 w 182"/>
                  <a:gd name="T53" fmla="*/ 9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2" h="11">
                    <a:moveTo>
                      <a:pt x="0" y="9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3" y="0"/>
                      <a:pt x="6" y="1"/>
                      <a:pt x="9" y="1"/>
                    </a:cubicBezTo>
                    <a:cubicBezTo>
                      <a:pt x="12" y="1"/>
                      <a:pt x="14" y="1"/>
                      <a:pt x="17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7" y="1"/>
                      <a:pt x="31" y="1"/>
                      <a:pt x="35" y="1"/>
                    </a:cubicBezTo>
                    <a:cubicBezTo>
                      <a:pt x="38" y="1"/>
                      <a:pt x="41" y="1"/>
                      <a:pt x="43" y="1"/>
                    </a:cubicBezTo>
                    <a:cubicBezTo>
                      <a:pt x="46" y="1"/>
                      <a:pt x="49" y="1"/>
                      <a:pt x="52" y="1"/>
                    </a:cubicBezTo>
                    <a:cubicBezTo>
                      <a:pt x="55" y="1"/>
                      <a:pt x="57" y="1"/>
                      <a:pt x="60" y="1"/>
                    </a:cubicBezTo>
                    <a:cubicBezTo>
                      <a:pt x="63" y="1"/>
                      <a:pt x="66" y="1"/>
                      <a:pt x="70" y="1"/>
                    </a:cubicBezTo>
                    <a:cubicBezTo>
                      <a:pt x="73" y="1"/>
                      <a:pt x="76" y="1"/>
                      <a:pt x="79" y="1"/>
                    </a:cubicBezTo>
                    <a:cubicBezTo>
                      <a:pt x="82" y="1"/>
                      <a:pt x="85" y="1"/>
                      <a:pt x="88" y="1"/>
                    </a:cubicBezTo>
                    <a:cubicBezTo>
                      <a:pt x="91" y="1"/>
                      <a:pt x="93" y="1"/>
                      <a:pt x="95" y="1"/>
                    </a:cubicBezTo>
                    <a:cubicBezTo>
                      <a:pt x="98" y="1"/>
                      <a:pt x="102" y="1"/>
                      <a:pt x="105" y="1"/>
                    </a:cubicBezTo>
                    <a:cubicBezTo>
                      <a:pt x="108" y="1"/>
                      <a:pt x="110" y="1"/>
                      <a:pt x="113" y="1"/>
                    </a:cubicBezTo>
                    <a:cubicBezTo>
                      <a:pt x="116" y="1"/>
                      <a:pt x="120" y="1"/>
                      <a:pt x="124" y="1"/>
                    </a:cubicBezTo>
                    <a:cubicBezTo>
                      <a:pt x="126" y="1"/>
                      <a:pt x="129" y="1"/>
                      <a:pt x="131" y="1"/>
                    </a:cubicBezTo>
                    <a:cubicBezTo>
                      <a:pt x="134" y="1"/>
                      <a:pt x="137" y="1"/>
                      <a:pt x="139" y="1"/>
                    </a:cubicBezTo>
                    <a:cubicBezTo>
                      <a:pt x="142" y="1"/>
                      <a:pt x="145" y="1"/>
                      <a:pt x="148" y="1"/>
                    </a:cubicBezTo>
                    <a:cubicBezTo>
                      <a:pt x="152" y="1"/>
                      <a:pt x="156" y="1"/>
                      <a:pt x="160" y="1"/>
                    </a:cubicBezTo>
                    <a:cubicBezTo>
                      <a:pt x="162" y="1"/>
                      <a:pt x="165" y="1"/>
                      <a:pt x="167" y="1"/>
                    </a:cubicBezTo>
                    <a:cubicBezTo>
                      <a:pt x="169" y="1"/>
                      <a:pt x="172" y="1"/>
                      <a:pt x="175" y="1"/>
                    </a:cubicBezTo>
                    <a:cubicBezTo>
                      <a:pt x="177" y="1"/>
                      <a:pt x="180" y="1"/>
                      <a:pt x="182" y="3"/>
                    </a:cubicBezTo>
                    <a:cubicBezTo>
                      <a:pt x="182" y="5"/>
                      <a:pt x="182" y="7"/>
                      <a:pt x="182" y="9"/>
                    </a:cubicBezTo>
                    <a:cubicBezTo>
                      <a:pt x="180" y="11"/>
                      <a:pt x="178" y="11"/>
                      <a:pt x="176" y="11"/>
                    </a:cubicBezTo>
                    <a:cubicBezTo>
                      <a:pt x="119" y="11"/>
                      <a:pt x="63" y="11"/>
                      <a:pt x="7" y="11"/>
                    </a:cubicBezTo>
                    <a:cubicBezTo>
                      <a:pt x="5" y="11"/>
                      <a:pt x="2" y="11"/>
                      <a:pt x="0" y="9"/>
                    </a:cubicBezTo>
                    <a:close/>
                  </a:path>
                </a:pathLst>
              </a:custGeom>
              <a:solidFill>
                <a:srgbClr val="F7DF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1" name="Freeform 65">
                <a:extLst>
                  <a:ext uri="{FF2B5EF4-FFF2-40B4-BE49-F238E27FC236}">
                    <a16:creationId xmlns:a16="http://schemas.microsoft.com/office/drawing/2014/main" id="{7389B055-9DF4-CEFC-DBF2-4AC2CA7B6003}"/>
                  </a:ext>
                </a:extLst>
              </p:cNvPr>
              <p:cNvSpPr/>
              <p:nvPr/>
            </p:nvSpPr>
            <p:spPr bwMode="auto">
              <a:xfrm>
                <a:off x="2725" y="2223"/>
                <a:ext cx="546" cy="33"/>
              </a:xfrm>
              <a:custGeom>
                <a:gdLst>
                  <a:gd name="T0" fmla="*/ 0 w 182"/>
                  <a:gd name="T1" fmla="*/ 9 h 11"/>
                  <a:gd name="T2" fmla="*/ 1 w 182"/>
                  <a:gd name="T3" fmla="*/ 2 h 11"/>
                  <a:gd name="T4" fmla="*/ 9 w 182"/>
                  <a:gd name="T5" fmla="*/ 0 h 11"/>
                  <a:gd name="T6" fmla="*/ 16 w 182"/>
                  <a:gd name="T7" fmla="*/ 0 h 11"/>
                  <a:gd name="T8" fmla="*/ 24 w 182"/>
                  <a:gd name="T9" fmla="*/ 0 h 11"/>
                  <a:gd name="T10" fmla="*/ 35 w 182"/>
                  <a:gd name="T11" fmla="*/ 0 h 11"/>
                  <a:gd name="T12" fmla="*/ 43 w 182"/>
                  <a:gd name="T13" fmla="*/ 0 h 11"/>
                  <a:gd name="T14" fmla="*/ 52 w 182"/>
                  <a:gd name="T15" fmla="*/ 0 h 11"/>
                  <a:gd name="T16" fmla="*/ 60 w 182"/>
                  <a:gd name="T17" fmla="*/ 0 h 11"/>
                  <a:gd name="T18" fmla="*/ 70 w 182"/>
                  <a:gd name="T19" fmla="*/ 0 h 11"/>
                  <a:gd name="T20" fmla="*/ 79 w 182"/>
                  <a:gd name="T21" fmla="*/ 0 h 11"/>
                  <a:gd name="T22" fmla="*/ 88 w 182"/>
                  <a:gd name="T23" fmla="*/ 0 h 11"/>
                  <a:gd name="T24" fmla="*/ 95 w 182"/>
                  <a:gd name="T25" fmla="*/ 0 h 11"/>
                  <a:gd name="T26" fmla="*/ 105 w 182"/>
                  <a:gd name="T27" fmla="*/ 0 h 11"/>
                  <a:gd name="T28" fmla="*/ 113 w 182"/>
                  <a:gd name="T29" fmla="*/ 0 h 11"/>
                  <a:gd name="T30" fmla="*/ 124 w 182"/>
                  <a:gd name="T31" fmla="*/ 0 h 11"/>
                  <a:gd name="T32" fmla="*/ 131 w 182"/>
                  <a:gd name="T33" fmla="*/ 0 h 11"/>
                  <a:gd name="T34" fmla="*/ 139 w 182"/>
                  <a:gd name="T35" fmla="*/ 0 h 11"/>
                  <a:gd name="T36" fmla="*/ 148 w 182"/>
                  <a:gd name="T37" fmla="*/ 0 h 11"/>
                  <a:gd name="T38" fmla="*/ 160 w 182"/>
                  <a:gd name="T39" fmla="*/ 0 h 11"/>
                  <a:gd name="T40" fmla="*/ 167 w 182"/>
                  <a:gd name="T41" fmla="*/ 0 h 11"/>
                  <a:gd name="T42" fmla="*/ 175 w 182"/>
                  <a:gd name="T43" fmla="*/ 0 h 11"/>
                  <a:gd name="T44" fmla="*/ 182 w 182"/>
                  <a:gd name="T45" fmla="*/ 2 h 11"/>
                  <a:gd name="T46" fmla="*/ 182 w 182"/>
                  <a:gd name="T47" fmla="*/ 8 h 11"/>
                  <a:gd name="T48" fmla="*/ 176 w 182"/>
                  <a:gd name="T49" fmla="*/ 10 h 11"/>
                  <a:gd name="T50" fmla="*/ 7 w 182"/>
                  <a:gd name="T51" fmla="*/ 10 h 11"/>
                  <a:gd name="T52" fmla="*/ 0 w 182"/>
                  <a:gd name="T53" fmla="*/ 9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2" h="11">
                    <a:moveTo>
                      <a:pt x="0" y="9"/>
                    </a:moveTo>
                    <a:cubicBezTo>
                      <a:pt x="1" y="6"/>
                      <a:pt x="0" y="4"/>
                      <a:pt x="1" y="2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1" y="0"/>
                      <a:pt x="13" y="0"/>
                      <a:pt x="16" y="0"/>
                    </a:cubicBezTo>
                    <a:cubicBezTo>
                      <a:pt x="18" y="0"/>
                      <a:pt x="21" y="0"/>
                      <a:pt x="24" y="0"/>
                    </a:cubicBezTo>
                    <a:cubicBezTo>
                      <a:pt x="27" y="0"/>
                      <a:pt x="31" y="0"/>
                      <a:pt x="35" y="0"/>
                    </a:cubicBezTo>
                    <a:cubicBezTo>
                      <a:pt x="38" y="0"/>
                      <a:pt x="41" y="0"/>
                      <a:pt x="43" y="0"/>
                    </a:cubicBezTo>
                    <a:cubicBezTo>
                      <a:pt x="46" y="0"/>
                      <a:pt x="49" y="0"/>
                      <a:pt x="52" y="0"/>
                    </a:cubicBezTo>
                    <a:cubicBezTo>
                      <a:pt x="55" y="0"/>
                      <a:pt x="57" y="0"/>
                      <a:pt x="60" y="0"/>
                    </a:cubicBezTo>
                    <a:cubicBezTo>
                      <a:pt x="63" y="0"/>
                      <a:pt x="66" y="0"/>
                      <a:pt x="70" y="0"/>
                    </a:cubicBezTo>
                    <a:cubicBezTo>
                      <a:pt x="73" y="0"/>
                      <a:pt x="76" y="0"/>
                      <a:pt x="79" y="0"/>
                    </a:cubicBezTo>
                    <a:cubicBezTo>
                      <a:pt x="82" y="0"/>
                      <a:pt x="85" y="0"/>
                      <a:pt x="88" y="0"/>
                    </a:cubicBezTo>
                    <a:cubicBezTo>
                      <a:pt x="91" y="0"/>
                      <a:pt x="93" y="0"/>
                      <a:pt x="95" y="0"/>
                    </a:cubicBezTo>
                    <a:cubicBezTo>
                      <a:pt x="98" y="0"/>
                      <a:pt x="102" y="0"/>
                      <a:pt x="105" y="0"/>
                    </a:cubicBezTo>
                    <a:cubicBezTo>
                      <a:pt x="108" y="0"/>
                      <a:pt x="110" y="0"/>
                      <a:pt x="113" y="0"/>
                    </a:cubicBezTo>
                    <a:cubicBezTo>
                      <a:pt x="116" y="0"/>
                      <a:pt x="120" y="0"/>
                      <a:pt x="124" y="0"/>
                    </a:cubicBezTo>
                    <a:cubicBezTo>
                      <a:pt x="126" y="0"/>
                      <a:pt x="129" y="0"/>
                      <a:pt x="131" y="0"/>
                    </a:cubicBezTo>
                    <a:cubicBezTo>
                      <a:pt x="134" y="0"/>
                      <a:pt x="137" y="0"/>
                      <a:pt x="139" y="0"/>
                    </a:cubicBezTo>
                    <a:cubicBezTo>
                      <a:pt x="142" y="0"/>
                      <a:pt x="145" y="0"/>
                      <a:pt x="148" y="0"/>
                    </a:cubicBezTo>
                    <a:cubicBezTo>
                      <a:pt x="152" y="0"/>
                      <a:pt x="156" y="0"/>
                      <a:pt x="160" y="0"/>
                    </a:cubicBezTo>
                    <a:cubicBezTo>
                      <a:pt x="162" y="0"/>
                      <a:pt x="165" y="0"/>
                      <a:pt x="167" y="0"/>
                    </a:cubicBezTo>
                    <a:cubicBezTo>
                      <a:pt x="169" y="0"/>
                      <a:pt x="172" y="0"/>
                      <a:pt x="175" y="0"/>
                    </a:cubicBezTo>
                    <a:cubicBezTo>
                      <a:pt x="177" y="0"/>
                      <a:pt x="180" y="0"/>
                      <a:pt x="182" y="2"/>
                    </a:cubicBezTo>
                    <a:cubicBezTo>
                      <a:pt x="182" y="4"/>
                      <a:pt x="182" y="6"/>
                      <a:pt x="182" y="8"/>
                    </a:cubicBezTo>
                    <a:cubicBezTo>
                      <a:pt x="180" y="10"/>
                      <a:pt x="178" y="10"/>
                      <a:pt x="176" y="10"/>
                    </a:cubicBezTo>
                    <a:cubicBezTo>
                      <a:pt x="119" y="10"/>
                      <a:pt x="63" y="10"/>
                      <a:pt x="7" y="10"/>
                    </a:cubicBezTo>
                    <a:cubicBezTo>
                      <a:pt x="5" y="10"/>
                      <a:pt x="2" y="11"/>
                      <a:pt x="0" y="9"/>
                    </a:cubicBezTo>
                    <a:close/>
                  </a:path>
                </a:pathLst>
              </a:custGeom>
              <a:solidFill>
                <a:srgbClr val="F7DF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2" name="Freeform 66">
                <a:extLst>
                  <a:ext uri="{FF2B5EF4-FFF2-40B4-BE49-F238E27FC236}">
                    <a16:creationId xmlns:a16="http://schemas.microsoft.com/office/drawing/2014/main" id="{503F8887-09C0-B1B9-BC27-634D9947C7E7}"/>
                  </a:ext>
                </a:extLst>
              </p:cNvPr>
              <p:cNvSpPr/>
              <p:nvPr/>
            </p:nvSpPr>
            <p:spPr bwMode="auto">
              <a:xfrm>
                <a:off x="2725" y="2142"/>
                <a:ext cx="549" cy="33"/>
              </a:xfrm>
              <a:custGeom>
                <a:gdLst>
                  <a:gd name="T0" fmla="*/ 0 w 183"/>
                  <a:gd name="T1" fmla="*/ 9 h 11"/>
                  <a:gd name="T2" fmla="*/ 1 w 183"/>
                  <a:gd name="T3" fmla="*/ 3 h 11"/>
                  <a:gd name="T4" fmla="*/ 9 w 183"/>
                  <a:gd name="T5" fmla="*/ 1 h 11"/>
                  <a:gd name="T6" fmla="*/ 17 w 183"/>
                  <a:gd name="T7" fmla="*/ 1 h 11"/>
                  <a:gd name="T8" fmla="*/ 24 w 183"/>
                  <a:gd name="T9" fmla="*/ 1 h 11"/>
                  <a:gd name="T10" fmla="*/ 35 w 183"/>
                  <a:gd name="T11" fmla="*/ 1 h 11"/>
                  <a:gd name="T12" fmla="*/ 43 w 183"/>
                  <a:gd name="T13" fmla="*/ 1 h 11"/>
                  <a:gd name="T14" fmla="*/ 52 w 183"/>
                  <a:gd name="T15" fmla="*/ 1 h 11"/>
                  <a:gd name="T16" fmla="*/ 59 w 183"/>
                  <a:gd name="T17" fmla="*/ 1 h 11"/>
                  <a:gd name="T18" fmla="*/ 70 w 183"/>
                  <a:gd name="T19" fmla="*/ 1 h 11"/>
                  <a:gd name="T20" fmla="*/ 78 w 183"/>
                  <a:gd name="T21" fmla="*/ 1 h 11"/>
                  <a:gd name="T22" fmla="*/ 88 w 183"/>
                  <a:gd name="T23" fmla="*/ 1 h 11"/>
                  <a:gd name="T24" fmla="*/ 95 w 183"/>
                  <a:gd name="T25" fmla="*/ 1 h 11"/>
                  <a:gd name="T26" fmla="*/ 105 w 183"/>
                  <a:gd name="T27" fmla="*/ 1 h 11"/>
                  <a:gd name="T28" fmla="*/ 113 w 183"/>
                  <a:gd name="T29" fmla="*/ 1 h 11"/>
                  <a:gd name="T30" fmla="*/ 124 w 183"/>
                  <a:gd name="T31" fmla="*/ 1 h 11"/>
                  <a:gd name="T32" fmla="*/ 131 w 183"/>
                  <a:gd name="T33" fmla="*/ 1 h 11"/>
                  <a:gd name="T34" fmla="*/ 139 w 183"/>
                  <a:gd name="T35" fmla="*/ 1 h 11"/>
                  <a:gd name="T36" fmla="*/ 148 w 183"/>
                  <a:gd name="T37" fmla="*/ 1 h 11"/>
                  <a:gd name="T38" fmla="*/ 160 w 183"/>
                  <a:gd name="T39" fmla="*/ 1 h 11"/>
                  <a:gd name="T40" fmla="*/ 167 w 183"/>
                  <a:gd name="T41" fmla="*/ 1 h 11"/>
                  <a:gd name="T42" fmla="*/ 175 w 183"/>
                  <a:gd name="T43" fmla="*/ 1 h 11"/>
                  <a:gd name="T44" fmla="*/ 181 w 183"/>
                  <a:gd name="T45" fmla="*/ 3 h 11"/>
                  <a:gd name="T46" fmla="*/ 182 w 183"/>
                  <a:gd name="T47" fmla="*/ 9 h 11"/>
                  <a:gd name="T48" fmla="*/ 175 w 183"/>
                  <a:gd name="T49" fmla="*/ 11 h 11"/>
                  <a:gd name="T50" fmla="*/ 44 w 183"/>
                  <a:gd name="T51" fmla="*/ 11 h 11"/>
                  <a:gd name="T52" fmla="*/ 7 w 183"/>
                  <a:gd name="T53" fmla="*/ 11 h 11"/>
                  <a:gd name="T54" fmla="*/ 0 w 183"/>
                  <a:gd name="T55" fmla="*/ 9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3" h="11">
                    <a:moveTo>
                      <a:pt x="0" y="9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3" y="0"/>
                      <a:pt x="6" y="1"/>
                      <a:pt x="9" y="1"/>
                    </a:cubicBezTo>
                    <a:cubicBezTo>
                      <a:pt x="11" y="1"/>
                      <a:pt x="14" y="1"/>
                      <a:pt x="17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7" y="1"/>
                      <a:pt x="31" y="1"/>
                      <a:pt x="35" y="1"/>
                    </a:cubicBezTo>
                    <a:cubicBezTo>
                      <a:pt x="38" y="1"/>
                      <a:pt x="41" y="1"/>
                      <a:pt x="43" y="1"/>
                    </a:cubicBezTo>
                    <a:cubicBezTo>
                      <a:pt x="46" y="1"/>
                      <a:pt x="49" y="1"/>
                      <a:pt x="52" y="1"/>
                    </a:cubicBezTo>
                    <a:cubicBezTo>
                      <a:pt x="54" y="1"/>
                      <a:pt x="57" y="1"/>
                      <a:pt x="59" y="1"/>
                    </a:cubicBezTo>
                    <a:cubicBezTo>
                      <a:pt x="62" y="1"/>
                      <a:pt x="66" y="1"/>
                      <a:pt x="70" y="1"/>
                    </a:cubicBezTo>
                    <a:cubicBezTo>
                      <a:pt x="73" y="1"/>
                      <a:pt x="76" y="1"/>
                      <a:pt x="78" y="1"/>
                    </a:cubicBezTo>
                    <a:cubicBezTo>
                      <a:pt x="82" y="1"/>
                      <a:pt x="85" y="1"/>
                      <a:pt x="88" y="1"/>
                    </a:cubicBezTo>
                    <a:cubicBezTo>
                      <a:pt x="91" y="1"/>
                      <a:pt x="93" y="1"/>
                      <a:pt x="95" y="1"/>
                    </a:cubicBezTo>
                    <a:cubicBezTo>
                      <a:pt x="98" y="1"/>
                      <a:pt x="102" y="1"/>
                      <a:pt x="105" y="1"/>
                    </a:cubicBezTo>
                    <a:cubicBezTo>
                      <a:pt x="108" y="1"/>
                      <a:pt x="110" y="1"/>
                      <a:pt x="113" y="1"/>
                    </a:cubicBezTo>
                    <a:cubicBezTo>
                      <a:pt x="116" y="1"/>
                      <a:pt x="120" y="1"/>
                      <a:pt x="124" y="1"/>
                    </a:cubicBezTo>
                    <a:cubicBezTo>
                      <a:pt x="126" y="1"/>
                      <a:pt x="129" y="1"/>
                      <a:pt x="131" y="1"/>
                    </a:cubicBezTo>
                    <a:cubicBezTo>
                      <a:pt x="134" y="1"/>
                      <a:pt x="137" y="1"/>
                      <a:pt x="139" y="1"/>
                    </a:cubicBezTo>
                    <a:cubicBezTo>
                      <a:pt x="142" y="1"/>
                      <a:pt x="145" y="1"/>
                      <a:pt x="148" y="1"/>
                    </a:cubicBezTo>
                    <a:cubicBezTo>
                      <a:pt x="152" y="1"/>
                      <a:pt x="156" y="1"/>
                      <a:pt x="160" y="1"/>
                    </a:cubicBezTo>
                    <a:cubicBezTo>
                      <a:pt x="162" y="1"/>
                      <a:pt x="165" y="1"/>
                      <a:pt x="167" y="1"/>
                    </a:cubicBezTo>
                    <a:cubicBezTo>
                      <a:pt x="169" y="1"/>
                      <a:pt x="172" y="1"/>
                      <a:pt x="175" y="1"/>
                    </a:cubicBezTo>
                    <a:cubicBezTo>
                      <a:pt x="177" y="1"/>
                      <a:pt x="179" y="1"/>
                      <a:pt x="181" y="3"/>
                    </a:cubicBezTo>
                    <a:cubicBezTo>
                      <a:pt x="183" y="5"/>
                      <a:pt x="182" y="7"/>
                      <a:pt x="182" y="9"/>
                    </a:cubicBezTo>
                    <a:cubicBezTo>
                      <a:pt x="180" y="11"/>
                      <a:pt x="177" y="11"/>
                      <a:pt x="175" y="11"/>
                    </a:cubicBezTo>
                    <a:cubicBezTo>
                      <a:pt x="131" y="11"/>
                      <a:pt x="88" y="11"/>
                      <a:pt x="44" y="11"/>
                    </a:cubicBezTo>
                    <a:cubicBezTo>
                      <a:pt x="32" y="11"/>
                      <a:pt x="19" y="11"/>
                      <a:pt x="7" y="11"/>
                    </a:cubicBezTo>
                    <a:cubicBezTo>
                      <a:pt x="5" y="11"/>
                      <a:pt x="2" y="11"/>
                      <a:pt x="0" y="9"/>
                    </a:cubicBezTo>
                    <a:close/>
                  </a:path>
                </a:pathLst>
              </a:custGeom>
              <a:solidFill>
                <a:srgbClr val="F0D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3" name="Freeform 67">
                <a:extLst>
                  <a:ext uri="{FF2B5EF4-FFF2-40B4-BE49-F238E27FC236}">
                    <a16:creationId xmlns:a16="http://schemas.microsoft.com/office/drawing/2014/main" id="{22360AE4-915A-99A1-8536-3752B3B8AA13}"/>
                  </a:ext>
                </a:extLst>
              </p:cNvPr>
              <p:cNvSpPr/>
              <p:nvPr/>
            </p:nvSpPr>
            <p:spPr bwMode="auto">
              <a:xfrm>
                <a:off x="2725" y="2247"/>
                <a:ext cx="549" cy="18"/>
              </a:xfrm>
              <a:custGeom>
                <a:gdLst>
                  <a:gd name="T0" fmla="*/ 0 w 183"/>
                  <a:gd name="T1" fmla="*/ 1 h 6"/>
                  <a:gd name="T2" fmla="*/ 85 w 183"/>
                  <a:gd name="T3" fmla="*/ 1 h 6"/>
                  <a:gd name="T4" fmla="*/ 182 w 183"/>
                  <a:gd name="T5" fmla="*/ 0 h 6"/>
                  <a:gd name="T6" fmla="*/ 182 w 183"/>
                  <a:gd name="T7" fmla="*/ 4 h 6"/>
                  <a:gd name="T8" fmla="*/ 175 w 183"/>
                  <a:gd name="T9" fmla="*/ 5 h 6"/>
                  <a:gd name="T10" fmla="*/ 167 w 183"/>
                  <a:gd name="T11" fmla="*/ 5 h 6"/>
                  <a:gd name="T12" fmla="*/ 160 w 183"/>
                  <a:gd name="T13" fmla="*/ 5 h 6"/>
                  <a:gd name="T14" fmla="*/ 148 w 183"/>
                  <a:gd name="T15" fmla="*/ 5 h 6"/>
                  <a:gd name="T16" fmla="*/ 139 w 183"/>
                  <a:gd name="T17" fmla="*/ 5 h 6"/>
                  <a:gd name="T18" fmla="*/ 132 w 183"/>
                  <a:gd name="T19" fmla="*/ 5 h 6"/>
                  <a:gd name="T20" fmla="*/ 124 w 183"/>
                  <a:gd name="T21" fmla="*/ 5 h 6"/>
                  <a:gd name="T22" fmla="*/ 113 w 183"/>
                  <a:gd name="T23" fmla="*/ 5 h 6"/>
                  <a:gd name="T24" fmla="*/ 105 w 183"/>
                  <a:gd name="T25" fmla="*/ 5 h 6"/>
                  <a:gd name="T26" fmla="*/ 95 w 183"/>
                  <a:gd name="T27" fmla="*/ 5 h 6"/>
                  <a:gd name="T28" fmla="*/ 88 w 183"/>
                  <a:gd name="T29" fmla="*/ 5 h 6"/>
                  <a:gd name="T30" fmla="*/ 79 w 183"/>
                  <a:gd name="T31" fmla="*/ 5 h 6"/>
                  <a:gd name="T32" fmla="*/ 70 w 183"/>
                  <a:gd name="T33" fmla="*/ 5 h 6"/>
                  <a:gd name="T34" fmla="*/ 59 w 183"/>
                  <a:gd name="T35" fmla="*/ 5 h 6"/>
                  <a:gd name="T36" fmla="*/ 52 w 183"/>
                  <a:gd name="T37" fmla="*/ 5 h 6"/>
                  <a:gd name="T38" fmla="*/ 43 w 183"/>
                  <a:gd name="T39" fmla="*/ 5 h 6"/>
                  <a:gd name="T40" fmla="*/ 35 w 183"/>
                  <a:gd name="T41" fmla="*/ 5 h 6"/>
                  <a:gd name="T42" fmla="*/ 24 w 183"/>
                  <a:gd name="T43" fmla="*/ 5 h 6"/>
                  <a:gd name="T44" fmla="*/ 17 w 183"/>
                  <a:gd name="T45" fmla="*/ 5 h 6"/>
                  <a:gd name="T46" fmla="*/ 9 w 183"/>
                  <a:gd name="T47" fmla="*/ 5 h 6"/>
                  <a:gd name="T48" fmla="*/ 1 w 183"/>
                  <a:gd name="T49" fmla="*/ 4 h 6"/>
                  <a:gd name="T50" fmla="*/ 0 w 183"/>
                  <a:gd name="T51" fmla="*/ 1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3" h="6">
                    <a:moveTo>
                      <a:pt x="0" y="1"/>
                    </a:moveTo>
                    <a:cubicBezTo>
                      <a:pt x="29" y="1"/>
                      <a:pt x="57" y="1"/>
                      <a:pt x="85" y="1"/>
                    </a:cubicBezTo>
                    <a:cubicBezTo>
                      <a:pt x="117" y="1"/>
                      <a:pt x="150" y="0"/>
                      <a:pt x="182" y="0"/>
                    </a:cubicBezTo>
                    <a:cubicBezTo>
                      <a:pt x="183" y="2"/>
                      <a:pt x="183" y="3"/>
                      <a:pt x="182" y="4"/>
                    </a:cubicBezTo>
                    <a:cubicBezTo>
                      <a:pt x="180" y="6"/>
                      <a:pt x="177" y="6"/>
                      <a:pt x="175" y="5"/>
                    </a:cubicBezTo>
                    <a:cubicBezTo>
                      <a:pt x="172" y="6"/>
                      <a:pt x="170" y="6"/>
                      <a:pt x="167" y="5"/>
                    </a:cubicBezTo>
                    <a:cubicBezTo>
                      <a:pt x="165" y="6"/>
                      <a:pt x="162" y="6"/>
                      <a:pt x="160" y="5"/>
                    </a:cubicBezTo>
                    <a:cubicBezTo>
                      <a:pt x="156" y="6"/>
                      <a:pt x="152" y="6"/>
                      <a:pt x="148" y="5"/>
                    </a:cubicBezTo>
                    <a:cubicBezTo>
                      <a:pt x="145" y="6"/>
                      <a:pt x="142" y="6"/>
                      <a:pt x="139" y="5"/>
                    </a:cubicBezTo>
                    <a:cubicBezTo>
                      <a:pt x="137" y="6"/>
                      <a:pt x="134" y="6"/>
                      <a:pt x="132" y="5"/>
                    </a:cubicBezTo>
                    <a:cubicBezTo>
                      <a:pt x="129" y="6"/>
                      <a:pt x="126" y="6"/>
                      <a:pt x="124" y="5"/>
                    </a:cubicBezTo>
                    <a:cubicBezTo>
                      <a:pt x="120" y="6"/>
                      <a:pt x="117" y="6"/>
                      <a:pt x="113" y="5"/>
                    </a:cubicBezTo>
                    <a:cubicBezTo>
                      <a:pt x="110" y="6"/>
                      <a:pt x="108" y="6"/>
                      <a:pt x="105" y="5"/>
                    </a:cubicBezTo>
                    <a:cubicBezTo>
                      <a:pt x="102" y="6"/>
                      <a:pt x="99" y="6"/>
                      <a:pt x="95" y="5"/>
                    </a:cubicBezTo>
                    <a:cubicBezTo>
                      <a:pt x="93" y="6"/>
                      <a:pt x="91" y="6"/>
                      <a:pt x="88" y="5"/>
                    </a:cubicBezTo>
                    <a:cubicBezTo>
                      <a:pt x="85" y="6"/>
                      <a:pt x="82" y="6"/>
                      <a:pt x="79" y="5"/>
                    </a:cubicBezTo>
                    <a:cubicBezTo>
                      <a:pt x="76" y="6"/>
                      <a:pt x="73" y="6"/>
                      <a:pt x="70" y="5"/>
                    </a:cubicBezTo>
                    <a:cubicBezTo>
                      <a:pt x="66" y="6"/>
                      <a:pt x="63" y="6"/>
                      <a:pt x="59" y="5"/>
                    </a:cubicBezTo>
                    <a:cubicBezTo>
                      <a:pt x="57" y="6"/>
                      <a:pt x="54" y="6"/>
                      <a:pt x="52" y="5"/>
                    </a:cubicBezTo>
                    <a:cubicBezTo>
                      <a:pt x="49" y="6"/>
                      <a:pt x="46" y="6"/>
                      <a:pt x="43" y="5"/>
                    </a:cubicBezTo>
                    <a:cubicBezTo>
                      <a:pt x="41" y="6"/>
                      <a:pt x="38" y="6"/>
                      <a:pt x="35" y="5"/>
                    </a:cubicBezTo>
                    <a:cubicBezTo>
                      <a:pt x="32" y="6"/>
                      <a:pt x="28" y="6"/>
                      <a:pt x="24" y="5"/>
                    </a:cubicBezTo>
                    <a:cubicBezTo>
                      <a:pt x="21" y="6"/>
                      <a:pt x="19" y="6"/>
                      <a:pt x="17" y="5"/>
                    </a:cubicBezTo>
                    <a:cubicBezTo>
                      <a:pt x="14" y="6"/>
                      <a:pt x="12" y="6"/>
                      <a:pt x="9" y="5"/>
                    </a:cubicBezTo>
                    <a:cubicBezTo>
                      <a:pt x="6" y="5"/>
                      <a:pt x="3" y="6"/>
                      <a:pt x="1" y="4"/>
                    </a:cubicBezTo>
                    <a:cubicBezTo>
                      <a:pt x="1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4A6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4" name="Freeform 68">
                <a:extLst>
                  <a:ext uri="{FF2B5EF4-FFF2-40B4-BE49-F238E27FC236}">
                    <a16:creationId xmlns:a16="http://schemas.microsoft.com/office/drawing/2014/main" id="{8FE5199F-D036-8776-8594-ACCD82DF9407}"/>
                  </a:ext>
                </a:extLst>
              </p:cNvPr>
              <p:cNvSpPr/>
              <p:nvPr/>
            </p:nvSpPr>
            <p:spPr bwMode="auto">
              <a:xfrm>
                <a:off x="2725" y="2013"/>
                <a:ext cx="549" cy="18"/>
              </a:xfrm>
              <a:custGeom>
                <a:gdLst>
                  <a:gd name="T0" fmla="*/ 0 w 183"/>
                  <a:gd name="T1" fmla="*/ 0 h 6"/>
                  <a:gd name="T2" fmla="*/ 125 w 183"/>
                  <a:gd name="T3" fmla="*/ 0 h 6"/>
                  <a:gd name="T4" fmla="*/ 182 w 183"/>
                  <a:gd name="T5" fmla="*/ 0 h 6"/>
                  <a:gd name="T6" fmla="*/ 182 w 183"/>
                  <a:gd name="T7" fmla="*/ 4 h 6"/>
                  <a:gd name="T8" fmla="*/ 175 w 183"/>
                  <a:gd name="T9" fmla="*/ 5 h 6"/>
                  <a:gd name="T10" fmla="*/ 167 w 183"/>
                  <a:gd name="T11" fmla="*/ 5 h 6"/>
                  <a:gd name="T12" fmla="*/ 160 w 183"/>
                  <a:gd name="T13" fmla="*/ 5 h 6"/>
                  <a:gd name="T14" fmla="*/ 148 w 183"/>
                  <a:gd name="T15" fmla="*/ 5 h 6"/>
                  <a:gd name="T16" fmla="*/ 139 w 183"/>
                  <a:gd name="T17" fmla="*/ 5 h 6"/>
                  <a:gd name="T18" fmla="*/ 132 w 183"/>
                  <a:gd name="T19" fmla="*/ 5 h 6"/>
                  <a:gd name="T20" fmla="*/ 124 w 183"/>
                  <a:gd name="T21" fmla="*/ 5 h 6"/>
                  <a:gd name="T22" fmla="*/ 113 w 183"/>
                  <a:gd name="T23" fmla="*/ 5 h 6"/>
                  <a:gd name="T24" fmla="*/ 105 w 183"/>
                  <a:gd name="T25" fmla="*/ 5 h 6"/>
                  <a:gd name="T26" fmla="*/ 95 w 183"/>
                  <a:gd name="T27" fmla="*/ 5 h 6"/>
                  <a:gd name="T28" fmla="*/ 88 w 183"/>
                  <a:gd name="T29" fmla="*/ 5 h 6"/>
                  <a:gd name="T30" fmla="*/ 79 w 183"/>
                  <a:gd name="T31" fmla="*/ 5 h 6"/>
                  <a:gd name="T32" fmla="*/ 70 w 183"/>
                  <a:gd name="T33" fmla="*/ 5 h 6"/>
                  <a:gd name="T34" fmla="*/ 59 w 183"/>
                  <a:gd name="T35" fmla="*/ 5 h 6"/>
                  <a:gd name="T36" fmla="*/ 52 w 183"/>
                  <a:gd name="T37" fmla="*/ 5 h 6"/>
                  <a:gd name="T38" fmla="*/ 43 w 183"/>
                  <a:gd name="T39" fmla="*/ 5 h 6"/>
                  <a:gd name="T40" fmla="*/ 35 w 183"/>
                  <a:gd name="T41" fmla="*/ 5 h 6"/>
                  <a:gd name="T42" fmla="*/ 24 w 183"/>
                  <a:gd name="T43" fmla="*/ 5 h 6"/>
                  <a:gd name="T44" fmla="*/ 17 w 183"/>
                  <a:gd name="T45" fmla="*/ 5 h 6"/>
                  <a:gd name="T46" fmla="*/ 9 w 183"/>
                  <a:gd name="T47" fmla="*/ 5 h 6"/>
                  <a:gd name="T48" fmla="*/ 1 w 183"/>
                  <a:gd name="T49" fmla="*/ 3 h 6"/>
                  <a:gd name="T50" fmla="*/ 0 w 183"/>
                  <a:gd name="T51" fmla="*/ 0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3" h="6">
                    <a:moveTo>
                      <a:pt x="0" y="0"/>
                    </a:moveTo>
                    <a:cubicBezTo>
                      <a:pt x="42" y="0"/>
                      <a:pt x="83" y="0"/>
                      <a:pt x="125" y="0"/>
                    </a:cubicBezTo>
                    <a:cubicBezTo>
                      <a:pt x="144" y="0"/>
                      <a:pt x="163" y="0"/>
                      <a:pt x="182" y="0"/>
                    </a:cubicBezTo>
                    <a:cubicBezTo>
                      <a:pt x="183" y="1"/>
                      <a:pt x="182" y="2"/>
                      <a:pt x="182" y="4"/>
                    </a:cubicBezTo>
                    <a:cubicBezTo>
                      <a:pt x="180" y="5"/>
                      <a:pt x="177" y="5"/>
                      <a:pt x="175" y="5"/>
                    </a:cubicBezTo>
                    <a:cubicBezTo>
                      <a:pt x="172" y="5"/>
                      <a:pt x="170" y="5"/>
                      <a:pt x="167" y="5"/>
                    </a:cubicBezTo>
                    <a:cubicBezTo>
                      <a:pt x="165" y="5"/>
                      <a:pt x="162" y="5"/>
                      <a:pt x="160" y="5"/>
                    </a:cubicBezTo>
                    <a:cubicBezTo>
                      <a:pt x="156" y="5"/>
                      <a:pt x="152" y="5"/>
                      <a:pt x="148" y="5"/>
                    </a:cubicBezTo>
                    <a:cubicBezTo>
                      <a:pt x="145" y="5"/>
                      <a:pt x="142" y="5"/>
                      <a:pt x="139" y="5"/>
                    </a:cubicBezTo>
                    <a:cubicBezTo>
                      <a:pt x="137" y="5"/>
                      <a:pt x="134" y="5"/>
                      <a:pt x="132" y="5"/>
                    </a:cubicBezTo>
                    <a:cubicBezTo>
                      <a:pt x="129" y="5"/>
                      <a:pt x="126" y="5"/>
                      <a:pt x="124" y="5"/>
                    </a:cubicBezTo>
                    <a:cubicBezTo>
                      <a:pt x="120" y="5"/>
                      <a:pt x="117" y="5"/>
                      <a:pt x="113" y="5"/>
                    </a:cubicBezTo>
                    <a:cubicBezTo>
                      <a:pt x="110" y="5"/>
                      <a:pt x="108" y="5"/>
                      <a:pt x="105" y="5"/>
                    </a:cubicBezTo>
                    <a:cubicBezTo>
                      <a:pt x="102" y="5"/>
                      <a:pt x="99" y="5"/>
                      <a:pt x="95" y="5"/>
                    </a:cubicBezTo>
                    <a:cubicBezTo>
                      <a:pt x="93" y="5"/>
                      <a:pt x="91" y="5"/>
                      <a:pt x="88" y="5"/>
                    </a:cubicBezTo>
                    <a:cubicBezTo>
                      <a:pt x="85" y="5"/>
                      <a:pt x="82" y="5"/>
                      <a:pt x="79" y="5"/>
                    </a:cubicBezTo>
                    <a:cubicBezTo>
                      <a:pt x="76" y="5"/>
                      <a:pt x="73" y="5"/>
                      <a:pt x="70" y="5"/>
                    </a:cubicBezTo>
                    <a:cubicBezTo>
                      <a:pt x="66" y="5"/>
                      <a:pt x="63" y="5"/>
                      <a:pt x="59" y="5"/>
                    </a:cubicBezTo>
                    <a:cubicBezTo>
                      <a:pt x="57" y="5"/>
                      <a:pt x="54" y="5"/>
                      <a:pt x="52" y="5"/>
                    </a:cubicBezTo>
                    <a:cubicBezTo>
                      <a:pt x="49" y="5"/>
                      <a:pt x="46" y="5"/>
                      <a:pt x="43" y="5"/>
                    </a:cubicBezTo>
                    <a:cubicBezTo>
                      <a:pt x="41" y="5"/>
                      <a:pt x="38" y="5"/>
                      <a:pt x="35" y="5"/>
                    </a:cubicBezTo>
                    <a:cubicBezTo>
                      <a:pt x="32" y="5"/>
                      <a:pt x="28" y="5"/>
                      <a:pt x="24" y="5"/>
                    </a:cubicBezTo>
                    <a:cubicBezTo>
                      <a:pt x="21" y="5"/>
                      <a:pt x="19" y="5"/>
                      <a:pt x="17" y="5"/>
                    </a:cubicBezTo>
                    <a:cubicBezTo>
                      <a:pt x="14" y="5"/>
                      <a:pt x="12" y="5"/>
                      <a:pt x="9" y="5"/>
                    </a:cubicBezTo>
                    <a:cubicBezTo>
                      <a:pt x="6" y="5"/>
                      <a:pt x="3" y="6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4D6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5" name="Freeform 69">
                <a:extLst>
                  <a:ext uri="{FF2B5EF4-FFF2-40B4-BE49-F238E27FC236}">
                    <a16:creationId xmlns:a16="http://schemas.microsoft.com/office/drawing/2014/main" id="{15CDA9A8-9B0A-A0F5-63A8-319E03A921BA}"/>
                  </a:ext>
                </a:extLst>
              </p:cNvPr>
              <p:cNvSpPr/>
              <p:nvPr/>
            </p:nvSpPr>
            <p:spPr bwMode="auto">
              <a:xfrm>
                <a:off x="2725" y="2091"/>
                <a:ext cx="549" cy="18"/>
              </a:xfrm>
              <a:custGeom>
                <a:gdLst>
                  <a:gd name="T0" fmla="*/ 17 w 183"/>
                  <a:gd name="T1" fmla="*/ 0 h 6"/>
                  <a:gd name="T2" fmla="*/ 67 w 183"/>
                  <a:gd name="T3" fmla="*/ 0 h 6"/>
                  <a:gd name="T4" fmla="*/ 163 w 183"/>
                  <a:gd name="T5" fmla="*/ 1 h 6"/>
                  <a:gd name="T6" fmla="*/ 167 w 183"/>
                  <a:gd name="T7" fmla="*/ 0 h 6"/>
                  <a:gd name="T8" fmla="*/ 179 w 183"/>
                  <a:gd name="T9" fmla="*/ 0 h 6"/>
                  <a:gd name="T10" fmla="*/ 183 w 183"/>
                  <a:gd name="T11" fmla="*/ 3 h 6"/>
                  <a:gd name="T12" fmla="*/ 175 w 183"/>
                  <a:gd name="T13" fmla="*/ 6 h 6"/>
                  <a:gd name="T14" fmla="*/ 167 w 183"/>
                  <a:gd name="T15" fmla="*/ 5 h 6"/>
                  <a:gd name="T16" fmla="*/ 159 w 183"/>
                  <a:gd name="T17" fmla="*/ 5 h 6"/>
                  <a:gd name="T18" fmla="*/ 148 w 183"/>
                  <a:gd name="T19" fmla="*/ 6 h 6"/>
                  <a:gd name="T20" fmla="*/ 140 w 183"/>
                  <a:gd name="T21" fmla="*/ 6 h 6"/>
                  <a:gd name="T22" fmla="*/ 132 w 183"/>
                  <a:gd name="T23" fmla="*/ 5 h 6"/>
                  <a:gd name="T24" fmla="*/ 123 w 183"/>
                  <a:gd name="T25" fmla="*/ 5 h 6"/>
                  <a:gd name="T26" fmla="*/ 113 w 183"/>
                  <a:gd name="T27" fmla="*/ 6 h 6"/>
                  <a:gd name="T28" fmla="*/ 105 w 183"/>
                  <a:gd name="T29" fmla="*/ 6 h 6"/>
                  <a:gd name="T30" fmla="*/ 96 w 183"/>
                  <a:gd name="T31" fmla="*/ 5 h 6"/>
                  <a:gd name="T32" fmla="*/ 88 w 183"/>
                  <a:gd name="T33" fmla="*/ 5 h 6"/>
                  <a:gd name="T34" fmla="*/ 78 w 183"/>
                  <a:gd name="T35" fmla="*/ 6 h 6"/>
                  <a:gd name="T36" fmla="*/ 70 w 183"/>
                  <a:gd name="T37" fmla="*/ 6 h 6"/>
                  <a:gd name="T38" fmla="*/ 59 w 183"/>
                  <a:gd name="T39" fmla="*/ 5 h 6"/>
                  <a:gd name="T40" fmla="*/ 52 w 183"/>
                  <a:gd name="T41" fmla="*/ 5 h 6"/>
                  <a:gd name="T42" fmla="*/ 43 w 183"/>
                  <a:gd name="T43" fmla="*/ 6 h 6"/>
                  <a:gd name="T44" fmla="*/ 36 w 183"/>
                  <a:gd name="T45" fmla="*/ 6 h 6"/>
                  <a:gd name="T46" fmla="*/ 24 w 183"/>
                  <a:gd name="T47" fmla="*/ 5 h 6"/>
                  <a:gd name="T48" fmla="*/ 16 w 183"/>
                  <a:gd name="T49" fmla="*/ 5 h 6"/>
                  <a:gd name="T50" fmla="*/ 9 w 183"/>
                  <a:gd name="T51" fmla="*/ 6 h 6"/>
                  <a:gd name="T52" fmla="*/ 0 w 183"/>
                  <a:gd name="T53" fmla="*/ 3 h 6"/>
                  <a:gd name="T54" fmla="*/ 4 w 183"/>
                  <a:gd name="T55" fmla="*/ 0 h 6"/>
                  <a:gd name="T56" fmla="*/ 17 w 183"/>
                  <a:gd name="T57" fmla="*/ 0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3" h="6">
                    <a:moveTo>
                      <a:pt x="17" y="0"/>
                    </a:moveTo>
                    <a:cubicBezTo>
                      <a:pt x="33" y="0"/>
                      <a:pt x="50" y="0"/>
                      <a:pt x="67" y="0"/>
                    </a:cubicBezTo>
                    <a:cubicBezTo>
                      <a:pt x="99" y="0"/>
                      <a:pt x="131" y="1"/>
                      <a:pt x="163" y="1"/>
                    </a:cubicBezTo>
                    <a:cubicBezTo>
                      <a:pt x="164" y="1"/>
                      <a:pt x="165" y="0"/>
                      <a:pt x="167" y="0"/>
                    </a:cubicBezTo>
                    <a:cubicBezTo>
                      <a:pt x="171" y="0"/>
                      <a:pt x="175" y="0"/>
                      <a:pt x="179" y="0"/>
                    </a:cubicBezTo>
                    <a:cubicBezTo>
                      <a:pt x="181" y="0"/>
                      <a:pt x="183" y="1"/>
                      <a:pt x="183" y="3"/>
                    </a:cubicBezTo>
                    <a:cubicBezTo>
                      <a:pt x="180" y="6"/>
                      <a:pt x="178" y="6"/>
                      <a:pt x="175" y="6"/>
                    </a:cubicBezTo>
                    <a:cubicBezTo>
                      <a:pt x="172" y="6"/>
                      <a:pt x="170" y="6"/>
                      <a:pt x="167" y="5"/>
                    </a:cubicBezTo>
                    <a:cubicBezTo>
                      <a:pt x="165" y="4"/>
                      <a:pt x="162" y="4"/>
                      <a:pt x="159" y="5"/>
                    </a:cubicBezTo>
                    <a:cubicBezTo>
                      <a:pt x="156" y="6"/>
                      <a:pt x="152" y="6"/>
                      <a:pt x="148" y="6"/>
                    </a:cubicBezTo>
                    <a:cubicBezTo>
                      <a:pt x="145" y="6"/>
                      <a:pt x="142" y="6"/>
                      <a:pt x="140" y="6"/>
                    </a:cubicBezTo>
                    <a:cubicBezTo>
                      <a:pt x="137" y="6"/>
                      <a:pt x="135" y="6"/>
                      <a:pt x="132" y="5"/>
                    </a:cubicBezTo>
                    <a:cubicBezTo>
                      <a:pt x="129" y="5"/>
                      <a:pt x="126" y="5"/>
                      <a:pt x="123" y="5"/>
                    </a:cubicBezTo>
                    <a:cubicBezTo>
                      <a:pt x="120" y="6"/>
                      <a:pt x="116" y="6"/>
                      <a:pt x="113" y="6"/>
                    </a:cubicBezTo>
                    <a:cubicBezTo>
                      <a:pt x="110" y="6"/>
                      <a:pt x="108" y="6"/>
                      <a:pt x="105" y="6"/>
                    </a:cubicBezTo>
                    <a:cubicBezTo>
                      <a:pt x="102" y="6"/>
                      <a:pt x="99" y="6"/>
                      <a:pt x="96" y="5"/>
                    </a:cubicBezTo>
                    <a:cubicBezTo>
                      <a:pt x="93" y="4"/>
                      <a:pt x="91" y="4"/>
                      <a:pt x="88" y="5"/>
                    </a:cubicBezTo>
                    <a:cubicBezTo>
                      <a:pt x="85" y="6"/>
                      <a:pt x="82" y="6"/>
                      <a:pt x="78" y="6"/>
                    </a:cubicBezTo>
                    <a:cubicBezTo>
                      <a:pt x="76" y="6"/>
                      <a:pt x="73" y="6"/>
                      <a:pt x="70" y="6"/>
                    </a:cubicBezTo>
                    <a:cubicBezTo>
                      <a:pt x="66" y="6"/>
                      <a:pt x="63" y="6"/>
                      <a:pt x="59" y="5"/>
                    </a:cubicBezTo>
                    <a:cubicBezTo>
                      <a:pt x="57" y="4"/>
                      <a:pt x="54" y="4"/>
                      <a:pt x="52" y="5"/>
                    </a:cubicBezTo>
                    <a:cubicBezTo>
                      <a:pt x="49" y="6"/>
                      <a:pt x="46" y="6"/>
                      <a:pt x="43" y="6"/>
                    </a:cubicBezTo>
                    <a:cubicBezTo>
                      <a:pt x="41" y="6"/>
                      <a:pt x="38" y="6"/>
                      <a:pt x="36" y="6"/>
                    </a:cubicBezTo>
                    <a:cubicBezTo>
                      <a:pt x="32" y="6"/>
                      <a:pt x="28" y="6"/>
                      <a:pt x="24" y="5"/>
                    </a:cubicBezTo>
                    <a:cubicBezTo>
                      <a:pt x="22" y="5"/>
                      <a:pt x="19" y="4"/>
                      <a:pt x="16" y="5"/>
                    </a:cubicBezTo>
                    <a:cubicBezTo>
                      <a:pt x="14" y="6"/>
                      <a:pt x="12" y="6"/>
                      <a:pt x="9" y="6"/>
                    </a:cubicBezTo>
                    <a:cubicBezTo>
                      <a:pt x="6" y="5"/>
                      <a:pt x="3" y="6"/>
                      <a:pt x="0" y="3"/>
                    </a:cubicBezTo>
                    <a:cubicBezTo>
                      <a:pt x="0" y="0"/>
                      <a:pt x="2" y="0"/>
                      <a:pt x="4" y="0"/>
                    </a:cubicBezTo>
                    <a:cubicBezTo>
                      <a:pt x="8" y="0"/>
                      <a:pt x="12" y="0"/>
                      <a:pt x="17" y="0"/>
                    </a:cubicBezTo>
                    <a:close/>
                  </a:path>
                </a:pathLst>
              </a:custGeom>
              <a:solidFill>
                <a:srgbClr val="4A6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6" name="Freeform 70">
                <a:extLst>
                  <a:ext uri="{FF2B5EF4-FFF2-40B4-BE49-F238E27FC236}">
                    <a16:creationId xmlns:a16="http://schemas.microsoft.com/office/drawing/2014/main" id="{36DF50BF-82BA-B6AD-AD3A-797C15770CBE}"/>
                  </a:ext>
                </a:extLst>
              </p:cNvPr>
              <p:cNvSpPr/>
              <p:nvPr/>
            </p:nvSpPr>
            <p:spPr bwMode="auto">
              <a:xfrm>
                <a:off x="2725" y="1935"/>
                <a:ext cx="546" cy="15"/>
              </a:xfrm>
              <a:custGeom>
                <a:gdLst>
                  <a:gd name="T0" fmla="*/ 0 w 182"/>
                  <a:gd name="T1" fmla="*/ 0 h 5"/>
                  <a:gd name="T2" fmla="*/ 124 w 182"/>
                  <a:gd name="T3" fmla="*/ 0 h 5"/>
                  <a:gd name="T4" fmla="*/ 182 w 182"/>
                  <a:gd name="T5" fmla="*/ 0 h 5"/>
                  <a:gd name="T6" fmla="*/ 182 w 182"/>
                  <a:gd name="T7" fmla="*/ 1 h 5"/>
                  <a:gd name="T8" fmla="*/ 174 w 182"/>
                  <a:gd name="T9" fmla="*/ 4 h 5"/>
                  <a:gd name="T10" fmla="*/ 167 w 182"/>
                  <a:gd name="T11" fmla="*/ 5 h 5"/>
                  <a:gd name="T12" fmla="*/ 160 w 182"/>
                  <a:gd name="T13" fmla="*/ 5 h 5"/>
                  <a:gd name="T14" fmla="*/ 149 w 182"/>
                  <a:gd name="T15" fmla="*/ 4 h 5"/>
                  <a:gd name="T16" fmla="*/ 139 w 182"/>
                  <a:gd name="T17" fmla="*/ 4 h 5"/>
                  <a:gd name="T18" fmla="*/ 131 w 182"/>
                  <a:gd name="T19" fmla="*/ 5 h 5"/>
                  <a:gd name="T20" fmla="*/ 124 w 182"/>
                  <a:gd name="T21" fmla="*/ 5 h 5"/>
                  <a:gd name="T22" fmla="*/ 114 w 182"/>
                  <a:gd name="T23" fmla="*/ 4 h 5"/>
                  <a:gd name="T24" fmla="*/ 104 w 182"/>
                  <a:gd name="T25" fmla="*/ 4 h 5"/>
                  <a:gd name="T26" fmla="*/ 95 w 182"/>
                  <a:gd name="T27" fmla="*/ 5 h 5"/>
                  <a:gd name="T28" fmla="*/ 88 w 182"/>
                  <a:gd name="T29" fmla="*/ 5 h 5"/>
                  <a:gd name="T30" fmla="*/ 61 w 182"/>
                  <a:gd name="T31" fmla="*/ 5 h 5"/>
                  <a:gd name="T32" fmla="*/ 59 w 182"/>
                  <a:gd name="T33" fmla="*/ 5 h 5"/>
                  <a:gd name="T34" fmla="*/ 52 w 182"/>
                  <a:gd name="T35" fmla="*/ 5 h 5"/>
                  <a:gd name="T36" fmla="*/ 44 w 182"/>
                  <a:gd name="T37" fmla="*/ 4 h 5"/>
                  <a:gd name="T38" fmla="*/ 35 w 182"/>
                  <a:gd name="T39" fmla="*/ 4 h 5"/>
                  <a:gd name="T40" fmla="*/ 24 w 182"/>
                  <a:gd name="T41" fmla="*/ 5 h 5"/>
                  <a:gd name="T42" fmla="*/ 17 w 182"/>
                  <a:gd name="T43" fmla="*/ 5 h 5"/>
                  <a:gd name="T44" fmla="*/ 10 w 182"/>
                  <a:gd name="T45" fmla="*/ 4 h 5"/>
                  <a:gd name="T46" fmla="*/ 2 w 182"/>
                  <a:gd name="T47" fmla="*/ 3 h 5"/>
                  <a:gd name="T48" fmla="*/ 0 w 182"/>
                  <a:gd name="T49" fmla="*/ 3 h 5"/>
                  <a:gd name="T50" fmla="*/ 0 w 182"/>
                  <a:gd name="T51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2" h="5">
                    <a:moveTo>
                      <a:pt x="0" y="0"/>
                    </a:moveTo>
                    <a:cubicBezTo>
                      <a:pt x="42" y="0"/>
                      <a:pt x="83" y="0"/>
                      <a:pt x="124" y="0"/>
                    </a:cubicBezTo>
                    <a:cubicBezTo>
                      <a:pt x="143" y="0"/>
                      <a:pt x="163" y="0"/>
                      <a:pt x="182" y="0"/>
                    </a:cubicBezTo>
                    <a:cubicBezTo>
                      <a:pt x="182" y="0"/>
                      <a:pt x="182" y="0"/>
                      <a:pt x="182" y="1"/>
                    </a:cubicBezTo>
                    <a:cubicBezTo>
                      <a:pt x="180" y="3"/>
                      <a:pt x="177" y="2"/>
                      <a:pt x="174" y="4"/>
                    </a:cubicBezTo>
                    <a:cubicBezTo>
                      <a:pt x="172" y="5"/>
                      <a:pt x="169" y="4"/>
                      <a:pt x="167" y="5"/>
                    </a:cubicBezTo>
                    <a:cubicBezTo>
                      <a:pt x="165" y="5"/>
                      <a:pt x="162" y="5"/>
                      <a:pt x="160" y="5"/>
                    </a:cubicBezTo>
                    <a:cubicBezTo>
                      <a:pt x="156" y="4"/>
                      <a:pt x="153" y="5"/>
                      <a:pt x="149" y="4"/>
                    </a:cubicBezTo>
                    <a:cubicBezTo>
                      <a:pt x="146" y="2"/>
                      <a:pt x="142" y="2"/>
                      <a:pt x="139" y="4"/>
                    </a:cubicBezTo>
                    <a:cubicBezTo>
                      <a:pt x="136" y="5"/>
                      <a:pt x="134" y="4"/>
                      <a:pt x="131" y="5"/>
                    </a:cubicBezTo>
                    <a:cubicBezTo>
                      <a:pt x="129" y="5"/>
                      <a:pt x="126" y="5"/>
                      <a:pt x="124" y="5"/>
                    </a:cubicBezTo>
                    <a:cubicBezTo>
                      <a:pt x="120" y="4"/>
                      <a:pt x="117" y="5"/>
                      <a:pt x="114" y="4"/>
                    </a:cubicBezTo>
                    <a:cubicBezTo>
                      <a:pt x="111" y="2"/>
                      <a:pt x="107" y="2"/>
                      <a:pt x="104" y="4"/>
                    </a:cubicBezTo>
                    <a:cubicBezTo>
                      <a:pt x="101" y="5"/>
                      <a:pt x="98" y="4"/>
                      <a:pt x="95" y="5"/>
                    </a:cubicBezTo>
                    <a:cubicBezTo>
                      <a:pt x="93" y="5"/>
                      <a:pt x="90" y="5"/>
                      <a:pt x="88" y="5"/>
                    </a:cubicBezTo>
                    <a:cubicBezTo>
                      <a:pt x="79" y="5"/>
                      <a:pt x="70" y="5"/>
                      <a:pt x="61" y="5"/>
                    </a:cubicBezTo>
                    <a:cubicBezTo>
                      <a:pt x="60" y="5"/>
                      <a:pt x="60" y="5"/>
                      <a:pt x="59" y="5"/>
                    </a:cubicBezTo>
                    <a:cubicBezTo>
                      <a:pt x="57" y="5"/>
                      <a:pt x="54" y="5"/>
                      <a:pt x="52" y="5"/>
                    </a:cubicBezTo>
                    <a:cubicBezTo>
                      <a:pt x="49" y="4"/>
                      <a:pt x="47" y="5"/>
                      <a:pt x="44" y="4"/>
                    </a:cubicBezTo>
                    <a:cubicBezTo>
                      <a:pt x="41" y="2"/>
                      <a:pt x="38" y="2"/>
                      <a:pt x="35" y="4"/>
                    </a:cubicBezTo>
                    <a:cubicBezTo>
                      <a:pt x="31" y="5"/>
                      <a:pt x="27" y="4"/>
                      <a:pt x="24" y="5"/>
                    </a:cubicBezTo>
                    <a:cubicBezTo>
                      <a:pt x="21" y="5"/>
                      <a:pt x="19" y="5"/>
                      <a:pt x="17" y="5"/>
                    </a:cubicBezTo>
                    <a:cubicBezTo>
                      <a:pt x="15" y="4"/>
                      <a:pt x="12" y="5"/>
                      <a:pt x="10" y="4"/>
                    </a:cubicBezTo>
                    <a:cubicBezTo>
                      <a:pt x="8" y="3"/>
                      <a:pt x="5" y="1"/>
                      <a:pt x="2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446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7" name="Freeform 71">
                <a:extLst>
                  <a:ext uri="{FF2B5EF4-FFF2-40B4-BE49-F238E27FC236}">
                    <a16:creationId xmlns:a16="http://schemas.microsoft.com/office/drawing/2014/main" id="{FDFE7FB1-F8C8-CF48-9A0D-85C2407705FA}"/>
                  </a:ext>
                </a:extLst>
              </p:cNvPr>
              <p:cNvSpPr/>
              <p:nvPr/>
            </p:nvSpPr>
            <p:spPr bwMode="auto">
              <a:xfrm>
                <a:off x="2725" y="2169"/>
                <a:ext cx="546" cy="15"/>
              </a:xfrm>
              <a:custGeom>
                <a:gdLst>
                  <a:gd name="T0" fmla="*/ 0 w 182"/>
                  <a:gd name="T1" fmla="*/ 0 h 5"/>
                  <a:gd name="T2" fmla="*/ 86 w 182"/>
                  <a:gd name="T3" fmla="*/ 0 h 5"/>
                  <a:gd name="T4" fmla="*/ 182 w 182"/>
                  <a:gd name="T5" fmla="*/ 0 h 5"/>
                  <a:gd name="T6" fmla="*/ 182 w 182"/>
                  <a:gd name="T7" fmla="*/ 1 h 5"/>
                  <a:gd name="T8" fmla="*/ 175 w 182"/>
                  <a:gd name="T9" fmla="*/ 4 h 5"/>
                  <a:gd name="T10" fmla="*/ 173 w 182"/>
                  <a:gd name="T11" fmla="*/ 4 h 5"/>
                  <a:gd name="T12" fmla="*/ 166 w 182"/>
                  <a:gd name="T13" fmla="*/ 5 h 5"/>
                  <a:gd name="T14" fmla="*/ 160 w 182"/>
                  <a:gd name="T15" fmla="*/ 5 h 5"/>
                  <a:gd name="T16" fmla="*/ 148 w 182"/>
                  <a:gd name="T17" fmla="*/ 5 h 5"/>
                  <a:gd name="T18" fmla="*/ 139 w 182"/>
                  <a:gd name="T19" fmla="*/ 5 h 5"/>
                  <a:gd name="T20" fmla="*/ 131 w 182"/>
                  <a:gd name="T21" fmla="*/ 5 h 5"/>
                  <a:gd name="T22" fmla="*/ 124 w 182"/>
                  <a:gd name="T23" fmla="*/ 5 h 5"/>
                  <a:gd name="T24" fmla="*/ 115 w 182"/>
                  <a:gd name="T25" fmla="*/ 5 h 5"/>
                  <a:gd name="T26" fmla="*/ 114 w 182"/>
                  <a:gd name="T27" fmla="*/ 4 h 5"/>
                  <a:gd name="T28" fmla="*/ 105 w 182"/>
                  <a:gd name="T29" fmla="*/ 4 h 5"/>
                  <a:gd name="T30" fmla="*/ 104 w 182"/>
                  <a:gd name="T31" fmla="*/ 5 h 5"/>
                  <a:gd name="T32" fmla="*/ 95 w 182"/>
                  <a:gd name="T33" fmla="*/ 5 h 5"/>
                  <a:gd name="T34" fmla="*/ 89 w 182"/>
                  <a:gd name="T35" fmla="*/ 5 h 5"/>
                  <a:gd name="T36" fmla="*/ 80 w 182"/>
                  <a:gd name="T37" fmla="*/ 5 h 5"/>
                  <a:gd name="T38" fmla="*/ 79 w 182"/>
                  <a:gd name="T39" fmla="*/ 4 h 5"/>
                  <a:gd name="T40" fmla="*/ 70 w 182"/>
                  <a:gd name="T41" fmla="*/ 4 h 5"/>
                  <a:gd name="T42" fmla="*/ 68 w 182"/>
                  <a:gd name="T43" fmla="*/ 5 h 5"/>
                  <a:gd name="T44" fmla="*/ 59 w 182"/>
                  <a:gd name="T45" fmla="*/ 5 h 5"/>
                  <a:gd name="T46" fmla="*/ 52 w 182"/>
                  <a:gd name="T47" fmla="*/ 5 h 5"/>
                  <a:gd name="T48" fmla="*/ 45 w 182"/>
                  <a:gd name="T49" fmla="*/ 5 h 5"/>
                  <a:gd name="T50" fmla="*/ 44 w 182"/>
                  <a:gd name="T51" fmla="*/ 4 h 5"/>
                  <a:gd name="T52" fmla="*/ 36 w 182"/>
                  <a:gd name="T53" fmla="*/ 4 h 5"/>
                  <a:gd name="T54" fmla="*/ 34 w 182"/>
                  <a:gd name="T55" fmla="*/ 5 h 5"/>
                  <a:gd name="T56" fmla="*/ 23 w 182"/>
                  <a:gd name="T57" fmla="*/ 5 h 5"/>
                  <a:gd name="T58" fmla="*/ 17 w 182"/>
                  <a:gd name="T59" fmla="*/ 5 h 5"/>
                  <a:gd name="T60" fmla="*/ 10 w 182"/>
                  <a:gd name="T61" fmla="*/ 5 h 5"/>
                  <a:gd name="T62" fmla="*/ 9 w 182"/>
                  <a:gd name="T63" fmla="*/ 4 h 5"/>
                  <a:gd name="T64" fmla="*/ 2 w 182"/>
                  <a:gd name="T65" fmla="*/ 3 h 5"/>
                  <a:gd name="T66" fmla="*/ 1 w 182"/>
                  <a:gd name="T67" fmla="*/ 3 h 5"/>
                  <a:gd name="T68" fmla="*/ 0 w 182"/>
                  <a:gd name="T69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5">
                    <a:moveTo>
                      <a:pt x="0" y="0"/>
                    </a:moveTo>
                    <a:cubicBezTo>
                      <a:pt x="29" y="0"/>
                      <a:pt x="57" y="0"/>
                      <a:pt x="86" y="0"/>
                    </a:cubicBezTo>
                    <a:cubicBezTo>
                      <a:pt x="118" y="0"/>
                      <a:pt x="150" y="0"/>
                      <a:pt x="182" y="0"/>
                    </a:cubicBezTo>
                    <a:cubicBezTo>
                      <a:pt x="182" y="0"/>
                      <a:pt x="182" y="1"/>
                      <a:pt x="182" y="1"/>
                    </a:cubicBezTo>
                    <a:cubicBezTo>
                      <a:pt x="180" y="3"/>
                      <a:pt x="177" y="2"/>
                      <a:pt x="175" y="4"/>
                    </a:cubicBezTo>
                    <a:cubicBezTo>
                      <a:pt x="175" y="4"/>
                      <a:pt x="174" y="4"/>
                      <a:pt x="173" y="4"/>
                    </a:cubicBezTo>
                    <a:cubicBezTo>
                      <a:pt x="171" y="5"/>
                      <a:pt x="169" y="5"/>
                      <a:pt x="166" y="5"/>
                    </a:cubicBezTo>
                    <a:cubicBezTo>
                      <a:pt x="164" y="5"/>
                      <a:pt x="162" y="5"/>
                      <a:pt x="160" y="5"/>
                    </a:cubicBezTo>
                    <a:cubicBezTo>
                      <a:pt x="156" y="5"/>
                      <a:pt x="152" y="5"/>
                      <a:pt x="148" y="5"/>
                    </a:cubicBezTo>
                    <a:cubicBezTo>
                      <a:pt x="145" y="5"/>
                      <a:pt x="142" y="5"/>
                      <a:pt x="139" y="5"/>
                    </a:cubicBezTo>
                    <a:cubicBezTo>
                      <a:pt x="137" y="5"/>
                      <a:pt x="134" y="5"/>
                      <a:pt x="131" y="5"/>
                    </a:cubicBezTo>
                    <a:cubicBezTo>
                      <a:pt x="129" y="5"/>
                      <a:pt x="126" y="5"/>
                      <a:pt x="124" y="5"/>
                    </a:cubicBezTo>
                    <a:cubicBezTo>
                      <a:pt x="121" y="5"/>
                      <a:pt x="118" y="5"/>
                      <a:pt x="115" y="5"/>
                    </a:cubicBezTo>
                    <a:cubicBezTo>
                      <a:pt x="115" y="4"/>
                      <a:pt x="114" y="4"/>
                      <a:pt x="114" y="4"/>
                    </a:cubicBezTo>
                    <a:cubicBezTo>
                      <a:pt x="111" y="2"/>
                      <a:pt x="108" y="2"/>
                      <a:pt x="105" y="4"/>
                    </a:cubicBezTo>
                    <a:cubicBezTo>
                      <a:pt x="105" y="4"/>
                      <a:pt x="104" y="4"/>
                      <a:pt x="104" y="5"/>
                    </a:cubicBezTo>
                    <a:cubicBezTo>
                      <a:pt x="101" y="5"/>
                      <a:pt x="98" y="5"/>
                      <a:pt x="95" y="5"/>
                    </a:cubicBezTo>
                    <a:cubicBezTo>
                      <a:pt x="93" y="5"/>
                      <a:pt x="91" y="5"/>
                      <a:pt x="89" y="5"/>
                    </a:cubicBezTo>
                    <a:cubicBezTo>
                      <a:pt x="86" y="5"/>
                      <a:pt x="83" y="5"/>
                      <a:pt x="80" y="5"/>
                    </a:cubicBezTo>
                    <a:cubicBezTo>
                      <a:pt x="80" y="4"/>
                      <a:pt x="79" y="4"/>
                      <a:pt x="79" y="4"/>
                    </a:cubicBezTo>
                    <a:cubicBezTo>
                      <a:pt x="76" y="2"/>
                      <a:pt x="73" y="2"/>
                      <a:pt x="70" y="4"/>
                    </a:cubicBezTo>
                    <a:cubicBezTo>
                      <a:pt x="69" y="4"/>
                      <a:pt x="69" y="4"/>
                      <a:pt x="68" y="5"/>
                    </a:cubicBezTo>
                    <a:cubicBezTo>
                      <a:pt x="65" y="5"/>
                      <a:pt x="62" y="5"/>
                      <a:pt x="59" y="5"/>
                    </a:cubicBezTo>
                    <a:cubicBezTo>
                      <a:pt x="57" y="5"/>
                      <a:pt x="54" y="5"/>
                      <a:pt x="52" y="5"/>
                    </a:cubicBezTo>
                    <a:cubicBezTo>
                      <a:pt x="50" y="5"/>
                      <a:pt x="48" y="5"/>
                      <a:pt x="45" y="5"/>
                    </a:cubicBezTo>
                    <a:cubicBezTo>
                      <a:pt x="45" y="5"/>
                      <a:pt x="44" y="4"/>
                      <a:pt x="44" y="4"/>
                    </a:cubicBezTo>
                    <a:cubicBezTo>
                      <a:pt x="41" y="2"/>
                      <a:pt x="38" y="2"/>
                      <a:pt x="36" y="4"/>
                    </a:cubicBezTo>
                    <a:cubicBezTo>
                      <a:pt x="35" y="4"/>
                      <a:pt x="35" y="4"/>
                      <a:pt x="34" y="5"/>
                    </a:cubicBezTo>
                    <a:cubicBezTo>
                      <a:pt x="31" y="5"/>
                      <a:pt x="27" y="5"/>
                      <a:pt x="23" y="5"/>
                    </a:cubicBezTo>
                    <a:cubicBezTo>
                      <a:pt x="21" y="5"/>
                      <a:pt x="19" y="5"/>
                      <a:pt x="17" y="5"/>
                    </a:cubicBezTo>
                    <a:cubicBezTo>
                      <a:pt x="15" y="5"/>
                      <a:pt x="13" y="5"/>
                      <a:pt x="10" y="5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7" y="2"/>
                      <a:pt x="4" y="2"/>
                      <a:pt x="2" y="3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436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8" name="Freeform 72">
                <a:extLst>
                  <a:ext uri="{FF2B5EF4-FFF2-40B4-BE49-F238E27FC236}">
                    <a16:creationId xmlns:a16="http://schemas.microsoft.com/office/drawing/2014/main" id="{ECD43ADA-1200-4333-71DF-24ECE0AD77C8}"/>
                  </a:ext>
                </a:extLst>
              </p:cNvPr>
              <p:cNvSpPr/>
              <p:nvPr/>
            </p:nvSpPr>
            <p:spPr bwMode="auto">
              <a:xfrm>
                <a:off x="3007" y="2325"/>
                <a:ext cx="267" cy="18"/>
              </a:xfrm>
              <a:custGeom>
                <a:gdLst>
                  <a:gd name="T0" fmla="*/ 1 w 89"/>
                  <a:gd name="T1" fmla="*/ 1 h 6"/>
                  <a:gd name="T2" fmla="*/ 42 w 89"/>
                  <a:gd name="T3" fmla="*/ 1 h 6"/>
                  <a:gd name="T4" fmla="*/ 73 w 89"/>
                  <a:gd name="T5" fmla="*/ 1 h 6"/>
                  <a:gd name="T6" fmla="*/ 86 w 89"/>
                  <a:gd name="T7" fmla="*/ 1 h 6"/>
                  <a:gd name="T8" fmla="*/ 88 w 89"/>
                  <a:gd name="T9" fmla="*/ 4 h 6"/>
                  <a:gd name="T10" fmla="*/ 81 w 89"/>
                  <a:gd name="T11" fmla="*/ 6 h 6"/>
                  <a:gd name="T12" fmla="*/ 74 w 89"/>
                  <a:gd name="T13" fmla="*/ 6 h 6"/>
                  <a:gd name="T14" fmla="*/ 65 w 89"/>
                  <a:gd name="T15" fmla="*/ 6 h 6"/>
                  <a:gd name="T16" fmla="*/ 54 w 89"/>
                  <a:gd name="T17" fmla="*/ 6 h 6"/>
                  <a:gd name="T18" fmla="*/ 45 w 89"/>
                  <a:gd name="T19" fmla="*/ 6 h 6"/>
                  <a:gd name="T20" fmla="*/ 38 w 89"/>
                  <a:gd name="T21" fmla="*/ 6 h 6"/>
                  <a:gd name="T22" fmla="*/ 30 w 89"/>
                  <a:gd name="T23" fmla="*/ 6 h 6"/>
                  <a:gd name="T24" fmla="*/ 19 w 89"/>
                  <a:gd name="T25" fmla="*/ 6 h 6"/>
                  <a:gd name="T26" fmla="*/ 12 w 89"/>
                  <a:gd name="T27" fmla="*/ 6 h 6"/>
                  <a:gd name="T28" fmla="*/ 10 w 89"/>
                  <a:gd name="T29" fmla="*/ 5 h 6"/>
                  <a:gd name="T30" fmla="*/ 1 w 89"/>
                  <a:gd name="T31" fmla="*/ 4 h 6"/>
                  <a:gd name="T32" fmla="*/ 1 w 89"/>
                  <a:gd name="T33" fmla="*/ 1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" h="6">
                    <a:moveTo>
                      <a:pt x="1" y="1"/>
                    </a:moveTo>
                    <a:cubicBezTo>
                      <a:pt x="15" y="0"/>
                      <a:pt x="28" y="1"/>
                      <a:pt x="42" y="1"/>
                    </a:cubicBezTo>
                    <a:cubicBezTo>
                      <a:pt x="52" y="0"/>
                      <a:pt x="63" y="1"/>
                      <a:pt x="73" y="1"/>
                    </a:cubicBezTo>
                    <a:cubicBezTo>
                      <a:pt x="77" y="1"/>
                      <a:pt x="81" y="1"/>
                      <a:pt x="86" y="1"/>
                    </a:cubicBezTo>
                    <a:cubicBezTo>
                      <a:pt x="88" y="1"/>
                      <a:pt x="89" y="2"/>
                      <a:pt x="88" y="4"/>
                    </a:cubicBezTo>
                    <a:cubicBezTo>
                      <a:pt x="86" y="6"/>
                      <a:pt x="84" y="6"/>
                      <a:pt x="81" y="6"/>
                    </a:cubicBezTo>
                    <a:cubicBezTo>
                      <a:pt x="79" y="6"/>
                      <a:pt x="76" y="6"/>
                      <a:pt x="74" y="6"/>
                    </a:cubicBezTo>
                    <a:cubicBezTo>
                      <a:pt x="71" y="5"/>
                      <a:pt x="68" y="5"/>
                      <a:pt x="65" y="6"/>
                    </a:cubicBezTo>
                    <a:cubicBezTo>
                      <a:pt x="61" y="6"/>
                      <a:pt x="58" y="6"/>
                      <a:pt x="54" y="6"/>
                    </a:cubicBezTo>
                    <a:cubicBezTo>
                      <a:pt x="51" y="6"/>
                      <a:pt x="48" y="6"/>
                      <a:pt x="45" y="6"/>
                    </a:cubicBezTo>
                    <a:cubicBezTo>
                      <a:pt x="43" y="6"/>
                      <a:pt x="40" y="6"/>
                      <a:pt x="38" y="6"/>
                    </a:cubicBezTo>
                    <a:cubicBezTo>
                      <a:pt x="35" y="6"/>
                      <a:pt x="3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7" y="6"/>
                      <a:pt x="15" y="6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7" y="4"/>
                      <a:pt x="4" y="6"/>
                      <a:pt x="1" y="4"/>
                    </a:cubicBezTo>
                    <a:cubicBezTo>
                      <a:pt x="1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4A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9" name="Freeform 73">
                <a:extLst>
                  <a:ext uri="{FF2B5EF4-FFF2-40B4-BE49-F238E27FC236}">
                    <a16:creationId xmlns:a16="http://schemas.microsoft.com/office/drawing/2014/main" id="{32F661BF-D3B4-21B6-993B-54F77D7EEEEE}"/>
                  </a:ext>
                </a:extLst>
              </p:cNvPr>
              <p:cNvSpPr/>
              <p:nvPr/>
            </p:nvSpPr>
            <p:spPr bwMode="auto">
              <a:xfrm>
                <a:off x="3241" y="1860"/>
                <a:ext cx="30" cy="54"/>
              </a:xfrm>
              <a:custGeom>
                <a:gdLst>
                  <a:gd name="T0" fmla="*/ 10 w 10"/>
                  <a:gd name="T1" fmla="*/ 18 h 18"/>
                  <a:gd name="T2" fmla="*/ 3 w 10"/>
                  <a:gd name="T3" fmla="*/ 18 h 18"/>
                  <a:gd name="T4" fmla="*/ 2 w 10"/>
                  <a:gd name="T5" fmla="*/ 2 h 18"/>
                  <a:gd name="T6" fmla="*/ 10 w 10"/>
                  <a:gd name="T7" fmla="*/ 1 h 18"/>
                  <a:gd name="T8" fmla="*/ 10 w 10"/>
                  <a:gd name="T9" fmla="*/ 18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18"/>
                    </a:moveTo>
                    <a:cubicBezTo>
                      <a:pt x="8" y="18"/>
                      <a:pt x="5" y="18"/>
                      <a:pt x="3" y="18"/>
                    </a:cubicBezTo>
                    <a:cubicBezTo>
                      <a:pt x="0" y="13"/>
                      <a:pt x="1" y="7"/>
                      <a:pt x="2" y="2"/>
                    </a:cubicBezTo>
                    <a:cubicBezTo>
                      <a:pt x="4" y="0"/>
                      <a:pt x="7" y="1"/>
                      <a:pt x="10" y="1"/>
                    </a:cubicBezTo>
                    <a:cubicBezTo>
                      <a:pt x="10" y="7"/>
                      <a:pt x="10" y="12"/>
                      <a:pt x="10" y="18"/>
                    </a:cubicBezTo>
                    <a:close/>
                  </a:path>
                </a:pathLst>
              </a:custGeom>
              <a:solidFill>
                <a:srgbClr val="467D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0" name="Freeform 74">
                <a:extLst>
                  <a:ext uri="{FF2B5EF4-FFF2-40B4-BE49-F238E27FC236}">
                    <a16:creationId xmlns:a16="http://schemas.microsoft.com/office/drawing/2014/main" id="{2A567949-03E5-4495-3B05-74E04BBE7E5C}"/>
                  </a:ext>
                </a:extLst>
              </p:cNvPr>
              <p:cNvSpPr/>
              <p:nvPr/>
            </p:nvSpPr>
            <p:spPr bwMode="auto">
              <a:xfrm>
                <a:off x="3226" y="1938"/>
                <a:ext cx="45" cy="57"/>
              </a:xfrm>
              <a:custGeom>
                <a:gdLst>
                  <a:gd name="T0" fmla="*/ 0 w 15"/>
                  <a:gd name="T1" fmla="*/ 2 h 19"/>
                  <a:gd name="T2" fmla="*/ 8 w 15"/>
                  <a:gd name="T3" fmla="*/ 2 h 19"/>
                  <a:gd name="T4" fmla="*/ 15 w 15"/>
                  <a:gd name="T5" fmla="*/ 3 h 19"/>
                  <a:gd name="T6" fmla="*/ 15 w 15"/>
                  <a:gd name="T7" fmla="*/ 19 h 19"/>
                  <a:gd name="T8" fmla="*/ 8 w 15"/>
                  <a:gd name="T9" fmla="*/ 18 h 19"/>
                  <a:gd name="T10" fmla="*/ 6 w 15"/>
                  <a:gd name="T11" fmla="*/ 12 h 19"/>
                  <a:gd name="T12" fmla="*/ 0 w 15"/>
                  <a:gd name="T13" fmla="*/ 4 h 19"/>
                  <a:gd name="T14" fmla="*/ 0 w 15"/>
                  <a:gd name="T15" fmla="*/ 2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9">
                    <a:moveTo>
                      <a:pt x="0" y="2"/>
                    </a:moveTo>
                    <a:cubicBezTo>
                      <a:pt x="2" y="2"/>
                      <a:pt x="5" y="2"/>
                      <a:pt x="8" y="2"/>
                    </a:cubicBezTo>
                    <a:cubicBezTo>
                      <a:pt x="10" y="1"/>
                      <a:pt x="13" y="0"/>
                      <a:pt x="15" y="3"/>
                    </a:cubicBezTo>
                    <a:cubicBezTo>
                      <a:pt x="15" y="8"/>
                      <a:pt x="15" y="13"/>
                      <a:pt x="15" y="19"/>
                    </a:cubicBezTo>
                    <a:cubicBezTo>
                      <a:pt x="13" y="18"/>
                      <a:pt x="10" y="18"/>
                      <a:pt x="8" y="18"/>
                    </a:cubicBezTo>
                    <a:cubicBezTo>
                      <a:pt x="6" y="17"/>
                      <a:pt x="6" y="14"/>
                      <a:pt x="6" y="12"/>
                    </a:cubicBezTo>
                    <a:cubicBezTo>
                      <a:pt x="7" y="7"/>
                      <a:pt x="5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497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1" name="Freeform 75">
                <a:extLst>
                  <a:ext uri="{FF2B5EF4-FFF2-40B4-BE49-F238E27FC236}">
                    <a16:creationId xmlns:a16="http://schemas.microsoft.com/office/drawing/2014/main" id="{9B230F2A-5021-A730-AB47-20F1580BC224}"/>
                  </a:ext>
                </a:extLst>
              </p:cNvPr>
              <p:cNvSpPr/>
              <p:nvPr/>
            </p:nvSpPr>
            <p:spPr bwMode="auto">
              <a:xfrm>
                <a:off x="3241" y="2175"/>
                <a:ext cx="30" cy="54"/>
              </a:xfrm>
              <a:custGeom>
                <a:gdLst>
                  <a:gd name="T0" fmla="*/ 10 w 10"/>
                  <a:gd name="T1" fmla="*/ 18 h 18"/>
                  <a:gd name="T2" fmla="*/ 3 w 10"/>
                  <a:gd name="T3" fmla="*/ 18 h 18"/>
                  <a:gd name="T4" fmla="*/ 3 w 10"/>
                  <a:gd name="T5" fmla="*/ 2 h 18"/>
                  <a:gd name="T6" fmla="*/ 3 w 10"/>
                  <a:gd name="T7" fmla="*/ 1 h 18"/>
                  <a:gd name="T8" fmla="*/ 10 w 10"/>
                  <a:gd name="T9" fmla="*/ 2 h 18"/>
                  <a:gd name="T10" fmla="*/ 10 w 10"/>
                  <a:gd name="T11" fmla="*/ 18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8">
                    <a:moveTo>
                      <a:pt x="10" y="18"/>
                    </a:moveTo>
                    <a:cubicBezTo>
                      <a:pt x="8" y="18"/>
                      <a:pt x="5" y="18"/>
                      <a:pt x="3" y="18"/>
                    </a:cubicBezTo>
                    <a:cubicBezTo>
                      <a:pt x="0" y="12"/>
                      <a:pt x="0" y="7"/>
                      <a:pt x="3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5" y="0"/>
                      <a:pt x="8" y="0"/>
                      <a:pt x="10" y="2"/>
                    </a:cubicBezTo>
                    <a:cubicBezTo>
                      <a:pt x="10" y="7"/>
                      <a:pt x="10" y="12"/>
                      <a:pt x="10" y="18"/>
                    </a:cubicBezTo>
                    <a:close/>
                  </a:path>
                </a:pathLst>
              </a:custGeom>
              <a:solidFill>
                <a:srgbClr val="4B81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2" name="Freeform 76">
                <a:extLst>
                  <a:ext uri="{FF2B5EF4-FFF2-40B4-BE49-F238E27FC236}">
                    <a16:creationId xmlns:a16="http://schemas.microsoft.com/office/drawing/2014/main" id="{3990E1F2-7D91-4050-46D3-B688745F153C}"/>
                  </a:ext>
                </a:extLst>
              </p:cNvPr>
              <p:cNvSpPr/>
              <p:nvPr/>
            </p:nvSpPr>
            <p:spPr bwMode="auto">
              <a:xfrm>
                <a:off x="3241" y="2100"/>
                <a:ext cx="36" cy="51"/>
              </a:xfrm>
              <a:custGeom>
                <a:gdLst>
                  <a:gd name="T0" fmla="*/ 3 w 12"/>
                  <a:gd name="T1" fmla="*/ 1 h 17"/>
                  <a:gd name="T2" fmla="*/ 11 w 12"/>
                  <a:gd name="T3" fmla="*/ 0 h 17"/>
                  <a:gd name="T4" fmla="*/ 9 w 12"/>
                  <a:gd name="T5" fmla="*/ 17 h 17"/>
                  <a:gd name="T6" fmla="*/ 3 w 12"/>
                  <a:gd name="T7" fmla="*/ 16 h 17"/>
                  <a:gd name="T8" fmla="*/ 3 w 12"/>
                  <a:gd name="T9" fmla="*/ 1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3" y="1"/>
                    </a:moveTo>
                    <a:cubicBezTo>
                      <a:pt x="5" y="1"/>
                      <a:pt x="8" y="1"/>
                      <a:pt x="11" y="0"/>
                    </a:cubicBezTo>
                    <a:cubicBezTo>
                      <a:pt x="10" y="6"/>
                      <a:pt x="12" y="11"/>
                      <a:pt x="9" y="17"/>
                    </a:cubicBezTo>
                    <a:cubicBezTo>
                      <a:pt x="7" y="17"/>
                      <a:pt x="5" y="16"/>
                      <a:pt x="3" y="16"/>
                    </a:cubicBezTo>
                    <a:cubicBezTo>
                      <a:pt x="0" y="11"/>
                      <a:pt x="0" y="6"/>
                      <a:pt x="3" y="1"/>
                    </a:cubicBezTo>
                    <a:close/>
                  </a:path>
                </a:pathLst>
              </a:custGeom>
              <a:solidFill>
                <a:srgbClr val="467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3" name="Freeform 77">
                <a:extLst>
                  <a:ext uri="{FF2B5EF4-FFF2-40B4-BE49-F238E27FC236}">
                    <a16:creationId xmlns:a16="http://schemas.microsoft.com/office/drawing/2014/main" id="{79A7F635-2E60-9228-0ECA-468E5EF9A4BA}"/>
                  </a:ext>
                </a:extLst>
              </p:cNvPr>
              <p:cNvSpPr/>
              <p:nvPr/>
            </p:nvSpPr>
            <p:spPr bwMode="auto">
              <a:xfrm>
                <a:off x="3241" y="2025"/>
                <a:ext cx="30" cy="45"/>
              </a:xfrm>
              <a:custGeom>
                <a:gdLst>
                  <a:gd name="T0" fmla="*/ 2 w 10"/>
                  <a:gd name="T1" fmla="*/ 0 h 15"/>
                  <a:gd name="T2" fmla="*/ 10 w 10"/>
                  <a:gd name="T3" fmla="*/ 0 h 15"/>
                  <a:gd name="T4" fmla="*/ 10 w 10"/>
                  <a:gd name="T5" fmla="*/ 7 h 15"/>
                  <a:gd name="T6" fmla="*/ 3 w 10"/>
                  <a:gd name="T7" fmla="*/ 15 h 15"/>
                  <a:gd name="T8" fmla="*/ 2 w 10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2" y="0"/>
                    </a:moveTo>
                    <a:cubicBezTo>
                      <a:pt x="5" y="0"/>
                      <a:pt x="8" y="0"/>
                      <a:pt x="10" y="0"/>
                    </a:cubicBezTo>
                    <a:cubicBezTo>
                      <a:pt x="10" y="2"/>
                      <a:pt x="10" y="5"/>
                      <a:pt x="10" y="7"/>
                    </a:cubicBezTo>
                    <a:cubicBezTo>
                      <a:pt x="10" y="15"/>
                      <a:pt x="10" y="15"/>
                      <a:pt x="3" y="15"/>
                    </a:cubicBezTo>
                    <a:cubicBezTo>
                      <a:pt x="0" y="10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477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4" name="Freeform 78">
                <a:extLst>
                  <a:ext uri="{FF2B5EF4-FFF2-40B4-BE49-F238E27FC236}">
                    <a16:creationId xmlns:a16="http://schemas.microsoft.com/office/drawing/2014/main" id="{868AAEFA-B3D8-2904-234A-74F87EE42DE5}"/>
                  </a:ext>
                </a:extLst>
              </p:cNvPr>
              <p:cNvSpPr/>
              <p:nvPr/>
            </p:nvSpPr>
            <p:spPr bwMode="auto">
              <a:xfrm>
                <a:off x="3217" y="2025"/>
                <a:ext cx="33" cy="45"/>
              </a:xfrm>
              <a:custGeom>
                <a:gdLst>
                  <a:gd name="T0" fmla="*/ 10 w 11"/>
                  <a:gd name="T1" fmla="*/ 0 h 15"/>
                  <a:gd name="T2" fmla="*/ 11 w 11"/>
                  <a:gd name="T3" fmla="*/ 15 h 15"/>
                  <a:gd name="T4" fmla="*/ 3 w 11"/>
                  <a:gd name="T5" fmla="*/ 15 h 15"/>
                  <a:gd name="T6" fmla="*/ 3 w 11"/>
                  <a:gd name="T7" fmla="*/ 15 h 15"/>
                  <a:gd name="T8" fmla="*/ 3 w 11"/>
                  <a:gd name="T9" fmla="*/ 0 h 15"/>
                  <a:gd name="T10" fmla="*/ 10 w 11"/>
                  <a:gd name="T11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5">
                    <a:moveTo>
                      <a:pt x="10" y="0"/>
                    </a:moveTo>
                    <a:cubicBezTo>
                      <a:pt x="11" y="5"/>
                      <a:pt x="11" y="10"/>
                      <a:pt x="11" y="15"/>
                    </a:cubicBezTo>
                    <a:cubicBezTo>
                      <a:pt x="8" y="15"/>
                      <a:pt x="5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0" y="10"/>
                      <a:pt x="0" y="5"/>
                      <a:pt x="3" y="0"/>
                    </a:cubicBezTo>
                    <a:cubicBezTo>
                      <a:pt x="5" y="0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rgbClr val="67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5" name="Freeform 79">
                <a:extLst>
                  <a:ext uri="{FF2B5EF4-FFF2-40B4-BE49-F238E27FC236}">
                    <a16:creationId xmlns:a16="http://schemas.microsoft.com/office/drawing/2014/main" id="{FE07D686-6D49-256D-2118-E5ED0E42C5E6}"/>
                  </a:ext>
                </a:extLst>
              </p:cNvPr>
              <p:cNvSpPr/>
              <p:nvPr/>
            </p:nvSpPr>
            <p:spPr bwMode="auto">
              <a:xfrm>
                <a:off x="3217" y="2259"/>
                <a:ext cx="39" cy="48"/>
              </a:xfrm>
              <a:custGeom>
                <a:gdLst>
                  <a:gd name="T0" fmla="*/ 3 w 13"/>
                  <a:gd name="T1" fmla="*/ 0 h 16"/>
                  <a:gd name="T2" fmla="*/ 10 w 13"/>
                  <a:gd name="T3" fmla="*/ 0 h 16"/>
                  <a:gd name="T4" fmla="*/ 11 w 13"/>
                  <a:gd name="T5" fmla="*/ 15 h 16"/>
                  <a:gd name="T6" fmla="*/ 3 w 13"/>
                  <a:gd name="T7" fmla="*/ 16 h 16"/>
                  <a:gd name="T8" fmla="*/ 3 w 13"/>
                  <a:gd name="T9" fmla="*/ 15 h 16"/>
                  <a:gd name="T10" fmla="*/ 3 w 13"/>
                  <a:gd name="T11" fmla="*/ 0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6">
                    <a:moveTo>
                      <a:pt x="3" y="0"/>
                    </a:moveTo>
                    <a:cubicBezTo>
                      <a:pt x="5" y="0"/>
                      <a:pt x="8" y="0"/>
                      <a:pt x="10" y="0"/>
                    </a:cubicBezTo>
                    <a:cubicBezTo>
                      <a:pt x="13" y="5"/>
                      <a:pt x="13" y="10"/>
                      <a:pt x="11" y="15"/>
                    </a:cubicBezTo>
                    <a:cubicBezTo>
                      <a:pt x="8" y="15"/>
                      <a:pt x="5" y="15"/>
                      <a:pt x="3" y="16"/>
                    </a:cubicBezTo>
                    <a:cubicBezTo>
                      <a:pt x="3" y="16"/>
                      <a:pt x="3" y="15"/>
                      <a:pt x="3" y="15"/>
                    </a:cubicBezTo>
                    <a:cubicBezTo>
                      <a:pt x="0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7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6" name="Freeform 80">
                <a:extLst>
                  <a:ext uri="{FF2B5EF4-FFF2-40B4-BE49-F238E27FC236}">
                    <a16:creationId xmlns:a16="http://schemas.microsoft.com/office/drawing/2014/main" id="{EEE81E48-9180-A78C-60CD-BDDCBA9F5252}"/>
                  </a:ext>
                </a:extLst>
              </p:cNvPr>
              <p:cNvSpPr/>
              <p:nvPr/>
            </p:nvSpPr>
            <p:spPr bwMode="auto">
              <a:xfrm>
                <a:off x="3247" y="2259"/>
                <a:ext cx="24" cy="48"/>
              </a:xfrm>
              <a:custGeom>
                <a:gdLst>
                  <a:gd name="T0" fmla="*/ 1 w 8"/>
                  <a:gd name="T1" fmla="*/ 15 h 16"/>
                  <a:gd name="T2" fmla="*/ 0 w 8"/>
                  <a:gd name="T3" fmla="*/ 0 h 16"/>
                  <a:gd name="T4" fmla="*/ 8 w 8"/>
                  <a:gd name="T5" fmla="*/ 0 h 16"/>
                  <a:gd name="T6" fmla="*/ 8 w 8"/>
                  <a:gd name="T7" fmla="*/ 8 h 16"/>
                  <a:gd name="T8" fmla="*/ 1 w 8"/>
                  <a:gd name="T9" fmla="*/ 15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1" y="15"/>
                    </a:moveTo>
                    <a:cubicBezTo>
                      <a:pt x="1" y="10"/>
                      <a:pt x="0" y="5"/>
                      <a:pt x="0" y="0"/>
                    </a:cubicBezTo>
                    <a:cubicBezTo>
                      <a:pt x="3" y="0"/>
                      <a:pt x="6" y="0"/>
                      <a:pt x="8" y="0"/>
                    </a:cubicBezTo>
                    <a:cubicBezTo>
                      <a:pt x="8" y="3"/>
                      <a:pt x="8" y="5"/>
                      <a:pt x="8" y="8"/>
                    </a:cubicBezTo>
                    <a:cubicBezTo>
                      <a:pt x="8" y="16"/>
                      <a:pt x="8" y="16"/>
                      <a:pt x="1" y="15"/>
                    </a:cubicBezTo>
                    <a:close/>
                  </a:path>
                </a:pathLst>
              </a:custGeom>
              <a:solidFill>
                <a:srgbClr val="467D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7" name="Freeform 81">
                <a:extLst>
                  <a:ext uri="{FF2B5EF4-FFF2-40B4-BE49-F238E27FC236}">
                    <a16:creationId xmlns:a16="http://schemas.microsoft.com/office/drawing/2014/main" id="{15E75489-9BA0-62BA-7495-9177E9395554}"/>
                  </a:ext>
                </a:extLst>
              </p:cNvPr>
              <p:cNvSpPr/>
              <p:nvPr/>
            </p:nvSpPr>
            <p:spPr bwMode="auto">
              <a:xfrm>
                <a:off x="3241" y="2337"/>
                <a:ext cx="30" cy="45"/>
              </a:xfrm>
              <a:custGeom>
                <a:gdLst>
                  <a:gd name="T0" fmla="*/ 3 w 10"/>
                  <a:gd name="T1" fmla="*/ 0 h 15"/>
                  <a:gd name="T2" fmla="*/ 10 w 10"/>
                  <a:gd name="T3" fmla="*/ 0 h 15"/>
                  <a:gd name="T4" fmla="*/ 10 w 10"/>
                  <a:gd name="T5" fmla="*/ 15 h 15"/>
                  <a:gd name="T6" fmla="*/ 3 w 10"/>
                  <a:gd name="T7" fmla="*/ 14 h 15"/>
                  <a:gd name="T8" fmla="*/ 3 w 10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3" y="0"/>
                    </a:moveTo>
                    <a:cubicBezTo>
                      <a:pt x="5" y="0"/>
                      <a:pt x="8" y="0"/>
                      <a:pt x="10" y="0"/>
                    </a:cubicBezTo>
                    <a:cubicBezTo>
                      <a:pt x="10" y="5"/>
                      <a:pt x="10" y="10"/>
                      <a:pt x="10" y="15"/>
                    </a:cubicBezTo>
                    <a:cubicBezTo>
                      <a:pt x="8" y="15"/>
                      <a:pt x="5" y="14"/>
                      <a:pt x="3" y="14"/>
                    </a:cubicBezTo>
                    <a:cubicBezTo>
                      <a:pt x="0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477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8" name="Freeform 82">
                <a:extLst>
                  <a:ext uri="{FF2B5EF4-FFF2-40B4-BE49-F238E27FC236}">
                    <a16:creationId xmlns:a16="http://schemas.microsoft.com/office/drawing/2014/main" id="{C6A29483-4B1B-A69D-352C-4DC61586F076}"/>
                  </a:ext>
                </a:extLst>
              </p:cNvPr>
              <p:cNvSpPr/>
              <p:nvPr/>
            </p:nvSpPr>
            <p:spPr bwMode="auto">
              <a:xfrm>
                <a:off x="3250" y="1932"/>
                <a:ext cx="21" cy="15"/>
              </a:xfrm>
              <a:custGeom>
                <a:gdLst>
                  <a:gd name="T0" fmla="*/ 7 w 7"/>
                  <a:gd name="T1" fmla="*/ 5 h 5"/>
                  <a:gd name="T2" fmla="*/ 0 w 7"/>
                  <a:gd name="T3" fmla="*/ 4 h 5"/>
                  <a:gd name="T4" fmla="*/ 7 w 7"/>
                  <a:gd name="T5" fmla="*/ 2 h 5"/>
                  <a:gd name="T6" fmla="*/ 7 w 7"/>
                  <a:gd name="T7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cubicBezTo>
                      <a:pt x="5" y="5"/>
                      <a:pt x="2" y="4"/>
                      <a:pt x="0" y="4"/>
                    </a:cubicBezTo>
                    <a:cubicBezTo>
                      <a:pt x="1" y="0"/>
                      <a:pt x="5" y="3"/>
                      <a:pt x="7" y="2"/>
                    </a:cubicBezTo>
                    <a:cubicBezTo>
                      <a:pt x="7" y="3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3F5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9" name="Freeform 83">
                <a:extLst>
                  <a:ext uri="{FF2B5EF4-FFF2-40B4-BE49-F238E27FC236}">
                    <a16:creationId xmlns:a16="http://schemas.microsoft.com/office/drawing/2014/main" id="{8281AEEE-CDEA-AA2C-2184-6918BBE36802}"/>
                  </a:ext>
                </a:extLst>
              </p:cNvPr>
              <p:cNvSpPr/>
              <p:nvPr/>
            </p:nvSpPr>
            <p:spPr bwMode="auto">
              <a:xfrm>
                <a:off x="3250" y="2166"/>
                <a:ext cx="21" cy="15"/>
              </a:xfrm>
              <a:custGeom>
                <a:gdLst>
                  <a:gd name="T0" fmla="*/ 7 w 7"/>
                  <a:gd name="T1" fmla="*/ 5 h 5"/>
                  <a:gd name="T2" fmla="*/ 0 w 7"/>
                  <a:gd name="T3" fmla="*/ 4 h 5"/>
                  <a:gd name="T4" fmla="*/ 7 w 7"/>
                  <a:gd name="T5" fmla="*/ 2 h 5"/>
                  <a:gd name="T6" fmla="*/ 7 w 7"/>
                  <a:gd name="T7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cubicBezTo>
                      <a:pt x="5" y="4"/>
                      <a:pt x="2" y="4"/>
                      <a:pt x="0" y="4"/>
                    </a:cubicBezTo>
                    <a:cubicBezTo>
                      <a:pt x="1" y="0"/>
                      <a:pt x="5" y="3"/>
                      <a:pt x="7" y="2"/>
                    </a:cubicBezTo>
                    <a:cubicBezTo>
                      <a:pt x="7" y="3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3F5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0" name="Freeform 84">
                <a:extLst>
                  <a:ext uri="{FF2B5EF4-FFF2-40B4-BE49-F238E27FC236}">
                    <a16:creationId xmlns:a16="http://schemas.microsoft.com/office/drawing/2014/main" id="{468D6BA9-BD53-D439-AACE-79A5C7CEDD3C}"/>
                  </a:ext>
                </a:extLst>
              </p:cNvPr>
              <p:cNvSpPr/>
              <p:nvPr/>
            </p:nvSpPr>
            <p:spPr bwMode="auto">
              <a:xfrm>
                <a:off x="2302" y="1932"/>
                <a:ext cx="396" cy="336"/>
              </a:xfrm>
              <a:custGeom>
                <a:gdLst>
                  <a:gd name="T0" fmla="*/ 2 w 132"/>
                  <a:gd name="T1" fmla="*/ 1 h 112"/>
                  <a:gd name="T2" fmla="*/ 5 w 132"/>
                  <a:gd name="T3" fmla="*/ 6 h 112"/>
                  <a:gd name="T4" fmla="*/ 13 w 132"/>
                  <a:gd name="T5" fmla="*/ 4 h 112"/>
                  <a:gd name="T6" fmla="*/ 125 w 132"/>
                  <a:gd name="T7" fmla="*/ 5 h 112"/>
                  <a:gd name="T8" fmla="*/ 132 w 132"/>
                  <a:gd name="T9" fmla="*/ 6 h 112"/>
                  <a:gd name="T10" fmla="*/ 132 w 132"/>
                  <a:gd name="T11" fmla="*/ 109 h 112"/>
                  <a:gd name="T12" fmla="*/ 125 w 132"/>
                  <a:gd name="T13" fmla="*/ 111 h 112"/>
                  <a:gd name="T14" fmla="*/ 63 w 132"/>
                  <a:gd name="T15" fmla="*/ 111 h 112"/>
                  <a:gd name="T16" fmla="*/ 17 w 132"/>
                  <a:gd name="T17" fmla="*/ 111 h 112"/>
                  <a:gd name="T18" fmla="*/ 5 w 132"/>
                  <a:gd name="T19" fmla="*/ 109 h 112"/>
                  <a:gd name="T20" fmla="*/ 4 w 132"/>
                  <a:gd name="T21" fmla="*/ 16 h 112"/>
                  <a:gd name="T22" fmla="*/ 2 w 132"/>
                  <a:gd name="T23" fmla="*/ 6 h 112"/>
                  <a:gd name="T24" fmla="*/ 2 w 132"/>
                  <a:gd name="T25" fmla="*/ 1 h 1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112">
                    <a:moveTo>
                      <a:pt x="2" y="1"/>
                    </a:moveTo>
                    <a:cubicBezTo>
                      <a:pt x="7" y="0"/>
                      <a:pt x="3" y="5"/>
                      <a:pt x="5" y="6"/>
                    </a:cubicBezTo>
                    <a:cubicBezTo>
                      <a:pt x="8" y="4"/>
                      <a:pt x="10" y="4"/>
                      <a:pt x="13" y="4"/>
                    </a:cubicBezTo>
                    <a:cubicBezTo>
                      <a:pt x="50" y="4"/>
                      <a:pt x="87" y="4"/>
                      <a:pt x="125" y="5"/>
                    </a:cubicBezTo>
                    <a:cubicBezTo>
                      <a:pt x="127" y="5"/>
                      <a:pt x="130" y="4"/>
                      <a:pt x="132" y="6"/>
                    </a:cubicBezTo>
                    <a:cubicBezTo>
                      <a:pt x="132" y="40"/>
                      <a:pt x="132" y="75"/>
                      <a:pt x="132" y="109"/>
                    </a:cubicBezTo>
                    <a:cubicBezTo>
                      <a:pt x="130" y="111"/>
                      <a:pt x="128" y="111"/>
                      <a:pt x="125" y="111"/>
                    </a:cubicBezTo>
                    <a:cubicBezTo>
                      <a:pt x="104" y="111"/>
                      <a:pt x="84" y="111"/>
                      <a:pt x="63" y="111"/>
                    </a:cubicBezTo>
                    <a:cubicBezTo>
                      <a:pt x="48" y="111"/>
                      <a:pt x="32" y="111"/>
                      <a:pt x="17" y="111"/>
                    </a:cubicBezTo>
                    <a:cubicBezTo>
                      <a:pt x="13" y="110"/>
                      <a:pt x="8" y="112"/>
                      <a:pt x="5" y="109"/>
                    </a:cubicBezTo>
                    <a:cubicBezTo>
                      <a:pt x="5" y="78"/>
                      <a:pt x="5" y="47"/>
                      <a:pt x="4" y="16"/>
                    </a:cubicBezTo>
                    <a:cubicBezTo>
                      <a:pt x="4" y="12"/>
                      <a:pt x="6" y="9"/>
                      <a:pt x="2" y="6"/>
                    </a:cubicBezTo>
                    <a:cubicBezTo>
                      <a:pt x="0" y="5"/>
                      <a:pt x="2" y="3"/>
                      <a:pt x="2" y="1"/>
                    </a:cubicBezTo>
                    <a:close/>
                  </a:path>
                </a:pathLst>
              </a:custGeom>
              <a:solidFill>
                <a:srgbClr val="F4F4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1" name="Freeform 85">
                <a:extLst>
                  <a:ext uri="{FF2B5EF4-FFF2-40B4-BE49-F238E27FC236}">
                    <a16:creationId xmlns:a16="http://schemas.microsoft.com/office/drawing/2014/main" id="{3573B63E-77EF-3F54-ABA0-6B523DE768B9}"/>
                  </a:ext>
                </a:extLst>
              </p:cNvPr>
              <p:cNvSpPr/>
              <p:nvPr/>
            </p:nvSpPr>
            <p:spPr bwMode="auto">
              <a:xfrm>
                <a:off x="2317" y="2259"/>
                <a:ext cx="36" cy="18"/>
              </a:xfrm>
              <a:custGeom>
                <a:gdLst>
                  <a:gd name="T0" fmla="*/ 0 w 12"/>
                  <a:gd name="T1" fmla="*/ 0 h 6"/>
                  <a:gd name="T2" fmla="*/ 12 w 12"/>
                  <a:gd name="T3" fmla="*/ 0 h 6"/>
                  <a:gd name="T4" fmla="*/ 9 w 12"/>
                  <a:gd name="T5" fmla="*/ 5 h 6"/>
                  <a:gd name="T6" fmla="*/ 0 w 12"/>
                  <a:gd name="T7" fmla="*/ 6 h 6"/>
                  <a:gd name="T8" fmla="*/ 0 w 12"/>
                  <a:gd name="T9" fmla="*/ 0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cubicBezTo>
                      <a:pt x="4" y="0"/>
                      <a:pt x="8" y="0"/>
                      <a:pt x="12" y="0"/>
                    </a:cubicBezTo>
                    <a:cubicBezTo>
                      <a:pt x="12" y="2"/>
                      <a:pt x="12" y="5"/>
                      <a:pt x="9" y="5"/>
                    </a:cubicBezTo>
                    <a:cubicBezTo>
                      <a:pt x="6" y="5"/>
                      <a:pt x="3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BBB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2" name="Freeform 86">
                <a:extLst>
                  <a:ext uri="{FF2B5EF4-FFF2-40B4-BE49-F238E27FC236}">
                    <a16:creationId xmlns:a16="http://schemas.microsoft.com/office/drawing/2014/main" id="{AB361D64-3A0C-8A25-59CB-1C7784357F85}"/>
                  </a:ext>
                </a:extLst>
              </p:cNvPr>
              <p:cNvSpPr/>
              <p:nvPr/>
            </p:nvSpPr>
            <p:spPr bwMode="auto">
              <a:xfrm>
                <a:off x="2263" y="1767"/>
                <a:ext cx="93" cy="30"/>
              </a:xfrm>
              <a:custGeom>
                <a:gdLst>
                  <a:gd name="T0" fmla="*/ 28 w 31"/>
                  <a:gd name="T1" fmla="*/ 1 h 10"/>
                  <a:gd name="T2" fmla="*/ 25 w 31"/>
                  <a:gd name="T3" fmla="*/ 10 h 10"/>
                  <a:gd name="T4" fmla="*/ 14 w 31"/>
                  <a:gd name="T5" fmla="*/ 8 h 10"/>
                  <a:gd name="T6" fmla="*/ 6 w 31"/>
                  <a:gd name="T7" fmla="*/ 8 h 10"/>
                  <a:gd name="T8" fmla="*/ 0 w 31"/>
                  <a:gd name="T9" fmla="*/ 4 h 10"/>
                  <a:gd name="T10" fmla="*/ 6 w 31"/>
                  <a:gd name="T11" fmla="*/ 1 h 10"/>
                  <a:gd name="T12" fmla="*/ 28 w 31"/>
                  <a:gd name="T13" fmla="*/ 1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0">
                    <a:moveTo>
                      <a:pt x="28" y="1"/>
                    </a:moveTo>
                    <a:cubicBezTo>
                      <a:pt x="27" y="3"/>
                      <a:pt x="31" y="8"/>
                      <a:pt x="25" y="10"/>
                    </a:cubicBezTo>
                    <a:cubicBezTo>
                      <a:pt x="22" y="7"/>
                      <a:pt x="18" y="9"/>
                      <a:pt x="14" y="8"/>
                    </a:cubicBezTo>
                    <a:cubicBezTo>
                      <a:pt x="11" y="8"/>
                      <a:pt x="9" y="8"/>
                      <a:pt x="6" y="8"/>
                    </a:cubicBezTo>
                    <a:cubicBezTo>
                      <a:pt x="3" y="8"/>
                      <a:pt x="0" y="8"/>
                      <a:pt x="0" y="4"/>
                    </a:cubicBezTo>
                    <a:cubicBezTo>
                      <a:pt x="0" y="0"/>
                      <a:pt x="3" y="1"/>
                      <a:pt x="6" y="1"/>
                    </a:cubicBezTo>
                    <a:cubicBezTo>
                      <a:pt x="13" y="1"/>
                      <a:pt x="21" y="1"/>
                      <a:pt x="28" y="1"/>
                    </a:cubicBezTo>
                    <a:close/>
                  </a:path>
                </a:pathLst>
              </a:custGeom>
              <a:solidFill>
                <a:srgbClr val="D5E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3" name="Freeform 87">
                <a:extLst>
                  <a:ext uri="{FF2B5EF4-FFF2-40B4-BE49-F238E27FC236}">
                    <a16:creationId xmlns:a16="http://schemas.microsoft.com/office/drawing/2014/main" id="{A7B82EC3-9487-7C70-8909-D3B756C2CCD6}"/>
                  </a:ext>
                </a:extLst>
              </p:cNvPr>
              <p:cNvSpPr/>
              <p:nvPr/>
            </p:nvSpPr>
            <p:spPr bwMode="auto">
              <a:xfrm>
                <a:off x="3034" y="1507"/>
                <a:ext cx="66" cy="15"/>
              </a:xfrm>
              <a:custGeom>
                <a:gdLst>
                  <a:gd name="T0" fmla="*/ 11 w 22"/>
                  <a:gd name="T1" fmla="*/ 0 h 5"/>
                  <a:gd name="T2" fmla="*/ 19 w 22"/>
                  <a:gd name="T3" fmla="*/ 1 h 5"/>
                  <a:gd name="T4" fmla="*/ 21 w 22"/>
                  <a:gd name="T5" fmla="*/ 2 h 5"/>
                  <a:gd name="T6" fmla="*/ 19 w 22"/>
                  <a:gd name="T7" fmla="*/ 5 h 5"/>
                  <a:gd name="T8" fmla="*/ 3 w 22"/>
                  <a:gd name="T9" fmla="*/ 5 h 5"/>
                  <a:gd name="T10" fmla="*/ 0 w 22"/>
                  <a:gd name="T11" fmla="*/ 3 h 5"/>
                  <a:gd name="T12" fmla="*/ 3 w 22"/>
                  <a:gd name="T13" fmla="*/ 1 h 5"/>
                  <a:gd name="T14" fmla="*/ 11 w 22"/>
                  <a:gd name="T15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5">
                    <a:moveTo>
                      <a:pt x="11" y="0"/>
                    </a:moveTo>
                    <a:cubicBezTo>
                      <a:pt x="14" y="0"/>
                      <a:pt x="16" y="0"/>
                      <a:pt x="19" y="1"/>
                    </a:cubicBezTo>
                    <a:cubicBezTo>
                      <a:pt x="20" y="1"/>
                      <a:pt x="21" y="1"/>
                      <a:pt x="21" y="2"/>
                    </a:cubicBezTo>
                    <a:cubicBezTo>
                      <a:pt x="22" y="4"/>
                      <a:pt x="20" y="5"/>
                      <a:pt x="19" y="5"/>
                    </a:cubicBezTo>
                    <a:cubicBezTo>
                      <a:pt x="14" y="5"/>
                      <a:pt x="8" y="5"/>
                      <a:pt x="3" y="5"/>
                    </a:cubicBezTo>
                    <a:cubicBezTo>
                      <a:pt x="2" y="5"/>
                      <a:pt x="0" y="4"/>
                      <a:pt x="0" y="3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5" y="0"/>
                      <a:pt x="8" y="0"/>
                      <a:pt x="11" y="0"/>
                    </a:cubicBezTo>
                    <a:close/>
                  </a:path>
                </a:pathLst>
              </a:custGeom>
              <a:solidFill>
                <a:srgbClr val="D6E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4" name="Freeform 88">
                <a:extLst>
                  <a:ext uri="{FF2B5EF4-FFF2-40B4-BE49-F238E27FC236}">
                    <a16:creationId xmlns:a16="http://schemas.microsoft.com/office/drawing/2014/main" id="{29490A01-67B5-3274-A7AC-B79A7772268C}"/>
                  </a:ext>
                </a:extLst>
              </p:cNvPr>
              <p:cNvSpPr/>
              <p:nvPr/>
            </p:nvSpPr>
            <p:spPr bwMode="auto">
              <a:xfrm>
                <a:off x="2434" y="1836"/>
                <a:ext cx="111" cy="81"/>
              </a:xfrm>
              <a:custGeom>
                <a:gdLst>
                  <a:gd name="T0" fmla="*/ 37 w 37"/>
                  <a:gd name="T1" fmla="*/ 27 h 27"/>
                  <a:gd name="T2" fmla="*/ 2 w 37"/>
                  <a:gd name="T3" fmla="*/ 27 h 27"/>
                  <a:gd name="T4" fmla="*/ 2 w 37"/>
                  <a:gd name="T5" fmla="*/ 17 h 27"/>
                  <a:gd name="T6" fmla="*/ 2 w 37"/>
                  <a:gd name="T7" fmla="*/ 4 h 27"/>
                  <a:gd name="T8" fmla="*/ 7 w 37"/>
                  <a:gd name="T9" fmla="*/ 1 h 27"/>
                  <a:gd name="T10" fmla="*/ 31 w 37"/>
                  <a:gd name="T11" fmla="*/ 0 h 27"/>
                  <a:gd name="T12" fmla="*/ 36 w 37"/>
                  <a:gd name="T13" fmla="*/ 6 h 27"/>
                  <a:gd name="T14" fmla="*/ 37 w 37"/>
                  <a:gd name="T15" fmla="*/ 23 h 27"/>
                  <a:gd name="T16" fmla="*/ 37 w 37"/>
                  <a:gd name="T17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7">
                    <a:moveTo>
                      <a:pt x="37" y="27"/>
                    </a:moveTo>
                    <a:cubicBezTo>
                      <a:pt x="25" y="27"/>
                      <a:pt x="14" y="27"/>
                      <a:pt x="2" y="27"/>
                    </a:cubicBezTo>
                    <a:cubicBezTo>
                      <a:pt x="0" y="24"/>
                      <a:pt x="0" y="21"/>
                      <a:pt x="2" y="17"/>
                    </a:cubicBezTo>
                    <a:cubicBezTo>
                      <a:pt x="2" y="13"/>
                      <a:pt x="2" y="8"/>
                      <a:pt x="2" y="4"/>
                    </a:cubicBezTo>
                    <a:cubicBezTo>
                      <a:pt x="3" y="1"/>
                      <a:pt x="5" y="1"/>
                      <a:pt x="7" y="1"/>
                    </a:cubicBezTo>
                    <a:cubicBezTo>
                      <a:pt x="15" y="0"/>
                      <a:pt x="23" y="0"/>
                      <a:pt x="31" y="0"/>
                    </a:cubicBezTo>
                    <a:cubicBezTo>
                      <a:pt x="35" y="1"/>
                      <a:pt x="36" y="3"/>
                      <a:pt x="36" y="6"/>
                    </a:cubicBezTo>
                    <a:cubicBezTo>
                      <a:pt x="36" y="12"/>
                      <a:pt x="35" y="17"/>
                      <a:pt x="37" y="23"/>
                    </a:cubicBezTo>
                    <a:cubicBezTo>
                      <a:pt x="37" y="24"/>
                      <a:pt x="37" y="26"/>
                      <a:pt x="37" y="27"/>
                    </a:cubicBezTo>
                    <a:close/>
                  </a:path>
                </a:pathLst>
              </a:custGeom>
              <a:solidFill>
                <a:srgbClr val="96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5" name="Freeform 89">
                <a:extLst>
                  <a:ext uri="{FF2B5EF4-FFF2-40B4-BE49-F238E27FC236}">
                    <a16:creationId xmlns:a16="http://schemas.microsoft.com/office/drawing/2014/main" id="{C05A487A-A196-A0E9-FE34-58C5121D29C4}"/>
                  </a:ext>
                </a:extLst>
              </p:cNvPr>
              <p:cNvSpPr/>
              <p:nvPr/>
            </p:nvSpPr>
            <p:spPr bwMode="auto">
              <a:xfrm>
                <a:off x="2422" y="1815"/>
                <a:ext cx="132" cy="90"/>
              </a:xfrm>
              <a:custGeom>
                <a:gdLst>
                  <a:gd name="T0" fmla="*/ 41 w 44"/>
                  <a:gd name="T1" fmla="*/ 30 h 30"/>
                  <a:gd name="T2" fmla="*/ 38 w 44"/>
                  <a:gd name="T3" fmla="*/ 27 h 30"/>
                  <a:gd name="T4" fmla="*/ 38 w 44"/>
                  <a:gd name="T5" fmla="*/ 22 h 30"/>
                  <a:gd name="T6" fmla="*/ 25 w 44"/>
                  <a:gd name="T7" fmla="*/ 9 h 30"/>
                  <a:gd name="T8" fmla="*/ 6 w 44"/>
                  <a:gd name="T9" fmla="*/ 11 h 30"/>
                  <a:gd name="T10" fmla="*/ 2 w 44"/>
                  <a:gd name="T11" fmla="*/ 8 h 30"/>
                  <a:gd name="T12" fmla="*/ 0 w 44"/>
                  <a:gd name="T13" fmla="*/ 4 h 30"/>
                  <a:gd name="T14" fmla="*/ 3 w 44"/>
                  <a:gd name="T15" fmla="*/ 0 h 30"/>
                  <a:gd name="T16" fmla="*/ 9 w 44"/>
                  <a:gd name="T17" fmla="*/ 0 h 30"/>
                  <a:gd name="T18" fmla="*/ 44 w 44"/>
                  <a:gd name="T19" fmla="*/ 0 h 30"/>
                  <a:gd name="T20" fmla="*/ 42 w 44"/>
                  <a:gd name="T21" fmla="*/ 6 h 30"/>
                  <a:gd name="T22" fmla="*/ 42 w 44"/>
                  <a:gd name="T23" fmla="*/ 25 h 30"/>
                  <a:gd name="T24" fmla="*/ 41 w 44"/>
                  <a:gd name="T25" fmla="*/ 30 h 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30">
                    <a:moveTo>
                      <a:pt x="41" y="30"/>
                    </a:moveTo>
                    <a:cubicBezTo>
                      <a:pt x="39" y="30"/>
                      <a:pt x="38" y="29"/>
                      <a:pt x="38" y="27"/>
                    </a:cubicBezTo>
                    <a:cubicBezTo>
                      <a:pt x="38" y="26"/>
                      <a:pt x="38" y="24"/>
                      <a:pt x="38" y="22"/>
                    </a:cubicBezTo>
                    <a:cubicBezTo>
                      <a:pt x="38" y="9"/>
                      <a:pt x="38" y="9"/>
                      <a:pt x="25" y="9"/>
                    </a:cubicBezTo>
                    <a:cubicBezTo>
                      <a:pt x="19" y="9"/>
                      <a:pt x="12" y="8"/>
                      <a:pt x="6" y="11"/>
                    </a:cubicBezTo>
                    <a:cubicBezTo>
                      <a:pt x="5" y="10"/>
                      <a:pt x="5" y="8"/>
                      <a:pt x="2" y="8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21" y="0"/>
                      <a:pt x="32" y="0"/>
                      <a:pt x="44" y="0"/>
                    </a:cubicBezTo>
                    <a:cubicBezTo>
                      <a:pt x="42" y="1"/>
                      <a:pt x="42" y="3"/>
                      <a:pt x="42" y="6"/>
                    </a:cubicBezTo>
                    <a:cubicBezTo>
                      <a:pt x="42" y="12"/>
                      <a:pt x="42" y="18"/>
                      <a:pt x="42" y="25"/>
                    </a:cubicBezTo>
                    <a:cubicBezTo>
                      <a:pt x="42" y="27"/>
                      <a:pt x="42" y="29"/>
                      <a:pt x="41" y="30"/>
                    </a:cubicBezTo>
                    <a:close/>
                  </a:path>
                </a:pathLst>
              </a:custGeom>
              <a:solidFill>
                <a:srgbClr val="D6E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6" name="Freeform 90">
                <a:extLst>
                  <a:ext uri="{FF2B5EF4-FFF2-40B4-BE49-F238E27FC236}">
                    <a16:creationId xmlns:a16="http://schemas.microsoft.com/office/drawing/2014/main" id="{EB8E9366-7F15-2C47-1C9F-DF26D12EBD88}"/>
                  </a:ext>
                </a:extLst>
              </p:cNvPr>
              <p:cNvSpPr/>
              <p:nvPr/>
            </p:nvSpPr>
            <p:spPr bwMode="auto">
              <a:xfrm>
                <a:off x="2500" y="1716"/>
                <a:ext cx="54" cy="30"/>
              </a:xfrm>
              <a:custGeom>
                <a:gdLst>
                  <a:gd name="T0" fmla="*/ 18 w 18"/>
                  <a:gd name="T1" fmla="*/ 1 h 10"/>
                  <a:gd name="T2" fmla="*/ 18 w 18"/>
                  <a:gd name="T3" fmla="*/ 10 h 10"/>
                  <a:gd name="T4" fmla="*/ 5 w 18"/>
                  <a:gd name="T5" fmla="*/ 9 h 10"/>
                  <a:gd name="T6" fmla="*/ 1 w 18"/>
                  <a:gd name="T7" fmla="*/ 6 h 10"/>
                  <a:gd name="T8" fmla="*/ 5 w 18"/>
                  <a:gd name="T9" fmla="*/ 2 h 10"/>
                  <a:gd name="T10" fmla="*/ 18 w 18"/>
                  <a:gd name="T11" fmla="*/ 1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0">
                    <a:moveTo>
                      <a:pt x="18" y="1"/>
                    </a:moveTo>
                    <a:cubicBezTo>
                      <a:pt x="18" y="4"/>
                      <a:pt x="18" y="7"/>
                      <a:pt x="18" y="10"/>
                    </a:cubicBezTo>
                    <a:cubicBezTo>
                      <a:pt x="13" y="10"/>
                      <a:pt x="9" y="10"/>
                      <a:pt x="5" y="9"/>
                    </a:cubicBezTo>
                    <a:cubicBezTo>
                      <a:pt x="3" y="8"/>
                      <a:pt x="1" y="8"/>
                      <a:pt x="1" y="6"/>
                    </a:cubicBezTo>
                    <a:cubicBezTo>
                      <a:pt x="0" y="3"/>
                      <a:pt x="3" y="3"/>
                      <a:pt x="5" y="2"/>
                    </a:cubicBezTo>
                    <a:cubicBezTo>
                      <a:pt x="9" y="0"/>
                      <a:pt x="13" y="1"/>
                      <a:pt x="18" y="1"/>
                    </a:cubicBezTo>
                    <a:close/>
                  </a:path>
                </a:pathLst>
              </a:custGeom>
              <a:solidFill>
                <a:srgbClr val="D6E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7" name="Freeform 91">
                <a:extLst>
                  <a:ext uri="{FF2B5EF4-FFF2-40B4-BE49-F238E27FC236}">
                    <a16:creationId xmlns:a16="http://schemas.microsoft.com/office/drawing/2014/main" id="{A4062697-BB54-4FED-F7DD-A45CDFAF7551}"/>
                  </a:ext>
                </a:extLst>
              </p:cNvPr>
              <p:cNvSpPr/>
              <p:nvPr/>
            </p:nvSpPr>
            <p:spPr bwMode="auto">
              <a:xfrm>
                <a:off x="2425" y="1887"/>
                <a:ext cx="15" cy="30"/>
              </a:xfrm>
              <a:custGeom>
                <a:gdLst>
                  <a:gd name="T0" fmla="*/ 5 w 5"/>
                  <a:gd name="T1" fmla="*/ 0 h 10"/>
                  <a:gd name="T2" fmla="*/ 5 w 5"/>
                  <a:gd name="T3" fmla="*/ 10 h 10"/>
                  <a:gd name="T4" fmla="*/ 0 w 5"/>
                  <a:gd name="T5" fmla="*/ 10 h 10"/>
                  <a:gd name="T6" fmla="*/ 1 w 5"/>
                  <a:gd name="T7" fmla="*/ 0 h 10"/>
                  <a:gd name="T8" fmla="*/ 5 w 5"/>
                  <a:gd name="T9" fmla="*/ 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5" y="0"/>
                    </a:moveTo>
                    <a:cubicBezTo>
                      <a:pt x="5" y="4"/>
                      <a:pt x="5" y="7"/>
                      <a:pt x="5" y="10"/>
                    </a:cubicBezTo>
                    <a:cubicBezTo>
                      <a:pt x="3" y="10"/>
                      <a:pt x="2" y="10"/>
                      <a:pt x="0" y="10"/>
                    </a:cubicBezTo>
                    <a:cubicBezTo>
                      <a:pt x="0" y="7"/>
                      <a:pt x="0" y="4"/>
                      <a:pt x="1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CCE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8" name="Freeform 92">
                <a:extLst>
                  <a:ext uri="{FF2B5EF4-FFF2-40B4-BE49-F238E27FC236}">
                    <a16:creationId xmlns:a16="http://schemas.microsoft.com/office/drawing/2014/main" id="{D686BD3D-08FD-6826-6A30-4FE6EDAE7733}"/>
                  </a:ext>
                </a:extLst>
              </p:cNvPr>
              <p:cNvSpPr/>
              <p:nvPr/>
            </p:nvSpPr>
            <p:spPr bwMode="auto">
              <a:xfrm>
                <a:off x="2419" y="1842"/>
                <a:ext cx="9" cy="45"/>
              </a:xfrm>
              <a:custGeom>
                <a:gdLst>
                  <a:gd name="T0" fmla="*/ 3 w 3"/>
                  <a:gd name="T1" fmla="*/ 15 h 15"/>
                  <a:gd name="T2" fmla="*/ 2 w 3"/>
                  <a:gd name="T3" fmla="*/ 6 h 15"/>
                  <a:gd name="T4" fmla="*/ 0 w 3"/>
                  <a:gd name="T5" fmla="*/ 0 h 15"/>
                  <a:gd name="T6" fmla="*/ 3 w 3"/>
                  <a:gd name="T7" fmla="*/ 3 h 15"/>
                  <a:gd name="T8" fmla="*/ 3 w 3"/>
                  <a:gd name="T9" fmla="*/ 1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5">
                    <a:moveTo>
                      <a:pt x="3" y="15"/>
                    </a:moveTo>
                    <a:cubicBezTo>
                      <a:pt x="1" y="12"/>
                      <a:pt x="2" y="9"/>
                      <a:pt x="2" y="6"/>
                    </a:cubicBezTo>
                    <a:cubicBezTo>
                      <a:pt x="2" y="4"/>
                      <a:pt x="2" y="1"/>
                      <a:pt x="0" y="0"/>
                    </a:cubicBezTo>
                    <a:cubicBezTo>
                      <a:pt x="2" y="0"/>
                      <a:pt x="3" y="1"/>
                      <a:pt x="3" y="3"/>
                    </a:cubicBezTo>
                    <a:cubicBezTo>
                      <a:pt x="3" y="7"/>
                      <a:pt x="3" y="11"/>
                      <a:pt x="3" y="15"/>
                    </a:cubicBezTo>
                    <a:close/>
                  </a:path>
                </a:pathLst>
              </a:custGeom>
              <a:solidFill>
                <a:srgbClr val="CCE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9" name="Freeform 93">
                <a:extLst>
                  <a:ext uri="{FF2B5EF4-FFF2-40B4-BE49-F238E27FC236}">
                    <a16:creationId xmlns:a16="http://schemas.microsoft.com/office/drawing/2014/main" id="{CF8978C8-63B8-1187-4146-B8BAB9130987}"/>
                  </a:ext>
                </a:extLst>
              </p:cNvPr>
              <p:cNvSpPr/>
              <p:nvPr/>
            </p:nvSpPr>
            <p:spPr bwMode="auto">
              <a:xfrm>
                <a:off x="2785" y="1306"/>
                <a:ext cx="63" cy="12"/>
              </a:xfrm>
              <a:custGeom>
                <a:gdLst>
                  <a:gd name="T0" fmla="*/ 11 w 21"/>
                  <a:gd name="T1" fmla="*/ 0 h 4"/>
                  <a:gd name="T2" fmla="*/ 18 w 21"/>
                  <a:gd name="T3" fmla="*/ 0 h 4"/>
                  <a:gd name="T4" fmla="*/ 21 w 21"/>
                  <a:gd name="T5" fmla="*/ 2 h 4"/>
                  <a:gd name="T6" fmla="*/ 19 w 21"/>
                  <a:gd name="T7" fmla="*/ 4 h 4"/>
                  <a:gd name="T8" fmla="*/ 2 w 21"/>
                  <a:gd name="T9" fmla="*/ 4 h 4"/>
                  <a:gd name="T10" fmla="*/ 0 w 21"/>
                  <a:gd name="T11" fmla="*/ 2 h 4"/>
                  <a:gd name="T12" fmla="*/ 3 w 21"/>
                  <a:gd name="T13" fmla="*/ 0 h 4"/>
                  <a:gd name="T14" fmla="*/ 11 w 21"/>
                  <a:gd name="T15" fmla="*/ 0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">
                    <a:moveTo>
                      <a:pt x="11" y="0"/>
                    </a:moveTo>
                    <a:cubicBezTo>
                      <a:pt x="13" y="0"/>
                      <a:pt x="16" y="0"/>
                      <a:pt x="18" y="0"/>
                    </a:cubicBezTo>
                    <a:cubicBezTo>
                      <a:pt x="19" y="0"/>
                      <a:pt x="21" y="0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8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6" y="0"/>
                      <a:pt x="8" y="0"/>
                      <a:pt x="11" y="0"/>
                    </a:cubicBezTo>
                    <a:close/>
                  </a:path>
                </a:pathLst>
              </a:custGeom>
              <a:solidFill>
                <a:srgbClr val="D5E4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0" name="Freeform 94">
                <a:extLst>
                  <a:ext uri="{FF2B5EF4-FFF2-40B4-BE49-F238E27FC236}">
                    <a16:creationId xmlns:a16="http://schemas.microsoft.com/office/drawing/2014/main" id="{74348093-436F-2116-E366-024DD01121DD}"/>
                  </a:ext>
                </a:extLst>
              </p:cNvPr>
              <p:cNvSpPr/>
              <p:nvPr/>
            </p:nvSpPr>
            <p:spPr bwMode="auto">
              <a:xfrm>
                <a:off x="2317" y="1935"/>
                <a:ext cx="381" cy="15"/>
              </a:xfrm>
              <a:custGeom>
                <a:gdLst>
                  <a:gd name="T0" fmla="*/ 127 w 127"/>
                  <a:gd name="T1" fmla="*/ 5 h 5"/>
                  <a:gd name="T2" fmla="*/ 0 w 127"/>
                  <a:gd name="T3" fmla="*/ 5 h 5"/>
                  <a:gd name="T4" fmla="*/ 5 w 127"/>
                  <a:gd name="T5" fmla="*/ 0 h 5"/>
                  <a:gd name="T6" fmla="*/ 127 w 127"/>
                  <a:gd name="T7" fmla="*/ 0 h 5"/>
                  <a:gd name="T8" fmla="*/ 127 w 127"/>
                  <a:gd name="T9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">
                    <a:moveTo>
                      <a:pt x="127" y="5"/>
                    </a:moveTo>
                    <a:cubicBezTo>
                      <a:pt x="85" y="5"/>
                      <a:pt x="43" y="5"/>
                      <a:pt x="0" y="5"/>
                    </a:cubicBezTo>
                    <a:cubicBezTo>
                      <a:pt x="0" y="2"/>
                      <a:pt x="0" y="0"/>
                      <a:pt x="5" y="0"/>
                    </a:cubicBezTo>
                    <a:cubicBezTo>
                      <a:pt x="45" y="0"/>
                      <a:pt x="86" y="0"/>
                      <a:pt x="127" y="0"/>
                    </a:cubicBezTo>
                    <a:cubicBezTo>
                      <a:pt x="127" y="2"/>
                      <a:pt x="127" y="3"/>
                      <a:pt x="127" y="5"/>
                    </a:cubicBezTo>
                    <a:close/>
                  </a:path>
                </a:pathLst>
              </a:custGeom>
              <a:solidFill>
                <a:srgbClr val="8C34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1" name="Freeform 95">
                <a:extLst>
                  <a:ext uri="{FF2B5EF4-FFF2-40B4-BE49-F238E27FC236}">
                    <a16:creationId xmlns:a16="http://schemas.microsoft.com/office/drawing/2014/main" id="{4C2A1868-DADB-C845-C00B-06223E4B967B}"/>
                  </a:ext>
                </a:extLst>
              </p:cNvPr>
              <p:cNvSpPr/>
              <p:nvPr/>
            </p:nvSpPr>
            <p:spPr bwMode="auto">
              <a:xfrm>
                <a:off x="2488" y="2259"/>
                <a:ext cx="210" cy="18"/>
              </a:xfrm>
              <a:custGeom>
                <a:gdLst>
                  <a:gd name="T0" fmla="*/ 1 w 70"/>
                  <a:gd name="T1" fmla="*/ 0 h 6"/>
                  <a:gd name="T2" fmla="*/ 70 w 70"/>
                  <a:gd name="T3" fmla="*/ 0 h 6"/>
                  <a:gd name="T4" fmla="*/ 70 w 70"/>
                  <a:gd name="T5" fmla="*/ 6 h 6"/>
                  <a:gd name="T6" fmla="*/ 3 w 70"/>
                  <a:gd name="T7" fmla="*/ 5 h 6"/>
                  <a:gd name="T8" fmla="*/ 1 w 70"/>
                  <a:gd name="T9" fmla="*/ 0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">
                    <a:moveTo>
                      <a:pt x="1" y="0"/>
                    </a:moveTo>
                    <a:cubicBezTo>
                      <a:pt x="24" y="0"/>
                      <a:pt x="47" y="0"/>
                      <a:pt x="70" y="0"/>
                    </a:cubicBezTo>
                    <a:cubicBezTo>
                      <a:pt x="70" y="2"/>
                      <a:pt x="70" y="4"/>
                      <a:pt x="70" y="6"/>
                    </a:cubicBezTo>
                    <a:cubicBezTo>
                      <a:pt x="48" y="6"/>
                      <a:pt x="25" y="5"/>
                      <a:pt x="3" y="5"/>
                    </a:cubicBezTo>
                    <a:cubicBezTo>
                      <a:pt x="0" y="5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BBB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2" name="Freeform 96">
                <a:extLst>
                  <a:ext uri="{FF2B5EF4-FFF2-40B4-BE49-F238E27FC236}">
                    <a16:creationId xmlns:a16="http://schemas.microsoft.com/office/drawing/2014/main" id="{F6A8CB61-98BC-2FCF-91F2-34509391813E}"/>
                  </a:ext>
                </a:extLst>
              </p:cNvPr>
              <p:cNvSpPr/>
              <p:nvPr/>
            </p:nvSpPr>
            <p:spPr bwMode="auto">
              <a:xfrm>
                <a:off x="2725" y="2328"/>
                <a:ext cx="285" cy="18"/>
              </a:xfrm>
              <a:custGeom>
                <a:gdLst>
                  <a:gd name="T0" fmla="*/ 95 w 95"/>
                  <a:gd name="T1" fmla="*/ 0 h 6"/>
                  <a:gd name="T2" fmla="*/ 95 w 95"/>
                  <a:gd name="T3" fmla="*/ 2 h 6"/>
                  <a:gd name="T4" fmla="*/ 86 w 95"/>
                  <a:gd name="T5" fmla="*/ 4 h 6"/>
                  <a:gd name="T6" fmla="*/ 80 w 95"/>
                  <a:gd name="T7" fmla="*/ 4 h 6"/>
                  <a:gd name="T8" fmla="*/ 78 w 95"/>
                  <a:gd name="T9" fmla="*/ 5 h 6"/>
                  <a:gd name="T10" fmla="*/ 69 w 95"/>
                  <a:gd name="T11" fmla="*/ 5 h 6"/>
                  <a:gd name="T12" fmla="*/ 59 w 95"/>
                  <a:gd name="T13" fmla="*/ 5 h 6"/>
                  <a:gd name="T14" fmla="*/ 52 w 95"/>
                  <a:gd name="T15" fmla="*/ 5 h 6"/>
                  <a:gd name="T16" fmla="*/ 43 w 95"/>
                  <a:gd name="T17" fmla="*/ 5 h 6"/>
                  <a:gd name="T18" fmla="*/ 35 w 95"/>
                  <a:gd name="T19" fmla="*/ 5 h 6"/>
                  <a:gd name="T20" fmla="*/ 24 w 95"/>
                  <a:gd name="T21" fmla="*/ 5 h 6"/>
                  <a:gd name="T22" fmla="*/ 17 w 95"/>
                  <a:gd name="T23" fmla="*/ 5 h 6"/>
                  <a:gd name="T24" fmla="*/ 9 w 95"/>
                  <a:gd name="T25" fmla="*/ 5 h 6"/>
                  <a:gd name="T26" fmla="*/ 1 w 95"/>
                  <a:gd name="T27" fmla="*/ 3 h 6"/>
                  <a:gd name="T28" fmla="*/ 1 w 95"/>
                  <a:gd name="T29" fmla="*/ 0 h 6"/>
                  <a:gd name="T30" fmla="*/ 9 w 95"/>
                  <a:gd name="T31" fmla="*/ 0 h 6"/>
                  <a:gd name="T32" fmla="*/ 17 w 95"/>
                  <a:gd name="T33" fmla="*/ 0 h 6"/>
                  <a:gd name="T34" fmla="*/ 71 w 95"/>
                  <a:gd name="T35" fmla="*/ 0 h 6"/>
                  <a:gd name="T36" fmla="*/ 95 w 95"/>
                  <a:gd name="T37" fmla="*/ 0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5" h="6">
                    <a:moveTo>
                      <a:pt x="95" y="0"/>
                    </a:moveTo>
                    <a:cubicBezTo>
                      <a:pt x="95" y="1"/>
                      <a:pt x="95" y="1"/>
                      <a:pt x="95" y="2"/>
                    </a:cubicBezTo>
                    <a:cubicBezTo>
                      <a:pt x="93" y="5"/>
                      <a:pt x="89" y="3"/>
                      <a:pt x="86" y="4"/>
                    </a:cubicBezTo>
                    <a:cubicBezTo>
                      <a:pt x="84" y="4"/>
                      <a:pt x="82" y="4"/>
                      <a:pt x="80" y="4"/>
                    </a:cubicBezTo>
                    <a:cubicBezTo>
                      <a:pt x="79" y="4"/>
                      <a:pt x="78" y="5"/>
                      <a:pt x="78" y="5"/>
                    </a:cubicBezTo>
                    <a:cubicBezTo>
                      <a:pt x="75" y="5"/>
                      <a:pt x="72" y="5"/>
                      <a:pt x="69" y="5"/>
                    </a:cubicBezTo>
                    <a:cubicBezTo>
                      <a:pt x="66" y="5"/>
                      <a:pt x="62" y="5"/>
                      <a:pt x="59" y="5"/>
                    </a:cubicBezTo>
                    <a:cubicBezTo>
                      <a:pt x="57" y="5"/>
                      <a:pt x="54" y="5"/>
                      <a:pt x="52" y="5"/>
                    </a:cubicBezTo>
                    <a:cubicBezTo>
                      <a:pt x="49" y="5"/>
                      <a:pt x="46" y="5"/>
                      <a:pt x="43" y="5"/>
                    </a:cubicBezTo>
                    <a:cubicBezTo>
                      <a:pt x="41" y="5"/>
                      <a:pt x="38" y="5"/>
                      <a:pt x="35" y="5"/>
                    </a:cubicBezTo>
                    <a:cubicBezTo>
                      <a:pt x="32" y="5"/>
                      <a:pt x="28" y="5"/>
                      <a:pt x="24" y="5"/>
                    </a:cubicBezTo>
                    <a:cubicBezTo>
                      <a:pt x="21" y="5"/>
                      <a:pt x="19" y="5"/>
                      <a:pt x="17" y="5"/>
                    </a:cubicBezTo>
                    <a:cubicBezTo>
                      <a:pt x="14" y="5"/>
                      <a:pt x="12" y="5"/>
                      <a:pt x="9" y="5"/>
                    </a:cubicBezTo>
                    <a:cubicBezTo>
                      <a:pt x="6" y="5"/>
                      <a:pt x="3" y="6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4" y="2"/>
                      <a:pt x="6" y="2"/>
                      <a:pt x="9" y="0"/>
                    </a:cubicBezTo>
                    <a:cubicBezTo>
                      <a:pt x="12" y="0"/>
                      <a:pt x="14" y="0"/>
                      <a:pt x="17" y="0"/>
                    </a:cubicBezTo>
                    <a:cubicBezTo>
                      <a:pt x="35" y="0"/>
                      <a:pt x="53" y="0"/>
                      <a:pt x="71" y="0"/>
                    </a:cubicBezTo>
                    <a:cubicBezTo>
                      <a:pt x="79" y="0"/>
                      <a:pt x="87" y="0"/>
                      <a:pt x="95" y="0"/>
                    </a:cubicBezTo>
                    <a:close/>
                  </a:path>
                </a:pathLst>
              </a:custGeom>
              <a:solidFill>
                <a:srgbClr val="4C69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3" name="Freeform 97">
                <a:extLst>
                  <a:ext uri="{FF2B5EF4-FFF2-40B4-BE49-F238E27FC236}">
                    <a16:creationId xmlns:a16="http://schemas.microsoft.com/office/drawing/2014/main" id="{AE238D98-814C-EE08-9016-B307407D40F3}"/>
                  </a:ext>
                </a:extLst>
              </p:cNvPr>
              <p:cNvSpPr/>
              <p:nvPr/>
            </p:nvSpPr>
            <p:spPr bwMode="auto">
              <a:xfrm>
                <a:off x="2722" y="1863"/>
                <a:ext cx="39" cy="51"/>
              </a:xfrm>
              <a:custGeom>
                <a:gdLst>
                  <a:gd name="T0" fmla="*/ 10 w 13"/>
                  <a:gd name="T1" fmla="*/ 17 h 17"/>
                  <a:gd name="T2" fmla="*/ 1 w 13"/>
                  <a:gd name="T3" fmla="*/ 17 h 17"/>
                  <a:gd name="T4" fmla="*/ 2 w 13"/>
                  <a:gd name="T5" fmla="*/ 0 h 17"/>
                  <a:gd name="T6" fmla="*/ 10 w 13"/>
                  <a:gd name="T7" fmla="*/ 0 h 17"/>
                  <a:gd name="T8" fmla="*/ 10 w 13"/>
                  <a:gd name="T9" fmla="*/ 17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0" y="17"/>
                    </a:moveTo>
                    <a:cubicBezTo>
                      <a:pt x="7" y="17"/>
                      <a:pt x="4" y="17"/>
                      <a:pt x="1" y="17"/>
                    </a:cubicBezTo>
                    <a:cubicBezTo>
                      <a:pt x="2" y="11"/>
                      <a:pt x="0" y="5"/>
                      <a:pt x="2" y="0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3" y="6"/>
                      <a:pt x="13" y="11"/>
                      <a:pt x="10" y="17"/>
                    </a:cubicBezTo>
                    <a:close/>
                  </a:path>
                </a:pathLst>
              </a:custGeom>
              <a:solidFill>
                <a:srgbClr val="4B81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4" name="Freeform 98">
                <a:extLst>
                  <a:ext uri="{FF2B5EF4-FFF2-40B4-BE49-F238E27FC236}">
                    <a16:creationId xmlns:a16="http://schemas.microsoft.com/office/drawing/2014/main" id="{BD5543A9-0B24-44DE-1BDA-7CF33D6B7DA0}"/>
                  </a:ext>
                </a:extLst>
              </p:cNvPr>
              <p:cNvSpPr/>
              <p:nvPr/>
            </p:nvSpPr>
            <p:spPr bwMode="auto">
              <a:xfrm>
                <a:off x="2725" y="1941"/>
                <a:ext cx="51" cy="54"/>
              </a:xfrm>
              <a:custGeom>
                <a:gdLst>
                  <a:gd name="T0" fmla="*/ 9 w 17"/>
                  <a:gd name="T1" fmla="*/ 1 h 18"/>
                  <a:gd name="T2" fmla="*/ 17 w 17"/>
                  <a:gd name="T3" fmla="*/ 1 h 18"/>
                  <a:gd name="T4" fmla="*/ 16 w 17"/>
                  <a:gd name="T5" fmla="*/ 3 h 18"/>
                  <a:gd name="T6" fmla="*/ 10 w 17"/>
                  <a:gd name="T7" fmla="*/ 11 h 18"/>
                  <a:gd name="T8" fmla="*/ 9 w 17"/>
                  <a:gd name="T9" fmla="*/ 17 h 18"/>
                  <a:gd name="T10" fmla="*/ 0 w 17"/>
                  <a:gd name="T11" fmla="*/ 18 h 18"/>
                  <a:gd name="T12" fmla="*/ 0 w 17"/>
                  <a:gd name="T13" fmla="*/ 1 h 18"/>
                  <a:gd name="T14" fmla="*/ 1 w 17"/>
                  <a:gd name="T15" fmla="*/ 1 h 18"/>
                  <a:gd name="T16" fmla="*/ 9 w 17"/>
                  <a:gd name="T17" fmla="*/ 1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9" y="1"/>
                    </a:moveTo>
                    <a:cubicBezTo>
                      <a:pt x="12" y="1"/>
                      <a:pt x="14" y="1"/>
                      <a:pt x="17" y="1"/>
                    </a:cubicBezTo>
                    <a:cubicBezTo>
                      <a:pt x="17" y="2"/>
                      <a:pt x="17" y="2"/>
                      <a:pt x="16" y="3"/>
                    </a:cubicBezTo>
                    <a:cubicBezTo>
                      <a:pt x="11" y="3"/>
                      <a:pt x="10" y="6"/>
                      <a:pt x="10" y="11"/>
                    </a:cubicBezTo>
                    <a:cubicBezTo>
                      <a:pt x="11" y="13"/>
                      <a:pt x="11" y="16"/>
                      <a:pt x="9" y="17"/>
                    </a:cubicBezTo>
                    <a:cubicBezTo>
                      <a:pt x="6" y="17"/>
                      <a:pt x="3" y="17"/>
                      <a:pt x="0" y="18"/>
                    </a:cubicBezTo>
                    <a:cubicBezTo>
                      <a:pt x="0" y="12"/>
                      <a:pt x="0" y="7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4" y="0"/>
                      <a:pt x="6" y="0"/>
                      <a:pt x="9" y="1"/>
                    </a:cubicBezTo>
                    <a:close/>
                  </a:path>
                </a:pathLst>
              </a:custGeom>
              <a:solidFill>
                <a:srgbClr val="4B8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5" name="Freeform 99">
                <a:extLst>
                  <a:ext uri="{FF2B5EF4-FFF2-40B4-BE49-F238E27FC236}">
                    <a16:creationId xmlns:a16="http://schemas.microsoft.com/office/drawing/2014/main" id="{A78C5180-6FCA-7B7B-081F-D05FA35B6757}"/>
                  </a:ext>
                </a:extLst>
              </p:cNvPr>
              <p:cNvSpPr/>
              <p:nvPr/>
            </p:nvSpPr>
            <p:spPr bwMode="auto">
              <a:xfrm>
                <a:off x="2722" y="2175"/>
                <a:ext cx="39" cy="54"/>
              </a:xfrm>
              <a:custGeom>
                <a:gdLst>
                  <a:gd name="T0" fmla="*/ 2 w 13"/>
                  <a:gd name="T1" fmla="*/ 1 h 18"/>
                  <a:gd name="T2" fmla="*/ 2 w 13"/>
                  <a:gd name="T3" fmla="*/ 1 h 18"/>
                  <a:gd name="T4" fmla="*/ 10 w 13"/>
                  <a:gd name="T5" fmla="*/ 1 h 18"/>
                  <a:gd name="T6" fmla="*/ 10 w 13"/>
                  <a:gd name="T7" fmla="*/ 2 h 18"/>
                  <a:gd name="T8" fmla="*/ 10 w 13"/>
                  <a:gd name="T9" fmla="*/ 18 h 18"/>
                  <a:gd name="T10" fmla="*/ 2 w 13"/>
                  <a:gd name="T11" fmla="*/ 18 h 18"/>
                  <a:gd name="T12" fmla="*/ 2 w 13"/>
                  <a:gd name="T13" fmla="*/ 1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5" y="0"/>
                      <a:pt x="7" y="0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3" y="7"/>
                      <a:pt x="13" y="12"/>
                      <a:pt x="10" y="18"/>
                    </a:cubicBezTo>
                    <a:cubicBezTo>
                      <a:pt x="7" y="18"/>
                      <a:pt x="5" y="18"/>
                      <a:pt x="2" y="18"/>
                    </a:cubicBezTo>
                    <a:cubicBezTo>
                      <a:pt x="0" y="12"/>
                      <a:pt x="2" y="7"/>
                      <a:pt x="2" y="1"/>
                    </a:cubicBezTo>
                    <a:close/>
                  </a:path>
                </a:pathLst>
              </a:custGeom>
              <a:solidFill>
                <a:srgbClr val="4A8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6" name="Freeform 100">
                <a:extLst>
                  <a:ext uri="{FF2B5EF4-FFF2-40B4-BE49-F238E27FC236}">
                    <a16:creationId xmlns:a16="http://schemas.microsoft.com/office/drawing/2014/main" id="{56754332-75EF-3284-8121-0BDAADAF8130}"/>
                  </a:ext>
                </a:extLst>
              </p:cNvPr>
              <p:cNvSpPr/>
              <p:nvPr/>
            </p:nvSpPr>
            <p:spPr bwMode="auto">
              <a:xfrm>
                <a:off x="2722" y="2100"/>
                <a:ext cx="39" cy="51"/>
              </a:xfrm>
              <a:custGeom>
                <a:gdLst>
                  <a:gd name="T0" fmla="*/ 1 w 13"/>
                  <a:gd name="T1" fmla="*/ 0 h 17"/>
                  <a:gd name="T2" fmla="*/ 10 w 13"/>
                  <a:gd name="T3" fmla="*/ 1 h 17"/>
                  <a:gd name="T4" fmla="*/ 10 w 13"/>
                  <a:gd name="T5" fmla="*/ 16 h 17"/>
                  <a:gd name="T6" fmla="*/ 2 w 13"/>
                  <a:gd name="T7" fmla="*/ 17 h 17"/>
                  <a:gd name="T8" fmla="*/ 1 w 13"/>
                  <a:gd name="T9" fmla="*/ 0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" y="0"/>
                    </a:moveTo>
                    <a:cubicBezTo>
                      <a:pt x="4" y="2"/>
                      <a:pt x="7" y="1"/>
                      <a:pt x="10" y="1"/>
                    </a:cubicBezTo>
                    <a:cubicBezTo>
                      <a:pt x="12" y="6"/>
                      <a:pt x="13" y="11"/>
                      <a:pt x="10" y="16"/>
                    </a:cubicBezTo>
                    <a:cubicBezTo>
                      <a:pt x="7" y="16"/>
                      <a:pt x="5" y="17"/>
                      <a:pt x="2" y="17"/>
                    </a:cubicBezTo>
                    <a:cubicBezTo>
                      <a:pt x="0" y="11"/>
                      <a:pt x="2" y="6"/>
                      <a:pt x="1" y="0"/>
                    </a:cubicBezTo>
                    <a:close/>
                  </a:path>
                </a:pathLst>
              </a:custGeom>
              <a:solidFill>
                <a:srgbClr val="498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7" name="Freeform 101">
                <a:extLst>
                  <a:ext uri="{FF2B5EF4-FFF2-40B4-BE49-F238E27FC236}">
                    <a16:creationId xmlns:a16="http://schemas.microsoft.com/office/drawing/2014/main" id="{A37A8E3F-0039-3BF7-5593-57A3712FD21D}"/>
                  </a:ext>
                </a:extLst>
              </p:cNvPr>
              <p:cNvSpPr/>
              <p:nvPr/>
            </p:nvSpPr>
            <p:spPr bwMode="auto">
              <a:xfrm>
                <a:off x="2725" y="2259"/>
                <a:ext cx="36" cy="48"/>
              </a:xfrm>
              <a:custGeom>
                <a:gdLst>
                  <a:gd name="T0" fmla="*/ 1 w 12"/>
                  <a:gd name="T1" fmla="*/ 0 h 16"/>
                  <a:gd name="T2" fmla="*/ 9 w 12"/>
                  <a:gd name="T3" fmla="*/ 0 h 16"/>
                  <a:gd name="T4" fmla="*/ 9 w 12"/>
                  <a:gd name="T5" fmla="*/ 15 h 16"/>
                  <a:gd name="T6" fmla="*/ 5 w 12"/>
                  <a:gd name="T7" fmla="*/ 15 h 16"/>
                  <a:gd name="T8" fmla="*/ 0 w 12"/>
                  <a:gd name="T9" fmla="*/ 11 h 16"/>
                  <a:gd name="T10" fmla="*/ 1 w 12"/>
                  <a:gd name="T11" fmla="*/ 0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6">
                    <a:moveTo>
                      <a:pt x="1" y="0"/>
                    </a:moveTo>
                    <a:cubicBezTo>
                      <a:pt x="3" y="0"/>
                      <a:pt x="6" y="0"/>
                      <a:pt x="9" y="0"/>
                    </a:cubicBezTo>
                    <a:cubicBezTo>
                      <a:pt x="12" y="5"/>
                      <a:pt x="12" y="10"/>
                      <a:pt x="9" y="15"/>
                    </a:cubicBezTo>
                    <a:cubicBezTo>
                      <a:pt x="8" y="15"/>
                      <a:pt x="6" y="15"/>
                      <a:pt x="5" y="15"/>
                    </a:cubicBezTo>
                    <a:cubicBezTo>
                      <a:pt x="2" y="16"/>
                      <a:pt x="0" y="15"/>
                      <a:pt x="0" y="11"/>
                    </a:cubicBezTo>
                    <a:cubicBezTo>
                      <a:pt x="1" y="7"/>
                      <a:pt x="0" y="4"/>
                      <a:pt x="1" y="0"/>
                    </a:cubicBezTo>
                    <a:close/>
                  </a:path>
                </a:pathLst>
              </a:custGeom>
              <a:solidFill>
                <a:srgbClr val="4A8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8" name="Freeform 102">
                <a:extLst>
                  <a:ext uri="{FF2B5EF4-FFF2-40B4-BE49-F238E27FC236}">
                    <a16:creationId xmlns:a16="http://schemas.microsoft.com/office/drawing/2014/main" id="{1146C56D-DF3F-173A-D4AB-322F706B0ED8}"/>
                  </a:ext>
                </a:extLst>
              </p:cNvPr>
              <p:cNvSpPr/>
              <p:nvPr/>
            </p:nvSpPr>
            <p:spPr bwMode="auto">
              <a:xfrm>
                <a:off x="2725" y="2022"/>
                <a:ext cx="36" cy="51"/>
              </a:xfrm>
              <a:custGeom>
                <a:gdLst>
                  <a:gd name="T0" fmla="*/ 1 w 12"/>
                  <a:gd name="T1" fmla="*/ 0 h 17"/>
                  <a:gd name="T2" fmla="*/ 9 w 12"/>
                  <a:gd name="T3" fmla="*/ 1 h 17"/>
                  <a:gd name="T4" fmla="*/ 9 w 12"/>
                  <a:gd name="T5" fmla="*/ 16 h 17"/>
                  <a:gd name="T6" fmla="*/ 6 w 12"/>
                  <a:gd name="T7" fmla="*/ 16 h 17"/>
                  <a:gd name="T8" fmla="*/ 0 w 12"/>
                  <a:gd name="T9" fmla="*/ 11 h 17"/>
                  <a:gd name="T10" fmla="*/ 1 w 12"/>
                  <a:gd name="T11" fmla="*/ 0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7">
                    <a:moveTo>
                      <a:pt x="1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12" y="6"/>
                      <a:pt x="12" y="11"/>
                      <a:pt x="9" y="16"/>
                    </a:cubicBezTo>
                    <a:cubicBezTo>
                      <a:pt x="8" y="16"/>
                      <a:pt x="7" y="16"/>
                      <a:pt x="6" y="16"/>
                    </a:cubicBezTo>
                    <a:cubicBezTo>
                      <a:pt x="2" y="17"/>
                      <a:pt x="0" y="15"/>
                      <a:pt x="0" y="11"/>
                    </a:cubicBezTo>
                    <a:cubicBezTo>
                      <a:pt x="1" y="7"/>
                      <a:pt x="0" y="4"/>
                      <a:pt x="1" y="0"/>
                    </a:cubicBezTo>
                    <a:close/>
                  </a:path>
                </a:pathLst>
              </a:custGeom>
              <a:solidFill>
                <a:srgbClr val="498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9" name="Freeform 103">
                <a:extLst>
                  <a:ext uri="{FF2B5EF4-FFF2-40B4-BE49-F238E27FC236}">
                    <a16:creationId xmlns:a16="http://schemas.microsoft.com/office/drawing/2014/main" id="{85DF9181-9424-6201-1435-791B4A9D0CCC}"/>
                  </a:ext>
                </a:extLst>
              </p:cNvPr>
              <p:cNvSpPr/>
              <p:nvPr/>
            </p:nvSpPr>
            <p:spPr bwMode="auto">
              <a:xfrm>
                <a:off x="2725" y="2337"/>
                <a:ext cx="36" cy="45"/>
              </a:xfrm>
              <a:custGeom>
                <a:gdLst>
                  <a:gd name="T0" fmla="*/ 1 w 12"/>
                  <a:gd name="T1" fmla="*/ 0 h 15"/>
                  <a:gd name="T2" fmla="*/ 9 w 12"/>
                  <a:gd name="T3" fmla="*/ 0 h 15"/>
                  <a:gd name="T4" fmla="*/ 9 w 12"/>
                  <a:gd name="T5" fmla="*/ 14 h 15"/>
                  <a:gd name="T6" fmla="*/ 0 w 12"/>
                  <a:gd name="T7" fmla="*/ 15 h 15"/>
                  <a:gd name="T8" fmla="*/ 1 w 12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1" y="0"/>
                    </a:moveTo>
                    <a:cubicBezTo>
                      <a:pt x="3" y="0"/>
                      <a:pt x="6" y="0"/>
                      <a:pt x="9" y="0"/>
                    </a:cubicBezTo>
                    <a:cubicBezTo>
                      <a:pt x="11" y="5"/>
                      <a:pt x="12" y="10"/>
                      <a:pt x="9" y="14"/>
                    </a:cubicBezTo>
                    <a:cubicBezTo>
                      <a:pt x="6" y="15"/>
                      <a:pt x="3" y="15"/>
                      <a:pt x="0" y="15"/>
                    </a:cubicBezTo>
                    <a:cubicBezTo>
                      <a:pt x="0" y="10"/>
                      <a:pt x="0" y="5"/>
                      <a:pt x="1" y="0"/>
                    </a:cubicBezTo>
                    <a:close/>
                  </a:path>
                </a:pathLst>
              </a:custGeom>
              <a:solidFill>
                <a:srgbClr val="4A8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0" name="Freeform 104">
                <a:extLst>
                  <a:ext uri="{FF2B5EF4-FFF2-40B4-BE49-F238E27FC236}">
                    <a16:creationId xmlns:a16="http://schemas.microsoft.com/office/drawing/2014/main" id="{DA747C5A-82AA-55B0-8A81-15921C19326D}"/>
                  </a:ext>
                </a:extLst>
              </p:cNvPr>
              <p:cNvSpPr/>
              <p:nvPr/>
            </p:nvSpPr>
            <p:spPr bwMode="auto">
              <a:xfrm>
                <a:off x="2752" y="2259"/>
                <a:ext cx="33" cy="45"/>
              </a:xfrm>
              <a:custGeom>
                <a:gdLst>
                  <a:gd name="T0" fmla="*/ 0 w 11"/>
                  <a:gd name="T1" fmla="*/ 15 h 15"/>
                  <a:gd name="T2" fmla="*/ 0 w 11"/>
                  <a:gd name="T3" fmla="*/ 0 h 15"/>
                  <a:gd name="T4" fmla="*/ 8 w 11"/>
                  <a:gd name="T5" fmla="*/ 0 h 15"/>
                  <a:gd name="T6" fmla="*/ 8 w 11"/>
                  <a:gd name="T7" fmla="*/ 15 h 15"/>
                  <a:gd name="T8" fmla="*/ 0 w 11"/>
                  <a:gd name="T9" fmla="*/ 1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5" y="0"/>
                      <a:pt x="8" y="0"/>
                    </a:cubicBezTo>
                    <a:cubicBezTo>
                      <a:pt x="10" y="5"/>
                      <a:pt x="11" y="10"/>
                      <a:pt x="8" y="15"/>
                    </a:cubicBezTo>
                    <a:cubicBezTo>
                      <a:pt x="5" y="15"/>
                      <a:pt x="3" y="15"/>
                      <a:pt x="0" y="15"/>
                    </a:cubicBezTo>
                    <a:close/>
                  </a:path>
                </a:pathLst>
              </a:custGeom>
              <a:solidFill>
                <a:srgbClr val="69A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1" name="Freeform 105">
                <a:extLst>
                  <a:ext uri="{FF2B5EF4-FFF2-40B4-BE49-F238E27FC236}">
                    <a16:creationId xmlns:a16="http://schemas.microsoft.com/office/drawing/2014/main" id="{1030F77B-5C9E-0A99-1290-CBD208842624}"/>
                  </a:ext>
                </a:extLst>
              </p:cNvPr>
              <p:cNvSpPr/>
              <p:nvPr/>
            </p:nvSpPr>
            <p:spPr bwMode="auto">
              <a:xfrm>
                <a:off x="2752" y="2025"/>
                <a:ext cx="30" cy="45"/>
              </a:xfrm>
              <a:custGeom>
                <a:gdLst>
                  <a:gd name="T0" fmla="*/ 0 w 10"/>
                  <a:gd name="T1" fmla="*/ 15 h 15"/>
                  <a:gd name="T2" fmla="*/ 0 w 10"/>
                  <a:gd name="T3" fmla="*/ 0 h 15"/>
                  <a:gd name="T4" fmla="*/ 8 w 10"/>
                  <a:gd name="T5" fmla="*/ 0 h 15"/>
                  <a:gd name="T6" fmla="*/ 8 w 10"/>
                  <a:gd name="T7" fmla="*/ 15 h 15"/>
                  <a:gd name="T8" fmla="*/ 8 w 10"/>
                  <a:gd name="T9" fmla="*/ 15 h 15"/>
                  <a:gd name="T10" fmla="*/ 0 w 10"/>
                  <a:gd name="T11" fmla="*/ 1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5" y="0"/>
                      <a:pt x="8" y="0"/>
                    </a:cubicBezTo>
                    <a:cubicBezTo>
                      <a:pt x="10" y="5"/>
                      <a:pt x="10" y="10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5" y="15"/>
                      <a:pt x="3" y="15"/>
                      <a:pt x="0" y="15"/>
                    </a:cubicBezTo>
                    <a:close/>
                  </a:path>
                </a:pathLst>
              </a:custGeom>
              <a:solidFill>
                <a:srgbClr val="68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2" name="Freeform 106">
                <a:extLst>
                  <a:ext uri="{FF2B5EF4-FFF2-40B4-BE49-F238E27FC236}">
                    <a16:creationId xmlns:a16="http://schemas.microsoft.com/office/drawing/2014/main" id="{D85614E6-3289-DD92-64B8-3B562548F8B9}"/>
                  </a:ext>
                </a:extLst>
              </p:cNvPr>
              <p:cNvSpPr/>
              <p:nvPr/>
            </p:nvSpPr>
            <p:spPr bwMode="auto">
              <a:xfrm>
                <a:off x="2776" y="2259"/>
                <a:ext cx="27" cy="48"/>
              </a:xfrm>
              <a:custGeom>
                <a:gdLst>
                  <a:gd name="T0" fmla="*/ 0 w 9"/>
                  <a:gd name="T1" fmla="*/ 15 h 16"/>
                  <a:gd name="T2" fmla="*/ 0 w 9"/>
                  <a:gd name="T3" fmla="*/ 0 h 16"/>
                  <a:gd name="T4" fmla="*/ 6 w 9"/>
                  <a:gd name="T5" fmla="*/ 0 h 16"/>
                  <a:gd name="T6" fmla="*/ 6 w 9"/>
                  <a:gd name="T7" fmla="*/ 15 h 16"/>
                  <a:gd name="T8" fmla="*/ 2 w 9"/>
                  <a:gd name="T9" fmla="*/ 16 h 16"/>
                  <a:gd name="T10" fmla="*/ 0 w 9"/>
                  <a:gd name="T11" fmla="*/ 15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9" y="5"/>
                      <a:pt x="9" y="10"/>
                      <a:pt x="6" y="15"/>
                    </a:cubicBezTo>
                    <a:cubicBezTo>
                      <a:pt x="5" y="16"/>
                      <a:pt x="3" y="16"/>
                      <a:pt x="2" y="16"/>
                    </a:cubicBezTo>
                    <a:cubicBezTo>
                      <a:pt x="1" y="16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AEC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3" name="Freeform 107">
                <a:extLst>
                  <a:ext uri="{FF2B5EF4-FFF2-40B4-BE49-F238E27FC236}">
                    <a16:creationId xmlns:a16="http://schemas.microsoft.com/office/drawing/2014/main" id="{956BB624-A37E-35B4-CE12-80E94F4C35E6}"/>
                  </a:ext>
                </a:extLst>
              </p:cNvPr>
              <p:cNvSpPr/>
              <p:nvPr/>
            </p:nvSpPr>
            <p:spPr bwMode="auto">
              <a:xfrm>
                <a:off x="2728" y="2328"/>
                <a:ext cx="24" cy="9"/>
              </a:xfrm>
              <a:custGeom>
                <a:gdLst>
                  <a:gd name="T0" fmla="*/ 8 w 8"/>
                  <a:gd name="T1" fmla="*/ 0 h 3"/>
                  <a:gd name="T2" fmla="*/ 0 w 8"/>
                  <a:gd name="T3" fmla="*/ 0 h 3"/>
                  <a:gd name="T4" fmla="*/ 8 w 8"/>
                  <a:gd name="T5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5" y="3"/>
                      <a:pt x="3" y="3"/>
                      <a:pt x="0" y="0"/>
                    </a:cubicBezTo>
                    <a:cubicBezTo>
                      <a:pt x="3" y="0"/>
                      <a:pt x="5" y="0"/>
                      <a:pt x="8" y="0"/>
                    </a:cubicBezTo>
                    <a:close/>
                  </a:path>
                </a:pathLst>
              </a:custGeom>
              <a:solidFill>
                <a:srgbClr val="4361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4" name="Freeform 108">
                <a:extLst>
                  <a:ext uri="{FF2B5EF4-FFF2-40B4-BE49-F238E27FC236}">
                    <a16:creationId xmlns:a16="http://schemas.microsoft.com/office/drawing/2014/main" id="{33DF238A-64F9-EA4E-1695-C249E669437E}"/>
                  </a:ext>
                </a:extLst>
              </p:cNvPr>
              <p:cNvSpPr/>
              <p:nvPr/>
            </p:nvSpPr>
            <p:spPr bwMode="auto">
              <a:xfrm>
                <a:off x="2788" y="2337"/>
                <a:ext cx="51" cy="42"/>
              </a:xfrm>
              <a:custGeom>
                <a:gdLst>
                  <a:gd name="T0" fmla="*/ 2 w 17"/>
                  <a:gd name="T1" fmla="*/ 0 h 14"/>
                  <a:gd name="T2" fmla="*/ 14 w 17"/>
                  <a:gd name="T3" fmla="*/ 0 h 14"/>
                  <a:gd name="T4" fmla="*/ 15 w 17"/>
                  <a:gd name="T5" fmla="*/ 14 h 14"/>
                  <a:gd name="T6" fmla="*/ 2 w 17"/>
                  <a:gd name="T7" fmla="*/ 14 h 14"/>
                  <a:gd name="T8" fmla="*/ 2 w 17"/>
                  <a:gd name="T9" fmla="*/ 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2" y="0"/>
                    </a:moveTo>
                    <a:cubicBezTo>
                      <a:pt x="6" y="0"/>
                      <a:pt x="10" y="0"/>
                      <a:pt x="14" y="0"/>
                    </a:cubicBezTo>
                    <a:cubicBezTo>
                      <a:pt x="17" y="5"/>
                      <a:pt x="17" y="10"/>
                      <a:pt x="15" y="14"/>
                    </a:cubicBezTo>
                    <a:cubicBezTo>
                      <a:pt x="10" y="14"/>
                      <a:pt x="6" y="14"/>
                      <a:pt x="2" y="14"/>
                    </a:cubicBezTo>
                    <a:cubicBezTo>
                      <a:pt x="0" y="10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66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5" name="Freeform 109">
                <a:extLst>
                  <a:ext uri="{FF2B5EF4-FFF2-40B4-BE49-F238E27FC236}">
                    <a16:creationId xmlns:a16="http://schemas.microsoft.com/office/drawing/2014/main" id="{FB38B0DC-95EF-9AEC-A9EF-4008B0D98890}"/>
                  </a:ext>
                </a:extLst>
              </p:cNvPr>
              <p:cNvSpPr/>
              <p:nvPr/>
            </p:nvSpPr>
            <p:spPr bwMode="auto">
              <a:xfrm>
                <a:off x="3160" y="2337"/>
                <a:ext cx="54" cy="42"/>
              </a:xfrm>
              <a:custGeom>
                <a:gdLst>
                  <a:gd name="T0" fmla="*/ 3 w 18"/>
                  <a:gd name="T1" fmla="*/ 0 h 14"/>
                  <a:gd name="T2" fmla="*/ 15 w 18"/>
                  <a:gd name="T3" fmla="*/ 0 h 14"/>
                  <a:gd name="T4" fmla="*/ 15 w 18"/>
                  <a:gd name="T5" fmla="*/ 14 h 14"/>
                  <a:gd name="T6" fmla="*/ 3 w 18"/>
                  <a:gd name="T7" fmla="*/ 14 h 14"/>
                  <a:gd name="T8" fmla="*/ 3 w 18"/>
                  <a:gd name="T9" fmla="*/ 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">
                    <a:moveTo>
                      <a:pt x="3" y="0"/>
                    </a:moveTo>
                    <a:cubicBezTo>
                      <a:pt x="7" y="0"/>
                      <a:pt x="11" y="0"/>
                      <a:pt x="15" y="0"/>
                    </a:cubicBezTo>
                    <a:cubicBezTo>
                      <a:pt x="18" y="5"/>
                      <a:pt x="18" y="10"/>
                      <a:pt x="15" y="14"/>
                    </a:cubicBezTo>
                    <a:cubicBezTo>
                      <a:pt x="11" y="14"/>
                      <a:pt x="7" y="14"/>
                      <a:pt x="3" y="14"/>
                    </a:cubicBezTo>
                    <a:cubicBezTo>
                      <a:pt x="0" y="10"/>
                      <a:pt x="1" y="5"/>
                      <a:pt x="3" y="0"/>
                    </a:cubicBezTo>
                    <a:close/>
                  </a:path>
                </a:pathLst>
              </a:custGeom>
              <a:solidFill>
                <a:srgbClr val="67A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6" name="Freeform 110">
                <a:extLst>
                  <a:ext uri="{FF2B5EF4-FFF2-40B4-BE49-F238E27FC236}">
                    <a16:creationId xmlns:a16="http://schemas.microsoft.com/office/drawing/2014/main" id="{DA9AB6A3-A010-ED6B-B146-7C5AC1E19EDF}"/>
                  </a:ext>
                </a:extLst>
              </p:cNvPr>
              <p:cNvSpPr/>
              <p:nvPr/>
            </p:nvSpPr>
            <p:spPr bwMode="auto">
              <a:xfrm>
                <a:off x="3055" y="2337"/>
                <a:ext cx="48" cy="42"/>
              </a:xfrm>
              <a:custGeom>
                <a:gdLst>
                  <a:gd name="T0" fmla="*/ 3 w 16"/>
                  <a:gd name="T1" fmla="*/ 0 h 14"/>
                  <a:gd name="T2" fmla="*/ 14 w 16"/>
                  <a:gd name="T3" fmla="*/ 0 h 14"/>
                  <a:gd name="T4" fmla="*/ 14 w 16"/>
                  <a:gd name="T5" fmla="*/ 14 h 14"/>
                  <a:gd name="T6" fmla="*/ 3 w 16"/>
                  <a:gd name="T7" fmla="*/ 14 h 14"/>
                  <a:gd name="T8" fmla="*/ 3 w 16"/>
                  <a:gd name="T9" fmla="*/ 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3" y="0"/>
                    </a:moveTo>
                    <a:cubicBezTo>
                      <a:pt x="7" y="0"/>
                      <a:pt x="10" y="0"/>
                      <a:pt x="14" y="0"/>
                    </a:cubicBezTo>
                    <a:cubicBezTo>
                      <a:pt x="16" y="5"/>
                      <a:pt x="16" y="10"/>
                      <a:pt x="14" y="14"/>
                    </a:cubicBezTo>
                    <a:cubicBezTo>
                      <a:pt x="10" y="14"/>
                      <a:pt x="6" y="14"/>
                      <a:pt x="3" y="14"/>
                    </a:cubicBezTo>
                    <a:cubicBezTo>
                      <a:pt x="0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6A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7" name="Freeform 111">
                <a:extLst>
                  <a:ext uri="{FF2B5EF4-FFF2-40B4-BE49-F238E27FC236}">
                    <a16:creationId xmlns:a16="http://schemas.microsoft.com/office/drawing/2014/main" id="{C1B3CE6F-ECE0-4EA7-A62D-DC6C674D793B}"/>
                  </a:ext>
                </a:extLst>
              </p:cNvPr>
              <p:cNvSpPr/>
              <p:nvPr/>
            </p:nvSpPr>
            <p:spPr bwMode="auto">
              <a:xfrm>
                <a:off x="2893" y="2337"/>
                <a:ext cx="48" cy="42"/>
              </a:xfrm>
              <a:custGeom>
                <a:gdLst>
                  <a:gd name="T0" fmla="*/ 3 w 16"/>
                  <a:gd name="T1" fmla="*/ 0 h 14"/>
                  <a:gd name="T2" fmla="*/ 14 w 16"/>
                  <a:gd name="T3" fmla="*/ 0 h 14"/>
                  <a:gd name="T4" fmla="*/ 14 w 16"/>
                  <a:gd name="T5" fmla="*/ 14 h 14"/>
                  <a:gd name="T6" fmla="*/ 4 w 16"/>
                  <a:gd name="T7" fmla="*/ 14 h 14"/>
                  <a:gd name="T8" fmla="*/ 3 w 16"/>
                  <a:gd name="T9" fmla="*/ 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3" y="0"/>
                    </a:moveTo>
                    <a:cubicBezTo>
                      <a:pt x="7" y="0"/>
                      <a:pt x="10" y="0"/>
                      <a:pt x="14" y="0"/>
                    </a:cubicBezTo>
                    <a:cubicBezTo>
                      <a:pt x="16" y="5"/>
                      <a:pt x="16" y="10"/>
                      <a:pt x="14" y="14"/>
                    </a:cubicBezTo>
                    <a:cubicBezTo>
                      <a:pt x="10" y="14"/>
                      <a:pt x="7" y="14"/>
                      <a:pt x="4" y="14"/>
                    </a:cubicBezTo>
                    <a:cubicBezTo>
                      <a:pt x="0" y="11"/>
                      <a:pt x="0" y="6"/>
                      <a:pt x="3" y="0"/>
                    </a:cubicBezTo>
                    <a:close/>
                  </a:path>
                </a:pathLst>
              </a:custGeom>
              <a:solidFill>
                <a:srgbClr val="68A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8" name="Freeform 112">
                <a:extLst>
                  <a:ext uri="{FF2B5EF4-FFF2-40B4-BE49-F238E27FC236}">
                    <a16:creationId xmlns:a16="http://schemas.microsoft.com/office/drawing/2014/main" id="{B7C577A1-A2A2-0E07-8D88-8DD7A03410E7}"/>
                  </a:ext>
                </a:extLst>
              </p:cNvPr>
              <p:cNvSpPr/>
              <p:nvPr/>
            </p:nvSpPr>
            <p:spPr bwMode="auto">
              <a:xfrm>
                <a:off x="2953" y="2337"/>
                <a:ext cx="45" cy="42"/>
              </a:xfrm>
              <a:custGeom>
                <a:gdLst>
                  <a:gd name="T0" fmla="*/ 12 w 15"/>
                  <a:gd name="T1" fmla="*/ 14 h 14"/>
                  <a:gd name="T2" fmla="*/ 3 w 15"/>
                  <a:gd name="T3" fmla="*/ 14 h 14"/>
                  <a:gd name="T4" fmla="*/ 3 w 15"/>
                  <a:gd name="T5" fmla="*/ 0 h 14"/>
                  <a:gd name="T6" fmla="*/ 3 w 15"/>
                  <a:gd name="T7" fmla="*/ 0 h 14"/>
                  <a:gd name="T8" fmla="*/ 13 w 15"/>
                  <a:gd name="T9" fmla="*/ 0 h 14"/>
                  <a:gd name="T10" fmla="*/ 12 w 15"/>
                  <a:gd name="T11" fmla="*/ 14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12" y="14"/>
                    </a:moveTo>
                    <a:cubicBezTo>
                      <a:pt x="9" y="14"/>
                      <a:pt x="6" y="14"/>
                      <a:pt x="3" y="14"/>
                    </a:cubicBezTo>
                    <a:cubicBezTo>
                      <a:pt x="0" y="10"/>
                      <a:pt x="0" y="5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9" y="0"/>
                      <a:pt x="13" y="0"/>
                    </a:cubicBezTo>
                    <a:cubicBezTo>
                      <a:pt x="15" y="5"/>
                      <a:pt x="15" y="10"/>
                      <a:pt x="12" y="14"/>
                    </a:cubicBezTo>
                    <a:close/>
                  </a:path>
                </a:pathLst>
              </a:custGeom>
              <a:solidFill>
                <a:srgbClr val="68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9" name="Freeform 113">
                <a:extLst>
                  <a:ext uri="{FF2B5EF4-FFF2-40B4-BE49-F238E27FC236}">
                    <a16:creationId xmlns:a16="http://schemas.microsoft.com/office/drawing/2014/main" id="{102BAA69-2474-2D59-CB7F-3CBF24B8DD51}"/>
                  </a:ext>
                </a:extLst>
              </p:cNvPr>
              <p:cNvSpPr/>
              <p:nvPr/>
            </p:nvSpPr>
            <p:spPr bwMode="auto">
              <a:xfrm>
                <a:off x="3001" y="2334"/>
                <a:ext cx="48" cy="45"/>
              </a:xfrm>
              <a:custGeom>
                <a:gdLst>
                  <a:gd name="T0" fmla="*/ 13 w 16"/>
                  <a:gd name="T1" fmla="*/ 15 h 15"/>
                  <a:gd name="T2" fmla="*/ 3 w 16"/>
                  <a:gd name="T3" fmla="*/ 15 h 15"/>
                  <a:gd name="T4" fmla="*/ 3 w 16"/>
                  <a:gd name="T5" fmla="*/ 1 h 15"/>
                  <a:gd name="T6" fmla="*/ 13 w 16"/>
                  <a:gd name="T7" fmla="*/ 1 h 15"/>
                  <a:gd name="T8" fmla="*/ 13 w 16"/>
                  <a:gd name="T9" fmla="*/ 1 h 15"/>
                  <a:gd name="T10" fmla="*/ 13 w 16"/>
                  <a:gd name="T11" fmla="*/ 1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5">
                    <a:moveTo>
                      <a:pt x="13" y="15"/>
                    </a:moveTo>
                    <a:cubicBezTo>
                      <a:pt x="10" y="15"/>
                      <a:pt x="6" y="15"/>
                      <a:pt x="3" y="15"/>
                    </a:cubicBezTo>
                    <a:cubicBezTo>
                      <a:pt x="0" y="11"/>
                      <a:pt x="1" y="6"/>
                      <a:pt x="3" y="1"/>
                    </a:cubicBezTo>
                    <a:cubicBezTo>
                      <a:pt x="6" y="0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6"/>
                      <a:pt x="16" y="11"/>
                      <a:pt x="13" y="15"/>
                    </a:cubicBezTo>
                    <a:close/>
                  </a:path>
                </a:pathLst>
              </a:custGeom>
              <a:solidFill>
                <a:srgbClr val="67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0" name="Freeform 114">
                <a:extLst>
                  <a:ext uri="{FF2B5EF4-FFF2-40B4-BE49-F238E27FC236}">
                    <a16:creationId xmlns:a16="http://schemas.microsoft.com/office/drawing/2014/main" id="{DBD108D6-4CD3-9D30-36B5-1DB3D2C44BDE}"/>
                  </a:ext>
                </a:extLst>
              </p:cNvPr>
              <p:cNvSpPr/>
              <p:nvPr/>
            </p:nvSpPr>
            <p:spPr bwMode="auto">
              <a:xfrm>
                <a:off x="2848" y="2337"/>
                <a:ext cx="42" cy="42"/>
              </a:xfrm>
              <a:custGeom>
                <a:gdLst>
                  <a:gd name="T0" fmla="*/ 2 w 14"/>
                  <a:gd name="T1" fmla="*/ 0 h 14"/>
                  <a:gd name="T2" fmla="*/ 11 w 14"/>
                  <a:gd name="T3" fmla="*/ 0 h 14"/>
                  <a:gd name="T4" fmla="*/ 11 w 14"/>
                  <a:gd name="T5" fmla="*/ 14 h 14"/>
                  <a:gd name="T6" fmla="*/ 2 w 14"/>
                  <a:gd name="T7" fmla="*/ 14 h 14"/>
                  <a:gd name="T8" fmla="*/ 2 w 14"/>
                  <a:gd name="T9" fmla="*/ 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2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3" y="5"/>
                      <a:pt x="14" y="10"/>
                      <a:pt x="11" y="14"/>
                    </a:cubicBezTo>
                    <a:cubicBezTo>
                      <a:pt x="8" y="14"/>
                      <a:pt x="5" y="14"/>
                      <a:pt x="2" y="14"/>
                    </a:cubicBezTo>
                    <a:cubicBezTo>
                      <a:pt x="0" y="10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66A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1" name="Freeform 115">
                <a:extLst>
                  <a:ext uri="{FF2B5EF4-FFF2-40B4-BE49-F238E27FC236}">
                    <a16:creationId xmlns:a16="http://schemas.microsoft.com/office/drawing/2014/main" id="{F3CB55C4-E931-AC64-4563-BBEC5D3EC20F}"/>
                  </a:ext>
                </a:extLst>
              </p:cNvPr>
              <p:cNvSpPr/>
              <p:nvPr/>
            </p:nvSpPr>
            <p:spPr bwMode="auto">
              <a:xfrm>
                <a:off x="2935" y="2337"/>
                <a:ext cx="27" cy="42"/>
              </a:xfrm>
              <a:custGeom>
                <a:gdLst>
                  <a:gd name="T0" fmla="*/ 9 w 9"/>
                  <a:gd name="T1" fmla="*/ 0 h 14"/>
                  <a:gd name="T2" fmla="*/ 9 w 9"/>
                  <a:gd name="T3" fmla="*/ 14 h 14"/>
                  <a:gd name="T4" fmla="*/ 0 w 9"/>
                  <a:gd name="T5" fmla="*/ 14 h 14"/>
                  <a:gd name="T6" fmla="*/ 0 w 9"/>
                  <a:gd name="T7" fmla="*/ 0 h 14"/>
                  <a:gd name="T8" fmla="*/ 9 w 9"/>
                  <a:gd name="T9" fmla="*/ 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9" y="0"/>
                    </a:moveTo>
                    <a:cubicBezTo>
                      <a:pt x="9" y="5"/>
                      <a:pt x="9" y="10"/>
                      <a:pt x="9" y="14"/>
                    </a:cubicBezTo>
                    <a:cubicBezTo>
                      <a:pt x="6" y="14"/>
                      <a:pt x="3" y="14"/>
                      <a:pt x="0" y="14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4980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2" name="Freeform 116">
                <a:extLst>
                  <a:ext uri="{FF2B5EF4-FFF2-40B4-BE49-F238E27FC236}">
                    <a16:creationId xmlns:a16="http://schemas.microsoft.com/office/drawing/2014/main" id="{F3A24F9A-8B9E-BC12-4963-D42D8F52697E}"/>
                  </a:ext>
                </a:extLst>
              </p:cNvPr>
              <p:cNvSpPr/>
              <p:nvPr/>
            </p:nvSpPr>
            <p:spPr bwMode="auto">
              <a:xfrm>
                <a:off x="3133" y="2337"/>
                <a:ext cx="36" cy="42"/>
              </a:xfrm>
              <a:custGeom>
                <a:gdLst>
                  <a:gd name="T0" fmla="*/ 12 w 12"/>
                  <a:gd name="T1" fmla="*/ 0 h 14"/>
                  <a:gd name="T2" fmla="*/ 12 w 12"/>
                  <a:gd name="T3" fmla="*/ 14 h 14"/>
                  <a:gd name="T4" fmla="*/ 4 w 12"/>
                  <a:gd name="T5" fmla="*/ 14 h 14"/>
                  <a:gd name="T6" fmla="*/ 3 w 12"/>
                  <a:gd name="T7" fmla="*/ 0 h 14"/>
                  <a:gd name="T8" fmla="*/ 12 w 12"/>
                  <a:gd name="T9" fmla="*/ 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cubicBezTo>
                      <a:pt x="12" y="5"/>
                      <a:pt x="12" y="10"/>
                      <a:pt x="12" y="14"/>
                    </a:cubicBezTo>
                    <a:cubicBezTo>
                      <a:pt x="9" y="14"/>
                      <a:pt x="7" y="14"/>
                      <a:pt x="4" y="14"/>
                    </a:cubicBezTo>
                    <a:cubicBezTo>
                      <a:pt x="0" y="10"/>
                      <a:pt x="1" y="5"/>
                      <a:pt x="3" y="0"/>
                    </a:cubicBezTo>
                    <a:cubicBezTo>
                      <a:pt x="6" y="0"/>
                      <a:pt x="9" y="0"/>
                      <a:pt x="12" y="0"/>
                    </a:cubicBezTo>
                    <a:close/>
                  </a:path>
                </a:pathLst>
              </a:custGeom>
              <a:solidFill>
                <a:srgbClr val="4980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3" name="Freeform 117">
                <a:extLst>
                  <a:ext uri="{FF2B5EF4-FFF2-40B4-BE49-F238E27FC236}">
                    <a16:creationId xmlns:a16="http://schemas.microsoft.com/office/drawing/2014/main" id="{51899C83-E6E4-BCFD-4998-246A337E6BB1}"/>
                  </a:ext>
                </a:extLst>
              </p:cNvPr>
              <p:cNvSpPr/>
              <p:nvPr/>
            </p:nvSpPr>
            <p:spPr bwMode="auto">
              <a:xfrm>
                <a:off x="3112" y="2337"/>
                <a:ext cx="33" cy="42"/>
              </a:xfrm>
              <a:custGeom>
                <a:gdLst>
                  <a:gd name="T0" fmla="*/ 10 w 11"/>
                  <a:gd name="T1" fmla="*/ 0 h 14"/>
                  <a:gd name="T2" fmla="*/ 11 w 11"/>
                  <a:gd name="T3" fmla="*/ 14 h 14"/>
                  <a:gd name="T4" fmla="*/ 3 w 11"/>
                  <a:gd name="T5" fmla="*/ 14 h 14"/>
                  <a:gd name="T6" fmla="*/ 2 w 11"/>
                  <a:gd name="T7" fmla="*/ 0 h 14"/>
                  <a:gd name="T8" fmla="*/ 10 w 11"/>
                  <a:gd name="T9" fmla="*/ 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10" y="0"/>
                    </a:moveTo>
                    <a:cubicBezTo>
                      <a:pt x="11" y="5"/>
                      <a:pt x="9" y="10"/>
                      <a:pt x="11" y="14"/>
                    </a:cubicBezTo>
                    <a:cubicBezTo>
                      <a:pt x="8" y="14"/>
                      <a:pt x="5" y="14"/>
                      <a:pt x="3" y="14"/>
                    </a:cubicBezTo>
                    <a:cubicBezTo>
                      <a:pt x="0" y="10"/>
                      <a:pt x="0" y="5"/>
                      <a:pt x="2" y="0"/>
                    </a:cubicBezTo>
                    <a:cubicBezTo>
                      <a:pt x="5" y="0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rgbClr val="66A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4" name="Freeform 118">
                <a:extLst>
                  <a:ext uri="{FF2B5EF4-FFF2-40B4-BE49-F238E27FC236}">
                    <a16:creationId xmlns:a16="http://schemas.microsoft.com/office/drawing/2014/main" id="{89B226AE-CD80-045D-8BC9-2064A498CA56}"/>
                  </a:ext>
                </a:extLst>
              </p:cNvPr>
              <p:cNvSpPr/>
              <p:nvPr/>
            </p:nvSpPr>
            <p:spPr bwMode="auto">
              <a:xfrm>
                <a:off x="2752" y="2337"/>
                <a:ext cx="30" cy="42"/>
              </a:xfrm>
              <a:custGeom>
                <a:gdLst>
                  <a:gd name="T0" fmla="*/ 0 w 10"/>
                  <a:gd name="T1" fmla="*/ 14 h 14"/>
                  <a:gd name="T2" fmla="*/ 0 w 10"/>
                  <a:gd name="T3" fmla="*/ 0 h 14"/>
                  <a:gd name="T4" fmla="*/ 8 w 10"/>
                  <a:gd name="T5" fmla="*/ 0 h 14"/>
                  <a:gd name="T6" fmla="*/ 8 w 10"/>
                  <a:gd name="T7" fmla="*/ 14 h 14"/>
                  <a:gd name="T8" fmla="*/ 0 w 10"/>
                  <a:gd name="T9" fmla="*/ 14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0" y="14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5" y="0"/>
                      <a:pt x="8" y="0"/>
                    </a:cubicBezTo>
                    <a:cubicBezTo>
                      <a:pt x="10" y="5"/>
                      <a:pt x="10" y="10"/>
                      <a:pt x="8" y="14"/>
                    </a:cubicBezTo>
                    <a:cubicBezTo>
                      <a:pt x="5" y="14"/>
                      <a:pt x="3" y="14"/>
                      <a:pt x="0" y="14"/>
                    </a:cubicBezTo>
                    <a:close/>
                  </a:path>
                </a:pathLst>
              </a:custGeom>
              <a:solidFill>
                <a:srgbClr val="6AA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5" name="Freeform 119">
                <a:extLst>
                  <a:ext uri="{FF2B5EF4-FFF2-40B4-BE49-F238E27FC236}">
                    <a16:creationId xmlns:a16="http://schemas.microsoft.com/office/drawing/2014/main" id="{7B503367-F045-22BB-382C-391DD720E54A}"/>
                  </a:ext>
                </a:extLst>
              </p:cNvPr>
              <p:cNvSpPr/>
              <p:nvPr/>
            </p:nvSpPr>
            <p:spPr bwMode="auto">
              <a:xfrm>
                <a:off x="3097" y="2337"/>
                <a:ext cx="24" cy="42"/>
              </a:xfrm>
              <a:custGeom>
                <a:gdLst>
                  <a:gd name="T0" fmla="*/ 7 w 8"/>
                  <a:gd name="T1" fmla="*/ 0 h 14"/>
                  <a:gd name="T2" fmla="*/ 8 w 8"/>
                  <a:gd name="T3" fmla="*/ 14 h 14"/>
                  <a:gd name="T4" fmla="*/ 0 w 8"/>
                  <a:gd name="T5" fmla="*/ 14 h 14"/>
                  <a:gd name="T6" fmla="*/ 0 w 8"/>
                  <a:gd name="T7" fmla="*/ 0 h 14"/>
                  <a:gd name="T8" fmla="*/ 7 w 8"/>
                  <a:gd name="T9" fmla="*/ 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7" y="0"/>
                    </a:moveTo>
                    <a:cubicBezTo>
                      <a:pt x="8" y="5"/>
                      <a:pt x="8" y="10"/>
                      <a:pt x="8" y="14"/>
                    </a:cubicBezTo>
                    <a:cubicBezTo>
                      <a:pt x="5" y="14"/>
                      <a:pt x="2" y="14"/>
                      <a:pt x="0" y="14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AACB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6" name="Freeform 120">
                <a:extLst>
                  <a:ext uri="{FF2B5EF4-FFF2-40B4-BE49-F238E27FC236}">
                    <a16:creationId xmlns:a16="http://schemas.microsoft.com/office/drawing/2014/main" id="{213C4DB2-DD88-3A50-4933-EB31E5FCE50C}"/>
                  </a:ext>
                </a:extLst>
              </p:cNvPr>
              <p:cNvSpPr/>
              <p:nvPr/>
            </p:nvSpPr>
            <p:spPr bwMode="auto">
              <a:xfrm>
                <a:off x="3040" y="2337"/>
                <a:ext cx="24" cy="42"/>
              </a:xfrm>
              <a:custGeom>
                <a:gdLst>
                  <a:gd name="T0" fmla="*/ 0 w 8"/>
                  <a:gd name="T1" fmla="*/ 14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14 h 14"/>
                  <a:gd name="T8" fmla="*/ 0 w 8"/>
                  <a:gd name="T9" fmla="*/ 14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5" y="0"/>
                      <a:pt x="8" y="0"/>
                    </a:cubicBezTo>
                    <a:cubicBezTo>
                      <a:pt x="8" y="5"/>
                      <a:pt x="8" y="10"/>
                      <a:pt x="8" y="14"/>
                    </a:cubicBezTo>
                    <a:cubicBezTo>
                      <a:pt x="5" y="14"/>
                      <a:pt x="3" y="14"/>
                      <a:pt x="0" y="14"/>
                    </a:cubicBezTo>
                    <a:close/>
                  </a:path>
                </a:pathLst>
              </a:custGeom>
              <a:solidFill>
                <a:srgbClr val="487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7" name="Freeform 121">
                <a:extLst>
                  <a:ext uri="{FF2B5EF4-FFF2-40B4-BE49-F238E27FC236}">
                    <a16:creationId xmlns:a16="http://schemas.microsoft.com/office/drawing/2014/main" id="{CDA12FE6-5D81-6629-C702-6D2C4A835623}"/>
                  </a:ext>
                </a:extLst>
              </p:cNvPr>
              <p:cNvSpPr/>
              <p:nvPr/>
            </p:nvSpPr>
            <p:spPr bwMode="auto">
              <a:xfrm>
                <a:off x="2830" y="2337"/>
                <a:ext cx="24" cy="42"/>
              </a:xfrm>
              <a:custGeom>
                <a:gdLst>
                  <a:gd name="T0" fmla="*/ 8 w 8"/>
                  <a:gd name="T1" fmla="*/ 0 h 14"/>
                  <a:gd name="T2" fmla="*/ 8 w 8"/>
                  <a:gd name="T3" fmla="*/ 14 h 14"/>
                  <a:gd name="T4" fmla="*/ 1 w 8"/>
                  <a:gd name="T5" fmla="*/ 14 h 14"/>
                  <a:gd name="T6" fmla="*/ 0 w 8"/>
                  <a:gd name="T7" fmla="*/ 0 h 14"/>
                  <a:gd name="T8" fmla="*/ 8 w 8"/>
                  <a:gd name="T9" fmla="*/ 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8" y="5"/>
                      <a:pt x="8" y="10"/>
                      <a:pt x="8" y="14"/>
                    </a:cubicBezTo>
                    <a:cubicBezTo>
                      <a:pt x="6" y="14"/>
                      <a:pt x="3" y="14"/>
                      <a:pt x="1" y="14"/>
                    </a:cubicBezTo>
                    <a:cubicBezTo>
                      <a:pt x="1" y="10"/>
                      <a:pt x="0" y="5"/>
                      <a:pt x="0" y="0"/>
                    </a:cubicBezTo>
                    <a:cubicBezTo>
                      <a:pt x="3" y="0"/>
                      <a:pt x="6" y="0"/>
                      <a:pt x="8" y="0"/>
                    </a:cubicBezTo>
                    <a:close/>
                  </a:path>
                </a:pathLst>
              </a:custGeom>
              <a:solidFill>
                <a:srgbClr val="487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8" name="Freeform 122">
                <a:extLst>
                  <a:ext uri="{FF2B5EF4-FFF2-40B4-BE49-F238E27FC236}">
                    <a16:creationId xmlns:a16="http://schemas.microsoft.com/office/drawing/2014/main" id="{5CD39C6A-1820-C397-741D-29D418FCC7A4}"/>
                  </a:ext>
                </a:extLst>
              </p:cNvPr>
              <p:cNvSpPr/>
              <p:nvPr/>
            </p:nvSpPr>
            <p:spPr bwMode="auto">
              <a:xfrm>
                <a:off x="3217" y="2337"/>
                <a:ext cx="33" cy="42"/>
              </a:xfrm>
              <a:custGeom>
                <a:gdLst>
                  <a:gd name="T0" fmla="*/ 11 w 11"/>
                  <a:gd name="T1" fmla="*/ 0 h 14"/>
                  <a:gd name="T2" fmla="*/ 11 w 11"/>
                  <a:gd name="T3" fmla="*/ 14 h 14"/>
                  <a:gd name="T4" fmla="*/ 3 w 11"/>
                  <a:gd name="T5" fmla="*/ 14 h 14"/>
                  <a:gd name="T6" fmla="*/ 3 w 11"/>
                  <a:gd name="T7" fmla="*/ 0 h 14"/>
                  <a:gd name="T8" fmla="*/ 11 w 11"/>
                  <a:gd name="T9" fmla="*/ 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11" y="0"/>
                    </a:moveTo>
                    <a:cubicBezTo>
                      <a:pt x="11" y="5"/>
                      <a:pt x="11" y="10"/>
                      <a:pt x="11" y="14"/>
                    </a:cubicBezTo>
                    <a:cubicBezTo>
                      <a:pt x="8" y="14"/>
                      <a:pt x="5" y="14"/>
                      <a:pt x="3" y="14"/>
                    </a:cubicBezTo>
                    <a:cubicBezTo>
                      <a:pt x="0" y="10"/>
                      <a:pt x="0" y="5"/>
                      <a:pt x="3" y="0"/>
                    </a:cubicBezTo>
                    <a:cubicBezTo>
                      <a:pt x="5" y="0"/>
                      <a:pt x="8" y="0"/>
                      <a:pt x="11" y="0"/>
                    </a:cubicBezTo>
                    <a:close/>
                  </a:path>
                </a:pathLst>
              </a:custGeom>
              <a:solidFill>
                <a:srgbClr val="67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9" name="Freeform 123">
                <a:extLst>
                  <a:ext uri="{FF2B5EF4-FFF2-40B4-BE49-F238E27FC236}">
                    <a16:creationId xmlns:a16="http://schemas.microsoft.com/office/drawing/2014/main" id="{4E976E5F-0020-5147-8EEE-13EAF27685E1}"/>
                  </a:ext>
                </a:extLst>
              </p:cNvPr>
              <p:cNvSpPr/>
              <p:nvPr/>
            </p:nvSpPr>
            <p:spPr bwMode="auto">
              <a:xfrm>
                <a:off x="3205" y="2337"/>
                <a:ext cx="21" cy="42"/>
              </a:xfrm>
              <a:custGeom>
                <a:gdLst>
                  <a:gd name="T0" fmla="*/ 7 w 7"/>
                  <a:gd name="T1" fmla="*/ 0 h 14"/>
                  <a:gd name="T2" fmla="*/ 7 w 7"/>
                  <a:gd name="T3" fmla="*/ 14 h 14"/>
                  <a:gd name="T4" fmla="*/ 0 w 7"/>
                  <a:gd name="T5" fmla="*/ 14 h 14"/>
                  <a:gd name="T6" fmla="*/ 0 w 7"/>
                  <a:gd name="T7" fmla="*/ 0 h 14"/>
                  <a:gd name="T8" fmla="*/ 7 w 7"/>
                  <a:gd name="T9" fmla="*/ 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7" y="0"/>
                    </a:moveTo>
                    <a:cubicBezTo>
                      <a:pt x="7" y="5"/>
                      <a:pt x="7" y="10"/>
                      <a:pt x="7" y="14"/>
                    </a:cubicBezTo>
                    <a:cubicBezTo>
                      <a:pt x="5" y="14"/>
                      <a:pt x="2" y="14"/>
                      <a:pt x="0" y="14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AFC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0" name="Freeform 124">
                <a:extLst>
                  <a:ext uri="{FF2B5EF4-FFF2-40B4-BE49-F238E27FC236}">
                    <a16:creationId xmlns:a16="http://schemas.microsoft.com/office/drawing/2014/main" id="{09C7239D-BE2B-7F70-6F30-3C7EFE8D9C6F}"/>
                  </a:ext>
                </a:extLst>
              </p:cNvPr>
              <p:cNvSpPr/>
              <p:nvPr/>
            </p:nvSpPr>
            <p:spPr bwMode="auto">
              <a:xfrm>
                <a:off x="2881" y="2337"/>
                <a:ext cx="24" cy="42"/>
              </a:xfrm>
              <a:custGeom>
                <a:gdLst>
                  <a:gd name="T0" fmla="*/ 0 w 8"/>
                  <a:gd name="T1" fmla="*/ 14 h 14"/>
                  <a:gd name="T2" fmla="*/ 0 w 8"/>
                  <a:gd name="T3" fmla="*/ 0 h 14"/>
                  <a:gd name="T4" fmla="*/ 7 w 8"/>
                  <a:gd name="T5" fmla="*/ 0 h 14"/>
                  <a:gd name="T6" fmla="*/ 8 w 8"/>
                  <a:gd name="T7" fmla="*/ 14 h 14"/>
                  <a:gd name="T8" fmla="*/ 0 w 8"/>
                  <a:gd name="T9" fmla="*/ 14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5"/>
                      <a:pt x="6" y="10"/>
                      <a:pt x="8" y="14"/>
                    </a:cubicBezTo>
                    <a:cubicBezTo>
                      <a:pt x="5" y="14"/>
                      <a:pt x="3" y="14"/>
                      <a:pt x="0" y="14"/>
                    </a:cubicBezTo>
                    <a:close/>
                  </a:path>
                </a:pathLst>
              </a:custGeom>
              <a:solidFill>
                <a:srgbClr val="ADC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1" name="Freeform 125">
                <a:extLst>
                  <a:ext uri="{FF2B5EF4-FFF2-40B4-BE49-F238E27FC236}">
                    <a16:creationId xmlns:a16="http://schemas.microsoft.com/office/drawing/2014/main" id="{67CFACD4-C038-E14F-C2E1-13053D0260B5}"/>
                  </a:ext>
                </a:extLst>
              </p:cNvPr>
              <p:cNvSpPr/>
              <p:nvPr/>
            </p:nvSpPr>
            <p:spPr bwMode="auto">
              <a:xfrm>
                <a:off x="2776" y="2337"/>
                <a:ext cx="18" cy="42"/>
              </a:xfrm>
              <a:custGeom>
                <a:gdLst>
                  <a:gd name="T0" fmla="*/ 0 w 6"/>
                  <a:gd name="T1" fmla="*/ 14 h 14"/>
                  <a:gd name="T2" fmla="*/ 0 w 6"/>
                  <a:gd name="T3" fmla="*/ 0 h 14"/>
                  <a:gd name="T4" fmla="*/ 6 w 6"/>
                  <a:gd name="T5" fmla="*/ 0 h 14"/>
                  <a:gd name="T6" fmla="*/ 6 w 6"/>
                  <a:gd name="T7" fmla="*/ 14 h 14"/>
                  <a:gd name="T8" fmla="*/ 0 w 6"/>
                  <a:gd name="T9" fmla="*/ 14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">
                    <a:moveTo>
                      <a:pt x="0" y="14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5"/>
                      <a:pt x="6" y="10"/>
                      <a:pt x="6" y="14"/>
                    </a:cubicBezTo>
                    <a:cubicBezTo>
                      <a:pt x="4" y="14"/>
                      <a:pt x="2" y="14"/>
                      <a:pt x="0" y="14"/>
                    </a:cubicBezTo>
                    <a:close/>
                  </a:path>
                </a:pathLst>
              </a:custGeom>
              <a:solidFill>
                <a:srgbClr val="AEC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2" name="Freeform 126">
                <a:extLst>
                  <a:ext uri="{FF2B5EF4-FFF2-40B4-BE49-F238E27FC236}">
                    <a16:creationId xmlns:a16="http://schemas.microsoft.com/office/drawing/2014/main" id="{3D1DBA38-A859-37E5-2FBE-E21967ADA5DF}"/>
                  </a:ext>
                </a:extLst>
              </p:cNvPr>
              <p:cNvSpPr/>
              <p:nvPr/>
            </p:nvSpPr>
            <p:spPr bwMode="auto">
              <a:xfrm>
                <a:off x="2989" y="2334"/>
                <a:ext cx="21" cy="45"/>
              </a:xfrm>
              <a:custGeom>
                <a:gdLst>
                  <a:gd name="T0" fmla="*/ 7 w 7"/>
                  <a:gd name="T1" fmla="*/ 1 h 15"/>
                  <a:gd name="T2" fmla="*/ 7 w 7"/>
                  <a:gd name="T3" fmla="*/ 15 h 15"/>
                  <a:gd name="T4" fmla="*/ 0 w 7"/>
                  <a:gd name="T5" fmla="*/ 15 h 15"/>
                  <a:gd name="T6" fmla="*/ 0 w 7"/>
                  <a:gd name="T7" fmla="*/ 1 h 15"/>
                  <a:gd name="T8" fmla="*/ 7 w 7"/>
                  <a:gd name="T9" fmla="*/ 1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7" y="1"/>
                    </a:moveTo>
                    <a:cubicBezTo>
                      <a:pt x="7" y="6"/>
                      <a:pt x="7" y="11"/>
                      <a:pt x="7" y="15"/>
                    </a:cubicBezTo>
                    <a:cubicBezTo>
                      <a:pt x="5" y="15"/>
                      <a:pt x="3" y="15"/>
                      <a:pt x="0" y="15"/>
                    </a:cubicBezTo>
                    <a:cubicBezTo>
                      <a:pt x="0" y="11"/>
                      <a:pt x="0" y="6"/>
                      <a:pt x="0" y="1"/>
                    </a:cubicBezTo>
                    <a:cubicBezTo>
                      <a:pt x="3" y="1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AFC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3" name="Freeform 127">
                <a:extLst>
                  <a:ext uri="{FF2B5EF4-FFF2-40B4-BE49-F238E27FC236}">
                    <a16:creationId xmlns:a16="http://schemas.microsoft.com/office/drawing/2014/main" id="{BA2901AE-F9EA-32DA-AD65-F05414CF38A3}"/>
                  </a:ext>
                </a:extLst>
              </p:cNvPr>
              <p:cNvSpPr/>
              <p:nvPr/>
            </p:nvSpPr>
            <p:spPr bwMode="auto">
              <a:xfrm>
                <a:off x="2338" y="2259"/>
                <a:ext cx="168" cy="54"/>
              </a:xfrm>
              <a:custGeom>
                <a:gdLst>
                  <a:gd name="T0" fmla="*/ 51 w 56"/>
                  <a:gd name="T1" fmla="*/ 0 h 18"/>
                  <a:gd name="T2" fmla="*/ 53 w 56"/>
                  <a:gd name="T3" fmla="*/ 5 h 18"/>
                  <a:gd name="T4" fmla="*/ 55 w 56"/>
                  <a:gd name="T5" fmla="*/ 14 h 18"/>
                  <a:gd name="T6" fmla="*/ 52 w 56"/>
                  <a:gd name="T7" fmla="*/ 18 h 18"/>
                  <a:gd name="T8" fmla="*/ 48 w 56"/>
                  <a:gd name="T9" fmla="*/ 18 h 18"/>
                  <a:gd name="T10" fmla="*/ 7 w 56"/>
                  <a:gd name="T11" fmla="*/ 18 h 18"/>
                  <a:gd name="T12" fmla="*/ 2 w 56"/>
                  <a:gd name="T13" fmla="*/ 18 h 18"/>
                  <a:gd name="T14" fmla="*/ 0 w 56"/>
                  <a:gd name="T15" fmla="*/ 14 h 18"/>
                  <a:gd name="T16" fmla="*/ 2 w 56"/>
                  <a:gd name="T17" fmla="*/ 5 h 18"/>
                  <a:gd name="T18" fmla="*/ 5 w 56"/>
                  <a:gd name="T19" fmla="*/ 0 h 18"/>
                  <a:gd name="T20" fmla="*/ 51 w 56"/>
                  <a:gd name="T21" fmla="*/ 0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18">
                    <a:moveTo>
                      <a:pt x="51" y="0"/>
                    </a:moveTo>
                    <a:cubicBezTo>
                      <a:pt x="52" y="2"/>
                      <a:pt x="52" y="4"/>
                      <a:pt x="53" y="5"/>
                    </a:cubicBezTo>
                    <a:cubicBezTo>
                      <a:pt x="54" y="8"/>
                      <a:pt x="54" y="11"/>
                      <a:pt x="55" y="14"/>
                    </a:cubicBezTo>
                    <a:cubicBezTo>
                      <a:pt x="56" y="17"/>
                      <a:pt x="55" y="18"/>
                      <a:pt x="52" y="18"/>
                    </a:cubicBezTo>
                    <a:cubicBezTo>
                      <a:pt x="51" y="18"/>
                      <a:pt x="49" y="18"/>
                      <a:pt x="48" y="18"/>
                    </a:cubicBezTo>
                    <a:cubicBezTo>
                      <a:pt x="34" y="18"/>
                      <a:pt x="20" y="18"/>
                      <a:pt x="7" y="18"/>
                    </a:cubicBezTo>
                    <a:cubicBezTo>
                      <a:pt x="5" y="18"/>
                      <a:pt x="4" y="18"/>
                      <a:pt x="2" y="18"/>
                    </a:cubicBezTo>
                    <a:cubicBezTo>
                      <a:pt x="0" y="17"/>
                      <a:pt x="0" y="16"/>
                      <a:pt x="0" y="14"/>
                    </a:cubicBezTo>
                    <a:cubicBezTo>
                      <a:pt x="1" y="11"/>
                      <a:pt x="2" y="8"/>
                      <a:pt x="2" y="5"/>
                    </a:cubicBezTo>
                    <a:cubicBezTo>
                      <a:pt x="3" y="4"/>
                      <a:pt x="4" y="2"/>
                      <a:pt x="5" y="0"/>
                    </a:cubicBezTo>
                    <a:cubicBezTo>
                      <a:pt x="20" y="0"/>
                      <a:pt x="35" y="0"/>
                      <a:pt x="51" y="0"/>
                    </a:cubicBezTo>
                    <a:close/>
                  </a:path>
                </a:pathLst>
              </a:custGeom>
              <a:solidFill>
                <a:srgbClr val="C64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4" name="Freeform 128">
                <a:extLst>
                  <a:ext uri="{FF2B5EF4-FFF2-40B4-BE49-F238E27FC236}">
                    <a16:creationId xmlns:a16="http://schemas.microsoft.com/office/drawing/2014/main" id="{20C5FAEA-9096-021D-9FFD-28BB423EF148}"/>
                  </a:ext>
                </a:extLst>
              </p:cNvPr>
              <p:cNvSpPr/>
              <p:nvPr/>
            </p:nvSpPr>
            <p:spPr bwMode="auto">
              <a:xfrm>
                <a:off x="2530" y="2328"/>
                <a:ext cx="135" cy="90"/>
              </a:xfrm>
              <a:custGeom>
                <a:gdLst>
                  <a:gd name="T0" fmla="*/ 43 w 45"/>
                  <a:gd name="T1" fmla="*/ 0 h 30"/>
                  <a:gd name="T2" fmla="*/ 45 w 45"/>
                  <a:gd name="T3" fmla="*/ 2 h 30"/>
                  <a:gd name="T4" fmla="*/ 45 w 45"/>
                  <a:gd name="T5" fmla="*/ 26 h 30"/>
                  <a:gd name="T6" fmla="*/ 41 w 45"/>
                  <a:gd name="T7" fmla="*/ 30 h 30"/>
                  <a:gd name="T8" fmla="*/ 2 w 45"/>
                  <a:gd name="T9" fmla="*/ 29 h 30"/>
                  <a:gd name="T10" fmla="*/ 4 w 45"/>
                  <a:gd name="T11" fmla="*/ 25 h 30"/>
                  <a:gd name="T12" fmla="*/ 17 w 45"/>
                  <a:gd name="T13" fmla="*/ 16 h 30"/>
                  <a:gd name="T14" fmla="*/ 37 w 45"/>
                  <a:gd name="T15" fmla="*/ 3 h 30"/>
                  <a:gd name="T16" fmla="*/ 43 w 45"/>
                  <a:gd name="T17" fmla="*/ 0 h 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30">
                    <a:moveTo>
                      <a:pt x="43" y="0"/>
                    </a:moveTo>
                    <a:cubicBezTo>
                      <a:pt x="45" y="0"/>
                      <a:pt x="45" y="1"/>
                      <a:pt x="45" y="2"/>
                    </a:cubicBezTo>
                    <a:cubicBezTo>
                      <a:pt x="45" y="10"/>
                      <a:pt x="45" y="18"/>
                      <a:pt x="45" y="26"/>
                    </a:cubicBezTo>
                    <a:cubicBezTo>
                      <a:pt x="45" y="29"/>
                      <a:pt x="43" y="30"/>
                      <a:pt x="41" y="30"/>
                    </a:cubicBezTo>
                    <a:cubicBezTo>
                      <a:pt x="28" y="30"/>
                      <a:pt x="15" y="30"/>
                      <a:pt x="2" y="29"/>
                    </a:cubicBezTo>
                    <a:cubicBezTo>
                      <a:pt x="0" y="27"/>
                      <a:pt x="3" y="26"/>
                      <a:pt x="4" y="25"/>
                    </a:cubicBezTo>
                    <a:cubicBezTo>
                      <a:pt x="8" y="22"/>
                      <a:pt x="13" y="19"/>
                      <a:pt x="17" y="16"/>
                    </a:cubicBezTo>
                    <a:cubicBezTo>
                      <a:pt x="24" y="12"/>
                      <a:pt x="30" y="7"/>
                      <a:pt x="37" y="3"/>
                    </a:cubicBezTo>
                    <a:cubicBezTo>
                      <a:pt x="39" y="2"/>
                      <a:pt x="41" y="1"/>
                      <a:pt x="43" y="0"/>
                    </a:cubicBezTo>
                    <a:close/>
                  </a:path>
                </a:pathLst>
              </a:custGeom>
              <a:solidFill>
                <a:srgbClr val="497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5" name="Freeform 129">
                <a:extLst>
                  <a:ext uri="{FF2B5EF4-FFF2-40B4-BE49-F238E27FC236}">
                    <a16:creationId xmlns:a16="http://schemas.microsoft.com/office/drawing/2014/main" id="{98C98DC2-4E41-0877-70E1-D46BF30C4C6B}"/>
                  </a:ext>
                </a:extLst>
              </p:cNvPr>
              <p:cNvSpPr/>
              <p:nvPr/>
            </p:nvSpPr>
            <p:spPr bwMode="auto">
              <a:xfrm>
                <a:off x="2527" y="2328"/>
                <a:ext cx="132" cy="90"/>
              </a:xfrm>
              <a:custGeom>
                <a:gdLst>
                  <a:gd name="T0" fmla="*/ 44 w 44"/>
                  <a:gd name="T1" fmla="*/ 0 h 30"/>
                  <a:gd name="T2" fmla="*/ 8 w 44"/>
                  <a:gd name="T3" fmla="*/ 24 h 30"/>
                  <a:gd name="T4" fmla="*/ 3 w 44"/>
                  <a:gd name="T5" fmla="*/ 29 h 30"/>
                  <a:gd name="T6" fmla="*/ 0 w 44"/>
                  <a:gd name="T7" fmla="*/ 26 h 30"/>
                  <a:gd name="T8" fmla="*/ 0 w 44"/>
                  <a:gd name="T9" fmla="*/ 3 h 30"/>
                  <a:gd name="T10" fmla="*/ 4 w 44"/>
                  <a:gd name="T11" fmla="*/ 0 h 30"/>
                  <a:gd name="T12" fmla="*/ 44 w 44"/>
                  <a:gd name="T13" fmla="*/ 0 h 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0">
                    <a:moveTo>
                      <a:pt x="44" y="0"/>
                    </a:moveTo>
                    <a:cubicBezTo>
                      <a:pt x="33" y="9"/>
                      <a:pt x="20" y="16"/>
                      <a:pt x="8" y="24"/>
                    </a:cubicBezTo>
                    <a:cubicBezTo>
                      <a:pt x="6" y="26"/>
                      <a:pt x="3" y="26"/>
                      <a:pt x="3" y="29"/>
                    </a:cubicBezTo>
                    <a:cubicBezTo>
                      <a:pt x="0" y="30"/>
                      <a:pt x="0" y="28"/>
                      <a:pt x="0" y="26"/>
                    </a:cubicBezTo>
                    <a:cubicBezTo>
                      <a:pt x="0" y="19"/>
                      <a:pt x="0" y="11"/>
                      <a:pt x="0" y="3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17" y="0"/>
                      <a:pt x="31" y="0"/>
                      <a:pt x="44" y="0"/>
                    </a:cubicBezTo>
                    <a:close/>
                  </a:path>
                </a:pathLst>
              </a:custGeom>
              <a:solidFill>
                <a:srgbClr val="66A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6" name="Freeform 130">
                <a:extLst>
                  <a:ext uri="{FF2B5EF4-FFF2-40B4-BE49-F238E27FC236}">
                    <a16:creationId xmlns:a16="http://schemas.microsoft.com/office/drawing/2014/main" id="{0DE4F003-8EA3-7239-8CBD-5CF6806C11C4}"/>
                  </a:ext>
                </a:extLst>
              </p:cNvPr>
              <p:cNvSpPr/>
              <p:nvPr/>
            </p:nvSpPr>
            <p:spPr bwMode="auto">
              <a:xfrm>
                <a:off x="2788" y="1860"/>
                <a:ext cx="51" cy="54"/>
              </a:xfrm>
              <a:custGeom>
                <a:gdLst>
                  <a:gd name="T0" fmla="*/ 15 w 17"/>
                  <a:gd name="T1" fmla="*/ 18 h 18"/>
                  <a:gd name="T2" fmla="*/ 2 w 17"/>
                  <a:gd name="T3" fmla="*/ 18 h 18"/>
                  <a:gd name="T4" fmla="*/ 2 w 17"/>
                  <a:gd name="T5" fmla="*/ 1 h 18"/>
                  <a:gd name="T6" fmla="*/ 14 w 17"/>
                  <a:gd name="T7" fmla="*/ 1 h 18"/>
                  <a:gd name="T8" fmla="*/ 15 w 17"/>
                  <a:gd name="T9" fmla="*/ 18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5" y="18"/>
                    </a:moveTo>
                    <a:cubicBezTo>
                      <a:pt x="11" y="18"/>
                      <a:pt x="6" y="18"/>
                      <a:pt x="2" y="18"/>
                    </a:cubicBezTo>
                    <a:cubicBezTo>
                      <a:pt x="0" y="12"/>
                      <a:pt x="0" y="7"/>
                      <a:pt x="2" y="1"/>
                    </a:cubicBezTo>
                    <a:cubicBezTo>
                      <a:pt x="6" y="0"/>
                      <a:pt x="10" y="0"/>
                      <a:pt x="14" y="1"/>
                    </a:cubicBezTo>
                    <a:cubicBezTo>
                      <a:pt x="17" y="7"/>
                      <a:pt x="17" y="12"/>
                      <a:pt x="15" y="18"/>
                    </a:cubicBezTo>
                    <a:close/>
                  </a:path>
                </a:pathLst>
              </a:custGeom>
              <a:solidFill>
                <a:srgbClr val="66A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7" name="Freeform 131">
                <a:extLst>
                  <a:ext uri="{FF2B5EF4-FFF2-40B4-BE49-F238E27FC236}">
                    <a16:creationId xmlns:a16="http://schemas.microsoft.com/office/drawing/2014/main" id="{63B6AE51-D0C4-C589-97C8-4D6BD2CFD502}"/>
                  </a:ext>
                </a:extLst>
              </p:cNvPr>
              <p:cNvSpPr/>
              <p:nvPr/>
            </p:nvSpPr>
            <p:spPr bwMode="auto">
              <a:xfrm>
                <a:off x="2893" y="1863"/>
                <a:ext cx="51" cy="51"/>
              </a:xfrm>
              <a:custGeom>
                <a:gdLst>
                  <a:gd name="T0" fmla="*/ 14 w 17"/>
                  <a:gd name="T1" fmla="*/ 17 h 17"/>
                  <a:gd name="T2" fmla="*/ 3 w 17"/>
                  <a:gd name="T3" fmla="*/ 17 h 17"/>
                  <a:gd name="T4" fmla="*/ 4 w 17"/>
                  <a:gd name="T5" fmla="*/ 0 h 17"/>
                  <a:gd name="T6" fmla="*/ 13 w 17"/>
                  <a:gd name="T7" fmla="*/ 0 h 17"/>
                  <a:gd name="T8" fmla="*/ 14 w 17"/>
                  <a:gd name="T9" fmla="*/ 17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4" y="17"/>
                    </a:moveTo>
                    <a:cubicBezTo>
                      <a:pt x="10" y="17"/>
                      <a:pt x="7" y="17"/>
                      <a:pt x="3" y="17"/>
                    </a:cubicBezTo>
                    <a:cubicBezTo>
                      <a:pt x="0" y="11"/>
                      <a:pt x="0" y="4"/>
                      <a:pt x="4" y="0"/>
                    </a:cubicBezTo>
                    <a:cubicBezTo>
                      <a:pt x="7" y="0"/>
                      <a:pt x="10" y="0"/>
                      <a:pt x="13" y="0"/>
                    </a:cubicBezTo>
                    <a:cubicBezTo>
                      <a:pt x="17" y="5"/>
                      <a:pt x="16" y="11"/>
                      <a:pt x="14" y="17"/>
                    </a:cubicBezTo>
                    <a:close/>
                  </a:path>
                </a:pathLst>
              </a:custGeom>
              <a:solidFill>
                <a:srgbClr val="67A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8" name="Freeform 132">
                <a:extLst>
                  <a:ext uri="{FF2B5EF4-FFF2-40B4-BE49-F238E27FC236}">
                    <a16:creationId xmlns:a16="http://schemas.microsoft.com/office/drawing/2014/main" id="{616BC960-3773-CCFF-0D9C-E8A477A91EAE}"/>
                  </a:ext>
                </a:extLst>
              </p:cNvPr>
              <p:cNvSpPr/>
              <p:nvPr/>
            </p:nvSpPr>
            <p:spPr bwMode="auto">
              <a:xfrm>
                <a:off x="3055" y="1863"/>
                <a:ext cx="51" cy="51"/>
              </a:xfrm>
              <a:custGeom>
                <a:gdLst>
                  <a:gd name="T0" fmla="*/ 14 w 17"/>
                  <a:gd name="T1" fmla="*/ 17 h 17"/>
                  <a:gd name="T2" fmla="*/ 3 w 17"/>
                  <a:gd name="T3" fmla="*/ 17 h 17"/>
                  <a:gd name="T4" fmla="*/ 3 w 17"/>
                  <a:gd name="T5" fmla="*/ 0 h 17"/>
                  <a:gd name="T6" fmla="*/ 14 w 17"/>
                  <a:gd name="T7" fmla="*/ 0 h 17"/>
                  <a:gd name="T8" fmla="*/ 15 w 17"/>
                  <a:gd name="T9" fmla="*/ 2 h 17"/>
                  <a:gd name="T10" fmla="*/ 14 w 17"/>
                  <a:gd name="T11" fmla="*/ 17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7">
                    <a:moveTo>
                      <a:pt x="14" y="17"/>
                    </a:moveTo>
                    <a:cubicBezTo>
                      <a:pt x="10" y="17"/>
                      <a:pt x="6" y="17"/>
                      <a:pt x="3" y="17"/>
                    </a:cubicBezTo>
                    <a:cubicBezTo>
                      <a:pt x="0" y="11"/>
                      <a:pt x="0" y="6"/>
                      <a:pt x="3" y="0"/>
                    </a:cubicBezTo>
                    <a:cubicBezTo>
                      <a:pt x="7" y="2"/>
                      <a:pt x="10" y="0"/>
                      <a:pt x="14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7"/>
                      <a:pt x="17" y="12"/>
                      <a:pt x="14" y="17"/>
                    </a:cubicBezTo>
                    <a:close/>
                  </a:path>
                </a:pathLst>
              </a:custGeom>
              <a:solidFill>
                <a:srgbClr val="65A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9" name="Freeform 133">
                <a:extLst>
                  <a:ext uri="{FF2B5EF4-FFF2-40B4-BE49-F238E27FC236}">
                    <a16:creationId xmlns:a16="http://schemas.microsoft.com/office/drawing/2014/main" id="{DA230FBE-356E-D536-3AA7-2A242D656237}"/>
                  </a:ext>
                </a:extLst>
              </p:cNvPr>
              <p:cNvSpPr/>
              <p:nvPr/>
            </p:nvSpPr>
            <p:spPr bwMode="auto">
              <a:xfrm>
                <a:off x="3001" y="1860"/>
                <a:ext cx="48" cy="54"/>
              </a:xfrm>
              <a:custGeom>
                <a:gdLst>
                  <a:gd name="T0" fmla="*/ 13 w 16"/>
                  <a:gd name="T1" fmla="*/ 18 h 18"/>
                  <a:gd name="T2" fmla="*/ 3 w 16"/>
                  <a:gd name="T3" fmla="*/ 18 h 18"/>
                  <a:gd name="T4" fmla="*/ 3 w 16"/>
                  <a:gd name="T5" fmla="*/ 1 h 18"/>
                  <a:gd name="T6" fmla="*/ 12 w 16"/>
                  <a:gd name="T7" fmla="*/ 2 h 18"/>
                  <a:gd name="T8" fmla="*/ 13 w 16"/>
                  <a:gd name="T9" fmla="*/ 18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3" y="18"/>
                    </a:moveTo>
                    <a:cubicBezTo>
                      <a:pt x="10" y="18"/>
                      <a:pt x="6" y="18"/>
                      <a:pt x="3" y="18"/>
                    </a:cubicBezTo>
                    <a:cubicBezTo>
                      <a:pt x="1" y="12"/>
                      <a:pt x="0" y="7"/>
                      <a:pt x="3" y="1"/>
                    </a:cubicBezTo>
                    <a:cubicBezTo>
                      <a:pt x="6" y="0"/>
                      <a:pt x="9" y="2"/>
                      <a:pt x="12" y="2"/>
                    </a:cubicBezTo>
                    <a:cubicBezTo>
                      <a:pt x="15" y="5"/>
                      <a:pt x="16" y="12"/>
                      <a:pt x="13" y="18"/>
                    </a:cubicBezTo>
                    <a:close/>
                  </a:path>
                </a:pathLst>
              </a:custGeom>
              <a:solidFill>
                <a:srgbClr val="66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0" name="Freeform 134">
                <a:extLst>
                  <a:ext uri="{FF2B5EF4-FFF2-40B4-BE49-F238E27FC236}">
                    <a16:creationId xmlns:a16="http://schemas.microsoft.com/office/drawing/2014/main" id="{7EDD8E67-1B01-9CFF-BC95-BC8C02159D0F}"/>
                  </a:ext>
                </a:extLst>
              </p:cNvPr>
              <p:cNvSpPr/>
              <p:nvPr/>
            </p:nvSpPr>
            <p:spPr bwMode="auto">
              <a:xfrm>
                <a:off x="2953" y="1863"/>
                <a:ext cx="45" cy="51"/>
              </a:xfrm>
              <a:custGeom>
                <a:gdLst>
                  <a:gd name="T0" fmla="*/ 12 w 15"/>
                  <a:gd name="T1" fmla="*/ 17 h 17"/>
                  <a:gd name="T2" fmla="*/ 3 w 15"/>
                  <a:gd name="T3" fmla="*/ 17 h 17"/>
                  <a:gd name="T4" fmla="*/ 3 w 15"/>
                  <a:gd name="T5" fmla="*/ 1 h 17"/>
                  <a:gd name="T6" fmla="*/ 10 w 15"/>
                  <a:gd name="T7" fmla="*/ 0 h 17"/>
                  <a:gd name="T8" fmla="*/ 14 w 15"/>
                  <a:gd name="T9" fmla="*/ 2 h 17"/>
                  <a:gd name="T10" fmla="*/ 12 w 15"/>
                  <a:gd name="T11" fmla="*/ 17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7">
                    <a:moveTo>
                      <a:pt x="12" y="17"/>
                    </a:moveTo>
                    <a:cubicBezTo>
                      <a:pt x="9" y="17"/>
                      <a:pt x="6" y="17"/>
                      <a:pt x="3" y="17"/>
                    </a:cubicBezTo>
                    <a:cubicBezTo>
                      <a:pt x="0" y="12"/>
                      <a:pt x="0" y="6"/>
                      <a:pt x="3" y="1"/>
                    </a:cubicBezTo>
                    <a:cubicBezTo>
                      <a:pt x="5" y="1"/>
                      <a:pt x="8" y="0"/>
                      <a:pt x="10" y="0"/>
                    </a:cubicBezTo>
                    <a:cubicBezTo>
                      <a:pt x="12" y="0"/>
                      <a:pt x="13" y="1"/>
                      <a:pt x="14" y="2"/>
                    </a:cubicBezTo>
                    <a:cubicBezTo>
                      <a:pt x="14" y="7"/>
                      <a:pt x="15" y="12"/>
                      <a:pt x="12" y="17"/>
                    </a:cubicBezTo>
                    <a:close/>
                  </a:path>
                </a:pathLst>
              </a:custGeom>
              <a:solidFill>
                <a:srgbClr val="67A7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1" name="Freeform 135">
                <a:extLst>
                  <a:ext uri="{FF2B5EF4-FFF2-40B4-BE49-F238E27FC236}">
                    <a16:creationId xmlns:a16="http://schemas.microsoft.com/office/drawing/2014/main" id="{8F10B930-4412-C5CC-8744-495308ABE3BA}"/>
                  </a:ext>
                </a:extLst>
              </p:cNvPr>
              <p:cNvSpPr/>
              <p:nvPr/>
            </p:nvSpPr>
            <p:spPr bwMode="auto">
              <a:xfrm>
                <a:off x="2932" y="1860"/>
                <a:ext cx="30" cy="54"/>
              </a:xfrm>
              <a:custGeom>
                <a:gdLst>
                  <a:gd name="T0" fmla="*/ 10 w 10"/>
                  <a:gd name="T1" fmla="*/ 2 h 18"/>
                  <a:gd name="T2" fmla="*/ 10 w 10"/>
                  <a:gd name="T3" fmla="*/ 18 h 18"/>
                  <a:gd name="T4" fmla="*/ 1 w 10"/>
                  <a:gd name="T5" fmla="*/ 18 h 18"/>
                  <a:gd name="T6" fmla="*/ 0 w 10"/>
                  <a:gd name="T7" fmla="*/ 1 h 18"/>
                  <a:gd name="T8" fmla="*/ 10 w 10"/>
                  <a:gd name="T9" fmla="*/ 2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2"/>
                    </a:moveTo>
                    <a:cubicBezTo>
                      <a:pt x="10" y="7"/>
                      <a:pt x="10" y="13"/>
                      <a:pt x="10" y="18"/>
                    </a:cubicBezTo>
                    <a:cubicBezTo>
                      <a:pt x="7" y="18"/>
                      <a:pt x="4" y="18"/>
                      <a:pt x="1" y="18"/>
                    </a:cubicBezTo>
                    <a:cubicBezTo>
                      <a:pt x="0" y="12"/>
                      <a:pt x="2" y="6"/>
                      <a:pt x="0" y="1"/>
                    </a:cubicBezTo>
                    <a:cubicBezTo>
                      <a:pt x="3" y="1"/>
                      <a:pt x="6" y="0"/>
                      <a:pt x="10" y="2"/>
                    </a:cubicBezTo>
                    <a:close/>
                  </a:path>
                </a:pathLst>
              </a:custGeom>
              <a:solidFill>
                <a:srgbClr val="487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2" name="Freeform 136">
                <a:extLst>
                  <a:ext uri="{FF2B5EF4-FFF2-40B4-BE49-F238E27FC236}">
                    <a16:creationId xmlns:a16="http://schemas.microsoft.com/office/drawing/2014/main" id="{C487B5E6-307C-7B59-FB39-AC3327548768}"/>
                  </a:ext>
                </a:extLst>
              </p:cNvPr>
              <p:cNvSpPr/>
              <p:nvPr/>
            </p:nvSpPr>
            <p:spPr bwMode="auto">
              <a:xfrm>
                <a:off x="3133" y="1860"/>
                <a:ext cx="45" cy="54"/>
              </a:xfrm>
              <a:custGeom>
                <a:gdLst>
                  <a:gd name="T0" fmla="*/ 12 w 15"/>
                  <a:gd name="T1" fmla="*/ 18 h 18"/>
                  <a:gd name="T2" fmla="*/ 3 w 15"/>
                  <a:gd name="T3" fmla="*/ 18 h 18"/>
                  <a:gd name="T4" fmla="*/ 2 w 15"/>
                  <a:gd name="T5" fmla="*/ 2 h 18"/>
                  <a:gd name="T6" fmla="*/ 12 w 15"/>
                  <a:gd name="T7" fmla="*/ 1 h 18"/>
                  <a:gd name="T8" fmla="*/ 13 w 15"/>
                  <a:gd name="T9" fmla="*/ 3 h 18"/>
                  <a:gd name="T10" fmla="*/ 12 w 15"/>
                  <a:gd name="T11" fmla="*/ 18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8">
                    <a:moveTo>
                      <a:pt x="12" y="18"/>
                    </a:moveTo>
                    <a:cubicBezTo>
                      <a:pt x="9" y="18"/>
                      <a:pt x="6" y="18"/>
                      <a:pt x="3" y="18"/>
                    </a:cubicBezTo>
                    <a:cubicBezTo>
                      <a:pt x="0" y="13"/>
                      <a:pt x="2" y="7"/>
                      <a:pt x="2" y="2"/>
                    </a:cubicBezTo>
                    <a:cubicBezTo>
                      <a:pt x="6" y="0"/>
                      <a:pt x="9" y="1"/>
                      <a:pt x="12" y="1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4" y="8"/>
                      <a:pt x="15" y="13"/>
                      <a:pt x="12" y="18"/>
                    </a:cubicBezTo>
                    <a:close/>
                  </a:path>
                </a:pathLst>
              </a:custGeom>
              <a:solidFill>
                <a:srgbClr val="487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3" name="Freeform 137">
                <a:extLst>
                  <a:ext uri="{FF2B5EF4-FFF2-40B4-BE49-F238E27FC236}">
                    <a16:creationId xmlns:a16="http://schemas.microsoft.com/office/drawing/2014/main" id="{19356BE4-028F-3023-CF81-9A945D050115}"/>
                  </a:ext>
                </a:extLst>
              </p:cNvPr>
              <p:cNvSpPr/>
              <p:nvPr/>
            </p:nvSpPr>
            <p:spPr bwMode="auto">
              <a:xfrm>
                <a:off x="2848" y="1860"/>
                <a:ext cx="42" cy="54"/>
              </a:xfrm>
              <a:custGeom>
                <a:gdLst>
                  <a:gd name="T0" fmla="*/ 11 w 14"/>
                  <a:gd name="T1" fmla="*/ 18 h 18"/>
                  <a:gd name="T2" fmla="*/ 2 w 14"/>
                  <a:gd name="T3" fmla="*/ 18 h 18"/>
                  <a:gd name="T4" fmla="*/ 2 w 14"/>
                  <a:gd name="T5" fmla="*/ 1 h 18"/>
                  <a:gd name="T6" fmla="*/ 11 w 14"/>
                  <a:gd name="T7" fmla="*/ 1 h 18"/>
                  <a:gd name="T8" fmla="*/ 11 w 14"/>
                  <a:gd name="T9" fmla="*/ 18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11" y="18"/>
                    </a:moveTo>
                    <a:cubicBezTo>
                      <a:pt x="8" y="18"/>
                      <a:pt x="5" y="18"/>
                      <a:pt x="2" y="18"/>
                    </a:cubicBezTo>
                    <a:cubicBezTo>
                      <a:pt x="0" y="12"/>
                      <a:pt x="0" y="7"/>
                      <a:pt x="2" y="1"/>
                    </a:cubicBezTo>
                    <a:cubicBezTo>
                      <a:pt x="5" y="0"/>
                      <a:pt x="8" y="0"/>
                      <a:pt x="11" y="1"/>
                    </a:cubicBezTo>
                    <a:cubicBezTo>
                      <a:pt x="14" y="7"/>
                      <a:pt x="14" y="12"/>
                      <a:pt x="11" y="18"/>
                    </a:cubicBezTo>
                    <a:close/>
                  </a:path>
                </a:pathLst>
              </a:custGeom>
              <a:solidFill>
                <a:srgbClr val="65A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4" name="Freeform 138">
                <a:extLst>
                  <a:ext uri="{FF2B5EF4-FFF2-40B4-BE49-F238E27FC236}">
                    <a16:creationId xmlns:a16="http://schemas.microsoft.com/office/drawing/2014/main" id="{B53F3EC8-A6A7-6616-38C7-EA53F48FF8FD}"/>
                  </a:ext>
                </a:extLst>
              </p:cNvPr>
              <p:cNvSpPr/>
              <p:nvPr/>
            </p:nvSpPr>
            <p:spPr bwMode="auto">
              <a:xfrm>
                <a:off x="3037" y="1860"/>
                <a:ext cx="27" cy="54"/>
              </a:xfrm>
              <a:custGeom>
                <a:gdLst>
                  <a:gd name="T0" fmla="*/ 1 w 9"/>
                  <a:gd name="T1" fmla="*/ 18 h 18"/>
                  <a:gd name="T2" fmla="*/ 0 w 9"/>
                  <a:gd name="T3" fmla="*/ 2 h 18"/>
                  <a:gd name="T4" fmla="*/ 9 w 9"/>
                  <a:gd name="T5" fmla="*/ 1 h 18"/>
                  <a:gd name="T6" fmla="*/ 9 w 9"/>
                  <a:gd name="T7" fmla="*/ 18 h 18"/>
                  <a:gd name="T8" fmla="*/ 1 w 9"/>
                  <a:gd name="T9" fmla="*/ 18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1" y="18"/>
                    </a:moveTo>
                    <a:cubicBezTo>
                      <a:pt x="0" y="13"/>
                      <a:pt x="2" y="7"/>
                      <a:pt x="0" y="2"/>
                    </a:cubicBezTo>
                    <a:cubicBezTo>
                      <a:pt x="3" y="0"/>
                      <a:pt x="6" y="1"/>
                      <a:pt x="9" y="1"/>
                    </a:cubicBezTo>
                    <a:cubicBezTo>
                      <a:pt x="9" y="7"/>
                      <a:pt x="9" y="12"/>
                      <a:pt x="9" y="18"/>
                    </a:cubicBezTo>
                    <a:cubicBezTo>
                      <a:pt x="6" y="18"/>
                      <a:pt x="4" y="18"/>
                      <a:pt x="1" y="18"/>
                    </a:cubicBezTo>
                    <a:close/>
                  </a:path>
                </a:pathLst>
              </a:custGeom>
              <a:solidFill>
                <a:srgbClr val="477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5" name="Freeform 139">
                <a:extLst>
                  <a:ext uri="{FF2B5EF4-FFF2-40B4-BE49-F238E27FC236}">
                    <a16:creationId xmlns:a16="http://schemas.microsoft.com/office/drawing/2014/main" id="{C0626373-550C-A6AF-EBBB-60359F2A9C69}"/>
                  </a:ext>
                </a:extLst>
              </p:cNvPr>
              <p:cNvSpPr/>
              <p:nvPr/>
            </p:nvSpPr>
            <p:spPr bwMode="auto">
              <a:xfrm>
                <a:off x="2830" y="1860"/>
                <a:ext cx="24" cy="54"/>
              </a:xfrm>
              <a:custGeom>
                <a:gdLst>
                  <a:gd name="T0" fmla="*/ 8 w 8"/>
                  <a:gd name="T1" fmla="*/ 1 h 18"/>
                  <a:gd name="T2" fmla="*/ 8 w 8"/>
                  <a:gd name="T3" fmla="*/ 18 h 18"/>
                  <a:gd name="T4" fmla="*/ 1 w 8"/>
                  <a:gd name="T5" fmla="*/ 18 h 18"/>
                  <a:gd name="T6" fmla="*/ 0 w 8"/>
                  <a:gd name="T7" fmla="*/ 1 h 18"/>
                  <a:gd name="T8" fmla="*/ 8 w 8"/>
                  <a:gd name="T9" fmla="*/ 1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8" y="1"/>
                    </a:moveTo>
                    <a:cubicBezTo>
                      <a:pt x="8" y="7"/>
                      <a:pt x="8" y="12"/>
                      <a:pt x="8" y="18"/>
                    </a:cubicBezTo>
                    <a:cubicBezTo>
                      <a:pt x="6" y="18"/>
                      <a:pt x="3" y="18"/>
                      <a:pt x="1" y="18"/>
                    </a:cubicBezTo>
                    <a:cubicBezTo>
                      <a:pt x="1" y="12"/>
                      <a:pt x="0" y="7"/>
                      <a:pt x="0" y="1"/>
                    </a:cubicBezTo>
                    <a:cubicBezTo>
                      <a:pt x="3" y="0"/>
                      <a:pt x="6" y="1"/>
                      <a:pt x="8" y="1"/>
                    </a:cubicBezTo>
                    <a:close/>
                  </a:path>
                </a:pathLst>
              </a:custGeom>
              <a:solidFill>
                <a:srgbClr val="467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6" name="Freeform 140">
                <a:extLst>
                  <a:ext uri="{FF2B5EF4-FFF2-40B4-BE49-F238E27FC236}">
                    <a16:creationId xmlns:a16="http://schemas.microsoft.com/office/drawing/2014/main" id="{0580AB79-14A4-27FC-A447-74B1F6531797}"/>
                  </a:ext>
                </a:extLst>
              </p:cNvPr>
              <p:cNvSpPr/>
              <p:nvPr/>
            </p:nvSpPr>
            <p:spPr bwMode="auto">
              <a:xfrm>
                <a:off x="2752" y="1863"/>
                <a:ext cx="33" cy="51"/>
              </a:xfrm>
              <a:custGeom>
                <a:gdLst>
                  <a:gd name="T0" fmla="*/ 0 w 11"/>
                  <a:gd name="T1" fmla="*/ 17 h 17"/>
                  <a:gd name="T2" fmla="*/ 0 w 11"/>
                  <a:gd name="T3" fmla="*/ 0 h 17"/>
                  <a:gd name="T4" fmla="*/ 6 w 11"/>
                  <a:gd name="T5" fmla="*/ 0 h 17"/>
                  <a:gd name="T6" fmla="*/ 9 w 11"/>
                  <a:gd name="T7" fmla="*/ 2 h 17"/>
                  <a:gd name="T8" fmla="*/ 8 w 11"/>
                  <a:gd name="T9" fmla="*/ 17 h 17"/>
                  <a:gd name="T10" fmla="*/ 0 w 11"/>
                  <a:gd name="T11" fmla="*/ 17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7">
                    <a:moveTo>
                      <a:pt x="0" y="17"/>
                    </a:moveTo>
                    <a:cubicBezTo>
                      <a:pt x="0" y="11"/>
                      <a:pt x="0" y="6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7" y="0"/>
                      <a:pt x="9" y="1"/>
                      <a:pt x="9" y="2"/>
                    </a:cubicBezTo>
                    <a:cubicBezTo>
                      <a:pt x="9" y="7"/>
                      <a:pt x="11" y="12"/>
                      <a:pt x="8" y="17"/>
                    </a:cubicBezTo>
                    <a:cubicBezTo>
                      <a:pt x="5" y="17"/>
                      <a:pt x="3" y="17"/>
                      <a:pt x="0" y="17"/>
                    </a:cubicBezTo>
                    <a:close/>
                  </a:path>
                </a:pathLst>
              </a:custGeom>
              <a:solidFill>
                <a:srgbClr val="69A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7" name="Freeform 141">
                <a:extLst>
                  <a:ext uri="{FF2B5EF4-FFF2-40B4-BE49-F238E27FC236}">
                    <a16:creationId xmlns:a16="http://schemas.microsoft.com/office/drawing/2014/main" id="{654DF3FC-F267-1F70-2C31-CD59D4F9ACAA}"/>
                  </a:ext>
                </a:extLst>
              </p:cNvPr>
              <p:cNvSpPr/>
              <p:nvPr/>
            </p:nvSpPr>
            <p:spPr bwMode="auto">
              <a:xfrm>
                <a:off x="3112" y="1863"/>
                <a:ext cx="36" cy="51"/>
              </a:xfrm>
              <a:custGeom>
                <a:gdLst>
                  <a:gd name="T0" fmla="*/ 9 w 12"/>
                  <a:gd name="T1" fmla="*/ 1 h 17"/>
                  <a:gd name="T2" fmla="*/ 10 w 12"/>
                  <a:gd name="T3" fmla="*/ 17 h 17"/>
                  <a:gd name="T4" fmla="*/ 3 w 12"/>
                  <a:gd name="T5" fmla="*/ 17 h 17"/>
                  <a:gd name="T6" fmla="*/ 1 w 12"/>
                  <a:gd name="T7" fmla="*/ 2 h 17"/>
                  <a:gd name="T8" fmla="*/ 3 w 12"/>
                  <a:gd name="T9" fmla="*/ 0 h 17"/>
                  <a:gd name="T10" fmla="*/ 9 w 12"/>
                  <a:gd name="T11" fmla="*/ 1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7">
                    <a:moveTo>
                      <a:pt x="9" y="1"/>
                    </a:moveTo>
                    <a:cubicBezTo>
                      <a:pt x="12" y="6"/>
                      <a:pt x="10" y="12"/>
                      <a:pt x="10" y="17"/>
                    </a:cubicBezTo>
                    <a:cubicBezTo>
                      <a:pt x="8" y="17"/>
                      <a:pt x="5" y="17"/>
                      <a:pt x="3" y="17"/>
                    </a:cubicBezTo>
                    <a:cubicBezTo>
                      <a:pt x="0" y="12"/>
                      <a:pt x="1" y="7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5" y="0"/>
                      <a:pt x="7" y="0"/>
                      <a:pt x="9" y="1"/>
                    </a:cubicBezTo>
                    <a:close/>
                  </a:path>
                </a:pathLst>
              </a:custGeom>
              <a:solidFill>
                <a:srgbClr val="65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8" name="Freeform 142">
                <a:extLst>
                  <a:ext uri="{FF2B5EF4-FFF2-40B4-BE49-F238E27FC236}">
                    <a16:creationId xmlns:a16="http://schemas.microsoft.com/office/drawing/2014/main" id="{D72F9E20-1981-64AE-76AD-55278683A93D}"/>
                  </a:ext>
                </a:extLst>
              </p:cNvPr>
              <p:cNvSpPr/>
              <p:nvPr/>
            </p:nvSpPr>
            <p:spPr bwMode="auto">
              <a:xfrm>
                <a:off x="3217" y="1866"/>
                <a:ext cx="36" cy="48"/>
              </a:xfrm>
              <a:custGeom>
                <a:gdLst>
                  <a:gd name="T0" fmla="*/ 10 w 12"/>
                  <a:gd name="T1" fmla="*/ 0 h 16"/>
                  <a:gd name="T2" fmla="*/ 11 w 12"/>
                  <a:gd name="T3" fmla="*/ 16 h 16"/>
                  <a:gd name="T4" fmla="*/ 3 w 12"/>
                  <a:gd name="T5" fmla="*/ 16 h 16"/>
                  <a:gd name="T6" fmla="*/ 3 w 12"/>
                  <a:gd name="T7" fmla="*/ 0 h 16"/>
                  <a:gd name="T8" fmla="*/ 10 w 12"/>
                  <a:gd name="T9" fmla="*/ 0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10" y="0"/>
                    </a:moveTo>
                    <a:cubicBezTo>
                      <a:pt x="12" y="5"/>
                      <a:pt x="10" y="11"/>
                      <a:pt x="11" y="16"/>
                    </a:cubicBezTo>
                    <a:cubicBezTo>
                      <a:pt x="8" y="16"/>
                      <a:pt x="5" y="16"/>
                      <a:pt x="3" y="16"/>
                    </a:cubicBezTo>
                    <a:cubicBezTo>
                      <a:pt x="0" y="11"/>
                      <a:pt x="0" y="5"/>
                      <a:pt x="3" y="0"/>
                    </a:cubicBezTo>
                    <a:cubicBezTo>
                      <a:pt x="5" y="0"/>
                      <a:pt x="7" y="0"/>
                      <a:pt x="10" y="0"/>
                    </a:cubicBezTo>
                    <a:close/>
                  </a:path>
                </a:pathLst>
              </a:custGeom>
              <a:solidFill>
                <a:srgbClr val="67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9" name="Freeform 143">
                <a:extLst>
                  <a:ext uri="{FF2B5EF4-FFF2-40B4-BE49-F238E27FC236}">
                    <a16:creationId xmlns:a16="http://schemas.microsoft.com/office/drawing/2014/main" id="{CBCDD94A-028E-8256-DF07-B0675A8D0FCD}"/>
                  </a:ext>
                </a:extLst>
              </p:cNvPr>
              <p:cNvSpPr/>
              <p:nvPr/>
            </p:nvSpPr>
            <p:spPr bwMode="auto">
              <a:xfrm>
                <a:off x="2983" y="1860"/>
                <a:ext cx="27" cy="54"/>
              </a:xfrm>
              <a:custGeom>
                <a:gdLst>
                  <a:gd name="T0" fmla="*/ 2 w 9"/>
                  <a:gd name="T1" fmla="*/ 18 h 18"/>
                  <a:gd name="T2" fmla="*/ 2 w 9"/>
                  <a:gd name="T3" fmla="*/ 6 h 18"/>
                  <a:gd name="T4" fmla="*/ 0 w 9"/>
                  <a:gd name="T5" fmla="*/ 1 h 18"/>
                  <a:gd name="T6" fmla="*/ 9 w 9"/>
                  <a:gd name="T7" fmla="*/ 1 h 18"/>
                  <a:gd name="T8" fmla="*/ 9 w 9"/>
                  <a:gd name="T9" fmla="*/ 18 h 18"/>
                  <a:gd name="T10" fmla="*/ 2 w 9"/>
                  <a:gd name="T11" fmla="*/ 18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8">
                    <a:moveTo>
                      <a:pt x="2" y="18"/>
                    </a:moveTo>
                    <a:cubicBezTo>
                      <a:pt x="2" y="14"/>
                      <a:pt x="2" y="10"/>
                      <a:pt x="2" y="6"/>
                    </a:cubicBezTo>
                    <a:cubicBezTo>
                      <a:pt x="2" y="4"/>
                      <a:pt x="3" y="2"/>
                      <a:pt x="0" y="1"/>
                    </a:cubicBezTo>
                    <a:cubicBezTo>
                      <a:pt x="3" y="0"/>
                      <a:pt x="6" y="1"/>
                      <a:pt x="9" y="1"/>
                    </a:cubicBezTo>
                    <a:cubicBezTo>
                      <a:pt x="9" y="7"/>
                      <a:pt x="9" y="12"/>
                      <a:pt x="9" y="18"/>
                    </a:cubicBezTo>
                    <a:cubicBezTo>
                      <a:pt x="7" y="18"/>
                      <a:pt x="5" y="18"/>
                      <a:pt x="2" y="18"/>
                    </a:cubicBezTo>
                    <a:close/>
                  </a:path>
                </a:pathLst>
              </a:custGeom>
              <a:solidFill>
                <a:srgbClr val="AFC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0" name="Freeform 144">
                <a:extLst>
                  <a:ext uri="{FF2B5EF4-FFF2-40B4-BE49-F238E27FC236}">
                    <a16:creationId xmlns:a16="http://schemas.microsoft.com/office/drawing/2014/main" id="{805F2F66-D4B5-2FCE-C881-503C6DB675B6}"/>
                  </a:ext>
                </a:extLst>
              </p:cNvPr>
              <p:cNvSpPr/>
              <p:nvPr/>
            </p:nvSpPr>
            <p:spPr bwMode="auto">
              <a:xfrm>
                <a:off x="2770" y="1860"/>
                <a:ext cx="24" cy="54"/>
              </a:xfrm>
              <a:custGeom>
                <a:gdLst>
                  <a:gd name="T0" fmla="*/ 2 w 8"/>
                  <a:gd name="T1" fmla="*/ 18 h 18"/>
                  <a:gd name="T2" fmla="*/ 2 w 8"/>
                  <a:gd name="T3" fmla="*/ 6 h 18"/>
                  <a:gd name="T4" fmla="*/ 0 w 8"/>
                  <a:gd name="T5" fmla="*/ 1 h 18"/>
                  <a:gd name="T6" fmla="*/ 8 w 8"/>
                  <a:gd name="T7" fmla="*/ 1 h 18"/>
                  <a:gd name="T8" fmla="*/ 8 w 8"/>
                  <a:gd name="T9" fmla="*/ 18 h 18"/>
                  <a:gd name="T10" fmla="*/ 2 w 8"/>
                  <a:gd name="T11" fmla="*/ 18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8">
                    <a:moveTo>
                      <a:pt x="2" y="18"/>
                    </a:moveTo>
                    <a:cubicBezTo>
                      <a:pt x="2" y="14"/>
                      <a:pt x="2" y="10"/>
                      <a:pt x="2" y="6"/>
                    </a:cubicBezTo>
                    <a:cubicBezTo>
                      <a:pt x="2" y="4"/>
                      <a:pt x="2" y="2"/>
                      <a:pt x="0" y="1"/>
                    </a:cubicBezTo>
                    <a:cubicBezTo>
                      <a:pt x="3" y="0"/>
                      <a:pt x="6" y="0"/>
                      <a:pt x="8" y="1"/>
                    </a:cubicBezTo>
                    <a:cubicBezTo>
                      <a:pt x="8" y="7"/>
                      <a:pt x="8" y="12"/>
                      <a:pt x="8" y="18"/>
                    </a:cubicBezTo>
                    <a:cubicBezTo>
                      <a:pt x="6" y="18"/>
                      <a:pt x="4" y="18"/>
                      <a:pt x="2" y="18"/>
                    </a:cubicBezTo>
                    <a:close/>
                  </a:path>
                </a:pathLst>
              </a:custGeom>
              <a:solidFill>
                <a:srgbClr val="AEC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1" name="Freeform 145">
                <a:extLst>
                  <a:ext uri="{FF2B5EF4-FFF2-40B4-BE49-F238E27FC236}">
                    <a16:creationId xmlns:a16="http://schemas.microsoft.com/office/drawing/2014/main" id="{390E75A6-85D6-9439-89CB-9F15327434B0}"/>
                  </a:ext>
                </a:extLst>
              </p:cNvPr>
              <p:cNvSpPr/>
              <p:nvPr/>
            </p:nvSpPr>
            <p:spPr bwMode="auto">
              <a:xfrm>
                <a:off x="2881" y="1860"/>
                <a:ext cx="24" cy="54"/>
              </a:xfrm>
              <a:custGeom>
                <a:gdLst>
                  <a:gd name="T0" fmla="*/ 0 w 8"/>
                  <a:gd name="T1" fmla="*/ 18 h 18"/>
                  <a:gd name="T2" fmla="*/ 0 w 8"/>
                  <a:gd name="T3" fmla="*/ 1 h 18"/>
                  <a:gd name="T4" fmla="*/ 8 w 8"/>
                  <a:gd name="T5" fmla="*/ 1 h 18"/>
                  <a:gd name="T6" fmla="*/ 7 w 8"/>
                  <a:gd name="T7" fmla="*/ 18 h 18"/>
                  <a:gd name="T8" fmla="*/ 0 w 8"/>
                  <a:gd name="T9" fmla="*/ 18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cubicBezTo>
                      <a:pt x="0" y="12"/>
                      <a:pt x="0" y="7"/>
                      <a:pt x="0" y="1"/>
                    </a:cubicBezTo>
                    <a:cubicBezTo>
                      <a:pt x="3" y="0"/>
                      <a:pt x="5" y="0"/>
                      <a:pt x="8" y="1"/>
                    </a:cubicBezTo>
                    <a:cubicBezTo>
                      <a:pt x="6" y="7"/>
                      <a:pt x="7" y="12"/>
                      <a:pt x="7" y="18"/>
                    </a:cubicBezTo>
                    <a:cubicBezTo>
                      <a:pt x="5" y="18"/>
                      <a:pt x="2" y="18"/>
                      <a:pt x="0" y="18"/>
                    </a:cubicBezTo>
                    <a:close/>
                  </a:path>
                </a:pathLst>
              </a:custGeom>
              <a:solidFill>
                <a:srgbClr val="AEC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2" name="Freeform 146">
                <a:extLst>
                  <a:ext uri="{FF2B5EF4-FFF2-40B4-BE49-F238E27FC236}">
                    <a16:creationId xmlns:a16="http://schemas.microsoft.com/office/drawing/2014/main" id="{2BD309DD-E39F-12A0-1902-DFF2F6B57C34}"/>
                  </a:ext>
                </a:extLst>
              </p:cNvPr>
              <p:cNvSpPr/>
              <p:nvPr/>
            </p:nvSpPr>
            <p:spPr bwMode="auto">
              <a:xfrm>
                <a:off x="3196" y="1860"/>
                <a:ext cx="30" cy="54"/>
              </a:xfrm>
              <a:custGeom>
                <a:gdLst>
                  <a:gd name="T0" fmla="*/ 10 w 10"/>
                  <a:gd name="T1" fmla="*/ 2 h 18"/>
                  <a:gd name="T2" fmla="*/ 10 w 10"/>
                  <a:gd name="T3" fmla="*/ 18 h 18"/>
                  <a:gd name="T4" fmla="*/ 3 w 10"/>
                  <a:gd name="T5" fmla="*/ 18 h 18"/>
                  <a:gd name="T6" fmla="*/ 2 w 10"/>
                  <a:gd name="T7" fmla="*/ 2 h 18"/>
                  <a:gd name="T8" fmla="*/ 3 w 10"/>
                  <a:gd name="T9" fmla="*/ 1 h 18"/>
                  <a:gd name="T10" fmla="*/ 10 w 10"/>
                  <a:gd name="T11" fmla="*/ 2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8">
                    <a:moveTo>
                      <a:pt x="10" y="2"/>
                    </a:moveTo>
                    <a:cubicBezTo>
                      <a:pt x="10" y="7"/>
                      <a:pt x="10" y="13"/>
                      <a:pt x="10" y="18"/>
                    </a:cubicBezTo>
                    <a:cubicBezTo>
                      <a:pt x="8" y="18"/>
                      <a:pt x="5" y="18"/>
                      <a:pt x="3" y="18"/>
                    </a:cubicBezTo>
                    <a:cubicBezTo>
                      <a:pt x="0" y="13"/>
                      <a:pt x="2" y="8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5" y="1"/>
                      <a:pt x="8" y="0"/>
                      <a:pt x="10" y="2"/>
                    </a:cubicBezTo>
                    <a:close/>
                  </a:path>
                </a:pathLst>
              </a:custGeom>
              <a:solidFill>
                <a:srgbClr val="AFC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3" name="Freeform 147">
                <a:extLst>
                  <a:ext uri="{FF2B5EF4-FFF2-40B4-BE49-F238E27FC236}">
                    <a16:creationId xmlns:a16="http://schemas.microsoft.com/office/drawing/2014/main" id="{FC07B422-76B9-C8FC-C09E-F1E0880771F1}"/>
                  </a:ext>
                </a:extLst>
              </p:cNvPr>
              <p:cNvSpPr/>
              <p:nvPr/>
            </p:nvSpPr>
            <p:spPr bwMode="auto">
              <a:xfrm>
                <a:off x="3097" y="1860"/>
                <a:ext cx="24" cy="54"/>
              </a:xfrm>
              <a:custGeom>
                <a:gdLst>
                  <a:gd name="T0" fmla="*/ 8 w 8"/>
                  <a:gd name="T1" fmla="*/ 1 h 18"/>
                  <a:gd name="T2" fmla="*/ 7 w 8"/>
                  <a:gd name="T3" fmla="*/ 2 h 18"/>
                  <a:gd name="T4" fmla="*/ 6 w 8"/>
                  <a:gd name="T5" fmla="*/ 18 h 18"/>
                  <a:gd name="T6" fmla="*/ 2 w 8"/>
                  <a:gd name="T7" fmla="*/ 18 h 18"/>
                  <a:gd name="T8" fmla="*/ 0 w 8"/>
                  <a:gd name="T9" fmla="*/ 5 h 18"/>
                  <a:gd name="T10" fmla="*/ 0 w 8"/>
                  <a:gd name="T11" fmla="*/ 2 h 18"/>
                  <a:gd name="T12" fmla="*/ 0 w 8"/>
                  <a:gd name="T13" fmla="*/ 1 h 18"/>
                  <a:gd name="T14" fmla="*/ 8 w 8"/>
                  <a:gd name="T15" fmla="*/ 1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8">
                    <a:moveTo>
                      <a:pt x="8" y="1"/>
                    </a:moveTo>
                    <a:cubicBezTo>
                      <a:pt x="8" y="1"/>
                      <a:pt x="8" y="1"/>
                      <a:pt x="7" y="2"/>
                    </a:cubicBezTo>
                    <a:cubicBezTo>
                      <a:pt x="6" y="7"/>
                      <a:pt x="8" y="13"/>
                      <a:pt x="6" y="18"/>
                    </a:cubicBezTo>
                    <a:cubicBezTo>
                      <a:pt x="5" y="18"/>
                      <a:pt x="3" y="18"/>
                      <a:pt x="2" y="18"/>
                    </a:cubicBezTo>
                    <a:cubicBezTo>
                      <a:pt x="0" y="14"/>
                      <a:pt x="1" y="9"/>
                      <a:pt x="0" y="5"/>
                    </a:cubicBezTo>
                    <a:cubicBezTo>
                      <a:pt x="0" y="4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5" y="0"/>
                      <a:pt x="8" y="1"/>
                    </a:cubicBezTo>
                    <a:close/>
                  </a:path>
                </a:pathLst>
              </a:custGeom>
              <a:solidFill>
                <a:srgbClr val="AFC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4" name="Freeform 148">
                <a:extLst>
                  <a:ext uri="{FF2B5EF4-FFF2-40B4-BE49-F238E27FC236}">
                    <a16:creationId xmlns:a16="http://schemas.microsoft.com/office/drawing/2014/main" id="{5601D36A-1837-876B-C9A3-E0B8C0455665}"/>
                  </a:ext>
                </a:extLst>
              </p:cNvPr>
              <p:cNvSpPr/>
              <p:nvPr/>
            </p:nvSpPr>
            <p:spPr bwMode="auto">
              <a:xfrm>
                <a:off x="3169" y="1860"/>
                <a:ext cx="36" cy="12"/>
              </a:xfrm>
              <a:custGeom>
                <a:gdLst>
                  <a:gd name="T0" fmla="*/ 12 w 12"/>
                  <a:gd name="T1" fmla="*/ 1 h 4"/>
                  <a:gd name="T2" fmla="*/ 12 w 12"/>
                  <a:gd name="T3" fmla="*/ 2 h 4"/>
                  <a:gd name="T4" fmla="*/ 0 w 12"/>
                  <a:gd name="T5" fmla="*/ 2 h 4"/>
                  <a:gd name="T6" fmla="*/ 0 w 12"/>
                  <a:gd name="T7" fmla="*/ 1 h 4"/>
                  <a:gd name="T8" fmla="*/ 12 w 12"/>
                  <a:gd name="T9" fmla="*/ 1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1"/>
                    </a:moveTo>
                    <a:cubicBezTo>
                      <a:pt x="12" y="1"/>
                      <a:pt x="12" y="1"/>
                      <a:pt x="12" y="2"/>
                    </a:cubicBezTo>
                    <a:cubicBezTo>
                      <a:pt x="8" y="4"/>
                      <a:pt x="4" y="4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0"/>
                      <a:pt x="8" y="0"/>
                      <a:pt x="12" y="1"/>
                    </a:cubicBezTo>
                    <a:close/>
                  </a:path>
                </a:pathLst>
              </a:custGeom>
              <a:solidFill>
                <a:srgbClr val="AFC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5" name="Freeform 149">
                <a:extLst>
                  <a:ext uri="{FF2B5EF4-FFF2-40B4-BE49-F238E27FC236}">
                    <a16:creationId xmlns:a16="http://schemas.microsoft.com/office/drawing/2014/main" id="{20F46419-DB95-D2AF-2D26-AA55EA176BD0}"/>
                  </a:ext>
                </a:extLst>
              </p:cNvPr>
              <p:cNvSpPr/>
              <p:nvPr/>
            </p:nvSpPr>
            <p:spPr bwMode="auto">
              <a:xfrm>
                <a:off x="2788" y="2025"/>
                <a:ext cx="51" cy="45"/>
              </a:xfrm>
              <a:custGeom>
                <a:gdLst>
                  <a:gd name="T0" fmla="*/ 2 w 17"/>
                  <a:gd name="T1" fmla="*/ 0 h 15"/>
                  <a:gd name="T2" fmla="*/ 14 w 17"/>
                  <a:gd name="T3" fmla="*/ 0 h 15"/>
                  <a:gd name="T4" fmla="*/ 14 w 17"/>
                  <a:gd name="T5" fmla="*/ 15 h 15"/>
                  <a:gd name="T6" fmla="*/ 2 w 17"/>
                  <a:gd name="T7" fmla="*/ 15 h 15"/>
                  <a:gd name="T8" fmla="*/ 2 w 17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cubicBezTo>
                      <a:pt x="6" y="0"/>
                      <a:pt x="10" y="0"/>
                      <a:pt x="14" y="0"/>
                    </a:cubicBezTo>
                    <a:cubicBezTo>
                      <a:pt x="17" y="5"/>
                      <a:pt x="17" y="10"/>
                      <a:pt x="14" y="15"/>
                    </a:cubicBezTo>
                    <a:cubicBezTo>
                      <a:pt x="10" y="15"/>
                      <a:pt x="6" y="15"/>
                      <a:pt x="2" y="15"/>
                    </a:cubicBezTo>
                    <a:cubicBezTo>
                      <a:pt x="0" y="10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66A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6" name="Freeform 150">
                <a:extLst>
                  <a:ext uri="{FF2B5EF4-FFF2-40B4-BE49-F238E27FC236}">
                    <a16:creationId xmlns:a16="http://schemas.microsoft.com/office/drawing/2014/main" id="{FFD468BD-4AB1-B0AC-EE48-2E29A4987BEC}"/>
                  </a:ext>
                </a:extLst>
              </p:cNvPr>
              <p:cNvSpPr/>
              <p:nvPr/>
            </p:nvSpPr>
            <p:spPr bwMode="auto">
              <a:xfrm>
                <a:off x="3160" y="2025"/>
                <a:ext cx="54" cy="45"/>
              </a:xfrm>
              <a:custGeom>
                <a:gdLst>
                  <a:gd name="T0" fmla="*/ 3 w 18"/>
                  <a:gd name="T1" fmla="*/ 0 h 15"/>
                  <a:gd name="T2" fmla="*/ 15 w 18"/>
                  <a:gd name="T3" fmla="*/ 0 h 15"/>
                  <a:gd name="T4" fmla="*/ 15 w 18"/>
                  <a:gd name="T5" fmla="*/ 15 h 15"/>
                  <a:gd name="T6" fmla="*/ 3 w 18"/>
                  <a:gd name="T7" fmla="*/ 15 h 15"/>
                  <a:gd name="T8" fmla="*/ 3 w 18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3" y="0"/>
                    </a:moveTo>
                    <a:cubicBezTo>
                      <a:pt x="7" y="0"/>
                      <a:pt x="11" y="0"/>
                      <a:pt x="15" y="0"/>
                    </a:cubicBezTo>
                    <a:cubicBezTo>
                      <a:pt x="18" y="5"/>
                      <a:pt x="18" y="10"/>
                      <a:pt x="15" y="15"/>
                    </a:cubicBezTo>
                    <a:cubicBezTo>
                      <a:pt x="11" y="15"/>
                      <a:pt x="7" y="15"/>
                      <a:pt x="3" y="15"/>
                    </a:cubicBezTo>
                    <a:cubicBezTo>
                      <a:pt x="1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6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7" name="Freeform 151">
                <a:extLst>
                  <a:ext uri="{FF2B5EF4-FFF2-40B4-BE49-F238E27FC236}">
                    <a16:creationId xmlns:a16="http://schemas.microsoft.com/office/drawing/2014/main" id="{67226275-1C9D-7587-CD0E-E94F038E23B2}"/>
                  </a:ext>
                </a:extLst>
              </p:cNvPr>
              <p:cNvSpPr/>
              <p:nvPr/>
            </p:nvSpPr>
            <p:spPr bwMode="auto">
              <a:xfrm>
                <a:off x="3055" y="2025"/>
                <a:ext cx="48" cy="45"/>
              </a:xfrm>
              <a:custGeom>
                <a:gdLst>
                  <a:gd name="T0" fmla="*/ 3 w 16"/>
                  <a:gd name="T1" fmla="*/ 0 h 15"/>
                  <a:gd name="T2" fmla="*/ 14 w 16"/>
                  <a:gd name="T3" fmla="*/ 0 h 15"/>
                  <a:gd name="T4" fmla="*/ 14 w 16"/>
                  <a:gd name="T5" fmla="*/ 15 h 15"/>
                  <a:gd name="T6" fmla="*/ 3 w 16"/>
                  <a:gd name="T7" fmla="*/ 15 h 15"/>
                  <a:gd name="T8" fmla="*/ 3 w 16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3" y="0"/>
                    </a:moveTo>
                    <a:cubicBezTo>
                      <a:pt x="7" y="0"/>
                      <a:pt x="10" y="0"/>
                      <a:pt x="14" y="0"/>
                    </a:cubicBezTo>
                    <a:cubicBezTo>
                      <a:pt x="16" y="5"/>
                      <a:pt x="16" y="10"/>
                      <a:pt x="14" y="15"/>
                    </a:cubicBezTo>
                    <a:cubicBezTo>
                      <a:pt x="10" y="15"/>
                      <a:pt x="7" y="15"/>
                      <a:pt x="3" y="15"/>
                    </a:cubicBezTo>
                    <a:cubicBezTo>
                      <a:pt x="0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5A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8" name="Freeform 152">
                <a:extLst>
                  <a:ext uri="{FF2B5EF4-FFF2-40B4-BE49-F238E27FC236}">
                    <a16:creationId xmlns:a16="http://schemas.microsoft.com/office/drawing/2014/main" id="{96E564E6-6BE6-1855-595B-E81C1C2148B4}"/>
                  </a:ext>
                </a:extLst>
              </p:cNvPr>
              <p:cNvSpPr/>
              <p:nvPr/>
            </p:nvSpPr>
            <p:spPr bwMode="auto">
              <a:xfrm>
                <a:off x="2893" y="2025"/>
                <a:ext cx="48" cy="45"/>
              </a:xfrm>
              <a:custGeom>
                <a:gdLst>
                  <a:gd name="T0" fmla="*/ 3 w 16"/>
                  <a:gd name="T1" fmla="*/ 0 h 15"/>
                  <a:gd name="T2" fmla="*/ 14 w 16"/>
                  <a:gd name="T3" fmla="*/ 0 h 15"/>
                  <a:gd name="T4" fmla="*/ 14 w 16"/>
                  <a:gd name="T5" fmla="*/ 15 h 15"/>
                  <a:gd name="T6" fmla="*/ 3 w 16"/>
                  <a:gd name="T7" fmla="*/ 15 h 15"/>
                  <a:gd name="T8" fmla="*/ 3 w 16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3" y="0"/>
                    </a:moveTo>
                    <a:cubicBezTo>
                      <a:pt x="6" y="0"/>
                      <a:pt x="10" y="0"/>
                      <a:pt x="14" y="0"/>
                    </a:cubicBezTo>
                    <a:cubicBezTo>
                      <a:pt x="16" y="5"/>
                      <a:pt x="16" y="10"/>
                      <a:pt x="14" y="15"/>
                    </a:cubicBezTo>
                    <a:cubicBezTo>
                      <a:pt x="10" y="15"/>
                      <a:pt x="6" y="15"/>
                      <a:pt x="3" y="15"/>
                    </a:cubicBezTo>
                    <a:cubicBezTo>
                      <a:pt x="0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7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9" name="Freeform 153">
                <a:extLst>
                  <a:ext uri="{FF2B5EF4-FFF2-40B4-BE49-F238E27FC236}">
                    <a16:creationId xmlns:a16="http://schemas.microsoft.com/office/drawing/2014/main" id="{5170C393-2CB7-269E-C9D2-44EFB6A4CD34}"/>
                  </a:ext>
                </a:extLst>
              </p:cNvPr>
              <p:cNvSpPr/>
              <p:nvPr/>
            </p:nvSpPr>
            <p:spPr bwMode="auto">
              <a:xfrm>
                <a:off x="3001" y="2025"/>
                <a:ext cx="48" cy="45"/>
              </a:xfrm>
              <a:custGeom>
                <a:gdLst>
                  <a:gd name="T0" fmla="*/ 3 w 16"/>
                  <a:gd name="T1" fmla="*/ 0 h 15"/>
                  <a:gd name="T2" fmla="*/ 13 w 16"/>
                  <a:gd name="T3" fmla="*/ 0 h 15"/>
                  <a:gd name="T4" fmla="*/ 13 w 16"/>
                  <a:gd name="T5" fmla="*/ 15 h 15"/>
                  <a:gd name="T6" fmla="*/ 3 w 16"/>
                  <a:gd name="T7" fmla="*/ 15 h 15"/>
                  <a:gd name="T8" fmla="*/ 3 w 16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3" y="0"/>
                    </a:moveTo>
                    <a:cubicBezTo>
                      <a:pt x="6" y="0"/>
                      <a:pt x="10" y="0"/>
                      <a:pt x="13" y="0"/>
                    </a:cubicBezTo>
                    <a:cubicBezTo>
                      <a:pt x="16" y="5"/>
                      <a:pt x="16" y="10"/>
                      <a:pt x="13" y="15"/>
                    </a:cubicBezTo>
                    <a:cubicBezTo>
                      <a:pt x="10" y="15"/>
                      <a:pt x="6" y="15"/>
                      <a:pt x="3" y="15"/>
                    </a:cubicBezTo>
                    <a:cubicBezTo>
                      <a:pt x="1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6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0" name="Freeform 154">
                <a:extLst>
                  <a:ext uri="{FF2B5EF4-FFF2-40B4-BE49-F238E27FC236}">
                    <a16:creationId xmlns:a16="http://schemas.microsoft.com/office/drawing/2014/main" id="{228AE51C-B006-D7DD-A4FB-2B4625B7DAC1}"/>
                  </a:ext>
                </a:extLst>
              </p:cNvPr>
              <p:cNvSpPr/>
              <p:nvPr/>
            </p:nvSpPr>
            <p:spPr bwMode="auto">
              <a:xfrm>
                <a:off x="2953" y="2025"/>
                <a:ext cx="45" cy="45"/>
              </a:xfrm>
              <a:custGeom>
                <a:gdLst>
                  <a:gd name="T0" fmla="*/ 3 w 15"/>
                  <a:gd name="T1" fmla="*/ 0 h 15"/>
                  <a:gd name="T2" fmla="*/ 12 w 15"/>
                  <a:gd name="T3" fmla="*/ 0 h 15"/>
                  <a:gd name="T4" fmla="*/ 13 w 15"/>
                  <a:gd name="T5" fmla="*/ 15 h 15"/>
                  <a:gd name="T6" fmla="*/ 3 w 15"/>
                  <a:gd name="T7" fmla="*/ 15 h 15"/>
                  <a:gd name="T8" fmla="*/ 3 w 15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3" y="0"/>
                    </a:moveTo>
                    <a:cubicBezTo>
                      <a:pt x="6" y="0"/>
                      <a:pt x="9" y="0"/>
                      <a:pt x="12" y="0"/>
                    </a:cubicBezTo>
                    <a:cubicBezTo>
                      <a:pt x="15" y="5"/>
                      <a:pt x="15" y="10"/>
                      <a:pt x="13" y="15"/>
                    </a:cubicBezTo>
                    <a:cubicBezTo>
                      <a:pt x="9" y="15"/>
                      <a:pt x="6" y="15"/>
                      <a:pt x="3" y="15"/>
                    </a:cubicBezTo>
                    <a:cubicBezTo>
                      <a:pt x="0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7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1" name="Freeform 155">
                <a:extLst>
                  <a:ext uri="{FF2B5EF4-FFF2-40B4-BE49-F238E27FC236}">
                    <a16:creationId xmlns:a16="http://schemas.microsoft.com/office/drawing/2014/main" id="{B6DCA350-6716-5903-DDA4-1A362BCEBBC7}"/>
                  </a:ext>
                </a:extLst>
              </p:cNvPr>
              <p:cNvSpPr/>
              <p:nvPr/>
            </p:nvSpPr>
            <p:spPr bwMode="auto">
              <a:xfrm>
                <a:off x="2848" y="2025"/>
                <a:ext cx="42" cy="48"/>
              </a:xfrm>
              <a:custGeom>
                <a:gdLst>
                  <a:gd name="T0" fmla="*/ 2 w 14"/>
                  <a:gd name="T1" fmla="*/ 0 h 16"/>
                  <a:gd name="T2" fmla="*/ 11 w 14"/>
                  <a:gd name="T3" fmla="*/ 0 h 16"/>
                  <a:gd name="T4" fmla="*/ 11 w 14"/>
                  <a:gd name="T5" fmla="*/ 15 h 16"/>
                  <a:gd name="T6" fmla="*/ 2 w 14"/>
                  <a:gd name="T7" fmla="*/ 15 h 16"/>
                  <a:gd name="T8" fmla="*/ 2 w 14"/>
                  <a:gd name="T9" fmla="*/ 0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2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4" y="5"/>
                      <a:pt x="14" y="10"/>
                      <a:pt x="11" y="15"/>
                    </a:cubicBezTo>
                    <a:cubicBezTo>
                      <a:pt x="8" y="16"/>
                      <a:pt x="5" y="15"/>
                      <a:pt x="2" y="15"/>
                    </a:cubicBezTo>
                    <a:cubicBezTo>
                      <a:pt x="0" y="10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65A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2" name="Freeform 156">
                <a:extLst>
                  <a:ext uri="{FF2B5EF4-FFF2-40B4-BE49-F238E27FC236}">
                    <a16:creationId xmlns:a16="http://schemas.microsoft.com/office/drawing/2014/main" id="{CC699DED-98DE-F861-A7D1-29C92ADD4290}"/>
                  </a:ext>
                </a:extLst>
              </p:cNvPr>
              <p:cNvSpPr/>
              <p:nvPr/>
            </p:nvSpPr>
            <p:spPr bwMode="auto">
              <a:xfrm>
                <a:off x="2935" y="2025"/>
                <a:ext cx="27" cy="45"/>
              </a:xfrm>
              <a:custGeom>
                <a:gdLst>
                  <a:gd name="T0" fmla="*/ 9 w 9"/>
                  <a:gd name="T1" fmla="*/ 0 h 15"/>
                  <a:gd name="T2" fmla="*/ 9 w 9"/>
                  <a:gd name="T3" fmla="*/ 15 h 15"/>
                  <a:gd name="T4" fmla="*/ 0 w 9"/>
                  <a:gd name="T5" fmla="*/ 15 h 15"/>
                  <a:gd name="T6" fmla="*/ 0 w 9"/>
                  <a:gd name="T7" fmla="*/ 0 h 15"/>
                  <a:gd name="T8" fmla="*/ 9 w 9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9" y="5"/>
                      <a:pt x="9" y="10"/>
                      <a:pt x="9" y="15"/>
                    </a:cubicBezTo>
                    <a:cubicBezTo>
                      <a:pt x="6" y="15"/>
                      <a:pt x="3" y="15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487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3" name="Freeform 157">
                <a:extLst>
                  <a:ext uri="{FF2B5EF4-FFF2-40B4-BE49-F238E27FC236}">
                    <a16:creationId xmlns:a16="http://schemas.microsoft.com/office/drawing/2014/main" id="{DB4C40D6-1CE0-3839-1B83-59AF5485B014}"/>
                  </a:ext>
                </a:extLst>
              </p:cNvPr>
              <p:cNvSpPr/>
              <p:nvPr/>
            </p:nvSpPr>
            <p:spPr bwMode="auto">
              <a:xfrm>
                <a:off x="3136" y="2025"/>
                <a:ext cx="33" cy="45"/>
              </a:xfrm>
              <a:custGeom>
                <a:gdLst>
                  <a:gd name="T0" fmla="*/ 11 w 11"/>
                  <a:gd name="T1" fmla="*/ 0 h 15"/>
                  <a:gd name="T2" fmla="*/ 11 w 11"/>
                  <a:gd name="T3" fmla="*/ 15 h 15"/>
                  <a:gd name="T4" fmla="*/ 2 w 11"/>
                  <a:gd name="T5" fmla="*/ 15 h 15"/>
                  <a:gd name="T6" fmla="*/ 2 w 11"/>
                  <a:gd name="T7" fmla="*/ 0 h 15"/>
                  <a:gd name="T8" fmla="*/ 11 w 11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11" y="0"/>
                    </a:moveTo>
                    <a:cubicBezTo>
                      <a:pt x="11" y="5"/>
                      <a:pt x="11" y="10"/>
                      <a:pt x="11" y="15"/>
                    </a:cubicBezTo>
                    <a:cubicBezTo>
                      <a:pt x="8" y="15"/>
                      <a:pt x="5" y="15"/>
                      <a:pt x="2" y="15"/>
                    </a:cubicBezTo>
                    <a:cubicBezTo>
                      <a:pt x="0" y="10"/>
                      <a:pt x="0" y="5"/>
                      <a:pt x="2" y="0"/>
                    </a:cubicBezTo>
                    <a:cubicBezTo>
                      <a:pt x="5" y="0"/>
                      <a:pt x="8" y="0"/>
                      <a:pt x="11" y="0"/>
                    </a:cubicBezTo>
                    <a:close/>
                  </a:path>
                </a:pathLst>
              </a:custGeom>
              <a:solidFill>
                <a:srgbClr val="477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4" name="Freeform 158">
                <a:extLst>
                  <a:ext uri="{FF2B5EF4-FFF2-40B4-BE49-F238E27FC236}">
                    <a16:creationId xmlns:a16="http://schemas.microsoft.com/office/drawing/2014/main" id="{02E435E5-393B-7958-AEE0-3FDF8C7C45BF}"/>
                  </a:ext>
                </a:extLst>
              </p:cNvPr>
              <p:cNvSpPr/>
              <p:nvPr/>
            </p:nvSpPr>
            <p:spPr bwMode="auto">
              <a:xfrm>
                <a:off x="2830" y="2025"/>
                <a:ext cx="24" cy="45"/>
              </a:xfrm>
              <a:custGeom>
                <a:gdLst>
                  <a:gd name="T0" fmla="*/ 8 w 8"/>
                  <a:gd name="T1" fmla="*/ 0 h 15"/>
                  <a:gd name="T2" fmla="*/ 8 w 8"/>
                  <a:gd name="T3" fmla="*/ 15 h 15"/>
                  <a:gd name="T4" fmla="*/ 0 w 8"/>
                  <a:gd name="T5" fmla="*/ 15 h 15"/>
                  <a:gd name="T6" fmla="*/ 0 w 8"/>
                  <a:gd name="T7" fmla="*/ 0 h 15"/>
                  <a:gd name="T8" fmla="*/ 8 w 8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cubicBezTo>
                      <a:pt x="8" y="5"/>
                      <a:pt x="8" y="10"/>
                      <a:pt x="8" y="15"/>
                    </a:cubicBezTo>
                    <a:cubicBezTo>
                      <a:pt x="6" y="15"/>
                      <a:pt x="3" y="15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6" y="0"/>
                      <a:pt x="8" y="0"/>
                    </a:cubicBezTo>
                    <a:close/>
                  </a:path>
                </a:pathLst>
              </a:custGeom>
              <a:solidFill>
                <a:srgbClr val="477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5" name="Freeform 159">
                <a:extLst>
                  <a:ext uri="{FF2B5EF4-FFF2-40B4-BE49-F238E27FC236}">
                    <a16:creationId xmlns:a16="http://schemas.microsoft.com/office/drawing/2014/main" id="{58F27D88-A048-2674-BCFE-3ABE7CFFE866}"/>
                  </a:ext>
                </a:extLst>
              </p:cNvPr>
              <p:cNvSpPr/>
              <p:nvPr/>
            </p:nvSpPr>
            <p:spPr bwMode="auto">
              <a:xfrm>
                <a:off x="3112" y="2025"/>
                <a:ext cx="30" cy="45"/>
              </a:xfrm>
              <a:custGeom>
                <a:gdLst>
                  <a:gd name="T0" fmla="*/ 10 w 10"/>
                  <a:gd name="T1" fmla="*/ 0 h 15"/>
                  <a:gd name="T2" fmla="*/ 10 w 10"/>
                  <a:gd name="T3" fmla="*/ 15 h 15"/>
                  <a:gd name="T4" fmla="*/ 2 w 10"/>
                  <a:gd name="T5" fmla="*/ 15 h 15"/>
                  <a:gd name="T6" fmla="*/ 2 w 10"/>
                  <a:gd name="T7" fmla="*/ 0 h 15"/>
                  <a:gd name="T8" fmla="*/ 10 w 10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10" y="0"/>
                    </a:moveTo>
                    <a:cubicBezTo>
                      <a:pt x="10" y="5"/>
                      <a:pt x="10" y="10"/>
                      <a:pt x="10" y="15"/>
                    </a:cubicBezTo>
                    <a:cubicBezTo>
                      <a:pt x="8" y="15"/>
                      <a:pt x="5" y="15"/>
                      <a:pt x="2" y="15"/>
                    </a:cubicBezTo>
                    <a:cubicBezTo>
                      <a:pt x="0" y="10"/>
                      <a:pt x="0" y="5"/>
                      <a:pt x="2" y="0"/>
                    </a:cubicBezTo>
                    <a:cubicBezTo>
                      <a:pt x="5" y="0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rgbClr val="66A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6" name="Freeform 160">
                <a:extLst>
                  <a:ext uri="{FF2B5EF4-FFF2-40B4-BE49-F238E27FC236}">
                    <a16:creationId xmlns:a16="http://schemas.microsoft.com/office/drawing/2014/main" id="{7FD3B19B-D55F-4745-70F0-F663ACF54E82}"/>
                  </a:ext>
                </a:extLst>
              </p:cNvPr>
              <p:cNvSpPr/>
              <p:nvPr/>
            </p:nvSpPr>
            <p:spPr bwMode="auto">
              <a:xfrm>
                <a:off x="3097" y="2025"/>
                <a:ext cx="21" cy="45"/>
              </a:xfrm>
              <a:custGeom>
                <a:gdLst>
                  <a:gd name="T0" fmla="*/ 7 w 7"/>
                  <a:gd name="T1" fmla="*/ 0 h 15"/>
                  <a:gd name="T2" fmla="*/ 7 w 7"/>
                  <a:gd name="T3" fmla="*/ 15 h 15"/>
                  <a:gd name="T4" fmla="*/ 0 w 7"/>
                  <a:gd name="T5" fmla="*/ 15 h 15"/>
                  <a:gd name="T6" fmla="*/ 0 w 7"/>
                  <a:gd name="T7" fmla="*/ 0 h 15"/>
                  <a:gd name="T8" fmla="*/ 7 w 7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5"/>
                      <a:pt x="7" y="10"/>
                      <a:pt x="7" y="15"/>
                    </a:cubicBezTo>
                    <a:cubicBezTo>
                      <a:pt x="5" y="15"/>
                      <a:pt x="2" y="15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AAC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7" name="Freeform 161">
                <a:extLst>
                  <a:ext uri="{FF2B5EF4-FFF2-40B4-BE49-F238E27FC236}">
                    <a16:creationId xmlns:a16="http://schemas.microsoft.com/office/drawing/2014/main" id="{87768F00-D107-357E-60ED-DEEDB098D5BD}"/>
                  </a:ext>
                </a:extLst>
              </p:cNvPr>
              <p:cNvSpPr/>
              <p:nvPr/>
            </p:nvSpPr>
            <p:spPr bwMode="auto">
              <a:xfrm>
                <a:off x="3040" y="2025"/>
                <a:ext cx="24" cy="45"/>
              </a:xfrm>
              <a:custGeom>
                <a:gdLst>
                  <a:gd name="T0" fmla="*/ 0 w 8"/>
                  <a:gd name="T1" fmla="*/ 15 h 15"/>
                  <a:gd name="T2" fmla="*/ 0 w 8"/>
                  <a:gd name="T3" fmla="*/ 0 h 15"/>
                  <a:gd name="T4" fmla="*/ 8 w 8"/>
                  <a:gd name="T5" fmla="*/ 0 h 15"/>
                  <a:gd name="T6" fmla="*/ 8 w 8"/>
                  <a:gd name="T7" fmla="*/ 15 h 15"/>
                  <a:gd name="T8" fmla="*/ 0 w 8"/>
                  <a:gd name="T9" fmla="*/ 1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5" y="0"/>
                      <a:pt x="8" y="0"/>
                    </a:cubicBezTo>
                    <a:cubicBezTo>
                      <a:pt x="8" y="5"/>
                      <a:pt x="8" y="10"/>
                      <a:pt x="8" y="15"/>
                    </a:cubicBezTo>
                    <a:cubicBezTo>
                      <a:pt x="5" y="15"/>
                      <a:pt x="3" y="15"/>
                      <a:pt x="0" y="15"/>
                    </a:cubicBezTo>
                    <a:close/>
                  </a:path>
                </a:pathLst>
              </a:custGeom>
              <a:solidFill>
                <a:srgbClr val="477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8" name="Freeform 162">
                <a:extLst>
                  <a:ext uri="{FF2B5EF4-FFF2-40B4-BE49-F238E27FC236}">
                    <a16:creationId xmlns:a16="http://schemas.microsoft.com/office/drawing/2014/main" id="{56FFE478-11B5-48B3-A777-9FA9B600ACBC}"/>
                  </a:ext>
                </a:extLst>
              </p:cNvPr>
              <p:cNvSpPr/>
              <p:nvPr/>
            </p:nvSpPr>
            <p:spPr bwMode="auto">
              <a:xfrm>
                <a:off x="2989" y="2025"/>
                <a:ext cx="21" cy="45"/>
              </a:xfrm>
              <a:custGeom>
                <a:gdLst>
                  <a:gd name="T0" fmla="*/ 1 w 7"/>
                  <a:gd name="T1" fmla="*/ 15 h 15"/>
                  <a:gd name="T2" fmla="*/ 0 w 7"/>
                  <a:gd name="T3" fmla="*/ 0 h 15"/>
                  <a:gd name="T4" fmla="*/ 7 w 7"/>
                  <a:gd name="T5" fmla="*/ 0 h 15"/>
                  <a:gd name="T6" fmla="*/ 7 w 7"/>
                  <a:gd name="T7" fmla="*/ 15 h 15"/>
                  <a:gd name="T8" fmla="*/ 1 w 7"/>
                  <a:gd name="T9" fmla="*/ 1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1" y="15"/>
                    </a:moveTo>
                    <a:cubicBezTo>
                      <a:pt x="1" y="10"/>
                      <a:pt x="0" y="5"/>
                      <a:pt x="0" y="0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5"/>
                      <a:pt x="7" y="10"/>
                      <a:pt x="7" y="15"/>
                    </a:cubicBezTo>
                    <a:cubicBezTo>
                      <a:pt x="5" y="15"/>
                      <a:pt x="3" y="15"/>
                      <a:pt x="1" y="15"/>
                    </a:cubicBezTo>
                    <a:close/>
                  </a:path>
                </a:pathLst>
              </a:custGeom>
              <a:solidFill>
                <a:srgbClr val="AFC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9" name="Freeform 163">
                <a:extLst>
                  <a:ext uri="{FF2B5EF4-FFF2-40B4-BE49-F238E27FC236}">
                    <a16:creationId xmlns:a16="http://schemas.microsoft.com/office/drawing/2014/main" id="{3137172A-6391-271C-65D8-445B2ED2DD3F}"/>
                  </a:ext>
                </a:extLst>
              </p:cNvPr>
              <p:cNvSpPr/>
              <p:nvPr/>
            </p:nvSpPr>
            <p:spPr bwMode="auto">
              <a:xfrm>
                <a:off x="2881" y="2025"/>
                <a:ext cx="21" cy="45"/>
              </a:xfrm>
              <a:custGeom>
                <a:gdLst>
                  <a:gd name="T0" fmla="*/ 0 w 7"/>
                  <a:gd name="T1" fmla="*/ 15 h 15"/>
                  <a:gd name="T2" fmla="*/ 0 w 7"/>
                  <a:gd name="T3" fmla="*/ 0 h 15"/>
                  <a:gd name="T4" fmla="*/ 7 w 7"/>
                  <a:gd name="T5" fmla="*/ 0 h 15"/>
                  <a:gd name="T6" fmla="*/ 7 w 7"/>
                  <a:gd name="T7" fmla="*/ 15 h 15"/>
                  <a:gd name="T8" fmla="*/ 0 w 7"/>
                  <a:gd name="T9" fmla="*/ 1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5"/>
                      <a:pt x="7" y="10"/>
                      <a:pt x="7" y="15"/>
                    </a:cubicBezTo>
                    <a:cubicBezTo>
                      <a:pt x="5" y="15"/>
                      <a:pt x="2" y="15"/>
                      <a:pt x="0" y="15"/>
                    </a:cubicBezTo>
                    <a:close/>
                  </a:path>
                </a:pathLst>
              </a:custGeom>
              <a:solidFill>
                <a:srgbClr val="AEC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0" name="Freeform 164">
                <a:extLst>
                  <a:ext uri="{FF2B5EF4-FFF2-40B4-BE49-F238E27FC236}">
                    <a16:creationId xmlns:a16="http://schemas.microsoft.com/office/drawing/2014/main" id="{6F2D13A2-F60F-89B2-ADB4-A5A89CD8632F}"/>
                  </a:ext>
                </a:extLst>
              </p:cNvPr>
              <p:cNvSpPr/>
              <p:nvPr/>
            </p:nvSpPr>
            <p:spPr bwMode="auto">
              <a:xfrm>
                <a:off x="2776" y="2025"/>
                <a:ext cx="18" cy="45"/>
              </a:xfrm>
              <a:custGeom>
                <a:gdLst>
                  <a:gd name="T0" fmla="*/ 6 w 6"/>
                  <a:gd name="T1" fmla="*/ 0 h 15"/>
                  <a:gd name="T2" fmla="*/ 6 w 6"/>
                  <a:gd name="T3" fmla="*/ 15 h 15"/>
                  <a:gd name="T4" fmla="*/ 0 w 6"/>
                  <a:gd name="T5" fmla="*/ 15 h 15"/>
                  <a:gd name="T6" fmla="*/ 0 w 6"/>
                  <a:gd name="T7" fmla="*/ 0 h 15"/>
                  <a:gd name="T8" fmla="*/ 6 w 6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6" y="0"/>
                    </a:moveTo>
                    <a:cubicBezTo>
                      <a:pt x="6" y="5"/>
                      <a:pt x="6" y="10"/>
                      <a:pt x="6" y="15"/>
                    </a:cubicBezTo>
                    <a:cubicBezTo>
                      <a:pt x="4" y="15"/>
                      <a:pt x="2" y="15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ADC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1" name="Freeform 165">
                <a:extLst>
                  <a:ext uri="{FF2B5EF4-FFF2-40B4-BE49-F238E27FC236}">
                    <a16:creationId xmlns:a16="http://schemas.microsoft.com/office/drawing/2014/main" id="{390D1799-6122-3938-E06D-F6BB5AB8D66A}"/>
                  </a:ext>
                </a:extLst>
              </p:cNvPr>
              <p:cNvSpPr/>
              <p:nvPr/>
            </p:nvSpPr>
            <p:spPr bwMode="auto">
              <a:xfrm>
                <a:off x="3205" y="2025"/>
                <a:ext cx="21" cy="45"/>
              </a:xfrm>
              <a:custGeom>
                <a:gdLst>
                  <a:gd name="T0" fmla="*/ 0 w 7"/>
                  <a:gd name="T1" fmla="*/ 15 h 15"/>
                  <a:gd name="T2" fmla="*/ 0 w 7"/>
                  <a:gd name="T3" fmla="*/ 0 h 15"/>
                  <a:gd name="T4" fmla="*/ 7 w 7"/>
                  <a:gd name="T5" fmla="*/ 0 h 15"/>
                  <a:gd name="T6" fmla="*/ 7 w 7"/>
                  <a:gd name="T7" fmla="*/ 15 h 15"/>
                  <a:gd name="T8" fmla="*/ 0 w 7"/>
                  <a:gd name="T9" fmla="*/ 1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5"/>
                      <a:pt x="7" y="10"/>
                      <a:pt x="7" y="15"/>
                    </a:cubicBezTo>
                    <a:cubicBezTo>
                      <a:pt x="5" y="15"/>
                      <a:pt x="2" y="15"/>
                      <a:pt x="0" y="15"/>
                    </a:cubicBezTo>
                    <a:close/>
                  </a:path>
                </a:pathLst>
              </a:custGeom>
              <a:solidFill>
                <a:srgbClr val="AEC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2" name="Freeform 166">
                <a:extLst>
                  <a:ext uri="{FF2B5EF4-FFF2-40B4-BE49-F238E27FC236}">
                    <a16:creationId xmlns:a16="http://schemas.microsoft.com/office/drawing/2014/main" id="{58A105D2-F99A-08E0-D6BC-358D48CDBA06}"/>
                  </a:ext>
                </a:extLst>
              </p:cNvPr>
              <p:cNvSpPr/>
              <p:nvPr/>
            </p:nvSpPr>
            <p:spPr bwMode="auto">
              <a:xfrm>
                <a:off x="2794" y="2259"/>
                <a:ext cx="45" cy="45"/>
              </a:xfrm>
              <a:custGeom>
                <a:gdLst>
                  <a:gd name="T0" fmla="*/ 0 w 15"/>
                  <a:gd name="T1" fmla="*/ 15 h 15"/>
                  <a:gd name="T2" fmla="*/ 0 w 15"/>
                  <a:gd name="T3" fmla="*/ 0 h 15"/>
                  <a:gd name="T4" fmla="*/ 12 w 15"/>
                  <a:gd name="T5" fmla="*/ 0 h 15"/>
                  <a:gd name="T6" fmla="*/ 12 w 15"/>
                  <a:gd name="T7" fmla="*/ 15 h 15"/>
                  <a:gd name="T8" fmla="*/ 0 w 15"/>
                  <a:gd name="T9" fmla="*/ 1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4" y="0"/>
                      <a:pt x="8" y="0"/>
                      <a:pt x="12" y="0"/>
                    </a:cubicBezTo>
                    <a:cubicBezTo>
                      <a:pt x="15" y="5"/>
                      <a:pt x="15" y="10"/>
                      <a:pt x="12" y="15"/>
                    </a:cubicBezTo>
                    <a:cubicBezTo>
                      <a:pt x="8" y="15"/>
                      <a:pt x="4" y="15"/>
                      <a:pt x="0" y="15"/>
                    </a:cubicBezTo>
                    <a:close/>
                  </a:path>
                </a:pathLst>
              </a:custGeom>
              <a:solidFill>
                <a:srgbClr val="66A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3" name="Freeform 167">
                <a:extLst>
                  <a:ext uri="{FF2B5EF4-FFF2-40B4-BE49-F238E27FC236}">
                    <a16:creationId xmlns:a16="http://schemas.microsoft.com/office/drawing/2014/main" id="{694998F7-BF10-4E21-0A96-1BFD1F714105}"/>
                  </a:ext>
                </a:extLst>
              </p:cNvPr>
              <p:cNvSpPr/>
              <p:nvPr/>
            </p:nvSpPr>
            <p:spPr bwMode="auto">
              <a:xfrm>
                <a:off x="3160" y="2259"/>
                <a:ext cx="54" cy="45"/>
              </a:xfrm>
              <a:custGeom>
                <a:gdLst>
                  <a:gd name="T0" fmla="*/ 3 w 18"/>
                  <a:gd name="T1" fmla="*/ 0 h 15"/>
                  <a:gd name="T2" fmla="*/ 15 w 18"/>
                  <a:gd name="T3" fmla="*/ 0 h 15"/>
                  <a:gd name="T4" fmla="*/ 15 w 18"/>
                  <a:gd name="T5" fmla="*/ 15 h 15"/>
                  <a:gd name="T6" fmla="*/ 3 w 18"/>
                  <a:gd name="T7" fmla="*/ 15 h 15"/>
                  <a:gd name="T8" fmla="*/ 3 w 18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3" y="0"/>
                    </a:moveTo>
                    <a:cubicBezTo>
                      <a:pt x="7" y="0"/>
                      <a:pt x="11" y="0"/>
                      <a:pt x="15" y="0"/>
                    </a:cubicBezTo>
                    <a:cubicBezTo>
                      <a:pt x="18" y="5"/>
                      <a:pt x="18" y="10"/>
                      <a:pt x="15" y="15"/>
                    </a:cubicBezTo>
                    <a:cubicBezTo>
                      <a:pt x="11" y="15"/>
                      <a:pt x="7" y="15"/>
                      <a:pt x="3" y="15"/>
                    </a:cubicBezTo>
                    <a:cubicBezTo>
                      <a:pt x="1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7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4" name="Freeform 168">
                <a:extLst>
                  <a:ext uri="{FF2B5EF4-FFF2-40B4-BE49-F238E27FC236}">
                    <a16:creationId xmlns:a16="http://schemas.microsoft.com/office/drawing/2014/main" id="{3358FF11-845D-0EE9-9200-14470F458923}"/>
                  </a:ext>
                </a:extLst>
              </p:cNvPr>
              <p:cNvSpPr/>
              <p:nvPr/>
            </p:nvSpPr>
            <p:spPr bwMode="auto">
              <a:xfrm>
                <a:off x="2893" y="2259"/>
                <a:ext cx="48" cy="45"/>
              </a:xfrm>
              <a:custGeom>
                <a:gdLst>
                  <a:gd name="T0" fmla="*/ 3 w 16"/>
                  <a:gd name="T1" fmla="*/ 0 h 15"/>
                  <a:gd name="T2" fmla="*/ 14 w 16"/>
                  <a:gd name="T3" fmla="*/ 0 h 15"/>
                  <a:gd name="T4" fmla="*/ 14 w 16"/>
                  <a:gd name="T5" fmla="*/ 15 h 15"/>
                  <a:gd name="T6" fmla="*/ 3 w 16"/>
                  <a:gd name="T7" fmla="*/ 15 h 15"/>
                  <a:gd name="T8" fmla="*/ 3 w 16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3" y="0"/>
                    </a:moveTo>
                    <a:cubicBezTo>
                      <a:pt x="6" y="0"/>
                      <a:pt x="10" y="0"/>
                      <a:pt x="14" y="0"/>
                    </a:cubicBezTo>
                    <a:cubicBezTo>
                      <a:pt x="16" y="5"/>
                      <a:pt x="16" y="10"/>
                      <a:pt x="14" y="15"/>
                    </a:cubicBezTo>
                    <a:cubicBezTo>
                      <a:pt x="10" y="15"/>
                      <a:pt x="6" y="15"/>
                      <a:pt x="3" y="15"/>
                    </a:cubicBezTo>
                    <a:cubicBezTo>
                      <a:pt x="0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7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5" name="Freeform 169">
                <a:extLst>
                  <a:ext uri="{FF2B5EF4-FFF2-40B4-BE49-F238E27FC236}">
                    <a16:creationId xmlns:a16="http://schemas.microsoft.com/office/drawing/2014/main" id="{E62CF4F3-F303-FF51-06C4-F88C0BBE590F}"/>
                  </a:ext>
                </a:extLst>
              </p:cNvPr>
              <p:cNvSpPr/>
              <p:nvPr/>
            </p:nvSpPr>
            <p:spPr bwMode="auto">
              <a:xfrm>
                <a:off x="3055" y="2259"/>
                <a:ext cx="48" cy="45"/>
              </a:xfrm>
              <a:custGeom>
                <a:gdLst>
                  <a:gd name="T0" fmla="*/ 3 w 16"/>
                  <a:gd name="T1" fmla="*/ 0 h 15"/>
                  <a:gd name="T2" fmla="*/ 14 w 16"/>
                  <a:gd name="T3" fmla="*/ 0 h 15"/>
                  <a:gd name="T4" fmla="*/ 14 w 16"/>
                  <a:gd name="T5" fmla="*/ 15 h 15"/>
                  <a:gd name="T6" fmla="*/ 3 w 16"/>
                  <a:gd name="T7" fmla="*/ 15 h 15"/>
                  <a:gd name="T8" fmla="*/ 3 w 16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3" y="0"/>
                    </a:moveTo>
                    <a:cubicBezTo>
                      <a:pt x="7" y="0"/>
                      <a:pt x="10" y="0"/>
                      <a:pt x="14" y="0"/>
                    </a:cubicBezTo>
                    <a:cubicBezTo>
                      <a:pt x="16" y="5"/>
                      <a:pt x="16" y="10"/>
                      <a:pt x="14" y="15"/>
                    </a:cubicBezTo>
                    <a:cubicBezTo>
                      <a:pt x="10" y="15"/>
                      <a:pt x="7" y="15"/>
                      <a:pt x="3" y="15"/>
                    </a:cubicBezTo>
                    <a:cubicBezTo>
                      <a:pt x="0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6A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6" name="Freeform 170">
                <a:extLst>
                  <a:ext uri="{FF2B5EF4-FFF2-40B4-BE49-F238E27FC236}">
                    <a16:creationId xmlns:a16="http://schemas.microsoft.com/office/drawing/2014/main" id="{707E7C82-D0CF-758D-5CD6-D34EF63200AA}"/>
                  </a:ext>
                </a:extLst>
              </p:cNvPr>
              <p:cNvSpPr/>
              <p:nvPr/>
            </p:nvSpPr>
            <p:spPr bwMode="auto">
              <a:xfrm>
                <a:off x="2953" y="2259"/>
                <a:ext cx="45" cy="45"/>
              </a:xfrm>
              <a:custGeom>
                <a:gdLst>
                  <a:gd name="T0" fmla="*/ 3 w 15"/>
                  <a:gd name="T1" fmla="*/ 0 h 15"/>
                  <a:gd name="T2" fmla="*/ 12 w 15"/>
                  <a:gd name="T3" fmla="*/ 0 h 15"/>
                  <a:gd name="T4" fmla="*/ 13 w 15"/>
                  <a:gd name="T5" fmla="*/ 15 h 15"/>
                  <a:gd name="T6" fmla="*/ 3 w 15"/>
                  <a:gd name="T7" fmla="*/ 15 h 15"/>
                  <a:gd name="T8" fmla="*/ 3 w 15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3" y="0"/>
                    </a:moveTo>
                    <a:cubicBezTo>
                      <a:pt x="6" y="0"/>
                      <a:pt x="9" y="0"/>
                      <a:pt x="12" y="0"/>
                    </a:cubicBezTo>
                    <a:cubicBezTo>
                      <a:pt x="15" y="5"/>
                      <a:pt x="15" y="10"/>
                      <a:pt x="13" y="15"/>
                    </a:cubicBezTo>
                    <a:cubicBezTo>
                      <a:pt x="9" y="15"/>
                      <a:pt x="6" y="15"/>
                      <a:pt x="3" y="15"/>
                    </a:cubicBezTo>
                    <a:cubicBezTo>
                      <a:pt x="0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8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7" name="Freeform 171">
                <a:extLst>
                  <a:ext uri="{FF2B5EF4-FFF2-40B4-BE49-F238E27FC236}">
                    <a16:creationId xmlns:a16="http://schemas.microsoft.com/office/drawing/2014/main" id="{DCFD034C-C53F-210B-8F91-CC38A421BD4E}"/>
                  </a:ext>
                </a:extLst>
              </p:cNvPr>
              <p:cNvSpPr/>
              <p:nvPr/>
            </p:nvSpPr>
            <p:spPr bwMode="auto">
              <a:xfrm>
                <a:off x="3001" y="2259"/>
                <a:ext cx="48" cy="45"/>
              </a:xfrm>
              <a:custGeom>
                <a:gdLst>
                  <a:gd name="T0" fmla="*/ 3 w 16"/>
                  <a:gd name="T1" fmla="*/ 0 h 15"/>
                  <a:gd name="T2" fmla="*/ 13 w 16"/>
                  <a:gd name="T3" fmla="*/ 0 h 15"/>
                  <a:gd name="T4" fmla="*/ 13 w 16"/>
                  <a:gd name="T5" fmla="*/ 15 h 15"/>
                  <a:gd name="T6" fmla="*/ 3 w 16"/>
                  <a:gd name="T7" fmla="*/ 15 h 15"/>
                  <a:gd name="T8" fmla="*/ 3 w 16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3" y="0"/>
                    </a:moveTo>
                    <a:cubicBezTo>
                      <a:pt x="6" y="0"/>
                      <a:pt x="10" y="0"/>
                      <a:pt x="13" y="0"/>
                    </a:cubicBezTo>
                    <a:cubicBezTo>
                      <a:pt x="16" y="5"/>
                      <a:pt x="16" y="10"/>
                      <a:pt x="13" y="15"/>
                    </a:cubicBezTo>
                    <a:cubicBezTo>
                      <a:pt x="10" y="15"/>
                      <a:pt x="6" y="15"/>
                      <a:pt x="3" y="15"/>
                    </a:cubicBezTo>
                    <a:cubicBezTo>
                      <a:pt x="1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6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8" name="Freeform 172">
                <a:extLst>
                  <a:ext uri="{FF2B5EF4-FFF2-40B4-BE49-F238E27FC236}">
                    <a16:creationId xmlns:a16="http://schemas.microsoft.com/office/drawing/2014/main" id="{B0444BDF-9144-0842-4FBC-F06B838F9388}"/>
                  </a:ext>
                </a:extLst>
              </p:cNvPr>
              <p:cNvSpPr/>
              <p:nvPr/>
            </p:nvSpPr>
            <p:spPr bwMode="auto">
              <a:xfrm>
                <a:off x="2845" y="2259"/>
                <a:ext cx="45" cy="45"/>
              </a:xfrm>
              <a:custGeom>
                <a:gdLst>
                  <a:gd name="T0" fmla="*/ 3 w 15"/>
                  <a:gd name="T1" fmla="*/ 0 h 15"/>
                  <a:gd name="T2" fmla="*/ 12 w 15"/>
                  <a:gd name="T3" fmla="*/ 0 h 15"/>
                  <a:gd name="T4" fmla="*/ 12 w 15"/>
                  <a:gd name="T5" fmla="*/ 15 h 15"/>
                  <a:gd name="T6" fmla="*/ 3 w 15"/>
                  <a:gd name="T7" fmla="*/ 15 h 15"/>
                  <a:gd name="T8" fmla="*/ 3 w 15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3" y="0"/>
                    </a:moveTo>
                    <a:cubicBezTo>
                      <a:pt x="6" y="0"/>
                      <a:pt x="9" y="0"/>
                      <a:pt x="12" y="0"/>
                    </a:cubicBezTo>
                    <a:cubicBezTo>
                      <a:pt x="15" y="5"/>
                      <a:pt x="14" y="10"/>
                      <a:pt x="12" y="15"/>
                    </a:cubicBezTo>
                    <a:cubicBezTo>
                      <a:pt x="9" y="15"/>
                      <a:pt x="6" y="15"/>
                      <a:pt x="3" y="15"/>
                    </a:cubicBezTo>
                    <a:cubicBezTo>
                      <a:pt x="1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5A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9" name="Freeform 173">
                <a:extLst>
                  <a:ext uri="{FF2B5EF4-FFF2-40B4-BE49-F238E27FC236}">
                    <a16:creationId xmlns:a16="http://schemas.microsoft.com/office/drawing/2014/main" id="{2F05BB5E-2F42-ACFB-0C97-6C011FCD5867}"/>
                  </a:ext>
                </a:extLst>
              </p:cNvPr>
              <p:cNvSpPr/>
              <p:nvPr/>
            </p:nvSpPr>
            <p:spPr bwMode="auto">
              <a:xfrm>
                <a:off x="3136" y="2259"/>
                <a:ext cx="33" cy="45"/>
              </a:xfrm>
              <a:custGeom>
                <a:gdLst>
                  <a:gd name="T0" fmla="*/ 11 w 11"/>
                  <a:gd name="T1" fmla="*/ 0 h 15"/>
                  <a:gd name="T2" fmla="*/ 11 w 11"/>
                  <a:gd name="T3" fmla="*/ 15 h 15"/>
                  <a:gd name="T4" fmla="*/ 2 w 11"/>
                  <a:gd name="T5" fmla="*/ 15 h 15"/>
                  <a:gd name="T6" fmla="*/ 2 w 11"/>
                  <a:gd name="T7" fmla="*/ 0 h 15"/>
                  <a:gd name="T8" fmla="*/ 11 w 11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11" y="0"/>
                    </a:moveTo>
                    <a:cubicBezTo>
                      <a:pt x="11" y="5"/>
                      <a:pt x="11" y="10"/>
                      <a:pt x="11" y="15"/>
                    </a:cubicBezTo>
                    <a:cubicBezTo>
                      <a:pt x="8" y="15"/>
                      <a:pt x="5" y="15"/>
                      <a:pt x="2" y="15"/>
                    </a:cubicBezTo>
                    <a:cubicBezTo>
                      <a:pt x="0" y="10"/>
                      <a:pt x="0" y="5"/>
                      <a:pt x="2" y="0"/>
                    </a:cubicBezTo>
                    <a:cubicBezTo>
                      <a:pt x="5" y="0"/>
                      <a:pt x="8" y="0"/>
                      <a:pt x="11" y="0"/>
                    </a:cubicBezTo>
                    <a:close/>
                  </a:path>
                </a:pathLst>
              </a:custGeom>
              <a:solidFill>
                <a:srgbClr val="487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0" name="Freeform 174">
                <a:extLst>
                  <a:ext uri="{FF2B5EF4-FFF2-40B4-BE49-F238E27FC236}">
                    <a16:creationId xmlns:a16="http://schemas.microsoft.com/office/drawing/2014/main" id="{027D049F-C51D-489A-0276-36E0E39561B0}"/>
                  </a:ext>
                </a:extLst>
              </p:cNvPr>
              <p:cNvSpPr/>
              <p:nvPr/>
            </p:nvSpPr>
            <p:spPr bwMode="auto">
              <a:xfrm>
                <a:off x="2935" y="2259"/>
                <a:ext cx="27" cy="45"/>
              </a:xfrm>
              <a:custGeom>
                <a:gdLst>
                  <a:gd name="T0" fmla="*/ 9 w 9"/>
                  <a:gd name="T1" fmla="*/ 0 h 15"/>
                  <a:gd name="T2" fmla="*/ 9 w 9"/>
                  <a:gd name="T3" fmla="*/ 15 h 15"/>
                  <a:gd name="T4" fmla="*/ 0 w 9"/>
                  <a:gd name="T5" fmla="*/ 15 h 15"/>
                  <a:gd name="T6" fmla="*/ 0 w 9"/>
                  <a:gd name="T7" fmla="*/ 0 h 15"/>
                  <a:gd name="T8" fmla="*/ 9 w 9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9" y="0"/>
                    </a:moveTo>
                    <a:cubicBezTo>
                      <a:pt x="9" y="5"/>
                      <a:pt x="9" y="10"/>
                      <a:pt x="9" y="15"/>
                    </a:cubicBezTo>
                    <a:cubicBezTo>
                      <a:pt x="6" y="15"/>
                      <a:pt x="3" y="15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487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1" name="Freeform 175">
                <a:extLst>
                  <a:ext uri="{FF2B5EF4-FFF2-40B4-BE49-F238E27FC236}">
                    <a16:creationId xmlns:a16="http://schemas.microsoft.com/office/drawing/2014/main" id="{EA535E9D-3484-9F6E-6EC1-8DBE1125D76A}"/>
                  </a:ext>
                </a:extLst>
              </p:cNvPr>
              <p:cNvSpPr/>
              <p:nvPr/>
            </p:nvSpPr>
            <p:spPr bwMode="auto">
              <a:xfrm>
                <a:off x="3040" y="2259"/>
                <a:ext cx="24" cy="45"/>
              </a:xfrm>
              <a:custGeom>
                <a:gdLst>
                  <a:gd name="T0" fmla="*/ 0 w 8"/>
                  <a:gd name="T1" fmla="*/ 15 h 15"/>
                  <a:gd name="T2" fmla="*/ 0 w 8"/>
                  <a:gd name="T3" fmla="*/ 0 h 15"/>
                  <a:gd name="T4" fmla="*/ 8 w 8"/>
                  <a:gd name="T5" fmla="*/ 0 h 15"/>
                  <a:gd name="T6" fmla="*/ 8 w 8"/>
                  <a:gd name="T7" fmla="*/ 15 h 15"/>
                  <a:gd name="T8" fmla="*/ 0 w 8"/>
                  <a:gd name="T9" fmla="*/ 1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5" y="0"/>
                      <a:pt x="8" y="0"/>
                    </a:cubicBezTo>
                    <a:cubicBezTo>
                      <a:pt x="8" y="5"/>
                      <a:pt x="8" y="10"/>
                      <a:pt x="8" y="15"/>
                    </a:cubicBezTo>
                    <a:cubicBezTo>
                      <a:pt x="5" y="15"/>
                      <a:pt x="3" y="15"/>
                      <a:pt x="0" y="15"/>
                    </a:cubicBezTo>
                    <a:close/>
                  </a:path>
                </a:pathLst>
              </a:custGeom>
              <a:solidFill>
                <a:srgbClr val="477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2" name="Freeform 176">
                <a:extLst>
                  <a:ext uri="{FF2B5EF4-FFF2-40B4-BE49-F238E27FC236}">
                    <a16:creationId xmlns:a16="http://schemas.microsoft.com/office/drawing/2014/main" id="{F1E427EF-78E5-BD82-A7E0-B3FDF6EB1E4B}"/>
                  </a:ext>
                </a:extLst>
              </p:cNvPr>
              <p:cNvSpPr/>
              <p:nvPr/>
            </p:nvSpPr>
            <p:spPr bwMode="auto">
              <a:xfrm>
                <a:off x="3097" y="2259"/>
                <a:ext cx="30" cy="45"/>
              </a:xfrm>
              <a:custGeom>
                <a:gdLst>
                  <a:gd name="T0" fmla="*/ 0 w 10"/>
                  <a:gd name="T1" fmla="*/ 15 h 15"/>
                  <a:gd name="T2" fmla="*/ 0 w 10"/>
                  <a:gd name="T3" fmla="*/ 0 h 15"/>
                  <a:gd name="T4" fmla="*/ 7 w 10"/>
                  <a:gd name="T5" fmla="*/ 0 h 15"/>
                  <a:gd name="T6" fmla="*/ 7 w 10"/>
                  <a:gd name="T7" fmla="*/ 15 h 15"/>
                  <a:gd name="T8" fmla="*/ 0 w 10"/>
                  <a:gd name="T9" fmla="*/ 1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10" y="5"/>
                      <a:pt x="10" y="10"/>
                      <a:pt x="7" y="15"/>
                    </a:cubicBezTo>
                    <a:cubicBezTo>
                      <a:pt x="5" y="15"/>
                      <a:pt x="2" y="15"/>
                      <a:pt x="0" y="15"/>
                    </a:cubicBezTo>
                    <a:close/>
                  </a:path>
                </a:pathLst>
              </a:custGeom>
              <a:solidFill>
                <a:srgbClr val="AAC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3" name="Freeform 177">
                <a:extLst>
                  <a:ext uri="{FF2B5EF4-FFF2-40B4-BE49-F238E27FC236}">
                    <a16:creationId xmlns:a16="http://schemas.microsoft.com/office/drawing/2014/main" id="{5B5BEBFC-BF96-FC2F-40A6-E07FED9E41AB}"/>
                  </a:ext>
                </a:extLst>
              </p:cNvPr>
              <p:cNvSpPr/>
              <p:nvPr/>
            </p:nvSpPr>
            <p:spPr bwMode="auto">
              <a:xfrm>
                <a:off x="3118" y="2259"/>
                <a:ext cx="24" cy="45"/>
              </a:xfrm>
              <a:custGeom>
                <a:gdLst>
                  <a:gd name="T0" fmla="*/ 0 w 8"/>
                  <a:gd name="T1" fmla="*/ 15 h 15"/>
                  <a:gd name="T2" fmla="*/ 0 w 8"/>
                  <a:gd name="T3" fmla="*/ 0 h 15"/>
                  <a:gd name="T4" fmla="*/ 8 w 8"/>
                  <a:gd name="T5" fmla="*/ 0 h 15"/>
                  <a:gd name="T6" fmla="*/ 8 w 8"/>
                  <a:gd name="T7" fmla="*/ 15 h 15"/>
                  <a:gd name="T8" fmla="*/ 0 w 8"/>
                  <a:gd name="T9" fmla="*/ 1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6" y="0"/>
                      <a:pt x="8" y="0"/>
                    </a:cubicBezTo>
                    <a:cubicBezTo>
                      <a:pt x="8" y="5"/>
                      <a:pt x="8" y="10"/>
                      <a:pt x="8" y="15"/>
                    </a:cubicBezTo>
                    <a:cubicBezTo>
                      <a:pt x="6" y="15"/>
                      <a:pt x="3" y="15"/>
                      <a:pt x="0" y="15"/>
                    </a:cubicBezTo>
                    <a:close/>
                  </a:path>
                </a:pathLst>
              </a:custGeom>
              <a:solidFill>
                <a:srgbClr val="66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4" name="Freeform 178">
                <a:extLst>
                  <a:ext uri="{FF2B5EF4-FFF2-40B4-BE49-F238E27FC236}">
                    <a16:creationId xmlns:a16="http://schemas.microsoft.com/office/drawing/2014/main" id="{D1B1510F-105D-81B3-B5B3-47F5E936507F}"/>
                  </a:ext>
                </a:extLst>
              </p:cNvPr>
              <p:cNvSpPr/>
              <p:nvPr/>
            </p:nvSpPr>
            <p:spPr bwMode="auto">
              <a:xfrm>
                <a:off x="2830" y="2259"/>
                <a:ext cx="24" cy="45"/>
              </a:xfrm>
              <a:custGeom>
                <a:gdLst>
                  <a:gd name="T0" fmla="*/ 8 w 8"/>
                  <a:gd name="T1" fmla="*/ 0 h 15"/>
                  <a:gd name="T2" fmla="*/ 8 w 8"/>
                  <a:gd name="T3" fmla="*/ 15 h 15"/>
                  <a:gd name="T4" fmla="*/ 0 w 8"/>
                  <a:gd name="T5" fmla="*/ 15 h 15"/>
                  <a:gd name="T6" fmla="*/ 0 w 8"/>
                  <a:gd name="T7" fmla="*/ 0 h 15"/>
                  <a:gd name="T8" fmla="*/ 8 w 8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cubicBezTo>
                      <a:pt x="8" y="5"/>
                      <a:pt x="8" y="10"/>
                      <a:pt x="8" y="15"/>
                    </a:cubicBezTo>
                    <a:cubicBezTo>
                      <a:pt x="6" y="15"/>
                      <a:pt x="3" y="15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6" y="0"/>
                      <a:pt x="8" y="0"/>
                    </a:cubicBezTo>
                    <a:close/>
                  </a:path>
                </a:pathLst>
              </a:custGeom>
              <a:solidFill>
                <a:srgbClr val="467D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5" name="Freeform 179">
                <a:extLst>
                  <a:ext uri="{FF2B5EF4-FFF2-40B4-BE49-F238E27FC236}">
                    <a16:creationId xmlns:a16="http://schemas.microsoft.com/office/drawing/2014/main" id="{725E551C-AF02-4F39-AAA7-8CEEE5EBFC8A}"/>
                  </a:ext>
                </a:extLst>
              </p:cNvPr>
              <p:cNvSpPr/>
              <p:nvPr/>
            </p:nvSpPr>
            <p:spPr bwMode="auto">
              <a:xfrm>
                <a:off x="2881" y="2259"/>
                <a:ext cx="21" cy="45"/>
              </a:xfrm>
              <a:custGeom>
                <a:gdLst>
                  <a:gd name="T0" fmla="*/ 0 w 7"/>
                  <a:gd name="T1" fmla="*/ 15 h 15"/>
                  <a:gd name="T2" fmla="*/ 0 w 7"/>
                  <a:gd name="T3" fmla="*/ 0 h 15"/>
                  <a:gd name="T4" fmla="*/ 7 w 7"/>
                  <a:gd name="T5" fmla="*/ 0 h 15"/>
                  <a:gd name="T6" fmla="*/ 7 w 7"/>
                  <a:gd name="T7" fmla="*/ 15 h 15"/>
                  <a:gd name="T8" fmla="*/ 0 w 7"/>
                  <a:gd name="T9" fmla="*/ 1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5"/>
                      <a:pt x="7" y="10"/>
                      <a:pt x="7" y="15"/>
                    </a:cubicBezTo>
                    <a:cubicBezTo>
                      <a:pt x="5" y="15"/>
                      <a:pt x="2" y="15"/>
                      <a:pt x="0" y="15"/>
                    </a:cubicBezTo>
                    <a:close/>
                  </a:path>
                </a:pathLst>
              </a:custGeom>
              <a:solidFill>
                <a:srgbClr val="ADC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6" name="Freeform 180">
                <a:extLst>
                  <a:ext uri="{FF2B5EF4-FFF2-40B4-BE49-F238E27FC236}">
                    <a16:creationId xmlns:a16="http://schemas.microsoft.com/office/drawing/2014/main" id="{C20DEE27-AED5-C32E-2066-4B9A1B435FF1}"/>
                  </a:ext>
                </a:extLst>
              </p:cNvPr>
              <p:cNvSpPr/>
              <p:nvPr/>
            </p:nvSpPr>
            <p:spPr bwMode="auto">
              <a:xfrm>
                <a:off x="3205" y="2259"/>
                <a:ext cx="21" cy="45"/>
              </a:xfrm>
              <a:custGeom>
                <a:gdLst>
                  <a:gd name="T0" fmla="*/ 0 w 7"/>
                  <a:gd name="T1" fmla="*/ 15 h 15"/>
                  <a:gd name="T2" fmla="*/ 0 w 7"/>
                  <a:gd name="T3" fmla="*/ 0 h 15"/>
                  <a:gd name="T4" fmla="*/ 7 w 7"/>
                  <a:gd name="T5" fmla="*/ 0 h 15"/>
                  <a:gd name="T6" fmla="*/ 7 w 7"/>
                  <a:gd name="T7" fmla="*/ 15 h 15"/>
                  <a:gd name="T8" fmla="*/ 0 w 7"/>
                  <a:gd name="T9" fmla="*/ 1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5"/>
                      <a:pt x="7" y="10"/>
                      <a:pt x="7" y="15"/>
                    </a:cubicBezTo>
                    <a:cubicBezTo>
                      <a:pt x="5" y="15"/>
                      <a:pt x="2" y="15"/>
                      <a:pt x="0" y="15"/>
                    </a:cubicBezTo>
                    <a:close/>
                  </a:path>
                </a:pathLst>
              </a:custGeom>
              <a:solidFill>
                <a:srgbClr val="AFC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7" name="Freeform 181">
                <a:extLst>
                  <a:ext uri="{FF2B5EF4-FFF2-40B4-BE49-F238E27FC236}">
                    <a16:creationId xmlns:a16="http://schemas.microsoft.com/office/drawing/2014/main" id="{E9CA6D88-CA6A-F8DF-091A-7324BCC71604}"/>
                  </a:ext>
                </a:extLst>
              </p:cNvPr>
              <p:cNvSpPr/>
              <p:nvPr/>
            </p:nvSpPr>
            <p:spPr bwMode="auto">
              <a:xfrm>
                <a:off x="2989" y="2259"/>
                <a:ext cx="21" cy="45"/>
              </a:xfrm>
              <a:custGeom>
                <a:gdLst>
                  <a:gd name="T0" fmla="*/ 7 w 7"/>
                  <a:gd name="T1" fmla="*/ 0 h 15"/>
                  <a:gd name="T2" fmla="*/ 7 w 7"/>
                  <a:gd name="T3" fmla="*/ 15 h 15"/>
                  <a:gd name="T4" fmla="*/ 1 w 7"/>
                  <a:gd name="T5" fmla="*/ 15 h 15"/>
                  <a:gd name="T6" fmla="*/ 0 w 7"/>
                  <a:gd name="T7" fmla="*/ 0 h 15"/>
                  <a:gd name="T8" fmla="*/ 7 w 7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5"/>
                      <a:pt x="7" y="10"/>
                      <a:pt x="7" y="15"/>
                    </a:cubicBezTo>
                    <a:cubicBezTo>
                      <a:pt x="5" y="15"/>
                      <a:pt x="3" y="15"/>
                      <a:pt x="1" y="15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AEC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8" name="Freeform 182">
                <a:extLst>
                  <a:ext uri="{FF2B5EF4-FFF2-40B4-BE49-F238E27FC236}">
                    <a16:creationId xmlns:a16="http://schemas.microsoft.com/office/drawing/2014/main" id="{DCDC44E1-BA4D-6DED-A8A3-2126BEEDB9F2}"/>
                  </a:ext>
                </a:extLst>
              </p:cNvPr>
              <p:cNvSpPr/>
              <p:nvPr/>
            </p:nvSpPr>
            <p:spPr bwMode="auto">
              <a:xfrm>
                <a:off x="3169" y="1866"/>
                <a:ext cx="36" cy="48"/>
              </a:xfrm>
              <a:custGeom>
                <a:gdLst>
                  <a:gd name="T0" fmla="*/ 0 w 12"/>
                  <a:gd name="T1" fmla="*/ 0 h 16"/>
                  <a:gd name="T2" fmla="*/ 12 w 12"/>
                  <a:gd name="T3" fmla="*/ 0 h 16"/>
                  <a:gd name="T4" fmla="*/ 12 w 12"/>
                  <a:gd name="T5" fmla="*/ 16 h 16"/>
                  <a:gd name="T6" fmla="*/ 0 w 12"/>
                  <a:gd name="T7" fmla="*/ 16 h 16"/>
                  <a:gd name="T8" fmla="*/ 0 w 12"/>
                  <a:gd name="T9" fmla="*/ 0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cubicBezTo>
                      <a:pt x="4" y="0"/>
                      <a:pt x="8" y="0"/>
                      <a:pt x="12" y="0"/>
                    </a:cubicBezTo>
                    <a:cubicBezTo>
                      <a:pt x="12" y="5"/>
                      <a:pt x="12" y="11"/>
                      <a:pt x="12" y="16"/>
                    </a:cubicBezTo>
                    <a:cubicBezTo>
                      <a:pt x="8" y="16"/>
                      <a:pt x="4" y="16"/>
                      <a:pt x="0" y="16"/>
                    </a:cubicBezTo>
                    <a:cubicBezTo>
                      <a:pt x="0" y="11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rgbClr val="67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9" name="Freeform 183">
                <a:extLst>
                  <a:ext uri="{FF2B5EF4-FFF2-40B4-BE49-F238E27FC236}">
                    <a16:creationId xmlns:a16="http://schemas.microsoft.com/office/drawing/2014/main" id="{B5C2E1D3-40A3-83FE-2291-49375C209736}"/>
                  </a:ext>
                </a:extLst>
              </p:cNvPr>
              <p:cNvSpPr/>
              <p:nvPr/>
            </p:nvSpPr>
            <p:spPr bwMode="auto">
              <a:xfrm>
                <a:off x="3097" y="1866"/>
                <a:ext cx="6" cy="48"/>
              </a:xfrm>
              <a:custGeom>
                <a:gdLst>
                  <a:gd name="T0" fmla="*/ 0 w 2"/>
                  <a:gd name="T1" fmla="*/ 0 h 16"/>
                  <a:gd name="T2" fmla="*/ 2 w 2"/>
                  <a:gd name="T3" fmla="*/ 16 h 16"/>
                  <a:gd name="T4" fmla="*/ 0 w 2"/>
                  <a:gd name="T5" fmla="*/ 16 h 16"/>
                  <a:gd name="T6" fmla="*/ 0 w 2"/>
                  <a:gd name="T7" fmla="*/ 0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6">
                    <a:moveTo>
                      <a:pt x="0" y="0"/>
                    </a:moveTo>
                    <a:cubicBezTo>
                      <a:pt x="2" y="5"/>
                      <a:pt x="2" y="10"/>
                      <a:pt x="2" y="16"/>
                    </a:cubicBezTo>
                    <a:cubicBezTo>
                      <a:pt x="1" y="16"/>
                      <a:pt x="1" y="16"/>
                      <a:pt x="0" y="16"/>
                    </a:cubicBezTo>
                    <a:cubicBezTo>
                      <a:pt x="0" y="11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rgbClr val="AAC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0" name="Freeform 184">
                <a:extLst>
                  <a:ext uri="{FF2B5EF4-FFF2-40B4-BE49-F238E27FC236}">
                    <a16:creationId xmlns:a16="http://schemas.microsoft.com/office/drawing/2014/main" id="{4CFB5949-E54C-7D94-36B8-D3F935D6BEF9}"/>
                  </a:ext>
                </a:extLst>
              </p:cNvPr>
              <p:cNvSpPr/>
              <p:nvPr/>
            </p:nvSpPr>
            <p:spPr bwMode="auto">
              <a:xfrm>
                <a:off x="3112" y="1866"/>
                <a:ext cx="9" cy="48"/>
              </a:xfrm>
              <a:custGeom>
                <a:gdLst>
                  <a:gd name="T0" fmla="*/ 1 w 3"/>
                  <a:gd name="T1" fmla="*/ 16 h 16"/>
                  <a:gd name="T2" fmla="*/ 2 w 3"/>
                  <a:gd name="T3" fmla="*/ 0 h 16"/>
                  <a:gd name="T4" fmla="*/ 3 w 3"/>
                  <a:gd name="T5" fmla="*/ 16 h 16"/>
                  <a:gd name="T6" fmla="*/ 1 w 3"/>
                  <a:gd name="T7" fmla="*/ 16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6">
                    <a:moveTo>
                      <a:pt x="1" y="16"/>
                    </a:moveTo>
                    <a:cubicBezTo>
                      <a:pt x="2" y="11"/>
                      <a:pt x="0" y="5"/>
                      <a:pt x="2" y="0"/>
                    </a:cubicBezTo>
                    <a:cubicBezTo>
                      <a:pt x="2" y="5"/>
                      <a:pt x="2" y="11"/>
                      <a:pt x="3" y="16"/>
                    </a:cubicBezTo>
                    <a:cubicBezTo>
                      <a:pt x="2" y="16"/>
                      <a:pt x="2" y="16"/>
                      <a:pt x="1" y="16"/>
                    </a:cubicBezTo>
                    <a:close/>
                  </a:path>
                </a:pathLst>
              </a:custGeom>
              <a:solidFill>
                <a:srgbClr val="AAC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1" name="Freeform 185">
                <a:extLst>
                  <a:ext uri="{FF2B5EF4-FFF2-40B4-BE49-F238E27FC236}">
                    <a16:creationId xmlns:a16="http://schemas.microsoft.com/office/drawing/2014/main" id="{3CD55453-A291-22B1-7A04-FAA0FDE87ADA}"/>
                  </a:ext>
                </a:extLst>
              </p:cNvPr>
              <p:cNvSpPr/>
              <p:nvPr/>
            </p:nvSpPr>
            <p:spPr bwMode="auto">
              <a:xfrm>
                <a:off x="3160" y="1944"/>
                <a:ext cx="54" cy="48"/>
              </a:xfrm>
              <a:custGeom>
                <a:gdLst>
                  <a:gd name="T0" fmla="*/ 15 w 18"/>
                  <a:gd name="T1" fmla="*/ 16 h 16"/>
                  <a:gd name="T2" fmla="*/ 3 w 18"/>
                  <a:gd name="T3" fmla="*/ 16 h 16"/>
                  <a:gd name="T4" fmla="*/ 2 w 18"/>
                  <a:gd name="T5" fmla="*/ 3 h 16"/>
                  <a:gd name="T6" fmla="*/ 5 w 18"/>
                  <a:gd name="T7" fmla="*/ 1 h 16"/>
                  <a:gd name="T8" fmla="*/ 15 w 18"/>
                  <a:gd name="T9" fmla="*/ 1 h 16"/>
                  <a:gd name="T10" fmla="*/ 15 w 18"/>
                  <a:gd name="T11" fmla="*/ 16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6">
                    <a:moveTo>
                      <a:pt x="15" y="16"/>
                    </a:moveTo>
                    <a:cubicBezTo>
                      <a:pt x="11" y="16"/>
                      <a:pt x="7" y="16"/>
                      <a:pt x="3" y="16"/>
                    </a:cubicBezTo>
                    <a:cubicBezTo>
                      <a:pt x="0" y="12"/>
                      <a:pt x="1" y="8"/>
                      <a:pt x="2" y="3"/>
                    </a:cubicBezTo>
                    <a:cubicBezTo>
                      <a:pt x="2" y="1"/>
                      <a:pt x="4" y="1"/>
                      <a:pt x="5" y="1"/>
                    </a:cubicBezTo>
                    <a:cubicBezTo>
                      <a:pt x="9" y="1"/>
                      <a:pt x="12" y="0"/>
                      <a:pt x="15" y="1"/>
                    </a:cubicBezTo>
                    <a:cubicBezTo>
                      <a:pt x="18" y="6"/>
                      <a:pt x="18" y="11"/>
                      <a:pt x="15" y="16"/>
                    </a:cubicBezTo>
                    <a:close/>
                  </a:path>
                </a:pathLst>
              </a:custGeom>
              <a:solidFill>
                <a:srgbClr val="67A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2" name="Freeform 186">
                <a:extLst>
                  <a:ext uri="{FF2B5EF4-FFF2-40B4-BE49-F238E27FC236}">
                    <a16:creationId xmlns:a16="http://schemas.microsoft.com/office/drawing/2014/main" id="{B7C0E0A1-13B6-90A8-42C1-EFAC9EFA465D}"/>
                  </a:ext>
                </a:extLst>
              </p:cNvPr>
              <p:cNvSpPr/>
              <p:nvPr/>
            </p:nvSpPr>
            <p:spPr bwMode="auto">
              <a:xfrm>
                <a:off x="2788" y="1944"/>
                <a:ext cx="51" cy="48"/>
              </a:xfrm>
              <a:custGeom>
                <a:gdLst>
                  <a:gd name="T0" fmla="*/ 14 w 17"/>
                  <a:gd name="T1" fmla="*/ 16 h 16"/>
                  <a:gd name="T2" fmla="*/ 2 w 17"/>
                  <a:gd name="T3" fmla="*/ 16 h 16"/>
                  <a:gd name="T4" fmla="*/ 2 w 17"/>
                  <a:gd name="T5" fmla="*/ 1 h 16"/>
                  <a:gd name="T6" fmla="*/ 9 w 17"/>
                  <a:gd name="T7" fmla="*/ 1 h 16"/>
                  <a:gd name="T8" fmla="*/ 16 w 17"/>
                  <a:gd name="T9" fmla="*/ 7 h 16"/>
                  <a:gd name="T10" fmla="*/ 14 w 17"/>
                  <a:gd name="T11" fmla="*/ 16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6">
                    <a:moveTo>
                      <a:pt x="14" y="16"/>
                    </a:moveTo>
                    <a:cubicBezTo>
                      <a:pt x="10" y="16"/>
                      <a:pt x="6" y="16"/>
                      <a:pt x="2" y="16"/>
                    </a:cubicBezTo>
                    <a:cubicBezTo>
                      <a:pt x="0" y="11"/>
                      <a:pt x="0" y="6"/>
                      <a:pt x="2" y="1"/>
                    </a:cubicBezTo>
                    <a:cubicBezTo>
                      <a:pt x="5" y="0"/>
                      <a:pt x="7" y="1"/>
                      <a:pt x="9" y="1"/>
                    </a:cubicBezTo>
                    <a:cubicBezTo>
                      <a:pt x="16" y="1"/>
                      <a:pt x="16" y="1"/>
                      <a:pt x="16" y="7"/>
                    </a:cubicBezTo>
                    <a:cubicBezTo>
                      <a:pt x="16" y="10"/>
                      <a:pt x="17" y="14"/>
                      <a:pt x="14" y="16"/>
                    </a:cubicBezTo>
                    <a:close/>
                  </a:path>
                </a:pathLst>
              </a:custGeom>
              <a:solidFill>
                <a:srgbClr val="66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3" name="Freeform 187">
                <a:extLst>
                  <a:ext uri="{FF2B5EF4-FFF2-40B4-BE49-F238E27FC236}">
                    <a16:creationId xmlns:a16="http://schemas.microsoft.com/office/drawing/2014/main" id="{ED5A69C6-4C1D-D06E-CF9C-C48AA6C0E9BA}"/>
                  </a:ext>
                </a:extLst>
              </p:cNvPr>
              <p:cNvSpPr/>
              <p:nvPr/>
            </p:nvSpPr>
            <p:spPr bwMode="auto">
              <a:xfrm>
                <a:off x="2890" y="1941"/>
                <a:ext cx="51" cy="51"/>
              </a:xfrm>
              <a:custGeom>
                <a:gdLst>
                  <a:gd name="T0" fmla="*/ 4 w 17"/>
                  <a:gd name="T1" fmla="*/ 1 h 17"/>
                  <a:gd name="T2" fmla="*/ 5 w 17"/>
                  <a:gd name="T3" fmla="*/ 1 h 17"/>
                  <a:gd name="T4" fmla="*/ 6 w 17"/>
                  <a:gd name="T5" fmla="*/ 2 h 17"/>
                  <a:gd name="T6" fmla="*/ 15 w 17"/>
                  <a:gd name="T7" fmla="*/ 3 h 17"/>
                  <a:gd name="T8" fmla="*/ 15 w 17"/>
                  <a:gd name="T9" fmla="*/ 17 h 17"/>
                  <a:gd name="T10" fmla="*/ 5 w 17"/>
                  <a:gd name="T11" fmla="*/ 17 h 17"/>
                  <a:gd name="T12" fmla="*/ 4 w 17"/>
                  <a:gd name="T13" fmla="*/ 1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4" y="1"/>
                    </a:move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9" y="2"/>
                      <a:pt x="14" y="0"/>
                      <a:pt x="15" y="3"/>
                    </a:cubicBezTo>
                    <a:cubicBezTo>
                      <a:pt x="17" y="8"/>
                      <a:pt x="17" y="13"/>
                      <a:pt x="15" y="17"/>
                    </a:cubicBezTo>
                    <a:cubicBezTo>
                      <a:pt x="11" y="17"/>
                      <a:pt x="8" y="17"/>
                      <a:pt x="5" y="17"/>
                    </a:cubicBezTo>
                    <a:cubicBezTo>
                      <a:pt x="0" y="12"/>
                      <a:pt x="1" y="7"/>
                      <a:pt x="4" y="1"/>
                    </a:cubicBezTo>
                    <a:close/>
                  </a:path>
                </a:pathLst>
              </a:custGeom>
              <a:solidFill>
                <a:srgbClr val="68A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4" name="Freeform 188">
                <a:extLst>
                  <a:ext uri="{FF2B5EF4-FFF2-40B4-BE49-F238E27FC236}">
                    <a16:creationId xmlns:a16="http://schemas.microsoft.com/office/drawing/2014/main" id="{40C55B6B-6CF5-BA85-AB59-B04E46ECFD9D}"/>
                  </a:ext>
                </a:extLst>
              </p:cNvPr>
              <p:cNvSpPr/>
              <p:nvPr/>
            </p:nvSpPr>
            <p:spPr bwMode="auto">
              <a:xfrm>
                <a:off x="3055" y="1944"/>
                <a:ext cx="48" cy="48"/>
              </a:xfrm>
              <a:custGeom>
                <a:gdLst>
                  <a:gd name="T0" fmla="*/ 14 w 16"/>
                  <a:gd name="T1" fmla="*/ 16 h 16"/>
                  <a:gd name="T2" fmla="*/ 3 w 16"/>
                  <a:gd name="T3" fmla="*/ 16 h 16"/>
                  <a:gd name="T4" fmla="*/ 2 w 16"/>
                  <a:gd name="T5" fmla="*/ 3 h 16"/>
                  <a:gd name="T6" fmla="*/ 5 w 16"/>
                  <a:gd name="T7" fmla="*/ 1 h 16"/>
                  <a:gd name="T8" fmla="*/ 14 w 16"/>
                  <a:gd name="T9" fmla="*/ 1 h 16"/>
                  <a:gd name="T10" fmla="*/ 14 w 16"/>
                  <a:gd name="T11" fmla="*/ 16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4" y="16"/>
                    </a:moveTo>
                    <a:cubicBezTo>
                      <a:pt x="10" y="16"/>
                      <a:pt x="7" y="16"/>
                      <a:pt x="3" y="16"/>
                    </a:cubicBezTo>
                    <a:cubicBezTo>
                      <a:pt x="0" y="12"/>
                      <a:pt x="1" y="8"/>
                      <a:pt x="2" y="3"/>
                    </a:cubicBezTo>
                    <a:cubicBezTo>
                      <a:pt x="2" y="1"/>
                      <a:pt x="3" y="1"/>
                      <a:pt x="5" y="1"/>
                    </a:cubicBezTo>
                    <a:cubicBezTo>
                      <a:pt x="8" y="1"/>
                      <a:pt x="11" y="0"/>
                      <a:pt x="14" y="1"/>
                    </a:cubicBezTo>
                    <a:cubicBezTo>
                      <a:pt x="16" y="6"/>
                      <a:pt x="16" y="11"/>
                      <a:pt x="14" y="16"/>
                    </a:cubicBezTo>
                    <a:close/>
                  </a:path>
                </a:pathLst>
              </a:custGeom>
              <a:solidFill>
                <a:srgbClr val="66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5" name="Freeform 189">
                <a:extLst>
                  <a:ext uri="{FF2B5EF4-FFF2-40B4-BE49-F238E27FC236}">
                    <a16:creationId xmlns:a16="http://schemas.microsoft.com/office/drawing/2014/main" id="{59E45251-B7C5-F30C-B9F0-304F56DE6687}"/>
                  </a:ext>
                </a:extLst>
              </p:cNvPr>
              <p:cNvSpPr/>
              <p:nvPr/>
            </p:nvSpPr>
            <p:spPr bwMode="auto">
              <a:xfrm>
                <a:off x="3118" y="1938"/>
                <a:ext cx="90" cy="54"/>
              </a:xfrm>
              <a:custGeom>
                <a:gdLst>
                  <a:gd name="T0" fmla="*/ 29 w 30"/>
                  <a:gd name="T1" fmla="*/ 3 h 18"/>
                  <a:gd name="T2" fmla="*/ 17 w 30"/>
                  <a:gd name="T3" fmla="*/ 15 h 18"/>
                  <a:gd name="T4" fmla="*/ 17 w 30"/>
                  <a:gd name="T5" fmla="*/ 18 h 18"/>
                  <a:gd name="T6" fmla="*/ 8 w 30"/>
                  <a:gd name="T7" fmla="*/ 18 h 18"/>
                  <a:gd name="T8" fmla="*/ 7 w 30"/>
                  <a:gd name="T9" fmla="*/ 12 h 18"/>
                  <a:gd name="T10" fmla="*/ 1 w 30"/>
                  <a:gd name="T11" fmla="*/ 4 h 18"/>
                  <a:gd name="T12" fmla="*/ 0 w 30"/>
                  <a:gd name="T13" fmla="*/ 2 h 18"/>
                  <a:gd name="T14" fmla="*/ 8 w 30"/>
                  <a:gd name="T15" fmla="*/ 2 h 18"/>
                  <a:gd name="T16" fmla="*/ 17 w 30"/>
                  <a:gd name="T17" fmla="*/ 2 h 18"/>
                  <a:gd name="T18" fmla="*/ 29 w 30"/>
                  <a:gd name="T19" fmla="*/ 2 h 18"/>
                  <a:gd name="T20" fmla="*/ 29 w 30"/>
                  <a:gd name="T21" fmla="*/ 3 h 18"/>
                  <a:gd name="T22" fmla="*/ 29 w 30"/>
                  <a:gd name="T23" fmla="*/ 3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8">
                    <a:moveTo>
                      <a:pt x="29" y="3"/>
                    </a:moveTo>
                    <a:cubicBezTo>
                      <a:pt x="17" y="3"/>
                      <a:pt x="17" y="3"/>
                      <a:pt x="17" y="15"/>
                    </a:cubicBezTo>
                    <a:cubicBezTo>
                      <a:pt x="17" y="16"/>
                      <a:pt x="17" y="17"/>
                      <a:pt x="17" y="18"/>
                    </a:cubicBezTo>
                    <a:cubicBezTo>
                      <a:pt x="14" y="18"/>
                      <a:pt x="11" y="18"/>
                      <a:pt x="8" y="18"/>
                    </a:cubicBezTo>
                    <a:cubicBezTo>
                      <a:pt x="6" y="16"/>
                      <a:pt x="7" y="14"/>
                      <a:pt x="7" y="12"/>
                    </a:cubicBezTo>
                    <a:cubicBezTo>
                      <a:pt x="7" y="7"/>
                      <a:pt x="5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3" y="2"/>
                      <a:pt x="6" y="2"/>
                      <a:pt x="8" y="2"/>
                    </a:cubicBezTo>
                    <a:cubicBezTo>
                      <a:pt x="11" y="1"/>
                      <a:pt x="14" y="0"/>
                      <a:pt x="17" y="2"/>
                    </a:cubicBezTo>
                    <a:cubicBezTo>
                      <a:pt x="21" y="2"/>
                      <a:pt x="25" y="2"/>
                      <a:pt x="29" y="2"/>
                    </a:cubicBezTo>
                    <a:cubicBezTo>
                      <a:pt x="29" y="2"/>
                      <a:pt x="30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lose/>
                  </a:path>
                </a:pathLst>
              </a:custGeom>
              <a:solidFill>
                <a:srgbClr val="4A8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6" name="Freeform 190">
                <a:extLst>
                  <a:ext uri="{FF2B5EF4-FFF2-40B4-BE49-F238E27FC236}">
                    <a16:creationId xmlns:a16="http://schemas.microsoft.com/office/drawing/2014/main" id="{7D91F400-D60C-23B9-70AA-E82A131E163F}"/>
                  </a:ext>
                </a:extLst>
              </p:cNvPr>
              <p:cNvSpPr/>
              <p:nvPr/>
            </p:nvSpPr>
            <p:spPr bwMode="auto">
              <a:xfrm>
                <a:off x="2905" y="1941"/>
                <a:ext cx="87" cy="51"/>
              </a:xfrm>
              <a:custGeom>
                <a:gdLst>
                  <a:gd name="T0" fmla="*/ 10 w 29"/>
                  <a:gd name="T1" fmla="*/ 17 h 17"/>
                  <a:gd name="T2" fmla="*/ 10 w 29"/>
                  <a:gd name="T3" fmla="*/ 15 h 17"/>
                  <a:gd name="T4" fmla="*/ 9 w 29"/>
                  <a:gd name="T5" fmla="*/ 4 h 17"/>
                  <a:gd name="T6" fmla="*/ 0 w 29"/>
                  <a:gd name="T7" fmla="*/ 1 h 17"/>
                  <a:gd name="T8" fmla="*/ 28 w 29"/>
                  <a:gd name="T9" fmla="*/ 1 h 17"/>
                  <a:gd name="T10" fmla="*/ 28 w 29"/>
                  <a:gd name="T11" fmla="*/ 3 h 17"/>
                  <a:gd name="T12" fmla="*/ 24 w 29"/>
                  <a:gd name="T13" fmla="*/ 4 h 17"/>
                  <a:gd name="T14" fmla="*/ 20 w 29"/>
                  <a:gd name="T15" fmla="*/ 8 h 17"/>
                  <a:gd name="T16" fmla="*/ 19 w 29"/>
                  <a:gd name="T17" fmla="*/ 17 h 17"/>
                  <a:gd name="T18" fmla="*/ 10 w 29"/>
                  <a:gd name="T19" fmla="*/ 17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7">
                    <a:moveTo>
                      <a:pt x="10" y="17"/>
                    </a:moveTo>
                    <a:cubicBezTo>
                      <a:pt x="10" y="17"/>
                      <a:pt x="10" y="16"/>
                      <a:pt x="10" y="15"/>
                    </a:cubicBezTo>
                    <a:cubicBezTo>
                      <a:pt x="10" y="11"/>
                      <a:pt x="11" y="7"/>
                      <a:pt x="9" y="4"/>
                    </a:cubicBezTo>
                    <a:cubicBezTo>
                      <a:pt x="8" y="0"/>
                      <a:pt x="3" y="4"/>
                      <a:pt x="0" y="1"/>
                    </a:cubicBezTo>
                    <a:cubicBezTo>
                      <a:pt x="9" y="1"/>
                      <a:pt x="19" y="1"/>
                      <a:pt x="28" y="1"/>
                    </a:cubicBezTo>
                    <a:cubicBezTo>
                      <a:pt x="29" y="2"/>
                      <a:pt x="29" y="2"/>
                      <a:pt x="28" y="3"/>
                    </a:cubicBezTo>
                    <a:cubicBezTo>
                      <a:pt x="27" y="3"/>
                      <a:pt x="26" y="4"/>
                      <a:pt x="24" y="4"/>
                    </a:cubicBezTo>
                    <a:cubicBezTo>
                      <a:pt x="21" y="4"/>
                      <a:pt x="20" y="5"/>
                      <a:pt x="20" y="8"/>
                    </a:cubicBezTo>
                    <a:cubicBezTo>
                      <a:pt x="20" y="11"/>
                      <a:pt x="21" y="15"/>
                      <a:pt x="19" y="17"/>
                    </a:cubicBezTo>
                    <a:cubicBezTo>
                      <a:pt x="16" y="17"/>
                      <a:pt x="13" y="17"/>
                      <a:pt x="10" y="17"/>
                    </a:cubicBezTo>
                    <a:close/>
                  </a:path>
                </a:pathLst>
              </a:custGeom>
              <a:solidFill>
                <a:srgbClr val="4A80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7" name="Freeform 191">
                <a:extLst>
                  <a:ext uri="{FF2B5EF4-FFF2-40B4-BE49-F238E27FC236}">
                    <a16:creationId xmlns:a16="http://schemas.microsoft.com/office/drawing/2014/main" id="{7310A4FA-84F0-411F-56B6-8D57837BDCF4}"/>
                  </a:ext>
                </a:extLst>
              </p:cNvPr>
              <p:cNvSpPr/>
              <p:nvPr/>
            </p:nvSpPr>
            <p:spPr bwMode="auto">
              <a:xfrm>
                <a:off x="3001" y="1941"/>
                <a:ext cx="48" cy="51"/>
              </a:xfrm>
              <a:custGeom>
                <a:gdLst>
                  <a:gd name="T0" fmla="*/ 13 w 16"/>
                  <a:gd name="T1" fmla="*/ 17 h 17"/>
                  <a:gd name="T2" fmla="*/ 3 w 16"/>
                  <a:gd name="T3" fmla="*/ 17 h 17"/>
                  <a:gd name="T4" fmla="*/ 3 w 16"/>
                  <a:gd name="T5" fmla="*/ 2 h 17"/>
                  <a:gd name="T6" fmla="*/ 4 w 16"/>
                  <a:gd name="T7" fmla="*/ 2 h 17"/>
                  <a:gd name="T8" fmla="*/ 14 w 16"/>
                  <a:gd name="T9" fmla="*/ 3 h 17"/>
                  <a:gd name="T10" fmla="*/ 13 w 16"/>
                  <a:gd name="T11" fmla="*/ 17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7">
                    <a:moveTo>
                      <a:pt x="13" y="17"/>
                    </a:moveTo>
                    <a:cubicBezTo>
                      <a:pt x="10" y="17"/>
                      <a:pt x="6" y="17"/>
                      <a:pt x="3" y="17"/>
                    </a:cubicBezTo>
                    <a:cubicBezTo>
                      <a:pt x="0" y="12"/>
                      <a:pt x="1" y="7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7" y="2"/>
                      <a:pt x="12" y="0"/>
                      <a:pt x="14" y="3"/>
                    </a:cubicBezTo>
                    <a:cubicBezTo>
                      <a:pt x="16" y="8"/>
                      <a:pt x="16" y="13"/>
                      <a:pt x="13" y="17"/>
                    </a:cubicBezTo>
                    <a:close/>
                  </a:path>
                </a:pathLst>
              </a:custGeom>
              <a:solidFill>
                <a:srgbClr val="67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8" name="Freeform 192">
                <a:extLst>
                  <a:ext uri="{FF2B5EF4-FFF2-40B4-BE49-F238E27FC236}">
                    <a16:creationId xmlns:a16="http://schemas.microsoft.com/office/drawing/2014/main" id="{85E16BA4-9C2C-F413-507D-CE4495EB9D44}"/>
                  </a:ext>
                </a:extLst>
              </p:cNvPr>
              <p:cNvSpPr/>
              <p:nvPr/>
            </p:nvSpPr>
            <p:spPr bwMode="auto">
              <a:xfrm>
                <a:off x="2959" y="1944"/>
                <a:ext cx="39" cy="48"/>
              </a:xfrm>
              <a:custGeom>
                <a:gdLst>
                  <a:gd name="T0" fmla="*/ 1 w 13"/>
                  <a:gd name="T1" fmla="*/ 16 h 16"/>
                  <a:gd name="T2" fmla="*/ 0 w 13"/>
                  <a:gd name="T3" fmla="*/ 7 h 16"/>
                  <a:gd name="T4" fmla="*/ 7 w 13"/>
                  <a:gd name="T5" fmla="*/ 1 h 16"/>
                  <a:gd name="T6" fmla="*/ 10 w 13"/>
                  <a:gd name="T7" fmla="*/ 1 h 16"/>
                  <a:gd name="T8" fmla="*/ 10 w 13"/>
                  <a:gd name="T9" fmla="*/ 16 h 16"/>
                  <a:gd name="T10" fmla="*/ 1 w 13"/>
                  <a:gd name="T11" fmla="*/ 16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6">
                    <a:moveTo>
                      <a:pt x="1" y="16"/>
                    </a:moveTo>
                    <a:cubicBezTo>
                      <a:pt x="1" y="13"/>
                      <a:pt x="1" y="10"/>
                      <a:pt x="0" y="7"/>
                    </a:cubicBezTo>
                    <a:cubicBezTo>
                      <a:pt x="0" y="2"/>
                      <a:pt x="2" y="0"/>
                      <a:pt x="7" y="1"/>
                    </a:cubicBezTo>
                    <a:cubicBezTo>
                      <a:pt x="8" y="1"/>
                      <a:pt x="9" y="1"/>
                      <a:pt x="10" y="1"/>
                    </a:cubicBezTo>
                    <a:cubicBezTo>
                      <a:pt x="13" y="6"/>
                      <a:pt x="13" y="11"/>
                      <a:pt x="10" y="16"/>
                    </a:cubicBezTo>
                    <a:cubicBezTo>
                      <a:pt x="7" y="16"/>
                      <a:pt x="4" y="16"/>
                      <a:pt x="1" y="16"/>
                    </a:cubicBezTo>
                    <a:close/>
                  </a:path>
                </a:pathLst>
              </a:custGeom>
              <a:solidFill>
                <a:srgbClr val="67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9" name="Freeform 193">
                <a:extLst>
                  <a:ext uri="{FF2B5EF4-FFF2-40B4-BE49-F238E27FC236}">
                    <a16:creationId xmlns:a16="http://schemas.microsoft.com/office/drawing/2014/main" id="{BB7CF08D-C568-DF44-1DFB-929BC1036B77}"/>
                  </a:ext>
                </a:extLst>
              </p:cNvPr>
              <p:cNvSpPr/>
              <p:nvPr/>
            </p:nvSpPr>
            <p:spPr bwMode="auto">
              <a:xfrm>
                <a:off x="2794" y="1941"/>
                <a:ext cx="87" cy="51"/>
              </a:xfrm>
              <a:custGeom>
                <a:gdLst>
                  <a:gd name="T0" fmla="*/ 12 w 29"/>
                  <a:gd name="T1" fmla="*/ 17 h 17"/>
                  <a:gd name="T2" fmla="*/ 13 w 29"/>
                  <a:gd name="T3" fmla="*/ 7 h 17"/>
                  <a:gd name="T4" fmla="*/ 8 w 29"/>
                  <a:gd name="T5" fmla="*/ 2 h 17"/>
                  <a:gd name="T6" fmla="*/ 1 w 29"/>
                  <a:gd name="T7" fmla="*/ 2 h 17"/>
                  <a:gd name="T8" fmla="*/ 0 w 29"/>
                  <a:gd name="T9" fmla="*/ 2 h 17"/>
                  <a:gd name="T10" fmla="*/ 0 w 29"/>
                  <a:gd name="T11" fmla="*/ 1 h 17"/>
                  <a:gd name="T12" fmla="*/ 13 w 29"/>
                  <a:gd name="T13" fmla="*/ 1 h 17"/>
                  <a:gd name="T14" fmla="*/ 20 w 29"/>
                  <a:gd name="T15" fmla="*/ 1 h 17"/>
                  <a:gd name="T16" fmla="*/ 29 w 29"/>
                  <a:gd name="T17" fmla="*/ 1 h 17"/>
                  <a:gd name="T18" fmla="*/ 29 w 29"/>
                  <a:gd name="T19" fmla="*/ 3 h 17"/>
                  <a:gd name="T20" fmla="*/ 22 w 29"/>
                  <a:gd name="T21" fmla="*/ 12 h 17"/>
                  <a:gd name="T22" fmla="*/ 20 w 29"/>
                  <a:gd name="T23" fmla="*/ 17 h 17"/>
                  <a:gd name="T24" fmla="*/ 12 w 29"/>
                  <a:gd name="T25" fmla="*/ 17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7">
                    <a:moveTo>
                      <a:pt x="12" y="17"/>
                    </a:moveTo>
                    <a:cubicBezTo>
                      <a:pt x="12" y="14"/>
                      <a:pt x="12" y="10"/>
                      <a:pt x="13" y="7"/>
                    </a:cubicBezTo>
                    <a:cubicBezTo>
                      <a:pt x="13" y="3"/>
                      <a:pt x="11" y="2"/>
                      <a:pt x="8" y="2"/>
                    </a:cubicBezTo>
                    <a:cubicBezTo>
                      <a:pt x="5" y="2"/>
                      <a:pt x="3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9" y="1"/>
                      <a:pt x="13" y="1"/>
                    </a:cubicBezTo>
                    <a:cubicBezTo>
                      <a:pt x="15" y="0"/>
                      <a:pt x="18" y="0"/>
                      <a:pt x="20" y="1"/>
                    </a:cubicBezTo>
                    <a:cubicBezTo>
                      <a:pt x="23" y="1"/>
                      <a:pt x="26" y="1"/>
                      <a:pt x="29" y="1"/>
                    </a:cubicBezTo>
                    <a:cubicBezTo>
                      <a:pt x="29" y="2"/>
                      <a:pt x="29" y="2"/>
                      <a:pt x="29" y="3"/>
                    </a:cubicBezTo>
                    <a:cubicBezTo>
                      <a:pt x="23" y="3"/>
                      <a:pt x="21" y="6"/>
                      <a:pt x="22" y="12"/>
                    </a:cubicBezTo>
                    <a:cubicBezTo>
                      <a:pt x="22" y="14"/>
                      <a:pt x="22" y="16"/>
                      <a:pt x="20" y="17"/>
                    </a:cubicBezTo>
                    <a:cubicBezTo>
                      <a:pt x="18" y="17"/>
                      <a:pt x="15" y="17"/>
                      <a:pt x="12" y="17"/>
                    </a:cubicBezTo>
                    <a:close/>
                  </a:path>
                </a:pathLst>
              </a:custGeom>
              <a:solidFill>
                <a:srgbClr val="497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0" name="Freeform 194">
                <a:extLst>
                  <a:ext uri="{FF2B5EF4-FFF2-40B4-BE49-F238E27FC236}">
                    <a16:creationId xmlns:a16="http://schemas.microsoft.com/office/drawing/2014/main" id="{EDCE887B-7A49-7672-FC94-E6B55E63939F}"/>
                  </a:ext>
                </a:extLst>
              </p:cNvPr>
              <p:cNvSpPr/>
              <p:nvPr/>
            </p:nvSpPr>
            <p:spPr bwMode="auto">
              <a:xfrm>
                <a:off x="3010" y="1941"/>
                <a:ext cx="87" cy="51"/>
              </a:xfrm>
              <a:custGeom>
                <a:gdLst>
                  <a:gd name="T0" fmla="*/ 10 w 29"/>
                  <a:gd name="T1" fmla="*/ 17 h 17"/>
                  <a:gd name="T2" fmla="*/ 10 w 29"/>
                  <a:gd name="T3" fmla="*/ 8 h 17"/>
                  <a:gd name="T4" fmla="*/ 4 w 29"/>
                  <a:gd name="T5" fmla="*/ 2 h 17"/>
                  <a:gd name="T6" fmla="*/ 0 w 29"/>
                  <a:gd name="T7" fmla="*/ 2 h 17"/>
                  <a:gd name="T8" fmla="*/ 0 w 29"/>
                  <a:gd name="T9" fmla="*/ 2 h 17"/>
                  <a:gd name="T10" fmla="*/ 0 w 29"/>
                  <a:gd name="T11" fmla="*/ 1 h 17"/>
                  <a:gd name="T12" fmla="*/ 10 w 29"/>
                  <a:gd name="T13" fmla="*/ 1 h 17"/>
                  <a:gd name="T14" fmla="*/ 18 w 29"/>
                  <a:gd name="T15" fmla="*/ 1 h 17"/>
                  <a:gd name="T16" fmla="*/ 29 w 29"/>
                  <a:gd name="T17" fmla="*/ 1 h 17"/>
                  <a:gd name="T18" fmla="*/ 29 w 29"/>
                  <a:gd name="T19" fmla="*/ 2 h 17"/>
                  <a:gd name="T20" fmla="*/ 29 w 29"/>
                  <a:gd name="T21" fmla="*/ 2 h 17"/>
                  <a:gd name="T22" fmla="*/ 18 w 29"/>
                  <a:gd name="T23" fmla="*/ 13 h 17"/>
                  <a:gd name="T24" fmla="*/ 18 w 29"/>
                  <a:gd name="T25" fmla="*/ 17 h 17"/>
                  <a:gd name="T26" fmla="*/ 10 w 29"/>
                  <a:gd name="T27" fmla="*/ 17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17">
                    <a:moveTo>
                      <a:pt x="10" y="17"/>
                    </a:moveTo>
                    <a:cubicBezTo>
                      <a:pt x="10" y="14"/>
                      <a:pt x="10" y="11"/>
                      <a:pt x="10" y="8"/>
                    </a:cubicBezTo>
                    <a:cubicBezTo>
                      <a:pt x="11" y="3"/>
                      <a:pt x="9" y="1"/>
                      <a:pt x="4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3" y="0"/>
                      <a:pt x="15" y="0"/>
                      <a:pt x="18" y="1"/>
                    </a:cubicBezTo>
                    <a:cubicBezTo>
                      <a:pt x="21" y="1"/>
                      <a:pt x="25" y="1"/>
                      <a:pt x="29" y="1"/>
                    </a:cubicBezTo>
                    <a:cubicBezTo>
                      <a:pt x="29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18" y="2"/>
                      <a:pt x="18" y="2"/>
                      <a:pt x="18" y="13"/>
                    </a:cubicBezTo>
                    <a:cubicBezTo>
                      <a:pt x="18" y="14"/>
                      <a:pt x="18" y="16"/>
                      <a:pt x="18" y="17"/>
                    </a:cubicBezTo>
                    <a:cubicBezTo>
                      <a:pt x="15" y="17"/>
                      <a:pt x="13" y="17"/>
                      <a:pt x="10" y="17"/>
                    </a:cubicBezTo>
                    <a:close/>
                  </a:path>
                </a:pathLst>
              </a:custGeom>
              <a:solidFill>
                <a:srgbClr val="497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1" name="Freeform 195">
                <a:extLst>
                  <a:ext uri="{FF2B5EF4-FFF2-40B4-BE49-F238E27FC236}">
                    <a16:creationId xmlns:a16="http://schemas.microsoft.com/office/drawing/2014/main" id="{459EECA9-F7B1-B8CA-9053-8E8F43047D37}"/>
                  </a:ext>
                </a:extLst>
              </p:cNvPr>
              <p:cNvSpPr/>
              <p:nvPr/>
            </p:nvSpPr>
            <p:spPr bwMode="auto">
              <a:xfrm>
                <a:off x="2851" y="1944"/>
                <a:ext cx="39" cy="48"/>
              </a:xfrm>
              <a:custGeom>
                <a:gdLst>
                  <a:gd name="T0" fmla="*/ 1 w 13"/>
                  <a:gd name="T1" fmla="*/ 16 h 16"/>
                  <a:gd name="T2" fmla="*/ 1 w 13"/>
                  <a:gd name="T3" fmla="*/ 10 h 16"/>
                  <a:gd name="T4" fmla="*/ 10 w 13"/>
                  <a:gd name="T5" fmla="*/ 1 h 16"/>
                  <a:gd name="T6" fmla="*/ 10 w 13"/>
                  <a:gd name="T7" fmla="*/ 16 h 16"/>
                  <a:gd name="T8" fmla="*/ 1 w 13"/>
                  <a:gd name="T9" fmla="*/ 16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1" y="16"/>
                    </a:moveTo>
                    <a:cubicBezTo>
                      <a:pt x="1" y="14"/>
                      <a:pt x="1" y="12"/>
                      <a:pt x="1" y="10"/>
                    </a:cubicBezTo>
                    <a:cubicBezTo>
                      <a:pt x="1" y="0"/>
                      <a:pt x="0" y="1"/>
                      <a:pt x="10" y="1"/>
                    </a:cubicBezTo>
                    <a:cubicBezTo>
                      <a:pt x="13" y="6"/>
                      <a:pt x="13" y="11"/>
                      <a:pt x="10" y="16"/>
                    </a:cubicBezTo>
                    <a:cubicBezTo>
                      <a:pt x="7" y="16"/>
                      <a:pt x="4" y="16"/>
                      <a:pt x="1" y="16"/>
                    </a:cubicBezTo>
                    <a:close/>
                  </a:path>
                </a:pathLst>
              </a:custGeom>
              <a:solidFill>
                <a:srgbClr val="66A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2" name="Freeform 196">
                <a:extLst>
                  <a:ext uri="{FF2B5EF4-FFF2-40B4-BE49-F238E27FC236}">
                    <a16:creationId xmlns:a16="http://schemas.microsoft.com/office/drawing/2014/main" id="{604A5A3D-1A69-7F3C-B332-60D7D96F0520}"/>
                  </a:ext>
                </a:extLst>
              </p:cNvPr>
              <p:cNvSpPr/>
              <p:nvPr/>
            </p:nvSpPr>
            <p:spPr bwMode="auto">
              <a:xfrm>
                <a:off x="3097" y="1944"/>
                <a:ext cx="30" cy="48"/>
              </a:xfrm>
              <a:custGeom>
                <a:gdLst>
                  <a:gd name="T0" fmla="*/ 0 w 10"/>
                  <a:gd name="T1" fmla="*/ 1 h 16"/>
                  <a:gd name="T2" fmla="*/ 0 w 10"/>
                  <a:gd name="T3" fmla="*/ 0 h 16"/>
                  <a:gd name="T4" fmla="*/ 7 w 10"/>
                  <a:gd name="T5" fmla="*/ 0 h 16"/>
                  <a:gd name="T6" fmla="*/ 8 w 10"/>
                  <a:gd name="T7" fmla="*/ 1 h 16"/>
                  <a:gd name="T8" fmla="*/ 8 w 10"/>
                  <a:gd name="T9" fmla="*/ 16 h 16"/>
                  <a:gd name="T10" fmla="*/ 0 w 10"/>
                  <a:gd name="T11" fmla="*/ 16 h 16"/>
                  <a:gd name="T12" fmla="*/ 0 w 10"/>
                  <a:gd name="T13" fmla="*/ 1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6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10" y="6"/>
                      <a:pt x="10" y="11"/>
                      <a:pt x="8" y="16"/>
                    </a:cubicBezTo>
                    <a:cubicBezTo>
                      <a:pt x="5" y="16"/>
                      <a:pt x="2" y="16"/>
                      <a:pt x="0" y="16"/>
                    </a:cubicBezTo>
                    <a:cubicBezTo>
                      <a:pt x="0" y="11"/>
                      <a:pt x="0" y="6"/>
                      <a:pt x="0" y="1"/>
                    </a:cubicBezTo>
                    <a:close/>
                  </a:path>
                </a:pathLst>
              </a:custGeom>
              <a:solidFill>
                <a:srgbClr val="ACC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3" name="Freeform 197">
                <a:extLst>
                  <a:ext uri="{FF2B5EF4-FFF2-40B4-BE49-F238E27FC236}">
                    <a16:creationId xmlns:a16="http://schemas.microsoft.com/office/drawing/2014/main" id="{94C41E07-BE72-02D6-C919-7EA58290395F}"/>
                  </a:ext>
                </a:extLst>
              </p:cNvPr>
              <p:cNvSpPr/>
              <p:nvPr/>
            </p:nvSpPr>
            <p:spPr bwMode="auto">
              <a:xfrm>
                <a:off x="3217" y="1947"/>
                <a:ext cx="33" cy="45"/>
              </a:xfrm>
              <a:custGeom>
                <a:gdLst>
                  <a:gd name="T0" fmla="*/ 3 w 11"/>
                  <a:gd name="T1" fmla="*/ 0 h 15"/>
                  <a:gd name="T2" fmla="*/ 11 w 11"/>
                  <a:gd name="T3" fmla="*/ 8 h 15"/>
                  <a:gd name="T4" fmla="*/ 11 w 11"/>
                  <a:gd name="T5" fmla="*/ 15 h 15"/>
                  <a:gd name="T6" fmla="*/ 3 w 11"/>
                  <a:gd name="T7" fmla="*/ 15 h 15"/>
                  <a:gd name="T8" fmla="*/ 3 w 11"/>
                  <a:gd name="T9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3" y="0"/>
                    </a:moveTo>
                    <a:cubicBezTo>
                      <a:pt x="11" y="0"/>
                      <a:pt x="11" y="0"/>
                      <a:pt x="11" y="8"/>
                    </a:cubicBezTo>
                    <a:cubicBezTo>
                      <a:pt x="11" y="10"/>
                      <a:pt x="11" y="13"/>
                      <a:pt x="11" y="15"/>
                    </a:cubicBezTo>
                    <a:cubicBezTo>
                      <a:pt x="8" y="15"/>
                      <a:pt x="5" y="15"/>
                      <a:pt x="3" y="15"/>
                    </a:cubicBezTo>
                    <a:cubicBezTo>
                      <a:pt x="0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67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4" name="Freeform 198">
                <a:extLst>
                  <a:ext uri="{FF2B5EF4-FFF2-40B4-BE49-F238E27FC236}">
                    <a16:creationId xmlns:a16="http://schemas.microsoft.com/office/drawing/2014/main" id="{3E3C1327-B291-F2CD-43CD-1BEE7D71E5CB}"/>
                  </a:ext>
                </a:extLst>
              </p:cNvPr>
              <p:cNvSpPr/>
              <p:nvPr/>
            </p:nvSpPr>
            <p:spPr bwMode="auto">
              <a:xfrm>
                <a:off x="3121" y="1947"/>
                <a:ext cx="21" cy="45"/>
              </a:xfrm>
              <a:custGeom>
                <a:gdLst>
                  <a:gd name="T0" fmla="*/ 0 w 7"/>
                  <a:gd name="T1" fmla="*/ 15 h 15"/>
                  <a:gd name="T2" fmla="*/ 0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0 w 7"/>
                  <a:gd name="T9" fmla="*/ 1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cubicBezTo>
                      <a:pt x="0" y="10"/>
                      <a:pt x="0" y="5"/>
                      <a:pt x="0" y="0"/>
                    </a:cubicBezTo>
                    <a:cubicBezTo>
                      <a:pt x="7" y="0"/>
                      <a:pt x="7" y="0"/>
                      <a:pt x="7" y="8"/>
                    </a:cubicBezTo>
                    <a:cubicBezTo>
                      <a:pt x="7" y="10"/>
                      <a:pt x="7" y="13"/>
                      <a:pt x="7" y="15"/>
                    </a:cubicBezTo>
                    <a:cubicBezTo>
                      <a:pt x="5" y="15"/>
                      <a:pt x="2" y="15"/>
                      <a:pt x="0" y="15"/>
                    </a:cubicBezTo>
                    <a:close/>
                  </a:path>
                </a:pathLst>
              </a:custGeom>
              <a:solidFill>
                <a:srgbClr val="67A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5" name="Freeform 199">
                <a:extLst>
                  <a:ext uri="{FF2B5EF4-FFF2-40B4-BE49-F238E27FC236}">
                    <a16:creationId xmlns:a16="http://schemas.microsoft.com/office/drawing/2014/main" id="{8FC6162F-4836-0F41-0D35-740FFCA3BA25}"/>
                  </a:ext>
                </a:extLst>
              </p:cNvPr>
              <p:cNvSpPr/>
              <p:nvPr/>
            </p:nvSpPr>
            <p:spPr bwMode="auto">
              <a:xfrm>
                <a:off x="2752" y="1947"/>
                <a:ext cx="33" cy="45"/>
              </a:xfrm>
              <a:custGeom>
                <a:gdLst>
                  <a:gd name="T0" fmla="*/ 0 w 11"/>
                  <a:gd name="T1" fmla="*/ 15 h 15"/>
                  <a:gd name="T2" fmla="*/ 0 w 11"/>
                  <a:gd name="T3" fmla="*/ 8 h 15"/>
                  <a:gd name="T4" fmla="*/ 8 w 11"/>
                  <a:gd name="T5" fmla="*/ 0 h 15"/>
                  <a:gd name="T6" fmla="*/ 8 w 11"/>
                  <a:gd name="T7" fmla="*/ 15 h 15"/>
                  <a:gd name="T8" fmla="*/ 0 w 11"/>
                  <a:gd name="T9" fmla="*/ 1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0" y="15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0"/>
                      <a:pt x="0" y="0"/>
                      <a:pt x="8" y="0"/>
                    </a:cubicBezTo>
                    <a:cubicBezTo>
                      <a:pt x="11" y="5"/>
                      <a:pt x="10" y="10"/>
                      <a:pt x="8" y="15"/>
                    </a:cubicBezTo>
                    <a:cubicBezTo>
                      <a:pt x="5" y="15"/>
                      <a:pt x="3" y="15"/>
                      <a:pt x="0" y="15"/>
                    </a:cubicBezTo>
                    <a:close/>
                  </a:path>
                </a:pathLst>
              </a:custGeom>
              <a:solidFill>
                <a:srgbClr val="68A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6" name="Freeform 200">
                <a:extLst>
                  <a:ext uri="{FF2B5EF4-FFF2-40B4-BE49-F238E27FC236}">
                    <a16:creationId xmlns:a16="http://schemas.microsoft.com/office/drawing/2014/main" id="{FC1F262E-2BA6-FCC6-D8C0-7E94B109EE8A}"/>
                  </a:ext>
                </a:extLst>
              </p:cNvPr>
              <p:cNvSpPr/>
              <p:nvPr/>
            </p:nvSpPr>
            <p:spPr bwMode="auto">
              <a:xfrm>
                <a:off x="2881" y="1944"/>
                <a:ext cx="24" cy="48"/>
              </a:xfrm>
              <a:custGeom>
                <a:gdLst>
                  <a:gd name="T0" fmla="*/ 0 w 8"/>
                  <a:gd name="T1" fmla="*/ 16 h 16"/>
                  <a:gd name="T2" fmla="*/ 0 w 8"/>
                  <a:gd name="T3" fmla="*/ 1 h 16"/>
                  <a:gd name="T4" fmla="*/ 0 w 8"/>
                  <a:gd name="T5" fmla="*/ 0 h 16"/>
                  <a:gd name="T6" fmla="*/ 7 w 8"/>
                  <a:gd name="T7" fmla="*/ 0 h 16"/>
                  <a:gd name="T8" fmla="*/ 8 w 8"/>
                  <a:gd name="T9" fmla="*/ 16 h 16"/>
                  <a:gd name="T10" fmla="*/ 0 w 8"/>
                  <a:gd name="T11" fmla="*/ 16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0" y="16"/>
                    </a:moveTo>
                    <a:cubicBezTo>
                      <a:pt x="0" y="11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6"/>
                      <a:pt x="6" y="11"/>
                      <a:pt x="8" y="16"/>
                    </a:cubicBezTo>
                    <a:cubicBezTo>
                      <a:pt x="5" y="16"/>
                      <a:pt x="3" y="16"/>
                      <a:pt x="0" y="16"/>
                    </a:cubicBezTo>
                    <a:close/>
                  </a:path>
                </a:pathLst>
              </a:custGeom>
              <a:solidFill>
                <a:srgbClr val="AECD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7" name="Freeform 201">
                <a:extLst>
                  <a:ext uri="{FF2B5EF4-FFF2-40B4-BE49-F238E27FC236}">
                    <a16:creationId xmlns:a16="http://schemas.microsoft.com/office/drawing/2014/main" id="{FC3FC1A1-61B2-0742-772D-CDA42018D702}"/>
                  </a:ext>
                </a:extLst>
              </p:cNvPr>
              <p:cNvSpPr/>
              <p:nvPr/>
            </p:nvSpPr>
            <p:spPr bwMode="auto">
              <a:xfrm>
                <a:off x="2776" y="1944"/>
                <a:ext cx="21" cy="48"/>
              </a:xfrm>
              <a:custGeom>
                <a:gdLst>
                  <a:gd name="T0" fmla="*/ 0 w 7"/>
                  <a:gd name="T1" fmla="*/ 16 h 16"/>
                  <a:gd name="T2" fmla="*/ 0 w 7"/>
                  <a:gd name="T3" fmla="*/ 1 h 16"/>
                  <a:gd name="T4" fmla="*/ 0 w 7"/>
                  <a:gd name="T5" fmla="*/ 0 h 16"/>
                  <a:gd name="T6" fmla="*/ 6 w 7"/>
                  <a:gd name="T7" fmla="*/ 0 h 16"/>
                  <a:gd name="T8" fmla="*/ 7 w 7"/>
                  <a:gd name="T9" fmla="*/ 1 h 16"/>
                  <a:gd name="T10" fmla="*/ 6 w 7"/>
                  <a:gd name="T11" fmla="*/ 16 h 16"/>
                  <a:gd name="T12" fmla="*/ 0 w 7"/>
                  <a:gd name="T13" fmla="*/ 16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6">
                    <a:moveTo>
                      <a:pt x="0" y="16"/>
                    </a:moveTo>
                    <a:cubicBezTo>
                      <a:pt x="0" y="11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6"/>
                      <a:pt x="6" y="11"/>
                      <a:pt x="6" y="16"/>
                    </a:cubicBezTo>
                    <a:cubicBezTo>
                      <a:pt x="4" y="16"/>
                      <a:pt x="2" y="16"/>
                      <a:pt x="0" y="16"/>
                    </a:cubicBezTo>
                    <a:close/>
                  </a:path>
                </a:pathLst>
              </a:custGeom>
              <a:solidFill>
                <a:srgbClr val="AFCD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8" name="Freeform 202">
                <a:extLst>
                  <a:ext uri="{FF2B5EF4-FFF2-40B4-BE49-F238E27FC236}">
                    <a16:creationId xmlns:a16="http://schemas.microsoft.com/office/drawing/2014/main" id="{3F3AF050-67C7-995A-D959-A5A9AC32D957}"/>
                  </a:ext>
                </a:extLst>
              </p:cNvPr>
              <p:cNvSpPr/>
              <p:nvPr/>
            </p:nvSpPr>
            <p:spPr bwMode="auto">
              <a:xfrm>
                <a:off x="3205" y="1944"/>
                <a:ext cx="21" cy="48"/>
              </a:xfrm>
              <a:custGeom>
                <a:gdLst>
                  <a:gd name="T0" fmla="*/ 7 w 7"/>
                  <a:gd name="T1" fmla="*/ 1 h 16"/>
                  <a:gd name="T2" fmla="*/ 7 w 7"/>
                  <a:gd name="T3" fmla="*/ 16 h 16"/>
                  <a:gd name="T4" fmla="*/ 0 w 7"/>
                  <a:gd name="T5" fmla="*/ 16 h 16"/>
                  <a:gd name="T6" fmla="*/ 0 w 7"/>
                  <a:gd name="T7" fmla="*/ 1 h 16"/>
                  <a:gd name="T8" fmla="*/ 0 w 7"/>
                  <a:gd name="T9" fmla="*/ 0 h 16"/>
                  <a:gd name="T10" fmla="*/ 7 w 7"/>
                  <a:gd name="T11" fmla="*/ 0 h 16"/>
                  <a:gd name="T12" fmla="*/ 7 w 7"/>
                  <a:gd name="T13" fmla="*/ 1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6">
                    <a:moveTo>
                      <a:pt x="7" y="1"/>
                    </a:moveTo>
                    <a:cubicBezTo>
                      <a:pt x="7" y="6"/>
                      <a:pt x="7" y="11"/>
                      <a:pt x="7" y="16"/>
                    </a:cubicBezTo>
                    <a:cubicBezTo>
                      <a:pt x="5" y="16"/>
                      <a:pt x="2" y="16"/>
                      <a:pt x="0" y="16"/>
                    </a:cubicBezTo>
                    <a:cubicBezTo>
                      <a:pt x="0" y="11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AFCD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9" name="Freeform 203">
                <a:extLst>
                  <a:ext uri="{FF2B5EF4-FFF2-40B4-BE49-F238E27FC236}">
                    <a16:creationId xmlns:a16="http://schemas.microsoft.com/office/drawing/2014/main" id="{35EC1753-A06D-233D-7B94-1EA13F0DEC61}"/>
                  </a:ext>
                </a:extLst>
              </p:cNvPr>
              <p:cNvSpPr/>
              <p:nvPr/>
            </p:nvSpPr>
            <p:spPr bwMode="auto">
              <a:xfrm>
                <a:off x="2989" y="1944"/>
                <a:ext cx="21" cy="48"/>
              </a:xfrm>
              <a:custGeom>
                <a:gdLst>
                  <a:gd name="T0" fmla="*/ 7 w 7"/>
                  <a:gd name="T1" fmla="*/ 0 h 16"/>
                  <a:gd name="T2" fmla="*/ 7 w 7"/>
                  <a:gd name="T3" fmla="*/ 1 h 16"/>
                  <a:gd name="T4" fmla="*/ 7 w 7"/>
                  <a:gd name="T5" fmla="*/ 16 h 16"/>
                  <a:gd name="T6" fmla="*/ 0 w 7"/>
                  <a:gd name="T7" fmla="*/ 16 h 16"/>
                  <a:gd name="T8" fmla="*/ 0 w 7"/>
                  <a:gd name="T9" fmla="*/ 1 h 16"/>
                  <a:gd name="T10" fmla="*/ 0 w 7"/>
                  <a:gd name="T11" fmla="*/ 0 h 16"/>
                  <a:gd name="T12" fmla="*/ 7 w 7"/>
                  <a:gd name="T13" fmla="*/ 0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6">
                    <a:moveTo>
                      <a:pt x="7" y="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6"/>
                      <a:pt x="7" y="11"/>
                      <a:pt x="7" y="16"/>
                    </a:cubicBezTo>
                    <a:cubicBezTo>
                      <a:pt x="5" y="16"/>
                      <a:pt x="3" y="16"/>
                      <a:pt x="0" y="16"/>
                    </a:cubicBezTo>
                    <a:cubicBezTo>
                      <a:pt x="0" y="11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AFCD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0" name="Freeform 204">
                <a:extLst>
                  <a:ext uri="{FF2B5EF4-FFF2-40B4-BE49-F238E27FC236}">
                    <a16:creationId xmlns:a16="http://schemas.microsoft.com/office/drawing/2014/main" id="{F7C0CF21-3BA8-16F0-2060-846BDC4F2709}"/>
                  </a:ext>
                </a:extLst>
              </p:cNvPr>
              <p:cNvSpPr/>
              <p:nvPr/>
            </p:nvSpPr>
            <p:spPr bwMode="auto">
              <a:xfrm>
                <a:off x="2788" y="2181"/>
                <a:ext cx="51" cy="48"/>
              </a:xfrm>
              <a:custGeom>
                <a:gdLst>
                  <a:gd name="T0" fmla="*/ 2 w 17"/>
                  <a:gd name="T1" fmla="*/ 0 h 16"/>
                  <a:gd name="T2" fmla="*/ 15 w 17"/>
                  <a:gd name="T3" fmla="*/ 0 h 16"/>
                  <a:gd name="T4" fmla="*/ 14 w 17"/>
                  <a:gd name="T5" fmla="*/ 16 h 16"/>
                  <a:gd name="T6" fmla="*/ 2 w 17"/>
                  <a:gd name="T7" fmla="*/ 16 h 16"/>
                  <a:gd name="T8" fmla="*/ 2 w 17"/>
                  <a:gd name="T9" fmla="*/ 0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6" y="0"/>
                      <a:pt x="10" y="0"/>
                      <a:pt x="15" y="0"/>
                    </a:cubicBezTo>
                    <a:cubicBezTo>
                      <a:pt x="17" y="5"/>
                      <a:pt x="17" y="10"/>
                      <a:pt x="14" y="16"/>
                    </a:cubicBezTo>
                    <a:cubicBezTo>
                      <a:pt x="10" y="16"/>
                      <a:pt x="6" y="16"/>
                      <a:pt x="2" y="16"/>
                    </a:cubicBezTo>
                    <a:cubicBezTo>
                      <a:pt x="0" y="10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66A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</p:grpSp>
        <p:sp>
          <p:nvSpPr>
            <p:cNvPr id="19" name="Freeform 206">
              <a:extLst>
                <a:ext uri="{FF2B5EF4-FFF2-40B4-BE49-F238E27FC236}">
                  <a16:creationId xmlns:a16="http://schemas.microsoft.com/office/drawing/2014/main" id="{FC86DC5D-C524-1117-E11A-6799E0ED4EF1}"/>
                </a:ext>
              </a:extLst>
            </p:cNvPr>
            <p:cNvSpPr/>
            <p:nvPr/>
          </p:nvSpPr>
          <p:spPr bwMode="auto">
            <a:xfrm>
              <a:off x="3160" y="2181"/>
              <a:ext cx="54" cy="48"/>
            </a:xfrm>
            <a:custGeom>
              <a:gdLst>
                <a:gd name="T0" fmla="*/ 3 w 18"/>
                <a:gd name="T1" fmla="*/ 0 h 16"/>
                <a:gd name="T2" fmla="*/ 15 w 18"/>
                <a:gd name="T3" fmla="*/ 0 h 16"/>
                <a:gd name="T4" fmla="*/ 15 w 18"/>
                <a:gd name="T5" fmla="*/ 16 h 16"/>
                <a:gd name="T6" fmla="*/ 3 w 18"/>
                <a:gd name="T7" fmla="*/ 16 h 16"/>
                <a:gd name="T8" fmla="*/ 3 w 18"/>
                <a:gd name="T9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3" y="0"/>
                  </a:moveTo>
                  <a:cubicBezTo>
                    <a:pt x="7" y="0"/>
                    <a:pt x="11" y="0"/>
                    <a:pt x="15" y="0"/>
                  </a:cubicBezTo>
                  <a:cubicBezTo>
                    <a:pt x="18" y="5"/>
                    <a:pt x="18" y="10"/>
                    <a:pt x="15" y="16"/>
                  </a:cubicBezTo>
                  <a:cubicBezTo>
                    <a:pt x="11" y="16"/>
                    <a:pt x="7" y="16"/>
                    <a:pt x="3" y="16"/>
                  </a:cubicBezTo>
                  <a:cubicBezTo>
                    <a:pt x="1" y="10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67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0" name="Freeform 207">
              <a:extLst>
                <a:ext uri="{FF2B5EF4-FFF2-40B4-BE49-F238E27FC236}">
                  <a16:creationId xmlns:a16="http://schemas.microsoft.com/office/drawing/2014/main" id="{2B694311-A260-EAFF-6394-EF1B5F075A12}"/>
                </a:ext>
              </a:extLst>
            </p:cNvPr>
            <p:cNvSpPr/>
            <p:nvPr/>
          </p:nvSpPr>
          <p:spPr bwMode="auto">
            <a:xfrm>
              <a:off x="2893" y="2181"/>
              <a:ext cx="48" cy="48"/>
            </a:xfrm>
            <a:custGeom>
              <a:gdLst>
                <a:gd name="T0" fmla="*/ 3 w 16"/>
                <a:gd name="T1" fmla="*/ 0 h 16"/>
                <a:gd name="T2" fmla="*/ 14 w 16"/>
                <a:gd name="T3" fmla="*/ 0 h 16"/>
                <a:gd name="T4" fmla="*/ 14 w 16"/>
                <a:gd name="T5" fmla="*/ 16 h 16"/>
                <a:gd name="T6" fmla="*/ 4 w 16"/>
                <a:gd name="T7" fmla="*/ 16 h 16"/>
                <a:gd name="T8" fmla="*/ 3 w 16"/>
                <a:gd name="T9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3" y="0"/>
                  </a:moveTo>
                  <a:cubicBezTo>
                    <a:pt x="6" y="0"/>
                    <a:pt x="10" y="0"/>
                    <a:pt x="14" y="0"/>
                  </a:cubicBezTo>
                  <a:cubicBezTo>
                    <a:pt x="16" y="5"/>
                    <a:pt x="16" y="10"/>
                    <a:pt x="14" y="16"/>
                  </a:cubicBezTo>
                  <a:cubicBezTo>
                    <a:pt x="10" y="16"/>
                    <a:pt x="7" y="16"/>
                    <a:pt x="4" y="16"/>
                  </a:cubicBezTo>
                  <a:cubicBezTo>
                    <a:pt x="0" y="12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68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1" name="Freeform 208">
              <a:extLst>
                <a:ext uri="{FF2B5EF4-FFF2-40B4-BE49-F238E27FC236}">
                  <a16:creationId xmlns:a16="http://schemas.microsoft.com/office/drawing/2014/main" id="{526365F9-2BF6-2178-CB6C-CC4C120B6F28}"/>
                </a:ext>
              </a:extLst>
            </p:cNvPr>
            <p:cNvSpPr/>
            <p:nvPr/>
          </p:nvSpPr>
          <p:spPr bwMode="auto">
            <a:xfrm>
              <a:off x="3055" y="2181"/>
              <a:ext cx="48" cy="48"/>
            </a:xfrm>
            <a:custGeom>
              <a:gdLst>
                <a:gd name="T0" fmla="*/ 4 w 16"/>
                <a:gd name="T1" fmla="*/ 0 h 16"/>
                <a:gd name="T2" fmla="*/ 14 w 16"/>
                <a:gd name="T3" fmla="*/ 0 h 16"/>
                <a:gd name="T4" fmla="*/ 14 w 16"/>
                <a:gd name="T5" fmla="*/ 16 h 16"/>
                <a:gd name="T6" fmla="*/ 3 w 16"/>
                <a:gd name="T7" fmla="*/ 16 h 16"/>
                <a:gd name="T8" fmla="*/ 4 w 16"/>
                <a:gd name="T9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4" y="0"/>
                  </a:moveTo>
                  <a:cubicBezTo>
                    <a:pt x="7" y="0"/>
                    <a:pt x="10" y="0"/>
                    <a:pt x="14" y="0"/>
                  </a:cubicBezTo>
                  <a:cubicBezTo>
                    <a:pt x="16" y="5"/>
                    <a:pt x="16" y="10"/>
                    <a:pt x="14" y="16"/>
                  </a:cubicBezTo>
                  <a:cubicBezTo>
                    <a:pt x="10" y="16"/>
                    <a:pt x="6" y="16"/>
                    <a:pt x="3" y="16"/>
                  </a:cubicBezTo>
                  <a:cubicBezTo>
                    <a:pt x="0" y="10"/>
                    <a:pt x="0" y="3"/>
                    <a:pt x="4" y="0"/>
                  </a:cubicBezTo>
                  <a:close/>
                </a:path>
              </a:pathLst>
            </a:custGeom>
            <a:solidFill>
              <a:srgbClr val="66A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2" name="Freeform 209">
              <a:extLst>
                <a:ext uri="{FF2B5EF4-FFF2-40B4-BE49-F238E27FC236}">
                  <a16:creationId xmlns:a16="http://schemas.microsoft.com/office/drawing/2014/main" id="{1DBA73FD-3EB4-B8CE-96BC-9AB6632A7B1B}"/>
                </a:ext>
              </a:extLst>
            </p:cNvPr>
            <p:cNvSpPr/>
            <p:nvPr/>
          </p:nvSpPr>
          <p:spPr bwMode="auto">
            <a:xfrm>
              <a:off x="2953" y="2181"/>
              <a:ext cx="45" cy="48"/>
            </a:xfrm>
            <a:custGeom>
              <a:gdLst>
                <a:gd name="T0" fmla="*/ 3 w 15"/>
                <a:gd name="T1" fmla="*/ 0 h 16"/>
                <a:gd name="T2" fmla="*/ 12 w 15"/>
                <a:gd name="T3" fmla="*/ 0 h 16"/>
                <a:gd name="T4" fmla="*/ 12 w 15"/>
                <a:gd name="T5" fmla="*/ 16 h 16"/>
                <a:gd name="T6" fmla="*/ 3 w 15"/>
                <a:gd name="T7" fmla="*/ 16 h 16"/>
                <a:gd name="T8" fmla="*/ 3 w 15"/>
                <a:gd name="T9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3" y="0"/>
                  </a:moveTo>
                  <a:cubicBezTo>
                    <a:pt x="6" y="0"/>
                    <a:pt x="9" y="0"/>
                    <a:pt x="12" y="0"/>
                  </a:cubicBezTo>
                  <a:cubicBezTo>
                    <a:pt x="15" y="5"/>
                    <a:pt x="15" y="10"/>
                    <a:pt x="12" y="16"/>
                  </a:cubicBezTo>
                  <a:cubicBezTo>
                    <a:pt x="9" y="16"/>
                    <a:pt x="6" y="16"/>
                    <a:pt x="3" y="16"/>
                  </a:cubicBezTo>
                  <a:cubicBezTo>
                    <a:pt x="0" y="10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68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3" name="Freeform 210">
              <a:extLst>
                <a:ext uri="{FF2B5EF4-FFF2-40B4-BE49-F238E27FC236}">
                  <a16:creationId xmlns:a16="http://schemas.microsoft.com/office/drawing/2014/main" id="{EBE8F4F2-2650-02DD-2F2D-726B149F0BA4}"/>
                </a:ext>
              </a:extLst>
            </p:cNvPr>
            <p:cNvSpPr/>
            <p:nvPr/>
          </p:nvSpPr>
          <p:spPr bwMode="auto">
            <a:xfrm>
              <a:off x="3004" y="2181"/>
              <a:ext cx="45" cy="48"/>
            </a:xfrm>
            <a:custGeom>
              <a:gdLst>
                <a:gd name="T0" fmla="*/ 2 w 15"/>
                <a:gd name="T1" fmla="*/ 0 h 16"/>
                <a:gd name="T2" fmla="*/ 12 w 15"/>
                <a:gd name="T3" fmla="*/ 0 h 16"/>
                <a:gd name="T4" fmla="*/ 12 w 15"/>
                <a:gd name="T5" fmla="*/ 16 h 16"/>
                <a:gd name="T6" fmla="*/ 2 w 15"/>
                <a:gd name="T7" fmla="*/ 16 h 16"/>
                <a:gd name="T8" fmla="*/ 2 w 15"/>
                <a:gd name="T9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0"/>
                  </a:moveTo>
                  <a:cubicBezTo>
                    <a:pt x="5" y="0"/>
                    <a:pt x="9" y="0"/>
                    <a:pt x="12" y="0"/>
                  </a:cubicBezTo>
                  <a:cubicBezTo>
                    <a:pt x="15" y="5"/>
                    <a:pt x="15" y="10"/>
                    <a:pt x="12" y="16"/>
                  </a:cubicBezTo>
                  <a:cubicBezTo>
                    <a:pt x="9" y="16"/>
                    <a:pt x="5" y="16"/>
                    <a:pt x="2" y="16"/>
                  </a:cubicBezTo>
                  <a:cubicBezTo>
                    <a:pt x="0" y="10"/>
                    <a:pt x="0" y="5"/>
                    <a:pt x="2" y="0"/>
                  </a:cubicBezTo>
                  <a:close/>
                </a:path>
              </a:pathLst>
            </a:custGeom>
            <a:solidFill>
              <a:srgbClr val="66A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4" name="Freeform 211">
              <a:extLst>
                <a:ext uri="{FF2B5EF4-FFF2-40B4-BE49-F238E27FC236}">
                  <a16:creationId xmlns:a16="http://schemas.microsoft.com/office/drawing/2014/main" id="{F867D237-DBE9-3C37-1221-8DB07F26287E}"/>
                </a:ext>
              </a:extLst>
            </p:cNvPr>
            <p:cNvSpPr/>
            <p:nvPr/>
          </p:nvSpPr>
          <p:spPr bwMode="auto">
            <a:xfrm>
              <a:off x="2935" y="2175"/>
              <a:ext cx="27" cy="54"/>
            </a:xfrm>
            <a:custGeom>
              <a:gdLst>
                <a:gd name="T0" fmla="*/ 9 w 9"/>
                <a:gd name="T1" fmla="*/ 2 h 18"/>
                <a:gd name="T2" fmla="*/ 9 w 9"/>
                <a:gd name="T3" fmla="*/ 18 h 18"/>
                <a:gd name="T4" fmla="*/ 0 w 9"/>
                <a:gd name="T5" fmla="*/ 18 h 18"/>
                <a:gd name="T6" fmla="*/ 0 w 9"/>
                <a:gd name="T7" fmla="*/ 2 h 18"/>
                <a:gd name="T8" fmla="*/ 0 w 9"/>
                <a:gd name="T9" fmla="*/ 1 h 18"/>
                <a:gd name="T10" fmla="*/ 9 w 9"/>
                <a:gd name="T11" fmla="*/ 1 h 18"/>
                <a:gd name="T12" fmla="*/ 9 w 9"/>
                <a:gd name="T13" fmla="*/ 2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9" y="2"/>
                  </a:moveTo>
                  <a:cubicBezTo>
                    <a:pt x="9" y="7"/>
                    <a:pt x="9" y="12"/>
                    <a:pt x="9" y="18"/>
                  </a:cubicBezTo>
                  <a:cubicBezTo>
                    <a:pt x="6" y="18"/>
                    <a:pt x="3" y="18"/>
                    <a:pt x="0" y="18"/>
                  </a:cubicBezTo>
                  <a:cubicBezTo>
                    <a:pt x="0" y="12"/>
                    <a:pt x="0" y="7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lnTo>
                    <a:pt x="9" y="2"/>
                  </a:lnTo>
                  <a:close/>
                </a:path>
              </a:pathLst>
            </a:custGeom>
            <a:solidFill>
              <a:srgbClr val="487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5" name="Freeform 212">
              <a:extLst>
                <a:ext uri="{FF2B5EF4-FFF2-40B4-BE49-F238E27FC236}">
                  <a16:creationId xmlns:a16="http://schemas.microsoft.com/office/drawing/2014/main" id="{863AC80E-1342-89C5-0E0A-F1E4CAE610C6}"/>
                </a:ext>
              </a:extLst>
            </p:cNvPr>
            <p:cNvSpPr/>
            <p:nvPr/>
          </p:nvSpPr>
          <p:spPr bwMode="auto">
            <a:xfrm>
              <a:off x="3136" y="2181"/>
              <a:ext cx="33" cy="48"/>
            </a:xfrm>
            <a:custGeom>
              <a:gdLst>
                <a:gd name="T0" fmla="*/ 11 w 11"/>
                <a:gd name="T1" fmla="*/ 0 h 16"/>
                <a:gd name="T2" fmla="*/ 11 w 11"/>
                <a:gd name="T3" fmla="*/ 16 h 16"/>
                <a:gd name="T4" fmla="*/ 2 w 11"/>
                <a:gd name="T5" fmla="*/ 16 h 16"/>
                <a:gd name="T6" fmla="*/ 2 w 11"/>
                <a:gd name="T7" fmla="*/ 0 h 16"/>
                <a:gd name="T8" fmla="*/ 11 w 11"/>
                <a:gd name="T9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11" y="0"/>
                  </a:moveTo>
                  <a:cubicBezTo>
                    <a:pt x="11" y="5"/>
                    <a:pt x="11" y="10"/>
                    <a:pt x="11" y="16"/>
                  </a:cubicBezTo>
                  <a:cubicBezTo>
                    <a:pt x="8" y="16"/>
                    <a:pt x="5" y="16"/>
                    <a:pt x="2" y="16"/>
                  </a:cubicBezTo>
                  <a:cubicBezTo>
                    <a:pt x="0" y="10"/>
                    <a:pt x="0" y="5"/>
                    <a:pt x="2" y="0"/>
                  </a:cubicBezTo>
                  <a:cubicBezTo>
                    <a:pt x="5" y="0"/>
                    <a:pt x="8" y="0"/>
                    <a:pt x="11" y="0"/>
                  </a:cubicBezTo>
                  <a:close/>
                </a:path>
              </a:pathLst>
            </a:custGeom>
            <a:solidFill>
              <a:srgbClr val="487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6" name="Freeform 213">
              <a:extLst>
                <a:ext uri="{FF2B5EF4-FFF2-40B4-BE49-F238E27FC236}">
                  <a16:creationId xmlns:a16="http://schemas.microsoft.com/office/drawing/2014/main" id="{2F77B091-FBE6-1FC5-E65D-E331E9185ECB}"/>
                </a:ext>
              </a:extLst>
            </p:cNvPr>
            <p:cNvSpPr/>
            <p:nvPr/>
          </p:nvSpPr>
          <p:spPr bwMode="auto">
            <a:xfrm>
              <a:off x="2848" y="2181"/>
              <a:ext cx="42" cy="48"/>
            </a:xfrm>
            <a:custGeom>
              <a:gdLst>
                <a:gd name="T0" fmla="*/ 3 w 14"/>
                <a:gd name="T1" fmla="*/ 0 h 16"/>
                <a:gd name="T2" fmla="*/ 11 w 14"/>
                <a:gd name="T3" fmla="*/ 0 h 16"/>
                <a:gd name="T4" fmla="*/ 11 w 14"/>
                <a:gd name="T5" fmla="*/ 16 h 16"/>
                <a:gd name="T6" fmla="*/ 2 w 14"/>
                <a:gd name="T7" fmla="*/ 16 h 16"/>
                <a:gd name="T8" fmla="*/ 3 w 14"/>
                <a:gd name="T9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3" y="0"/>
                  </a:moveTo>
                  <a:cubicBezTo>
                    <a:pt x="6" y="0"/>
                    <a:pt x="9" y="0"/>
                    <a:pt x="11" y="0"/>
                  </a:cubicBezTo>
                  <a:cubicBezTo>
                    <a:pt x="14" y="5"/>
                    <a:pt x="14" y="10"/>
                    <a:pt x="11" y="16"/>
                  </a:cubicBezTo>
                  <a:cubicBezTo>
                    <a:pt x="8" y="16"/>
                    <a:pt x="5" y="16"/>
                    <a:pt x="2" y="16"/>
                  </a:cubicBezTo>
                  <a:cubicBezTo>
                    <a:pt x="0" y="10"/>
                    <a:pt x="0" y="3"/>
                    <a:pt x="3" y="0"/>
                  </a:cubicBezTo>
                  <a:close/>
                </a:path>
              </a:pathLst>
            </a:custGeom>
            <a:solidFill>
              <a:srgbClr val="66A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7" name="Freeform 214">
              <a:extLst>
                <a:ext uri="{FF2B5EF4-FFF2-40B4-BE49-F238E27FC236}">
                  <a16:creationId xmlns:a16="http://schemas.microsoft.com/office/drawing/2014/main" id="{1838059E-801A-E466-784F-E9FA42854F02}"/>
                </a:ext>
              </a:extLst>
            </p:cNvPr>
            <p:cNvSpPr/>
            <p:nvPr/>
          </p:nvSpPr>
          <p:spPr bwMode="auto">
            <a:xfrm>
              <a:off x="3040" y="2175"/>
              <a:ext cx="27" cy="54"/>
            </a:xfrm>
            <a:custGeom>
              <a:gdLst>
                <a:gd name="T0" fmla="*/ 0 w 9"/>
                <a:gd name="T1" fmla="*/ 18 h 18"/>
                <a:gd name="T2" fmla="*/ 0 w 9"/>
                <a:gd name="T3" fmla="*/ 2 h 18"/>
                <a:gd name="T4" fmla="*/ 0 w 9"/>
                <a:gd name="T5" fmla="*/ 1 h 18"/>
                <a:gd name="T6" fmla="*/ 9 w 9"/>
                <a:gd name="T7" fmla="*/ 1 h 18"/>
                <a:gd name="T8" fmla="*/ 9 w 9"/>
                <a:gd name="T9" fmla="*/ 2 h 18"/>
                <a:gd name="T10" fmla="*/ 8 w 9"/>
                <a:gd name="T11" fmla="*/ 18 h 18"/>
                <a:gd name="T12" fmla="*/ 0 w 9"/>
                <a:gd name="T13" fmla="*/ 1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0" y="18"/>
                  </a:moveTo>
                  <a:cubicBezTo>
                    <a:pt x="0" y="12"/>
                    <a:pt x="0" y="7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7"/>
                    <a:pt x="8" y="12"/>
                    <a:pt x="8" y="18"/>
                  </a:cubicBezTo>
                  <a:cubicBezTo>
                    <a:pt x="5" y="18"/>
                    <a:pt x="3" y="18"/>
                    <a:pt x="0" y="18"/>
                  </a:cubicBezTo>
                  <a:close/>
                </a:path>
              </a:pathLst>
            </a:custGeom>
            <a:solidFill>
              <a:srgbClr val="477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8" name="Freeform 215">
              <a:extLst>
                <a:ext uri="{FF2B5EF4-FFF2-40B4-BE49-F238E27FC236}">
                  <a16:creationId xmlns:a16="http://schemas.microsoft.com/office/drawing/2014/main" id="{F9956371-E4E1-A93A-09B5-BD8CEC4BEECE}"/>
                </a:ext>
              </a:extLst>
            </p:cNvPr>
            <p:cNvSpPr/>
            <p:nvPr/>
          </p:nvSpPr>
          <p:spPr bwMode="auto">
            <a:xfrm>
              <a:off x="3112" y="2181"/>
              <a:ext cx="30" cy="48"/>
            </a:xfrm>
            <a:custGeom>
              <a:gdLst>
                <a:gd name="T0" fmla="*/ 10 w 10"/>
                <a:gd name="T1" fmla="*/ 0 h 16"/>
                <a:gd name="T2" fmla="*/ 10 w 10"/>
                <a:gd name="T3" fmla="*/ 16 h 16"/>
                <a:gd name="T4" fmla="*/ 3 w 10"/>
                <a:gd name="T5" fmla="*/ 16 h 16"/>
                <a:gd name="T6" fmla="*/ 2 w 10"/>
                <a:gd name="T7" fmla="*/ 0 h 16"/>
                <a:gd name="T8" fmla="*/ 10 w 10"/>
                <a:gd name="T9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10" y="0"/>
                  </a:moveTo>
                  <a:cubicBezTo>
                    <a:pt x="10" y="5"/>
                    <a:pt x="10" y="10"/>
                    <a:pt x="10" y="16"/>
                  </a:cubicBezTo>
                  <a:cubicBezTo>
                    <a:pt x="8" y="16"/>
                    <a:pt x="5" y="16"/>
                    <a:pt x="3" y="16"/>
                  </a:cubicBezTo>
                  <a:cubicBezTo>
                    <a:pt x="0" y="10"/>
                    <a:pt x="1" y="5"/>
                    <a:pt x="2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solidFill>
              <a:srgbClr val="66A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9" name="Freeform 216">
              <a:extLst>
                <a:ext uri="{FF2B5EF4-FFF2-40B4-BE49-F238E27FC236}">
                  <a16:creationId xmlns:a16="http://schemas.microsoft.com/office/drawing/2014/main" id="{68E5876B-1CA6-E67D-9800-62F70F38E544}"/>
                </a:ext>
              </a:extLst>
            </p:cNvPr>
            <p:cNvSpPr/>
            <p:nvPr/>
          </p:nvSpPr>
          <p:spPr bwMode="auto">
            <a:xfrm>
              <a:off x="2830" y="2175"/>
              <a:ext cx="27" cy="54"/>
            </a:xfrm>
            <a:custGeom>
              <a:gdLst>
                <a:gd name="T0" fmla="*/ 9 w 9"/>
                <a:gd name="T1" fmla="*/ 2 h 18"/>
                <a:gd name="T2" fmla="*/ 8 w 9"/>
                <a:gd name="T3" fmla="*/ 18 h 18"/>
                <a:gd name="T4" fmla="*/ 0 w 9"/>
                <a:gd name="T5" fmla="*/ 18 h 18"/>
                <a:gd name="T6" fmla="*/ 1 w 9"/>
                <a:gd name="T7" fmla="*/ 2 h 18"/>
                <a:gd name="T8" fmla="*/ 0 w 9"/>
                <a:gd name="T9" fmla="*/ 1 h 18"/>
                <a:gd name="T10" fmla="*/ 8 w 9"/>
                <a:gd name="T11" fmla="*/ 1 h 18"/>
                <a:gd name="T12" fmla="*/ 9 w 9"/>
                <a:gd name="T13" fmla="*/ 2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9" y="2"/>
                  </a:moveTo>
                  <a:cubicBezTo>
                    <a:pt x="7" y="7"/>
                    <a:pt x="9" y="12"/>
                    <a:pt x="8" y="18"/>
                  </a:cubicBezTo>
                  <a:cubicBezTo>
                    <a:pt x="6" y="18"/>
                    <a:pt x="3" y="18"/>
                    <a:pt x="0" y="18"/>
                  </a:cubicBezTo>
                  <a:cubicBezTo>
                    <a:pt x="0" y="12"/>
                    <a:pt x="0" y="7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477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0" name="Freeform 217">
              <a:extLst>
                <a:ext uri="{FF2B5EF4-FFF2-40B4-BE49-F238E27FC236}">
                  <a16:creationId xmlns:a16="http://schemas.microsoft.com/office/drawing/2014/main" id="{E479CC81-12F5-698E-56A3-19F2F456535A}"/>
                </a:ext>
              </a:extLst>
            </p:cNvPr>
            <p:cNvSpPr/>
            <p:nvPr/>
          </p:nvSpPr>
          <p:spPr bwMode="auto">
            <a:xfrm>
              <a:off x="3217" y="2181"/>
              <a:ext cx="33" cy="48"/>
            </a:xfrm>
            <a:custGeom>
              <a:gdLst>
                <a:gd name="T0" fmla="*/ 11 w 11"/>
                <a:gd name="T1" fmla="*/ 0 h 16"/>
                <a:gd name="T2" fmla="*/ 11 w 11"/>
                <a:gd name="T3" fmla="*/ 16 h 16"/>
                <a:gd name="T4" fmla="*/ 3 w 11"/>
                <a:gd name="T5" fmla="*/ 16 h 16"/>
                <a:gd name="T6" fmla="*/ 3 w 11"/>
                <a:gd name="T7" fmla="*/ 0 h 16"/>
                <a:gd name="T8" fmla="*/ 11 w 11"/>
                <a:gd name="T9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11" y="0"/>
                  </a:moveTo>
                  <a:cubicBezTo>
                    <a:pt x="11" y="5"/>
                    <a:pt x="11" y="10"/>
                    <a:pt x="11" y="16"/>
                  </a:cubicBezTo>
                  <a:cubicBezTo>
                    <a:pt x="8" y="16"/>
                    <a:pt x="5" y="16"/>
                    <a:pt x="3" y="16"/>
                  </a:cubicBezTo>
                  <a:cubicBezTo>
                    <a:pt x="0" y="10"/>
                    <a:pt x="0" y="5"/>
                    <a:pt x="3" y="0"/>
                  </a:cubicBezTo>
                  <a:cubicBezTo>
                    <a:pt x="5" y="0"/>
                    <a:pt x="8" y="0"/>
                    <a:pt x="11" y="0"/>
                  </a:cubicBezTo>
                  <a:close/>
                </a:path>
              </a:pathLst>
            </a:custGeom>
            <a:solidFill>
              <a:srgbClr val="67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1" name="Freeform 218">
              <a:extLst>
                <a:ext uri="{FF2B5EF4-FFF2-40B4-BE49-F238E27FC236}">
                  <a16:creationId xmlns:a16="http://schemas.microsoft.com/office/drawing/2014/main" id="{5F111654-83A4-1556-AF1C-DE679DB75C2B}"/>
                </a:ext>
              </a:extLst>
            </p:cNvPr>
            <p:cNvSpPr/>
            <p:nvPr/>
          </p:nvSpPr>
          <p:spPr bwMode="auto">
            <a:xfrm>
              <a:off x="2752" y="2181"/>
              <a:ext cx="33" cy="48"/>
            </a:xfrm>
            <a:custGeom>
              <a:gdLst>
                <a:gd name="T0" fmla="*/ 0 w 11"/>
                <a:gd name="T1" fmla="*/ 16 h 16"/>
                <a:gd name="T2" fmla="*/ 0 w 11"/>
                <a:gd name="T3" fmla="*/ 0 h 16"/>
                <a:gd name="T4" fmla="*/ 8 w 11"/>
                <a:gd name="T5" fmla="*/ 0 h 16"/>
                <a:gd name="T6" fmla="*/ 7 w 11"/>
                <a:gd name="T7" fmla="*/ 16 h 16"/>
                <a:gd name="T8" fmla="*/ 0 w 11"/>
                <a:gd name="T9" fmla="*/ 16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0" y="16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5"/>
                    <a:pt x="11" y="11"/>
                    <a:pt x="7" y="16"/>
                  </a:cubicBezTo>
                  <a:cubicBezTo>
                    <a:pt x="5" y="16"/>
                    <a:pt x="2" y="16"/>
                    <a:pt x="0" y="16"/>
                  </a:cubicBezTo>
                  <a:close/>
                </a:path>
              </a:pathLst>
            </a:custGeom>
            <a:solidFill>
              <a:srgbClr val="68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2" name="Freeform 219">
              <a:extLst>
                <a:ext uri="{FF2B5EF4-FFF2-40B4-BE49-F238E27FC236}">
                  <a16:creationId xmlns:a16="http://schemas.microsoft.com/office/drawing/2014/main" id="{11CAD387-E0CF-1D16-6A08-0428C4A978F9}"/>
                </a:ext>
              </a:extLst>
            </p:cNvPr>
            <p:cNvSpPr/>
            <p:nvPr/>
          </p:nvSpPr>
          <p:spPr bwMode="auto">
            <a:xfrm>
              <a:off x="3097" y="2181"/>
              <a:ext cx="24" cy="48"/>
            </a:xfrm>
            <a:custGeom>
              <a:gdLst>
                <a:gd name="T0" fmla="*/ 7 w 8"/>
                <a:gd name="T1" fmla="*/ 0 h 16"/>
                <a:gd name="T2" fmla="*/ 8 w 8"/>
                <a:gd name="T3" fmla="*/ 16 h 16"/>
                <a:gd name="T4" fmla="*/ 0 w 8"/>
                <a:gd name="T5" fmla="*/ 16 h 16"/>
                <a:gd name="T6" fmla="*/ 0 w 8"/>
                <a:gd name="T7" fmla="*/ 0 h 16"/>
                <a:gd name="T8" fmla="*/ 7 w 8"/>
                <a:gd name="T9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7" y="0"/>
                  </a:moveTo>
                  <a:cubicBezTo>
                    <a:pt x="8" y="5"/>
                    <a:pt x="7" y="10"/>
                    <a:pt x="8" y="16"/>
                  </a:cubicBezTo>
                  <a:cubicBezTo>
                    <a:pt x="5" y="16"/>
                    <a:pt x="2" y="16"/>
                    <a:pt x="0" y="16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2" y="0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ABC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3" name="Freeform 220">
              <a:extLst>
                <a:ext uri="{FF2B5EF4-FFF2-40B4-BE49-F238E27FC236}">
                  <a16:creationId xmlns:a16="http://schemas.microsoft.com/office/drawing/2014/main" id="{4FF92DA5-8297-6A2C-1D19-B5FD430F3618}"/>
                </a:ext>
              </a:extLst>
            </p:cNvPr>
            <p:cNvSpPr/>
            <p:nvPr/>
          </p:nvSpPr>
          <p:spPr bwMode="auto">
            <a:xfrm>
              <a:off x="2881" y="2178"/>
              <a:ext cx="24" cy="51"/>
            </a:xfrm>
            <a:custGeom>
              <a:gdLst>
                <a:gd name="T0" fmla="*/ 0 w 8"/>
                <a:gd name="T1" fmla="*/ 17 h 17"/>
                <a:gd name="T2" fmla="*/ 0 w 8"/>
                <a:gd name="T3" fmla="*/ 1 h 17"/>
                <a:gd name="T4" fmla="*/ 7 w 8"/>
                <a:gd name="T5" fmla="*/ 1 h 17"/>
                <a:gd name="T6" fmla="*/ 8 w 8"/>
                <a:gd name="T7" fmla="*/ 17 h 17"/>
                <a:gd name="T8" fmla="*/ 0 w 8"/>
                <a:gd name="T9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7">
                  <a:moveTo>
                    <a:pt x="0" y="17"/>
                  </a:moveTo>
                  <a:cubicBezTo>
                    <a:pt x="0" y="11"/>
                    <a:pt x="0" y="6"/>
                    <a:pt x="0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7" y="6"/>
                    <a:pt x="6" y="11"/>
                    <a:pt x="8" y="17"/>
                  </a:cubicBezTo>
                  <a:cubicBezTo>
                    <a:pt x="5" y="17"/>
                    <a:pt x="3" y="17"/>
                    <a:pt x="0" y="17"/>
                  </a:cubicBezTo>
                  <a:close/>
                </a:path>
              </a:pathLst>
            </a:custGeom>
            <a:solidFill>
              <a:srgbClr val="ADC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4" name="Freeform 221">
              <a:extLst>
                <a:ext uri="{FF2B5EF4-FFF2-40B4-BE49-F238E27FC236}">
                  <a16:creationId xmlns:a16="http://schemas.microsoft.com/office/drawing/2014/main" id="{E2A5E01A-2E4C-5F57-FBF4-D17E95DBFB07}"/>
                </a:ext>
              </a:extLst>
            </p:cNvPr>
            <p:cNvSpPr/>
            <p:nvPr/>
          </p:nvSpPr>
          <p:spPr bwMode="auto">
            <a:xfrm>
              <a:off x="2773" y="2178"/>
              <a:ext cx="21" cy="51"/>
            </a:xfrm>
            <a:custGeom>
              <a:gdLst>
                <a:gd name="T0" fmla="*/ 0 w 7"/>
                <a:gd name="T1" fmla="*/ 17 h 17"/>
                <a:gd name="T2" fmla="*/ 1 w 7"/>
                <a:gd name="T3" fmla="*/ 1 h 17"/>
                <a:gd name="T4" fmla="*/ 7 w 7"/>
                <a:gd name="T5" fmla="*/ 1 h 17"/>
                <a:gd name="T6" fmla="*/ 7 w 7"/>
                <a:gd name="T7" fmla="*/ 17 h 17"/>
                <a:gd name="T8" fmla="*/ 0 w 7"/>
                <a:gd name="T9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0" y="17"/>
                  </a:moveTo>
                  <a:cubicBezTo>
                    <a:pt x="2" y="11"/>
                    <a:pt x="0" y="6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7" y="6"/>
                    <a:pt x="7" y="11"/>
                    <a:pt x="7" y="17"/>
                  </a:cubicBezTo>
                  <a:cubicBezTo>
                    <a:pt x="5" y="17"/>
                    <a:pt x="2" y="17"/>
                    <a:pt x="0" y="17"/>
                  </a:cubicBezTo>
                  <a:close/>
                </a:path>
              </a:pathLst>
            </a:custGeom>
            <a:solidFill>
              <a:srgbClr val="AEC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5" name="Freeform 222">
              <a:extLst>
                <a:ext uri="{FF2B5EF4-FFF2-40B4-BE49-F238E27FC236}">
                  <a16:creationId xmlns:a16="http://schemas.microsoft.com/office/drawing/2014/main" id="{33A9622C-6A04-D324-85BF-FCB80AA3839E}"/>
                </a:ext>
              </a:extLst>
            </p:cNvPr>
            <p:cNvSpPr/>
            <p:nvPr/>
          </p:nvSpPr>
          <p:spPr bwMode="auto">
            <a:xfrm>
              <a:off x="3205" y="2178"/>
              <a:ext cx="21" cy="51"/>
            </a:xfrm>
            <a:custGeom>
              <a:gdLst>
                <a:gd name="T0" fmla="*/ 7 w 7"/>
                <a:gd name="T1" fmla="*/ 1 h 17"/>
                <a:gd name="T2" fmla="*/ 7 w 7"/>
                <a:gd name="T3" fmla="*/ 17 h 17"/>
                <a:gd name="T4" fmla="*/ 0 w 7"/>
                <a:gd name="T5" fmla="*/ 17 h 17"/>
                <a:gd name="T6" fmla="*/ 0 w 7"/>
                <a:gd name="T7" fmla="*/ 1 h 17"/>
                <a:gd name="T8" fmla="*/ 7 w 7"/>
                <a:gd name="T9" fmla="*/ 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7" y="1"/>
                  </a:moveTo>
                  <a:cubicBezTo>
                    <a:pt x="7" y="6"/>
                    <a:pt x="7" y="11"/>
                    <a:pt x="7" y="17"/>
                  </a:cubicBezTo>
                  <a:cubicBezTo>
                    <a:pt x="5" y="17"/>
                    <a:pt x="2" y="17"/>
                    <a:pt x="0" y="17"/>
                  </a:cubicBezTo>
                  <a:cubicBezTo>
                    <a:pt x="0" y="11"/>
                    <a:pt x="0" y="6"/>
                    <a:pt x="0" y="1"/>
                  </a:cubicBezTo>
                  <a:cubicBezTo>
                    <a:pt x="2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AEC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6" name="Freeform 223">
              <a:extLst>
                <a:ext uri="{FF2B5EF4-FFF2-40B4-BE49-F238E27FC236}">
                  <a16:creationId xmlns:a16="http://schemas.microsoft.com/office/drawing/2014/main" id="{2FE5A966-9ED8-C96F-49CB-777BB58D19B2}"/>
                </a:ext>
              </a:extLst>
            </p:cNvPr>
            <p:cNvSpPr/>
            <p:nvPr/>
          </p:nvSpPr>
          <p:spPr bwMode="auto">
            <a:xfrm>
              <a:off x="2989" y="2178"/>
              <a:ext cx="21" cy="51"/>
            </a:xfrm>
            <a:custGeom>
              <a:gdLst>
                <a:gd name="T0" fmla="*/ 7 w 7"/>
                <a:gd name="T1" fmla="*/ 1 h 17"/>
                <a:gd name="T2" fmla="*/ 7 w 7"/>
                <a:gd name="T3" fmla="*/ 17 h 17"/>
                <a:gd name="T4" fmla="*/ 0 w 7"/>
                <a:gd name="T5" fmla="*/ 17 h 17"/>
                <a:gd name="T6" fmla="*/ 0 w 7"/>
                <a:gd name="T7" fmla="*/ 1 h 17"/>
                <a:gd name="T8" fmla="*/ 7 w 7"/>
                <a:gd name="T9" fmla="*/ 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7" y="1"/>
                  </a:moveTo>
                  <a:cubicBezTo>
                    <a:pt x="7" y="6"/>
                    <a:pt x="7" y="11"/>
                    <a:pt x="7" y="17"/>
                  </a:cubicBezTo>
                  <a:cubicBezTo>
                    <a:pt x="5" y="17"/>
                    <a:pt x="3" y="17"/>
                    <a:pt x="0" y="17"/>
                  </a:cubicBezTo>
                  <a:cubicBezTo>
                    <a:pt x="0" y="11"/>
                    <a:pt x="0" y="6"/>
                    <a:pt x="0" y="1"/>
                  </a:cubicBezTo>
                  <a:cubicBezTo>
                    <a:pt x="3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AFC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7" name="Freeform 224">
              <a:extLst>
                <a:ext uri="{FF2B5EF4-FFF2-40B4-BE49-F238E27FC236}">
                  <a16:creationId xmlns:a16="http://schemas.microsoft.com/office/drawing/2014/main" id="{CF6AF103-7502-F381-94BF-9BCE2B6F6179}"/>
                </a:ext>
              </a:extLst>
            </p:cNvPr>
            <p:cNvSpPr/>
            <p:nvPr/>
          </p:nvSpPr>
          <p:spPr bwMode="auto">
            <a:xfrm>
              <a:off x="2788" y="2103"/>
              <a:ext cx="51" cy="45"/>
            </a:xfrm>
            <a:custGeom>
              <a:gdLst>
                <a:gd name="T0" fmla="*/ 2 w 17"/>
                <a:gd name="T1" fmla="*/ 0 h 15"/>
                <a:gd name="T2" fmla="*/ 15 w 17"/>
                <a:gd name="T3" fmla="*/ 0 h 15"/>
                <a:gd name="T4" fmla="*/ 15 w 17"/>
                <a:gd name="T5" fmla="*/ 15 h 15"/>
                <a:gd name="T6" fmla="*/ 2 w 17"/>
                <a:gd name="T7" fmla="*/ 15 h 15"/>
                <a:gd name="T8" fmla="*/ 2 w 17"/>
                <a:gd name="T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2" y="0"/>
                  </a:moveTo>
                  <a:cubicBezTo>
                    <a:pt x="6" y="0"/>
                    <a:pt x="10" y="0"/>
                    <a:pt x="15" y="0"/>
                  </a:cubicBezTo>
                  <a:cubicBezTo>
                    <a:pt x="17" y="5"/>
                    <a:pt x="17" y="10"/>
                    <a:pt x="15" y="15"/>
                  </a:cubicBezTo>
                  <a:cubicBezTo>
                    <a:pt x="10" y="15"/>
                    <a:pt x="6" y="15"/>
                    <a:pt x="2" y="15"/>
                  </a:cubicBezTo>
                  <a:cubicBezTo>
                    <a:pt x="0" y="10"/>
                    <a:pt x="0" y="5"/>
                    <a:pt x="2" y="0"/>
                  </a:cubicBezTo>
                  <a:close/>
                </a:path>
              </a:pathLst>
            </a:custGeom>
            <a:solidFill>
              <a:srgbClr val="66A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8" name="Freeform 225">
              <a:extLst>
                <a:ext uri="{FF2B5EF4-FFF2-40B4-BE49-F238E27FC236}">
                  <a16:creationId xmlns:a16="http://schemas.microsoft.com/office/drawing/2014/main" id="{1E71475C-224D-1D9E-B580-20BB046F07B7}"/>
                </a:ext>
              </a:extLst>
            </p:cNvPr>
            <p:cNvSpPr/>
            <p:nvPr/>
          </p:nvSpPr>
          <p:spPr bwMode="auto">
            <a:xfrm>
              <a:off x="3160" y="2103"/>
              <a:ext cx="54" cy="45"/>
            </a:xfrm>
            <a:custGeom>
              <a:gdLst>
                <a:gd name="T0" fmla="*/ 3 w 18"/>
                <a:gd name="T1" fmla="*/ 0 h 15"/>
                <a:gd name="T2" fmla="*/ 15 w 18"/>
                <a:gd name="T3" fmla="*/ 0 h 15"/>
                <a:gd name="T4" fmla="*/ 15 w 18"/>
                <a:gd name="T5" fmla="*/ 15 h 15"/>
                <a:gd name="T6" fmla="*/ 3 w 18"/>
                <a:gd name="T7" fmla="*/ 15 h 15"/>
                <a:gd name="T8" fmla="*/ 3 w 18"/>
                <a:gd name="T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3" y="0"/>
                  </a:moveTo>
                  <a:cubicBezTo>
                    <a:pt x="7" y="0"/>
                    <a:pt x="11" y="0"/>
                    <a:pt x="15" y="0"/>
                  </a:cubicBezTo>
                  <a:cubicBezTo>
                    <a:pt x="18" y="5"/>
                    <a:pt x="18" y="10"/>
                    <a:pt x="15" y="15"/>
                  </a:cubicBezTo>
                  <a:cubicBezTo>
                    <a:pt x="11" y="15"/>
                    <a:pt x="7" y="15"/>
                    <a:pt x="3" y="15"/>
                  </a:cubicBezTo>
                  <a:cubicBezTo>
                    <a:pt x="0" y="10"/>
                    <a:pt x="1" y="5"/>
                    <a:pt x="3" y="0"/>
                  </a:cubicBezTo>
                  <a:close/>
                </a:path>
              </a:pathLst>
            </a:custGeom>
            <a:solidFill>
              <a:srgbClr val="67A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9" name="Freeform 226">
              <a:extLst>
                <a:ext uri="{FF2B5EF4-FFF2-40B4-BE49-F238E27FC236}">
                  <a16:creationId xmlns:a16="http://schemas.microsoft.com/office/drawing/2014/main" id="{04FA0F93-9802-BE03-4E41-02A012D76717}"/>
                </a:ext>
              </a:extLst>
            </p:cNvPr>
            <p:cNvSpPr/>
            <p:nvPr/>
          </p:nvSpPr>
          <p:spPr bwMode="auto">
            <a:xfrm>
              <a:off x="2893" y="2103"/>
              <a:ext cx="48" cy="45"/>
            </a:xfrm>
            <a:custGeom>
              <a:gdLst>
                <a:gd name="T0" fmla="*/ 3 w 16"/>
                <a:gd name="T1" fmla="*/ 0 h 15"/>
                <a:gd name="T2" fmla="*/ 14 w 16"/>
                <a:gd name="T3" fmla="*/ 0 h 15"/>
                <a:gd name="T4" fmla="*/ 14 w 16"/>
                <a:gd name="T5" fmla="*/ 15 h 15"/>
                <a:gd name="T6" fmla="*/ 3 w 16"/>
                <a:gd name="T7" fmla="*/ 15 h 15"/>
                <a:gd name="T8" fmla="*/ 3 w 16"/>
                <a:gd name="T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3" y="0"/>
                  </a:moveTo>
                  <a:cubicBezTo>
                    <a:pt x="7" y="0"/>
                    <a:pt x="10" y="0"/>
                    <a:pt x="14" y="0"/>
                  </a:cubicBezTo>
                  <a:cubicBezTo>
                    <a:pt x="16" y="5"/>
                    <a:pt x="16" y="10"/>
                    <a:pt x="14" y="15"/>
                  </a:cubicBezTo>
                  <a:cubicBezTo>
                    <a:pt x="10" y="15"/>
                    <a:pt x="7" y="15"/>
                    <a:pt x="3" y="15"/>
                  </a:cubicBezTo>
                  <a:cubicBezTo>
                    <a:pt x="0" y="10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67A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0" name="Freeform 227">
              <a:extLst>
                <a:ext uri="{FF2B5EF4-FFF2-40B4-BE49-F238E27FC236}">
                  <a16:creationId xmlns:a16="http://schemas.microsoft.com/office/drawing/2014/main" id="{D3335E39-34F7-8472-9172-6DA8E0E8340E}"/>
                </a:ext>
              </a:extLst>
            </p:cNvPr>
            <p:cNvSpPr/>
            <p:nvPr/>
          </p:nvSpPr>
          <p:spPr bwMode="auto">
            <a:xfrm>
              <a:off x="3055" y="2103"/>
              <a:ext cx="48" cy="45"/>
            </a:xfrm>
            <a:custGeom>
              <a:gdLst>
                <a:gd name="T0" fmla="*/ 3 w 16"/>
                <a:gd name="T1" fmla="*/ 0 h 15"/>
                <a:gd name="T2" fmla="*/ 14 w 16"/>
                <a:gd name="T3" fmla="*/ 0 h 15"/>
                <a:gd name="T4" fmla="*/ 14 w 16"/>
                <a:gd name="T5" fmla="*/ 15 h 15"/>
                <a:gd name="T6" fmla="*/ 3 w 16"/>
                <a:gd name="T7" fmla="*/ 15 h 15"/>
                <a:gd name="T8" fmla="*/ 3 w 16"/>
                <a:gd name="T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3" y="0"/>
                  </a:moveTo>
                  <a:cubicBezTo>
                    <a:pt x="6" y="0"/>
                    <a:pt x="10" y="0"/>
                    <a:pt x="14" y="0"/>
                  </a:cubicBezTo>
                  <a:cubicBezTo>
                    <a:pt x="16" y="5"/>
                    <a:pt x="16" y="10"/>
                    <a:pt x="14" y="15"/>
                  </a:cubicBezTo>
                  <a:cubicBezTo>
                    <a:pt x="10" y="15"/>
                    <a:pt x="6" y="15"/>
                    <a:pt x="3" y="15"/>
                  </a:cubicBezTo>
                  <a:cubicBezTo>
                    <a:pt x="0" y="10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66A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1" name="Freeform 228">
              <a:extLst>
                <a:ext uri="{FF2B5EF4-FFF2-40B4-BE49-F238E27FC236}">
                  <a16:creationId xmlns:a16="http://schemas.microsoft.com/office/drawing/2014/main" id="{58078B5C-6D25-9713-6D90-A98E1EC3737B}"/>
                </a:ext>
              </a:extLst>
            </p:cNvPr>
            <p:cNvSpPr/>
            <p:nvPr/>
          </p:nvSpPr>
          <p:spPr bwMode="auto">
            <a:xfrm>
              <a:off x="3001" y="2103"/>
              <a:ext cx="48" cy="45"/>
            </a:xfrm>
            <a:custGeom>
              <a:gdLst>
                <a:gd name="T0" fmla="*/ 3 w 16"/>
                <a:gd name="T1" fmla="*/ 0 h 15"/>
                <a:gd name="T2" fmla="*/ 13 w 16"/>
                <a:gd name="T3" fmla="*/ 0 h 15"/>
                <a:gd name="T4" fmla="*/ 13 w 16"/>
                <a:gd name="T5" fmla="*/ 15 h 15"/>
                <a:gd name="T6" fmla="*/ 3 w 16"/>
                <a:gd name="T7" fmla="*/ 15 h 15"/>
                <a:gd name="T8" fmla="*/ 3 w 16"/>
                <a:gd name="T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3" y="0"/>
                  </a:moveTo>
                  <a:cubicBezTo>
                    <a:pt x="6" y="0"/>
                    <a:pt x="10" y="0"/>
                    <a:pt x="13" y="0"/>
                  </a:cubicBezTo>
                  <a:cubicBezTo>
                    <a:pt x="16" y="5"/>
                    <a:pt x="16" y="10"/>
                    <a:pt x="13" y="15"/>
                  </a:cubicBezTo>
                  <a:cubicBezTo>
                    <a:pt x="10" y="15"/>
                    <a:pt x="6" y="15"/>
                    <a:pt x="3" y="15"/>
                  </a:cubicBezTo>
                  <a:cubicBezTo>
                    <a:pt x="1" y="10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66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2" name="Freeform 229">
              <a:extLst>
                <a:ext uri="{FF2B5EF4-FFF2-40B4-BE49-F238E27FC236}">
                  <a16:creationId xmlns:a16="http://schemas.microsoft.com/office/drawing/2014/main" id="{B6EFA2A3-9FC3-FEE5-06B4-4668AE649095}"/>
                </a:ext>
              </a:extLst>
            </p:cNvPr>
            <p:cNvSpPr/>
            <p:nvPr/>
          </p:nvSpPr>
          <p:spPr bwMode="auto">
            <a:xfrm>
              <a:off x="2953" y="2103"/>
              <a:ext cx="45" cy="45"/>
            </a:xfrm>
            <a:custGeom>
              <a:gdLst>
                <a:gd name="T0" fmla="*/ 3 w 15"/>
                <a:gd name="T1" fmla="*/ 0 h 15"/>
                <a:gd name="T2" fmla="*/ 12 w 15"/>
                <a:gd name="T3" fmla="*/ 0 h 15"/>
                <a:gd name="T4" fmla="*/ 12 w 15"/>
                <a:gd name="T5" fmla="*/ 15 h 15"/>
                <a:gd name="T6" fmla="*/ 3 w 15"/>
                <a:gd name="T7" fmla="*/ 15 h 15"/>
                <a:gd name="T8" fmla="*/ 3 w 15"/>
                <a:gd name="T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3" y="0"/>
                  </a:moveTo>
                  <a:cubicBezTo>
                    <a:pt x="6" y="0"/>
                    <a:pt x="9" y="0"/>
                    <a:pt x="12" y="0"/>
                  </a:cubicBezTo>
                  <a:cubicBezTo>
                    <a:pt x="15" y="5"/>
                    <a:pt x="15" y="10"/>
                    <a:pt x="12" y="15"/>
                  </a:cubicBezTo>
                  <a:cubicBezTo>
                    <a:pt x="9" y="15"/>
                    <a:pt x="6" y="15"/>
                    <a:pt x="3" y="15"/>
                  </a:cubicBezTo>
                  <a:cubicBezTo>
                    <a:pt x="0" y="10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67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3" name="Freeform 230">
              <a:extLst>
                <a:ext uri="{FF2B5EF4-FFF2-40B4-BE49-F238E27FC236}">
                  <a16:creationId xmlns:a16="http://schemas.microsoft.com/office/drawing/2014/main" id="{CB6B6B64-8C9E-9AD8-14B1-5CC8F7730637}"/>
                </a:ext>
              </a:extLst>
            </p:cNvPr>
            <p:cNvSpPr/>
            <p:nvPr/>
          </p:nvSpPr>
          <p:spPr bwMode="auto">
            <a:xfrm>
              <a:off x="2848" y="2103"/>
              <a:ext cx="42" cy="45"/>
            </a:xfrm>
            <a:custGeom>
              <a:gdLst>
                <a:gd name="T0" fmla="*/ 2 w 14"/>
                <a:gd name="T1" fmla="*/ 0 h 15"/>
                <a:gd name="T2" fmla="*/ 11 w 14"/>
                <a:gd name="T3" fmla="*/ 0 h 15"/>
                <a:gd name="T4" fmla="*/ 11 w 14"/>
                <a:gd name="T5" fmla="*/ 15 h 15"/>
                <a:gd name="T6" fmla="*/ 2 w 14"/>
                <a:gd name="T7" fmla="*/ 15 h 15"/>
                <a:gd name="T8" fmla="*/ 2 w 14"/>
                <a:gd name="T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2" y="0"/>
                  </a:moveTo>
                  <a:cubicBezTo>
                    <a:pt x="5" y="0"/>
                    <a:pt x="8" y="0"/>
                    <a:pt x="11" y="0"/>
                  </a:cubicBezTo>
                  <a:cubicBezTo>
                    <a:pt x="14" y="5"/>
                    <a:pt x="14" y="10"/>
                    <a:pt x="11" y="15"/>
                  </a:cubicBezTo>
                  <a:cubicBezTo>
                    <a:pt x="8" y="15"/>
                    <a:pt x="5" y="15"/>
                    <a:pt x="2" y="15"/>
                  </a:cubicBezTo>
                  <a:cubicBezTo>
                    <a:pt x="0" y="10"/>
                    <a:pt x="0" y="5"/>
                    <a:pt x="2" y="0"/>
                  </a:cubicBezTo>
                  <a:close/>
                </a:path>
              </a:pathLst>
            </a:custGeom>
            <a:solidFill>
              <a:srgbClr val="65A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4" name="Freeform 231">
              <a:extLst>
                <a:ext uri="{FF2B5EF4-FFF2-40B4-BE49-F238E27FC236}">
                  <a16:creationId xmlns:a16="http://schemas.microsoft.com/office/drawing/2014/main" id="{82F88EE5-3B38-68D9-1300-E2EC4C3826CE}"/>
                </a:ext>
              </a:extLst>
            </p:cNvPr>
            <p:cNvSpPr/>
            <p:nvPr/>
          </p:nvSpPr>
          <p:spPr bwMode="auto">
            <a:xfrm>
              <a:off x="3136" y="2103"/>
              <a:ext cx="33" cy="45"/>
            </a:xfrm>
            <a:custGeom>
              <a:gdLst>
                <a:gd name="T0" fmla="*/ 11 w 11"/>
                <a:gd name="T1" fmla="*/ 0 h 15"/>
                <a:gd name="T2" fmla="*/ 11 w 11"/>
                <a:gd name="T3" fmla="*/ 15 h 15"/>
                <a:gd name="T4" fmla="*/ 2 w 11"/>
                <a:gd name="T5" fmla="*/ 15 h 15"/>
                <a:gd name="T6" fmla="*/ 2 w 11"/>
                <a:gd name="T7" fmla="*/ 0 h 15"/>
                <a:gd name="T8" fmla="*/ 11 w 11"/>
                <a:gd name="T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11" y="0"/>
                  </a:moveTo>
                  <a:cubicBezTo>
                    <a:pt x="11" y="5"/>
                    <a:pt x="11" y="10"/>
                    <a:pt x="11" y="15"/>
                  </a:cubicBezTo>
                  <a:cubicBezTo>
                    <a:pt x="8" y="15"/>
                    <a:pt x="5" y="15"/>
                    <a:pt x="2" y="15"/>
                  </a:cubicBezTo>
                  <a:cubicBezTo>
                    <a:pt x="0" y="10"/>
                    <a:pt x="0" y="5"/>
                    <a:pt x="2" y="0"/>
                  </a:cubicBezTo>
                  <a:cubicBezTo>
                    <a:pt x="5" y="0"/>
                    <a:pt x="8" y="0"/>
                    <a:pt x="11" y="0"/>
                  </a:cubicBezTo>
                  <a:close/>
                </a:path>
              </a:pathLst>
            </a:custGeom>
            <a:solidFill>
              <a:srgbClr val="477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5" name="Freeform 232">
              <a:extLst>
                <a:ext uri="{FF2B5EF4-FFF2-40B4-BE49-F238E27FC236}">
                  <a16:creationId xmlns:a16="http://schemas.microsoft.com/office/drawing/2014/main" id="{72ADA94F-3179-6D51-B22A-1A3923DCD4D5}"/>
                </a:ext>
              </a:extLst>
            </p:cNvPr>
            <p:cNvSpPr/>
            <p:nvPr/>
          </p:nvSpPr>
          <p:spPr bwMode="auto">
            <a:xfrm>
              <a:off x="2935" y="2103"/>
              <a:ext cx="27" cy="45"/>
            </a:xfrm>
            <a:custGeom>
              <a:gdLst>
                <a:gd name="T0" fmla="*/ 9 w 9"/>
                <a:gd name="T1" fmla="*/ 0 h 15"/>
                <a:gd name="T2" fmla="*/ 9 w 9"/>
                <a:gd name="T3" fmla="*/ 15 h 15"/>
                <a:gd name="T4" fmla="*/ 0 w 9"/>
                <a:gd name="T5" fmla="*/ 15 h 15"/>
                <a:gd name="T6" fmla="*/ 0 w 9"/>
                <a:gd name="T7" fmla="*/ 0 h 15"/>
                <a:gd name="T8" fmla="*/ 9 w 9"/>
                <a:gd name="T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cubicBezTo>
                    <a:pt x="9" y="5"/>
                    <a:pt x="9" y="10"/>
                    <a:pt x="9" y="15"/>
                  </a:cubicBezTo>
                  <a:cubicBezTo>
                    <a:pt x="6" y="15"/>
                    <a:pt x="3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487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6" name="Freeform 233">
              <a:extLst>
                <a:ext uri="{FF2B5EF4-FFF2-40B4-BE49-F238E27FC236}">
                  <a16:creationId xmlns:a16="http://schemas.microsoft.com/office/drawing/2014/main" id="{B4D76159-78FF-42FD-7699-DE44607296A1}"/>
                </a:ext>
              </a:extLst>
            </p:cNvPr>
            <p:cNvSpPr/>
            <p:nvPr/>
          </p:nvSpPr>
          <p:spPr bwMode="auto">
            <a:xfrm>
              <a:off x="3097" y="2100"/>
              <a:ext cx="30" cy="48"/>
            </a:xfrm>
            <a:custGeom>
              <a:gdLst>
                <a:gd name="T0" fmla="*/ 0 w 10"/>
                <a:gd name="T1" fmla="*/ 16 h 16"/>
                <a:gd name="T2" fmla="*/ 0 w 10"/>
                <a:gd name="T3" fmla="*/ 1 h 16"/>
                <a:gd name="T4" fmla="*/ 8 w 10"/>
                <a:gd name="T5" fmla="*/ 1 h 16"/>
                <a:gd name="T6" fmla="*/ 8 w 10"/>
                <a:gd name="T7" fmla="*/ 16 h 16"/>
                <a:gd name="T8" fmla="*/ 0 w 10"/>
                <a:gd name="T9" fmla="*/ 16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0" y="16"/>
                  </a:moveTo>
                  <a:cubicBezTo>
                    <a:pt x="0" y="11"/>
                    <a:pt x="0" y="6"/>
                    <a:pt x="0" y="1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0" y="6"/>
                    <a:pt x="10" y="11"/>
                    <a:pt x="8" y="16"/>
                  </a:cubicBezTo>
                  <a:cubicBezTo>
                    <a:pt x="5" y="16"/>
                    <a:pt x="2" y="16"/>
                    <a:pt x="0" y="16"/>
                  </a:cubicBezTo>
                  <a:close/>
                </a:path>
              </a:pathLst>
            </a:custGeom>
            <a:solidFill>
              <a:srgbClr val="ABC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7" name="Freeform 234">
              <a:extLst>
                <a:ext uri="{FF2B5EF4-FFF2-40B4-BE49-F238E27FC236}">
                  <a16:creationId xmlns:a16="http://schemas.microsoft.com/office/drawing/2014/main" id="{E83D8BA7-AE34-E207-F116-F90988D5BE4D}"/>
                </a:ext>
              </a:extLst>
            </p:cNvPr>
            <p:cNvSpPr/>
            <p:nvPr/>
          </p:nvSpPr>
          <p:spPr bwMode="auto">
            <a:xfrm>
              <a:off x="3217" y="2103"/>
              <a:ext cx="33" cy="45"/>
            </a:xfrm>
            <a:custGeom>
              <a:gdLst>
                <a:gd name="T0" fmla="*/ 11 w 11"/>
                <a:gd name="T1" fmla="*/ 0 h 15"/>
                <a:gd name="T2" fmla="*/ 11 w 11"/>
                <a:gd name="T3" fmla="*/ 15 h 15"/>
                <a:gd name="T4" fmla="*/ 3 w 11"/>
                <a:gd name="T5" fmla="*/ 15 h 15"/>
                <a:gd name="T6" fmla="*/ 3 w 11"/>
                <a:gd name="T7" fmla="*/ 0 h 15"/>
                <a:gd name="T8" fmla="*/ 11 w 11"/>
                <a:gd name="T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11" y="0"/>
                  </a:moveTo>
                  <a:cubicBezTo>
                    <a:pt x="11" y="5"/>
                    <a:pt x="11" y="10"/>
                    <a:pt x="11" y="15"/>
                  </a:cubicBezTo>
                  <a:cubicBezTo>
                    <a:pt x="8" y="15"/>
                    <a:pt x="5" y="15"/>
                    <a:pt x="3" y="15"/>
                  </a:cubicBezTo>
                  <a:cubicBezTo>
                    <a:pt x="0" y="10"/>
                    <a:pt x="0" y="5"/>
                    <a:pt x="3" y="0"/>
                  </a:cubicBezTo>
                  <a:cubicBezTo>
                    <a:pt x="5" y="0"/>
                    <a:pt x="8" y="0"/>
                    <a:pt x="11" y="0"/>
                  </a:cubicBezTo>
                  <a:close/>
                </a:path>
              </a:pathLst>
            </a:custGeom>
            <a:solidFill>
              <a:srgbClr val="67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8" name="Freeform 235">
              <a:extLst>
                <a:ext uri="{FF2B5EF4-FFF2-40B4-BE49-F238E27FC236}">
                  <a16:creationId xmlns:a16="http://schemas.microsoft.com/office/drawing/2014/main" id="{DBCA48F2-D7BA-51B1-35B9-88A9EB872C3C}"/>
                </a:ext>
              </a:extLst>
            </p:cNvPr>
            <p:cNvSpPr/>
            <p:nvPr/>
          </p:nvSpPr>
          <p:spPr bwMode="auto">
            <a:xfrm>
              <a:off x="2833" y="2103"/>
              <a:ext cx="21" cy="45"/>
            </a:xfrm>
            <a:custGeom>
              <a:gdLst>
                <a:gd name="T0" fmla="*/ 7 w 7"/>
                <a:gd name="T1" fmla="*/ 0 h 15"/>
                <a:gd name="T2" fmla="*/ 7 w 7"/>
                <a:gd name="T3" fmla="*/ 15 h 15"/>
                <a:gd name="T4" fmla="*/ 0 w 7"/>
                <a:gd name="T5" fmla="*/ 15 h 15"/>
                <a:gd name="T6" fmla="*/ 0 w 7"/>
                <a:gd name="T7" fmla="*/ 0 h 15"/>
                <a:gd name="T8" fmla="*/ 7 w 7"/>
                <a:gd name="T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7" y="5"/>
                    <a:pt x="7" y="10"/>
                    <a:pt x="7" y="15"/>
                  </a:cubicBezTo>
                  <a:cubicBezTo>
                    <a:pt x="5" y="15"/>
                    <a:pt x="2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467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9" name="Freeform 236">
              <a:extLst>
                <a:ext uri="{FF2B5EF4-FFF2-40B4-BE49-F238E27FC236}">
                  <a16:creationId xmlns:a16="http://schemas.microsoft.com/office/drawing/2014/main" id="{05D9F553-B0B9-D98D-1491-2D8303B609A7}"/>
                </a:ext>
              </a:extLst>
            </p:cNvPr>
            <p:cNvSpPr/>
            <p:nvPr/>
          </p:nvSpPr>
          <p:spPr bwMode="auto">
            <a:xfrm>
              <a:off x="2752" y="2103"/>
              <a:ext cx="30" cy="45"/>
            </a:xfrm>
            <a:custGeom>
              <a:gdLst>
                <a:gd name="T0" fmla="*/ 0 w 10"/>
                <a:gd name="T1" fmla="*/ 15 h 15"/>
                <a:gd name="T2" fmla="*/ 0 w 10"/>
                <a:gd name="T3" fmla="*/ 0 h 15"/>
                <a:gd name="T4" fmla="*/ 8 w 10"/>
                <a:gd name="T5" fmla="*/ 0 h 15"/>
                <a:gd name="T6" fmla="*/ 8 w 10"/>
                <a:gd name="T7" fmla="*/ 15 h 15"/>
                <a:gd name="T8" fmla="*/ 0 w 10"/>
                <a:gd name="T9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0" y="15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0" y="5"/>
                    <a:pt x="10" y="10"/>
                    <a:pt x="8" y="15"/>
                  </a:cubicBezTo>
                  <a:cubicBezTo>
                    <a:pt x="5" y="15"/>
                    <a:pt x="3" y="15"/>
                    <a:pt x="0" y="15"/>
                  </a:cubicBezTo>
                  <a:close/>
                </a:path>
              </a:pathLst>
            </a:custGeom>
            <a:solidFill>
              <a:srgbClr val="68A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0" name="Freeform 237">
              <a:extLst>
                <a:ext uri="{FF2B5EF4-FFF2-40B4-BE49-F238E27FC236}">
                  <a16:creationId xmlns:a16="http://schemas.microsoft.com/office/drawing/2014/main" id="{51441230-2BAD-21BE-B06C-117AED1758D8}"/>
                </a:ext>
              </a:extLst>
            </p:cNvPr>
            <p:cNvSpPr/>
            <p:nvPr/>
          </p:nvSpPr>
          <p:spPr bwMode="auto">
            <a:xfrm>
              <a:off x="3040" y="2103"/>
              <a:ext cx="24" cy="45"/>
            </a:xfrm>
            <a:custGeom>
              <a:gdLst>
                <a:gd name="T0" fmla="*/ 0 w 8"/>
                <a:gd name="T1" fmla="*/ 15 h 15"/>
                <a:gd name="T2" fmla="*/ 0 w 8"/>
                <a:gd name="T3" fmla="*/ 0 h 15"/>
                <a:gd name="T4" fmla="*/ 8 w 8"/>
                <a:gd name="T5" fmla="*/ 0 h 15"/>
                <a:gd name="T6" fmla="*/ 8 w 8"/>
                <a:gd name="T7" fmla="*/ 15 h 15"/>
                <a:gd name="T8" fmla="*/ 0 w 8"/>
                <a:gd name="T9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8" y="5"/>
                    <a:pt x="8" y="10"/>
                    <a:pt x="8" y="15"/>
                  </a:cubicBezTo>
                  <a:cubicBezTo>
                    <a:pt x="5" y="15"/>
                    <a:pt x="3" y="15"/>
                    <a:pt x="0" y="15"/>
                  </a:cubicBezTo>
                  <a:close/>
                </a:path>
              </a:pathLst>
            </a:custGeom>
            <a:solidFill>
              <a:srgbClr val="467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1" name="Freeform 238">
              <a:extLst>
                <a:ext uri="{FF2B5EF4-FFF2-40B4-BE49-F238E27FC236}">
                  <a16:creationId xmlns:a16="http://schemas.microsoft.com/office/drawing/2014/main" id="{5BCA0C62-93AE-EFD3-F1E9-9B6E44EE5FEE}"/>
                </a:ext>
              </a:extLst>
            </p:cNvPr>
            <p:cNvSpPr/>
            <p:nvPr/>
          </p:nvSpPr>
          <p:spPr bwMode="auto">
            <a:xfrm>
              <a:off x="3121" y="2103"/>
              <a:ext cx="21" cy="45"/>
            </a:xfrm>
            <a:custGeom>
              <a:gdLst>
                <a:gd name="T0" fmla="*/ 0 w 7"/>
                <a:gd name="T1" fmla="*/ 15 h 15"/>
                <a:gd name="T2" fmla="*/ 0 w 7"/>
                <a:gd name="T3" fmla="*/ 0 h 15"/>
                <a:gd name="T4" fmla="*/ 7 w 7"/>
                <a:gd name="T5" fmla="*/ 0 h 15"/>
                <a:gd name="T6" fmla="*/ 7 w 7"/>
                <a:gd name="T7" fmla="*/ 15 h 15"/>
                <a:gd name="T8" fmla="*/ 0 w 7"/>
                <a:gd name="T9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  <a:cubicBezTo>
                    <a:pt x="7" y="5"/>
                    <a:pt x="7" y="10"/>
                    <a:pt x="7" y="15"/>
                  </a:cubicBezTo>
                  <a:cubicBezTo>
                    <a:pt x="5" y="15"/>
                    <a:pt x="2" y="15"/>
                    <a:pt x="0" y="15"/>
                  </a:cubicBezTo>
                  <a:close/>
                </a:path>
              </a:pathLst>
            </a:custGeom>
            <a:solidFill>
              <a:srgbClr val="66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2" name="Freeform 239">
              <a:extLst>
                <a:ext uri="{FF2B5EF4-FFF2-40B4-BE49-F238E27FC236}">
                  <a16:creationId xmlns:a16="http://schemas.microsoft.com/office/drawing/2014/main" id="{59BF7E7F-8CE0-5774-11E1-2BFAB8EDA8D0}"/>
                </a:ext>
              </a:extLst>
            </p:cNvPr>
            <p:cNvSpPr/>
            <p:nvPr/>
          </p:nvSpPr>
          <p:spPr bwMode="auto">
            <a:xfrm>
              <a:off x="2989" y="2100"/>
              <a:ext cx="21" cy="48"/>
            </a:xfrm>
            <a:custGeom>
              <a:gdLst>
                <a:gd name="T0" fmla="*/ 0 w 7"/>
                <a:gd name="T1" fmla="*/ 16 h 16"/>
                <a:gd name="T2" fmla="*/ 0 w 7"/>
                <a:gd name="T3" fmla="*/ 1 h 16"/>
                <a:gd name="T4" fmla="*/ 7 w 7"/>
                <a:gd name="T5" fmla="*/ 1 h 16"/>
                <a:gd name="T6" fmla="*/ 7 w 7"/>
                <a:gd name="T7" fmla="*/ 16 h 16"/>
                <a:gd name="T8" fmla="*/ 0 w 7"/>
                <a:gd name="T9" fmla="*/ 16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0" y="16"/>
                  </a:moveTo>
                  <a:cubicBezTo>
                    <a:pt x="0" y="11"/>
                    <a:pt x="0" y="6"/>
                    <a:pt x="0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7" y="6"/>
                    <a:pt x="7" y="11"/>
                    <a:pt x="7" y="16"/>
                  </a:cubicBezTo>
                  <a:cubicBezTo>
                    <a:pt x="5" y="16"/>
                    <a:pt x="3" y="16"/>
                    <a:pt x="0" y="16"/>
                  </a:cubicBezTo>
                  <a:close/>
                </a:path>
              </a:pathLst>
            </a:custGeom>
            <a:solidFill>
              <a:srgbClr val="AFC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3" name="Freeform 240">
              <a:extLst>
                <a:ext uri="{FF2B5EF4-FFF2-40B4-BE49-F238E27FC236}">
                  <a16:creationId xmlns:a16="http://schemas.microsoft.com/office/drawing/2014/main" id="{3BD31838-80DA-4F76-576F-91F81179D853}"/>
                </a:ext>
              </a:extLst>
            </p:cNvPr>
            <p:cNvSpPr/>
            <p:nvPr/>
          </p:nvSpPr>
          <p:spPr bwMode="auto">
            <a:xfrm>
              <a:off x="2881" y="2100"/>
              <a:ext cx="21" cy="48"/>
            </a:xfrm>
            <a:custGeom>
              <a:gdLst>
                <a:gd name="T0" fmla="*/ 0 w 7"/>
                <a:gd name="T1" fmla="*/ 16 h 16"/>
                <a:gd name="T2" fmla="*/ 0 w 7"/>
                <a:gd name="T3" fmla="*/ 1 h 16"/>
                <a:gd name="T4" fmla="*/ 7 w 7"/>
                <a:gd name="T5" fmla="*/ 1 h 16"/>
                <a:gd name="T6" fmla="*/ 7 w 7"/>
                <a:gd name="T7" fmla="*/ 16 h 16"/>
                <a:gd name="T8" fmla="*/ 0 w 7"/>
                <a:gd name="T9" fmla="*/ 16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0" y="16"/>
                  </a:moveTo>
                  <a:cubicBezTo>
                    <a:pt x="0" y="11"/>
                    <a:pt x="0" y="6"/>
                    <a:pt x="0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7" y="6"/>
                    <a:pt x="7" y="11"/>
                    <a:pt x="7" y="16"/>
                  </a:cubicBezTo>
                  <a:cubicBezTo>
                    <a:pt x="5" y="16"/>
                    <a:pt x="2" y="16"/>
                    <a:pt x="0" y="16"/>
                  </a:cubicBezTo>
                  <a:close/>
                </a:path>
              </a:pathLst>
            </a:custGeom>
            <a:solidFill>
              <a:srgbClr val="AEC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4" name="Freeform 241">
              <a:extLst>
                <a:ext uri="{FF2B5EF4-FFF2-40B4-BE49-F238E27FC236}">
                  <a16:creationId xmlns:a16="http://schemas.microsoft.com/office/drawing/2014/main" id="{3807A69A-2E3A-5FDD-DB8E-515131F89350}"/>
                </a:ext>
              </a:extLst>
            </p:cNvPr>
            <p:cNvSpPr/>
            <p:nvPr/>
          </p:nvSpPr>
          <p:spPr bwMode="auto">
            <a:xfrm>
              <a:off x="2776" y="2100"/>
              <a:ext cx="18" cy="48"/>
            </a:xfrm>
            <a:custGeom>
              <a:gdLst>
                <a:gd name="T0" fmla="*/ 0 w 6"/>
                <a:gd name="T1" fmla="*/ 16 h 16"/>
                <a:gd name="T2" fmla="*/ 0 w 6"/>
                <a:gd name="T3" fmla="*/ 1 h 16"/>
                <a:gd name="T4" fmla="*/ 6 w 6"/>
                <a:gd name="T5" fmla="*/ 1 h 16"/>
                <a:gd name="T6" fmla="*/ 6 w 6"/>
                <a:gd name="T7" fmla="*/ 16 h 16"/>
                <a:gd name="T8" fmla="*/ 0 w 6"/>
                <a:gd name="T9" fmla="*/ 16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16"/>
                  </a:moveTo>
                  <a:cubicBezTo>
                    <a:pt x="0" y="11"/>
                    <a:pt x="0" y="6"/>
                    <a:pt x="0" y="1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6" y="6"/>
                    <a:pt x="6" y="11"/>
                    <a:pt x="6" y="16"/>
                  </a:cubicBezTo>
                  <a:cubicBezTo>
                    <a:pt x="4" y="16"/>
                    <a:pt x="2" y="16"/>
                    <a:pt x="0" y="16"/>
                  </a:cubicBezTo>
                  <a:close/>
                </a:path>
              </a:pathLst>
            </a:custGeom>
            <a:solidFill>
              <a:srgbClr val="AEC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5" name="Freeform 242">
              <a:extLst>
                <a:ext uri="{FF2B5EF4-FFF2-40B4-BE49-F238E27FC236}">
                  <a16:creationId xmlns:a16="http://schemas.microsoft.com/office/drawing/2014/main" id="{7089D178-66A4-A0DE-9CEB-47CF762535E9}"/>
                </a:ext>
              </a:extLst>
            </p:cNvPr>
            <p:cNvSpPr/>
            <p:nvPr/>
          </p:nvSpPr>
          <p:spPr bwMode="auto">
            <a:xfrm>
              <a:off x="3205" y="2100"/>
              <a:ext cx="21" cy="48"/>
            </a:xfrm>
            <a:custGeom>
              <a:gdLst>
                <a:gd name="T0" fmla="*/ 7 w 7"/>
                <a:gd name="T1" fmla="*/ 1 h 16"/>
                <a:gd name="T2" fmla="*/ 7 w 7"/>
                <a:gd name="T3" fmla="*/ 16 h 16"/>
                <a:gd name="T4" fmla="*/ 0 w 7"/>
                <a:gd name="T5" fmla="*/ 16 h 16"/>
                <a:gd name="T6" fmla="*/ 0 w 7"/>
                <a:gd name="T7" fmla="*/ 1 h 16"/>
                <a:gd name="T8" fmla="*/ 7 w 7"/>
                <a:gd name="T9" fmla="*/ 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7" y="1"/>
                  </a:moveTo>
                  <a:cubicBezTo>
                    <a:pt x="7" y="6"/>
                    <a:pt x="7" y="11"/>
                    <a:pt x="7" y="16"/>
                  </a:cubicBezTo>
                  <a:cubicBezTo>
                    <a:pt x="5" y="16"/>
                    <a:pt x="2" y="16"/>
                    <a:pt x="0" y="16"/>
                  </a:cubicBezTo>
                  <a:cubicBezTo>
                    <a:pt x="0" y="11"/>
                    <a:pt x="0" y="6"/>
                    <a:pt x="0" y="1"/>
                  </a:cubicBezTo>
                  <a:cubicBezTo>
                    <a:pt x="2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AEC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6" name="Freeform 243">
              <a:extLst>
                <a:ext uri="{FF2B5EF4-FFF2-40B4-BE49-F238E27FC236}">
                  <a16:creationId xmlns:a16="http://schemas.microsoft.com/office/drawing/2014/main" id="{FEFFCA69-613B-B3EF-5F9F-CFC9B65EF2D4}"/>
                </a:ext>
              </a:extLst>
            </p:cNvPr>
            <p:cNvSpPr/>
            <p:nvPr/>
          </p:nvSpPr>
          <p:spPr bwMode="auto">
            <a:xfrm>
              <a:off x="3142" y="1935"/>
              <a:ext cx="27" cy="9"/>
            </a:xfrm>
            <a:custGeom>
              <a:gdLst>
                <a:gd name="T0" fmla="*/ 9 w 9"/>
                <a:gd name="T1" fmla="*/ 3 h 3"/>
                <a:gd name="T2" fmla="*/ 0 w 9"/>
                <a:gd name="T3" fmla="*/ 3 h 3"/>
                <a:gd name="T4" fmla="*/ 9 w 9"/>
                <a:gd name="T5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cubicBezTo>
                    <a:pt x="6" y="3"/>
                    <a:pt x="3" y="3"/>
                    <a:pt x="0" y="3"/>
                  </a:cubicBezTo>
                  <a:cubicBezTo>
                    <a:pt x="3" y="0"/>
                    <a:pt x="6" y="0"/>
                    <a:pt x="9" y="3"/>
                  </a:cubicBezTo>
                  <a:close/>
                </a:path>
              </a:pathLst>
            </a:custGeom>
            <a:solidFill>
              <a:srgbClr val="436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7" name="Freeform 244">
              <a:extLst>
                <a:ext uri="{FF2B5EF4-FFF2-40B4-BE49-F238E27FC236}">
                  <a16:creationId xmlns:a16="http://schemas.microsoft.com/office/drawing/2014/main" id="{E2AD9FF4-FD03-9B40-5F92-F6E3F7EB9C40}"/>
                </a:ext>
              </a:extLst>
            </p:cNvPr>
            <p:cNvSpPr/>
            <p:nvPr/>
          </p:nvSpPr>
          <p:spPr bwMode="auto">
            <a:xfrm>
              <a:off x="2728" y="1935"/>
              <a:ext cx="24" cy="9"/>
            </a:xfrm>
            <a:custGeom>
              <a:gdLst>
                <a:gd name="T0" fmla="*/ 8 w 8"/>
                <a:gd name="T1" fmla="*/ 3 h 3"/>
                <a:gd name="T2" fmla="*/ 0 w 8"/>
                <a:gd name="T3" fmla="*/ 3 h 3"/>
                <a:gd name="T4" fmla="*/ 8 w 8"/>
                <a:gd name="T5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cubicBezTo>
                    <a:pt x="5" y="3"/>
                    <a:pt x="3" y="3"/>
                    <a:pt x="0" y="3"/>
                  </a:cubicBezTo>
                  <a:cubicBezTo>
                    <a:pt x="3" y="0"/>
                    <a:pt x="5" y="0"/>
                    <a:pt x="8" y="3"/>
                  </a:cubicBezTo>
                  <a:close/>
                </a:path>
              </a:pathLst>
            </a:custGeom>
            <a:solidFill>
              <a:srgbClr val="40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8" name="Freeform 245">
              <a:extLst>
                <a:ext uri="{FF2B5EF4-FFF2-40B4-BE49-F238E27FC236}">
                  <a16:creationId xmlns:a16="http://schemas.microsoft.com/office/drawing/2014/main" id="{854B8E9C-9919-6EE1-4504-579482948D2E}"/>
                </a:ext>
              </a:extLst>
            </p:cNvPr>
            <p:cNvSpPr/>
            <p:nvPr/>
          </p:nvSpPr>
          <p:spPr bwMode="auto">
            <a:xfrm>
              <a:off x="2833" y="1935"/>
              <a:ext cx="21" cy="9"/>
            </a:xfrm>
            <a:custGeom>
              <a:gdLst>
                <a:gd name="T0" fmla="*/ 7 w 7"/>
                <a:gd name="T1" fmla="*/ 3 h 3"/>
                <a:gd name="T2" fmla="*/ 0 w 7"/>
                <a:gd name="T3" fmla="*/ 3 h 3"/>
                <a:gd name="T4" fmla="*/ 7 w 7"/>
                <a:gd name="T5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cubicBezTo>
                    <a:pt x="5" y="3"/>
                    <a:pt x="2" y="3"/>
                    <a:pt x="0" y="3"/>
                  </a:cubicBezTo>
                  <a:cubicBezTo>
                    <a:pt x="2" y="0"/>
                    <a:pt x="4" y="0"/>
                    <a:pt x="7" y="3"/>
                  </a:cubicBezTo>
                  <a:close/>
                </a:path>
              </a:pathLst>
            </a:custGeom>
            <a:solidFill>
              <a:srgbClr val="436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9" name="Freeform 246">
              <a:extLst>
                <a:ext uri="{FF2B5EF4-FFF2-40B4-BE49-F238E27FC236}">
                  <a16:creationId xmlns:a16="http://schemas.microsoft.com/office/drawing/2014/main" id="{CB60A2C1-A035-CEDA-6681-D6B9428102D2}"/>
                </a:ext>
              </a:extLst>
            </p:cNvPr>
            <p:cNvSpPr/>
            <p:nvPr/>
          </p:nvSpPr>
          <p:spPr bwMode="auto">
            <a:xfrm>
              <a:off x="3040" y="1935"/>
              <a:ext cx="24" cy="9"/>
            </a:xfrm>
            <a:custGeom>
              <a:gdLst>
                <a:gd name="T0" fmla="*/ 8 w 8"/>
                <a:gd name="T1" fmla="*/ 3 h 3"/>
                <a:gd name="T2" fmla="*/ 0 w 8"/>
                <a:gd name="T3" fmla="*/ 3 h 3"/>
                <a:gd name="T4" fmla="*/ 8 w 8"/>
                <a:gd name="T5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cubicBezTo>
                    <a:pt x="5" y="3"/>
                    <a:pt x="3" y="3"/>
                    <a:pt x="0" y="3"/>
                  </a:cubicBezTo>
                  <a:cubicBezTo>
                    <a:pt x="3" y="0"/>
                    <a:pt x="5" y="0"/>
                    <a:pt x="8" y="3"/>
                  </a:cubicBezTo>
                  <a:close/>
                </a:path>
              </a:pathLst>
            </a:custGeom>
            <a:solidFill>
              <a:srgbClr val="436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0" name="Freeform 247">
              <a:extLst>
                <a:ext uri="{FF2B5EF4-FFF2-40B4-BE49-F238E27FC236}">
                  <a16:creationId xmlns:a16="http://schemas.microsoft.com/office/drawing/2014/main" id="{C37DFF12-AB70-AF65-A79E-3004C5AF50DE}"/>
                </a:ext>
              </a:extLst>
            </p:cNvPr>
            <p:cNvSpPr/>
            <p:nvPr/>
          </p:nvSpPr>
          <p:spPr bwMode="auto">
            <a:xfrm>
              <a:off x="2935" y="2169"/>
              <a:ext cx="27" cy="12"/>
            </a:xfrm>
            <a:custGeom>
              <a:gdLst>
                <a:gd name="T0" fmla="*/ 9 w 9"/>
                <a:gd name="T1" fmla="*/ 3 h 4"/>
                <a:gd name="T2" fmla="*/ 0 w 9"/>
                <a:gd name="T3" fmla="*/ 3 h 4"/>
                <a:gd name="T4" fmla="*/ 9 w 9"/>
                <a:gd name="T5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9" y="3"/>
                  </a:moveTo>
                  <a:cubicBezTo>
                    <a:pt x="6" y="4"/>
                    <a:pt x="3" y="4"/>
                    <a:pt x="0" y="3"/>
                  </a:cubicBezTo>
                  <a:cubicBezTo>
                    <a:pt x="3" y="0"/>
                    <a:pt x="6" y="0"/>
                    <a:pt x="9" y="3"/>
                  </a:cubicBezTo>
                  <a:close/>
                </a:path>
              </a:pathLst>
            </a:custGeom>
            <a:solidFill>
              <a:srgbClr val="436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1" name="Freeform 248">
              <a:extLst>
                <a:ext uri="{FF2B5EF4-FFF2-40B4-BE49-F238E27FC236}">
                  <a16:creationId xmlns:a16="http://schemas.microsoft.com/office/drawing/2014/main" id="{FC9313C8-2634-1B8E-483E-05EABE390AE4}"/>
                </a:ext>
              </a:extLst>
            </p:cNvPr>
            <p:cNvSpPr/>
            <p:nvPr/>
          </p:nvSpPr>
          <p:spPr bwMode="auto">
            <a:xfrm>
              <a:off x="3040" y="2169"/>
              <a:ext cx="27" cy="12"/>
            </a:xfrm>
            <a:custGeom>
              <a:gdLst>
                <a:gd name="T0" fmla="*/ 9 w 9"/>
                <a:gd name="T1" fmla="*/ 3 h 4"/>
                <a:gd name="T2" fmla="*/ 0 w 9"/>
                <a:gd name="T3" fmla="*/ 3 h 4"/>
                <a:gd name="T4" fmla="*/ 9 w 9"/>
                <a:gd name="T5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9" y="3"/>
                  </a:moveTo>
                  <a:cubicBezTo>
                    <a:pt x="6" y="4"/>
                    <a:pt x="3" y="4"/>
                    <a:pt x="0" y="3"/>
                  </a:cubicBezTo>
                  <a:cubicBezTo>
                    <a:pt x="3" y="0"/>
                    <a:pt x="6" y="0"/>
                    <a:pt x="9" y="3"/>
                  </a:cubicBezTo>
                  <a:close/>
                </a:path>
              </a:pathLst>
            </a:custGeom>
            <a:solidFill>
              <a:srgbClr val="426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2" name="Freeform 249">
              <a:extLst>
                <a:ext uri="{FF2B5EF4-FFF2-40B4-BE49-F238E27FC236}">
                  <a16:creationId xmlns:a16="http://schemas.microsoft.com/office/drawing/2014/main" id="{51B7A744-BA5A-4A3C-B061-3D2887D81F08}"/>
                </a:ext>
              </a:extLst>
            </p:cNvPr>
            <p:cNvSpPr/>
            <p:nvPr/>
          </p:nvSpPr>
          <p:spPr bwMode="auto">
            <a:xfrm>
              <a:off x="2830" y="2169"/>
              <a:ext cx="24" cy="9"/>
            </a:xfrm>
            <a:custGeom>
              <a:gdLst>
                <a:gd name="T0" fmla="*/ 8 w 8"/>
                <a:gd name="T1" fmla="*/ 3 h 3"/>
                <a:gd name="T2" fmla="*/ 0 w 8"/>
                <a:gd name="T3" fmla="*/ 3 h 3"/>
                <a:gd name="T4" fmla="*/ 8 w 8"/>
                <a:gd name="T5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cubicBezTo>
                    <a:pt x="6" y="3"/>
                    <a:pt x="3" y="3"/>
                    <a:pt x="0" y="3"/>
                  </a:cubicBezTo>
                  <a:cubicBezTo>
                    <a:pt x="3" y="0"/>
                    <a:pt x="6" y="0"/>
                    <a:pt x="8" y="3"/>
                  </a:cubicBezTo>
                  <a:close/>
                </a:path>
              </a:pathLst>
            </a:custGeom>
            <a:solidFill>
              <a:srgbClr val="436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3" name="Freeform 250">
              <a:extLst>
                <a:ext uri="{FF2B5EF4-FFF2-40B4-BE49-F238E27FC236}">
                  <a16:creationId xmlns:a16="http://schemas.microsoft.com/office/drawing/2014/main" id="{D4B4BC8C-9D34-02B9-1E2F-365A64B26E0D}"/>
                </a:ext>
              </a:extLst>
            </p:cNvPr>
            <p:cNvSpPr/>
            <p:nvPr/>
          </p:nvSpPr>
          <p:spPr bwMode="auto">
            <a:xfrm>
              <a:off x="2728" y="2169"/>
              <a:ext cx="24" cy="9"/>
            </a:xfrm>
            <a:custGeom>
              <a:gdLst>
                <a:gd name="T0" fmla="*/ 8 w 8"/>
                <a:gd name="T1" fmla="*/ 3 h 3"/>
                <a:gd name="T2" fmla="*/ 0 w 8"/>
                <a:gd name="T3" fmla="*/ 3 h 3"/>
                <a:gd name="T4" fmla="*/ 8 w 8"/>
                <a:gd name="T5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cubicBezTo>
                    <a:pt x="6" y="3"/>
                    <a:pt x="3" y="3"/>
                    <a:pt x="0" y="3"/>
                  </a:cubicBezTo>
                  <a:cubicBezTo>
                    <a:pt x="3" y="0"/>
                    <a:pt x="5" y="0"/>
                    <a:pt x="8" y="3"/>
                  </a:cubicBezTo>
                  <a:close/>
                </a:path>
              </a:pathLst>
            </a:custGeom>
            <a:solidFill>
              <a:srgbClr val="405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4" name="Freeform 251">
              <a:extLst>
                <a:ext uri="{FF2B5EF4-FFF2-40B4-BE49-F238E27FC236}">
                  <a16:creationId xmlns:a16="http://schemas.microsoft.com/office/drawing/2014/main" id="{2A9B240F-DF63-4B0E-58BA-0EC27EBC7EFE}"/>
                </a:ext>
              </a:extLst>
            </p:cNvPr>
            <p:cNvSpPr/>
            <p:nvPr/>
          </p:nvSpPr>
          <p:spPr bwMode="auto">
            <a:xfrm>
              <a:off x="2962" y="2331"/>
              <a:ext cx="78" cy="6"/>
            </a:xfrm>
            <a:custGeom>
              <a:gdLst>
                <a:gd name="T0" fmla="*/ 16 w 26"/>
                <a:gd name="T1" fmla="*/ 2 h 2"/>
                <a:gd name="T2" fmla="*/ 9 w 26"/>
                <a:gd name="T3" fmla="*/ 2 h 2"/>
                <a:gd name="T4" fmla="*/ 0 w 26"/>
                <a:gd name="T5" fmla="*/ 2 h 2"/>
                <a:gd name="T6" fmla="*/ 16 w 26"/>
                <a:gd name="T7" fmla="*/ 1 h 2"/>
                <a:gd name="T8" fmla="*/ 26 w 26"/>
                <a:gd name="T9" fmla="*/ 2 h 2"/>
                <a:gd name="T10" fmla="*/ 16 w 26"/>
                <a:gd name="T11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">
                  <a:moveTo>
                    <a:pt x="16" y="2"/>
                  </a:moveTo>
                  <a:cubicBezTo>
                    <a:pt x="14" y="2"/>
                    <a:pt x="12" y="2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5" y="0"/>
                    <a:pt x="11" y="2"/>
                    <a:pt x="16" y="1"/>
                  </a:cubicBezTo>
                  <a:cubicBezTo>
                    <a:pt x="19" y="2"/>
                    <a:pt x="23" y="0"/>
                    <a:pt x="26" y="2"/>
                  </a:cubicBezTo>
                  <a:cubicBezTo>
                    <a:pt x="23" y="2"/>
                    <a:pt x="19" y="2"/>
                    <a:pt x="16" y="2"/>
                  </a:cubicBezTo>
                  <a:close/>
                </a:path>
              </a:pathLst>
            </a:custGeom>
            <a:solidFill>
              <a:srgbClr val="6B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5" name="Freeform 252">
              <a:extLst>
                <a:ext uri="{FF2B5EF4-FFF2-40B4-BE49-F238E27FC236}">
                  <a16:creationId xmlns:a16="http://schemas.microsoft.com/office/drawing/2014/main" id="{ADCC5698-8AA9-EF25-3192-257EEB8468A9}"/>
                </a:ext>
              </a:extLst>
            </p:cNvPr>
            <p:cNvSpPr/>
            <p:nvPr/>
          </p:nvSpPr>
          <p:spPr bwMode="auto">
            <a:xfrm>
              <a:off x="2569" y="2157"/>
              <a:ext cx="66" cy="63"/>
            </a:xfrm>
            <a:custGeom>
              <a:gdLst>
                <a:gd name="T0" fmla="*/ 19 w 22"/>
                <a:gd name="T1" fmla="*/ 20 h 21"/>
                <a:gd name="T2" fmla="*/ 0 w 22"/>
                <a:gd name="T3" fmla="*/ 19 h 21"/>
                <a:gd name="T4" fmla="*/ 0 w 22"/>
                <a:gd name="T5" fmla="*/ 18 h 21"/>
                <a:gd name="T6" fmla="*/ 15 w 22"/>
                <a:gd name="T7" fmla="*/ 4 h 21"/>
                <a:gd name="T8" fmla="*/ 20 w 22"/>
                <a:gd name="T9" fmla="*/ 3 h 21"/>
                <a:gd name="T10" fmla="*/ 19 w 22"/>
                <a:gd name="T11" fmla="*/ 2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1">
                  <a:moveTo>
                    <a:pt x="19" y="20"/>
                  </a:moveTo>
                  <a:cubicBezTo>
                    <a:pt x="13" y="21"/>
                    <a:pt x="7" y="21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cubicBezTo>
                    <a:pt x="4" y="13"/>
                    <a:pt x="10" y="9"/>
                    <a:pt x="15" y="4"/>
                  </a:cubicBezTo>
                  <a:cubicBezTo>
                    <a:pt x="16" y="2"/>
                    <a:pt x="18" y="0"/>
                    <a:pt x="20" y="3"/>
                  </a:cubicBezTo>
                  <a:cubicBezTo>
                    <a:pt x="21" y="9"/>
                    <a:pt x="22" y="14"/>
                    <a:pt x="19" y="20"/>
                  </a:cubicBezTo>
                  <a:close/>
                </a:path>
              </a:pathLst>
            </a:custGeom>
            <a:solidFill>
              <a:srgbClr val="548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6" name="Freeform 253">
              <a:extLst>
                <a:ext uri="{FF2B5EF4-FFF2-40B4-BE49-F238E27FC236}">
                  <a16:creationId xmlns:a16="http://schemas.microsoft.com/office/drawing/2014/main" id="{29C27372-5D14-F697-48F0-0899DEB3659B}"/>
                </a:ext>
              </a:extLst>
            </p:cNvPr>
            <p:cNvSpPr/>
            <p:nvPr/>
          </p:nvSpPr>
          <p:spPr bwMode="auto">
            <a:xfrm>
              <a:off x="2569" y="2007"/>
              <a:ext cx="66" cy="63"/>
            </a:xfrm>
            <a:custGeom>
              <a:gdLst>
                <a:gd name="T0" fmla="*/ 19 w 22"/>
                <a:gd name="T1" fmla="*/ 19 h 21"/>
                <a:gd name="T2" fmla="*/ 0 w 22"/>
                <a:gd name="T3" fmla="*/ 19 h 21"/>
                <a:gd name="T4" fmla="*/ 0 w 22"/>
                <a:gd name="T5" fmla="*/ 17 h 21"/>
                <a:gd name="T6" fmla="*/ 16 w 22"/>
                <a:gd name="T7" fmla="*/ 2 h 21"/>
                <a:gd name="T8" fmla="*/ 20 w 22"/>
                <a:gd name="T9" fmla="*/ 3 h 21"/>
                <a:gd name="T10" fmla="*/ 19 w 22"/>
                <a:gd name="T11" fmla="*/ 19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1">
                  <a:moveTo>
                    <a:pt x="19" y="19"/>
                  </a:moveTo>
                  <a:cubicBezTo>
                    <a:pt x="13" y="20"/>
                    <a:pt x="7" y="21"/>
                    <a:pt x="0" y="19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5" y="12"/>
                    <a:pt x="11" y="7"/>
                    <a:pt x="16" y="2"/>
                  </a:cubicBezTo>
                  <a:cubicBezTo>
                    <a:pt x="17" y="1"/>
                    <a:pt x="19" y="0"/>
                    <a:pt x="20" y="3"/>
                  </a:cubicBezTo>
                  <a:cubicBezTo>
                    <a:pt x="21" y="8"/>
                    <a:pt x="22" y="14"/>
                    <a:pt x="19" y="19"/>
                  </a:cubicBezTo>
                  <a:close/>
                </a:path>
              </a:pathLst>
            </a:custGeom>
            <a:solidFill>
              <a:srgbClr val="548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7" name="Freeform 254">
              <a:extLst>
                <a:ext uri="{FF2B5EF4-FFF2-40B4-BE49-F238E27FC236}">
                  <a16:creationId xmlns:a16="http://schemas.microsoft.com/office/drawing/2014/main" id="{BC73597F-EA18-F201-F460-3E62E9FA1976}"/>
                </a:ext>
              </a:extLst>
            </p:cNvPr>
            <p:cNvSpPr/>
            <p:nvPr/>
          </p:nvSpPr>
          <p:spPr bwMode="auto">
            <a:xfrm>
              <a:off x="2386" y="2157"/>
              <a:ext cx="66" cy="63"/>
            </a:xfrm>
            <a:custGeom>
              <a:gdLst>
                <a:gd name="T0" fmla="*/ 19 w 22"/>
                <a:gd name="T1" fmla="*/ 20 h 21"/>
                <a:gd name="T2" fmla="*/ 1 w 22"/>
                <a:gd name="T3" fmla="*/ 19 h 21"/>
                <a:gd name="T4" fmla="*/ 0 w 22"/>
                <a:gd name="T5" fmla="*/ 18 h 21"/>
                <a:gd name="T6" fmla="*/ 15 w 22"/>
                <a:gd name="T7" fmla="*/ 4 h 21"/>
                <a:gd name="T8" fmla="*/ 21 w 22"/>
                <a:gd name="T9" fmla="*/ 4 h 21"/>
                <a:gd name="T10" fmla="*/ 19 w 22"/>
                <a:gd name="T11" fmla="*/ 2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1">
                  <a:moveTo>
                    <a:pt x="19" y="20"/>
                  </a:moveTo>
                  <a:cubicBezTo>
                    <a:pt x="13" y="21"/>
                    <a:pt x="7" y="21"/>
                    <a:pt x="1" y="19"/>
                  </a:cubicBezTo>
                  <a:cubicBezTo>
                    <a:pt x="0" y="19"/>
                    <a:pt x="0" y="18"/>
                    <a:pt x="0" y="18"/>
                  </a:cubicBezTo>
                  <a:cubicBezTo>
                    <a:pt x="5" y="13"/>
                    <a:pt x="11" y="8"/>
                    <a:pt x="15" y="4"/>
                  </a:cubicBezTo>
                  <a:cubicBezTo>
                    <a:pt x="17" y="2"/>
                    <a:pt x="19" y="0"/>
                    <a:pt x="21" y="4"/>
                  </a:cubicBezTo>
                  <a:cubicBezTo>
                    <a:pt x="21" y="9"/>
                    <a:pt x="22" y="14"/>
                    <a:pt x="19" y="20"/>
                  </a:cubicBezTo>
                  <a:close/>
                </a:path>
              </a:pathLst>
            </a:custGeom>
            <a:solidFill>
              <a:srgbClr val="477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8" name="Freeform 255">
              <a:extLst>
                <a:ext uri="{FF2B5EF4-FFF2-40B4-BE49-F238E27FC236}">
                  <a16:creationId xmlns:a16="http://schemas.microsoft.com/office/drawing/2014/main" id="{CC6346DA-FCC9-7ADC-A6FD-6041EB675C04}"/>
                </a:ext>
              </a:extLst>
            </p:cNvPr>
            <p:cNvSpPr/>
            <p:nvPr/>
          </p:nvSpPr>
          <p:spPr bwMode="auto">
            <a:xfrm>
              <a:off x="2386" y="2004"/>
              <a:ext cx="66" cy="66"/>
            </a:xfrm>
            <a:custGeom>
              <a:gdLst>
                <a:gd name="T0" fmla="*/ 19 w 22"/>
                <a:gd name="T1" fmla="*/ 20 h 22"/>
                <a:gd name="T2" fmla="*/ 1 w 22"/>
                <a:gd name="T3" fmla="*/ 20 h 22"/>
                <a:gd name="T4" fmla="*/ 0 w 22"/>
                <a:gd name="T5" fmla="*/ 18 h 22"/>
                <a:gd name="T6" fmla="*/ 16 w 22"/>
                <a:gd name="T7" fmla="*/ 4 h 22"/>
                <a:gd name="T8" fmla="*/ 21 w 22"/>
                <a:gd name="T9" fmla="*/ 4 h 22"/>
                <a:gd name="T10" fmla="*/ 19 w 22"/>
                <a:gd name="T11" fmla="*/ 2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2">
                  <a:moveTo>
                    <a:pt x="19" y="20"/>
                  </a:moveTo>
                  <a:cubicBezTo>
                    <a:pt x="13" y="21"/>
                    <a:pt x="7" y="22"/>
                    <a:pt x="1" y="20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5" y="13"/>
                    <a:pt x="11" y="9"/>
                    <a:pt x="16" y="4"/>
                  </a:cubicBezTo>
                  <a:cubicBezTo>
                    <a:pt x="17" y="2"/>
                    <a:pt x="19" y="0"/>
                    <a:pt x="21" y="4"/>
                  </a:cubicBezTo>
                  <a:cubicBezTo>
                    <a:pt x="21" y="9"/>
                    <a:pt x="22" y="15"/>
                    <a:pt x="19" y="20"/>
                  </a:cubicBezTo>
                  <a:close/>
                </a:path>
              </a:pathLst>
            </a:custGeom>
            <a:solidFill>
              <a:srgbClr val="487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9" name="Freeform 256">
              <a:extLst>
                <a:ext uri="{FF2B5EF4-FFF2-40B4-BE49-F238E27FC236}">
                  <a16:creationId xmlns:a16="http://schemas.microsoft.com/office/drawing/2014/main" id="{BFF5D04B-C3B1-72E9-7840-A71478E739F9}"/>
                </a:ext>
              </a:extLst>
            </p:cNvPr>
            <p:cNvSpPr/>
            <p:nvPr/>
          </p:nvSpPr>
          <p:spPr bwMode="auto">
            <a:xfrm>
              <a:off x="2443" y="2007"/>
              <a:ext cx="30" cy="57"/>
            </a:xfrm>
            <a:custGeom>
              <a:gdLst>
                <a:gd name="T0" fmla="*/ 0 w 10"/>
                <a:gd name="T1" fmla="*/ 19 h 19"/>
                <a:gd name="T2" fmla="*/ 0 w 10"/>
                <a:gd name="T3" fmla="*/ 1 h 19"/>
                <a:gd name="T4" fmla="*/ 0 w 10"/>
                <a:gd name="T5" fmla="*/ 1 h 19"/>
                <a:gd name="T6" fmla="*/ 1 w 10"/>
                <a:gd name="T7" fmla="*/ 0 h 19"/>
                <a:gd name="T8" fmla="*/ 3 w 10"/>
                <a:gd name="T9" fmla="*/ 0 h 19"/>
                <a:gd name="T10" fmla="*/ 10 w 10"/>
                <a:gd name="T11" fmla="*/ 7 h 19"/>
                <a:gd name="T12" fmla="*/ 10 w 10"/>
                <a:gd name="T13" fmla="*/ 9 h 19"/>
                <a:gd name="T14" fmla="*/ 0 w 10"/>
                <a:gd name="T15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9">
                  <a:moveTo>
                    <a:pt x="0" y="19"/>
                  </a:moveTo>
                  <a:cubicBezTo>
                    <a:pt x="0" y="13"/>
                    <a:pt x="0" y="7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0" y="0"/>
                    <a:pt x="10" y="0"/>
                    <a:pt x="10" y="7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0" y="19"/>
                    <a:pt x="10" y="19"/>
                    <a:pt x="0" y="19"/>
                  </a:cubicBezTo>
                  <a:close/>
                </a:path>
              </a:pathLst>
            </a:custGeom>
            <a:solidFill>
              <a:srgbClr val="756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0" name="Freeform 257">
              <a:extLst>
                <a:ext uri="{FF2B5EF4-FFF2-40B4-BE49-F238E27FC236}">
                  <a16:creationId xmlns:a16="http://schemas.microsoft.com/office/drawing/2014/main" id="{F19B545C-DEEA-FD41-0C28-51C493BC2733}"/>
                </a:ext>
              </a:extLst>
            </p:cNvPr>
            <p:cNvSpPr/>
            <p:nvPr/>
          </p:nvSpPr>
          <p:spPr bwMode="auto">
            <a:xfrm>
              <a:off x="2443" y="2157"/>
              <a:ext cx="30" cy="60"/>
            </a:xfrm>
            <a:custGeom>
              <a:gdLst>
                <a:gd name="T0" fmla="*/ 0 w 10"/>
                <a:gd name="T1" fmla="*/ 20 h 20"/>
                <a:gd name="T2" fmla="*/ 0 w 10"/>
                <a:gd name="T3" fmla="*/ 2 h 20"/>
                <a:gd name="T4" fmla="*/ 0 w 10"/>
                <a:gd name="T5" fmla="*/ 1 h 20"/>
                <a:gd name="T6" fmla="*/ 1 w 10"/>
                <a:gd name="T7" fmla="*/ 1 h 20"/>
                <a:gd name="T8" fmla="*/ 10 w 10"/>
                <a:gd name="T9" fmla="*/ 10 h 20"/>
                <a:gd name="T10" fmla="*/ 0 w 10"/>
                <a:gd name="T11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cubicBezTo>
                    <a:pt x="0" y="14"/>
                    <a:pt x="0" y="8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0" y="0"/>
                    <a:pt x="10" y="0"/>
                    <a:pt x="10" y="10"/>
                  </a:cubicBezTo>
                  <a:cubicBezTo>
                    <a:pt x="10" y="19"/>
                    <a:pt x="10" y="19"/>
                    <a:pt x="0" y="20"/>
                  </a:cubicBezTo>
                  <a:close/>
                </a:path>
              </a:pathLst>
            </a:custGeom>
            <a:solidFill>
              <a:srgbClr val="756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1" name="Freeform 258">
              <a:extLst>
                <a:ext uri="{FF2B5EF4-FFF2-40B4-BE49-F238E27FC236}">
                  <a16:creationId xmlns:a16="http://schemas.microsoft.com/office/drawing/2014/main" id="{39222B34-A621-9D63-7C39-2180C70E6BE7}"/>
                </a:ext>
              </a:extLst>
            </p:cNvPr>
            <p:cNvSpPr/>
            <p:nvPr/>
          </p:nvSpPr>
          <p:spPr bwMode="auto">
            <a:xfrm>
              <a:off x="2380" y="2007"/>
              <a:ext cx="66" cy="54"/>
            </a:xfrm>
            <a:custGeom>
              <a:gdLst>
                <a:gd name="T0" fmla="*/ 22 w 22"/>
                <a:gd name="T1" fmla="*/ 0 h 18"/>
                <a:gd name="T2" fmla="*/ 21 w 22"/>
                <a:gd name="T3" fmla="*/ 1 h 18"/>
                <a:gd name="T4" fmla="*/ 3 w 22"/>
                <a:gd name="T5" fmla="*/ 18 h 18"/>
                <a:gd name="T6" fmla="*/ 3 w 22"/>
                <a:gd name="T7" fmla="*/ 0 h 18"/>
                <a:gd name="T8" fmla="*/ 22 w 22"/>
                <a:gd name="T9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22" y="0"/>
                  </a:moveTo>
                  <a:cubicBezTo>
                    <a:pt x="22" y="1"/>
                    <a:pt x="22" y="1"/>
                    <a:pt x="21" y="1"/>
                  </a:cubicBezTo>
                  <a:cubicBezTo>
                    <a:pt x="15" y="6"/>
                    <a:pt x="10" y="13"/>
                    <a:pt x="3" y="18"/>
                  </a:cubicBezTo>
                  <a:cubicBezTo>
                    <a:pt x="0" y="12"/>
                    <a:pt x="0" y="6"/>
                    <a:pt x="3" y="0"/>
                  </a:cubicBezTo>
                  <a:cubicBezTo>
                    <a:pt x="9" y="0"/>
                    <a:pt x="15" y="0"/>
                    <a:pt x="22" y="0"/>
                  </a:cubicBezTo>
                  <a:close/>
                </a:path>
              </a:pathLst>
            </a:custGeom>
            <a:solidFill>
              <a:srgbClr val="69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2" name="Freeform 259">
              <a:extLst>
                <a:ext uri="{FF2B5EF4-FFF2-40B4-BE49-F238E27FC236}">
                  <a16:creationId xmlns:a16="http://schemas.microsoft.com/office/drawing/2014/main" id="{D4D8F9D6-85D8-39CC-F2F9-F618BE8543BF}"/>
                </a:ext>
              </a:extLst>
            </p:cNvPr>
            <p:cNvSpPr/>
            <p:nvPr/>
          </p:nvSpPr>
          <p:spPr bwMode="auto">
            <a:xfrm>
              <a:off x="2380" y="2160"/>
              <a:ext cx="66" cy="51"/>
            </a:xfrm>
            <a:custGeom>
              <a:gdLst>
                <a:gd name="T0" fmla="*/ 22 w 22"/>
                <a:gd name="T1" fmla="*/ 0 h 17"/>
                <a:gd name="T2" fmla="*/ 21 w 22"/>
                <a:gd name="T3" fmla="*/ 1 h 17"/>
                <a:gd name="T4" fmla="*/ 3 w 22"/>
                <a:gd name="T5" fmla="*/ 17 h 17"/>
                <a:gd name="T6" fmla="*/ 3 w 22"/>
                <a:gd name="T7" fmla="*/ 0 h 17"/>
                <a:gd name="T8" fmla="*/ 22 w 22"/>
                <a:gd name="T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22" y="0"/>
                  </a:moveTo>
                  <a:cubicBezTo>
                    <a:pt x="22" y="0"/>
                    <a:pt x="22" y="1"/>
                    <a:pt x="21" y="1"/>
                  </a:cubicBezTo>
                  <a:cubicBezTo>
                    <a:pt x="15" y="6"/>
                    <a:pt x="10" y="13"/>
                    <a:pt x="3" y="17"/>
                  </a:cubicBezTo>
                  <a:cubicBezTo>
                    <a:pt x="0" y="12"/>
                    <a:pt x="0" y="6"/>
                    <a:pt x="3" y="0"/>
                  </a:cubicBezTo>
                  <a:cubicBezTo>
                    <a:pt x="9" y="0"/>
                    <a:pt x="15" y="0"/>
                    <a:pt x="22" y="0"/>
                  </a:cubicBezTo>
                  <a:close/>
                </a:path>
              </a:pathLst>
            </a:custGeom>
            <a:solidFill>
              <a:srgbClr val="68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3" name="Freeform 260">
              <a:extLst>
                <a:ext uri="{FF2B5EF4-FFF2-40B4-BE49-F238E27FC236}">
                  <a16:creationId xmlns:a16="http://schemas.microsoft.com/office/drawing/2014/main" id="{95869723-A8E2-4BC2-23C5-27E4A5DEE02A}"/>
                </a:ext>
              </a:extLst>
            </p:cNvPr>
            <p:cNvSpPr/>
            <p:nvPr/>
          </p:nvSpPr>
          <p:spPr bwMode="auto">
            <a:xfrm>
              <a:off x="2563" y="2007"/>
              <a:ext cx="63" cy="54"/>
            </a:xfrm>
            <a:custGeom>
              <a:gdLst>
                <a:gd name="T0" fmla="*/ 21 w 21"/>
                <a:gd name="T1" fmla="*/ 1 h 18"/>
                <a:gd name="T2" fmla="*/ 3 w 21"/>
                <a:gd name="T3" fmla="*/ 18 h 18"/>
                <a:gd name="T4" fmla="*/ 2 w 21"/>
                <a:gd name="T5" fmla="*/ 0 h 18"/>
                <a:gd name="T6" fmla="*/ 21 w 21"/>
                <a:gd name="T7" fmla="*/ 0 h 18"/>
                <a:gd name="T8" fmla="*/ 21 w 21"/>
                <a:gd name="T9" fmla="*/ 1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21" y="1"/>
                  </a:moveTo>
                  <a:cubicBezTo>
                    <a:pt x="15" y="7"/>
                    <a:pt x="9" y="13"/>
                    <a:pt x="3" y="18"/>
                  </a:cubicBezTo>
                  <a:cubicBezTo>
                    <a:pt x="0" y="12"/>
                    <a:pt x="0" y="6"/>
                    <a:pt x="2" y="0"/>
                  </a:cubicBezTo>
                  <a:cubicBezTo>
                    <a:pt x="9" y="0"/>
                    <a:pt x="15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68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4" name="Freeform 261">
              <a:extLst>
                <a:ext uri="{FF2B5EF4-FFF2-40B4-BE49-F238E27FC236}">
                  <a16:creationId xmlns:a16="http://schemas.microsoft.com/office/drawing/2014/main" id="{048E3A67-DB6B-0A93-E168-F46FA86EDE23}"/>
                </a:ext>
              </a:extLst>
            </p:cNvPr>
            <p:cNvSpPr/>
            <p:nvPr/>
          </p:nvSpPr>
          <p:spPr bwMode="auto">
            <a:xfrm>
              <a:off x="2563" y="2160"/>
              <a:ext cx="63" cy="51"/>
            </a:xfrm>
            <a:custGeom>
              <a:gdLst>
                <a:gd name="T0" fmla="*/ 21 w 21"/>
                <a:gd name="T1" fmla="*/ 1 h 17"/>
                <a:gd name="T2" fmla="*/ 2 w 21"/>
                <a:gd name="T3" fmla="*/ 17 h 17"/>
                <a:gd name="T4" fmla="*/ 2 w 21"/>
                <a:gd name="T5" fmla="*/ 0 h 17"/>
                <a:gd name="T6" fmla="*/ 21 w 21"/>
                <a:gd name="T7" fmla="*/ 0 h 17"/>
                <a:gd name="T8" fmla="*/ 21 w 21"/>
                <a:gd name="T9" fmla="*/ 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21" y="1"/>
                  </a:moveTo>
                  <a:cubicBezTo>
                    <a:pt x="14" y="6"/>
                    <a:pt x="9" y="13"/>
                    <a:pt x="2" y="17"/>
                  </a:cubicBezTo>
                  <a:cubicBezTo>
                    <a:pt x="0" y="12"/>
                    <a:pt x="0" y="6"/>
                    <a:pt x="2" y="0"/>
                  </a:cubicBezTo>
                  <a:cubicBezTo>
                    <a:pt x="9" y="0"/>
                    <a:pt x="15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68A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5" name="Freeform 262">
              <a:extLst>
                <a:ext uri="{FF2B5EF4-FFF2-40B4-BE49-F238E27FC236}">
                  <a16:creationId xmlns:a16="http://schemas.microsoft.com/office/drawing/2014/main" id="{1F3D68B1-CCBD-7B0B-6321-4DC6DA8DB1DB}"/>
                </a:ext>
              </a:extLst>
            </p:cNvPr>
            <p:cNvSpPr/>
            <p:nvPr/>
          </p:nvSpPr>
          <p:spPr bwMode="auto">
            <a:xfrm>
              <a:off x="2626" y="2007"/>
              <a:ext cx="30" cy="57"/>
            </a:xfrm>
            <a:custGeom>
              <a:gdLst>
                <a:gd name="T0" fmla="*/ 0 w 10"/>
                <a:gd name="T1" fmla="*/ 1 h 19"/>
                <a:gd name="T2" fmla="*/ 0 w 10"/>
                <a:gd name="T3" fmla="*/ 0 h 19"/>
                <a:gd name="T4" fmla="*/ 5 w 10"/>
                <a:gd name="T5" fmla="*/ 0 h 19"/>
                <a:gd name="T6" fmla="*/ 9 w 10"/>
                <a:gd name="T7" fmla="*/ 5 h 19"/>
                <a:gd name="T8" fmla="*/ 9 w 10"/>
                <a:gd name="T9" fmla="*/ 9 h 19"/>
                <a:gd name="T10" fmla="*/ 0 w 10"/>
                <a:gd name="T11" fmla="*/ 19 h 19"/>
                <a:gd name="T12" fmla="*/ 0 w 10"/>
                <a:gd name="T13" fmla="*/ 1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9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1"/>
                    <a:pt x="9" y="5"/>
                  </a:cubicBezTo>
                  <a:cubicBezTo>
                    <a:pt x="9" y="6"/>
                    <a:pt x="9" y="8"/>
                    <a:pt x="9" y="9"/>
                  </a:cubicBezTo>
                  <a:cubicBezTo>
                    <a:pt x="9" y="19"/>
                    <a:pt x="9" y="19"/>
                    <a:pt x="0" y="19"/>
                  </a:cubicBezTo>
                  <a:cubicBezTo>
                    <a:pt x="0" y="13"/>
                    <a:pt x="0" y="7"/>
                    <a:pt x="0" y="1"/>
                  </a:cubicBezTo>
                  <a:close/>
                </a:path>
              </a:pathLst>
            </a:custGeom>
            <a:solidFill>
              <a:srgbClr val="756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6" name="Freeform 263">
              <a:extLst>
                <a:ext uri="{FF2B5EF4-FFF2-40B4-BE49-F238E27FC236}">
                  <a16:creationId xmlns:a16="http://schemas.microsoft.com/office/drawing/2014/main" id="{F22EE0D1-51AA-2B54-AB6E-922F1D1D0C34}"/>
                </a:ext>
              </a:extLst>
            </p:cNvPr>
            <p:cNvSpPr/>
            <p:nvPr/>
          </p:nvSpPr>
          <p:spPr bwMode="auto">
            <a:xfrm>
              <a:off x="2542" y="2160"/>
              <a:ext cx="27" cy="57"/>
            </a:xfrm>
            <a:custGeom>
              <a:gdLst>
                <a:gd name="T0" fmla="*/ 9 w 9"/>
                <a:gd name="T1" fmla="*/ 0 h 19"/>
                <a:gd name="T2" fmla="*/ 9 w 9"/>
                <a:gd name="T3" fmla="*/ 17 h 19"/>
                <a:gd name="T4" fmla="*/ 9 w 9"/>
                <a:gd name="T5" fmla="*/ 18 h 19"/>
                <a:gd name="T6" fmla="*/ 0 w 9"/>
                <a:gd name="T7" fmla="*/ 10 h 19"/>
                <a:gd name="T8" fmla="*/ 0 w 9"/>
                <a:gd name="T9" fmla="*/ 8 h 19"/>
                <a:gd name="T10" fmla="*/ 9 w 9"/>
                <a:gd name="T11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cubicBezTo>
                    <a:pt x="9" y="6"/>
                    <a:pt x="9" y="12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0" y="19"/>
                    <a:pt x="0" y="19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0"/>
                    <a:pt x="0" y="0"/>
                    <a:pt x="9" y="0"/>
                  </a:cubicBezTo>
                  <a:close/>
                </a:path>
              </a:pathLst>
            </a:custGeom>
            <a:solidFill>
              <a:srgbClr val="716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7" name="Freeform 264">
              <a:extLst>
                <a:ext uri="{FF2B5EF4-FFF2-40B4-BE49-F238E27FC236}">
                  <a16:creationId xmlns:a16="http://schemas.microsoft.com/office/drawing/2014/main" id="{15F621D7-9AF5-06E6-5C09-960C56E8A28B}"/>
                </a:ext>
              </a:extLst>
            </p:cNvPr>
            <p:cNvSpPr/>
            <p:nvPr/>
          </p:nvSpPr>
          <p:spPr bwMode="auto">
            <a:xfrm>
              <a:off x="2362" y="2160"/>
              <a:ext cx="27" cy="57"/>
            </a:xfrm>
            <a:custGeom>
              <a:gdLst>
                <a:gd name="T0" fmla="*/ 9 w 9"/>
                <a:gd name="T1" fmla="*/ 0 h 19"/>
                <a:gd name="T2" fmla="*/ 9 w 9"/>
                <a:gd name="T3" fmla="*/ 17 h 19"/>
                <a:gd name="T4" fmla="*/ 9 w 9"/>
                <a:gd name="T5" fmla="*/ 18 h 19"/>
                <a:gd name="T6" fmla="*/ 0 w 9"/>
                <a:gd name="T7" fmla="*/ 10 h 19"/>
                <a:gd name="T8" fmla="*/ 0 w 9"/>
                <a:gd name="T9" fmla="*/ 8 h 19"/>
                <a:gd name="T10" fmla="*/ 9 w 9"/>
                <a:gd name="T11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cubicBezTo>
                    <a:pt x="9" y="6"/>
                    <a:pt x="9" y="12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0" y="19"/>
                    <a:pt x="0" y="19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0"/>
                    <a:pt x="0" y="0"/>
                    <a:pt x="9" y="0"/>
                  </a:cubicBezTo>
                  <a:close/>
                </a:path>
              </a:pathLst>
            </a:custGeom>
            <a:solidFill>
              <a:srgbClr val="6F6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8" name="Freeform 265">
              <a:extLst>
                <a:ext uri="{FF2B5EF4-FFF2-40B4-BE49-F238E27FC236}">
                  <a16:creationId xmlns:a16="http://schemas.microsoft.com/office/drawing/2014/main" id="{F9613DB0-BFF3-ED6B-E685-024410DE6C69}"/>
                </a:ext>
              </a:extLst>
            </p:cNvPr>
            <p:cNvSpPr/>
            <p:nvPr/>
          </p:nvSpPr>
          <p:spPr bwMode="auto">
            <a:xfrm>
              <a:off x="2542" y="2007"/>
              <a:ext cx="30" cy="57"/>
            </a:xfrm>
            <a:custGeom>
              <a:gdLst>
                <a:gd name="T0" fmla="*/ 9 w 10"/>
                <a:gd name="T1" fmla="*/ 0 h 19"/>
                <a:gd name="T2" fmla="*/ 10 w 10"/>
                <a:gd name="T3" fmla="*/ 18 h 19"/>
                <a:gd name="T4" fmla="*/ 9 w 10"/>
                <a:gd name="T5" fmla="*/ 19 h 19"/>
                <a:gd name="T6" fmla="*/ 0 w 10"/>
                <a:gd name="T7" fmla="*/ 10 h 19"/>
                <a:gd name="T8" fmla="*/ 0 w 10"/>
                <a:gd name="T9" fmla="*/ 9 h 19"/>
                <a:gd name="T10" fmla="*/ 9 w 10"/>
                <a:gd name="T11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9" y="6"/>
                    <a:pt x="9" y="12"/>
                    <a:pt x="10" y="18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0" y="19"/>
                    <a:pt x="0" y="19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9" y="0"/>
                  </a:cubicBezTo>
                  <a:close/>
                </a:path>
              </a:pathLst>
            </a:custGeom>
            <a:solidFill>
              <a:srgbClr val="716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9" name="Freeform 266">
              <a:extLst>
                <a:ext uri="{FF2B5EF4-FFF2-40B4-BE49-F238E27FC236}">
                  <a16:creationId xmlns:a16="http://schemas.microsoft.com/office/drawing/2014/main" id="{7F67EF6D-BE15-E56A-07A5-9FC7B496E8EC}"/>
                </a:ext>
              </a:extLst>
            </p:cNvPr>
            <p:cNvSpPr/>
            <p:nvPr/>
          </p:nvSpPr>
          <p:spPr bwMode="auto">
            <a:xfrm>
              <a:off x="2626" y="2157"/>
              <a:ext cx="27" cy="60"/>
            </a:xfrm>
            <a:custGeom>
              <a:gdLst>
                <a:gd name="T0" fmla="*/ 0 w 9"/>
                <a:gd name="T1" fmla="*/ 2 h 20"/>
                <a:gd name="T2" fmla="*/ 0 w 9"/>
                <a:gd name="T3" fmla="*/ 1 h 20"/>
                <a:gd name="T4" fmla="*/ 9 w 9"/>
                <a:gd name="T5" fmla="*/ 9 h 20"/>
                <a:gd name="T6" fmla="*/ 9 w 9"/>
                <a:gd name="T7" fmla="*/ 10 h 20"/>
                <a:gd name="T8" fmla="*/ 0 w 9"/>
                <a:gd name="T9" fmla="*/ 20 h 20"/>
                <a:gd name="T10" fmla="*/ 0 w 9"/>
                <a:gd name="T11" fmla="*/ 2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0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9" y="0"/>
                    <a:pt x="9" y="0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0"/>
                    <a:pt x="9" y="20"/>
                    <a:pt x="0" y="20"/>
                  </a:cubicBezTo>
                  <a:cubicBezTo>
                    <a:pt x="0" y="14"/>
                    <a:pt x="0" y="8"/>
                    <a:pt x="0" y="2"/>
                  </a:cubicBezTo>
                  <a:close/>
                </a:path>
              </a:pathLst>
            </a:custGeom>
            <a:solidFill>
              <a:srgbClr val="726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0" name="Freeform 267">
              <a:extLst>
                <a:ext uri="{FF2B5EF4-FFF2-40B4-BE49-F238E27FC236}">
                  <a16:creationId xmlns:a16="http://schemas.microsoft.com/office/drawing/2014/main" id="{D7BF459D-5DD8-7D26-EFFD-05B5BFA1B1FE}"/>
                </a:ext>
              </a:extLst>
            </p:cNvPr>
            <p:cNvSpPr/>
            <p:nvPr/>
          </p:nvSpPr>
          <p:spPr bwMode="auto">
            <a:xfrm>
              <a:off x="2362" y="2007"/>
              <a:ext cx="27" cy="57"/>
            </a:xfrm>
            <a:custGeom>
              <a:gdLst>
                <a:gd name="T0" fmla="*/ 9 w 9"/>
                <a:gd name="T1" fmla="*/ 0 h 19"/>
                <a:gd name="T2" fmla="*/ 9 w 9"/>
                <a:gd name="T3" fmla="*/ 18 h 19"/>
                <a:gd name="T4" fmla="*/ 9 w 9"/>
                <a:gd name="T5" fmla="*/ 19 h 19"/>
                <a:gd name="T6" fmla="*/ 0 w 9"/>
                <a:gd name="T7" fmla="*/ 10 h 19"/>
                <a:gd name="T8" fmla="*/ 0 w 9"/>
                <a:gd name="T9" fmla="*/ 9 h 19"/>
                <a:gd name="T10" fmla="*/ 9 w 9"/>
                <a:gd name="T11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cubicBezTo>
                    <a:pt x="9" y="6"/>
                    <a:pt x="9" y="12"/>
                    <a:pt x="9" y="18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0" y="19"/>
                    <a:pt x="0" y="19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9" y="0"/>
                  </a:cubicBezTo>
                  <a:close/>
                </a:path>
              </a:pathLst>
            </a:custGeom>
            <a:solidFill>
              <a:srgbClr val="716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393;p47">
            <a:extLst>
              <a:ext uri="{FF2B5EF4-FFF2-40B4-BE49-F238E27FC236}">
                <a16:creationId xmlns:a16="http://schemas.microsoft.com/office/drawing/2014/main" id="{94EF1F99-F29B-4C1B-9C12-45783B85ED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98" y="111227"/>
            <a:ext cx="7715250" cy="4683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lvl="0" algn="ctr"/>
            <a:r>
              <a:rPr lang="en-US" sz="4000" b="1">
                <a:solidFill>
                  <a:srgbClr val="EEB245"/>
                </a:solidFill>
              </a:rPr>
              <a:t>Recycle And Compost</a:t>
            </a:r>
          </a:p>
        </p:txBody>
      </p:sp>
      <p:sp>
        <p:nvSpPr>
          <p:cNvPr id="3" name="Google Shape;3394;p47">
            <a:extLst>
              <a:ext uri="{FF2B5EF4-FFF2-40B4-BE49-F238E27FC236}">
                <a16:creationId xmlns:a16="http://schemas.microsoft.com/office/drawing/2014/main" id="{C008422E-8197-4459-A981-8CD7968B9723}"/>
              </a:ext>
            </a:extLst>
          </p:cNvPr>
          <p:cNvSpPr/>
          <p:nvPr/>
        </p:nvSpPr>
        <p:spPr>
          <a:xfrm>
            <a:off x="1204273" y="1299462"/>
            <a:ext cx="908703" cy="908703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3395;p47">
            <a:extLst>
              <a:ext uri="{FF2B5EF4-FFF2-40B4-BE49-F238E27FC236}">
                <a16:creationId xmlns:a16="http://schemas.microsoft.com/office/drawing/2014/main" id="{49E57863-D02A-4FDF-BC6D-8BDE9AE4C24D}"/>
              </a:ext>
            </a:extLst>
          </p:cNvPr>
          <p:cNvSpPr txBox="1"/>
          <p:nvPr/>
        </p:nvSpPr>
        <p:spPr>
          <a:xfrm>
            <a:off x="1152976" y="2672846"/>
            <a:ext cx="1011298" cy="46799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0" cap="none" spc="0" baseline="0">
                <a:solidFill>
                  <a:srgbClr val="EEB245"/>
                </a:solidFill>
                <a:uFillTx/>
                <a:latin typeface="Do Hyeon"/>
                <a:ea typeface="Do Hyeon"/>
                <a:cs typeface="Do Hyeon"/>
              </a:rPr>
              <a:t>01</a:t>
            </a:r>
          </a:p>
        </p:txBody>
      </p:sp>
      <p:sp>
        <p:nvSpPr>
          <p:cNvPr id="5" name="Google Shape;3396;p47">
            <a:extLst>
              <a:ext uri="{FF2B5EF4-FFF2-40B4-BE49-F238E27FC236}">
                <a16:creationId xmlns:a16="http://schemas.microsoft.com/office/drawing/2014/main" id="{56EA02AB-778B-48CD-BE9C-77D397B098BA}"/>
              </a:ext>
            </a:extLst>
          </p:cNvPr>
          <p:cNvSpPr txBox="1"/>
          <p:nvPr/>
        </p:nvSpPr>
        <p:spPr>
          <a:xfrm>
            <a:off x="794622" y="3681721"/>
            <a:ext cx="1727996" cy="598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Dosis Medium"/>
                <a:ea typeface="Dosis Medium"/>
                <a:cs typeface="Dosis Medium"/>
              </a:rPr>
              <a:t>It’s the closest planet to the Sun </a:t>
            </a:r>
          </a:p>
        </p:txBody>
      </p:sp>
      <p:cxnSp>
        <p:nvCxnSpPr>
          <p:cNvPr id="6" name="Google Shape;3397;p47">
            <a:extLst>
              <a:ext uri="{FF2B5EF4-FFF2-40B4-BE49-F238E27FC236}">
                <a16:creationId xmlns:a16="http://schemas.microsoft.com/office/drawing/2014/main" id="{9B656549-254D-4E93-ADB5-C6CF2390FBC5}"/>
              </a:ext>
            </a:extLst>
          </p:cNvPr>
          <p:cNvCxnSpPr/>
          <p:nvPr/>
        </p:nvCxnSpPr>
        <p:spPr>
          <a:xfrm>
            <a:off x="742950" y="2405027"/>
            <a:ext cx="7677302" cy="0"/>
          </a:xfrm>
          <a:prstGeom prst="straightConnector1">
            <a:avLst/>
          </a:prstGeom>
          <a:noFill/>
          <a:ln w="19046" cap="flat">
            <a:solidFill>
              <a:srgbClr val="BE4626"/>
            </a:solidFill>
            <a:prstDash val="solid"/>
            <a:round/>
          </a:ln>
        </p:spPr>
      </p:cxnSp>
      <p:cxnSp>
        <p:nvCxnSpPr>
          <p:cNvPr id="7" name="Google Shape;3398;p47">
            <a:extLst>
              <a:ext uri="{FF2B5EF4-FFF2-40B4-BE49-F238E27FC236}">
                <a16:creationId xmlns:a16="http://schemas.microsoft.com/office/drawing/2014/main" id="{9C29CC85-863C-4FB1-BFDC-67ACEC66D75B}"/>
              </a:ext>
            </a:extLst>
          </p:cNvPr>
          <p:cNvCxnSpPr>
            <a:stCxn id="3" idx="2"/>
            <a:endCxn id="4" idx="0"/>
          </p:cNvCxnSpPr>
          <p:nvPr/>
        </p:nvCxnSpPr>
        <p:spPr>
          <a:xfrm flipH="1">
            <a:off x="1658625" y="2208165"/>
            <a:ext cx="0" cy="464681"/>
          </a:xfrm>
          <a:prstGeom prst="straightConnector1">
            <a:avLst/>
          </a:prstGeom>
          <a:noFill/>
          <a:ln w="19046" cap="flat">
            <a:solidFill>
              <a:srgbClr val="BE4626"/>
            </a:solidFill>
            <a:prstDash val="solid"/>
            <a:round/>
          </a:ln>
        </p:spPr>
      </p:cxnSp>
      <p:sp>
        <p:nvSpPr>
          <p:cNvPr id="8" name="Google Shape;3399;p47">
            <a:extLst>
              <a:ext uri="{FF2B5EF4-FFF2-40B4-BE49-F238E27FC236}">
                <a16:creationId xmlns:a16="http://schemas.microsoft.com/office/drawing/2014/main" id="{CC5F79C1-6C3C-49E2-ADBA-787854E58225}"/>
              </a:ext>
            </a:extLst>
          </p:cNvPr>
          <p:cNvSpPr/>
          <p:nvPr/>
        </p:nvSpPr>
        <p:spPr>
          <a:xfrm>
            <a:off x="3152924" y="1299462"/>
            <a:ext cx="908703" cy="908703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3400;p47">
            <a:extLst>
              <a:ext uri="{FF2B5EF4-FFF2-40B4-BE49-F238E27FC236}">
                <a16:creationId xmlns:a16="http://schemas.microsoft.com/office/drawing/2014/main" id="{D97CD408-E5B9-4F4C-B674-AA8E49787DA9}"/>
              </a:ext>
            </a:extLst>
          </p:cNvPr>
          <p:cNvSpPr txBox="1"/>
          <p:nvPr/>
        </p:nvSpPr>
        <p:spPr>
          <a:xfrm>
            <a:off x="3101626" y="2672846"/>
            <a:ext cx="1011298" cy="46799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0" cap="none" spc="0" baseline="0">
                <a:solidFill>
                  <a:srgbClr val="EEB245"/>
                </a:solidFill>
                <a:uFillTx/>
                <a:latin typeface="Do Hyeon"/>
                <a:ea typeface="Do Hyeon"/>
                <a:cs typeface="Do Hyeon"/>
              </a:rPr>
              <a:t>02</a:t>
            </a:r>
          </a:p>
        </p:txBody>
      </p:sp>
      <p:sp>
        <p:nvSpPr>
          <p:cNvPr id="10" name="Google Shape;3401;p47">
            <a:extLst>
              <a:ext uri="{FF2B5EF4-FFF2-40B4-BE49-F238E27FC236}">
                <a16:creationId xmlns:a16="http://schemas.microsoft.com/office/drawing/2014/main" id="{FE121D98-3564-4F33-A8C5-BC62D62A4C52}"/>
              </a:ext>
            </a:extLst>
          </p:cNvPr>
          <p:cNvSpPr txBox="1"/>
          <p:nvPr/>
        </p:nvSpPr>
        <p:spPr>
          <a:xfrm>
            <a:off x="2743273" y="3681721"/>
            <a:ext cx="1727996" cy="598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Dosis Medium"/>
                <a:ea typeface="Dosis Medium"/>
                <a:cs typeface="Dosis Medium"/>
              </a:rPr>
              <a:t>Venus is the second planet from the Sun</a:t>
            </a:r>
          </a:p>
        </p:txBody>
      </p:sp>
      <p:sp>
        <p:nvSpPr>
          <p:cNvPr id="11" name="Google Shape;3402;p47">
            <a:extLst>
              <a:ext uri="{FF2B5EF4-FFF2-40B4-BE49-F238E27FC236}">
                <a16:creationId xmlns:a16="http://schemas.microsoft.com/office/drawing/2014/main" id="{4B5421AC-2B2E-4089-9B0F-3D04FF7E8664}"/>
              </a:ext>
            </a:extLst>
          </p:cNvPr>
          <p:cNvSpPr/>
          <p:nvPr/>
        </p:nvSpPr>
        <p:spPr>
          <a:xfrm>
            <a:off x="5101574" y="1299462"/>
            <a:ext cx="908703" cy="908703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3403;p47">
            <a:extLst>
              <a:ext uri="{FF2B5EF4-FFF2-40B4-BE49-F238E27FC236}">
                <a16:creationId xmlns:a16="http://schemas.microsoft.com/office/drawing/2014/main" id="{DD0712EC-5EE6-45D1-B3C3-56DEE6E15B78}"/>
              </a:ext>
            </a:extLst>
          </p:cNvPr>
          <p:cNvSpPr txBox="1"/>
          <p:nvPr/>
        </p:nvSpPr>
        <p:spPr>
          <a:xfrm>
            <a:off x="5050276" y="2672846"/>
            <a:ext cx="1011298" cy="46799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0" cap="none" spc="0" baseline="0">
                <a:solidFill>
                  <a:srgbClr val="EEB245"/>
                </a:solidFill>
                <a:uFillTx/>
                <a:latin typeface="Do Hyeon"/>
                <a:ea typeface="Do Hyeon"/>
                <a:cs typeface="Do Hyeon"/>
              </a:rPr>
              <a:t>03</a:t>
            </a:r>
          </a:p>
        </p:txBody>
      </p:sp>
      <p:sp>
        <p:nvSpPr>
          <p:cNvPr id="13" name="Google Shape;3404;p47">
            <a:extLst>
              <a:ext uri="{FF2B5EF4-FFF2-40B4-BE49-F238E27FC236}">
                <a16:creationId xmlns:a16="http://schemas.microsoft.com/office/drawing/2014/main" id="{56F28223-8AE9-4631-9F89-4E9AB02325C0}"/>
              </a:ext>
            </a:extLst>
          </p:cNvPr>
          <p:cNvSpPr txBox="1"/>
          <p:nvPr/>
        </p:nvSpPr>
        <p:spPr>
          <a:xfrm>
            <a:off x="4691923" y="3681721"/>
            <a:ext cx="1727996" cy="598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Dosis Medium"/>
                <a:ea typeface="Dosis Medium"/>
                <a:cs typeface="Dosis Medium"/>
              </a:rPr>
              <a:t>Despite being red, Mars is a cold place</a:t>
            </a:r>
          </a:p>
        </p:txBody>
      </p:sp>
      <p:sp>
        <p:nvSpPr>
          <p:cNvPr id="14" name="Google Shape;3405;p47">
            <a:extLst>
              <a:ext uri="{FF2B5EF4-FFF2-40B4-BE49-F238E27FC236}">
                <a16:creationId xmlns:a16="http://schemas.microsoft.com/office/drawing/2014/main" id="{057FCBB0-0977-4D48-837E-41A3F9A71B65}"/>
              </a:ext>
            </a:extLst>
          </p:cNvPr>
          <p:cNvSpPr/>
          <p:nvPr/>
        </p:nvSpPr>
        <p:spPr>
          <a:xfrm>
            <a:off x="7050225" y="1299462"/>
            <a:ext cx="908703" cy="908703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3406;p47">
            <a:extLst>
              <a:ext uri="{FF2B5EF4-FFF2-40B4-BE49-F238E27FC236}">
                <a16:creationId xmlns:a16="http://schemas.microsoft.com/office/drawing/2014/main" id="{128778E3-BD09-4A53-ACED-D34D2D6AC242}"/>
              </a:ext>
            </a:extLst>
          </p:cNvPr>
          <p:cNvSpPr txBox="1"/>
          <p:nvPr/>
        </p:nvSpPr>
        <p:spPr>
          <a:xfrm>
            <a:off x="6998927" y="2672846"/>
            <a:ext cx="1011298" cy="46799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0" cap="none" spc="0" baseline="0">
                <a:solidFill>
                  <a:srgbClr val="EEB245"/>
                </a:solidFill>
                <a:uFillTx/>
                <a:latin typeface="Do Hyeon"/>
                <a:ea typeface="Do Hyeon"/>
                <a:cs typeface="Do Hyeon"/>
              </a:rPr>
              <a:t>04</a:t>
            </a:r>
          </a:p>
        </p:txBody>
      </p:sp>
      <p:sp>
        <p:nvSpPr>
          <p:cNvPr id="16" name="Google Shape;3407;p47">
            <a:extLst>
              <a:ext uri="{FF2B5EF4-FFF2-40B4-BE49-F238E27FC236}">
                <a16:creationId xmlns:a16="http://schemas.microsoft.com/office/drawing/2014/main" id="{573C9636-767D-4C09-8B06-7D8F75F4A68A}"/>
              </a:ext>
            </a:extLst>
          </p:cNvPr>
          <p:cNvSpPr txBox="1"/>
          <p:nvPr/>
        </p:nvSpPr>
        <p:spPr>
          <a:xfrm>
            <a:off x="6640573" y="3681721"/>
            <a:ext cx="1727996" cy="598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Dosis Medium"/>
                <a:ea typeface="Dosis Medium"/>
                <a:cs typeface="Dosis Medium"/>
              </a:rPr>
              <a:t>It’s the farthest planet from the Sun</a:t>
            </a:r>
          </a:p>
        </p:txBody>
      </p:sp>
      <p:cxnSp>
        <p:nvCxnSpPr>
          <p:cNvPr id="17" name="Google Shape;3408;p47">
            <a:extLst>
              <a:ext uri="{FF2B5EF4-FFF2-40B4-BE49-F238E27FC236}">
                <a16:creationId xmlns:a16="http://schemas.microsoft.com/office/drawing/2014/main" id="{AEA28472-B311-4F58-B86E-DEC0FD440490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3607275" y="2208165"/>
            <a:ext cx="1" cy="464681"/>
          </a:xfrm>
          <a:prstGeom prst="straightConnector1">
            <a:avLst/>
          </a:prstGeom>
          <a:noFill/>
          <a:ln w="19046" cap="flat">
            <a:solidFill>
              <a:srgbClr val="BE4626"/>
            </a:solidFill>
            <a:prstDash val="solid"/>
            <a:round/>
          </a:ln>
        </p:spPr>
      </p:cxnSp>
      <p:cxnSp>
        <p:nvCxnSpPr>
          <p:cNvPr id="18" name="Google Shape;3409;p47">
            <a:extLst>
              <a:ext uri="{FF2B5EF4-FFF2-40B4-BE49-F238E27FC236}">
                <a16:creationId xmlns:a16="http://schemas.microsoft.com/office/drawing/2014/main" id="{07F873F8-8955-4E83-B972-AD7C6CB7DC33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 flipH="1">
            <a:off x="5555925" y="2208165"/>
            <a:ext cx="1" cy="464681"/>
          </a:xfrm>
          <a:prstGeom prst="straightConnector1">
            <a:avLst/>
          </a:prstGeom>
          <a:noFill/>
          <a:ln w="19046" cap="flat">
            <a:solidFill>
              <a:srgbClr val="BE4626"/>
            </a:solidFill>
            <a:prstDash val="solid"/>
            <a:round/>
          </a:ln>
        </p:spPr>
      </p:cxnSp>
      <p:cxnSp>
        <p:nvCxnSpPr>
          <p:cNvPr id="19" name="Google Shape;3410;p47">
            <a:extLst>
              <a:ext uri="{FF2B5EF4-FFF2-40B4-BE49-F238E27FC236}">
                <a16:creationId xmlns:a16="http://schemas.microsoft.com/office/drawing/2014/main" id="{71B10060-C80E-4385-A162-A76ED44DDA06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7504576" y="2208165"/>
            <a:ext cx="1" cy="464681"/>
          </a:xfrm>
          <a:prstGeom prst="straightConnector1">
            <a:avLst/>
          </a:prstGeom>
          <a:noFill/>
          <a:ln w="19046" cap="flat">
            <a:solidFill>
              <a:srgbClr val="BE4626"/>
            </a:solidFill>
            <a:prstDash val="solid"/>
            <a:round/>
          </a:ln>
        </p:spPr>
      </p:cxnSp>
      <p:sp>
        <p:nvSpPr>
          <p:cNvPr id="20" name="Google Shape;3411;p47">
            <a:extLst>
              <a:ext uri="{FF2B5EF4-FFF2-40B4-BE49-F238E27FC236}">
                <a16:creationId xmlns:a16="http://schemas.microsoft.com/office/drawing/2014/main" id="{DF5DF2FF-8740-4B67-92E5-74CFAECB8153}"/>
              </a:ext>
            </a:extLst>
          </p:cNvPr>
          <p:cNvSpPr txBox="1"/>
          <p:nvPr/>
        </p:nvSpPr>
        <p:spPr>
          <a:xfrm>
            <a:off x="794622" y="3208391"/>
            <a:ext cx="1727996" cy="467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0" cap="none" spc="0" baseline="0">
                <a:solidFill>
                  <a:srgbClr val="000000"/>
                </a:solidFill>
                <a:uFillTx/>
                <a:latin typeface="Do Hyeon"/>
                <a:ea typeface="Do Hyeon"/>
                <a:cs typeface="Do Hyeon"/>
              </a:rPr>
              <a:t>Mercury</a:t>
            </a:r>
          </a:p>
        </p:txBody>
      </p:sp>
      <p:sp>
        <p:nvSpPr>
          <p:cNvPr id="21" name="Google Shape;3412;p47">
            <a:extLst>
              <a:ext uri="{FF2B5EF4-FFF2-40B4-BE49-F238E27FC236}">
                <a16:creationId xmlns:a16="http://schemas.microsoft.com/office/drawing/2014/main" id="{F155D672-D8BC-4DF7-8781-C0F8476943C5}"/>
              </a:ext>
            </a:extLst>
          </p:cNvPr>
          <p:cNvSpPr txBox="1"/>
          <p:nvPr/>
        </p:nvSpPr>
        <p:spPr>
          <a:xfrm>
            <a:off x="2743273" y="3208391"/>
            <a:ext cx="1727996" cy="467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0" cap="none" spc="0" baseline="0">
                <a:solidFill>
                  <a:srgbClr val="000000"/>
                </a:solidFill>
                <a:uFillTx/>
                <a:latin typeface="Do Hyeon"/>
                <a:ea typeface="Do Hyeon"/>
                <a:cs typeface="Do Hyeon"/>
              </a:rPr>
              <a:t>Venus</a:t>
            </a:r>
          </a:p>
        </p:txBody>
      </p:sp>
      <p:sp>
        <p:nvSpPr>
          <p:cNvPr id="22" name="Google Shape;3413;p47">
            <a:extLst>
              <a:ext uri="{FF2B5EF4-FFF2-40B4-BE49-F238E27FC236}">
                <a16:creationId xmlns:a16="http://schemas.microsoft.com/office/drawing/2014/main" id="{3D0F0E18-FBFB-4BED-A499-CD4EC521A930}"/>
              </a:ext>
            </a:extLst>
          </p:cNvPr>
          <p:cNvSpPr txBox="1"/>
          <p:nvPr/>
        </p:nvSpPr>
        <p:spPr>
          <a:xfrm>
            <a:off x="4691923" y="3208391"/>
            <a:ext cx="1727996" cy="467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0" cap="none" spc="0" baseline="0">
                <a:solidFill>
                  <a:srgbClr val="000000"/>
                </a:solidFill>
                <a:uFillTx/>
                <a:latin typeface="Do Hyeon"/>
                <a:ea typeface="Do Hyeon"/>
                <a:cs typeface="Do Hyeon"/>
              </a:rPr>
              <a:t>Mars</a:t>
            </a:r>
          </a:p>
        </p:txBody>
      </p:sp>
      <p:sp>
        <p:nvSpPr>
          <p:cNvPr id="23" name="Google Shape;3414;p47">
            <a:extLst>
              <a:ext uri="{FF2B5EF4-FFF2-40B4-BE49-F238E27FC236}">
                <a16:creationId xmlns:a16="http://schemas.microsoft.com/office/drawing/2014/main" id="{B373B68F-2A20-4F92-96CF-3DC75C9ECEF1}"/>
              </a:ext>
            </a:extLst>
          </p:cNvPr>
          <p:cNvSpPr txBox="1"/>
          <p:nvPr/>
        </p:nvSpPr>
        <p:spPr>
          <a:xfrm>
            <a:off x="6640573" y="3208391"/>
            <a:ext cx="1727996" cy="467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0" cap="none" spc="0" baseline="0">
                <a:solidFill>
                  <a:srgbClr val="000000"/>
                </a:solidFill>
                <a:uFillTx/>
                <a:latin typeface="Do Hyeon"/>
                <a:ea typeface="Do Hyeon"/>
                <a:cs typeface="Do Hyeon"/>
              </a:rPr>
              <a:t>Neptune</a:t>
            </a:r>
          </a:p>
        </p:txBody>
      </p:sp>
      <p:grpSp>
        <p:nvGrpSpPr>
          <p:cNvPr id="24" name="Google Shape;3415;p47">
            <a:extLst>
              <a:ext uri="{FF2B5EF4-FFF2-40B4-BE49-F238E27FC236}">
                <a16:creationId xmlns:a16="http://schemas.microsoft.com/office/drawing/2014/main" id="{05EB6E46-09A0-4D4A-8339-C8EF7098A184}"/>
              </a:ext>
            </a:extLst>
          </p:cNvPr>
          <p:cNvGrpSpPr/>
          <p:nvPr/>
        </p:nvGrpSpPr>
        <p:grpSpPr>
          <a:xfrm>
            <a:off x="7326355" y="1521342"/>
            <a:ext cx="356442" cy="464935"/>
            <a:chOff x="7326355" y="1521342"/>
            <a:chExt cx="356442" cy="464935"/>
          </a:xfrm>
        </p:grpSpPr>
        <p:sp>
          <p:nvSpPr>
            <p:cNvPr id="25" name="Google Shape;3416;p47">
              <a:extLst>
                <a:ext uri="{FF2B5EF4-FFF2-40B4-BE49-F238E27FC236}">
                  <a16:creationId xmlns:a16="http://schemas.microsoft.com/office/drawing/2014/main" id="{85882A8D-F75C-4DF1-8953-53AF426E2D73}"/>
                </a:ext>
              </a:extLst>
            </p:cNvPr>
            <p:cNvSpPr/>
            <p:nvPr/>
          </p:nvSpPr>
          <p:spPr>
            <a:xfrm>
              <a:off x="7333332" y="1558375"/>
              <a:ext cx="151662" cy="83246"/>
            </a:xfrm>
            <a:custGeom>
              <a:gdLst>
                <a:gd name="f0" fmla="val w"/>
                <a:gd name="f1" fmla="val h"/>
                <a:gd name="f2" fmla="val 0"/>
                <a:gd name="f3" fmla="val 7065"/>
                <a:gd name="f4" fmla="val 3878"/>
                <a:gd name="f5" fmla="val 1"/>
                <a:gd name="f6" fmla="val 305"/>
                <a:gd name="f7" fmla="val 2274"/>
                <a:gd name="f8" fmla="val 1604"/>
                <a:gd name="f9" fmla="val 3573"/>
                <a:gd name="f10" fmla="val 7064"/>
                <a:gd name="f11" fmla="val 5461"/>
                <a:gd name="f12" fmla="val 3492"/>
                <a:gd name="f13" fmla="*/ f0 1 7065"/>
                <a:gd name="f14" fmla="*/ f1 1 3878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065"/>
                <a:gd name="f21" fmla="*/ f18 1 3878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065" h="3878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5"/>
                    <a:pt x="f12" y="f5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3417;p47">
              <a:extLst>
                <a:ext uri="{FF2B5EF4-FFF2-40B4-BE49-F238E27FC236}">
                  <a16:creationId xmlns:a16="http://schemas.microsoft.com/office/drawing/2014/main" id="{B3CD7E2D-5DE5-48CD-85BC-2FE53E017B3B}"/>
                </a:ext>
              </a:extLst>
            </p:cNvPr>
            <p:cNvSpPr/>
            <p:nvPr/>
          </p:nvSpPr>
          <p:spPr>
            <a:xfrm>
              <a:off x="7333332" y="1558375"/>
              <a:ext cx="122035" cy="83246"/>
            </a:xfrm>
            <a:custGeom>
              <a:gdLst>
                <a:gd name="f0" fmla="val w"/>
                <a:gd name="f1" fmla="val h"/>
                <a:gd name="f2" fmla="val 0"/>
                <a:gd name="f3" fmla="val 5685"/>
                <a:gd name="f4" fmla="val 3878"/>
                <a:gd name="f5" fmla="val 1"/>
                <a:gd name="f6" fmla="val 305"/>
                <a:gd name="f7" fmla="val 2274"/>
                <a:gd name="f8" fmla="val 1604"/>
                <a:gd name="f9" fmla="val 3573"/>
                <a:gd name="f10" fmla="val 5684"/>
                <a:gd name="f11" fmla="val 3715"/>
                <a:gd name="f12" fmla="val 2112"/>
                <a:gd name="f13" fmla="*/ f0 1 5685"/>
                <a:gd name="f14" fmla="*/ f1 1 3878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685"/>
                <a:gd name="f21" fmla="*/ f18 1 3878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685" h="3878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12" y="f7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3418;p47">
              <a:extLst>
                <a:ext uri="{FF2B5EF4-FFF2-40B4-BE49-F238E27FC236}">
                  <a16:creationId xmlns:a16="http://schemas.microsoft.com/office/drawing/2014/main" id="{9D30B671-4758-4A7D-B6C1-329EAE8DDF86}"/>
                </a:ext>
              </a:extLst>
            </p:cNvPr>
            <p:cNvSpPr/>
            <p:nvPr/>
          </p:nvSpPr>
          <p:spPr>
            <a:xfrm>
              <a:off x="7524186" y="1558375"/>
              <a:ext cx="151634" cy="83246"/>
            </a:xfrm>
            <a:custGeom>
              <a:gdLst>
                <a:gd name="f0" fmla="val w"/>
                <a:gd name="f1" fmla="val h"/>
                <a:gd name="f2" fmla="val 0"/>
                <a:gd name="f3" fmla="val 7064"/>
                <a:gd name="f4" fmla="val 3878"/>
                <a:gd name="f5" fmla="val 3573"/>
                <a:gd name="f6" fmla="val 1"/>
                <a:gd name="f7" fmla="val 1604"/>
                <a:gd name="f8" fmla="val 3491"/>
                <a:gd name="f9" fmla="val 5460"/>
                <a:gd name="f10" fmla="val 2274"/>
                <a:gd name="f11" fmla="val 305"/>
                <a:gd name="f12" fmla="*/ f0 1 7064"/>
                <a:gd name="f13" fmla="*/ f1 1 387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064"/>
                <a:gd name="f20" fmla="*/ f17 1 387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064" h="387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lnTo>
                    <a:pt x="f8" y="f4"/>
                  </a:lnTo>
                  <a:cubicBezTo>
                    <a:pt x="f9" y="f4"/>
                    <a:pt x="f3" y="f10"/>
                    <a:pt x="f3" y="f11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3419;p47">
              <a:extLst>
                <a:ext uri="{FF2B5EF4-FFF2-40B4-BE49-F238E27FC236}">
                  <a16:creationId xmlns:a16="http://schemas.microsoft.com/office/drawing/2014/main" id="{B59B5EF7-0EA8-426A-B1F1-E75877F360F5}"/>
                </a:ext>
              </a:extLst>
            </p:cNvPr>
            <p:cNvSpPr/>
            <p:nvPr/>
          </p:nvSpPr>
          <p:spPr>
            <a:xfrm>
              <a:off x="7524186" y="1558375"/>
              <a:ext cx="122017" cy="83246"/>
            </a:xfrm>
            <a:custGeom>
              <a:gdLst>
                <a:gd name="f0" fmla="val w"/>
                <a:gd name="f1" fmla="val h"/>
                <a:gd name="f2" fmla="val 0"/>
                <a:gd name="f3" fmla="val 5684"/>
                <a:gd name="f4" fmla="val 3878"/>
                <a:gd name="f5" fmla="val 3573"/>
                <a:gd name="f6" fmla="val 1"/>
                <a:gd name="f7" fmla="val 1604"/>
                <a:gd name="f8" fmla="val 2111"/>
                <a:gd name="f9" fmla="val 3715"/>
                <a:gd name="f10" fmla="val 5683"/>
                <a:gd name="f11" fmla="*/ f0 1 5684"/>
                <a:gd name="f12" fmla="*/ f1 1 3878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5684"/>
                <a:gd name="f19" fmla="*/ f16 1 3878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5684" h="387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lnTo>
                    <a:pt x="f8" y="f4"/>
                  </a:lnTo>
                  <a:lnTo>
                    <a:pt x="f8" y="f5"/>
                  </a:lnTo>
                  <a:cubicBezTo>
                    <a:pt x="f8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3420;p47">
              <a:extLst>
                <a:ext uri="{FF2B5EF4-FFF2-40B4-BE49-F238E27FC236}">
                  <a16:creationId xmlns:a16="http://schemas.microsoft.com/office/drawing/2014/main" id="{BC660AEB-EABA-4C27-B5FF-0BAAF1CE0AA4}"/>
                </a:ext>
              </a:extLst>
            </p:cNvPr>
            <p:cNvSpPr/>
            <p:nvPr/>
          </p:nvSpPr>
          <p:spPr>
            <a:xfrm>
              <a:off x="7484967" y="1528319"/>
              <a:ext cx="39236" cy="169950"/>
            </a:xfrm>
            <a:custGeom>
              <a:gdLst>
                <a:gd name="f0" fmla="val w"/>
                <a:gd name="f1" fmla="val h"/>
                <a:gd name="f2" fmla="val 0"/>
                <a:gd name="f3" fmla="val 1828"/>
                <a:gd name="f4" fmla="val 7917"/>
                <a:gd name="f5" fmla="val 914"/>
                <a:gd name="f6" fmla="val 406"/>
                <a:gd name="f7" fmla="val 7916"/>
                <a:gd name="f8" fmla="val 305"/>
                <a:gd name="f9" fmla="val 7876"/>
                <a:gd name="f10" fmla="val 609"/>
                <a:gd name="f11" fmla="val 7855"/>
                <a:gd name="f12" fmla="val 1096"/>
                <a:gd name="f13" fmla="val 1340"/>
                <a:gd name="f14" fmla="val 1584"/>
                <a:gd name="f15" fmla="val 1827"/>
                <a:gd name="f16" fmla="val 1421"/>
                <a:gd name="f17" fmla="*/ f0 1 1828"/>
                <a:gd name="f18" fmla="*/ f1 1 791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828"/>
                <a:gd name="f25" fmla="*/ f22 1 791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828" h="7917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8" y="f9"/>
                    <a:pt x="f10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9"/>
                    <a:pt x="f15" y="f7"/>
                  </a:cubicBezTo>
                  <a:lnTo>
                    <a:pt x="f15" y="f5"/>
                  </a:lnTo>
                  <a:cubicBezTo>
                    <a:pt x="f15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3421;p47">
              <a:extLst>
                <a:ext uri="{FF2B5EF4-FFF2-40B4-BE49-F238E27FC236}">
                  <a16:creationId xmlns:a16="http://schemas.microsoft.com/office/drawing/2014/main" id="{C24B3B88-9EFE-4235-B606-61B1D1A557A1}"/>
                </a:ext>
              </a:extLst>
            </p:cNvPr>
            <p:cNvSpPr/>
            <p:nvPr/>
          </p:nvSpPr>
          <p:spPr>
            <a:xfrm>
              <a:off x="7363407" y="1696943"/>
              <a:ext cx="282366" cy="282366"/>
            </a:xfrm>
            <a:custGeom>
              <a:gdLst>
                <a:gd name="f0" fmla="val w"/>
                <a:gd name="f1" fmla="val h"/>
                <a:gd name="f2" fmla="val 0"/>
                <a:gd name="f3" fmla="val 13154"/>
                <a:gd name="f4" fmla="val 6577"/>
                <a:gd name="f5" fmla="val 3938"/>
                <a:gd name="f6" fmla="val 1665"/>
                <a:gd name="f7" fmla="val 1543"/>
                <a:gd name="f8" fmla="val 609"/>
                <a:gd name="f9" fmla="val 3796"/>
                <a:gd name="f10" fmla="val 224"/>
                <a:gd name="f11" fmla="val 4628"/>
                <a:gd name="f12" fmla="val 5582"/>
                <a:gd name="f13" fmla="val 7105"/>
                <a:gd name="f14" fmla="val 61"/>
                <a:gd name="f15" fmla="val 7612"/>
                <a:gd name="f16" fmla="val 163"/>
                <a:gd name="f17" fmla="val 8099"/>
                <a:gd name="f18" fmla="val 853"/>
                <a:gd name="f19" fmla="val 11002"/>
                <a:gd name="f20" fmla="val 3471"/>
                <a:gd name="f21" fmla="val 13153"/>
                <a:gd name="f22" fmla="val 10027"/>
                <a:gd name="f23" fmla="val 12849"/>
                <a:gd name="f24" fmla="val 10515"/>
                <a:gd name="f25" fmla="val 13133"/>
                <a:gd name="f26" fmla="val 7145"/>
                <a:gd name="f27" fmla="val 6963"/>
                <a:gd name="f28" fmla="val 6760"/>
                <a:gd name="f29" fmla="val 3005"/>
                <a:gd name="f30" fmla="val 10311"/>
                <a:gd name="f31" fmla="val 82"/>
                <a:gd name="f32" fmla="val 6759"/>
                <a:gd name="f33" fmla="*/ f0 1 13154"/>
                <a:gd name="f34" fmla="*/ f1 1 13154"/>
                <a:gd name="f35" fmla="val f2"/>
                <a:gd name="f36" fmla="val f3"/>
                <a:gd name="f37" fmla="+- f36 0 f35"/>
                <a:gd name="f38" fmla="*/ f37 1 13154"/>
                <a:gd name="f39" fmla="*/ f35 1 f38"/>
                <a:gd name="f40" fmla="*/ f36 1 f38"/>
                <a:gd name="f41" fmla="*/ f39 f33 1"/>
                <a:gd name="f42" fmla="*/ f40 f33 1"/>
                <a:gd name="f43" fmla="*/ f40 f34 1"/>
                <a:gd name="f44" fmla="*/ f39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3154" h="13154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2" y="f12"/>
                    <a:pt x="f2" y="f4"/>
                  </a:cubicBezTo>
                  <a:cubicBezTo>
                    <a:pt x="f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4" y="f21"/>
                  </a:cubicBezTo>
                  <a:cubicBezTo>
                    <a:pt x="f22" y="f21"/>
                    <a:pt x="f23" y="f24"/>
                    <a:pt x="f25" y="f26"/>
                  </a:cubicBezTo>
                  <a:cubicBezTo>
                    <a:pt x="f21" y="f27"/>
                    <a:pt x="f21" y="f28"/>
                    <a:pt x="f21" y="f4"/>
                  </a:cubicBezTo>
                  <a:cubicBezTo>
                    <a:pt x="f21" y="f29"/>
                    <a:pt x="f30" y="f31"/>
                    <a:pt x="f32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3422;p47">
              <a:extLst>
                <a:ext uri="{FF2B5EF4-FFF2-40B4-BE49-F238E27FC236}">
                  <a16:creationId xmlns:a16="http://schemas.microsoft.com/office/drawing/2014/main" id="{7F85C036-CBCA-4302-851F-C941F8ABB1F8}"/>
                </a:ext>
              </a:extLst>
            </p:cNvPr>
            <p:cNvSpPr/>
            <p:nvPr/>
          </p:nvSpPr>
          <p:spPr>
            <a:xfrm>
              <a:off x="7363407" y="1696943"/>
              <a:ext cx="163851" cy="282366"/>
            </a:xfrm>
            <a:custGeom>
              <a:gdLst>
                <a:gd name="f0" fmla="val w"/>
                <a:gd name="f1" fmla="val h"/>
                <a:gd name="f2" fmla="val 0"/>
                <a:gd name="f3" fmla="val 7633"/>
                <a:gd name="f4" fmla="val 13154"/>
                <a:gd name="f5" fmla="val 6577"/>
                <a:gd name="f6" fmla="val 3938"/>
                <a:gd name="f7" fmla="val 1665"/>
                <a:gd name="f8" fmla="val 1543"/>
                <a:gd name="f9" fmla="val 609"/>
                <a:gd name="f10" fmla="val 3796"/>
                <a:gd name="f11" fmla="val 224"/>
                <a:gd name="f12" fmla="val 4628"/>
                <a:gd name="f13" fmla="val 5582"/>
                <a:gd name="f14" fmla="val 7105"/>
                <a:gd name="f15" fmla="val 61"/>
                <a:gd name="f16" fmla="val 7612"/>
                <a:gd name="f17" fmla="val 163"/>
                <a:gd name="f18" fmla="val 8099"/>
                <a:gd name="f19" fmla="val 853"/>
                <a:gd name="f20" fmla="val 11002"/>
                <a:gd name="f21" fmla="val 3471"/>
                <a:gd name="f22" fmla="val 13153"/>
                <a:gd name="f23" fmla="val 6942"/>
                <a:gd name="f24" fmla="val 7287"/>
                <a:gd name="f25" fmla="val 13133"/>
                <a:gd name="f26" fmla="val 7632"/>
                <a:gd name="f27" fmla="val 13072"/>
                <a:gd name="f28" fmla="val 4994"/>
                <a:gd name="f29" fmla="val 12646"/>
                <a:gd name="f30" fmla="val 2903"/>
                <a:gd name="f31" fmla="val 10657"/>
                <a:gd name="f32" fmla="val 2294"/>
                <a:gd name="f33" fmla="val 2172"/>
                <a:gd name="f34" fmla="val 2111"/>
                <a:gd name="f35" fmla="val 2335"/>
                <a:gd name="f36" fmla="val 2720"/>
                <a:gd name="f37" fmla="val 3634"/>
                <a:gd name="f38" fmla="val 1848"/>
                <a:gd name="f39" fmla="val 5460"/>
                <a:gd name="f40" fmla="val 427"/>
                <a:gd name="f41" fmla="val 82"/>
                <a:gd name="f42" fmla="val 7348"/>
                <a:gd name="f43" fmla="val 41"/>
                <a:gd name="f44" fmla="val 7044"/>
                <a:gd name="f45" fmla="val 6759"/>
                <a:gd name="f46" fmla="*/ f0 1 7633"/>
                <a:gd name="f47" fmla="*/ f1 1 1315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7633"/>
                <a:gd name="f54" fmla="*/ f51 1 1315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7633" h="1315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5"/>
                  </a:cubicBezTo>
                  <a:cubicBezTo>
                    <a:pt x="f2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5" y="f22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18"/>
                  </a:cubicBezTo>
                  <a:cubicBezTo>
                    <a:pt x="f33" y="f16"/>
                    <a:pt x="f34" y="f14"/>
                    <a:pt x="f34" y="f5"/>
                  </a:cubicBezTo>
                  <a:cubicBezTo>
                    <a:pt x="f34" y="f13"/>
                    <a:pt x="f35" y="f12"/>
                    <a:pt x="f36" y="f10"/>
                  </a:cubicBezTo>
                  <a:cubicBezTo>
                    <a:pt x="f37" y="f38"/>
                    <a:pt x="f39" y="f40"/>
                    <a:pt x="f26" y="f41"/>
                  </a:cubicBezTo>
                  <a:cubicBezTo>
                    <a:pt x="f42" y="f43"/>
                    <a:pt x="f44" y="f2"/>
                    <a:pt x="f4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3423;p47">
              <a:extLst>
                <a:ext uri="{FF2B5EF4-FFF2-40B4-BE49-F238E27FC236}">
                  <a16:creationId xmlns:a16="http://schemas.microsoft.com/office/drawing/2014/main" id="{7F9E6EAF-60FF-4F69-9214-34BF0AA6A49F}"/>
                </a:ext>
              </a:extLst>
            </p:cNvPr>
            <p:cNvSpPr/>
            <p:nvPr/>
          </p:nvSpPr>
          <p:spPr>
            <a:xfrm>
              <a:off x="7363407" y="1778425"/>
              <a:ext cx="58411" cy="92390"/>
            </a:xfrm>
            <a:custGeom>
              <a:gdLst>
                <a:gd name="f0" fmla="val w"/>
                <a:gd name="f1" fmla="val h"/>
                <a:gd name="f2" fmla="val 0"/>
                <a:gd name="f3" fmla="val 2721"/>
                <a:gd name="f4" fmla="val 4304"/>
                <a:gd name="f5" fmla="val 609"/>
                <a:gd name="f6" fmla="val 224"/>
                <a:gd name="f7" fmla="val 832"/>
                <a:gd name="f8" fmla="val 1786"/>
                <a:gd name="f9" fmla="val 2781"/>
                <a:gd name="f10" fmla="val 3309"/>
                <a:gd name="f11" fmla="val 61"/>
                <a:gd name="f12" fmla="val 3816"/>
                <a:gd name="f13" fmla="val 163"/>
                <a:gd name="f14" fmla="val 4303"/>
                <a:gd name="f15" fmla="val 1441"/>
                <a:gd name="f16" fmla="val 1746"/>
                <a:gd name="f17" fmla="val 2030"/>
                <a:gd name="f18" fmla="val 4181"/>
                <a:gd name="f19" fmla="val 2213"/>
                <a:gd name="f20" fmla="val 3978"/>
                <a:gd name="f21" fmla="val 2152"/>
                <a:gd name="f22" fmla="val 3593"/>
                <a:gd name="f23" fmla="val 2111"/>
                <a:gd name="f24" fmla="val 3187"/>
                <a:gd name="f25" fmla="val 2335"/>
                <a:gd name="f26" fmla="val 2720"/>
                <a:gd name="f27" fmla="*/ f0 1 2721"/>
                <a:gd name="f28" fmla="*/ f1 1 430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721"/>
                <a:gd name="f35" fmla="*/ f32 1 430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721" h="4304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4"/>
                  </a:cubicBezTo>
                  <a:lnTo>
                    <a:pt x="f15" y="f14"/>
                  </a:ln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3" y="f9"/>
                  </a:cubicBezTo>
                  <a:cubicBezTo>
                    <a:pt x="f23" y="f8"/>
                    <a:pt x="f25" y="f7"/>
                    <a:pt x="f26" y="f2"/>
                  </a:cubicBezTo>
                  <a:close/>
                </a:path>
              </a:pathLst>
            </a:custGeom>
            <a:solidFill>
              <a:srgbClr val="42BD8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3424;p47">
              <a:extLst>
                <a:ext uri="{FF2B5EF4-FFF2-40B4-BE49-F238E27FC236}">
                  <a16:creationId xmlns:a16="http://schemas.microsoft.com/office/drawing/2014/main" id="{44FA386D-AEE0-4CAA-AF24-CFF775C61892}"/>
                </a:ext>
              </a:extLst>
            </p:cNvPr>
            <p:cNvSpPr/>
            <p:nvPr/>
          </p:nvSpPr>
          <p:spPr>
            <a:xfrm>
              <a:off x="7363407" y="1778425"/>
              <a:ext cx="90205" cy="92390"/>
            </a:xfrm>
            <a:custGeom>
              <a:gdLst>
                <a:gd name="f0" fmla="val w"/>
                <a:gd name="f1" fmla="val h"/>
                <a:gd name="f2" fmla="val 0"/>
                <a:gd name="f3" fmla="val 4202"/>
                <a:gd name="f4" fmla="val 4304"/>
                <a:gd name="f5" fmla="val 609"/>
                <a:gd name="f6" fmla="val 224"/>
                <a:gd name="f7" fmla="val 832"/>
                <a:gd name="f8" fmla="val 1786"/>
                <a:gd name="f9" fmla="val 2781"/>
                <a:gd name="f10" fmla="val 3309"/>
                <a:gd name="f11" fmla="val 61"/>
                <a:gd name="f12" fmla="val 3816"/>
                <a:gd name="f13" fmla="val 163"/>
                <a:gd name="f14" fmla="val 4303"/>
                <a:gd name="f15" fmla="val 1441"/>
                <a:gd name="f16" fmla="val 2030"/>
                <a:gd name="f17" fmla="val 2497"/>
                <a:gd name="f18" fmla="val 3836"/>
                <a:gd name="f19" fmla="val 3248"/>
                <a:gd name="f20" fmla="val 2700"/>
                <a:gd name="f21" fmla="val 2111"/>
                <a:gd name="f22" fmla="val 2964"/>
                <a:gd name="f23" fmla="val 1644"/>
                <a:gd name="f24" fmla="val 3552"/>
                <a:gd name="f25" fmla="val 3735"/>
                <a:gd name="f26" fmla="val 3897"/>
                <a:gd name="f27" fmla="val 1583"/>
                <a:gd name="f28" fmla="val 3999"/>
                <a:gd name="f29" fmla="val 1462"/>
                <a:gd name="f30" fmla="val 4121"/>
                <a:gd name="f31" fmla="val 1340"/>
                <a:gd name="f32" fmla="val 1177"/>
                <a:gd name="f33" fmla="val 1015"/>
                <a:gd name="f34" fmla="val 812"/>
                <a:gd name="f35" fmla="val 365"/>
                <a:gd name="f36" fmla="val 3370"/>
                <a:gd name="f37" fmla="*/ f0 1 4202"/>
                <a:gd name="f38" fmla="*/ f1 1 4304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202"/>
                <a:gd name="f45" fmla="*/ f42 1 4304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202" h="4304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4"/>
                  </a:cubicBez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lnTo>
                    <a:pt x="f17" y="f20"/>
                  </a:lnTo>
                  <a:cubicBezTo>
                    <a:pt x="f17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" y="f32"/>
                    <a:pt x="f3" y="f33"/>
                  </a:cubicBezTo>
                  <a:lnTo>
                    <a:pt x="f3" y="f34"/>
                  </a:lnTo>
                  <a:cubicBezTo>
                    <a:pt x="f3" y="f35"/>
                    <a:pt x="f12" y="f2"/>
                    <a:pt x="f36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3425;p47">
              <a:extLst>
                <a:ext uri="{FF2B5EF4-FFF2-40B4-BE49-F238E27FC236}">
                  <a16:creationId xmlns:a16="http://schemas.microsoft.com/office/drawing/2014/main" id="{2DB91B14-B727-4804-B955-F70334DD3F12}"/>
                </a:ext>
              </a:extLst>
            </p:cNvPr>
            <p:cNvSpPr/>
            <p:nvPr/>
          </p:nvSpPr>
          <p:spPr>
            <a:xfrm>
              <a:off x="7363407" y="1778425"/>
              <a:ext cx="58411" cy="92390"/>
            </a:xfrm>
            <a:custGeom>
              <a:gdLst>
                <a:gd name="f0" fmla="val w"/>
                <a:gd name="f1" fmla="val h"/>
                <a:gd name="f2" fmla="val 0"/>
                <a:gd name="f3" fmla="val 2721"/>
                <a:gd name="f4" fmla="val 4304"/>
                <a:gd name="f5" fmla="val 609"/>
                <a:gd name="f6" fmla="val 224"/>
                <a:gd name="f7" fmla="val 832"/>
                <a:gd name="f8" fmla="val 1786"/>
                <a:gd name="f9" fmla="val 2781"/>
                <a:gd name="f10" fmla="val 3309"/>
                <a:gd name="f11" fmla="val 61"/>
                <a:gd name="f12" fmla="val 3816"/>
                <a:gd name="f13" fmla="val 163"/>
                <a:gd name="f14" fmla="val 4303"/>
                <a:gd name="f15" fmla="val 1441"/>
                <a:gd name="f16" fmla="val 1746"/>
                <a:gd name="f17" fmla="val 2030"/>
                <a:gd name="f18" fmla="val 4181"/>
                <a:gd name="f19" fmla="val 2213"/>
                <a:gd name="f20" fmla="val 3978"/>
                <a:gd name="f21" fmla="val 2152"/>
                <a:gd name="f22" fmla="val 3593"/>
                <a:gd name="f23" fmla="val 2111"/>
                <a:gd name="f24" fmla="val 3187"/>
                <a:gd name="f25" fmla="val 2335"/>
                <a:gd name="f26" fmla="val 2720"/>
                <a:gd name="f27" fmla="*/ f0 1 2721"/>
                <a:gd name="f28" fmla="*/ f1 1 430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721"/>
                <a:gd name="f35" fmla="*/ f32 1 430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721" h="4304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4"/>
                  </a:cubicBezTo>
                  <a:lnTo>
                    <a:pt x="f15" y="f14"/>
                  </a:ln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3" y="f9"/>
                  </a:cubicBezTo>
                  <a:cubicBezTo>
                    <a:pt x="f23" y="f8"/>
                    <a:pt x="f25" y="f7"/>
                    <a:pt x="f26" y="f2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3426;p47">
              <a:extLst>
                <a:ext uri="{FF2B5EF4-FFF2-40B4-BE49-F238E27FC236}">
                  <a16:creationId xmlns:a16="http://schemas.microsoft.com/office/drawing/2014/main" id="{A7CF5AC8-77E0-4929-8BC7-A87BFE745DD9}"/>
                </a:ext>
              </a:extLst>
            </p:cNvPr>
            <p:cNvSpPr/>
            <p:nvPr/>
          </p:nvSpPr>
          <p:spPr>
            <a:xfrm>
              <a:off x="7508495" y="1696943"/>
              <a:ext cx="137278" cy="194355"/>
            </a:xfrm>
            <a:custGeom>
              <a:gdLst>
                <a:gd name="f0" fmla="val w"/>
                <a:gd name="f1" fmla="val h"/>
                <a:gd name="f2" fmla="val 0"/>
                <a:gd name="f3" fmla="val 6395"/>
                <a:gd name="f4" fmla="val 9054"/>
                <a:gd name="f5" fmla="val 3877"/>
                <a:gd name="f6" fmla="val 4344"/>
                <a:gd name="f7" fmla="val 366"/>
                <a:gd name="f8" fmla="val 4730"/>
                <a:gd name="f9" fmla="val 833"/>
                <a:gd name="f10" fmla="val 1076"/>
                <a:gd name="f11" fmla="val 1279"/>
                <a:gd name="f12" fmla="val 4831"/>
                <a:gd name="f13" fmla="val 1442"/>
                <a:gd name="f14" fmla="val 4973"/>
                <a:gd name="f15" fmla="val 1604"/>
                <a:gd name="f16" fmla="val 5136"/>
                <a:gd name="f17" fmla="val 1685"/>
                <a:gd name="f18" fmla="val 5339"/>
                <a:gd name="f19" fmla="val 5582"/>
                <a:gd name="f20" fmla="val 7835"/>
                <a:gd name="f21" fmla="val 8505"/>
                <a:gd name="f22" fmla="val 2233"/>
                <a:gd name="f23" fmla="val 9053"/>
                <a:gd name="f24" fmla="val 2923"/>
                <a:gd name="f25" fmla="val 3248"/>
                <a:gd name="f26" fmla="val 3573"/>
                <a:gd name="f27" fmla="val 8911"/>
                <a:gd name="f28" fmla="val 3796"/>
                <a:gd name="f29" fmla="val 8708"/>
                <a:gd name="f30" fmla="val 4019"/>
                <a:gd name="f31" fmla="val 8485"/>
                <a:gd name="f32" fmla="val 4141"/>
                <a:gd name="f33" fmla="val 8160"/>
                <a:gd name="f34" fmla="val 7632"/>
                <a:gd name="f35" fmla="val 4222"/>
                <a:gd name="f36" fmla="val 7470"/>
                <a:gd name="f37" fmla="val 7348"/>
                <a:gd name="f38" fmla="val 4466"/>
                <a:gd name="f39" fmla="val 7226"/>
                <a:gd name="f40" fmla="val 4649"/>
                <a:gd name="f41" fmla="val 7145"/>
                <a:gd name="f42" fmla="val 6374"/>
                <a:gd name="f43" fmla="val 6394"/>
                <a:gd name="f44" fmla="val 6963"/>
                <a:gd name="f45" fmla="val 6760"/>
                <a:gd name="f46" fmla="val 6577"/>
                <a:gd name="f47" fmla="val 3005"/>
                <a:gd name="f48" fmla="val 3552"/>
                <a:gd name="f49" fmla="val 82"/>
                <a:gd name="f50" fmla="*/ f0 1 6395"/>
                <a:gd name="f51" fmla="*/ f1 1 9054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395"/>
                <a:gd name="f58" fmla="*/ f55 1 9054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395" h="9054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20"/>
                  </a:lnTo>
                  <a:cubicBezTo>
                    <a:pt x="f17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20"/>
                  </a:cubicBezTo>
                  <a:cubicBezTo>
                    <a:pt x="f32" y="f34"/>
                    <a:pt x="f35" y="f36"/>
                    <a:pt x="f6" y="f37"/>
                  </a:cubicBezTo>
                  <a:cubicBezTo>
                    <a:pt x="f38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4"/>
                    <a:pt x="f43" y="f45"/>
                    <a:pt x="f43" y="f46"/>
                  </a:cubicBezTo>
                  <a:cubicBezTo>
                    <a:pt x="f43" y="f47"/>
                    <a:pt x="f48" y="f49"/>
                    <a:pt x="f2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3427;p47">
              <a:extLst>
                <a:ext uri="{FF2B5EF4-FFF2-40B4-BE49-F238E27FC236}">
                  <a16:creationId xmlns:a16="http://schemas.microsoft.com/office/drawing/2014/main" id="{0B6A8934-BEB7-4329-9F17-25B7B3323696}"/>
                </a:ext>
              </a:extLst>
            </p:cNvPr>
            <p:cNvSpPr/>
            <p:nvPr/>
          </p:nvSpPr>
          <p:spPr>
            <a:xfrm>
              <a:off x="7326355" y="1521342"/>
              <a:ext cx="356442" cy="464935"/>
            </a:xfrm>
            <a:custGeom>
              <a:gdLst>
                <a:gd name="f0" fmla="val w"/>
                <a:gd name="f1" fmla="val h"/>
                <a:gd name="f2" fmla="val 0"/>
                <a:gd name="f3" fmla="val 16605"/>
                <a:gd name="f4" fmla="val 21659"/>
                <a:gd name="f5" fmla="val 3817"/>
                <a:gd name="f6" fmla="val 2051"/>
                <a:gd name="f7" fmla="val 5603"/>
                <a:gd name="f8" fmla="val 7065"/>
                <a:gd name="f9" fmla="val 3492"/>
                <a:gd name="f10" fmla="val 5278"/>
                <a:gd name="f11" fmla="val 3898"/>
                <a:gd name="f12" fmla="val 2112"/>
                <a:gd name="f13" fmla="val 651"/>
                <a:gd name="f14" fmla="val 3837"/>
                <a:gd name="f15" fmla="val 5096"/>
                <a:gd name="f16" fmla="val 12281"/>
                <a:gd name="f17" fmla="val 5380"/>
                <a:gd name="f18" fmla="val 12524"/>
                <a:gd name="f19" fmla="val 12788"/>
                <a:gd name="f20" fmla="val 5623"/>
                <a:gd name="f21" fmla="val 13011"/>
                <a:gd name="f22" fmla="val 5542"/>
                <a:gd name="f23" fmla="val 13316"/>
                <a:gd name="f24" fmla="val 4527"/>
                <a:gd name="f25" fmla="val 13925"/>
                <a:gd name="f26" fmla="val 14676"/>
                <a:gd name="f27" fmla="val 15224"/>
                <a:gd name="f28" fmla="val 15630"/>
                <a:gd name="f29" fmla="val 3573"/>
                <a:gd name="f30" fmla="val 15954"/>
                <a:gd name="f31" fmla="val 3167"/>
                <a:gd name="f32" fmla="val 2153"/>
                <a:gd name="f33" fmla="val 2071"/>
                <a:gd name="f34" fmla="val 15569"/>
                <a:gd name="f35" fmla="val 2031"/>
                <a:gd name="f36" fmla="val 15163"/>
                <a:gd name="f37" fmla="val 14757"/>
                <a:gd name="f38" fmla="val 13884"/>
                <a:gd name="f39" fmla="val 2213"/>
                <a:gd name="f40" fmla="val 13052"/>
                <a:gd name="f41" fmla="val 2538"/>
                <a:gd name="f42" fmla="val 8161"/>
                <a:gd name="f43" fmla="val 8485"/>
                <a:gd name="f44" fmla="val 12057"/>
                <a:gd name="f45" fmla="val 12666"/>
                <a:gd name="f46" fmla="val 8729"/>
                <a:gd name="f47" fmla="val 13235"/>
                <a:gd name="f48" fmla="val 9318"/>
                <a:gd name="f49" fmla="val 9642"/>
                <a:gd name="f50" fmla="val 13255"/>
                <a:gd name="f51" fmla="val 9825"/>
                <a:gd name="f52" fmla="val 13438"/>
                <a:gd name="f53" fmla="val 9866"/>
                <a:gd name="f54" fmla="val 13762"/>
                <a:gd name="f55" fmla="val 14067"/>
                <a:gd name="f56" fmla="val 14229"/>
                <a:gd name="f57" fmla="val 10008"/>
                <a:gd name="f58" fmla="val 14371"/>
                <a:gd name="f59" fmla="val 10170"/>
                <a:gd name="f60" fmla="val 10353"/>
                <a:gd name="f61" fmla="val 10495"/>
                <a:gd name="f62" fmla="val 10434"/>
                <a:gd name="f63" fmla="val 10028"/>
                <a:gd name="f64" fmla="val 12605"/>
                <a:gd name="f65" fmla="val 9033"/>
                <a:gd name="f66" fmla="val 12585"/>
                <a:gd name="f67" fmla="val 8851"/>
                <a:gd name="f68" fmla="val 12402"/>
                <a:gd name="f69" fmla="val 8790"/>
                <a:gd name="f70" fmla="val 8505"/>
                <a:gd name="f71" fmla="val 12017"/>
                <a:gd name="f72" fmla="val 8769"/>
                <a:gd name="f73" fmla="val 14575"/>
                <a:gd name="f74" fmla="val 11469"/>
                <a:gd name="f75" fmla="val 14838"/>
                <a:gd name="f76" fmla="val 14554"/>
                <a:gd name="f77" fmla="val 14919"/>
                <a:gd name="f78" fmla="val 15000"/>
                <a:gd name="f79" fmla="val 12707"/>
                <a:gd name="f80" fmla="val 15061"/>
                <a:gd name="f81" fmla="val 12383"/>
                <a:gd name="f82" fmla="val 15386"/>
                <a:gd name="f83" fmla="val 12322"/>
                <a:gd name="f84" fmla="val 16015"/>
                <a:gd name="f85" fmla="val 12261"/>
                <a:gd name="f86" fmla="val 16563"/>
                <a:gd name="f87" fmla="val 11956"/>
                <a:gd name="f88" fmla="val 16868"/>
                <a:gd name="f89" fmla="val 11408"/>
                <a:gd name="f90" fmla="val 16929"/>
                <a:gd name="f91" fmla="val 10901"/>
                <a:gd name="f92" fmla="val 16523"/>
                <a:gd name="f93" fmla="val 15447"/>
                <a:gd name="f94" fmla="val 15264"/>
                <a:gd name="f95" fmla="val 15122"/>
                <a:gd name="f96" fmla="val 10556"/>
                <a:gd name="f97" fmla="val 17558"/>
                <a:gd name="f98" fmla="val 12240"/>
                <a:gd name="f99" fmla="val 12951"/>
                <a:gd name="f100" fmla="val 16848"/>
                <a:gd name="f101" fmla="val 12971"/>
                <a:gd name="f102" fmla="val 15792"/>
                <a:gd name="f103" fmla="val 13093"/>
                <a:gd name="f104" fmla="val 15650"/>
                <a:gd name="f105" fmla="val 14494"/>
                <a:gd name="f106" fmla="val 18674"/>
                <a:gd name="f107" fmla="val 11449"/>
                <a:gd name="f108" fmla="val 21029"/>
                <a:gd name="f109" fmla="val 8303"/>
                <a:gd name="f110" fmla="val 5481"/>
                <a:gd name="f111" fmla="val 3107"/>
                <a:gd name="f112" fmla="val 19161"/>
                <a:gd name="f113" fmla="val 2315"/>
                <a:gd name="f114" fmla="val 16604"/>
                <a:gd name="f115" fmla="val 3918"/>
                <a:gd name="f116" fmla="val 4548"/>
                <a:gd name="f117" fmla="val 15975"/>
                <a:gd name="f118" fmla="val 14270"/>
                <a:gd name="f119" fmla="val 4872"/>
                <a:gd name="f120" fmla="val 13945"/>
                <a:gd name="f121" fmla="val 5928"/>
                <a:gd name="f122" fmla="val 6253"/>
                <a:gd name="f123" fmla="val 13417"/>
                <a:gd name="f124" fmla="val 6232"/>
                <a:gd name="f125" fmla="val 12159"/>
                <a:gd name="f126" fmla="val 5725"/>
                <a:gd name="f127" fmla="val 11651"/>
                <a:gd name="f128" fmla="val 2863"/>
                <a:gd name="f129" fmla="val 9804"/>
                <a:gd name="f130" fmla="val 5887"/>
                <a:gd name="f131" fmla="val 8546"/>
                <a:gd name="f132" fmla="val 1"/>
                <a:gd name="f133" fmla="val 7613"/>
                <a:gd name="f134" fmla="val 549"/>
                <a:gd name="f135" fmla="val 1239"/>
                <a:gd name="f136" fmla="val 6374"/>
                <a:gd name="f137" fmla="val 2111"/>
                <a:gd name="f138" fmla="val 5177"/>
                <a:gd name="f139" fmla="val 1421"/>
                <a:gd name="f140" fmla="val 326"/>
                <a:gd name="f141" fmla="val 143"/>
                <a:gd name="f142" fmla="val 1563"/>
                <a:gd name="f143" fmla="val 1726"/>
                <a:gd name="f144" fmla="val 2030"/>
                <a:gd name="f145" fmla="val 4162"/>
                <a:gd name="f146" fmla="val 1747"/>
                <a:gd name="f147" fmla="val 5907"/>
                <a:gd name="f148" fmla="val 5927"/>
                <a:gd name="f149" fmla="val 6110"/>
                <a:gd name="f150" fmla="val 7207"/>
                <a:gd name="f151" fmla="val 6252"/>
                <a:gd name="f152" fmla="val 7389"/>
                <a:gd name="f153" fmla="val 7552"/>
                <a:gd name="f154" fmla="val 7694"/>
                <a:gd name="f155" fmla="val 914"/>
                <a:gd name="f156" fmla="val 7978"/>
                <a:gd name="f157" fmla="val 630"/>
                <a:gd name="f158" fmla="val 8627"/>
                <a:gd name="f159" fmla="val 8891"/>
                <a:gd name="f160" fmla="val 7876"/>
                <a:gd name="f161" fmla="val 8699"/>
                <a:gd name="f162" fmla="val 7866"/>
                <a:gd name="f163" fmla="val 8501"/>
                <a:gd name="f164" fmla="val 7861"/>
                <a:gd name="f165" fmla="val 8300"/>
                <a:gd name="f166" fmla="val 8100"/>
                <a:gd name="f167" fmla="val 7897"/>
                <a:gd name="f168" fmla="val 7328"/>
                <a:gd name="f169" fmla="val 7145"/>
                <a:gd name="f170" fmla="val 7003"/>
                <a:gd name="f171" fmla="val 7957"/>
                <a:gd name="f172" fmla="val 4852"/>
                <a:gd name="f173" fmla="val 8363"/>
                <a:gd name="f174" fmla="val 3086"/>
                <a:gd name="f175" fmla="val 9723"/>
                <a:gd name="f176" fmla="val 11793"/>
                <a:gd name="f177" fmla="val 1442"/>
                <a:gd name="f178" fmla="val 13092"/>
                <a:gd name="f179" fmla="val 1259"/>
                <a:gd name="f180" fmla="val 1605"/>
                <a:gd name="f181" fmla="val 16381"/>
                <a:gd name="f182" fmla="val 2416"/>
                <a:gd name="f183" fmla="val 19385"/>
                <a:gd name="f184" fmla="val 5055"/>
                <a:gd name="f185" fmla="val 21658"/>
                <a:gd name="f186" fmla="val 11895"/>
                <a:gd name="f187" fmla="val 14859"/>
                <a:gd name="f188" fmla="val 18877"/>
                <a:gd name="f189" fmla="val 15184"/>
                <a:gd name="f190" fmla="val 15346"/>
                <a:gd name="f191" fmla="val 15143"/>
                <a:gd name="f192" fmla="val 15204"/>
                <a:gd name="f193" fmla="val 14960"/>
                <a:gd name="f194" fmla="val 11367"/>
                <a:gd name="f195" fmla="val 12748"/>
                <a:gd name="f196" fmla="val 9541"/>
                <a:gd name="f197" fmla="val 16462"/>
                <a:gd name="f198" fmla="val 16280"/>
                <a:gd name="f199" fmla="val 14636"/>
                <a:gd name="f200" fmla="val 14473"/>
                <a:gd name="f201" fmla="val 14331"/>
                <a:gd name="f202" fmla="val 1909"/>
                <a:gd name="f203" fmla="val 15955"/>
                <a:gd name="f204" fmla="val 11002"/>
                <a:gd name="f205" fmla="val 12789"/>
                <a:gd name="f206" fmla="val 13580"/>
                <a:gd name="f207" fmla="val 11429"/>
                <a:gd name="f208" fmla="val 10231"/>
                <a:gd name="f209" fmla="val 8973"/>
                <a:gd name="f210" fmla="*/ f0 1 16605"/>
                <a:gd name="f211" fmla="*/ f1 1 21659"/>
                <a:gd name="f212" fmla="val f2"/>
                <a:gd name="f213" fmla="val f3"/>
                <a:gd name="f214" fmla="val f4"/>
                <a:gd name="f215" fmla="+- f214 0 f212"/>
                <a:gd name="f216" fmla="+- f213 0 f212"/>
                <a:gd name="f217" fmla="*/ f216 1 16605"/>
                <a:gd name="f218" fmla="*/ f215 1 21659"/>
                <a:gd name="f219" fmla="*/ f212 1 f217"/>
                <a:gd name="f220" fmla="*/ f213 1 f217"/>
                <a:gd name="f221" fmla="*/ f212 1 f218"/>
                <a:gd name="f222" fmla="*/ f214 1 f218"/>
                <a:gd name="f223" fmla="*/ f219 f210 1"/>
                <a:gd name="f224" fmla="*/ f220 f210 1"/>
                <a:gd name="f225" fmla="*/ f222 f211 1"/>
                <a:gd name="f226" fmla="*/ f221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3" t="f226" r="f224" b="f225"/>
              <a:pathLst>
                <a:path w="16605" h="2165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6"/>
                  </a:cubicBezTo>
                  <a:close/>
                  <a:moveTo>
                    <a:pt x="f15" y="f16"/>
                  </a:moveTo>
                  <a:cubicBezTo>
                    <a:pt x="f17" y="f16"/>
                    <a:pt x="f7" y="f18"/>
                    <a:pt x="f7" y="f19"/>
                  </a:cubicBezTo>
                  <a:cubicBezTo>
                    <a:pt x="f20" y="f21"/>
                    <a:pt x="f22" y="f23"/>
                    <a:pt x="f10" y="f23"/>
                  </a:cubicBezTo>
                  <a:cubicBezTo>
                    <a:pt x="f24" y="f23"/>
                    <a:pt x="f11" y="f25"/>
                    <a:pt x="f11" y="f26"/>
                  </a:cubicBezTo>
                  <a:lnTo>
                    <a:pt x="f11" y="f27"/>
                  </a:lnTo>
                  <a:cubicBezTo>
                    <a:pt x="f11" y="f28"/>
                    <a:pt x="f29" y="f30"/>
                    <a:pt x="f31" y="f30"/>
                  </a:cubicBezTo>
                  <a:lnTo>
                    <a:pt x="f32" y="f30"/>
                  </a:lnTo>
                  <a:cubicBezTo>
                    <a:pt x="f33" y="f34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16"/>
                  </a:cubicBezTo>
                  <a:close/>
                  <a:moveTo>
                    <a:pt x="f42" y="f43"/>
                  </a:moveTo>
                  <a:lnTo>
                    <a:pt x="f42" y="f44"/>
                  </a:lnTo>
                  <a:cubicBezTo>
                    <a:pt x="f42" y="f45"/>
                    <a:pt x="f46" y="f47"/>
                    <a:pt x="f48" y="f47"/>
                  </a:cubicBezTo>
                  <a:cubicBezTo>
                    <a:pt x="f49" y="f50"/>
                    <a:pt x="f51" y="f52"/>
                    <a:pt x="f53" y="f54"/>
                  </a:cubicBezTo>
                  <a:lnTo>
                    <a:pt x="f53" y="f55"/>
                  </a:lnTo>
                  <a:cubicBezTo>
                    <a:pt x="f53" y="f56"/>
                    <a:pt x="f57" y="f58"/>
                    <a:pt x="f59" y="f58"/>
                  </a:cubicBezTo>
                  <a:cubicBezTo>
                    <a:pt x="f60" y="f58"/>
                    <a:pt x="f61" y="f56"/>
                    <a:pt x="f61" y="f55"/>
                  </a:cubicBezTo>
                  <a:lnTo>
                    <a:pt x="f61" y="f54"/>
                  </a:lnTo>
                  <a:cubicBezTo>
                    <a:pt x="f62" y="f40"/>
                    <a:pt x="f63" y="f45"/>
                    <a:pt x="f48" y="f64"/>
                  </a:cubicBezTo>
                  <a:cubicBezTo>
                    <a:pt x="f65" y="f66"/>
                    <a:pt x="f67" y="f68"/>
                    <a:pt x="f69" y="f44"/>
                  </a:cubicBezTo>
                  <a:lnTo>
                    <a:pt x="f69" y="f70"/>
                  </a:lnTo>
                  <a:cubicBezTo>
                    <a:pt x="f71" y="f72"/>
                    <a:pt x="f73" y="f74"/>
                    <a:pt x="f73" y="f37"/>
                  </a:cubicBezTo>
                  <a:cubicBezTo>
                    <a:pt x="f73" y="f75"/>
                    <a:pt x="f76" y="f77"/>
                    <a:pt x="f76" y="f78"/>
                  </a:cubicBezTo>
                  <a:lnTo>
                    <a:pt x="f23" y="f78"/>
                  </a:ln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0"/>
                    <a:pt x="f61" y="f92"/>
                    <a:pt x="f61" y="f84"/>
                  </a:cubicBezTo>
                  <a:lnTo>
                    <a:pt x="f61" y="f93"/>
                  </a:lnTo>
                  <a:cubicBezTo>
                    <a:pt x="f61" y="f94"/>
                    <a:pt x="f60" y="f95"/>
                    <a:pt x="f59" y="f95"/>
                  </a:cubicBezTo>
                  <a:cubicBezTo>
                    <a:pt x="f57" y="f95"/>
                    <a:pt x="f53" y="f94"/>
                    <a:pt x="f53" y="f93"/>
                  </a:cubicBezTo>
                  <a:lnTo>
                    <a:pt x="f53" y="f84"/>
                  </a:lnTo>
                  <a:cubicBezTo>
                    <a:pt x="f53" y="f88"/>
                    <a:pt x="f96" y="f97"/>
                    <a:pt x="f89" y="f97"/>
                  </a:cubicBezTo>
                  <a:cubicBezTo>
                    <a:pt x="f98" y="f97"/>
                    <a:pt x="f99" y="f100"/>
                    <a:pt x="f99" y="f84"/>
                  </a:cubicBezTo>
                  <a:cubicBezTo>
                    <a:pt x="f101" y="f102"/>
                    <a:pt x="f103" y="f104"/>
                    <a:pt x="f23" y="f28"/>
                  </a:cubicBezTo>
                  <a:lnTo>
                    <a:pt x="f105" y="f28"/>
                  </a:lnTo>
                  <a:cubicBezTo>
                    <a:pt x="f5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113" y="f114"/>
                  </a:cubicBezTo>
                  <a:lnTo>
                    <a:pt x="f31" y="f114"/>
                  </a:lnTo>
                  <a:cubicBezTo>
                    <a:pt x="f115" y="f114"/>
                    <a:pt x="f116" y="f117"/>
                    <a:pt x="f116" y="f27"/>
                  </a:cubicBezTo>
                  <a:lnTo>
                    <a:pt x="f116" y="f26"/>
                  </a:lnTo>
                  <a:cubicBezTo>
                    <a:pt x="f116" y="f118"/>
                    <a:pt x="f119" y="f120"/>
                    <a:pt x="f10" y="f120"/>
                  </a:cubicBezTo>
                  <a:cubicBezTo>
                    <a:pt x="f121" y="f38"/>
                    <a:pt x="f122" y="f123"/>
                    <a:pt x="f124" y="f19"/>
                  </a:cubicBezTo>
                  <a:cubicBezTo>
                    <a:pt x="f124" y="f125"/>
                    <a:pt x="f126" y="f127"/>
                    <a:pt x="f15" y="f127"/>
                  </a:cubicBezTo>
                  <a:lnTo>
                    <a:pt x="f128" y="f127"/>
                  </a:lnTo>
                  <a:cubicBezTo>
                    <a:pt x="f115" y="f129"/>
                    <a:pt x="f130" y="f131"/>
                    <a:pt x="f42" y="f43"/>
                  </a:cubicBezTo>
                  <a:close/>
                  <a:moveTo>
                    <a:pt x="f109" y="f132"/>
                  </a:moveTo>
                  <a:cubicBezTo>
                    <a:pt x="f133" y="f132"/>
                    <a:pt x="f8" y="f134"/>
                    <a:pt x="f8" y="f135"/>
                  </a:cubicBezTo>
                  <a:lnTo>
                    <a:pt x="f8" y="f31"/>
                  </a:lnTo>
                  <a:cubicBezTo>
                    <a:pt x="f136" y="f137"/>
                    <a:pt x="f138" y="f139"/>
                    <a:pt x="f5" y="f139"/>
                  </a:cubicBezTo>
                  <a:lnTo>
                    <a:pt x="f140" y="f139"/>
                  </a:lnTo>
                  <a:cubicBezTo>
                    <a:pt x="f141" y="f139"/>
                    <a:pt x="f132" y="f142"/>
                    <a:pt x="f132" y="f143"/>
                  </a:cubicBezTo>
                  <a:lnTo>
                    <a:pt x="f132" y="f144"/>
                  </a:lnTo>
                  <a:cubicBezTo>
                    <a:pt x="f132" y="f145"/>
                    <a:pt x="f146" y="f147"/>
                    <a:pt x="f11" y="f147"/>
                  </a:cubicBezTo>
                  <a:lnTo>
                    <a:pt x="f8" y="f147"/>
                  </a:lnTo>
                  <a:lnTo>
                    <a:pt x="f8" y="f148"/>
                  </a:lnTo>
                  <a:cubicBezTo>
                    <a:pt x="f8" y="f149"/>
                    <a:pt x="f150" y="f151"/>
                    <a:pt x="f152" y="f151"/>
                  </a:cubicBezTo>
                  <a:cubicBezTo>
                    <a:pt x="f153" y="f151"/>
                    <a:pt x="f154" y="f149"/>
                    <a:pt x="f154" y="f148"/>
                  </a:cubicBezTo>
                  <a:lnTo>
                    <a:pt x="f154" y="f135"/>
                  </a:lnTo>
                  <a:cubicBezTo>
                    <a:pt x="f154" y="f155"/>
                    <a:pt x="f156" y="f157"/>
                    <a:pt x="f109" y="f157"/>
                  </a:cubicBezTo>
                  <a:cubicBezTo>
                    <a:pt x="f158" y="f157"/>
                    <a:pt x="f159" y="f155"/>
                    <a:pt x="f159" y="f135"/>
                  </a:cubicBezTo>
                  <a:lnTo>
                    <a:pt x="f159" y="f160"/>
                  </a:ln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2"/>
                    <a:pt x="f154" y="f160"/>
                  </a:cubicBezTo>
                  <a:lnTo>
                    <a:pt x="f154" y="f168"/>
                  </a:lnTo>
                  <a:cubicBezTo>
                    <a:pt x="f154" y="f169"/>
                    <a:pt x="f153" y="f170"/>
                    <a:pt x="f152" y="f170"/>
                  </a:cubicBezTo>
                  <a:cubicBezTo>
                    <a:pt x="f150" y="f170"/>
                    <a:pt x="f8" y="f169"/>
                    <a:pt x="f8" y="f168"/>
                  </a:cubicBezTo>
                  <a:lnTo>
                    <a:pt x="f8" y="f171"/>
                  </a:lnTo>
                  <a:cubicBezTo>
                    <a:pt x="f172" y="f173"/>
                    <a:pt x="f174" y="f175"/>
                    <a:pt x="f33" y="f176"/>
                  </a:cubicBezTo>
                  <a:cubicBezTo>
                    <a:pt x="f177" y="f178"/>
                    <a:pt x="f179" y="f95"/>
                    <a:pt x="f180" y="f181"/>
                  </a:cubicBezTo>
                  <a:cubicBezTo>
                    <a:pt x="f182" y="f183"/>
                    <a:pt x="f184" y="f185"/>
                    <a:pt x="f109" y="f185"/>
                  </a:cubicBezTo>
                  <a:cubicBezTo>
                    <a:pt x="f186" y="f185"/>
                    <a:pt x="f187" y="f188"/>
                    <a:pt x="f189" y="f190"/>
                  </a:cubicBezTo>
                  <a:cubicBezTo>
                    <a:pt x="f189" y="f191"/>
                    <a:pt x="f192" y="f193"/>
                    <a:pt x="f192" y="f37"/>
                  </a:cubicBezTo>
                  <a:cubicBezTo>
                    <a:pt x="f192" y="f194"/>
                    <a:pt x="f195" y="f131"/>
                    <a:pt x="f196" y="f171"/>
                  </a:cubicBezTo>
                  <a:lnTo>
                    <a:pt x="f196" y="f147"/>
                  </a:lnTo>
                  <a:lnTo>
                    <a:pt x="f79" y="f147"/>
                  </a:lnTo>
                  <a:cubicBezTo>
                    <a:pt x="f187" y="f147"/>
                    <a:pt x="f114" y="f145"/>
                    <a:pt x="f114" y="f144"/>
                  </a:cubicBezTo>
                  <a:lnTo>
                    <a:pt x="f114" y="f143"/>
                  </a:lnTo>
                  <a:cubicBezTo>
                    <a:pt x="f114" y="f142"/>
                    <a:pt x="f197" y="f139"/>
                    <a:pt x="f198" y="f139"/>
                  </a:cubicBezTo>
                  <a:lnTo>
                    <a:pt x="f199" y="f139"/>
                  </a:lnTo>
                  <a:cubicBezTo>
                    <a:pt x="f200" y="f139"/>
                    <a:pt x="f201" y="f142"/>
                    <a:pt x="f201" y="f143"/>
                  </a:cubicBezTo>
                  <a:cubicBezTo>
                    <a:pt x="f201" y="f202"/>
                    <a:pt x="f200" y="f6"/>
                    <a:pt x="f199" y="f6"/>
                  </a:cubicBezTo>
                  <a:lnTo>
                    <a:pt x="f203" y="f6"/>
                  </a:lnTo>
                  <a:cubicBezTo>
                    <a:pt x="f203" y="f14"/>
                    <a:pt x="f105" y="f10"/>
                    <a:pt x="f79" y="f10"/>
                  </a:cubicBezTo>
                  <a:lnTo>
                    <a:pt x="f196" y="f10"/>
                  </a:lnTo>
                  <a:cubicBezTo>
                    <a:pt x="f196" y="f9"/>
                    <a:pt x="f204" y="f6"/>
                    <a:pt x="f205" y="f6"/>
                  </a:cubicBezTo>
                  <a:lnTo>
                    <a:pt x="f50" y="f6"/>
                  </a:lnTo>
                  <a:cubicBezTo>
                    <a:pt x="f52" y="f6"/>
                    <a:pt x="f206" y="f202"/>
                    <a:pt x="f206" y="f143"/>
                  </a:cubicBezTo>
                  <a:cubicBezTo>
                    <a:pt x="f206" y="f142"/>
                    <a:pt x="f52" y="f139"/>
                    <a:pt x="f50" y="f139"/>
                  </a:cubicBezTo>
                  <a:lnTo>
                    <a:pt x="f205" y="f139"/>
                  </a:lnTo>
                  <a:cubicBezTo>
                    <a:pt x="f207" y="f139"/>
                    <a:pt x="f208" y="f137"/>
                    <a:pt x="f196" y="f31"/>
                  </a:cubicBezTo>
                  <a:lnTo>
                    <a:pt x="f196" y="f135"/>
                  </a:lnTo>
                  <a:cubicBezTo>
                    <a:pt x="f196" y="f134"/>
                    <a:pt x="f209" y="f132"/>
                    <a:pt x="f109" y="f13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3428;p47">
            <a:extLst>
              <a:ext uri="{FF2B5EF4-FFF2-40B4-BE49-F238E27FC236}">
                <a16:creationId xmlns:a16="http://schemas.microsoft.com/office/drawing/2014/main" id="{6E47B5CC-10BA-470C-A8AF-D1311EA1BE68}"/>
              </a:ext>
            </a:extLst>
          </p:cNvPr>
          <p:cNvGrpSpPr/>
          <p:nvPr/>
        </p:nvGrpSpPr>
        <p:grpSpPr>
          <a:xfrm>
            <a:off x="5391210" y="1521515"/>
            <a:ext cx="329421" cy="464588"/>
            <a:chOff x="5391210" y="1521515"/>
            <a:chExt cx="329421" cy="464588"/>
          </a:xfrm>
        </p:grpSpPr>
        <p:sp>
          <p:nvSpPr>
            <p:cNvPr id="38" name="Google Shape;3429;p47">
              <a:extLst>
                <a:ext uri="{FF2B5EF4-FFF2-40B4-BE49-F238E27FC236}">
                  <a16:creationId xmlns:a16="http://schemas.microsoft.com/office/drawing/2014/main" id="{7162EE45-BD85-430A-979B-1500DB775ADC}"/>
                </a:ext>
              </a:extLst>
            </p:cNvPr>
            <p:cNvSpPr/>
            <p:nvPr/>
          </p:nvSpPr>
          <p:spPr>
            <a:xfrm>
              <a:off x="5538045" y="1799164"/>
              <a:ext cx="36191" cy="180420"/>
            </a:xfrm>
            <a:custGeom>
              <a:gdLst>
                <a:gd name="f0" fmla="val w"/>
                <a:gd name="f1" fmla="val h"/>
                <a:gd name="f2" fmla="val 0"/>
                <a:gd name="f3" fmla="val 1686"/>
                <a:gd name="f4" fmla="val 8405"/>
                <a:gd name="f5" fmla="val 1"/>
                <a:gd name="f6" fmla="val 7552"/>
                <a:gd name="f7" fmla="val 8018"/>
                <a:gd name="f8" fmla="val 366"/>
                <a:gd name="f9" fmla="val 8404"/>
                <a:gd name="f10" fmla="val 833"/>
                <a:gd name="f11" fmla="val 1300"/>
                <a:gd name="f12" fmla="val 1685"/>
                <a:gd name="f13" fmla="val 1401"/>
                <a:gd name="f14" fmla="val 41"/>
                <a:gd name="f15" fmla="val 1117"/>
                <a:gd name="f16" fmla="val 62"/>
                <a:gd name="f17" fmla="val 549"/>
                <a:gd name="f18" fmla="val 265"/>
                <a:gd name="f19" fmla="*/ f0 1 1686"/>
                <a:gd name="f20" fmla="*/ f1 1 8405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686"/>
                <a:gd name="f27" fmla="*/ f24 1 8405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686" h="8405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7"/>
                    <a:pt x="f12" y="f6"/>
                  </a:cubicBezTo>
                  <a:lnTo>
                    <a:pt x="f12" y="f5"/>
                  </a:lnTo>
                  <a:cubicBezTo>
                    <a:pt x="f13" y="f14"/>
                    <a:pt x="f15" y="f16"/>
                    <a:pt x="f10" y="f16"/>
                  </a:cubicBezTo>
                  <a:cubicBezTo>
                    <a:pt x="f17" y="f16"/>
                    <a:pt x="f18" y="f14"/>
                    <a:pt x="f5" y="f5"/>
                  </a:cubicBezTo>
                  <a:close/>
                </a:path>
              </a:pathLst>
            </a:custGeom>
            <a:solidFill>
              <a:srgbClr val="D0896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3430;p47">
              <a:extLst>
                <a:ext uri="{FF2B5EF4-FFF2-40B4-BE49-F238E27FC236}">
                  <a16:creationId xmlns:a16="http://schemas.microsoft.com/office/drawing/2014/main" id="{494B9C57-B597-444C-B106-B2FB208CD57A}"/>
                </a:ext>
              </a:extLst>
            </p:cNvPr>
            <p:cNvSpPr/>
            <p:nvPr/>
          </p:nvSpPr>
          <p:spPr>
            <a:xfrm>
              <a:off x="5574218" y="1822262"/>
              <a:ext cx="139875" cy="76699"/>
            </a:xfrm>
            <a:custGeom>
              <a:gdLst>
                <a:gd name="f0" fmla="val w"/>
                <a:gd name="f1" fmla="val h"/>
                <a:gd name="f2" fmla="val 0"/>
                <a:gd name="f3" fmla="val 6516"/>
                <a:gd name="f4" fmla="val 3573"/>
                <a:gd name="f5" fmla="val 1"/>
                <a:gd name="f6" fmla="val 1604"/>
                <a:gd name="f7" fmla="val 2943"/>
                <a:gd name="f8" fmla="val 4912"/>
                <a:gd name="f9" fmla="val 1969"/>
                <a:gd name="f10" fmla="*/ f0 1 6516"/>
                <a:gd name="f11" fmla="*/ f1 1 3573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516"/>
                <a:gd name="f18" fmla="*/ f15 1 3573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516" h="3572">
                  <a:moveTo>
                    <a:pt x="f4" y="f5"/>
                  </a:moveTo>
                  <a:cubicBezTo>
                    <a:pt x="f6" y="f5"/>
                    <a:pt x="f2" y="f6"/>
                    <a:pt x="f2" y="f4"/>
                  </a:cubicBezTo>
                  <a:lnTo>
                    <a:pt x="f7" y="f4"/>
                  </a:lnTo>
                  <a:cubicBezTo>
                    <a:pt x="f8" y="f4"/>
                    <a:pt x="f3" y="f9"/>
                    <a:pt x="f3" y="f5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3431;p47">
              <a:extLst>
                <a:ext uri="{FF2B5EF4-FFF2-40B4-BE49-F238E27FC236}">
                  <a16:creationId xmlns:a16="http://schemas.microsoft.com/office/drawing/2014/main" id="{572EA83C-A190-419E-8EF4-485BC5D27BC4}"/>
                </a:ext>
              </a:extLst>
            </p:cNvPr>
            <p:cNvSpPr/>
            <p:nvPr/>
          </p:nvSpPr>
          <p:spPr>
            <a:xfrm>
              <a:off x="5574218" y="1822262"/>
              <a:ext cx="122017" cy="76699"/>
            </a:xfrm>
            <a:custGeom>
              <a:gdLst>
                <a:gd name="f0" fmla="val w"/>
                <a:gd name="f1" fmla="val h"/>
                <a:gd name="f2" fmla="val 0"/>
                <a:gd name="f3" fmla="val 5684"/>
                <a:gd name="f4" fmla="val 3573"/>
                <a:gd name="f5" fmla="val 1"/>
                <a:gd name="f6" fmla="val 2578"/>
                <a:gd name="f7" fmla="val 1685"/>
                <a:gd name="f8" fmla="val 407"/>
                <a:gd name="f9" fmla="val 1036"/>
                <a:gd name="f10" fmla="val 1056"/>
                <a:gd name="f11" fmla="val 406"/>
                <a:gd name="f12" fmla="val 1706"/>
                <a:gd name="f13" fmla="val 2111"/>
                <a:gd name="f14" fmla="val 2517"/>
                <a:gd name="f15" fmla="val 3146"/>
                <a:gd name="f16" fmla="val 3796"/>
                <a:gd name="f17" fmla="val 4689"/>
                <a:gd name="f18" fmla="*/ f0 1 5684"/>
                <a:gd name="f19" fmla="*/ f1 1 3573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684"/>
                <a:gd name="f26" fmla="*/ f23 1 3573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684" h="3572">
                  <a:moveTo>
                    <a:pt x="f4" y="f5"/>
                  </a:moveTo>
                  <a:cubicBezTo>
                    <a:pt x="f6" y="f5"/>
                    <a:pt x="f7" y="f8"/>
                    <a:pt x="f9" y="f10"/>
                  </a:cubicBezTo>
                  <a:cubicBezTo>
                    <a:pt x="f11" y="f12"/>
                    <a:pt x="f2" y="f6"/>
                    <a:pt x="f2" y="f4"/>
                  </a:cubicBezTo>
                  <a:lnTo>
                    <a:pt x="f13" y="f4"/>
                  </a:lnTo>
                  <a:cubicBezTo>
                    <a:pt x="f13" y="f6"/>
                    <a:pt x="f14" y="f12"/>
                    <a:pt x="f15" y="f10"/>
                  </a:cubicBezTo>
                  <a:cubicBezTo>
                    <a:pt x="f16" y="f8"/>
                    <a:pt x="f17" y="f5"/>
                    <a:pt x="f3" y="f5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3432;p47">
              <a:extLst>
                <a:ext uri="{FF2B5EF4-FFF2-40B4-BE49-F238E27FC236}">
                  <a16:creationId xmlns:a16="http://schemas.microsoft.com/office/drawing/2014/main" id="{B621B545-3980-45AB-BACA-B789168CD5D9}"/>
                </a:ext>
              </a:extLst>
            </p:cNvPr>
            <p:cNvSpPr/>
            <p:nvPr/>
          </p:nvSpPr>
          <p:spPr>
            <a:xfrm>
              <a:off x="5398187" y="1856241"/>
              <a:ext cx="139875" cy="76718"/>
            </a:xfrm>
            <a:custGeom>
              <a:gdLst>
                <a:gd name="f0" fmla="val w"/>
                <a:gd name="f1" fmla="val h"/>
                <a:gd name="f2" fmla="val 0"/>
                <a:gd name="f3" fmla="val 6516"/>
                <a:gd name="f4" fmla="val 3574"/>
                <a:gd name="f5" fmla="val 1"/>
                <a:gd name="f6" fmla="val 1990"/>
                <a:gd name="f7" fmla="val 1583"/>
                <a:gd name="f8" fmla="val 3573"/>
                <a:gd name="f9" fmla="val 3552"/>
                <a:gd name="f10" fmla="val 1604"/>
                <a:gd name="f11" fmla="val 4912"/>
                <a:gd name="f12" fmla="val 2943"/>
                <a:gd name="f13" fmla="*/ f0 1 6516"/>
                <a:gd name="f14" fmla="*/ f1 1 357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516"/>
                <a:gd name="f21" fmla="*/ f18 1 357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516" h="3574">
                  <a:moveTo>
                    <a:pt x="f2" y="f5"/>
                  </a:moveTo>
                  <a:cubicBezTo>
                    <a:pt x="f2" y="f6"/>
                    <a:pt x="f7" y="f8"/>
                    <a:pt x="f9" y="f8"/>
                  </a:cubicBezTo>
                  <a:lnTo>
                    <a:pt x="f3" y="f8"/>
                  </a:lnTo>
                  <a:cubicBezTo>
                    <a:pt x="f3" y="f10"/>
                    <a:pt x="f11" y="f5"/>
                    <a:pt x="f12" y="f5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3433;p47">
              <a:extLst>
                <a:ext uri="{FF2B5EF4-FFF2-40B4-BE49-F238E27FC236}">
                  <a16:creationId xmlns:a16="http://schemas.microsoft.com/office/drawing/2014/main" id="{E915267B-8AEF-4E3D-9ABC-C2767309A095}"/>
                </a:ext>
              </a:extLst>
            </p:cNvPr>
            <p:cNvSpPr/>
            <p:nvPr/>
          </p:nvSpPr>
          <p:spPr>
            <a:xfrm>
              <a:off x="5398187" y="1856241"/>
              <a:ext cx="121587" cy="76718"/>
            </a:xfrm>
            <a:custGeom>
              <a:gdLst>
                <a:gd name="f0" fmla="val w"/>
                <a:gd name="f1" fmla="val h"/>
                <a:gd name="f2" fmla="val 0"/>
                <a:gd name="f3" fmla="val 5664"/>
                <a:gd name="f4" fmla="val 3574"/>
                <a:gd name="f5" fmla="val 1"/>
                <a:gd name="f6" fmla="val 995"/>
                <a:gd name="f7" fmla="val 386"/>
                <a:gd name="f8" fmla="val 1888"/>
                <a:gd name="f9" fmla="val 1035"/>
                <a:gd name="f10" fmla="val 2538"/>
                <a:gd name="f11" fmla="val 1685"/>
                <a:gd name="f12" fmla="val 3188"/>
                <a:gd name="f13" fmla="val 2578"/>
                <a:gd name="f14" fmla="val 3573"/>
                <a:gd name="f15" fmla="val 3552"/>
                <a:gd name="f16" fmla="val 5663"/>
                <a:gd name="f17" fmla="val 4689"/>
                <a:gd name="f18" fmla="val 3796"/>
                <a:gd name="f19" fmla="val 3146"/>
                <a:gd name="f20" fmla="val 2497"/>
                <a:gd name="f21" fmla="val 2111"/>
                <a:gd name="f22" fmla="*/ f0 1 5664"/>
                <a:gd name="f23" fmla="*/ f1 1 3574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664"/>
                <a:gd name="f30" fmla="*/ f27 1 3574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664" h="3574">
                  <a:moveTo>
                    <a:pt x="f2" y="f5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9" y="f10"/>
                  </a:cubicBezTo>
                  <a:cubicBezTo>
                    <a:pt x="f20" y="f8"/>
                    <a:pt x="f21" y="f6"/>
                    <a:pt x="f21" y="f5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3434;p47">
              <a:extLst>
                <a:ext uri="{FF2B5EF4-FFF2-40B4-BE49-F238E27FC236}">
                  <a16:creationId xmlns:a16="http://schemas.microsoft.com/office/drawing/2014/main" id="{984CD54D-9EF1-468C-9617-44C25E2C6529}"/>
                </a:ext>
              </a:extLst>
            </p:cNvPr>
            <p:cNvSpPr/>
            <p:nvPr/>
          </p:nvSpPr>
          <p:spPr>
            <a:xfrm>
              <a:off x="5503636" y="1528154"/>
              <a:ext cx="104579" cy="169520"/>
            </a:xfrm>
            <a:custGeom>
              <a:gdLst>
                <a:gd name="f0" fmla="val w"/>
                <a:gd name="f1" fmla="val h"/>
                <a:gd name="f2" fmla="val 0"/>
                <a:gd name="f3" fmla="val 4872"/>
                <a:gd name="f4" fmla="val 7897"/>
                <a:gd name="f5" fmla="val 2436"/>
                <a:gd name="f6" fmla="val 1"/>
                <a:gd name="f7" fmla="val 1299"/>
                <a:gd name="f8" fmla="val 1300"/>
                <a:gd name="f9" fmla="val 771"/>
                <a:gd name="f10" fmla="val 1888"/>
                <a:gd name="f11" fmla="val 345"/>
                <a:gd name="f12" fmla="val 2538"/>
                <a:gd name="f13" fmla="val 3208"/>
                <a:gd name="f14" fmla="val 1482"/>
                <a:gd name="f15" fmla="val 4243"/>
                <a:gd name="f16" fmla="val 5968"/>
                <a:gd name="f17" fmla="val 7896"/>
                <a:gd name="f18" fmla="val 3410"/>
                <a:gd name="f19" fmla="val 4547"/>
                <a:gd name="f20" fmla="val 4100"/>
                <a:gd name="f21" fmla="val 3593"/>
                <a:gd name="f22" fmla="*/ f0 1 4872"/>
                <a:gd name="f23" fmla="*/ f1 1 7897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4872"/>
                <a:gd name="f30" fmla="*/ f27 1 7897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72" h="7897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2" y="f13"/>
                  </a:cubicBezTo>
                  <a:cubicBezTo>
                    <a:pt x="f14" y="f15"/>
                    <a:pt x="f5" y="f16"/>
                    <a:pt x="f5" y="f17"/>
                  </a:cubicBezTo>
                  <a:cubicBezTo>
                    <a:pt x="f5" y="f16"/>
                    <a:pt x="f18" y="f15"/>
                    <a:pt x="f3" y="f13"/>
                  </a:cubicBezTo>
                  <a:cubicBezTo>
                    <a:pt x="f19" y="f12"/>
                    <a:pt x="f20" y="f10"/>
                    <a:pt x="f21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3435;p47">
              <a:extLst>
                <a:ext uri="{FF2B5EF4-FFF2-40B4-BE49-F238E27FC236}">
                  <a16:creationId xmlns:a16="http://schemas.microsoft.com/office/drawing/2014/main" id="{9C0D63DE-E873-43B9-8617-4A825E7B2F40}"/>
                </a:ext>
              </a:extLst>
            </p:cNvPr>
            <p:cNvSpPr/>
            <p:nvPr/>
          </p:nvSpPr>
          <p:spPr>
            <a:xfrm>
              <a:off x="5503636" y="1528154"/>
              <a:ext cx="65818" cy="169520"/>
            </a:xfrm>
            <a:custGeom>
              <a:gdLst>
                <a:gd name="f0" fmla="val w"/>
                <a:gd name="f1" fmla="val h"/>
                <a:gd name="f2" fmla="val 0"/>
                <a:gd name="f3" fmla="val 3066"/>
                <a:gd name="f4" fmla="val 7897"/>
                <a:gd name="f5" fmla="val 2436"/>
                <a:gd name="f6" fmla="val 1"/>
                <a:gd name="f7" fmla="val 1299"/>
                <a:gd name="f8" fmla="val 1300"/>
                <a:gd name="f9" fmla="val 771"/>
                <a:gd name="f10" fmla="val 1888"/>
                <a:gd name="f11" fmla="val 345"/>
                <a:gd name="f12" fmla="val 2538"/>
                <a:gd name="f13" fmla="val 3208"/>
                <a:gd name="f14" fmla="val 1482"/>
                <a:gd name="f15" fmla="val 4243"/>
                <a:gd name="f16" fmla="val 5968"/>
                <a:gd name="f17" fmla="val 7896"/>
                <a:gd name="f18" fmla="val 6963"/>
                <a:gd name="f19" fmla="val 2659"/>
                <a:gd name="f20" fmla="val 6070"/>
                <a:gd name="f21" fmla="val 3065"/>
                <a:gd name="f22" fmla="val 5278"/>
                <a:gd name="f23" fmla="val 2639"/>
                <a:gd name="f24" fmla="val 4466"/>
                <a:gd name="f25" fmla="val 2030"/>
                <a:gd name="f26" fmla="val 3756"/>
                <a:gd name="f27" fmla="val 1259"/>
                <a:gd name="f28" fmla="val 1604"/>
                <a:gd name="f29" fmla="val 2050"/>
                <a:gd name="f30" fmla="val 2558"/>
                <a:gd name="f31" fmla="val 711"/>
                <a:gd name="f32" fmla="*/ f0 1 3066"/>
                <a:gd name="f33" fmla="*/ f1 1 789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3066"/>
                <a:gd name="f40" fmla="*/ f37 1 789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3066" h="7897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2" y="f13"/>
                  </a:cubicBezTo>
                  <a:cubicBezTo>
                    <a:pt x="f14" y="f15"/>
                    <a:pt x="f5" y="f16"/>
                    <a:pt x="f5" y="f17"/>
                  </a:cubicBezTo>
                  <a:cubicBezTo>
                    <a:pt x="f5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13"/>
                  </a:cubicBezTo>
                  <a:cubicBezTo>
                    <a:pt x="f28" y="f12"/>
                    <a:pt x="f29" y="f10"/>
                    <a:pt x="f30" y="f8"/>
                  </a:cubicBezTo>
                  <a:lnTo>
                    <a:pt x="f21" y="f3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3436;p47">
              <a:extLst>
                <a:ext uri="{FF2B5EF4-FFF2-40B4-BE49-F238E27FC236}">
                  <a16:creationId xmlns:a16="http://schemas.microsoft.com/office/drawing/2014/main" id="{1E437BD4-FD9B-4AD4-A36D-031376756C42}"/>
                </a:ext>
              </a:extLst>
            </p:cNvPr>
            <p:cNvSpPr/>
            <p:nvPr/>
          </p:nvSpPr>
          <p:spPr>
            <a:xfrm>
              <a:off x="5555903" y="1574770"/>
              <a:ext cx="122895" cy="225719"/>
            </a:xfrm>
            <a:custGeom>
              <a:gdLst>
                <a:gd name="f0" fmla="val w"/>
                <a:gd name="f1" fmla="val h"/>
                <a:gd name="f2" fmla="val 0"/>
                <a:gd name="f3" fmla="val 5725"/>
                <a:gd name="f4" fmla="val 10515"/>
                <a:gd name="f5" fmla="val 1"/>
                <a:gd name="f6" fmla="val 2558"/>
                <a:gd name="f7" fmla="val 2578"/>
                <a:gd name="f8" fmla="val 5724"/>
                <a:gd name="f9" fmla="val 3167"/>
                <a:gd name="f10" fmla="val 7937"/>
                <a:gd name="f11" fmla="val 4791"/>
                <a:gd name="f12" fmla="*/ f0 1 5725"/>
                <a:gd name="f13" fmla="*/ f1 1 1051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725"/>
                <a:gd name="f20" fmla="*/ f17 1 1051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725" h="10515">
                  <a:moveTo>
                    <a:pt x="f3" y="f5"/>
                  </a:moveTo>
                  <a:cubicBezTo>
                    <a:pt x="f6" y="f5"/>
                    <a:pt x="f5" y="f7"/>
                    <a:pt x="f5" y="f8"/>
                  </a:cubicBezTo>
                  <a:lnTo>
                    <a:pt x="f5" y="f4"/>
                  </a:lnTo>
                  <a:cubicBezTo>
                    <a:pt x="f9" y="f4"/>
                    <a:pt x="f3" y="f10"/>
                    <a:pt x="f3" y="f11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3437;p47">
              <a:extLst>
                <a:ext uri="{FF2B5EF4-FFF2-40B4-BE49-F238E27FC236}">
                  <a16:creationId xmlns:a16="http://schemas.microsoft.com/office/drawing/2014/main" id="{1825D917-6C57-4DC2-9DEE-34FC956D1202}"/>
                </a:ext>
              </a:extLst>
            </p:cNvPr>
            <p:cNvSpPr/>
            <p:nvPr/>
          </p:nvSpPr>
          <p:spPr>
            <a:xfrm>
              <a:off x="5433026" y="1574770"/>
              <a:ext cx="122895" cy="225719"/>
            </a:xfrm>
            <a:custGeom>
              <a:gdLst>
                <a:gd name="f0" fmla="val w"/>
                <a:gd name="f1" fmla="val h"/>
                <a:gd name="f2" fmla="val 0"/>
                <a:gd name="f3" fmla="val 5725"/>
                <a:gd name="f4" fmla="val 10515"/>
                <a:gd name="f5" fmla="val 1"/>
                <a:gd name="f6" fmla="val 4791"/>
                <a:gd name="f7" fmla="val 7937"/>
                <a:gd name="f8" fmla="val 2558"/>
                <a:gd name="f9" fmla="val 5724"/>
                <a:gd name="f10" fmla="val 2578"/>
                <a:gd name="f11" fmla="val 3167"/>
                <a:gd name="f12" fmla="*/ f0 1 5725"/>
                <a:gd name="f13" fmla="*/ f1 1 1051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725"/>
                <a:gd name="f20" fmla="*/ f17 1 1051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725" h="10515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3" y="f4"/>
                  </a:cubicBezTo>
                  <a:lnTo>
                    <a:pt x="f3" y="f9"/>
                  </a:lnTo>
                  <a:cubicBezTo>
                    <a:pt x="f3" y="f10"/>
                    <a:pt x="f11" y="f5"/>
                    <a:pt x="f5" y="f5"/>
                  </a:cubicBez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3438;p47">
              <a:extLst>
                <a:ext uri="{FF2B5EF4-FFF2-40B4-BE49-F238E27FC236}">
                  <a16:creationId xmlns:a16="http://schemas.microsoft.com/office/drawing/2014/main" id="{3B3CBEA1-42FF-4C8B-82BA-22290C6DA540}"/>
                </a:ext>
              </a:extLst>
            </p:cNvPr>
            <p:cNvSpPr/>
            <p:nvPr/>
          </p:nvSpPr>
          <p:spPr>
            <a:xfrm>
              <a:off x="5433026" y="1574770"/>
              <a:ext cx="122895" cy="225719"/>
            </a:xfrm>
            <a:custGeom>
              <a:gdLst>
                <a:gd name="f0" fmla="val w"/>
                <a:gd name="f1" fmla="val h"/>
                <a:gd name="f2" fmla="val 0"/>
                <a:gd name="f3" fmla="val 5725"/>
                <a:gd name="f4" fmla="val 10515"/>
                <a:gd name="f5" fmla="val 1"/>
                <a:gd name="f6" fmla="val 4791"/>
                <a:gd name="f7" fmla="val 7937"/>
                <a:gd name="f8" fmla="val 2558"/>
                <a:gd name="f9" fmla="val 10109"/>
                <a:gd name="f10" fmla="val 3614"/>
                <a:gd name="f11" fmla="val 9256"/>
                <a:gd name="f12" fmla="val 2112"/>
                <a:gd name="f13" fmla="val 7206"/>
                <a:gd name="f14" fmla="val 407"/>
                <a:gd name="f15" fmla="val 1462"/>
                <a:gd name="f16" fmla="val 163"/>
                <a:gd name="f17" fmla="val 752"/>
                <a:gd name="f18" fmla="*/ f0 1 5725"/>
                <a:gd name="f19" fmla="*/ f1 1 10515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25"/>
                <a:gd name="f26" fmla="*/ f23 1 10515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25" h="10515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3" y="f4"/>
                  </a:cubicBezTo>
                  <a:lnTo>
                    <a:pt x="f3" y="f9"/>
                  </a:lnTo>
                  <a:cubicBezTo>
                    <a:pt x="f10" y="f11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5"/>
                    <a:pt x="f5" y="f5"/>
                  </a:cubicBez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3439;p47">
              <a:extLst>
                <a:ext uri="{FF2B5EF4-FFF2-40B4-BE49-F238E27FC236}">
                  <a16:creationId xmlns:a16="http://schemas.microsoft.com/office/drawing/2014/main" id="{2C1B3451-E594-48AA-8FA8-A1E07D179E17}"/>
                </a:ext>
              </a:extLst>
            </p:cNvPr>
            <p:cNvSpPr/>
            <p:nvPr/>
          </p:nvSpPr>
          <p:spPr>
            <a:xfrm>
              <a:off x="5391210" y="1521515"/>
              <a:ext cx="329421" cy="464588"/>
            </a:xfrm>
            <a:custGeom>
              <a:gdLst>
                <a:gd name="f0" fmla="val w"/>
                <a:gd name="f1" fmla="val h"/>
                <a:gd name="f2" fmla="val 0"/>
                <a:gd name="f3" fmla="val 15346"/>
                <a:gd name="f4" fmla="val 21643"/>
                <a:gd name="f5" fmla="val 13092"/>
                <a:gd name="f6" fmla="val 2827"/>
                <a:gd name="f7" fmla="val 7272"/>
                <a:gd name="f8" fmla="val 10134"/>
                <a:gd name="f9" fmla="val 10819"/>
                <a:gd name="f10" fmla="val 12509"/>
                <a:gd name="f11" fmla="val 7998"/>
                <a:gd name="f12" fmla="val 12671"/>
                <a:gd name="f13" fmla="val 8205"/>
                <a:gd name="f14" fmla="val 5344"/>
                <a:gd name="f15" fmla="val 10251"/>
                <a:gd name="f16" fmla="val 2989"/>
                <a:gd name="f17" fmla="val 3268"/>
                <a:gd name="f18" fmla="val 15919"/>
                <a:gd name="f19" fmla="val 4953"/>
                <a:gd name="f20" fmla="val 6333"/>
                <a:gd name="f21" fmla="val 17218"/>
                <a:gd name="f22" fmla="val 6496"/>
                <a:gd name="f23" fmla="val 18862"/>
                <a:gd name="f24" fmla="val 3877"/>
                <a:gd name="f25" fmla="val 2192"/>
                <a:gd name="f26" fmla="val 812"/>
                <a:gd name="f27" fmla="val 17563"/>
                <a:gd name="f28" fmla="val 650"/>
                <a:gd name="f29" fmla="val 8201"/>
                <a:gd name="f30" fmla="val 13280"/>
                <a:gd name="f31" fmla="val 20486"/>
                <a:gd name="f32" fmla="val 20770"/>
                <a:gd name="f33" fmla="val 7977"/>
                <a:gd name="f34" fmla="val 21013"/>
                <a:gd name="f35" fmla="val 7673"/>
                <a:gd name="f36" fmla="val 7389"/>
                <a:gd name="f37" fmla="val 7145"/>
                <a:gd name="f38" fmla="val 7328"/>
                <a:gd name="f39" fmla="val 13300"/>
                <a:gd name="f40" fmla="val 7505"/>
                <a:gd name="f41" fmla="val 13310"/>
                <a:gd name="f42" fmla="val 7680"/>
                <a:gd name="f43" fmla="val 7856"/>
                <a:gd name="f44" fmla="val 8028"/>
                <a:gd name="f45" fmla="val 7592"/>
                <a:gd name="f46" fmla="val 7510"/>
                <a:gd name="f47" fmla="val 36"/>
                <a:gd name="f48" fmla="val 7429"/>
                <a:gd name="f49" fmla="val 107"/>
                <a:gd name="f50" fmla="val 6597"/>
                <a:gd name="f51" fmla="val 1040"/>
                <a:gd name="f52" fmla="val 5724"/>
                <a:gd name="f53" fmla="val 1954"/>
                <a:gd name="f54" fmla="val 5115"/>
                <a:gd name="f55" fmla="val 3070"/>
                <a:gd name="f56" fmla="val 4202"/>
                <a:gd name="f57" fmla="val 2502"/>
                <a:gd name="f58" fmla="val 3106"/>
                <a:gd name="f59" fmla="val 2177"/>
                <a:gd name="f60" fmla="val 1949"/>
                <a:gd name="f61" fmla="val 1787"/>
                <a:gd name="f62" fmla="val 1644"/>
                <a:gd name="f63" fmla="val 2319"/>
                <a:gd name="f64" fmla="val 2482"/>
                <a:gd name="f65" fmla="val 5689"/>
                <a:gd name="f66" fmla="val 5871"/>
                <a:gd name="f67" fmla="val 6013"/>
                <a:gd name="f68" fmla="val 2132"/>
                <a:gd name="f69" fmla="val 2274"/>
                <a:gd name="f70" fmla="val 5095"/>
                <a:gd name="f71" fmla="val 7368"/>
                <a:gd name="f72" fmla="val 4527"/>
                <a:gd name="f73" fmla="val 2294"/>
                <a:gd name="f74" fmla="val 7049"/>
                <a:gd name="f75" fmla="val 2213"/>
                <a:gd name="f76" fmla="val 6764"/>
                <a:gd name="f77" fmla="val 1685"/>
                <a:gd name="f78" fmla="val 1604"/>
                <a:gd name="f79" fmla="val 10195"/>
                <a:gd name="f80" fmla="val 3735"/>
                <a:gd name="f81" fmla="val 12651"/>
                <a:gd name="f82" fmla="val 6516"/>
                <a:gd name="f83" fmla="val 13199"/>
                <a:gd name="f84" fmla="val 17055"/>
                <a:gd name="f85" fmla="val 5826"/>
                <a:gd name="f86" fmla="val 15979"/>
                <a:gd name="f87" fmla="val 4628"/>
                <a:gd name="f88" fmla="val 15289"/>
                <a:gd name="f89" fmla="val 325"/>
                <a:gd name="f90" fmla="val 142"/>
                <a:gd name="f91" fmla="val 15431"/>
                <a:gd name="f92" fmla="val 15594"/>
                <a:gd name="f93" fmla="val 17745"/>
                <a:gd name="f94" fmla="val 1746"/>
                <a:gd name="f95" fmla="val 19491"/>
                <a:gd name="f96" fmla="val 21115"/>
                <a:gd name="f97" fmla="val 7044"/>
                <a:gd name="f98" fmla="val 21642"/>
                <a:gd name="f99" fmla="val 8322"/>
                <a:gd name="f100" fmla="val 8830"/>
                <a:gd name="f101" fmla="val 17908"/>
                <a:gd name="f102" fmla="val 11468"/>
                <a:gd name="f103" fmla="val 12504"/>
                <a:gd name="f104" fmla="val 13478"/>
                <a:gd name="f105" fmla="val 17502"/>
                <a:gd name="f106" fmla="val 14209"/>
                <a:gd name="f107" fmla="val 16771"/>
                <a:gd name="f108" fmla="val 14960"/>
                <a:gd name="f109" fmla="val 16020"/>
                <a:gd name="f110" fmla="val 15345"/>
                <a:gd name="f111" fmla="val 15046"/>
                <a:gd name="f112" fmla="val 14011"/>
                <a:gd name="f113" fmla="val 13848"/>
                <a:gd name="f114" fmla="val 15203"/>
                <a:gd name="f115" fmla="val 13706"/>
                <a:gd name="f116" fmla="val 15041"/>
                <a:gd name="f117" fmla="val 13742"/>
                <a:gd name="f118" fmla="val 13559"/>
                <a:gd name="f119" fmla="val 13417"/>
                <a:gd name="f120" fmla="val 14193"/>
                <a:gd name="f121" fmla="val 14335"/>
                <a:gd name="f122" fmla="val 14696"/>
                <a:gd name="f123" fmla="val 14635"/>
                <a:gd name="f124" fmla="val 15086"/>
                <a:gd name="f125" fmla="val 14310"/>
                <a:gd name="f126" fmla="val 15776"/>
                <a:gd name="f127" fmla="val 13762"/>
                <a:gd name="f128" fmla="val 16304"/>
                <a:gd name="f129" fmla="val 13153"/>
                <a:gd name="f130" fmla="val 16933"/>
                <a:gd name="f131" fmla="val 12341"/>
                <a:gd name="f132" fmla="val 17258"/>
                <a:gd name="f133" fmla="val 8850"/>
                <a:gd name="f134" fmla="val 9012"/>
                <a:gd name="f135" fmla="val 15634"/>
                <a:gd name="f136" fmla="val 10454"/>
                <a:gd name="f137" fmla="val 12098"/>
                <a:gd name="f138" fmla="val 12137"/>
                <a:gd name="f139" fmla="val 14343"/>
                <a:gd name="f140" fmla="val 12181"/>
                <a:gd name="f141" fmla="val 14347"/>
                <a:gd name="f142" fmla="val 12226"/>
                <a:gd name="f143" fmla="val 12433"/>
                <a:gd name="f144" fmla="val 12666"/>
                <a:gd name="f145" fmla="val 14261"/>
                <a:gd name="f146" fmla="val 13775"/>
                <a:gd name="f147" fmla="val 12459"/>
                <a:gd name="f148" fmla="val 13685"/>
                <a:gd name="f149" fmla="val 12261"/>
                <a:gd name="f150" fmla="val 12204"/>
                <a:gd name="f151" fmla="val 12148"/>
                <a:gd name="f152" fmla="val 13692"/>
                <a:gd name="f153" fmla="val 10799"/>
                <a:gd name="f154" fmla="val 9540"/>
                <a:gd name="f155" fmla="val 14376"/>
                <a:gd name="f156" fmla="val 15452"/>
                <a:gd name="f157" fmla="val 11611"/>
                <a:gd name="f158" fmla="val 13722"/>
                <a:gd name="f159" fmla="val 13579"/>
                <a:gd name="f160" fmla="val 13397"/>
                <a:gd name="f161" fmla="val 12240"/>
                <a:gd name="f162" fmla="val 11164"/>
                <a:gd name="f163" fmla="val 10230"/>
                <a:gd name="f164" fmla="val 10068"/>
                <a:gd name="f165" fmla="val 2766"/>
                <a:gd name="f166" fmla="val 9885"/>
                <a:gd name="f167" fmla="val 9703"/>
                <a:gd name="f168" fmla="val 2197"/>
                <a:gd name="f169" fmla="val 9639"/>
                <a:gd name="f170" fmla="val 2109"/>
                <a:gd name="f171" fmla="val 9537"/>
                <a:gd name="f172" fmla="val 2060"/>
                <a:gd name="f173" fmla="val 9434"/>
                <a:gd name="f174" fmla="val 9372"/>
                <a:gd name="f175" fmla="val 9310"/>
                <a:gd name="f176" fmla="val 2078"/>
                <a:gd name="f177" fmla="val 9256"/>
                <a:gd name="f178" fmla="val 2116"/>
                <a:gd name="f179" fmla="val 9114"/>
                <a:gd name="f180" fmla="val 2218"/>
                <a:gd name="f181" fmla="val 9073"/>
                <a:gd name="f182" fmla="val 2421"/>
                <a:gd name="f183" fmla="val 9175"/>
                <a:gd name="f184" fmla="val 2563"/>
                <a:gd name="f185" fmla="val 9378"/>
                <a:gd name="f186" fmla="val 2847"/>
                <a:gd name="f187" fmla="val 3131"/>
                <a:gd name="f188" fmla="val 3436"/>
                <a:gd name="f189" fmla="val 8789"/>
                <a:gd name="f190" fmla="val 4146"/>
                <a:gd name="f191" fmla="val 8058"/>
                <a:gd name="f192" fmla="val 5141"/>
                <a:gd name="f193" fmla="val 6277"/>
                <a:gd name="f194" fmla="val 7287"/>
                <a:gd name="f195" fmla="val 6577"/>
                <a:gd name="f196" fmla="val 5643"/>
                <a:gd name="f197" fmla="val 6171"/>
                <a:gd name="f198" fmla="val 2461"/>
                <a:gd name="f199" fmla="val 6922"/>
                <a:gd name="f200" fmla="val 1609"/>
                <a:gd name="f201" fmla="val 797"/>
                <a:gd name="f202" fmla="val 1223"/>
                <a:gd name="f203" fmla="val 8124"/>
                <a:gd name="f204" fmla="val 1289"/>
                <a:gd name="f205" fmla="val 8214"/>
                <a:gd name="f206" fmla="val 1325"/>
                <a:gd name="f207" fmla="val 8302"/>
                <a:gd name="f208" fmla="val 8376"/>
                <a:gd name="f209" fmla="val 8449"/>
                <a:gd name="f210" fmla="val 1299"/>
                <a:gd name="f211" fmla="val 8505"/>
                <a:gd name="f212" fmla="val 1243"/>
                <a:gd name="f213" fmla="val 8647"/>
                <a:gd name="f214" fmla="val 1142"/>
                <a:gd name="f215" fmla="val 939"/>
                <a:gd name="f216" fmla="val 8546"/>
                <a:gd name="f217" fmla="val 7916"/>
                <a:gd name="f218" fmla="val 7835"/>
                <a:gd name="f219" fmla="val 7754"/>
                <a:gd name="f220" fmla="*/ f0 1 15346"/>
                <a:gd name="f221" fmla="*/ f1 1 21643"/>
                <a:gd name="f222" fmla="val f2"/>
                <a:gd name="f223" fmla="val f3"/>
                <a:gd name="f224" fmla="val f4"/>
                <a:gd name="f225" fmla="+- f224 0 f222"/>
                <a:gd name="f226" fmla="+- f223 0 f222"/>
                <a:gd name="f227" fmla="*/ f226 1 15346"/>
                <a:gd name="f228" fmla="*/ f225 1 21643"/>
                <a:gd name="f229" fmla="*/ f222 1 f227"/>
                <a:gd name="f230" fmla="*/ f223 1 f227"/>
                <a:gd name="f231" fmla="*/ f222 1 f228"/>
                <a:gd name="f232" fmla="*/ f224 1 f228"/>
                <a:gd name="f233" fmla="*/ f229 f220 1"/>
                <a:gd name="f234" fmla="*/ f230 f220 1"/>
                <a:gd name="f235" fmla="*/ f232 f221 1"/>
                <a:gd name="f236" fmla="*/ f231 f2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3" t="f236" r="f234" b="f235"/>
              <a:pathLst>
                <a:path w="15346" h="21643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11" y="f14"/>
                    <a:pt x="f15" y="f1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3"/>
                  </a:lnTo>
                  <a:cubicBezTo>
                    <a:pt x="f25" y="f23"/>
                    <a:pt x="f26" y="f27"/>
                    <a:pt x="f28" y="f18"/>
                  </a:cubicBezTo>
                  <a:close/>
                  <a:moveTo>
                    <a:pt x="f29" y="f30"/>
                  </a:moveTo>
                  <a:lnTo>
                    <a:pt x="f29" y="f31"/>
                  </a:lnTo>
                  <a:cubicBezTo>
                    <a:pt x="f29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31"/>
                  </a:cubicBezTo>
                  <a:lnTo>
                    <a:pt x="f37" y="f30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29" y="f30"/>
                  </a:cubicBezTo>
                  <a:close/>
                  <a:moveTo>
                    <a:pt x="f35" y="f2"/>
                  </a:moveTo>
                  <a:cubicBezTo>
                    <a:pt x="f45" y="f2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59"/>
                  </a:cubicBezTo>
                  <a:cubicBezTo>
                    <a:pt x="f61" y="f59"/>
                    <a:pt x="f62" y="f63"/>
                    <a:pt x="f62" y="f64"/>
                  </a:cubicBezTo>
                  <a:lnTo>
                    <a:pt x="f62" y="f65"/>
                  </a:lnTo>
                  <a:cubicBezTo>
                    <a:pt x="f62" y="f66"/>
                    <a:pt x="f61" y="f67"/>
                    <a:pt x="f60" y="f67"/>
                  </a:cubicBezTo>
                  <a:cubicBezTo>
                    <a:pt x="f68" y="f67"/>
                    <a:pt x="f69" y="f66"/>
                    <a:pt x="f69" y="f65"/>
                  </a:cubicBezTo>
                  <a:lnTo>
                    <a:pt x="f69" y="f6"/>
                  </a:lnTo>
                  <a:cubicBezTo>
                    <a:pt x="f70" y="f16"/>
                    <a:pt x="f71" y="f14"/>
                    <a:pt x="f71" y="f13"/>
                  </a:cubicBezTo>
                  <a:lnTo>
                    <a:pt x="f71" y="f12"/>
                  </a:lnTo>
                  <a:cubicBezTo>
                    <a:pt x="f72" y="f10"/>
                    <a:pt x="f69" y="f8"/>
                    <a:pt x="f69" y="f7"/>
                  </a:cubicBezTo>
                  <a:cubicBezTo>
                    <a:pt x="f73" y="f74"/>
                    <a:pt x="f75" y="f76"/>
                    <a:pt x="f60" y="f76"/>
                  </a:cubicBezTo>
                  <a:cubicBezTo>
                    <a:pt x="f77" y="f76"/>
                    <a:pt x="f78" y="f74"/>
                    <a:pt x="f62" y="f7"/>
                  </a:cubicBezTo>
                  <a:cubicBezTo>
                    <a:pt x="f62" y="f79"/>
                    <a:pt x="f80" y="f81"/>
                    <a:pt x="f82" y="f83"/>
                  </a:cubicBezTo>
                  <a:lnTo>
                    <a:pt x="f82" y="f84"/>
                  </a:lnTo>
                  <a:cubicBezTo>
                    <a:pt x="f85" y="f86"/>
                    <a:pt x="f87" y="f88"/>
                    <a:pt x="f17" y="f88"/>
                  </a:cubicBezTo>
                  <a:lnTo>
                    <a:pt x="f89" y="f88"/>
                  </a:lnTo>
                  <a:cubicBezTo>
                    <a:pt x="f90" y="f88"/>
                    <a:pt x="f2" y="f91"/>
                    <a:pt x="f2" y="f92"/>
                  </a:cubicBezTo>
                  <a:cubicBezTo>
                    <a:pt x="f2" y="f93"/>
                    <a:pt x="f94" y="f95"/>
                    <a:pt x="f24" y="f95"/>
                  </a:cubicBezTo>
                  <a:lnTo>
                    <a:pt x="f82" y="f95"/>
                  </a:lnTo>
                  <a:lnTo>
                    <a:pt x="f82" y="f31"/>
                  </a:lnTo>
                  <a:cubicBezTo>
                    <a:pt x="f82" y="f96"/>
                    <a:pt x="f97" y="f98"/>
                    <a:pt x="f35" y="f98"/>
                  </a:cubicBezTo>
                  <a:cubicBezTo>
                    <a:pt x="f99" y="f98"/>
                    <a:pt x="f100" y="f96"/>
                    <a:pt x="f100" y="f31"/>
                  </a:cubicBezTo>
                  <a:lnTo>
                    <a:pt x="f100" y="f101"/>
                  </a:lnTo>
                  <a:lnTo>
                    <a:pt x="f102" y="f101"/>
                  </a:lnTo>
                  <a:cubicBezTo>
                    <a:pt x="f103" y="f101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0" y="f112"/>
                  </a:cubicBezTo>
                  <a:cubicBezTo>
                    <a:pt x="f110" y="f113"/>
                    <a:pt x="f114" y="f115"/>
                    <a:pt x="f116" y="f115"/>
                  </a:cubicBezTo>
                  <a:lnTo>
                    <a:pt x="f117" y="f115"/>
                  </a:lnTo>
                  <a:cubicBezTo>
                    <a:pt x="f118" y="f115"/>
                    <a:pt x="f119" y="f113"/>
                    <a:pt x="f119" y="f112"/>
                  </a:cubicBezTo>
                  <a:cubicBezTo>
                    <a:pt x="f119" y="f120"/>
                    <a:pt x="f118" y="f121"/>
                    <a:pt x="f117" y="f121"/>
                  </a:cubicBezTo>
                  <a:lnTo>
                    <a:pt x="f122" y="f121"/>
                  </a:ln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02" y="f132"/>
                  </a:cubicBezTo>
                  <a:lnTo>
                    <a:pt x="f133" y="f132"/>
                  </a:lnTo>
                  <a:cubicBezTo>
                    <a:pt x="f134" y="f135"/>
                    <a:pt x="f136" y="f121"/>
                    <a:pt x="f137" y="f121"/>
                  </a:cubicBezTo>
                  <a:cubicBezTo>
                    <a:pt x="f138" y="f139"/>
                    <a:pt x="f140" y="f141"/>
                    <a:pt x="f142" y="f141"/>
                  </a:cubicBezTo>
                  <a:cubicBezTo>
                    <a:pt x="f143" y="f141"/>
                    <a:pt x="f144" y="f145"/>
                    <a:pt x="f144" y="f112"/>
                  </a:cubicBezTo>
                  <a:cubicBezTo>
                    <a:pt x="f144" y="f146"/>
                    <a:pt x="f147" y="f148"/>
                    <a:pt x="f149" y="f148"/>
                  </a:cubicBezTo>
                  <a:cubicBezTo>
                    <a:pt x="f150" y="f148"/>
                    <a:pt x="f151" y="f152"/>
                    <a:pt x="f137" y="f115"/>
                  </a:cubicBezTo>
                  <a:cubicBezTo>
                    <a:pt x="f153" y="f115"/>
                    <a:pt x="f154" y="f155"/>
                    <a:pt x="f100" y="f156"/>
                  </a:cubicBezTo>
                  <a:lnTo>
                    <a:pt x="f100" y="f83"/>
                  </a:lnTo>
                  <a:cubicBezTo>
                    <a:pt x="f157" y="f81"/>
                    <a:pt x="f158" y="f79"/>
                    <a:pt x="f158" y="f7"/>
                  </a:cubicBezTo>
                  <a:lnTo>
                    <a:pt x="f158" y="f64"/>
                  </a:lnTo>
                  <a:cubicBezTo>
                    <a:pt x="f158" y="f63"/>
                    <a:pt x="f159" y="f59"/>
                    <a:pt x="f160" y="f59"/>
                  </a:cubicBezTo>
                  <a:cubicBezTo>
                    <a:pt x="f161" y="f59"/>
                    <a:pt x="f162" y="f57"/>
                    <a:pt x="f163" y="f55"/>
                  </a:cubicBezTo>
                  <a:cubicBezTo>
                    <a:pt x="f164" y="f165"/>
                    <a:pt x="f166" y="f64"/>
                    <a:pt x="f167" y="f168"/>
                  </a:cubicBezTo>
                  <a:cubicBezTo>
                    <a:pt x="f169" y="f170"/>
                    <a:pt x="f171" y="f172"/>
                    <a:pt x="f173" y="f172"/>
                  </a:cubicBezTo>
                  <a:cubicBezTo>
                    <a:pt x="f174" y="f172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183" y="f184"/>
                  </a:cubicBezTo>
                  <a:cubicBezTo>
                    <a:pt x="f185" y="f186"/>
                    <a:pt x="f154" y="f187"/>
                    <a:pt x="f167" y="f188"/>
                  </a:cubicBezTo>
                  <a:cubicBezTo>
                    <a:pt x="f189" y="f190"/>
                    <a:pt x="f191" y="f192"/>
                    <a:pt x="f35" y="f193"/>
                  </a:cubicBezTo>
                  <a:cubicBezTo>
                    <a:pt x="f194" y="f192"/>
                    <a:pt x="f195" y="f190"/>
                    <a:pt x="f196" y="f188"/>
                  </a:cubicBezTo>
                  <a:cubicBezTo>
                    <a:pt x="f197" y="f198"/>
                    <a:pt x="f199" y="f200"/>
                    <a:pt x="f35" y="f201"/>
                  </a:cubicBezTo>
                  <a:lnTo>
                    <a:pt x="f191" y="f202"/>
                  </a:lnTo>
                  <a:cubicBezTo>
                    <a:pt x="f203" y="f204"/>
                    <a:pt x="f205" y="f206"/>
                    <a:pt x="f207" y="f206"/>
                  </a:cubicBezTo>
                  <a:cubicBezTo>
                    <a:pt x="f208" y="f206"/>
                    <a:pt x="f209" y="f210"/>
                    <a:pt x="f211" y="f212"/>
                  </a:cubicBezTo>
                  <a:cubicBezTo>
                    <a:pt x="f213" y="f214"/>
                    <a:pt x="f213" y="f215"/>
                    <a:pt x="f216" y="f201"/>
                  </a:cubicBezTo>
                  <a:lnTo>
                    <a:pt x="f217" y="f49"/>
                  </a:lnTo>
                  <a:cubicBezTo>
                    <a:pt x="f218" y="f47"/>
                    <a:pt x="f219" y="f2"/>
                    <a:pt x="f3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9" name="Google Shape;3440;p47">
            <a:extLst>
              <a:ext uri="{FF2B5EF4-FFF2-40B4-BE49-F238E27FC236}">
                <a16:creationId xmlns:a16="http://schemas.microsoft.com/office/drawing/2014/main" id="{72503976-21E2-4C95-90E5-249AD2824FAC}"/>
              </a:ext>
            </a:extLst>
          </p:cNvPr>
          <p:cNvGrpSpPr/>
          <p:nvPr/>
        </p:nvGrpSpPr>
        <p:grpSpPr>
          <a:xfrm>
            <a:off x="3372855" y="1552888"/>
            <a:ext cx="468840" cy="401842"/>
            <a:chOff x="3372855" y="1552888"/>
            <a:chExt cx="468840" cy="401842"/>
          </a:xfrm>
        </p:grpSpPr>
        <p:sp>
          <p:nvSpPr>
            <p:cNvPr id="50" name="Google Shape;3441;p47">
              <a:extLst>
                <a:ext uri="{FF2B5EF4-FFF2-40B4-BE49-F238E27FC236}">
                  <a16:creationId xmlns:a16="http://schemas.microsoft.com/office/drawing/2014/main" id="{0E7BD43E-0983-4912-93B7-1DCEB19A5D05}"/>
                </a:ext>
              </a:extLst>
            </p:cNvPr>
            <p:cNvSpPr/>
            <p:nvPr/>
          </p:nvSpPr>
          <p:spPr>
            <a:xfrm>
              <a:off x="3509229" y="1560149"/>
              <a:ext cx="121158" cy="114610"/>
            </a:xfrm>
            <a:custGeom>
              <a:gdLst>
                <a:gd name="f0" fmla="val w"/>
                <a:gd name="f1" fmla="val h"/>
                <a:gd name="f2" fmla="val 0"/>
                <a:gd name="f3" fmla="val 5644"/>
                <a:gd name="f4" fmla="val 5339"/>
                <a:gd name="f5" fmla="val 630"/>
                <a:gd name="f6" fmla="val 1"/>
                <a:gd name="f7" fmla="val 285"/>
                <a:gd name="f8" fmla="val 3248"/>
                <a:gd name="f9" fmla="val 2111"/>
                <a:gd name="f10" fmla="val 4710"/>
                <a:gd name="f11" fmla="val 5014"/>
                <a:gd name="f12" fmla="val 5359"/>
                <a:gd name="f13" fmla="val 5643"/>
                <a:gd name="f14" fmla="val 5055"/>
                <a:gd name="f15" fmla="val 3553"/>
                <a:gd name="f16" fmla="val 934"/>
                <a:gd name="f17" fmla="*/ f0 1 5644"/>
                <a:gd name="f18" fmla="*/ f1 1 533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5644"/>
                <a:gd name="f25" fmla="*/ f22 1 533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5644" h="533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13" y="f10"/>
                  </a:cubicBezTo>
                  <a:cubicBezTo>
                    <a:pt x="f13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3442;p47">
              <a:extLst>
                <a:ext uri="{FF2B5EF4-FFF2-40B4-BE49-F238E27FC236}">
                  <a16:creationId xmlns:a16="http://schemas.microsoft.com/office/drawing/2014/main" id="{CD896050-568D-4170-B5B5-22D4849C7A6D}"/>
                </a:ext>
              </a:extLst>
            </p:cNvPr>
            <p:cNvSpPr/>
            <p:nvPr/>
          </p:nvSpPr>
          <p:spPr>
            <a:xfrm>
              <a:off x="3509229" y="1560149"/>
              <a:ext cx="113303" cy="114866"/>
            </a:xfrm>
            <a:custGeom>
              <a:gdLst>
                <a:gd name="f0" fmla="val w"/>
                <a:gd name="f1" fmla="val h"/>
                <a:gd name="f2" fmla="val 0"/>
                <a:gd name="f3" fmla="val 5278"/>
                <a:gd name="f4" fmla="val 5351"/>
                <a:gd name="f5" fmla="val 630"/>
                <a:gd name="f6" fmla="val 1"/>
                <a:gd name="f7" fmla="val 447"/>
                <a:gd name="f8" fmla="val 285"/>
                <a:gd name="f9" fmla="val 82"/>
                <a:gd name="f10" fmla="val 183"/>
                <a:gd name="f11" fmla="val 61"/>
                <a:gd name="f12" fmla="val 305"/>
                <a:gd name="f13" fmla="val 467"/>
                <a:gd name="f14" fmla="val 3248"/>
                <a:gd name="f15" fmla="val 2111"/>
                <a:gd name="f16" fmla="val 5339"/>
                <a:gd name="f17" fmla="val 4710"/>
                <a:gd name="f18" fmla="val 4769"/>
                <a:gd name="f19" fmla="val 5346"/>
                <a:gd name="f20" fmla="val 4839"/>
                <a:gd name="f21" fmla="val 4912"/>
                <a:gd name="f22" fmla="val 5039"/>
                <a:gd name="f23" fmla="val 5175"/>
                <a:gd name="f24" fmla="val 5337"/>
                <a:gd name="f25" fmla="val 5298"/>
                <a:gd name="f26" fmla="val 3005"/>
                <a:gd name="f27" fmla="val 4953"/>
                <a:gd name="f28" fmla="val 1259"/>
                <a:gd name="f29" fmla="val 1340"/>
                <a:gd name="f30" fmla="val 1442"/>
                <a:gd name="f31" fmla="val 1502"/>
                <a:gd name="f32" fmla="val 143"/>
                <a:gd name="f33" fmla="val 1563"/>
                <a:gd name="f34" fmla="val 1645"/>
                <a:gd name="f35" fmla="val 1421"/>
                <a:gd name="f36" fmla="val 21"/>
                <a:gd name="f37" fmla="val 1178"/>
                <a:gd name="f38" fmla="val 934"/>
                <a:gd name="f39" fmla="*/ f0 1 5278"/>
                <a:gd name="f40" fmla="*/ f1 1 5351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278"/>
                <a:gd name="f47" fmla="*/ f44 1 5351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278" h="5351">
                  <a:moveTo>
                    <a:pt x="f5" y="f6"/>
                  </a:moveTo>
                  <a:cubicBezTo>
                    <a:pt x="f7" y="f6"/>
                    <a:pt x="f8" y="f9"/>
                    <a:pt x="f10" y="f10"/>
                  </a:cubicBezTo>
                  <a:cubicBezTo>
                    <a:pt x="f11" y="f12"/>
                    <a:pt x="f2" y="f13"/>
                    <a:pt x="f2" y="f5"/>
                  </a:cubicBezTo>
                  <a:cubicBezTo>
                    <a:pt x="f2" y="f14"/>
                    <a:pt x="f15" y="f16"/>
                    <a:pt x="f17" y="f16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3" y="f25"/>
                  </a:cubicBezTo>
                  <a:cubicBezTo>
                    <a:pt x="f26" y="f27"/>
                    <a:pt x="f28" y="f26"/>
                    <a:pt x="f28" y="f5"/>
                  </a:cubicBezTo>
                  <a:cubicBezTo>
                    <a:pt x="f28" y="f13"/>
                    <a:pt x="f29" y="f12"/>
                    <a:pt x="f30" y="f10"/>
                  </a:cubicBezTo>
                  <a:cubicBezTo>
                    <a:pt x="f31" y="f32"/>
                    <a:pt x="f33" y="f9"/>
                    <a:pt x="f34" y="f11"/>
                  </a:cubicBezTo>
                  <a:cubicBezTo>
                    <a:pt x="f35" y="f36"/>
                    <a:pt x="f37" y="f6"/>
                    <a:pt x="f38" y="f6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3443;p47">
              <a:extLst>
                <a:ext uri="{FF2B5EF4-FFF2-40B4-BE49-F238E27FC236}">
                  <a16:creationId xmlns:a16="http://schemas.microsoft.com/office/drawing/2014/main" id="{210F76FE-0887-4C1F-97FB-679764751931}"/>
                </a:ext>
              </a:extLst>
            </p:cNvPr>
            <p:cNvSpPr/>
            <p:nvPr/>
          </p:nvSpPr>
          <p:spPr>
            <a:xfrm>
              <a:off x="3630360" y="1560149"/>
              <a:ext cx="121587" cy="114610"/>
            </a:xfrm>
            <a:custGeom>
              <a:gdLst>
                <a:gd name="f0" fmla="val w"/>
                <a:gd name="f1" fmla="val h"/>
                <a:gd name="f2" fmla="val 0"/>
                <a:gd name="f3" fmla="val 5664"/>
                <a:gd name="f4" fmla="val 5339"/>
                <a:gd name="f5" fmla="val 4709"/>
                <a:gd name="f6" fmla="val 1"/>
                <a:gd name="f7" fmla="val 2111"/>
                <a:gd name="f8" fmla="val 4710"/>
                <a:gd name="f9" fmla="val 4872"/>
                <a:gd name="f10" fmla="val 61"/>
                <a:gd name="f11" fmla="val 4994"/>
                <a:gd name="f12" fmla="val 142"/>
                <a:gd name="f13" fmla="val 5115"/>
                <a:gd name="f14" fmla="val 264"/>
                <a:gd name="f15" fmla="val 5258"/>
                <a:gd name="f16" fmla="val 447"/>
                <a:gd name="f17" fmla="val 650"/>
                <a:gd name="f18" fmla="val 954"/>
                <a:gd name="f19" fmla="val 3552"/>
                <a:gd name="f20" fmla="val 5663"/>
                <a:gd name="f21" fmla="val 3248"/>
                <a:gd name="f22" fmla="val 630"/>
                <a:gd name="f23" fmla="val 285"/>
                <a:gd name="f24" fmla="val 5379"/>
                <a:gd name="f25" fmla="val 5034"/>
                <a:gd name="f26" fmla="*/ f0 1 5664"/>
                <a:gd name="f27" fmla="*/ f1 1 5339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664"/>
                <a:gd name="f34" fmla="*/ f31 1 5339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664" h="533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21"/>
                    <a:pt x="f20" y="f22"/>
                  </a:cubicBezTo>
                  <a:cubicBezTo>
                    <a:pt x="f20" y="f23"/>
                    <a:pt x="f24" y="f6"/>
                    <a:pt x="f2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3444;p47">
              <a:extLst>
                <a:ext uri="{FF2B5EF4-FFF2-40B4-BE49-F238E27FC236}">
                  <a16:creationId xmlns:a16="http://schemas.microsoft.com/office/drawing/2014/main" id="{3B1979E3-300A-4CDF-B0D9-E28B48E1F1F6}"/>
                </a:ext>
              </a:extLst>
            </p:cNvPr>
            <p:cNvSpPr/>
            <p:nvPr/>
          </p:nvSpPr>
          <p:spPr>
            <a:xfrm>
              <a:off x="3630360" y="1560149"/>
              <a:ext cx="113303" cy="114610"/>
            </a:xfrm>
            <a:custGeom>
              <a:gdLst>
                <a:gd name="f0" fmla="val w"/>
                <a:gd name="f1" fmla="val h"/>
                <a:gd name="f2" fmla="val 0"/>
                <a:gd name="f3" fmla="val 5278"/>
                <a:gd name="f4" fmla="val 5339"/>
                <a:gd name="f5" fmla="val 4709"/>
                <a:gd name="f6" fmla="val 1"/>
                <a:gd name="f7" fmla="val 2111"/>
                <a:gd name="f8" fmla="val 4710"/>
                <a:gd name="f9" fmla="val 4791"/>
                <a:gd name="f10" fmla="val 21"/>
                <a:gd name="f11" fmla="val 4852"/>
                <a:gd name="f12" fmla="val 41"/>
                <a:gd name="f13" fmla="val 4933"/>
                <a:gd name="f14" fmla="val 61"/>
                <a:gd name="f15" fmla="val 4994"/>
                <a:gd name="f16" fmla="val 102"/>
                <a:gd name="f17" fmla="val 5055"/>
                <a:gd name="f18" fmla="val 142"/>
                <a:gd name="f19" fmla="val 5115"/>
                <a:gd name="f20" fmla="val 264"/>
                <a:gd name="f21" fmla="val 5258"/>
                <a:gd name="f22" fmla="val 447"/>
                <a:gd name="f23" fmla="val 650"/>
                <a:gd name="f24" fmla="val 954"/>
                <a:gd name="f25" fmla="val 1198"/>
                <a:gd name="f26" fmla="val 1421"/>
                <a:gd name="f27" fmla="val 1665"/>
                <a:gd name="f28" fmla="val 5298"/>
                <a:gd name="f29" fmla="val 1563"/>
                <a:gd name="f30" fmla="val 1482"/>
                <a:gd name="f31" fmla="val 5197"/>
                <a:gd name="f32" fmla="val 1380"/>
                <a:gd name="f33" fmla="val 1340"/>
                <a:gd name="f34" fmla="val 1320"/>
                <a:gd name="f35" fmla="val 1299"/>
                <a:gd name="f36" fmla="val 1279"/>
                <a:gd name="f37" fmla="val 2355"/>
                <a:gd name="f38" fmla="val 3025"/>
                <a:gd name="f39" fmla="val 386"/>
                <a:gd name="f40" fmla="val 5196"/>
                <a:gd name="f41" fmla="val 5034"/>
                <a:gd name="f42" fmla="*/ f0 1 5278"/>
                <a:gd name="f43" fmla="*/ f1 1 533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5278"/>
                <a:gd name="f50" fmla="*/ f47 1 533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5278" h="533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4"/>
                    <a:pt x="f23" y="f4"/>
                  </a:cubicBezTo>
                  <a:lnTo>
                    <a:pt x="f24" y="f4"/>
                  </a:lnTo>
                  <a:cubicBezTo>
                    <a:pt x="f25" y="f4"/>
                    <a:pt x="f26" y="f4"/>
                    <a:pt x="f27" y="f28"/>
                  </a:cubicBezTo>
                  <a:cubicBezTo>
                    <a:pt x="f29" y="f21"/>
                    <a:pt x="f30" y="f31"/>
                    <a:pt x="f26" y="f19"/>
                  </a:cubicBezTo>
                  <a:cubicBezTo>
                    <a:pt x="f32" y="f17"/>
                    <a:pt x="f33" y="f15"/>
                    <a:pt x="f34" y="f13"/>
                  </a:cubicBezTo>
                  <a:cubicBezTo>
                    <a:pt x="f35" y="f11"/>
                    <a:pt x="f36" y="f9"/>
                    <a:pt x="f36" y="f8"/>
                  </a:cubicBezTo>
                  <a:cubicBezTo>
                    <a:pt x="f36" y="f37"/>
                    <a:pt x="f38" y="f39"/>
                    <a:pt x="f3" y="f14"/>
                  </a:cubicBezTo>
                  <a:cubicBezTo>
                    <a:pt x="f40" y="f10"/>
                    <a:pt x="f19" y="f6"/>
                    <a:pt x="f41" y="f6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3445;p47">
              <a:extLst>
                <a:ext uri="{FF2B5EF4-FFF2-40B4-BE49-F238E27FC236}">
                  <a16:creationId xmlns:a16="http://schemas.microsoft.com/office/drawing/2014/main" id="{4DA37162-220E-4503-8D55-0C9B72C397C7}"/>
                </a:ext>
              </a:extLst>
            </p:cNvPr>
            <p:cNvSpPr/>
            <p:nvPr/>
          </p:nvSpPr>
          <p:spPr>
            <a:xfrm>
              <a:off x="3516636" y="1713521"/>
              <a:ext cx="232266" cy="143798"/>
            </a:xfrm>
            <a:custGeom>
              <a:gdLst>
                <a:gd name="f0" fmla="val w"/>
                <a:gd name="f1" fmla="val h"/>
                <a:gd name="f2" fmla="val 0"/>
                <a:gd name="f3" fmla="val 10820"/>
                <a:gd name="f4" fmla="val 6699"/>
                <a:gd name="f5" fmla="val 5298"/>
                <a:gd name="f6" fmla="val 2802"/>
                <a:gd name="f7" fmla="val 670"/>
                <a:gd name="f8" fmla="val 1685"/>
                <a:gd name="f9" fmla="val 1"/>
                <a:gd name="f10" fmla="val 3979"/>
                <a:gd name="f11" fmla="val 41"/>
                <a:gd name="f12" fmla="val 4100"/>
                <a:gd name="f13" fmla="val 366"/>
                <a:gd name="f14" fmla="val 731"/>
                <a:gd name="f15" fmla="val 3918"/>
                <a:gd name="f16" fmla="val 1117"/>
                <a:gd name="f17" fmla="val 1868"/>
                <a:gd name="f18" fmla="val 2578"/>
                <a:gd name="f19" fmla="val 4182"/>
                <a:gd name="f20" fmla="val 3126"/>
                <a:gd name="f21" fmla="val 4608"/>
                <a:gd name="f22" fmla="val 3553"/>
                <a:gd name="f23" fmla="val 4912"/>
                <a:gd name="f24" fmla="val 4080"/>
                <a:gd name="f25" fmla="val 5095"/>
                <a:gd name="f26" fmla="val 7835"/>
                <a:gd name="f27" fmla="val 8526"/>
                <a:gd name="f28" fmla="val 9094"/>
                <a:gd name="f29" fmla="val 5643"/>
                <a:gd name="f30" fmla="val 6333"/>
                <a:gd name="f31" fmla="val 6455"/>
                <a:gd name="f32" fmla="val 9074"/>
                <a:gd name="f33" fmla="val 6577"/>
                <a:gd name="f34" fmla="val 9033"/>
                <a:gd name="f35" fmla="val 6698"/>
                <a:gd name="f36" fmla="val 10819"/>
                <a:gd name="f37" fmla="val 5217"/>
                <a:gd name="f38" fmla="val 5196"/>
                <a:gd name="f39" fmla="val 10636"/>
                <a:gd name="f40" fmla="val 2314"/>
                <a:gd name="f41" fmla="val 8241"/>
                <a:gd name="f42" fmla="*/ f0 1 10820"/>
                <a:gd name="f43" fmla="*/ f1 1 669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10820"/>
                <a:gd name="f50" fmla="*/ f47 1 669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0820" h="669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0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1" y="f25"/>
                  </a:cubicBezTo>
                  <a:lnTo>
                    <a:pt x="f26" y="f25"/>
                  </a:lnTo>
                  <a:cubicBezTo>
                    <a:pt x="f27" y="f25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6" y="f38"/>
                  </a:lnTo>
                  <a:cubicBezTo>
                    <a:pt x="f39" y="f40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3446;p47">
              <a:extLst>
                <a:ext uri="{FF2B5EF4-FFF2-40B4-BE49-F238E27FC236}">
                  <a16:creationId xmlns:a16="http://schemas.microsoft.com/office/drawing/2014/main" id="{D8D0E92F-BCF4-426F-AD46-5C276F4E2F66}"/>
                </a:ext>
              </a:extLst>
            </p:cNvPr>
            <p:cNvSpPr/>
            <p:nvPr/>
          </p:nvSpPr>
          <p:spPr>
            <a:xfrm>
              <a:off x="3516636" y="1715258"/>
              <a:ext cx="232266" cy="142061"/>
            </a:xfrm>
            <a:custGeom>
              <a:gdLst>
                <a:gd name="f0" fmla="val w"/>
                <a:gd name="f1" fmla="val h"/>
                <a:gd name="f2" fmla="val 0"/>
                <a:gd name="f3" fmla="val 10820"/>
                <a:gd name="f4" fmla="val 6618"/>
                <a:gd name="f5" fmla="val 4365"/>
                <a:gd name="f6" fmla="val 2274"/>
                <a:gd name="f7" fmla="val 366"/>
                <a:gd name="f8" fmla="val 589"/>
                <a:gd name="f9" fmla="val 1908"/>
                <a:gd name="f10" fmla="val 1"/>
                <a:gd name="f11" fmla="val 3898"/>
                <a:gd name="f12" fmla="val 41"/>
                <a:gd name="f13" fmla="val 4019"/>
                <a:gd name="f14" fmla="val 731"/>
                <a:gd name="f15" fmla="val 3837"/>
                <a:gd name="f16" fmla="val 1117"/>
                <a:gd name="f17" fmla="val 1868"/>
                <a:gd name="f18" fmla="val 2578"/>
                <a:gd name="f19" fmla="val 4101"/>
                <a:gd name="f20" fmla="val 3126"/>
                <a:gd name="f21" fmla="val 4527"/>
                <a:gd name="f22" fmla="val 3553"/>
                <a:gd name="f23" fmla="val 4831"/>
                <a:gd name="f24" fmla="val 4080"/>
                <a:gd name="f25" fmla="val 5014"/>
                <a:gd name="f26" fmla="val 4608"/>
                <a:gd name="f27" fmla="val 7835"/>
                <a:gd name="f28" fmla="val 8526"/>
                <a:gd name="f29" fmla="val 9094"/>
                <a:gd name="f30" fmla="val 5562"/>
                <a:gd name="f31" fmla="val 6252"/>
                <a:gd name="f32" fmla="val 6374"/>
                <a:gd name="f33" fmla="val 9074"/>
                <a:gd name="f34" fmla="val 6496"/>
                <a:gd name="f35" fmla="val 9033"/>
                <a:gd name="f36" fmla="val 6617"/>
                <a:gd name="f37" fmla="val 10819"/>
                <a:gd name="f38" fmla="val 5136"/>
                <a:gd name="f39" fmla="val 5115"/>
                <a:gd name="f40" fmla="val 10799"/>
                <a:gd name="f41" fmla="val 4892"/>
                <a:gd name="f42" fmla="val 10779"/>
                <a:gd name="f43" fmla="val 4649"/>
                <a:gd name="f44" fmla="val 10738"/>
                <a:gd name="f45" fmla="val 4425"/>
                <a:gd name="f46" fmla="val 10515"/>
                <a:gd name="f47" fmla="val 4263"/>
                <a:gd name="f48" fmla="val 10251"/>
                <a:gd name="f49" fmla="val 4161"/>
                <a:gd name="f50" fmla="val 9946"/>
                <a:gd name="f51" fmla="val 6719"/>
                <a:gd name="f52" fmla="val 6191"/>
                <a:gd name="f53" fmla="val 5664"/>
                <a:gd name="f54" fmla="val 3999"/>
                <a:gd name="f55" fmla="val 5258"/>
                <a:gd name="f56" fmla="val 3674"/>
                <a:gd name="f57" fmla="val 4689"/>
                <a:gd name="f58" fmla="val 3248"/>
                <a:gd name="f59" fmla="val 3979"/>
                <a:gd name="f60" fmla="val 2984"/>
                <a:gd name="f61" fmla="val 3228"/>
                <a:gd name="f62" fmla="val 2842"/>
                <a:gd name="f63" fmla="val 2497"/>
                <a:gd name="f64" fmla="val 3065"/>
                <a:gd name="f65" fmla="val 2152"/>
                <a:gd name="f66" fmla="val 3167"/>
                <a:gd name="f67" fmla="val 2132"/>
                <a:gd name="f68" fmla="val 3045"/>
                <a:gd name="f69" fmla="val 1787"/>
                <a:gd name="f70" fmla="val 3289"/>
                <a:gd name="f71" fmla="*/ f0 1 10820"/>
                <a:gd name="f72" fmla="*/ f1 1 6618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10820"/>
                <a:gd name="f79" fmla="*/ f76 1 6618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10820" h="6618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7" y="f11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49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3" y="f69"/>
                    <a:pt x="f70" y="f14"/>
                    <a:pt x="f5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3447;p47">
              <a:extLst>
                <a:ext uri="{FF2B5EF4-FFF2-40B4-BE49-F238E27FC236}">
                  <a16:creationId xmlns:a16="http://schemas.microsoft.com/office/drawing/2014/main" id="{0AE1FD3D-830B-4A87-9F5E-B41823EC5D4A}"/>
                </a:ext>
              </a:extLst>
            </p:cNvPr>
            <p:cNvSpPr/>
            <p:nvPr/>
          </p:nvSpPr>
          <p:spPr>
            <a:xfrm>
              <a:off x="3446483" y="1787021"/>
              <a:ext cx="387806" cy="160504"/>
            </a:xfrm>
            <a:custGeom>
              <a:gdLst>
                <a:gd name="f0" fmla="val w"/>
                <a:gd name="f1" fmla="val h"/>
                <a:gd name="f2" fmla="val 0"/>
                <a:gd name="f3" fmla="val 18066"/>
                <a:gd name="f4" fmla="val 7477"/>
                <a:gd name="f5" fmla="val 16667"/>
                <a:gd name="f6" fmla="val 1"/>
                <a:gd name="f7" fmla="val 16386"/>
                <a:gd name="f8" fmla="val 16104"/>
                <a:gd name="f9" fmla="val 95"/>
                <a:gd name="f10" fmla="val 15873"/>
                <a:gd name="f11" fmla="val 291"/>
                <a:gd name="f12" fmla="val 12309"/>
                <a:gd name="f13" fmla="val 3268"/>
                <a:gd name="f14" fmla="val 12343"/>
                <a:gd name="f15" fmla="val 3154"/>
                <a:gd name="f16" fmla="val 12362"/>
                <a:gd name="f17" fmla="val 3033"/>
                <a:gd name="f18" fmla="val 2909"/>
                <a:gd name="f19" fmla="val 2219"/>
                <a:gd name="f20" fmla="val 11794"/>
                <a:gd name="f21" fmla="val 1671"/>
                <a:gd name="f22" fmla="val 11103"/>
                <a:gd name="f23" fmla="val 7876"/>
                <a:gd name="f24" fmla="val 7348"/>
                <a:gd name="f25" fmla="val 6821"/>
                <a:gd name="f26" fmla="val 1509"/>
                <a:gd name="f27" fmla="val 6394"/>
                <a:gd name="f28" fmla="val 1184"/>
                <a:gd name="f29" fmla="val 5846"/>
                <a:gd name="f30" fmla="val 758"/>
                <a:gd name="f31" fmla="val 5136"/>
                <a:gd name="f32" fmla="val 494"/>
                <a:gd name="f33" fmla="val 4385"/>
                <a:gd name="f34" fmla="val 3370"/>
                <a:gd name="f35" fmla="val 2457"/>
                <a:gd name="f36" fmla="val 940"/>
                <a:gd name="f37" fmla="val 1848"/>
                <a:gd name="f38" fmla="val 6583"/>
                <a:gd name="f39" fmla="val 4223"/>
                <a:gd name="f40" fmla="val 7293"/>
                <a:gd name="f41" fmla="val 4628"/>
                <a:gd name="f42" fmla="val 7415"/>
                <a:gd name="f43" fmla="val 5034"/>
                <a:gd name="f44" fmla="val 7476"/>
                <a:gd name="f45" fmla="val 5461"/>
                <a:gd name="f46" fmla="val 10637"/>
                <a:gd name="f47" fmla="val 11164"/>
                <a:gd name="f48" fmla="val 11651"/>
                <a:gd name="f49" fmla="val 12057"/>
                <a:gd name="f50" fmla="val 6948"/>
                <a:gd name="f51" fmla="val 17497"/>
                <a:gd name="f52" fmla="val 2178"/>
                <a:gd name="f53" fmla="val 17984"/>
                <a:gd name="f54" fmla="val 1752"/>
                <a:gd name="f55" fmla="val 981"/>
                <a:gd name="f56" fmla="val 17639"/>
                <a:gd name="f57" fmla="val 453"/>
                <a:gd name="f58" fmla="val 17388"/>
                <a:gd name="f59" fmla="val 156"/>
                <a:gd name="f60" fmla="val 17028"/>
                <a:gd name="f61" fmla="*/ f0 1 18066"/>
                <a:gd name="f62" fmla="*/ f1 1 7477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18066"/>
                <a:gd name="f69" fmla="*/ f66 1 7477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18066" h="747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2" y="f13"/>
                  </a:lnTo>
                  <a:cubicBezTo>
                    <a:pt x="f14" y="f15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21"/>
                  </a:cubicBezTo>
                  <a:lnTo>
                    <a:pt x="f6" y="f21"/>
                  </a:lnTo>
                  <a:lnTo>
                    <a:pt x="f6" y="f38"/>
                  </a:ln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0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3" y="f55"/>
                    <a:pt x="f56" y="f57"/>
                  </a:cubicBezTo>
                  <a:cubicBezTo>
                    <a:pt x="f58" y="f59"/>
                    <a:pt x="f60" y="f6"/>
                    <a:pt x="f5" y="f6"/>
                  </a:cubicBezTo>
                  <a:close/>
                </a:path>
              </a:pathLst>
            </a:custGeom>
            <a:solidFill>
              <a:srgbClr val="FEEFD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3448;p47">
              <a:extLst>
                <a:ext uri="{FF2B5EF4-FFF2-40B4-BE49-F238E27FC236}">
                  <a16:creationId xmlns:a16="http://schemas.microsoft.com/office/drawing/2014/main" id="{CEA3DD10-3FD9-4C36-B0C6-EFDF9832F955}"/>
                </a:ext>
              </a:extLst>
            </p:cNvPr>
            <p:cNvSpPr/>
            <p:nvPr/>
          </p:nvSpPr>
          <p:spPr>
            <a:xfrm>
              <a:off x="3446483" y="1807201"/>
              <a:ext cx="384331" cy="140323"/>
            </a:xfrm>
            <a:custGeom>
              <a:gdLst>
                <a:gd name="f0" fmla="val w"/>
                <a:gd name="f1" fmla="val h"/>
                <a:gd name="f2" fmla="val 0"/>
                <a:gd name="f3" fmla="val 17904"/>
                <a:gd name="f4" fmla="val 6537"/>
                <a:gd name="f5" fmla="val 17883"/>
                <a:gd name="f6" fmla="val 12463"/>
                <a:gd name="f7" fmla="val 4730"/>
                <a:gd name="f8" fmla="val 12078"/>
                <a:gd name="f9" fmla="val 5075"/>
                <a:gd name="f10" fmla="val 11591"/>
                <a:gd name="f11" fmla="val 5278"/>
                <a:gd name="f12" fmla="val 11063"/>
                <a:gd name="f13" fmla="val 5887"/>
                <a:gd name="f14" fmla="val 5461"/>
                <a:gd name="f15" fmla="val 5034"/>
                <a:gd name="f16" fmla="val 5217"/>
                <a:gd name="f17" fmla="val 4649"/>
                <a:gd name="f18" fmla="val 5095"/>
                <a:gd name="f19" fmla="val 2274"/>
                <a:gd name="f20" fmla="val 4364"/>
                <a:gd name="f21" fmla="val 1482"/>
                <a:gd name="f22" fmla="val 1137"/>
                <a:gd name="f23" fmla="val 853"/>
                <a:gd name="f24" fmla="val 4080"/>
                <a:gd name="f25" fmla="val 3735"/>
                <a:gd name="f26" fmla="val 731"/>
                <a:gd name="f27" fmla="val 1"/>
                <a:gd name="f28" fmla="val 5643"/>
                <a:gd name="f29" fmla="val 1848"/>
                <a:gd name="f30" fmla="val 4223"/>
                <a:gd name="f31" fmla="val 6353"/>
                <a:gd name="f32" fmla="val 4628"/>
                <a:gd name="f33" fmla="val 6475"/>
                <a:gd name="f34" fmla="val 6536"/>
                <a:gd name="f35" fmla="val 10637"/>
                <a:gd name="f36" fmla="val 11164"/>
                <a:gd name="f37" fmla="val 11651"/>
                <a:gd name="f38" fmla="val 12057"/>
                <a:gd name="f39" fmla="val 6008"/>
                <a:gd name="f40" fmla="val 17497"/>
                <a:gd name="f41" fmla="val 1238"/>
                <a:gd name="f42" fmla="val 17761"/>
                <a:gd name="f43" fmla="val 995"/>
                <a:gd name="f44" fmla="val 17903"/>
                <a:gd name="f45" fmla="val 650"/>
                <a:gd name="f46" fmla="val 305"/>
                <a:gd name="f47" fmla="val 203"/>
                <a:gd name="f48" fmla="val 102"/>
                <a:gd name="f49" fmla="*/ f0 1 17904"/>
                <a:gd name="f50" fmla="*/ f1 1 653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7904"/>
                <a:gd name="f57" fmla="*/ f54 1 653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7904" h="653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lnTo>
                    <a:pt x="f13" y="f11"/>
                  </a:lnTo>
                  <a:cubicBezTo>
                    <a:pt x="f14" y="f11"/>
                    <a:pt x="f15" y="f16"/>
                    <a:pt x="f17" y="f18"/>
                  </a:cubicBezTo>
                  <a:lnTo>
                    <a:pt x="f19" y="f20"/>
                  </a:lnTo>
                  <a:lnTo>
                    <a:pt x="f21" y="f20"/>
                  </a:lnTo>
                  <a:cubicBezTo>
                    <a:pt x="f22" y="f20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6"/>
                  </a:lnTo>
                  <a:lnTo>
                    <a:pt x="f27" y="f28"/>
                  </a:lnTo>
                  <a:lnTo>
                    <a:pt x="f29" y="f28"/>
                  </a:lnTo>
                  <a:lnTo>
                    <a:pt x="f30" y="f31"/>
                  </a:lnTo>
                  <a:cubicBezTo>
                    <a:pt x="f32" y="f33"/>
                    <a:pt x="f15" y="f34"/>
                    <a:pt x="f14" y="f34"/>
                  </a:cubicBezTo>
                  <a:lnTo>
                    <a:pt x="f35" y="f34"/>
                  </a:lnTo>
                  <a:cubicBezTo>
                    <a:pt x="f36" y="f34"/>
                    <a:pt x="f37" y="f31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4" y="f46"/>
                  </a:cubicBezTo>
                  <a:cubicBezTo>
                    <a:pt x="f44" y="f47"/>
                    <a:pt x="f44" y="f48"/>
                    <a:pt x="f5" y="f2"/>
                  </a:cubicBezTo>
                  <a:close/>
                </a:path>
              </a:pathLst>
            </a:custGeom>
            <a:solidFill>
              <a:srgbClr val="FDDDA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3449;p47">
              <a:extLst>
                <a:ext uri="{FF2B5EF4-FFF2-40B4-BE49-F238E27FC236}">
                  <a16:creationId xmlns:a16="http://schemas.microsoft.com/office/drawing/2014/main" id="{1772B44E-403C-4FC6-82A2-2BE38B7E4D13}"/>
                </a:ext>
              </a:extLst>
            </p:cNvPr>
            <p:cNvSpPr/>
            <p:nvPr/>
          </p:nvSpPr>
          <p:spPr>
            <a:xfrm>
              <a:off x="3597240" y="1857301"/>
              <a:ext cx="113303" cy="19193"/>
            </a:xfrm>
            <a:custGeom>
              <a:gdLst>
                <a:gd name="f0" fmla="val w"/>
                <a:gd name="f1" fmla="val h"/>
                <a:gd name="f2" fmla="val 0"/>
                <a:gd name="f3" fmla="val 5278"/>
                <a:gd name="f4" fmla="val 894"/>
                <a:gd name="f5" fmla="val 630"/>
                <a:gd name="f6" fmla="val 285"/>
                <a:gd name="f7" fmla="val 1"/>
                <a:gd name="f8" fmla="val 4080"/>
                <a:gd name="f9" fmla="val 4425"/>
                <a:gd name="f10" fmla="val 4750"/>
                <a:gd name="f11" fmla="val 751"/>
                <a:gd name="f12" fmla="val 4974"/>
                <a:gd name="f13" fmla="val 528"/>
                <a:gd name="f14" fmla="val 5116"/>
                <a:gd name="f15" fmla="val 386"/>
                <a:gd name="f16" fmla="val 5217"/>
                <a:gd name="f17" fmla="val 203"/>
                <a:gd name="f18" fmla="*/ f0 1 5278"/>
                <a:gd name="f19" fmla="*/ f1 1 89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278"/>
                <a:gd name="f26" fmla="*/ f23 1 89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278" h="894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4"/>
                  </a:lnTo>
                  <a:lnTo>
                    <a:pt x="f8" y="f4"/>
                  </a:lnTo>
                  <a:cubicBezTo>
                    <a:pt x="f9" y="f4"/>
                    <a:pt x="f10" y="f11"/>
                    <a:pt x="f12" y="f13"/>
                  </a:cubicBezTo>
                  <a:cubicBezTo>
                    <a:pt x="f14" y="f15"/>
                    <a:pt x="f16" y="f17"/>
                    <a:pt x="f3" y="f2"/>
                  </a:cubicBezTo>
                  <a:close/>
                </a:path>
              </a:pathLst>
            </a:custGeom>
            <a:solidFill>
              <a:srgbClr val="FDDDA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3450;p47">
              <a:extLst>
                <a:ext uri="{FF2B5EF4-FFF2-40B4-BE49-F238E27FC236}">
                  <a16:creationId xmlns:a16="http://schemas.microsoft.com/office/drawing/2014/main" id="{1210C814-9A65-4FD5-924F-6238B0DFFDAB}"/>
                </a:ext>
              </a:extLst>
            </p:cNvPr>
            <p:cNvSpPr/>
            <p:nvPr/>
          </p:nvSpPr>
          <p:spPr>
            <a:xfrm>
              <a:off x="3379832" y="1803269"/>
              <a:ext cx="66678" cy="144255"/>
            </a:xfrm>
            <a:custGeom>
              <a:gdLst>
                <a:gd name="f0" fmla="val w"/>
                <a:gd name="f1" fmla="val h"/>
                <a:gd name="f2" fmla="val 0"/>
                <a:gd name="f3" fmla="val 3106"/>
                <a:gd name="f4" fmla="val 6720"/>
                <a:gd name="f5" fmla="val 1"/>
                <a:gd name="f6" fmla="val 6719"/>
                <a:gd name="f7" fmla="*/ f0 1 3106"/>
                <a:gd name="f8" fmla="*/ f1 1 672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106"/>
                <a:gd name="f15" fmla="*/ f12 1 672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106" h="6720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8AC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3451;p47">
              <a:extLst>
                <a:ext uri="{FF2B5EF4-FFF2-40B4-BE49-F238E27FC236}">
                  <a16:creationId xmlns:a16="http://schemas.microsoft.com/office/drawing/2014/main" id="{D3C1A62F-3A74-497B-A86A-9CEE37150DBF}"/>
                </a:ext>
              </a:extLst>
            </p:cNvPr>
            <p:cNvSpPr/>
            <p:nvPr/>
          </p:nvSpPr>
          <p:spPr>
            <a:xfrm>
              <a:off x="3379832" y="1803269"/>
              <a:ext cx="66678" cy="144255"/>
            </a:xfrm>
            <a:custGeom>
              <a:gdLst>
                <a:gd name="f0" fmla="val w"/>
                <a:gd name="f1" fmla="val h"/>
                <a:gd name="f2" fmla="val 0"/>
                <a:gd name="f3" fmla="val 3106"/>
                <a:gd name="f4" fmla="val 6720"/>
                <a:gd name="f5" fmla="val 1"/>
                <a:gd name="f6" fmla="val 6719"/>
                <a:gd name="f7" fmla="val 5867"/>
                <a:gd name="f8" fmla="val 1563"/>
                <a:gd name="f9" fmla="val 1401"/>
                <a:gd name="f10" fmla="val 1259"/>
                <a:gd name="f11" fmla="val 5745"/>
                <a:gd name="f12" fmla="val 5582"/>
                <a:gd name="f13" fmla="*/ f0 1 3106"/>
                <a:gd name="f14" fmla="*/ f1 1 672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106"/>
                <a:gd name="f21" fmla="*/ f18 1 672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106" h="6720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8" y="f7"/>
                  </a:lnTo>
                  <a:cubicBezTo>
                    <a:pt x="f9" y="f7"/>
                    <a:pt x="f10" y="f11"/>
                    <a:pt x="f10" y="f12"/>
                  </a:cubicBezTo>
                  <a:lnTo>
                    <a:pt x="f10" y="f5"/>
                  </a:lnTo>
                  <a:close/>
                </a:path>
              </a:pathLst>
            </a:custGeom>
            <a:solidFill>
              <a:srgbClr val="3B70C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3452;p47">
              <a:extLst>
                <a:ext uri="{FF2B5EF4-FFF2-40B4-BE49-F238E27FC236}">
                  <a16:creationId xmlns:a16="http://schemas.microsoft.com/office/drawing/2014/main" id="{78B2C8DB-CCE5-47D3-80EB-081C5679919E}"/>
                </a:ext>
              </a:extLst>
            </p:cNvPr>
            <p:cNvSpPr/>
            <p:nvPr/>
          </p:nvSpPr>
          <p:spPr>
            <a:xfrm>
              <a:off x="3372855" y="1552888"/>
              <a:ext cx="468840" cy="401842"/>
            </a:xfrm>
            <a:custGeom>
              <a:gdLst>
                <a:gd name="f0" fmla="val w"/>
                <a:gd name="f1" fmla="val h"/>
                <a:gd name="f2" fmla="val 0"/>
                <a:gd name="f3" fmla="val 21841"/>
                <a:gd name="f4" fmla="val 18720"/>
                <a:gd name="f5" fmla="val 16885"/>
                <a:gd name="f6" fmla="val 642"/>
                <a:gd name="f7" fmla="val 17103"/>
                <a:gd name="f8" fmla="val 17334"/>
                <a:gd name="f9" fmla="val 732"/>
                <a:gd name="f10" fmla="val 968"/>
                <a:gd name="f11" fmla="val 3403"/>
                <a:gd name="f12" fmla="val 15366"/>
                <a:gd name="f13" fmla="val 5372"/>
                <a:gd name="f14" fmla="val 12950"/>
                <a:gd name="f15" fmla="val 12904"/>
                <a:gd name="f16" fmla="val 5381"/>
                <a:gd name="f17" fmla="val 12851"/>
                <a:gd name="f18" fmla="val 5386"/>
                <a:gd name="f19" fmla="val 12795"/>
                <a:gd name="f20" fmla="val 12583"/>
                <a:gd name="f21" fmla="val 12337"/>
                <a:gd name="f22" fmla="val 5313"/>
                <a:gd name="f23" fmla="val 12321"/>
                <a:gd name="f24" fmla="val 5088"/>
                <a:gd name="f25" fmla="val 12341"/>
                <a:gd name="f26" fmla="val 2693"/>
                <a:gd name="f27" fmla="val 14290"/>
                <a:gd name="f28" fmla="val 663"/>
                <a:gd name="f29" fmla="val 16705"/>
                <a:gd name="f30" fmla="val 16760"/>
                <a:gd name="f31" fmla="val 650"/>
                <a:gd name="f32" fmla="val 16822"/>
                <a:gd name="f33" fmla="val 3106"/>
                <a:gd name="f34" fmla="val 11989"/>
                <a:gd name="f35" fmla="val 12558"/>
                <a:gd name="f36" fmla="val 12578"/>
                <a:gd name="f37" fmla="val 17490"/>
                <a:gd name="f38" fmla="val 18058"/>
                <a:gd name="f39" fmla="val 630"/>
                <a:gd name="f40" fmla="val 16678"/>
                <a:gd name="f41" fmla="val 1"/>
                <a:gd name="f42" fmla="val 14882"/>
                <a:gd name="f43" fmla="val 13217"/>
                <a:gd name="f44" fmla="val 1011"/>
                <a:gd name="f45" fmla="val 2612"/>
                <a:gd name="f46" fmla="val 339"/>
                <a:gd name="f47" fmla="val 156"/>
                <a:gd name="f48" fmla="val 12179"/>
                <a:gd name="f49" fmla="val 14"/>
                <a:gd name="f50" fmla="val 11996"/>
                <a:gd name="f51" fmla="val 11834"/>
                <a:gd name="f52" fmla="val 11692"/>
                <a:gd name="f53" fmla="val 10819"/>
                <a:gd name="f54" fmla="val 1069"/>
                <a:gd name="f55" fmla="val 9175"/>
                <a:gd name="f56" fmla="val 7287"/>
                <a:gd name="f57" fmla="val 7251"/>
                <a:gd name="f58" fmla="val 11"/>
                <a:gd name="f59" fmla="val 7214"/>
                <a:gd name="f60" fmla="val 10"/>
                <a:gd name="f61" fmla="val 7177"/>
                <a:gd name="f62" fmla="val 6618"/>
                <a:gd name="f63" fmla="val 6029"/>
                <a:gd name="f64" fmla="val 301"/>
                <a:gd name="f65" fmla="val 1556"/>
                <a:gd name="f66" fmla="val 6130"/>
                <a:gd name="f67" fmla="val 2125"/>
                <a:gd name="f68" fmla="val 6313"/>
                <a:gd name="f69" fmla="val 2673"/>
                <a:gd name="f70" fmla="val 6360"/>
                <a:gd name="f71" fmla="val 2799"/>
                <a:gd name="f72" fmla="val 6480"/>
                <a:gd name="f73" fmla="val 2876"/>
                <a:gd name="f74" fmla="val 6608"/>
                <a:gd name="f75" fmla="val 6645"/>
                <a:gd name="f76" fmla="val 6682"/>
                <a:gd name="f77" fmla="val 2869"/>
                <a:gd name="f78" fmla="val 6719"/>
                <a:gd name="f79" fmla="val 2855"/>
                <a:gd name="f80" fmla="val 6902"/>
                <a:gd name="f81" fmla="val 2795"/>
                <a:gd name="f82" fmla="val 6983"/>
                <a:gd name="f83" fmla="val 6922"/>
                <a:gd name="f84" fmla="val 2449"/>
                <a:gd name="f85" fmla="val 6759"/>
                <a:gd name="f86" fmla="val 1983"/>
                <a:gd name="f87" fmla="val 6658"/>
                <a:gd name="f88" fmla="val 1475"/>
                <a:gd name="f89" fmla="val 7116"/>
                <a:gd name="f90" fmla="val 7178"/>
                <a:gd name="f91" fmla="val 7237"/>
                <a:gd name="f92" fmla="val 9703"/>
                <a:gd name="f93" fmla="val 11651"/>
                <a:gd name="f94" fmla="val 2592"/>
                <a:gd name="f95" fmla="val 4987"/>
                <a:gd name="f96" fmla="val 5270"/>
                <a:gd name="f97" fmla="val 11459"/>
                <a:gd name="f98" fmla="val 5389"/>
                <a:gd name="f99" fmla="val 11219"/>
                <a:gd name="f100" fmla="val 11166"/>
                <a:gd name="f101" fmla="val 11114"/>
                <a:gd name="f102" fmla="val 5383"/>
                <a:gd name="f103" fmla="val 11063"/>
                <a:gd name="f104" fmla="val 9723"/>
                <a:gd name="f105" fmla="val 8485"/>
                <a:gd name="f106" fmla="val 4784"/>
                <a:gd name="f107" fmla="val 7653"/>
                <a:gd name="f108" fmla="val 3748"/>
                <a:gd name="f109" fmla="val 7581"/>
                <a:gd name="f110" fmla="val 3666"/>
                <a:gd name="f111" fmla="val 7483"/>
                <a:gd name="f112" fmla="val 3624"/>
                <a:gd name="f113" fmla="val 7389"/>
                <a:gd name="f114" fmla="val 7322"/>
                <a:gd name="f115" fmla="val 7257"/>
                <a:gd name="f116" fmla="val 3645"/>
                <a:gd name="f117" fmla="val 7206"/>
                <a:gd name="f118" fmla="val 3688"/>
                <a:gd name="f119" fmla="val 7064"/>
                <a:gd name="f120" fmla="val 3809"/>
                <a:gd name="f121" fmla="val 7044"/>
                <a:gd name="f122" fmla="val 4012"/>
                <a:gd name="f123" fmla="val 7145"/>
                <a:gd name="f124" fmla="val 4134"/>
                <a:gd name="f125" fmla="val 8119"/>
                <a:gd name="f126" fmla="val 5332"/>
                <a:gd name="f127" fmla="val 9540"/>
                <a:gd name="f128" fmla="val 6002"/>
                <a:gd name="f129" fmla="val 11108"/>
                <a:gd name="f130" fmla="val 6007"/>
                <a:gd name="f131" fmla="val 11159"/>
                <a:gd name="f132" fmla="val 6009"/>
                <a:gd name="f133" fmla="val 11212"/>
                <a:gd name="f134" fmla="val 11372"/>
                <a:gd name="f135" fmla="val 11555"/>
                <a:gd name="f136" fmla="val 5986"/>
                <a:gd name="f137" fmla="val 5941"/>
                <a:gd name="f138" fmla="val 7179"/>
                <a:gd name="f139" fmla="val 10514"/>
                <a:gd name="f140" fmla="val 7240"/>
                <a:gd name="f141" fmla="val 9418"/>
                <a:gd name="f142" fmla="val 7646"/>
                <a:gd name="f143" fmla="val 8464"/>
                <a:gd name="f144" fmla="val 8356"/>
                <a:gd name="f145" fmla="val 7490"/>
                <a:gd name="f146" fmla="val 9107"/>
                <a:gd name="f147" fmla="val 10183"/>
                <a:gd name="f148" fmla="val 6414"/>
                <a:gd name="f149" fmla="val 11360"/>
                <a:gd name="f150" fmla="val 5927"/>
                <a:gd name="f151" fmla="val 11563"/>
                <a:gd name="f152" fmla="val 5481"/>
                <a:gd name="f153" fmla="val 11868"/>
                <a:gd name="f154" fmla="val 5136"/>
                <a:gd name="f155" fmla="val 12253"/>
                <a:gd name="f156" fmla="val 3755"/>
                <a:gd name="f157" fmla="val 11665"/>
                <a:gd name="f158" fmla="val 11482"/>
                <a:gd name="f159" fmla="val 3613"/>
                <a:gd name="f160" fmla="val 11340"/>
                <a:gd name="f161" fmla="val 3431"/>
                <a:gd name="f162" fmla="val 325"/>
                <a:gd name="f163" fmla="val 142"/>
                <a:gd name="f164" fmla="val 18383"/>
                <a:gd name="f165" fmla="val 18566"/>
                <a:gd name="f166" fmla="val 18708"/>
                <a:gd name="f167" fmla="val 17794"/>
                <a:gd name="f168" fmla="val 5217"/>
                <a:gd name="f169" fmla="val 7551"/>
                <a:gd name="f170" fmla="val 18505"/>
                <a:gd name="f171" fmla="val 8138"/>
                <a:gd name="f172" fmla="val 18681"/>
                <a:gd name="f173" fmla="val 8756"/>
                <a:gd name="f174" fmla="val 18719"/>
                <a:gd name="f175" fmla="val 9368"/>
                <a:gd name="f176" fmla="val 9603"/>
                <a:gd name="f177" fmla="val 9837"/>
                <a:gd name="f178" fmla="val 18713"/>
                <a:gd name="f179" fmla="val 10068"/>
                <a:gd name="f180" fmla="val 10251"/>
                <a:gd name="f181" fmla="val 10393"/>
                <a:gd name="f182" fmla="val 18200"/>
                <a:gd name="f183" fmla="val 9809"/>
                <a:gd name="f184" fmla="val 18072"/>
                <a:gd name="f185" fmla="val 18084"/>
                <a:gd name="f186" fmla="val 9268"/>
                <a:gd name="f187" fmla="val 8752"/>
                <a:gd name="f188" fmla="val 8226"/>
                <a:gd name="f189" fmla="val 18042"/>
                <a:gd name="f190" fmla="val 7734"/>
                <a:gd name="f191" fmla="val 17896"/>
                <a:gd name="f192" fmla="val 5359"/>
                <a:gd name="f193" fmla="val 17186"/>
                <a:gd name="f194" fmla="val 5339"/>
                <a:gd name="f195" fmla="val 17165"/>
                <a:gd name="f196" fmla="val 12882"/>
                <a:gd name="f197" fmla="val 5278"/>
                <a:gd name="f198" fmla="val 5460"/>
                <a:gd name="f199" fmla="val 12842"/>
                <a:gd name="f200" fmla="val 5521"/>
                <a:gd name="f201" fmla="val 12781"/>
                <a:gd name="f202" fmla="val 6090"/>
                <a:gd name="f203" fmla="val 12111"/>
                <a:gd name="f204" fmla="val 11725"/>
                <a:gd name="f205" fmla="val 7815"/>
                <a:gd name="f206" fmla="val 9114"/>
                <a:gd name="f207" fmla="val 11928"/>
                <a:gd name="f208" fmla="val 9642"/>
                <a:gd name="f209" fmla="val 12334"/>
                <a:gd name="f210" fmla="val 10109"/>
                <a:gd name="f211" fmla="val 12700"/>
                <a:gd name="f212" fmla="val 10697"/>
                <a:gd name="f213" fmla="val 11306"/>
                <a:gd name="f214" fmla="val 14533"/>
                <a:gd name="f215" fmla="val 15061"/>
                <a:gd name="f216" fmla="val 15467"/>
                <a:gd name="f217" fmla="val 13309"/>
                <a:gd name="f218" fmla="val 13816"/>
                <a:gd name="f219" fmla="val 14303"/>
                <a:gd name="f220" fmla="val 15041"/>
                <a:gd name="f221" fmla="val 14750"/>
                <a:gd name="f222" fmla="val 10454"/>
                <a:gd name="f223" fmla="val 10271"/>
                <a:gd name="f224" fmla="val 10129"/>
                <a:gd name="f225" fmla="val 14892"/>
                <a:gd name="f226" fmla="val 15075"/>
                <a:gd name="f227" fmla="val 15237"/>
                <a:gd name="f228" fmla="val 15379"/>
                <a:gd name="f229" fmla="val 15163"/>
                <a:gd name="f230" fmla="val 15792"/>
                <a:gd name="f231" fmla="val 14953"/>
                <a:gd name="f232" fmla="val 16015"/>
                <a:gd name="f233" fmla="val 14364"/>
                <a:gd name="f234" fmla="val 19506"/>
                <a:gd name="f235" fmla="val 11441"/>
                <a:gd name="f236" fmla="val 19714"/>
                <a:gd name="f237" fmla="val 11297"/>
                <a:gd name="f238" fmla="val 19917"/>
                <a:gd name="f239" fmla="val 11225"/>
                <a:gd name="f240" fmla="val 20113"/>
                <a:gd name="f241" fmla="val 20358"/>
                <a:gd name="f242" fmla="val 20591"/>
                <a:gd name="f243" fmla="val 11338"/>
                <a:gd name="f244" fmla="val 20805"/>
                <a:gd name="f245" fmla="val 21130"/>
                <a:gd name="f246" fmla="val 12010"/>
                <a:gd name="f247" fmla="val 21090"/>
                <a:gd name="f248" fmla="val 12436"/>
                <a:gd name="f249" fmla="val 20704"/>
                <a:gd name="f250" fmla="val 12862"/>
                <a:gd name="f251" fmla="val 15264"/>
                <a:gd name="f252" fmla="val 17612"/>
                <a:gd name="f253" fmla="val 14939"/>
                <a:gd name="f254" fmla="val 17916"/>
                <a:gd name="f255" fmla="val 14513"/>
                <a:gd name="f256" fmla="val 14067"/>
                <a:gd name="f257" fmla="val 11448"/>
                <a:gd name="f258" fmla="val 11286"/>
                <a:gd name="f259" fmla="val 11144"/>
                <a:gd name="f260" fmla="val 14675"/>
                <a:gd name="f261" fmla="val 15244"/>
                <a:gd name="f262" fmla="val 18485"/>
                <a:gd name="f263" fmla="val 15690"/>
                <a:gd name="f264" fmla="val 18099"/>
                <a:gd name="f265" fmla="val 13329"/>
                <a:gd name="f266" fmla="val 21759"/>
                <a:gd name="f267" fmla="val 11807"/>
                <a:gd name="f268" fmla="val 21313"/>
                <a:gd name="f269" fmla="val 11157"/>
                <a:gd name="f270" fmla="val 21004"/>
                <a:gd name="f271" fmla="val 10791"/>
                <a:gd name="f272" fmla="val 20547"/>
                <a:gd name="f273" fmla="val 10599"/>
                <a:gd name="f274" fmla="val 20091"/>
                <a:gd name="f275" fmla="val 19737"/>
                <a:gd name="f276" fmla="val 19384"/>
                <a:gd name="f277" fmla="val 10715"/>
                <a:gd name="f278" fmla="val 19100"/>
                <a:gd name="f279" fmla="val 10954"/>
                <a:gd name="f280" fmla="val 17761"/>
                <a:gd name="f281" fmla="val 12071"/>
                <a:gd name="f282" fmla="val 17720"/>
                <a:gd name="f283" fmla="val 11766"/>
                <a:gd name="f284" fmla="val 17639"/>
                <a:gd name="f285" fmla="val 11462"/>
                <a:gd name="f286" fmla="val 17537"/>
                <a:gd name="f287" fmla="val 11177"/>
                <a:gd name="f288" fmla="val 17395"/>
                <a:gd name="f289" fmla="val 10731"/>
                <a:gd name="f290" fmla="val 17192"/>
                <a:gd name="f291" fmla="val 10305"/>
                <a:gd name="f292" fmla="val 16949"/>
                <a:gd name="f293" fmla="val 9919"/>
                <a:gd name="f294" fmla="val 9816"/>
                <a:gd name="f295" fmla="val 16788"/>
                <a:gd name="f296" fmla="val 9762"/>
                <a:gd name="f297" fmla="val 16684"/>
                <a:gd name="f298" fmla="val 16624"/>
                <a:gd name="f299" fmla="val 16562"/>
                <a:gd name="f300" fmla="val 9780"/>
                <a:gd name="f301" fmla="val 16502"/>
                <a:gd name="f302" fmla="val 9817"/>
                <a:gd name="f303" fmla="val 16360"/>
                <a:gd name="f304" fmla="val 9899"/>
                <a:gd name="f305" fmla="val 16320"/>
                <a:gd name="f306" fmla="val 10102"/>
                <a:gd name="f307" fmla="val 16421"/>
                <a:gd name="f308" fmla="val 10244"/>
                <a:gd name="f309" fmla="val 10589"/>
                <a:gd name="f310" fmla="val 16807"/>
                <a:gd name="f311" fmla="val 10974"/>
                <a:gd name="f312" fmla="val 17030"/>
                <a:gd name="f313" fmla="val 11624"/>
                <a:gd name="f314" fmla="val 17091"/>
                <a:gd name="f315" fmla="val 11888"/>
                <a:gd name="f316" fmla="val 17132"/>
                <a:gd name="f317" fmla="val 12172"/>
                <a:gd name="f318" fmla="val 17152"/>
                <a:gd name="f319" fmla="val 12294"/>
                <a:gd name="f320" fmla="val 17172"/>
                <a:gd name="f321" fmla="val 12416"/>
                <a:gd name="f322" fmla="val 16076"/>
                <a:gd name="f323" fmla="val 13491"/>
                <a:gd name="f324" fmla="val 15914"/>
                <a:gd name="f325" fmla="val 15284"/>
                <a:gd name="f326" fmla="val 10839"/>
                <a:gd name="f327" fmla="val 10372"/>
                <a:gd name="f328" fmla="val 10027"/>
                <a:gd name="f329" fmla="val 11827"/>
                <a:gd name="f330" fmla="val 9378"/>
                <a:gd name="f331" fmla="val 8607"/>
                <a:gd name="f332" fmla="val 11096"/>
                <a:gd name="f333" fmla="val 7592"/>
                <a:gd name="f334" fmla="val 7368"/>
                <a:gd name="f335" fmla="val 11117"/>
                <a:gd name="f336" fmla="val 11137"/>
                <a:gd name="f337" fmla="val 7916"/>
                <a:gd name="f338" fmla="val 9168"/>
                <a:gd name="f339" fmla="val 9845"/>
                <a:gd name="f340" fmla="val 7808"/>
                <a:gd name="f341" fmla="val 13194"/>
                <a:gd name="f342" fmla="val 14330"/>
                <a:gd name="f343" fmla="val 8194"/>
                <a:gd name="f344" fmla="val 8945"/>
                <a:gd name="f345" fmla="val 15307"/>
                <a:gd name="f346" fmla="val 8999"/>
                <a:gd name="f347" fmla="val 15382"/>
                <a:gd name="f348" fmla="val 9025"/>
                <a:gd name="f349" fmla="val 15454"/>
                <a:gd name="f350" fmla="val 15546"/>
                <a:gd name="f351" fmla="val 15634"/>
                <a:gd name="f352" fmla="val 8983"/>
                <a:gd name="f353" fmla="val 8904"/>
                <a:gd name="f354" fmla="val 15812"/>
                <a:gd name="f355" fmla="val 8762"/>
                <a:gd name="f356" fmla="val 8559"/>
                <a:gd name="f357" fmla="val 15650"/>
                <a:gd name="f358" fmla="val 8458"/>
                <a:gd name="f359" fmla="val 14696"/>
                <a:gd name="f360" fmla="val 7686"/>
                <a:gd name="f361" fmla="val 13539"/>
                <a:gd name="f362" fmla="val 7260"/>
                <a:gd name="f363" fmla="val 12443"/>
                <a:gd name="f364" fmla="val 5995"/>
                <a:gd name="f365" fmla="val 12601"/>
                <a:gd name="f366" fmla="val 6013"/>
                <a:gd name="f367" fmla="val 12746"/>
                <a:gd name="f368" fmla="val 12819"/>
                <a:gd name="f369" fmla="val 12889"/>
                <a:gd name="f370" fmla="val 6008"/>
                <a:gd name="f371" fmla="val 15731"/>
                <a:gd name="f372" fmla="val 17984"/>
                <a:gd name="f373" fmla="val 460"/>
                <a:gd name="f374" fmla="val 17558"/>
                <a:gd name="f375" fmla="val 54"/>
                <a:gd name="f376" fmla="val 16912"/>
                <a:gd name="f377" fmla="val 5"/>
                <a:gd name="f378" fmla="val 16795"/>
                <a:gd name="f379" fmla="*/ f0 1 21841"/>
                <a:gd name="f380" fmla="*/ f1 1 18720"/>
                <a:gd name="f381" fmla="val f2"/>
                <a:gd name="f382" fmla="val f3"/>
                <a:gd name="f383" fmla="val f4"/>
                <a:gd name="f384" fmla="+- f383 0 f381"/>
                <a:gd name="f385" fmla="+- f382 0 f381"/>
                <a:gd name="f386" fmla="*/ f385 1 21841"/>
                <a:gd name="f387" fmla="*/ f384 1 18720"/>
                <a:gd name="f388" fmla="*/ f381 1 f386"/>
                <a:gd name="f389" fmla="*/ f382 1 f386"/>
                <a:gd name="f390" fmla="*/ f381 1 f387"/>
                <a:gd name="f391" fmla="*/ f383 1 f387"/>
                <a:gd name="f392" fmla="*/ f388 f379 1"/>
                <a:gd name="f393" fmla="*/ f389 f379 1"/>
                <a:gd name="f394" fmla="*/ f391 f380 1"/>
                <a:gd name="f395" fmla="*/ f390 f38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2" t="f395" r="f393" b="f394"/>
              <a:pathLst>
                <a:path w="21841" h="187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31"/>
                    <a:pt x="f32" y="f6"/>
                    <a:pt x="f5" y="f6"/>
                  </a:cubicBezTo>
                  <a:close/>
                  <a:moveTo>
                    <a:pt x="f33" y="f34"/>
                  </a:moveTo>
                  <a:lnTo>
                    <a:pt x="f33" y="f35"/>
                  </a:lnTo>
                  <a:cubicBezTo>
                    <a:pt x="f33" y="f35"/>
                    <a:pt x="f33" y="f36"/>
                    <a:pt x="f33" y="f36"/>
                  </a:cubicBezTo>
                  <a:lnTo>
                    <a:pt x="f33" y="f37"/>
                  </a:lnTo>
                  <a:lnTo>
                    <a:pt x="f33" y="f38"/>
                  </a:lnTo>
                  <a:lnTo>
                    <a:pt x="f39" y="f38"/>
                  </a:lnTo>
                  <a:lnTo>
                    <a:pt x="f39" y="f34"/>
                  </a:lnTo>
                  <a:close/>
                  <a:moveTo>
                    <a:pt x="f40" y="f41"/>
                  </a:moveTo>
                  <a:cubicBezTo>
                    <a:pt x="f42" y="f41"/>
                    <a:pt x="f43" y="f44"/>
                    <a:pt x="f23" y="f45"/>
                  </a:cubicBezTo>
                  <a:lnTo>
                    <a:pt x="f23" y="f46"/>
                  </a:lnTo>
                  <a:cubicBezTo>
                    <a:pt x="f23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2" y="f46"/>
                  </a:cubicBezTo>
                  <a:lnTo>
                    <a:pt x="f52" y="f45"/>
                  </a:lnTo>
                  <a:cubicBezTo>
                    <a:pt x="f53" y="f54"/>
                    <a:pt x="f55" y="f49"/>
                    <a:pt x="f56" y="f49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3" y="f10"/>
                  </a:cubicBezTo>
                  <a:cubicBezTo>
                    <a:pt x="f63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82" y="f45"/>
                    <a:pt x="f83" y="f84"/>
                  </a:cubicBezTo>
                  <a:cubicBezTo>
                    <a:pt x="f85" y="f86"/>
                    <a:pt x="f87" y="f88"/>
                    <a:pt x="f87" y="f10"/>
                  </a:cubicBezTo>
                  <a:cubicBezTo>
                    <a:pt x="f87" y="f9"/>
                    <a:pt x="f80" y="f6"/>
                    <a:pt x="f89" y="f6"/>
                  </a:cubicBezTo>
                  <a:cubicBezTo>
                    <a:pt x="f90" y="f6"/>
                    <a:pt x="f91" y="f31"/>
                    <a:pt x="f56" y="f28"/>
                  </a:cubicBezTo>
                  <a:cubicBezTo>
                    <a:pt x="f92" y="f28"/>
                    <a:pt x="f93" y="f94"/>
                    <a:pt x="f52" y="f95"/>
                  </a:cubicBezTo>
                  <a:cubicBezTo>
                    <a:pt x="f52" y="f96"/>
                    <a:pt x="f97" y="f98"/>
                    <a:pt x="f99" y="f98"/>
                  </a:cubicBezTo>
                  <a:cubicBezTo>
                    <a:pt x="f100" y="f98"/>
                    <a:pt x="f101" y="f102"/>
                    <a:pt x="f103" y="f13"/>
                  </a:cubicBezTo>
                  <a:cubicBezTo>
                    <a:pt x="f104" y="f13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2"/>
                  </a:cubicBezTo>
                  <a:cubicBezTo>
                    <a:pt x="f114" y="f112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03" y="f128"/>
                  </a:cubicBezTo>
                  <a:cubicBezTo>
                    <a:pt x="f129" y="f130"/>
                    <a:pt x="f131" y="f132"/>
                    <a:pt x="f133" y="f132"/>
                  </a:cubicBezTo>
                  <a:cubicBezTo>
                    <a:pt x="f134" y="f132"/>
                    <a:pt x="f135" y="f136"/>
                    <a:pt x="f52" y="f137"/>
                  </a:cubicBezTo>
                  <a:lnTo>
                    <a:pt x="f52" y="f138"/>
                  </a:ln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85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lnTo>
                    <a:pt x="f156" y="f155"/>
                  </a:lnTo>
                  <a:lnTo>
                    <a:pt x="f156" y="f157"/>
                  </a:lnTo>
                  <a:cubicBezTo>
                    <a:pt x="f156" y="f158"/>
                    <a:pt x="f159" y="f160"/>
                    <a:pt x="f161" y="f160"/>
                  </a:cubicBezTo>
                  <a:lnTo>
                    <a:pt x="f162" y="f160"/>
                  </a:lnTo>
                  <a:cubicBezTo>
                    <a:pt x="f163" y="f160"/>
                    <a:pt x="f2" y="f158"/>
                    <a:pt x="f2" y="f157"/>
                  </a:cubicBezTo>
                  <a:lnTo>
                    <a:pt x="f2" y="f164"/>
                  </a:lnTo>
                  <a:cubicBezTo>
                    <a:pt x="f2" y="f165"/>
                    <a:pt x="f163" y="f166"/>
                    <a:pt x="f162" y="f166"/>
                  </a:cubicBezTo>
                  <a:lnTo>
                    <a:pt x="f161" y="f166"/>
                  </a:lnTo>
                  <a:cubicBezTo>
                    <a:pt x="f159" y="f166"/>
                    <a:pt x="f156" y="f165"/>
                    <a:pt x="f156" y="f164"/>
                  </a:cubicBezTo>
                  <a:lnTo>
                    <a:pt x="f156" y="f167"/>
                  </a:lnTo>
                  <a:lnTo>
                    <a:pt x="f168" y="f167"/>
                  </a:lnTo>
                  <a:lnTo>
                    <a:pt x="f169" y="f170"/>
                  </a:lnTo>
                  <a:cubicBezTo>
                    <a:pt x="f171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66"/>
                  </a:cubicBezTo>
                  <a:cubicBezTo>
                    <a:pt x="f180" y="f166"/>
                    <a:pt x="f181" y="f165"/>
                    <a:pt x="f181" y="f164"/>
                  </a:cubicBezTo>
                  <a:cubicBezTo>
                    <a:pt x="f181" y="f182"/>
                    <a:pt x="f180" y="f38"/>
                    <a:pt x="f179" y="f38"/>
                  </a:cubicBezTo>
                  <a:cubicBezTo>
                    <a:pt x="f183" y="f184"/>
                    <a:pt x="f127" y="f185"/>
                    <a:pt x="f186" y="f185"/>
                  </a:cubicBezTo>
                  <a:cubicBezTo>
                    <a:pt x="f187" y="f185"/>
                    <a:pt x="f188" y="f189"/>
                    <a:pt x="f190" y="f191"/>
                  </a:cubicBezTo>
                  <a:lnTo>
                    <a:pt x="f192" y="f193"/>
                  </a:lnTo>
                  <a:cubicBezTo>
                    <a:pt x="f194" y="f195"/>
                    <a:pt x="f156" y="f195"/>
                    <a:pt x="f156" y="f195"/>
                  </a:cubicBezTo>
                  <a:lnTo>
                    <a:pt x="f156" y="f196"/>
                  </a:lnTo>
                  <a:lnTo>
                    <a:pt x="f197" y="f196"/>
                  </a:lnTo>
                  <a:cubicBezTo>
                    <a:pt x="f192" y="f196"/>
                    <a:pt x="f198" y="f199"/>
                    <a:pt x="f200" y="f201"/>
                  </a:cubicBezTo>
                  <a:cubicBezTo>
                    <a:pt x="f202" y="f203"/>
                    <a:pt x="f83" y="f204"/>
                    <a:pt x="f205" y="f204"/>
                  </a:cubicBezTo>
                  <a:cubicBezTo>
                    <a:pt x="f105" y="f204"/>
                    <a:pt x="f206" y="f207"/>
                    <a:pt x="f208" y="f209"/>
                  </a:cubicBezTo>
                  <a:cubicBezTo>
                    <a:pt x="f210" y="f211"/>
                    <a:pt x="f212" y="f196"/>
                    <a:pt x="f213" y="f196"/>
                  </a:cubicBezTo>
                  <a:lnTo>
                    <a:pt x="f214" y="f196"/>
                  </a:lnTo>
                  <a:cubicBezTo>
                    <a:pt x="f215" y="f196"/>
                    <a:pt x="f216" y="f217"/>
                    <a:pt x="f216" y="f218"/>
                  </a:cubicBezTo>
                  <a:cubicBezTo>
                    <a:pt x="f216" y="f219"/>
                    <a:pt x="f220" y="f221"/>
                    <a:pt x="f214" y="f221"/>
                  </a:cubicBezTo>
                  <a:lnTo>
                    <a:pt x="f222" y="f221"/>
                  </a:lnTo>
                  <a:cubicBezTo>
                    <a:pt x="f223" y="f221"/>
                    <a:pt x="f224" y="f225"/>
                    <a:pt x="f224" y="f226"/>
                  </a:cubicBezTo>
                  <a:cubicBezTo>
                    <a:pt x="f224" y="f227"/>
                    <a:pt x="f223" y="f228"/>
                    <a:pt x="f222" y="f228"/>
                  </a:cubicBezTo>
                  <a:lnTo>
                    <a:pt x="f214" y="f228"/>
                  </a:lnTo>
                  <a:cubicBezTo>
                    <a:pt x="f229" y="f228"/>
                    <a:pt x="f230" y="f231"/>
                    <a:pt x="f232" y="f233"/>
                  </a:cubicBezTo>
                  <a:lnTo>
                    <a:pt x="f234" y="f235"/>
                  </a:lnTo>
                  <a:cubicBezTo>
                    <a:pt x="f236" y="f237"/>
                    <a:pt x="f238" y="f239"/>
                    <a:pt x="f240" y="f239"/>
                  </a:cubicBezTo>
                  <a:cubicBezTo>
                    <a:pt x="f241" y="f239"/>
                    <a:pt x="f242" y="f243"/>
                    <a:pt x="f244" y="f151"/>
                  </a:cubicBezTo>
                  <a:cubicBezTo>
                    <a:pt x="f245" y="f246"/>
                    <a:pt x="f247" y="f248"/>
                    <a:pt x="f249" y="f250"/>
                  </a:cubicBezTo>
                  <a:lnTo>
                    <a:pt x="f251" y="f252"/>
                  </a:lnTo>
                  <a:cubicBezTo>
                    <a:pt x="f253" y="f254"/>
                    <a:pt x="f255" y="f38"/>
                    <a:pt x="f256" y="f38"/>
                  </a:cubicBezTo>
                  <a:lnTo>
                    <a:pt x="f257" y="f38"/>
                  </a:lnTo>
                  <a:cubicBezTo>
                    <a:pt x="f258" y="f38"/>
                    <a:pt x="f259" y="f182"/>
                    <a:pt x="f259" y="f164"/>
                  </a:cubicBezTo>
                  <a:cubicBezTo>
                    <a:pt x="f259" y="f165"/>
                    <a:pt x="f258" y="f166"/>
                    <a:pt x="f257" y="f166"/>
                  </a:cubicBezTo>
                  <a:lnTo>
                    <a:pt x="f256" y="f166"/>
                  </a:lnTo>
                  <a:cubicBezTo>
                    <a:pt x="f260" y="f166"/>
                    <a:pt x="f261" y="f262"/>
                    <a:pt x="f263" y="f264"/>
                  </a:cubicBezTo>
                  <a:lnTo>
                    <a:pt x="f245" y="f265"/>
                  </a:lnTo>
                  <a:cubicBezTo>
                    <a:pt x="f266" y="f201"/>
                    <a:pt x="f3" y="f267"/>
                    <a:pt x="f268" y="f269"/>
                  </a:cubicBezTo>
                  <a:cubicBezTo>
                    <a:pt x="f270" y="f271"/>
                    <a:pt x="f272" y="f273"/>
                    <a:pt x="f274" y="f273"/>
                  </a:cubicBezTo>
                  <a:cubicBezTo>
                    <a:pt x="f275" y="f273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5" y="f294"/>
                    <a:pt x="f295" y="f296"/>
                    <a:pt x="f297" y="f296"/>
                  </a:cubicBezTo>
                  <a:cubicBezTo>
                    <a:pt x="f298" y="f296"/>
                    <a:pt x="f299" y="f300"/>
                    <a:pt x="f301" y="f302"/>
                  </a:cubicBezTo>
                  <a:cubicBezTo>
                    <a:pt x="f303" y="f304"/>
                    <a:pt x="f305" y="f306"/>
                    <a:pt x="f307" y="f308"/>
                  </a:cubicBezTo>
                  <a:cubicBezTo>
                    <a:pt x="f298" y="f309"/>
                    <a:pt x="f310" y="f311"/>
                    <a:pt x="f292" y="f149"/>
                  </a:cubicBezTo>
                  <a:cubicBezTo>
                    <a:pt x="f312" y="f313"/>
                    <a:pt x="f314" y="f315"/>
                    <a:pt x="f316" y="f317"/>
                  </a:cubicBezTo>
                  <a:cubicBezTo>
                    <a:pt x="f318" y="f319"/>
                    <a:pt x="f320" y="f321"/>
                    <a:pt x="f290" y="f35"/>
                  </a:cubicBezTo>
                  <a:lnTo>
                    <a:pt x="f322" y="f323"/>
                  </a:lnTo>
                  <a:cubicBezTo>
                    <a:pt x="f324" y="f201"/>
                    <a:pt x="f325" y="f155"/>
                    <a:pt x="f214" y="f155"/>
                  </a:cubicBezTo>
                  <a:lnTo>
                    <a:pt x="f213" y="f155"/>
                  </a:lnTo>
                  <a:cubicBezTo>
                    <a:pt x="f326" y="f155"/>
                    <a:pt x="f327" y="f203"/>
                    <a:pt x="f328" y="f329"/>
                  </a:cubicBezTo>
                  <a:cubicBezTo>
                    <a:pt x="f330" y="f160"/>
                    <a:pt x="f331" y="f332"/>
                    <a:pt x="f205" y="f332"/>
                  </a:cubicBezTo>
                  <a:cubicBezTo>
                    <a:pt x="f333" y="f332"/>
                    <a:pt x="f334" y="f335"/>
                    <a:pt x="f123" y="f336"/>
                  </a:cubicBezTo>
                  <a:cubicBezTo>
                    <a:pt x="f337" y="f338"/>
                    <a:pt x="f339" y="f340"/>
                    <a:pt x="f50" y="f340"/>
                  </a:cubicBezTo>
                  <a:cubicBezTo>
                    <a:pt x="f341" y="f340"/>
                    <a:pt x="f342" y="f343"/>
                    <a:pt x="f261" y="f344"/>
                  </a:cubicBezTo>
                  <a:cubicBezTo>
                    <a:pt x="f345" y="f346"/>
                    <a:pt x="f347" y="f348"/>
                    <a:pt x="f349" y="f348"/>
                  </a:cubicBezTo>
                  <a:cubicBezTo>
                    <a:pt x="f350" y="f348"/>
                    <a:pt x="f351" y="f352"/>
                    <a:pt x="f263" y="f353"/>
                  </a:cubicBezTo>
                  <a:cubicBezTo>
                    <a:pt x="f354" y="f355"/>
                    <a:pt x="f230" y="f356"/>
                    <a:pt x="f357" y="f358"/>
                  </a:cubicBezTo>
                  <a:cubicBezTo>
                    <a:pt x="f359" y="f360"/>
                    <a:pt x="f361" y="f362"/>
                    <a:pt x="f23" y="f138"/>
                  </a:cubicBezTo>
                  <a:lnTo>
                    <a:pt x="f23" y="f137"/>
                  </a:lnTo>
                  <a:cubicBezTo>
                    <a:pt x="f363" y="f364"/>
                    <a:pt x="f365" y="f366"/>
                    <a:pt x="f367" y="f366"/>
                  </a:cubicBezTo>
                  <a:cubicBezTo>
                    <a:pt x="f368" y="f366"/>
                    <a:pt x="f369" y="f370"/>
                    <a:pt x="f14" y="f128"/>
                  </a:cubicBezTo>
                  <a:cubicBezTo>
                    <a:pt x="f371" y="f128"/>
                    <a:pt x="f372" y="f108"/>
                    <a:pt x="f372" y="f10"/>
                  </a:cubicBezTo>
                  <a:cubicBezTo>
                    <a:pt x="f372" y="f373"/>
                    <a:pt x="f374" y="f375"/>
                    <a:pt x="f312" y="f49"/>
                  </a:cubicBezTo>
                  <a:cubicBezTo>
                    <a:pt x="f376" y="f377"/>
                    <a:pt x="f378" y="f41"/>
                    <a:pt x="f40" y="f41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2" name="Google Shape;3453;p47">
            <a:extLst>
              <a:ext uri="{FF2B5EF4-FFF2-40B4-BE49-F238E27FC236}">
                <a16:creationId xmlns:a16="http://schemas.microsoft.com/office/drawing/2014/main" id="{3065F0D3-56D0-4A9E-9030-D64DECE97425}"/>
              </a:ext>
            </a:extLst>
          </p:cNvPr>
          <p:cNvGrpSpPr/>
          <p:nvPr/>
        </p:nvGrpSpPr>
        <p:grpSpPr>
          <a:xfrm>
            <a:off x="1421581" y="1521570"/>
            <a:ext cx="474088" cy="464487"/>
            <a:chOff x="1421581" y="1521570"/>
            <a:chExt cx="474088" cy="464487"/>
          </a:xfrm>
        </p:grpSpPr>
        <p:sp>
          <p:nvSpPr>
            <p:cNvPr id="63" name="Google Shape;3454;p47">
              <a:extLst>
                <a:ext uri="{FF2B5EF4-FFF2-40B4-BE49-F238E27FC236}">
                  <a16:creationId xmlns:a16="http://schemas.microsoft.com/office/drawing/2014/main" id="{6168938C-565B-4B31-A1AE-6425085187A2}"/>
                </a:ext>
              </a:extLst>
            </p:cNvPr>
            <p:cNvSpPr/>
            <p:nvPr/>
          </p:nvSpPr>
          <p:spPr>
            <a:xfrm>
              <a:off x="1523116" y="1819582"/>
              <a:ext cx="52294" cy="72795"/>
            </a:xfrm>
            <a:custGeom>
              <a:gdLst>
                <a:gd name="f0" fmla="val w"/>
                <a:gd name="f1" fmla="val h"/>
                <a:gd name="f2" fmla="val 0"/>
                <a:gd name="f3" fmla="val 2436"/>
                <a:gd name="f4" fmla="val 3391"/>
                <a:gd name="f5" fmla="val 1218"/>
                <a:gd name="f6" fmla="val 1"/>
                <a:gd name="f7" fmla="val 1300"/>
                <a:gd name="f8" fmla="val 2173"/>
                <a:gd name="f9" fmla="val 2842"/>
                <a:gd name="f10" fmla="val 548"/>
                <a:gd name="f11" fmla="val 3390"/>
                <a:gd name="f12" fmla="val 1888"/>
                <a:gd name="f13" fmla="*/ f0 1 2436"/>
                <a:gd name="f14" fmla="*/ f1 1 3391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436"/>
                <a:gd name="f21" fmla="*/ f18 1 3391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436" h="3391">
                  <a:moveTo>
                    <a:pt x="f5" y="f6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5" y="f11"/>
                  </a:cubicBezTo>
                  <a:cubicBezTo>
                    <a:pt x="f12" y="f11"/>
                    <a:pt x="f3" y="f9"/>
                    <a:pt x="f3" y="f8"/>
                  </a:cubicBezTo>
                  <a:cubicBezTo>
                    <a:pt x="f3" y="f7"/>
                    <a:pt x="f5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3455;p47">
              <a:extLst>
                <a:ext uri="{FF2B5EF4-FFF2-40B4-BE49-F238E27FC236}">
                  <a16:creationId xmlns:a16="http://schemas.microsoft.com/office/drawing/2014/main" id="{1256F13A-7535-407B-BFBC-39A0F3876579}"/>
                </a:ext>
              </a:extLst>
            </p:cNvPr>
            <p:cNvSpPr/>
            <p:nvPr/>
          </p:nvSpPr>
          <p:spPr>
            <a:xfrm>
              <a:off x="1636821" y="1819582"/>
              <a:ext cx="52312" cy="72795"/>
            </a:xfrm>
            <a:custGeom>
              <a:gdLst>
                <a:gd name="f0" fmla="val w"/>
                <a:gd name="f1" fmla="val h"/>
                <a:gd name="f2" fmla="val 0"/>
                <a:gd name="f3" fmla="val 2437"/>
                <a:gd name="f4" fmla="val 3391"/>
                <a:gd name="f5" fmla="val 1219"/>
                <a:gd name="f6" fmla="val 1"/>
                <a:gd name="f7" fmla="val 1300"/>
                <a:gd name="f8" fmla="val 2173"/>
                <a:gd name="f9" fmla="val 2842"/>
                <a:gd name="f10" fmla="val 549"/>
                <a:gd name="f11" fmla="val 3390"/>
                <a:gd name="f12" fmla="val 1888"/>
                <a:gd name="f13" fmla="val 2436"/>
                <a:gd name="f14" fmla="*/ f0 1 2437"/>
                <a:gd name="f15" fmla="*/ f1 1 339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437"/>
                <a:gd name="f22" fmla="*/ f19 1 339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437" h="3391">
                  <a:moveTo>
                    <a:pt x="f5" y="f6"/>
                  </a:moveTo>
                  <a:cubicBezTo>
                    <a:pt x="f5" y="f6"/>
                    <a:pt x="f6" y="f7"/>
                    <a:pt x="f6" y="f8"/>
                  </a:cubicBezTo>
                  <a:cubicBezTo>
                    <a:pt x="f6" y="f9"/>
                    <a:pt x="f10" y="f11"/>
                    <a:pt x="f5" y="f11"/>
                  </a:cubicBezTo>
                  <a:cubicBezTo>
                    <a:pt x="f12" y="f11"/>
                    <a:pt x="f13" y="f9"/>
                    <a:pt x="f13" y="f8"/>
                  </a:cubicBezTo>
                  <a:cubicBezTo>
                    <a:pt x="f13" y="f7"/>
                    <a:pt x="f5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3456;p47">
              <a:extLst>
                <a:ext uri="{FF2B5EF4-FFF2-40B4-BE49-F238E27FC236}">
                  <a16:creationId xmlns:a16="http://schemas.microsoft.com/office/drawing/2014/main" id="{B8789E1D-2009-4A52-A619-0C0EC23CA959}"/>
                </a:ext>
              </a:extLst>
            </p:cNvPr>
            <p:cNvSpPr/>
            <p:nvPr/>
          </p:nvSpPr>
          <p:spPr>
            <a:xfrm>
              <a:off x="1750554" y="1819582"/>
              <a:ext cx="52312" cy="72795"/>
            </a:xfrm>
            <a:custGeom>
              <a:gdLst>
                <a:gd name="f0" fmla="val w"/>
                <a:gd name="f1" fmla="val h"/>
                <a:gd name="f2" fmla="val 0"/>
                <a:gd name="f3" fmla="val 2437"/>
                <a:gd name="f4" fmla="val 3391"/>
                <a:gd name="f5" fmla="val 1218"/>
                <a:gd name="f6" fmla="val 1"/>
                <a:gd name="f7" fmla="val 1300"/>
                <a:gd name="f8" fmla="val 2173"/>
                <a:gd name="f9" fmla="val 2842"/>
                <a:gd name="f10" fmla="val 548"/>
                <a:gd name="f11" fmla="val 3390"/>
                <a:gd name="f12" fmla="val 1888"/>
                <a:gd name="f13" fmla="val 2436"/>
                <a:gd name="f14" fmla="*/ f0 1 2437"/>
                <a:gd name="f15" fmla="*/ f1 1 339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437"/>
                <a:gd name="f22" fmla="*/ f19 1 339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437" h="3391">
                  <a:moveTo>
                    <a:pt x="f5" y="f6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5" y="f11"/>
                  </a:cubicBezTo>
                  <a:cubicBezTo>
                    <a:pt x="f12" y="f11"/>
                    <a:pt x="f13" y="f9"/>
                    <a:pt x="f13" y="f8"/>
                  </a:cubicBezTo>
                  <a:cubicBezTo>
                    <a:pt x="f13" y="f7"/>
                    <a:pt x="f5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3457;p47">
              <a:extLst>
                <a:ext uri="{FF2B5EF4-FFF2-40B4-BE49-F238E27FC236}">
                  <a16:creationId xmlns:a16="http://schemas.microsoft.com/office/drawing/2014/main" id="{5D043CB9-7BA8-4E76-8066-82F510FE6487}"/>
                </a:ext>
              </a:extLst>
            </p:cNvPr>
            <p:cNvSpPr/>
            <p:nvPr/>
          </p:nvSpPr>
          <p:spPr>
            <a:xfrm>
              <a:off x="1523116" y="1819582"/>
              <a:ext cx="35314" cy="72795"/>
            </a:xfrm>
            <a:custGeom>
              <a:gdLst>
                <a:gd name="f0" fmla="val w"/>
                <a:gd name="f1" fmla="val h"/>
                <a:gd name="f2" fmla="val 0"/>
                <a:gd name="f3" fmla="val 1645"/>
                <a:gd name="f4" fmla="val 3391"/>
                <a:gd name="f5" fmla="val 1218"/>
                <a:gd name="f6" fmla="val 1"/>
                <a:gd name="f7" fmla="val 1300"/>
                <a:gd name="f8" fmla="val 2173"/>
                <a:gd name="f9" fmla="val 2842"/>
                <a:gd name="f10" fmla="val 548"/>
                <a:gd name="f11" fmla="val 3390"/>
                <a:gd name="f12" fmla="val 1380"/>
                <a:gd name="f13" fmla="val 1522"/>
                <a:gd name="f14" fmla="val 3350"/>
                <a:gd name="f15" fmla="val 1644"/>
                <a:gd name="f16" fmla="val 3309"/>
                <a:gd name="f17" fmla="val 1177"/>
                <a:gd name="f18" fmla="val 3147"/>
                <a:gd name="f19" fmla="val 853"/>
                <a:gd name="f20" fmla="val 2700"/>
                <a:gd name="f21" fmla="val 1299"/>
                <a:gd name="f22" fmla="val 955"/>
                <a:gd name="f23" fmla="val 508"/>
                <a:gd name="f24" fmla="val 1421"/>
                <a:gd name="f25" fmla="val 204"/>
                <a:gd name="f26" fmla="*/ f0 1 1645"/>
                <a:gd name="f27" fmla="*/ f1 1 339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645"/>
                <a:gd name="f34" fmla="*/ f31 1 339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645" h="3391">
                  <a:moveTo>
                    <a:pt x="f5" y="f6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5" y="f11"/>
                  </a:cubicBezTo>
                  <a:cubicBezTo>
                    <a:pt x="f12" y="f11"/>
                    <a:pt x="f13" y="f14"/>
                    <a:pt x="f15" y="f16"/>
                  </a:cubicBezTo>
                  <a:cubicBezTo>
                    <a:pt x="f17" y="f18"/>
                    <a:pt x="f19" y="f20"/>
                    <a:pt x="f19" y="f8"/>
                  </a:cubicBezTo>
                  <a:cubicBezTo>
                    <a:pt x="f19" y="f3"/>
                    <a:pt x="f21" y="f22"/>
                    <a:pt x="f15" y="f23"/>
                  </a:cubicBezTo>
                  <a:cubicBezTo>
                    <a:pt x="f24" y="f25"/>
                    <a:pt x="f5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3458;p47">
              <a:extLst>
                <a:ext uri="{FF2B5EF4-FFF2-40B4-BE49-F238E27FC236}">
                  <a16:creationId xmlns:a16="http://schemas.microsoft.com/office/drawing/2014/main" id="{42ACCD02-346B-4A3A-B3DD-72823AE66B42}"/>
                </a:ext>
              </a:extLst>
            </p:cNvPr>
            <p:cNvSpPr/>
            <p:nvPr/>
          </p:nvSpPr>
          <p:spPr>
            <a:xfrm>
              <a:off x="1636821" y="1819582"/>
              <a:ext cx="35314" cy="72795"/>
            </a:xfrm>
            <a:custGeom>
              <a:gdLst>
                <a:gd name="f0" fmla="val w"/>
                <a:gd name="f1" fmla="val h"/>
                <a:gd name="f2" fmla="val 0"/>
                <a:gd name="f3" fmla="val 1645"/>
                <a:gd name="f4" fmla="val 3391"/>
                <a:gd name="f5" fmla="val 1219"/>
                <a:gd name="f6" fmla="val 1"/>
                <a:gd name="f7" fmla="val 1300"/>
                <a:gd name="f8" fmla="val 2173"/>
                <a:gd name="f9" fmla="val 2842"/>
                <a:gd name="f10" fmla="val 549"/>
                <a:gd name="f11" fmla="val 3390"/>
                <a:gd name="f12" fmla="val 1381"/>
                <a:gd name="f13" fmla="val 1523"/>
                <a:gd name="f14" fmla="val 3350"/>
                <a:gd name="f15" fmla="val 3309"/>
                <a:gd name="f16" fmla="val 1178"/>
                <a:gd name="f17" fmla="val 3147"/>
                <a:gd name="f18" fmla="val 853"/>
                <a:gd name="f19" fmla="val 2700"/>
                <a:gd name="f20" fmla="val 955"/>
                <a:gd name="f21" fmla="val 508"/>
                <a:gd name="f22" fmla="val 1422"/>
                <a:gd name="f23" fmla="val 204"/>
                <a:gd name="f24" fmla="*/ f0 1 1645"/>
                <a:gd name="f25" fmla="*/ f1 1 339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645"/>
                <a:gd name="f32" fmla="*/ f29 1 339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645" h="3391">
                  <a:moveTo>
                    <a:pt x="f5" y="f6"/>
                  </a:moveTo>
                  <a:cubicBezTo>
                    <a:pt x="f5" y="f6"/>
                    <a:pt x="f6" y="f7"/>
                    <a:pt x="f6" y="f8"/>
                  </a:cubicBezTo>
                  <a:cubicBezTo>
                    <a:pt x="f6" y="f9"/>
                    <a:pt x="f10" y="f11"/>
                    <a:pt x="f5" y="f11"/>
                  </a:cubicBezTo>
                  <a:cubicBezTo>
                    <a:pt x="f12" y="f11"/>
                    <a:pt x="f13" y="f14"/>
                    <a:pt x="f3" y="f15"/>
                  </a:cubicBezTo>
                  <a:cubicBezTo>
                    <a:pt x="f16" y="f17"/>
                    <a:pt x="f18" y="f19"/>
                    <a:pt x="f18" y="f8"/>
                  </a:cubicBezTo>
                  <a:cubicBezTo>
                    <a:pt x="f18" y="f3"/>
                    <a:pt x="f7" y="f20"/>
                    <a:pt x="f3" y="f21"/>
                  </a:cubicBezTo>
                  <a:cubicBezTo>
                    <a:pt x="f22" y="f23"/>
                    <a:pt x="f5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3459;p47">
              <a:extLst>
                <a:ext uri="{FF2B5EF4-FFF2-40B4-BE49-F238E27FC236}">
                  <a16:creationId xmlns:a16="http://schemas.microsoft.com/office/drawing/2014/main" id="{B27E134E-2EC7-47A5-B12E-6FDC508EB681}"/>
                </a:ext>
              </a:extLst>
            </p:cNvPr>
            <p:cNvSpPr/>
            <p:nvPr/>
          </p:nvSpPr>
          <p:spPr>
            <a:xfrm>
              <a:off x="1750554" y="1819582"/>
              <a:ext cx="35314" cy="72795"/>
            </a:xfrm>
            <a:custGeom>
              <a:gdLst>
                <a:gd name="f0" fmla="val w"/>
                <a:gd name="f1" fmla="val h"/>
                <a:gd name="f2" fmla="val 0"/>
                <a:gd name="f3" fmla="val 1645"/>
                <a:gd name="f4" fmla="val 3391"/>
                <a:gd name="f5" fmla="val 1218"/>
                <a:gd name="f6" fmla="val 1"/>
                <a:gd name="f7" fmla="val 1300"/>
                <a:gd name="f8" fmla="val 2173"/>
                <a:gd name="f9" fmla="val 2842"/>
                <a:gd name="f10" fmla="val 548"/>
                <a:gd name="f11" fmla="val 3390"/>
                <a:gd name="f12" fmla="val 1360"/>
                <a:gd name="f13" fmla="val 1523"/>
                <a:gd name="f14" fmla="val 3350"/>
                <a:gd name="f15" fmla="val 1644"/>
                <a:gd name="f16" fmla="val 3309"/>
                <a:gd name="f17" fmla="val 1178"/>
                <a:gd name="f18" fmla="val 3147"/>
                <a:gd name="f19" fmla="val 853"/>
                <a:gd name="f20" fmla="val 2700"/>
                <a:gd name="f21" fmla="val 1299"/>
                <a:gd name="f22" fmla="val 955"/>
                <a:gd name="f23" fmla="val 508"/>
                <a:gd name="f24" fmla="val 1421"/>
                <a:gd name="f25" fmla="val 204"/>
                <a:gd name="f26" fmla="*/ f0 1 1645"/>
                <a:gd name="f27" fmla="*/ f1 1 339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645"/>
                <a:gd name="f34" fmla="*/ f31 1 339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645" h="3391">
                  <a:moveTo>
                    <a:pt x="f5" y="f6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5" y="f11"/>
                  </a:cubicBezTo>
                  <a:cubicBezTo>
                    <a:pt x="f12" y="f11"/>
                    <a:pt x="f13" y="f14"/>
                    <a:pt x="f15" y="f16"/>
                  </a:cubicBezTo>
                  <a:cubicBezTo>
                    <a:pt x="f17" y="f18"/>
                    <a:pt x="f19" y="f20"/>
                    <a:pt x="f19" y="f8"/>
                  </a:cubicBezTo>
                  <a:cubicBezTo>
                    <a:pt x="f19" y="f3"/>
                    <a:pt x="f21" y="f22"/>
                    <a:pt x="f15" y="f23"/>
                  </a:cubicBezTo>
                  <a:cubicBezTo>
                    <a:pt x="f24" y="f25"/>
                    <a:pt x="f5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3460;p47">
              <a:extLst>
                <a:ext uri="{FF2B5EF4-FFF2-40B4-BE49-F238E27FC236}">
                  <a16:creationId xmlns:a16="http://schemas.microsoft.com/office/drawing/2014/main" id="{AA4E70EB-C314-49D1-BF5A-920B567FFBC5}"/>
                </a:ext>
              </a:extLst>
            </p:cNvPr>
            <p:cNvSpPr/>
            <p:nvPr/>
          </p:nvSpPr>
          <p:spPr>
            <a:xfrm>
              <a:off x="1580202" y="1906743"/>
              <a:ext cx="52294" cy="72767"/>
            </a:xfrm>
            <a:custGeom>
              <a:gdLst>
                <a:gd name="f0" fmla="val w"/>
                <a:gd name="f1" fmla="val h"/>
                <a:gd name="f2" fmla="val 0"/>
                <a:gd name="f3" fmla="val 2436"/>
                <a:gd name="f4" fmla="val 3390"/>
                <a:gd name="f5" fmla="val 1218"/>
                <a:gd name="f6" fmla="val 1299"/>
                <a:gd name="f7" fmla="val 2172"/>
                <a:gd name="f8" fmla="val 2842"/>
                <a:gd name="f9" fmla="val 548"/>
                <a:gd name="f10" fmla="val 1888"/>
                <a:gd name="f11" fmla="*/ f0 1 2436"/>
                <a:gd name="f12" fmla="*/ f1 1 339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436"/>
                <a:gd name="f19" fmla="*/ f16 1 339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436" h="3390">
                  <a:moveTo>
                    <a:pt x="f5" y="f2"/>
                  </a:moveTo>
                  <a:cubicBezTo>
                    <a:pt x="f5" y="f2"/>
                    <a:pt x="f2" y="f6"/>
                    <a:pt x="f2" y="f7"/>
                  </a:cubicBezTo>
                  <a:cubicBezTo>
                    <a:pt x="f2" y="f8"/>
                    <a:pt x="f9" y="f4"/>
                    <a:pt x="f5" y="f4"/>
                  </a:cubicBezTo>
                  <a:cubicBezTo>
                    <a:pt x="f10" y="f4"/>
                    <a:pt x="f3" y="f8"/>
                    <a:pt x="f3" y="f7"/>
                  </a:cubicBezTo>
                  <a:cubicBezTo>
                    <a:pt x="f3" y="f6"/>
                    <a:pt x="f5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3461;p47">
              <a:extLst>
                <a:ext uri="{FF2B5EF4-FFF2-40B4-BE49-F238E27FC236}">
                  <a16:creationId xmlns:a16="http://schemas.microsoft.com/office/drawing/2014/main" id="{9CFC3E16-5E8B-4E6F-9B49-42AF02E8666C}"/>
                </a:ext>
              </a:extLst>
            </p:cNvPr>
            <p:cNvSpPr/>
            <p:nvPr/>
          </p:nvSpPr>
          <p:spPr>
            <a:xfrm>
              <a:off x="1693907" y="1906743"/>
              <a:ext cx="52312" cy="72767"/>
            </a:xfrm>
            <a:custGeom>
              <a:gdLst>
                <a:gd name="f0" fmla="val w"/>
                <a:gd name="f1" fmla="val h"/>
                <a:gd name="f2" fmla="val 0"/>
                <a:gd name="f3" fmla="val 2437"/>
                <a:gd name="f4" fmla="val 3390"/>
                <a:gd name="f5" fmla="val 1219"/>
                <a:gd name="f6" fmla="val 1"/>
                <a:gd name="f7" fmla="val 1299"/>
                <a:gd name="f8" fmla="val 2172"/>
                <a:gd name="f9" fmla="val 2842"/>
                <a:gd name="f10" fmla="val 549"/>
                <a:gd name="f11" fmla="val 1888"/>
                <a:gd name="f12" fmla="val 2436"/>
                <a:gd name="f13" fmla="*/ f0 1 2437"/>
                <a:gd name="f14" fmla="*/ f1 1 339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437"/>
                <a:gd name="f21" fmla="*/ f18 1 339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437" h="3390">
                  <a:moveTo>
                    <a:pt x="f5" y="f2"/>
                  </a:moveTo>
                  <a:cubicBezTo>
                    <a:pt x="f5" y="f2"/>
                    <a:pt x="f6" y="f7"/>
                    <a:pt x="f6" y="f8"/>
                  </a:cubicBezTo>
                  <a:cubicBezTo>
                    <a:pt x="f6" y="f9"/>
                    <a:pt x="f10" y="f4"/>
                    <a:pt x="f5" y="f4"/>
                  </a:cubicBezTo>
                  <a:cubicBezTo>
                    <a:pt x="f11" y="f4"/>
                    <a:pt x="f12" y="f9"/>
                    <a:pt x="f12" y="f8"/>
                  </a:cubicBezTo>
                  <a:cubicBezTo>
                    <a:pt x="f12" y="f7"/>
                    <a:pt x="f5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3462;p47">
              <a:extLst>
                <a:ext uri="{FF2B5EF4-FFF2-40B4-BE49-F238E27FC236}">
                  <a16:creationId xmlns:a16="http://schemas.microsoft.com/office/drawing/2014/main" id="{B65CCBF1-A68A-4FBA-9C0C-41A4D8D273E3}"/>
                </a:ext>
              </a:extLst>
            </p:cNvPr>
            <p:cNvSpPr/>
            <p:nvPr/>
          </p:nvSpPr>
          <p:spPr>
            <a:xfrm>
              <a:off x="1580202" y="1906743"/>
              <a:ext cx="35314" cy="72767"/>
            </a:xfrm>
            <a:custGeom>
              <a:gdLst>
                <a:gd name="f0" fmla="val w"/>
                <a:gd name="f1" fmla="val h"/>
                <a:gd name="f2" fmla="val 0"/>
                <a:gd name="f3" fmla="val 1645"/>
                <a:gd name="f4" fmla="val 3390"/>
                <a:gd name="f5" fmla="val 1218"/>
                <a:gd name="f6" fmla="val 1299"/>
                <a:gd name="f7" fmla="val 2172"/>
                <a:gd name="f8" fmla="val 2842"/>
                <a:gd name="f9" fmla="val 548"/>
                <a:gd name="f10" fmla="val 1360"/>
                <a:gd name="f11" fmla="val 1502"/>
                <a:gd name="f12" fmla="val 3349"/>
                <a:gd name="f13" fmla="val 1644"/>
                <a:gd name="f14" fmla="val 3309"/>
                <a:gd name="f15" fmla="val 1177"/>
                <a:gd name="f16" fmla="val 3146"/>
                <a:gd name="f17" fmla="val 832"/>
                <a:gd name="f18" fmla="val 2700"/>
                <a:gd name="f19" fmla="val 1279"/>
                <a:gd name="f20" fmla="val 954"/>
                <a:gd name="f21" fmla="val 508"/>
                <a:gd name="f22" fmla="val 1401"/>
                <a:gd name="f23" fmla="val 203"/>
                <a:gd name="f24" fmla="*/ f0 1 1645"/>
                <a:gd name="f25" fmla="*/ f1 1 33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645"/>
                <a:gd name="f32" fmla="*/ f29 1 33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645" h="3390">
                  <a:moveTo>
                    <a:pt x="f5" y="f2"/>
                  </a:moveTo>
                  <a:cubicBezTo>
                    <a:pt x="f5" y="f2"/>
                    <a:pt x="f2" y="f6"/>
                    <a:pt x="f2" y="f7"/>
                  </a:cubicBezTo>
                  <a:cubicBezTo>
                    <a:pt x="f2" y="f8"/>
                    <a:pt x="f9" y="f4"/>
                    <a:pt x="f5" y="f4"/>
                  </a:cubicBezTo>
                  <a:cubicBezTo>
                    <a:pt x="f10" y="f4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7"/>
                  </a:cubicBezTo>
                  <a:cubicBezTo>
                    <a:pt x="f17" y="f13"/>
                    <a:pt x="f19" y="f20"/>
                    <a:pt x="f13" y="f21"/>
                  </a:cubicBezTo>
                  <a:cubicBezTo>
                    <a:pt x="f22" y="f23"/>
                    <a:pt x="f5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3463;p47">
              <a:extLst>
                <a:ext uri="{FF2B5EF4-FFF2-40B4-BE49-F238E27FC236}">
                  <a16:creationId xmlns:a16="http://schemas.microsoft.com/office/drawing/2014/main" id="{0ABC66EC-8111-4443-905D-1EA25A115683}"/>
                </a:ext>
              </a:extLst>
            </p:cNvPr>
            <p:cNvSpPr/>
            <p:nvPr/>
          </p:nvSpPr>
          <p:spPr>
            <a:xfrm>
              <a:off x="1693907" y="1906743"/>
              <a:ext cx="35314" cy="72767"/>
            </a:xfrm>
            <a:custGeom>
              <a:gdLst>
                <a:gd name="f0" fmla="val w"/>
                <a:gd name="f1" fmla="val h"/>
                <a:gd name="f2" fmla="val 0"/>
                <a:gd name="f3" fmla="val 1645"/>
                <a:gd name="f4" fmla="val 3390"/>
                <a:gd name="f5" fmla="val 1219"/>
                <a:gd name="f6" fmla="val 1"/>
                <a:gd name="f7" fmla="val 1299"/>
                <a:gd name="f8" fmla="val 2172"/>
                <a:gd name="f9" fmla="val 2842"/>
                <a:gd name="f10" fmla="val 549"/>
                <a:gd name="f11" fmla="val 1361"/>
                <a:gd name="f12" fmla="val 1503"/>
                <a:gd name="f13" fmla="val 3349"/>
                <a:gd name="f14" fmla="val 3309"/>
                <a:gd name="f15" fmla="val 1178"/>
                <a:gd name="f16" fmla="val 3146"/>
                <a:gd name="f17" fmla="val 833"/>
                <a:gd name="f18" fmla="val 2700"/>
                <a:gd name="f19" fmla="val 1644"/>
                <a:gd name="f20" fmla="val 1279"/>
                <a:gd name="f21" fmla="val 954"/>
                <a:gd name="f22" fmla="val 508"/>
                <a:gd name="f23" fmla="val 1401"/>
                <a:gd name="f24" fmla="val 203"/>
                <a:gd name="f25" fmla="*/ f0 1 1645"/>
                <a:gd name="f26" fmla="*/ f1 1 3390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645"/>
                <a:gd name="f33" fmla="*/ f30 1 3390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645" h="3390">
                  <a:moveTo>
                    <a:pt x="f5" y="f2"/>
                  </a:moveTo>
                  <a:cubicBezTo>
                    <a:pt x="f5" y="f2"/>
                    <a:pt x="f6" y="f7"/>
                    <a:pt x="f6" y="f8"/>
                  </a:cubicBezTo>
                  <a:cubicBezTo>
                    <a:pt x="f6" y="f9"/>
                    <a:pt x="f10" y="f4"/>
                    <a:pt x="f5" y="f4"/>
                  </a:cubicBezTo>
                  <a:cubicBezTo>
                    <a:pt x="f11" y="f4"/>
                    <a:pt x="f12" y="f13"/>
                    <a:pt x="f3" y="f14"/>
                  </a:cubicBezTo>
                  <a:cubicBezTo>
                    <a:pt x="f15" y="f16"/>
                    <a:pt x="f17" y="f18"/>
                    <a:pt x="f17" y="f8"/>
                  </a:cubicBezTo>
                  <a:cubicBezTo>
                    <a:pt x="f17" y="f19"/>
                    <a:pt x="f20" y="f21"/>
                    <a:pt x="f3" y="f22"/>
                  </a:cubicBezTo>
                  <a:cubicBezTo>
                    <a:pt x="f23" y="f24"/>
                    <a:pt x="f5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3464;p47">
              <a:extLst>
                <a:ext uri="{FF2B5EF4-FFF2-40B4-BE49-F238E27FC236}">
                  <a16:creationId xmlns:a16="http://schemas.microsoft.com/office/drawing/2014/main" id="{AEB5DD9D-BFC8-4D41-920B-D04A708CDEA2}"/>
                </a:ext>
              </a:extLst>
            </p:cNvPr>
            <p:cNvSpPr/>
            <p:nvPr/>
          </p:nvSpPr>
          <p:spPr>
            <a:xfrm>
              <a:off x="1437272" y="1528099"/>
              <a:ext cx="451411" cy="256644"/>
            </a:xfrm>
            <a:custGeom>
              <a:gdLst>
                <a:gd name="f0" fmla="val w"/>
                <a:gd name="f1" fmla="val h"/>
                <a:gd name="f2" fmla="val 0"/>
                <a:gd name="f3" fmla="val 21029"/>
                <a:gd name="f4" fmla="val 11956"/>
                <a:gd name="f5" fmla="val 10413"/>
                <a:gd name="f6" fmla="val 1"/>
                <a:gd name="f7" fmla="val 7957"/>
                <a:gd name="f8" fmla="val 5826"/>
                <a:gd name="f9" fmla="val 1503"/>
                <a:gd name="f10" fmla="val 4912"/>
                <a:gd name="f11" fmla="val 3634"/>
                <a:gd name="f12" fmla="val 4689"/>
                <a:gd name="f13" fmla="val 3593"/>
                <a:gd name="f14" fmla="val 4446"/>
                <a:gd name="f15" fmla="val 3573"/>
                <a:gd name="f16" fmla="val 4202"/>
                <a:gd name="f17" fmla="val 1888"/>
                <a:gd name="f18" fmla="val 5440"/>
                <a:gd name="f19" fmla="val 7775"/>
                <a:gd name="f20" fmla="val 10089"/>
                <a:gd name="f21" fmla="val 17822"/>
                <a:gd name="f22" fmla="val 19588"/>
                <a:gd name="f23" fmla="val 10535"/>
                <a:gd name="f24" fmla="val 8749"/>
                <a:gd name="f25" fmla="val 6983"/>
                <a:gd name="f26" fmla="val 5562"/>
                <a:gd name="f27" fmla="val 16381"/>
                <a:gd name="f28" fmla="val 16157"/>
                <a:gd name="f29" fmla="val 2457"/>
                <a:gd name="f30" fmla="val 13580"/>
                <a:gd name="f31" fmla="*/ f0 1 21029"/>
                <a:gd name="f32" fmla="*/ f1 1 11956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1029"/>
                <a:gd name="f39" fmla="*/ f36 1 11956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1029" h="1195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4"/>
                    <a:pt x="f16" y="f4"/>
                  </a:cubicBezTo>
                  <a:lnTo>
                    <a:pt x="f21" y="f4"/>
                  </a:lnTo>
                  <a:cubicBezTo>
                    <a:pt x="f22" y="f4"/>
                    <a:pt x="f3" y="f23"/>
                    <a:pt x="f3" y="f24"/>
                  </a:cubicBezTo>
                  <a:cubicBezTo>
                    <a:pt x="f3" y="f25"/>
                    <a:pt x="f22" y="f26"/>
                    <a:pt x="f21" y="f26"/>
                  </a:cubicBezTo>
                  <a:lnTo>
                    <a:pt x="f27" y="f26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E7F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3465;p47">
              <a:extLst>
                <a:ext uri="{FF2B5EF4-FFF2-40B4-BE49-F238E27FC236}">
                  <a16:creationId xmlns:a16="http://schemas.microsoft.com/office/drawing/2014/main" id="{BDC36AC6-E7F6-4314-A743-DA6EA0E39AA1}"/>
                </a:ext>
              </a:extLst>
            </p:cNvPr>
            <p:cNvSpPr/>
            <p:nvPr/>
          </p:nvSpPr>
          <p:spPr>
            <a:xfrm>
              <a:off x="1437272" y="1528099"/>
              <a:ext cx="246193" cy="256644"/>
            </a:xfrm>
            <a:custGeom>
              <a:gdLst>
                <a:gd name="f0" fmla="val w"/>
                <a:gd name="f1" fmla="val h"/>
                <a:gd name="f2" fmla="val 0"/>
                <a:gd name="f3" fmla="val 11469"/>
                <a:gd name="f4" fmla="val 11956"/>
                <a:gd name="f5" fmla="val 10413"/>
                <a:gd name="f6" fmla="val 1"/>
                <a:gd name="f7" fmla="val 7957"/>
                <a:gd name="f8" fmla="val 5826"/>
                <a:gd name="f9" fmla="val 1503"/>
                <a:gd name="f10" fmla="val 4912"/>
                <a:gd name="f11" fmla="val 3634"/>
                <a:gd name="f12" fmla="val 4689"/>
                <a:gd name="f13" fmla="val 3593"/>
                <a:gd name="f14" fmla="val 4446"/>
                <a:gd name="f15" fmla="val 3573"/>
                <a:gd name="f16" fmla="val 4202"/>
                <a:gd name="f17" fmla="val 1888"/>
                <a:gd name="f18" fmla="val 5440"/>
                <a:gd name="f19" fmla="val 7775"/>
                <a:gd name="f20" fmla="val 10089"/>
                <a:gd name="f21" fmla="val 6313"/>
                <a:gd name="f22" fmla="val 3999"/>
                <a:gd name="f23" fmla="val 2132"/>
                <a:gd name="f24" fmla="val 6557"/>
                <a:gd name="f25" fmla="val 6800"/>
                <a:gd name="f26" fmla="val 7044"/>
                <a:gd name="f27" fmla="val 7815"/>
                <a:gd name="f28" fmla="val 1807"/>
                <a:gd name="f29" fmla="val 9479"/>
                <a:gd name="f30" fmla="val 447"/>
                <a:gd name="f31" fmla="val 102"/>
                <a:gd name="f32" fmla="val 11144"/>
                <a:gd name="f33" fmla="val 41"/>
                <a:gd name="f34" fmla="val 10778"/>
                <a:gd name="f35" fmla="*/ f0 1 11469"/>
                <a:gd name="f36" fmla="*/ f1 1 1195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11469"/>
                <a:gd name="f43" fmla="*/ f40 1 1195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1469" h="1195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4"/>
                    <a:pt x="f16" y="f4"/>
                  </a:cubicBezTo>
                  <a:lnTo>
                    <a:pt x="f21" y="f4"/>
                  </a:lnTo>
                  <a:cubicBezTo>
                    <a:pt x="f22" y="f4"/>
                    <a:pt x="f23" y="f20"/>
                    <a:pt x="f23" y="f19"/>
                  </a:cubicBezTo>
                  <a:cubicBezTo>
                    <a:pt x="f23" y="f18"/>
                    <a:pt x="f22" y="f15"/>
                    <a:pt x="f21" y="f15"/>
                  </a:cubicBezTo>
                  <a:cubicBezTo>
                    <a:pt x="f24" y="f15"/>
                    <a:pt x="f25" y="f13"/>
                    <a:pt x="f26" y="f11"/>
                  </a:cubicBezTo>
                  <a:cubicBezTo>
                    <a:pt x="f27" y="f28"/>
                    <a:pt x="f29" y="f30"/>
                    <a:pt x="f3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D5E9F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3466;p47">
              <a:extLst>
                <a:ext uri="{FF2B5EF4-FFF2-40B4-BE49-F238E27FC236}">
                  <a16:creationId xmlns:a16="http://schemas.microsoft.com/office/drawing/2014/main" id="{FC577AC6-CB7A-4D25-A4C6-4C3CC1569C26}"/>
                </a:ext>
              </a:extLst>
            </p:cNvPr>
            <p:cNvSpPr/>
            <p:nvPr/>
          </p:nvSpPr>
          <p:spPr>
            <a:xfrm>
              <a:off x="1516568" y="1812505"/>
              <a:ext cx="65818" cy="86401"/>
            </a:xfrm>
            <a:custGeom>
              <a:gdLst>
                <a:gd name="f0" fmla="val w"/>
                <a:gd name="f1" fmla="val h"/>
                <a:gd name="f2" fmla="val 0"/>
                <a:gd name="f3" fmla="val 3066"/>
                <a:gd name="f4" fmla="val 4025"/>
                <a:gd name="f5" fmla="val 1523"/>
                <a:gd name="f6" fmla="val 818"/>
                <a:gd name="f7" fmla="val 1909"/>
                <a:gd name="f8" fmla="val 1264"/>
                <a:gd name="f9" fmla="val 2436"/>
                <a:gd name="f10" fmla="val 2015"/>
                <a:gd name="f11" fmla="val 2503"/>
                <a:gd name="f12" fmla="val 2990"/>
                <a:gd name="f13" fmla="val 2030"/>
                <a:gd name="f14" fmla="val 3396"/>
                <a:gd name="f15" fmla="val 1036"/>
                <a:gd name="f16" fmla="val 630"/>
                <a:gd name="f17" fmla="val 1158"/>
                <a:gd name="f18" fmla="val 1525"/>
                <a:gd name="f19" fmla="val 1"/>
                <a:gd name="f20" fmla="val 1447"/>
                <a:gd name="f21" fmla="val 1371"/>
                <a:gd name="f22" fmla="val 36"/>
                <a:gd name="f23" fmla="val 1300"/>
                <a:gd name="f24" fmla="val 107"/>
                <a:gd name="f25" fmla="val 250"/>
                <a:gd name="f26" fmla="val 1528"/>
                <a:gd name="f27" fmla="val 3355"/>
                <a:gd name="f28" fmla="val 691"/>
                <a:gd name="f29" fmla="val 2375"/>
                <a:gd name="f30" fmla="val 1888"/>
                <a:gd name="f31" fmla="val 1766"/>
                <a:gd name="f32" fmla="val 1685"/>
                <a:gd name="f33" fmla="val 1604"/>
                <a:gd name="f34" fmla="*/ f0 1 3066"/>
                <a:gd name="f35" fmla="*/ f1 1 4025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066"/>
                <a:gd name="f42" fmla="*/ f39 1 4025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066" h="4025">
                  <a:moveTo>
                    <a:pt x="f5" y="f6"/>
                  </a:move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16" y="f11"/>
                  </a:cubicBezTo>
                  <a:cubicBezTo>
                    <a:pt x="f16" y="f10"/>
                    <a:pt x="f17" y="f8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1" y="f22"/>
                    <a:pt x="f23" y="f24"/>
                  </a:cubicBezTo>
                  <a:cubicBezTo>
                    <a:pt x="f17" y="f25"/>
                    <a:pt x="f19" y="f26"/>
                    <a:pt x="f19" y="f11"/>
                  </a:cubicBezTo>
                  <a:cubicBezTo>
                    <a:pt x="f19" y="f27"/>
                    <a:pt x="f28" y="f4"/>
                    <a:pt x="f5" y="f4"/>
                  </a:cubicBezTo>
                  <a:cubicBezTo>
                    <a:pt x="f29" y="f4"/>
                    <a:pt x="f3" y="f27"/>
                    <a:pt x="f3" y="f11"/>
                  </a:cubicBezTo>
                  <a:cubicBezTo>
                    <a:pt x="f3" y="f26"/>
                    <a:pt x="f30" y="f25"/>
                    <a:pt x="f31" y="f24"/>
                  </a:cubicBezTo>
                  <a:cubicBezTo>
                    <a:pt x="f32" y="f22"/>
                    <a:pt x="f33" y="f19"/>
                    <a:pt x="f18" y="f19"/>
                  </a:cubicBezTo>
                  <a:close/>
                </a:path>
              </a:pathLst>
            </a:custGeom>
            <a:solidFill>
              <a:srgbClr val="0406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3467;p47">
              <a:extLst>
                <a:ext uri="{FF2B5EF4-FFF2-40B4-BE49-F238E27FC236}">
                  <a16:creationId xmlns:a16="http://schemas.microsoft.com/office/drawing/2014/main" id="{ED2DD435-E3A2-4E06-81FD-ACD9A2374FEE}"/>
                </a:ext>
              </a:extLst>
            </p:cNvPr>
            <p:cNvSpPr/>
            <p:nvPr/>
          </p:nvSpPr>
          <p:spPr>
            <a:xfrm>
              <a:off x="1630302" y="1812505"/>
              <a:ext cx="65818" cy="86401"/>
            </a:xfrm>
            <a:custGeom>
              <a:gdLst>
                <a:gd name="f0" fmla="val w"/>
                <a:gd name="f1" fmla="val h"/>
                <a:gd name="f2" fmla="val 0"/>
                <a:gd name="f3" fmla="val 3066"/>
                <a:gd name="f4" fmla="val 4025"/>
                <a:gd name="f5" fmla="val 1523"/>
                <a:gd name="f6" fmla="val 818"/>
                <a:gd name="f7" fmla="val 1888"/>
                <a:gd name="f8" fmla="val 1264"/>
                <a:gd name="f9" fmla="val 2436"/>
                <a:gd name="f10" fmla="val 2015"/>
                <a:gd name="f11" fmla="val 2503"/>
                <a:gd name="f12" fmla="val 2990"/>
                <a:gd name="f13" fmla="val 2030"/>
                <a:gd name="f14" fmla="val 3396"/>
                <a:gd name="f15" fmla="val 1035"/>
                <a:gd name="f16" fmla="val 629"/>
                <a:gd name="f17" fmla="val 1157"/>
                <a:gd name="f18" fmla="val 1525"/>
                <a:gd name="f19" fmla="val 1"/>
                <a:gd name="f20" fmla="val 1446"/>
                <a:gd name="f21" fmla="val 1370"/>
                <a:gd name="f22" fmla="val 36"/>
                <a:gd name="f23" fmla="val 1299"/>
                <a:gd name="f24" fmla="val 107"/>
                <a:gd name="f25" fmla="val 250"/>
                <a:gd name="f26" fmla="val 1528"/>
                <a:gd name="f27" fmla="val 3355"/>
                <a:gd name="f28" fmla="val 690"/>
                <a:gd name="f29" fmla="val 2375"/>
                <a:gd name="f30" fmla="val 3065"/>
                <a:gd name="f31" fmla="val 1766"/>
                <a:gd name="f32" fmla="val 1685"/>
                <a:gd name="f33" fmla="val 1604"/>
                <a:gd name="f34" fmla="*/ f0 1 3066"/>
                <a:gd name="f35" fmla="*/ f1 1 4025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066"/>
                <a:gd name="f42" fmla="*/ f39 1 4025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066" h="4025">
                  <a:moveTo>
                    <a:pt x="f5" y="f6"/>
                  </a:move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16" y="f11"/>
                  </a:cubicBezTo>
                  <a:cubicBezTo>
                    <a:pt x="f16" y="f10"/>
                    <a:pt x="f17" y="f8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1" y="f22"/>
                    <a:pt x="f23" y="f24"/>
                  </a:cubicBezTo>
                  <a:cubicBezTo>
                    <a:pt x="f17" y="f25"/>
                    <a:pt x="f2" y="f26"/>
                    <a:pt x="f2" y="f11"/>
                  </a:cubicBezTo>
                  <a:cubicBezTo>
                    <a:pt x="f2" y="f27"/>
                    <a:pt x="f28" y="f4"/>
                    <a:pt x="f5" y="f4"/>
                  </a:cubicBezTo>
                  <a:cubicBezTo>
                    <a:pt x="f29" y="f4"/>
                    <a:pt x="f30" y="f27"/>
                    <a:pt x="f30" y="f11"/>
                  </a:cubicBezTo>
                  <a:cubicBezTo>
                    <a:pt x="f30" y="f26"/>
                    <a:pt x="f7" y="f25"/>
                    <a:pt x="f31" y="f24"/>
                  </a:cubicBezTo>
                  <a:cubicBezTo>
                    <a:pt x="f32" y="f22"/>
                    <a:pt x="f33" y="f19"/>
                    <a:pt x="f18" y="f19"/>
                  </a:cubicBezTo>
                  <a:close/>
                </a:path>
              </a:pathLst>
            </a:custGeom>
            <a:solidFill>
              <a:srgbClr val="0406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3468;p47">
              <a:extLst>
                <a:ext uri="{FF2B5EF4-FFF2-40B4-BE49-F238E27FC236}">
                  <a16:creationId xmlns:a16="http://schemas.microsoft.com/office/drawing/2014/main" id="{D3F4C2B2-1BA2-4FAE-AF76-EFE878CA210A}"/>
                </a:ext>
              </a:extLst>
            </p:cNvPr>
            <p:cNvSpPr/>
            <p:nvPr/>
          </p:nvSpPr>
          <p:spPr>
            <a:xfrm>
              <a:off x="1744007" y="1812505"/>
              <a:ext cx="65818" cy="86401"/>
            </a:xfrm>
            <a:custGeom>
              <a:gdLst>
                <a:gd name="f0" fmla="val w"/>
                <a:gd name="f1" fmla="val h"/>
                <a:gd name="f2" fmla="val 0"/>
                <a:gd name="f3" fmla="val 3066"/>
                <a:gd name="f4" fmla="val 4025"/>
                <a:gd name="f5" fmla="val 1523"/>
                <a:gd name="f6" fmla="val 818"/>
                <a:gd name="f7" fmla="val 1889"/>
                <a:gd name="f8" fmla="val 1244"/>
                <a:gd name="f9" fmla="val 2437"/>
                <a:gd name="f10" fmla="val 2015"/>
                <a:gd name="f11" fmla="val 2503"/>
                <a:gd name="f12" fmla="val 2990"/>
                <a:gd name="f13" fmla="val 2031"/>
                <a:gd name="f14" fmla="val 3396"/>
                <a:gd name="f15" fmla="val 1036"/>
                <a:gd name="f16" fmla="val 630"/>
                <a:gd name="f17" fmla="val 1158"/>
                <a:gd name="f18" fmla="val 1264"/>
                <a:gd name="f19" fmla="val 1526"/>
                <a:gd name="f20" fmla="val 1"/>
                <a:gd name="f21" fmla="val 1447"/>
                <a:gd name="f22" fmla="val 1371"/>
                <a:gd name="f23" fmla="val 36"/>
                <a:gd name="f24" fmla="val 1300"/>
                <a:gd name="f25" fmla="val 107"/>
                <a:gd name="f26" fmla="val 250"/>
                <a:gd name="f27" fmla="val 1528"/>
                <a:gd name="f28" fmla="val 3355"/>
                <a:gd name="f29" fmla="val 671"/>
                <a:gd name="f30" fmla="val 2376"/>
                <a:gd name="f31" fmla="val 1767"/>
                <a:gd name="f32" fmla="val 1686"/>
                <a:gd name="f33" fmla="val 1604"/>
                <a:gd name="f34" fmla="*/ f0 1 3066"/>
                <a:gd name="f35" fmla="*/ f1 1 4025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066"/>
                <a:gd name="f42" fmla="*/ f39 1 4025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066" h="4025">
                  <a:moveTo>
                    <a:pt x="f5" y="f6"/>
                  </a:move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16" y="f11"/>
                  </a:cubicBezTo>
                  <a:cubicBezTo>
                    <a:pt x="f16" y="f10"/>
                    <a:pt x="f17" y="f18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2" y="f23"/>
                    <a:pt x="f24" y="f25"/>
                  </a:cubicBezTo>
                  <a:cubicBezTo>
                    <a:pt x="f17" y="f26"/>
                    <a:pt x="f20" y="f27"/>
                    <a:pt x="f20" y="f11"/>
                  </a:cubicBezTo>
                  <a:cubicBezTo>
                    <a:pt x="f20" y="f28"/>
                    <a:pt x="f29" y="f4"/>
                    <a:pt x="f5" y="f4"/>
                  </a:cubicBezTo>
                  <a:cubicBezTo>
                    <a:pt x="f30" y="f4"/>
                    <a:pt x="f3" y="f28"/>
                    <a:pt x="f3" y="f11"/>
                  </a:cubicBezTo>
                  <a:cubicBezTo>
                    <a:pt x="f3" y="f27"/>
                    <a:pt x="f7" y="f26"/>
                    <a:pt x="f31" y="f25"/>
                  </a:cubicBezTo>
                  <a:cubicBezTo>
                    <a:pt x="f32" y="f23"/>
                    <a:pt x="f33" y="f20"/>
                    <a:pt x="f19" y="f20"/>
                  </a:cubicBezTo>
                  <a:close/>
                </a:path>
              </a:pathLst>
            </a:custGeom>
            <a:solidFill>
              <a:srgbClr val="0406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3469;p47">
              <a:extLst>
                <a:ext uri="{FF2B5EF4-FFF2-40B4-BE49-F238E27FC236}">
                  <a16:creationId xmlns:a16="http://schemas.microsoft.com/office/drawing/2014/main" id="{9836E9D4-8308-4506-8E2B-8D67A0DD2406}"/>
                </a:ext>
              </a:extLst>
            </p:cNvPr>
            <p:cNvSpPr/>
            <p:nvPr/>
          </p:nvSpPr>
          <p:spPr>
            <a:xfrm>
              <a:off x="1573225" y="1899656"/>
              <a:ext cx="65818" cy="86401"/>
            </a:xfrm>
            <a:custGeom>
              <a:gdLst>
                <a:gd name="f0" fmla="val w"/>
                <a:gd name="f1" fmla="val h"/>
                <a:gd name="f2" fmla="val 0"/>
                <a:gd name="f3" fmla="val 3066"/>
                <a:gd name="f4" fmla="val 4025"/>
                <a:gd name="f5" fmla="val 1543"/>
                <a:gd name="f6" fmla="val 797"/>
                <a:gd name="f7" fmla="val 1908"/>
                <a:gd name="f8" fmla="val 1244"/>
                <a:gd name="f9" fmla="val 2436"/>
                <a:gd name="f10" fmla="val 2015"/>
                <a:gd name="f11" fmla="val 2502"/>
                <a:gd name="f12" fmla="val 2989"/>
                <a:gd name="f13" fmla="val 2030"/>
                <a:gd name="f14" fmla="val 3395"/>
                <a:gd name="f15" fmla="val 1035"/>
                <a:gd name="f16" fmla="val 629"/>
                <a:gd name="f17" fmla="val 1157"/>
                <a:gd name="f18" fmla="val 1264"/>
                <a:gd name="f19" fmla="val 1540"/>
                <a:gd name="f20" fmla="val 1462"/>
                <a:gd name="f21" fmla="val 1380"/>
                <a:gd name="f22" fmla="val 36"/>
                <a:gd name="f23" fmla="val 1299"/>
                <a:gd name="f24" fmla="val 107"/>
                <a:gd name="f25" fmla="val 1178"/>
                <a:gd name="f26" fmla="val 249"/>
                <a:gd name="f27" fmla="val 1528"/>
                <a:gd name="f28" fmla="val 3334"/>
                <a:gd name="f29" fmla="val 690"/>
                <a:gd name="f30" fmla="val 4024"/>
                <a:gd name="f31" fmla="val 2375"/>
                <a:gd name="f32" fmla="val 3065"/>
                <a:gd name="f33" fmla="val 1766"/>
                <a:gd name="f34" fmla="val 1695"/>
                <a:gd name="f35" fmla="val 1619"/>
                <a:gd name="f36" fmla="*/ f0 1 3066"/>
                <a:gd name="f37" fmla="*/ f1 1 4025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3066"/>
                <a:gd name="f44" fmla="*/ f41 1 4025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066" h="4025">
                  <a:moveTo>
                    <a:pt x="f5" y="f6"/>
                  </a:move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16" y="f11"/>
                  </a:cubicBezTo>
                  <a:cubicBezTo>
                    <a:pt x="f16" y="f10"/>
                    <a:pt x="f17" y="f18"/>
                    <a:pt x="f5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3" y="f24"/>
                  </a:cubicBezTo>
                  <a:cubicBezTo>
                    <a:pt x="f25" y="f26"/>
                    <a:pt x="f2" y="f27"/>
                    <a:pt x="f2" y="f11"/>
                  </a:cubicBezTo>
                  <a:cubicBezTo>
                    <a:pt x="f2" y="f28"/>
                    <a:pt x="f29" y="f30"/>
                    <a:pt x="f5" y="f30"/>
                  </a:cubicBezTo>
                  <a:cubicBezTo>
                    <a:pt x="f31" y="f30"/>
                    <a:pt x="f32" y="f28"/>
                    <a:pt x="f32" y="f11"/>
                  </a:cubicBezTo>
                  <a:cubicBezTo>
                    <a:pt x="f32" y="f27"/>
                    <a:pt x="f7" y="f26"/>
                    <a:pt x="f33" y="f24"/>
                  </a:cubicBezTo>
                  <a:cubicBezTo>
                    <a:pt x="f34" y="f22"/>
                    <a:pt x="f35" y="f2"/>
                    <a:pt x="f19" y="f2"/>
                  </a:cubicBezTo>
                  <a:close/>
                </a:path>
              </a:pathLst>
            </a:custGeom>
            <a:solidFill>
              <a:srgbClr val="0406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3470;p47">
              <a:extLst>
                <a:ext uri="{FF2B5EF4-FFF2-40B4-BE49-F238E27FC236}">
                  <a16:creationId xmlns:a16="http://schemas.microsoft.com/office/drawing/2014/main" id="{5921EB2E-B271-4139-BFCE-CE69962356CA}"/>
                </a:ext>
              </a:extLst>
            </p:cNvPr>
            <p:cNvSpPr/>
            <p:nvPr/>
          </p:nvSpPr>
          <p:spPr>
            <a:xfrm>
              <a:off x="1686930" y="1899656"/>
              <a:ext cx="65818" cy="86401"/>
            </a:xfrm>
            <a:custGeom>
              <a:gdLst>
                <a:gd name="f0" fmla="val w"/>
                <a:gd name="f1" fmla="val h"/>
                <a:gd name="f2" fmla="val 0"/>
                <a:gd name="f3" fmla="val 3066"/>
                <a:gd name="f4" fmla="val 4025"/>
                <a:gd name="f5" fmla="val 1544"/>
                <a:gd name="f6" fmla="val 797"/>
                <a:gd name="f7" fmla="val 1909"/>
                <a:gd name="f8" fmla="val 1264"/>
                <a:gd name="f9" fmla="val 2437"/>
                <a:gd name="f10" fmla="val 2015"/>
                <a:gd name="f11" fmla="val 2502"/>
                <a:gd name="f12" fmla="val 2989"/>
                <a:gd name="f13" fmla="val 2031"/>
                <a:gd name="f14" fmla="val 3395"/>
                <a:gd name="f15" fmla="val 1036"/>
                <a:gd name="f16" fmla="val 630"/>
                <a:gd name="f17" fmla="val 1995"/>
                <a:gd name="f18" fmla="val 1158"/>
                <a:gd name="f19" fmla="val 1533"/>
                <a:gd name="f20" fmla="val 1457"/>
                <a:gd name="f21" fmla="val 1381"/>
                <a:gd name="f22" fmla="val 36"/>
                <a:gd name="f23" fmla="val 1300"/>
                <a:gd name="f24" fmla="val 107"/>
                <a:gd name="f25" fmla="val 1178"/>
                <a:gd name="f26" fmla="val 249"/>
                <a:gd name="f27" fmla="val 1"/>
                <a:gd name="f28" fmla="val 1528"/>
                <a:gd name="f29" fmla="val 3334"/>
                <a:gd name="f30" fmla="val 691"/>
                <a:gd name="f31" fmla="val 4024"/>
                <a:gd name="f32" fmla="val 2376"/>
                <a:gd name="f33" fmla="val 1767"/>
                <a:gd name="f34" fmla="val 1686"/>
                <a:gd name="f35" fmla="val 1610"/>
                <a:gd name="f36" fmla="*/ f0 1 3066"/>
                <a:gd name="f37" fmla="*/ f1 1 4025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3066"/>
                <a:gd name="f44" fmla="*/ f41 1 4025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066" h="4025">
                  <a:moveTo>
                    <a:pt x="f5" y="f6"/>
                  </a:moveTo>
                  <a:cubicBezTo>
                    <a:pt x="f7" y="f8"/>
                    <a:pt x="f9" y="f10"/>
                    <a:pt x="f9" y="f11"/>
                  </a:cubicBezTo>
                  <a:cubicBezTo>
                    <a:pt x="f9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16" y="f11"/>
                  </a:cubicBezTo>
                  <a:cubicBezTo>
                    <a:pt x="f16" y="f17"/>
                    <a:pt x="f18" y="f8"/>
                    <a:pt x="f5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3" y="f24"/>
                  </a:cubicBezTo>
                  <a:cubicBezTo>
                    <a:pt x="f25" y="f26"/>
                    <a:pt x="f27" y="f28"/>
                    <a:pt x="f27" y="f11"/>
                  </a:cubicBezTo>
                  <a:cubicBezTo>
                    <a:pt x="f27" y="f29"/>
                    <a:pt x="f30" y="f31"/>
                    <a:pt x="f5" y="f31"/>
                  </a:cubicBezTo>
                  <a:cubicBezTo>
                    <a:pt x="f32" y="f31"/>
                    <a:pt x="f3" y="f29"/>
                    <a:pt x="f3" y="f11"/>
                  </a:cubicBezTo>
                  <a:cubicBezTo>
                    <a:pt x="f3" y="f28"/>
                    <a:pt x="f7" y="f26"/>
                    <a:pt x="f33" y="f24"/>
                  </a:cubicBezTo>
                  <a:cubicBezTo>
                    <a:pt x="f34" y="f22"/>
                    <a:pt x="f35" y="f2"/>
                    <a:pt x="f19" y="f2"/>
                  </a:cubicBezTo>
                  <a:close/>
                </a:path>
              </a:pathLst>
            </a:custGeom>
            <a:solidFill>
              <a:srgbClr val="0406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3471;p47">
              <a:extLst>
                <a:ext uri="{FF2B5EF4-FFF2-40B4-BE49-F238E27FC236}">
                  <a16:creationId xmlns:a16="http://schemas.microsoft.com/office/drawing/2014/main" id="{90E751F2-B2A1-467B-90DD-131524AD97AC}"/>
                </a:ext>
              </a:extLst>
            </p:cNvPr>
            <p:cNvSpPr/>
            <p:nvPr/>
          </p:nvSpPr>
          <p:spPr>
            <a:xfrm>
              <a:off x="1442063" y="1521570"/>
              <a:ext cx="315486" cy="134252"/>
            </a:xfrm>
            <a:custGeom>
              <a:gdLst>
                <a:gd name="f0" fmla="val w"/>
                <a:gd name="f1" fmla="val h"/>
                <a:gd name="f2" fmla="val 0"/>
                <a:gd name="f3" fmla="val 14697"/>
                <a:gd name="f4" fmla="val 6254"/>
                <a:gd name="f5" fmla="val 10190"/>
                <a:gd name="f6" fmla="val 7754"/>
                <a:gd name="f7" fmla="val 5542"/>
                <a:gd name="f8" fmla="val 1401"/>
                <a:gd name="f9" fmla="val 4507"/>
                <a:gd name="f10" fmla="val 3593"/>
                <a:gd name="f11" fmla="val 4324"/>
                <a:gd name="f12" fmla="val 3573"/>
                <a:gd name="f13" fmla="val 4162"/>
                <a:gd name="f14" fmla="val 3552"/>
                <a:gd name="f15" fmla="val 3979"/>
                <a:gd name="f16" fmla="val 2396"/>
                <a:gd name="f17" fmla="val 894"/>
                <a:gd name="f18" fmla="val 4405"/>
                <a:gd name="f19" fmla="val 102"/>
                <a:gd name="f20" fmla="val 5785"/>
                <a:gd name="f21" fmla="val 1"/>
                <a:gd name="f22" fmla="val 5927"/>
                <a:gd name="f23" fmla="val 41"/>
                <a:gd name="f24" fmla="val 6130"/>
                <a:gd name="f25" fmla="val 204"/>
                <a:gd name="f26" fmla="val 6211"/>
                <a:gd name="f27" fmla="val 275"/>
                <a:gd name="f28" fmla="val 6241"/>
                <a:gd name="f29" fmla="val 338"/>
                <a:gd name="f30" fmla="val 6253"/>
                <a:gd name="f31" fmla="val 392"/>
                <a:gd name="f32" fmla="val 523"/>
                <a:gd name="f33" fmla="val 607"/>
                <a:gd name="f34" fmla="val 6182"/>
                <a:gd name="f35" fmla="val 650"/>
                <a:gd name="f36" fmla="val 6110"/>
                <a:gd name="f37" fmla="val 1340"/>
                <a:gd name="f38" fmla="val 4933"/>
                <a:gd name="f39" fmla="val 2619"/>
                <a:gd name="f40" fmla="val 4202"/>
                <a:gd name="f41" fmla="val 4426"/>
                <a:gd name="f42" fmla="val 4222"/>
                <a:gd name="f43" fmla="val 4649"/>
                <a:gd name="f44" fmla="val 4242"/>
                <a:gd name="f45" fmla="val 4674"/>
                <a:gd name="f46" fmla="val 4249"/>
                <a:gd name="f47" fmla="val 4698"/>
                <a:gd name="f48" fmla="val 4253"/>
                <a:gd name="f49" fmla="val 4723"/>
                <a:gd name="f50" fmla="val 4838"/>
                <a:gd name="f51" fmla="val 4944"/>
                <a:gd name="f52" fmla="val 4177"/>
                <a:gd name="f53" fmla="val 4994"/>
                <a:gd name="f54" fmla="val 4060"/>
                <a:gd name="f55" fmla="val 5887"/>
                <a:gd name="f56" fmla="val 1969"/>
                <a:gd name="f57" fmla="val 7937"/>
                <a:gd name="f58" fmla="val 629"/>
                <a:gd name="f59" fmla="val 11672"/>
                <a:gd name="f60" fmla="val 13052"/>
                <a:gd name="f61" fmla="val 1198"/>
                <a:gd name="f62" fmla="val 14128"/>
                <a:gd name="f63" fmla="val 2213"/>
                <a:gd name="f64" fmla="val 14186"/>
                <a:gd name="f65" fmla="val 2271"/>
                <a:gd name="f66" fmla="val 14264"/>
                <a:gd name="f67" fmla="val 2302"/>
                <a:gd name="f68" fmla="val 14342"/>
                <a:gd name="f69" fmla="val 14426"/>
                <a:gd name="f70" fmla="val 14511"/>
                <a:gd name="f71" fmla="val 2266"/>
                <a:gd name="f72" fmla="val 14574"/>
                <a:gd name="f73" fmla="val 2192"/>
                <a:gd name="f74" fmla="val 14696"/>
                <a:gd name="f75" fmla="val 2071"/>
                <a:gd name="f76" fmla="val 1868"/>
                <a:gd name="f77" fmla="val 14554"/>
                <a:gd name="f78" fmla="val 1746"/>
                <a:gd name="f79" fmla="val 13377"/>
                <a:gd name="f80" fmla="val 609"/>
                <a:gd name="f81" fmla="val 11834"/>
                <a:gd name="f82" fmla="*/ f0 1 14697"/>
                <a:gd name="f83" fmla="*/ f1 1 6254"/>
                <a:gd name="f84" fmla="val f2"/>
                <a:gd name="f85" fmla="val f3"/>
                <a:gd name="f86" fmla="val f4"/>
                <a:gd name="f87" fmla="+- f86 0 f84"/>
                <a:gd name="f88" fmla="+- f85 0 f84"/>
                <a:gd name="f89" fmla="*/ f88 1 14697"/>
                <a:gd name="f90" fmla="*/ f87 1 6254"/>
                <a:gd name="f91" fmla="*/ f84 1 f89"/>
                <a:gd name="f92" fmla="*/ f85 1 f89"/>
                <a:gd name="f93" fmla="*/ f84 1 f90"/>
                <a:gd name="f94" fmla="*/ f86 1 f90"/>
                <a:gd name="f95" fmla="*/ f91 f82 1"/>
                <a:gd name="f96" fmla="*/ f92 f82 1"/>
                <a:gd name="f97" fmla="*/ f94 f83 1"/>
                <a:gd name="f98" fmla="*/ f93 f8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14697" h="625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15" y="f40"/>
                  </a:cubicBezTo>
                  <a:cubicBezTo>
                    <a:pt x="f40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51" y="f52"/>
                    <a:pt x="f53" y="f54"/>
                  </a:cubicBezTo>
                  <a:cubicBezTo>
                    <a:pt x="f55" y="f56"/>
                    <a:pt x="f57" y="f58"/>
                    <a:pt x="f5" y="f58"/>
                  </a:cubicBezTo>
                  <a:cubicBezTo>
                    <a:pt x="f59" y="f58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cubicBezTo>
                    <a:pt x="f74" y="f75"/>
                    <a:pt x="f74" y="f76"/>
                    <a:pt x="f77" y="f78"/>
                  </a:cubicBezTo>
                  <a:cubicBezTo>
                    <a:pt x="f79" y="f80"/>
                    <a:pt x="f81" y="f2"/>
                    <a:pt x="f5" y="f2"/>
                  </a:cubicBezTo>
                  <a:close/>
                </a:path>
              </a:pathLst>
            </a:custGeom>
            <a:solidFill>
              <a:srgbClr val="0406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3472;p47">
              <a:extLst>
                <a:ext uri="{FF2B5EF4-FFF2-40B4-BE49-F238E27FC236}">
                  <a16:creationId xmlns:a16="http://schemas.microsoft.com/office/drawing/2014/main" id="{235545D7-3245-4641-8EC1-4FBE4DA227A1}"/>
                </a:ext>
              </a:extLst>
            </p:cNvPr>
            <p:cNvSpPr/>
            <p:nvPr/>
          </p:nvSpPr>
          <p:spPr>
            <a:xfrm>
              <a:off x="1421581" y="1671834"/>
              <a:ext cx="192161" cy="119886"/>
            </a:xfrm>
            <a:custGeom>
              <a:gdLst>
                <a:gd name="f0" fmla="val w"/>
                <a:gd name="f1" fmla="val h"/>
                <a:gd name="f2" fmla="val 0"/>
                <a:gd name="f3" fmla="val 8952"/>
                <a:gd name="f4" fmla="val 5585"/>
                <a:gd name="f5" fmla="val 828"/>
                <a:gd name="f6" fmla="val 664"/>
                <a:gd name="f7" fmla="val 525"/>
                <a:gd name="f8" fmla="val 100"/>
                <a:gd name="f9" fmla="val 488"/>
                <a:gd name="f10" fmla="val 267"/>
                <a:gd name="f11" fmla="val 1"/>
                <a:gd name="f12" fmla="val 2987"/>
                <a:gd name="f13" fmla="val 2173"/>
                <a:gd name="f14" fmla="val 4933"/>
                <a:gd name="f15" fmla="val 8647"/>
                <a:gd name="f16" fmla="val 8810"/>
                <a:gd name="f17" fmla="val 5443"/>
                <a:gd name="f18" fmla="val 5260"/>
                <a:gd name="f19" fmla="val 5098"/>
                <a:gd name="f20" fmla="val 4955"/>
                <a:gd name="f21" fmla="val 2578"/>
                <a:gd name="f22" fmla="val 691"/>
                <a:gd name="f23" fmla="val 2702"/>
                <a:gd name="f24" fmla="val 1117"/>
                <a:gd name="f25" fmla="val 389"/>
                <a:gd name="f26" fmla="val 1158"/>
                <a:gd name="f27" fmla="val 206"/>
                <a:gd name="f28" fmla="val 1036"/>
                <a:gd name="f29" fmla="val 43"/>
                <a:gd name="f30" fmla="val 873"/>
                <a:gd name="f31" fmla="val 3"/>
                <a:gd name="f32" fmla="val 858"/>
                <a:gd name="f33" fmla="val 843"/>
                <a:gd name="f34" fmla="*/ f0 1 8952"/>
                <a:gd name="f35" fmla="*/ f1 1 5585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8952"/>
                <a:gd name="f42" fmla="*/ f39 1 5585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8952" h="55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7"/>
                    <a:pt x="f3" y="f18"/>
                  </a:cubicBezTo>
                  <a:cubicBezTo>
                    <a:pt x="f3" y="f19"/>
                    <a:pt x="f16" y="f20"/>
                    <a:pt x="f15" y="f20"/>
                  </a:cubicBezTo>
                  <a:lnTo>
                    <a:pt x="f14" y="f20"/>
                  </a:lnTo>
                  <a:cubicBezTo>
                    <a:pt x="f21" y="f20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11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0406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3473;p47">
              <a:extLst>
                <a:ext uri="{FF2B5EF4-FFF2-40B4-BE49-F238E27FC236}">
                  <a16:creationId xmlns:a16="http://schemas.microsoft.com/office/drawing/2014/main" id="{E159285A-CA7F-4D88-A356-A9B9FD83D079}"/>
                </a:ext>
              </a:extLst>
            </p:cNvPr>
            <p:cNvSpPr/>
            <p:nvPr/>
          </p:nvSpPr>
          <p:spPr>
            <a:xfrm>
              <a:off x="1629853" y="1586913"/>
              <a:ext cx="265816" cy="204807"/>
            </a:xfrm>
            <a:custGeom>
              <a:gdLst>
                <a:gd name="f0" fmla="val w"/>
                <a:gd name="f1" fmla="val h"/>
                <a:gd name="f2" fmla="val 0"/>
                <a:gd name="f3" fmla="val 12383"/>
                <a:gd name="f4" fmla="val 9541"/>
                <a:gd name="f5" fmla="val 6672"/>
                <a:gd name="f6" fmla="val 1"/>
                <a:gd name="f7" fmla="val 6618"/>
                <a:gd name="f8" fmla="val 6564"/>
                <a:gd name="f9" fmla="val 14"/>
                <a:gd name="f10" fmla="val 6516"/>
                <a:gd name="f11" fmla="val 41"/>
                <a:gd name="f12" fmla="val 6354"/>
                <a:gd name="f13" fmla="val 123"/>
                <a:gd name="f14" fmla="val 6293"/>
                <a:gd name="f15" fmla="val 326"/>
                <a:gd name="f16" fmla="val 6395"/>
                <a:gd name="f17" fmla="val 468"/>
                <a:gd name="f18" fmla="val 6801"/>
                <a:gd name="f19" fmla="val 1198"/>
                <a:gd name="f20" fmla="val 7044"/>
                <a:gd name="f21" fmla="val 1990"/>
                <a:gd name="f22" fmla="val 7105"/>
                <a:gd name="f23" fmla="val 2843"/>
                <a:gd name="f24" fmla="val 3005"/>
                <a:gd name="f25" fmla="val 7247"/>
                <a:gd name="f26" fmla="val 3127"/>
                <a:gd name="f27" fmla="val 7410"/>
                <a:gd name="f28" fmla="val 8851"/>
                <a:gd name="f29" fmla="val 10414"/>
                <a:gd name="f30" fmla="val 11733"/>
                <a:gd name="f31" fmla="val 4466"/>
                <a:gd name="f32" fmla="val 6009"/>
                <a:gd name="f33" fmla="val 7612"/>
                <a:gd name="f34" fmla="val 10454"/>
                <a:gd name="f35" fmla="val 8911"/>
                <a:gd name="f36" fmla="val 143"/>
                <a:gd name="f37" fmla="val 9054"/>
                <a:gd name="f38" fmla="val 9216"/>
                <a:gd name="f39" fmla="val 9399"/>
                <a:gd name="f40" fmla="val 10799"/>
                <a:gd name="f41" fmla="val 7957"/>
                <a:gd name="f42" fmla="val 4101"/>
                <a:gd name="f43" fmla="val 10759"/>
                <a:gd name="f44" fmla="val 2497"/>
                <a:gd name="f45" fmla="val 7694"/>
                <a:gd name="f46" fmla="val 7613"/>
                <a:gd name="f47" fmla="val 1665"/>
                <a:gd name="f48" fmla="val 7349"/>
                <a:gd name="f49" fmla="val 894"/>
                <a:gd name="f50" fmla="val 6943"/>
                <a:gd name="f51" fmla="val 163"/>
                <a:gd name="f52" fmla="val 6889"/>
                <a:gd name="f53" fmla="val 55"/>
                <a:gd name="f54" fmla="val 6780"/>
                <a:gd name="f55" fmla="*/ f0 1 12383"/>
                <a:gd name="f56" fmla="*/ f1 1 954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2383"/>
                <a:gd name="f63" fmla="*/ f60 1 954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2383" h="954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2" y="f24"/>
                    <a:pt x="f25" y="f26"/>
                    <a:pt x="f27" y="f26"/>
                  </a:cubicBezTo>
                  <a:lnTo>
                    <a:pt x="f28" y="f26"/>
                  </a:lnTo>
                  <a:cubicBezTo>
                    <a:pt x="f29" y="f26"/>
                    <a:pt x="f30" y="f31"/>
                    <a:pt x="f30" y="f32"/>
                  </a:cubicBezTo>
                  <a:cubicBezTo>
                    <a:pt x="f30" y="f33"/>
                    <a:pt x="f34" y="f35"/>
                    <a:pt x="f28" y="f35"/>
                  </a:cubicBezTo>
                  <a:lnTo>
                    <a:pt x="f15" y="f35"/>
                  </a:lnTo>
                  <a:cubicBezTo>
                    <a:pt x="f36" y="f35"/>
                    <a:pt x="f6" y="f37"/>
                    <a:pt x="f6" y="f38"/>
                  </a:cubicBezTo>
                  <a:cubicBezTo>
                    <a:pt x="f6" y="f39"/>
                    <a:pt x="f36" y="f4"/>
                    <a:pt x="f15" y="f4"/>
                  </a:cubicBezTo>
                  <a:lnTo>
                    <a:pt x="f28" y="f4"/>
                  </a:lnTo>
                  <a:cubicBezTo>
                    <a:pt x="f40" y="f4"/>
                    <a:pt x="f3" y="f41"/>
                    <a:pt x="f3" y="f32"/>
                  </a:cubicBezTo>
                  <a:cubicBezTo>
                    <a:pt x="f3" y="f42"/>
                    <a:pt x="f43" y="f44"/>
                    <a:pt x="f28" y="f44"/>
                  </a:cubicBezTo>
                  <a:lnTo>
                    <a:pt x="f45" y="f44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6"/>
                    <a:pt x="f5" y="f6"/>
                  </a:cubicBezTo>
                  <a:close/>
                </a:path>
              </a:pathLst>
            </a:custGeom>
            <a:solidFill>
              <a:srgbClr val="0406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4011;p58">
            <a:extLst>
              <a:ext uri="{FF2B5EF4-FFF2-40B4-BE49-F238E27FC236}">
                <a16:creationId xmlns:a16="http://schemas.microsoft.com/office/drawing/2014/main" id="{421F3F83-FF48-4DC5-9ED5-F2B5A18F1E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301" y="3033357"/>
            <a:ext cx="3114903" cy="552599"/>
          </a:xfrm>
        </p:spPr>
        <p:txBody>
          <a:bodyPr/>
          <a:lstStyle>
            <a:defPPr/>
          </a:lstStyle>
          <a:p>
            <a:pPr lvl="0"/>
            <a:r>
              <a:rPr lang="en-US"/>
              <a:t>—Someone Famous</a:t>
            </a:r>
          </a:p>
        </p:txBody>
      </p:sp>
      <p:sp>
        <p:nvSpPr>
          <p:cNvPr id="3" name="Google Shape;4012;p58">
            <a:extLst>
              <a:ext uri="{FF2B5EF4-FFF2-40B4-BE49-F238E27FC236}">
                <a16:creationId xmlns:a16="http://schemas.microsoft.com/office/drawing/2014/main" id="{77B2CA01-4322-4F54-9CD9-B78C749C5AA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4301" y="954971"/>
            <a:ext cx="3857698" cy="1845295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2500"/>
              <a:t>“This is a quote, words full of wisdom that someone important said and can make the reader get inspired.”</a:t>
            </a: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5B391BE4-76F0-4662-A1D6-347FB987F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196" y="250243"/>
            <a:ext cx="4954685" cy="49066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132;p30">
            <a:extLst>
              <a:ext uri="{FF2B5EF4-FFF2-40B4-BE49-F238E27FC236}">
                <a16:creationId xmlns:a16="http://schemas.microsoft.com/office/drawing/2014/main" id="{726F248A-F86D-4763-8854-E03CDB01B6E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grpSp>
        <p:nvGrpSpPr>
          <p:cNvPr id="3" name="Google Shape;1133;p30">
            <a:extLst>
              <a:ext uri="{FF2B5EF4-FFF2-40B4-BE49-F238E27FC236}">
                <a16:creationId xmlns:a16="http://schemas.microsoft.com/office/drawing/2014/main" id="{5055C9D6-B920-467D-85A9-3E97BE6A796A}"/>
              </a:ext>
            </a:extLst>
          </p:cNvPr>
          <p:cNvGrpSpPr/>
          <p:nvPr/>
        </p:nvGrpSpPr>
        <p:grpSpPr>
          <a:xfrm>
            <a:off x="3398358" y="2103760"/>
            <a:ext cx="1334109" cy="3055146"/>
            <a:chOff x="3398358" y="2103760"/>
            <a:chExt cx="1334109" cy="3055146"/>
          </a:xfrm>
        </p:grpSpPr>
        <p:sp>
          <p:nvSpPr>
            <p:cNvPr id="4" name="Google Shape;1134;p30">
              <a:extLst>
                <a:ext uri="{FF2B5EF4-FFF2-40B4-BE49-F238E27FC236}">
                  <a16:creationId xmlns:a16="http://schemas.microsoft.com/office/drawing/2014/main" id="{49A1A3F1-4BE7-4713-9223-49299A147553}"/>
                </a:ext>
              </a:extLst>
            </p:cNvPr>
            <p:cNvSpPr/>
            <p:nvPr/>
          </p:nvSpPr>
          <p:spPr>
            <a:xfrm>
              <a:off x="3398358" y="2176299"/>
              <a:ext cx="1334109" cy="2982205"/>
            </a:xfrm>
            <a:custGeom>
              <a:gdLst>
                <a:gd name="f0" fmla="val w"/>
                <a:gd name="f1" fmla="val h"/>
                <a:gd name="f2" fmla="val 0"/>
                <a:gd name="f3" fmla="val 78523"/>
                <a:gd name="f4" fmla="val 175527"/>
                <a:gd name="f5" fmla="val 1"/>
                <a:gd name="f6" fmla="*/ f0 1 78523"/>
                <a:gd name="f7" fmla="*/ f1 1 17552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8523"/>
                <a:gd name="f14" fmla="*/ f11 1 17552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8523" h="175527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135;p30">
              <a:extLst>
                <a:ext uri="{FF2B5EF4-FFF2-40B4-BE49-F238E27FC236}">
                  <a16:creationId xmlns:a16="http://schemas.microsoft.com/office/drawing/2014/main" id="{B8001181-062F-48AD-9642-92103CE7C694}"/>
                </a:ext>
              </a:extLst>
            </p:cNvPr>
            <p:cNvSpPr/>
            <p:nvPr/>
          </p:nvSpPr>
          <p:spPr>
            <a:xfrm>
              <a:off x="3398358" y="2176299"/>
              <a:ext cx="1334109" cy="2982205"/>
            </a:xfrm>
            <a:custGeom>
              <a:gdLst>
                <a:gd name="f0" fmla="val w"/>
                <a:gd name="f1" fmla="val h"/>
                <a:gd name="f2" fmla="val 0"/>
                <a:gd name="f3" fmla="val 78523"/>
                <a:gd name="f4" fmla="val 175527"/>
                <a:gd name="f5" fmla="val 1"/>
                <a:gd name="f6" fmla="*/ f0 1 78523"/>
                <a:gd name="f7" fmla="*/ f1 1 17552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8523"/>
                <a:gd name="f14" fmla="*/ f11 1 17552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8523" h="175527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136;p30">
              <a:extLst>
                <a:ext uri="{FF2B5EF4-FFF2-40B4-BE49-F238E27FC236}">
                  <a16:creationId xmlns:a16="http://schemas.microsoft.com/office/drawing/2014/main" id="{8EAB5AE3-885B-48DE-8EE0-0513759B53AB}"/>
                </a:ext>
              </a:extLst>
            </p:cNvPr>
            <p:cNvSpPr/>
            <p:nvPr/>
          </p:nvSpPr>
          <p:spPr>
            <a:xfrm>
              <a:off x="3530983" y="2342948"/>
              <a:ext cx="304358" cy="518583"/>
            </a:xfrm>
            <a:custGeom>
              <a:gdLst>
                <a:gd name="f0" fmla="val w"/>
                <a:gd name="f1" fmla="val h"/>
                <a:gd name="f2" fmla="val 0"/>
                <a:gd name="f3" fmla="val 17914"/>
                <a:gd name="f4" fmla="val 30523"/>
                <a:gd name="f5" fmla="val 1"/>
                <a:gd name="f6" fmla="val 17913"/>
                <a:gd name="f7" fmla="*/ f0 1 17914"/>
                <a:gd name="f8" fmla="*/ f1 1 3052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7914"/>
                <a:gd name="f15" fmla="*/ f12 1 3052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7914" h="30523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2C2C2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137;p30">
              <a:extLst>
                <a:ext uri="{FF2B5EF4-FFF2-40B4-BE49-F238E27FC236}">
                  <a16:creationId xmlns:a16="http://schemas.microsoft.com/office/drawing/2014/main" id="{943EF5F8-ACE5-4AD0-8758-EB7555BEBCA0}"/>
                </a:ext>
              </a:extLst>
            </p:cNvPr>
            <p:cNvSpPr/>
            <p:nvPr/>
          </p:nvSpPr>
          <p:spPr>
            <a:xfrm>
              <a:off x="3551392" y="2364501"/>
              <a:ext cx="260146" cy="475515"/>
            </a:xfrm>
            <a:custGeom>
              <a:gdLst>
                <a:gd name="f0" fmla="val w"/>
                <a:gd name="f1" fmla="val h"/>
                <a:gd name="f2" fmla="val 0"/>
                <a:gd name="f3" fmla="val 15312"/>
                <a:gd name="f4" fmla="val 27988"/>
                <a:gd name="f5" fmla="val 1"/>
                <a:gd name="f6" fmla="val 27987"/>
                <a:gd name="f7" fmla="val 15311"/>
                <a:gd name="f8" fmla="*/ f0 1 15312"/>
                <a:gd name="f9" fmla="*/ f1 1 2798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5312"/>
                <a:gd name="f16" fmla="*/ f13 1 2798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5312" h="2798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EEEE"/>
            </a:solidFill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138;p30">
              <a:extLst>
                <a:ext uri="{FF2B5EF4-FFF2-40B4-BE49-F238E27FC236}">
                  <a16:creationId xmlns:a16="http://schemas.microsoft.com/office/drawing/2014/main" id="{595512B7-984C-4CF8-9D42-52C98FE1F5BB}"/>
                </a:ext>
              </a:extLst>
            </p:cNvPr>
            <p:cNvSpPr/>
            <p:nvPr/>
          </p:nvSpPr>
          <p:spPr>
            <a:xfrm>
              <a:off x="3913595" y="2342948"/>
              <a:ext cx="304358" cy="518583"/>
            </a:xfrm>
            <a:custGeom>
              <a:gdLst>
                <a:gd name="f0" fmla="val w"/>
                <a:gd name="f1" fmla="val h"/>
                <a:gd name="f2" fmla="val 0"/>
                <a:gd name="f3" fmla="val 17914"/>
                <a:gd name="f4" fmla="val 30523"/>
                <a:gd name="f5" fmla="val 1"/>
                <a:gd name="f6" fmla="*/ f0 1 17914"/>
                <a:gd name="f7" fmla="*/ f1 1 3052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7914"/>
                <a:gd name="f14" fmla="*/ f11 1 3052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7914" h="30523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C2C2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139;p30">
              <a:extLst>
                <a:ext uri="{FF2B5EF4-FFF2-40B4-BE49-F238E27FC236}">
                  <a16:creationId xmlns:a16="http://schemas.microsoft.com/office/drawing/2014/main" id="{3BE0FA93-2DE8-410B-9EFD-BB204C967C52}"/>
                </a:ext>
              </a:extLst>
            </p:cNvPr>
            <p:cNvSpPr/>
            <p:nvPr/>
          </p:nvSpPr>
          <p:spPr>
            <a:xfrm>
              <a:off x="4296207" y="2342948"/>
              <a:ext cx="304358" cy="518583"/>
            </a:xfrm>
            <a:custGeom>
              <a:gdLst>
                <a:gd name="f0" fmla="val w"/>
                <a:gd name="f1" fmla="val h"/>
                <a:gd name="f2" fmla="val 0"/>
                <a:gd name="f3" fmla="val 17914"/>
                <a:gd name="f4" fmla="val 30523"/>
                <a:gd name="f5" fmla="val 1"/>
                <a:gd name="f6" fmla="*/ f0 1 17914"/>
                <a:gd name="f7" fmla="*/ f1 1 3052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7914"/>
                <a:gd name="f14" fmla="*/ f11 1 3052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7914" h="30523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C2C2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140;p30">
              <a:extLst>
                <a:ext uri="{FF2B5EF4-FFF2-40B4-BE49-F238E27FC236}">
                  <a16:creationId xmlns:a16="http://schemas.microsoft.com/office/drawing/2014/main" id="{A7376F34-F3CF-4070-A478-940439CCAC8E}"/>
                </a:ext>
              </a:extLst>
            </p:cNvPr>
            <p:cNvSpPr/>
            <p:nvPr/>
          </p:nvSpPr>
          <p:spPr>
            <a:xfrm>
              <a:off x="3530983" y="3063395"/>
              <a:ext cx="304358" cy="518583"/>
            </a:xfrm>
            <a:custGeom>
              <a:gdLst>
                <a:gd name="f0" fmla="val w"/>
                <a:gd name="f1" fmla="val h"/>
                <a:gd name="f2" fmla="val 0"/>
                <a:gd name="f3" fmla="val 17914"/>
                <a:gd name="f4" fmla="val 30523"/>
                <a:gd name="f5" fmla="val 1"/>
                <a:gd name="f6" fmla="val 17913"/>
                <a:gd name="f7" fmla="*/ f0 1 17914"/>
                <a:gd name="f8" fmla="*/ f1 1 3052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7914"/>
                <a:gd name="f15" fmla="*/ f12 1 3052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7914" h="30523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2C2C2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141;p30">
              <a:extLst>
                <a:ext uri="{FF2B5EF4-FFF2-40B4-BE49-F238E27FC236}">
                  <a16:creationId xmlns:a16="http://schemas.microsoft.com/office/drawing/2014/main" id="{A7F7ADB4-A3E3-4F08-B812-DCC3DB3AE4BB}"/>
                </a:ext>
              </a:extLst>
            </p:cNvPr>
            <p:cNvSpPr/>
            <p:nvPr/>
          </p:nvSpPr>
          <p:spPr>
            <a:xfrm>
              <a:off x="3913595" y="3063395"/>
              <a:ext cx="304358" cy="518583"/>
            </a:xfrm>
            <a:custGeom>
              <a:gdLst>
                <a:gd name="f0" fmla="val w"/>
                <a:gd name="f1" fmla="val h"/>
                <a:gd name="f2" fmla="val 0"/>
                <a:gd name="f3" fmla="val 17914"/>
                <a:gd name="f4" fmla="val 30523"/>
                <a:gd name="f5" fmla="val 1"/>
                <a:gd name="f6" fmla="*/ f0 1 17914"/>
                <a:gd name="f7" fmla="*/ f1 1 3052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7914"/>
                <a:gd name="f14" fmla="*/ f11 1 3052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7914" h="30523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C2C2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142;p30">
              <a:extLst>
                <a:ext uri="{FF2B5EF4-FFF2-40B4-BE49-F238E27FC236}">
                  <a16:creationId xmlns:a16="http://schemas.microsoft.com/office/drawing/2014/main" id="{3D9CFAB7-3A3F-4D7D-B39C-C6C3F499730B}"/>
                </a:ext>
              </a:extLst>
            </p:cNvPr>
            <p:cNvSpPr/>
            <p:nvPr/>
          </p:nvSpPr>
          <p:spPr>
            <a:xfrm>
              <a:off x="4296207" y="3063395"/>
              <a:ext cx="304358" cy="518583"/>
            </a:xfrm>
            <a:custGeom>
              <a:gdLst>
                <a:gd name="f0" fmla="val w"/>
                <a:gd name="f1" fmla="val h"/>
                <a:gd name="f2" fmla="val 0"/>
                <a:gd name="f3" fmla="val 17914"/>
                <a:gd name="f4" fmla="val 30523"/>
                <a:gd name="f5" fmla="val 1"/>
                <a:gd name="f6" fmla="*/ f0 1 17914"/>
                <a:gd name="f7" fmla="*/ f1 1 3052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7914"/>
                <a:gd name="f14" fmla="*/ f11 1 3052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7914" h="30523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C2C2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143;p30">
              <a:extLst>
                <a:ext uri="{FF2B5EF4-FFF2-40B4-BE49-F238E27FC236}">
                  <a16:creationId xmlns:a16="http://schemas.microsoft.com/office/drawing/2014/main" id="{D7F881FC-5844-401A-B03C-CADC7F0C3EB4}"/>
                </a:ext>
              </a:extLst>
            </p:cNvPr>
            <p:cNvSpPr/>
            <p:nvPr/>
          </p:nvSpPr>
          <p:spPr>
            <a:xfrm>
              <a:off x="3530983" y="3783842"/>
              <a:ext cx="304358" cy="518583"/>
            </a:xfrm>
            <a:custGeom>
              <a:gdLst>
                <a:gd name="f0" fmla="val w"/>
                <a:gd name="f1" fmla="val h"/>
                <a:gd name="f2" fmla="val 0"/>
                <a:gd name="f3" fmla="val 17914"/>
                <a:gd name="f4" fmla="val 30523"/>
                <a:gd name="f5" fmla="val 1"/>
                <a:gd name="f6" fmla="val 17913"/>
                <a:gd name="f7" fmla="*/ f0 1 17914"/>
                <a:gd name="f8" fmla="*/ f1 1 3052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7914"/>
                <a:gd name="f15" fmla="*/ f12 1 3052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7914" h="30523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2C2C2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144;p30">
              <a:extLst>
                <a:ext uri="{FF2B5EF4-FFF2-40B4-BE49-F238E27FC236}">
                  <a16:creationId xmlns:a16="http://schemas.microsoft.com/office/drawing/2014/main" id="{FE1A4411-BA0F-4AE4-A328-0755D0C22F61}"/>
                </a:ext>
              </a:extLst>
            </p:cNvPr>
            <p:cNvSpPr/>
            <p:nvPr/>
          </p:nvSpPr>
          <p:spPr>
            <a:xfrm>
              <a:off x="3913595" y="3783842"/>
              <a:ext cx="304358" cy="518583"/>
            </a:xfrm>
            <a:custGeom>
              <a:gdLst>
                <a:gd name="f0" fmla="val w"/>
                <a:gd name="f1" fmla="val h"/>
                <a:gd name="f2" fmla="val 0"/>
                <a:gd name="f3" fmla="val 17914"/>
                <a:gd name="f4" fmla="val 30523"/>
                <a:gd name="f5" fmla="val 1"/>
                <a:gd name="f6" fmla="*/ f0 1 17914"/>
                <a:gd name="f7" fmla="*/ f1 1 3052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7914"/>
                <a:gd name="f14" fmla="*/ f11 1 3052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7914" h="30523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C2C2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145;p30">
              <a:extLst>
                <a:ext uri="{FF2B5EF4-FFF2-40B4-BE49-F238E27FC236}">
                  <a16:creationId xmlns:a16="http://schemas.microsoft.com/office/drawing/2014/main" id="{983AD47D-1574-461C-B65F-1F308486A262}"/>
                </a:ext>
              </a:extLst>
            </p:cNvPr>
            <p:cNvSpPr/>
            <p:nvPr/>
          </p:nvSpPr>
          <p:spPr>
            <a:xfrm>
              <a:off x="4296207" y="3783842"/>
              <a:ext cx="304358" cy="518583"/>
            </a:xfrm>
            <a:custGeom>
              <a:gdLst>
                <a:gd name="f0" fmla="val w"/>
                <a:gd name="f1" fmla="val h"/>
                <a:gd name="f2" fmla="val 0"/>
                <a:gd name="f3" fmla="val 17914"/>
                <a:gd name="f4" fmla="val 30523"/>
                <a:gd name="f5" fmla="val 1"/>
                <a:gd name="f6" fmla="*/ f0 1 17914"/>
                <a:gd name="f7" fmla="*/ f1 1 3052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7914"/>
                <a:gd name="f14" fmla="*/ f11 1 3052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7914" h="30523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2C2C2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146;p30">
              <a:extLst>
                <a:ext uri="{FF2B5EF4-FFF2-40B4-BE49-F238E27FC236}">
                  <a16:creationId xmlns:a16="http://schemas.microsoft.com/office/drawing/2014/main" id="{37B7875E-DA4F-4EE5-8D98-FB84BF9940BF}"/>
                </a:ext>
              </a:extLst>
            </p:cNvPr>
            <p:cNvSpPr/>
            <p:nvPr/>
          </p:nvSpPr>
          <p:spPr>
            <a:xfrm>
              <a:off x="3682901" y="4536036"/>
              <a:ext cx="765115" cy="622870"/>
            </a:xfrm>
            <a:custGeom>
              <a:gdLst>
                <a:gd name="f0" fmla="val w"/>
                <a:gd name="f1" fmla="val h"/>
                <a:gd name="f2" fmla="val 0"/>
                <a:gd name="f3" fmla="val 45033"/>
                <a:gd name="f4" fmla="val 36661"/>
                <a:gd name="f5" fmla="val 1"/>
                <a:gd name="f6" fmla="*/ f0 1 45033"/>
                <a:gd name="f7" fmla="*/ f1 1 3666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5033"/>
                <a:gd name="f14" fmla="*/ f11 1 3666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033" h="36661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147;p30">
              <a:extLst>
                <a:ext uri="{FF2B5EF4-FFF2-40B4-BE49-F238E27FC236}">
                  <a16:creationId xmlns:a16="http://schemas.microsoft.com/office/drawing/2014/main" id="{D780C8A4-9736-41D2-A63B-547C3A0E2302}"/>
                </a:ext>
              </a:extLst>
            </p:cNvPr>
            <p:cNvSpPr/>
            <p:nvPr/>
          </p:nvSpPr>
          <p:spPr>
            <a:xfrm>
              <a:off x="3682901" y="4536027"/>
              <a:ext cx="757790" cy="622870"/>
            </a:xfrm>
            <a:custGeom>
              <a:gdLst>
                <a:gd name="f0" fmla="val w"/>
                <a:gd name="f1" fmla="val h"/>
                <a:gd name="f2" fmla="val 0"/>
                <a:gd name="f3" fmla="val 45033"/>
                <a:gd name="f4" fmla="val 36661"/>
                <a:gd name="f5" fmla="val 1"/>
                <a:gd name="f6" fmla="*/ f0 1 45033"/>
                <a:gd name="f7" fmla="*/ f1 1 3666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5033"/>
                <a:gd name="f14" fmla="*/ f11 1 3666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5033" h="36661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148;p30">
              <a:extLst>
                <a:ext uri="{FF2B5EF4-FFF2-40B4-BE49-F238E27FC236}">
                  <a16:creationId xmlns:a16="http://schemas.microsoft.com/office/drawing/2014/main" id="{33E2AB67-E75F-4C38-AA12-B7334437D158}"/>
                </a:ext>
              </a:extLst>
            </p:cNvPr>
            <p:cNvSpPr/>
            <p:nvPr/>
          </p:nvSpPr>
          <p:spPr>
            <a:xfrm>
              <a:off x="3599572" y="2103760"/>
              <a:ext cx="932313" cy="72548"/>
            </a:xfrm>
            <a:custGeom>
              <a:gdLst>
                <a:gd name="f0" fmla="val w"/>
                <a:gd name="f1" fmla="val h"/>
                <a:gd name="f2" fmla="val 0"/>
                <a:gd name="f3" fmla="val 54874"/>
                <a:gd name="f4" fmla="val 4270"/>
                <a:gd name="f5" fmla="val 1"/>
                <a:gd name="f6" fmla="val 54873"/>
                <a:gd name="f7" fmla="*/ f0 1 54874"/>
                <a:gd name="f8" fmla="*/ f1 1 427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54874"/>
                <a:gd name="f15" fmla="*/ f12 1 427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54874" h="4270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149;p30">
              <a:extLst>
                <a:ext uri="{FF2B5EF4-FFF2-40B4-BE49-F238E27FC236}">
                  <a16:creationId xmlns:a16="http://schemas.microsoft.com/office/drawing/2014/main" id="{1816E181-45A0-416C-8E80-116C68487C2A}"/>
                </a:ext>
              </a:extLst>
            </p:cNvPr>
            <p:cNvSpPr/>
            <p:nvPr/>
          </p:nvSpPr>
          <p:spPr>
            <a:xfrm>
              <a:off x="4065513" y="4536036"/>
              <a:ext cx="18" cy="622870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36661"/>
                <a:gd name="f5" fmla="*/ f0 1 1"/>
                <a:gd name="f6" fmla="*/ f1 1 3666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3666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36661" fill="none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w="10853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150;p30">
              <a:extLst>
                <a:ext uri="{FF2B5EF4-FFF2-40B4-BE49-F238E27FC236}">
                  <a16:creationId xmlns:a16="http://schemas.microsoft.com/office/drawing/2014/main" id="{2FBFBDFE-7EAF-4611-AAA9-C2ED78173617}"/>
                </a:ext>
              </a:extLst>
            </p:cNvPr>
            <p:cNvSpPr/>
            <p:nvPr/>
          </p:nvSpPr>
          <p:spPr>
            <a:xfrm>
              <a:off x="3935138" y="2364501"/>
              <a:ext cx="259570" cy="475515"/>
            </a:xfrm>
            <a:custGeom>
              <a:gdLst>
                <a:gd name="f0" fmla="val w"/>
                <a:gd name="f1" fmla="val h"/>
                <a:gd name="f2" fmla="val 0"/>
                <a:gd name="f3" fmla="val 15278"/>
                <a:gd name="f4" fmla="val 27988"/>
                <a:gd name="f5" fmla="val 1"/>
                <a:gd name="f6" fmla="val 27987"/>
                <a:gd name="f7" fmla="*/ f0 1 15278"/>
                <a:gd name="f8" fmla="*/ f1 1 2798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278"/>
                <a:gd name="f15" fmla="*/ f12 1 2798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278" h="27988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151;p30">
              <a:extLst>
                <a:ext uri="{FF2B5EF4-FFF2-40B4-BE49-F238E27FC236}">
                  <a16:creationId xmlns:a16="http://schemas.microsoft.com/office/drawing/2014/main" id="{3C5D9A77-51C4-4751-97D8-DA68CFB4E7E6}"/>
                </a:ext>
              </a:extLst>
            </p:cNvPr>
            <p:cNvSpPr/>
            <p:nvPr/>
          </p:nvSpPr>
          <p:spPr>
            <a:xfrm>
              <a:off x="4318318" y="2364501"/>
              <a:ext cx="260146" cy="475515"/>
            </a:xfrm>
            <a:custGeom>
              <a:gdLst>
                <a:gd name="f0" fmla="val w"/>
                <a:gd name="f1" fmla="val h"/>
                <a:gd name="f2" fmla="val 0"/>
                <a:gd name="f3" fmla="val 15312"/>
                <a:gd name="f4" fmla="val 27988"/>
                <a:gd name="f5" fmla="val 1"/>
                <a:gd name="f6" fmla="val 27987"/>
                <a:gd name="f7" fmla="*/ f0 1 15312"/>
                <a:gd name="f8" fmla="*/ f1 1 2798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312"/>
                <a:gd name="f15" fmla="*/ f12 1 2798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312" h="27988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152;p30">
              <a:extLst>
                <a:ext uri="{FF2B5EF4-FFF2-40B4-BE49-F238E27FC236}">
                  <a16:creationId xmlns:a16="http://schemas.microsoft.com/office/drawing/2014/main" id="{56F00DD4-13B5-4D46-9D06-60B51F07766B}"/>
                </a:ext>
              </a:extLst>
            </p:cNvPr>
            <p:cNvSpPr/>
            <p:nvPr/>
          </p:nvSpPr>
          <p:spPr>
            <a:xfrm>
              <a:off x="3551392" y="3085505"/>
              <a:ext cx="260146" cy="474957"/>
            </a:xfrm>
            <a:custGeom>
              <a:gdLst>
                <a:gd name="f0" fmla="val w"/>
                <a:gd name="f1" fmla="val h"/>
                <a:gd name="f2" fmla="val 0"/>
                <a:gd name="f3" fmla="val 15312"/>
                <a:gd name="f4" fmla="val 27955"/>
                <a:gd name="f5" fmla="val 1"/>
                <a:gd name="f6" fmla="val 27954"/>
                <a:gd name="f7" fmla="val 15311"/>
                <a:gd name="f8" fmla="*/ f0 1 15312"/>
                <a:gd name="f9" fmla="*/ f1 1 2795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5312"/>
                <a:gd name="f16" fmla="*/ f13 1 2795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5312" h="2795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EEEE"/>
            </a:solidFill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153;p30">
              <a:extLst>
                <a:ext uri="{FF2B5EF4-FFF2-40B4-BE49-F238E27FC236}">
                  <a16:creationId xmlns:a16="http://schemas.microsoft.com/office/drawing/2014/main" id="{8F0205DC-7B5F-4606-8F24-6A027B3D050F}"/>
                </a:ext>
              </a:extLst>
            </p:cNvPr>
            <p:cNvSpPr/>
            <p:nvPr/>
          </p:nvSpPr>
          <p:spPr>
            <a:xfrm>
              <a:off x="3935138" y="3085505"/>
              <a:ext cx="259570" cy="474957"/>
            </a:xfrm>
            <a:custGeom>
              <a:gdLst>
                <a:gd name="f0" fmla="val w"/>
                <a:gd name="f1" fmla="val h"/>
                <a:gd name="f2" fmla="val 0"/>
                <a:gd name="f3" fmla="val 15278"/>
                <a:gd name="f4" fmla="val 27955"/>
                <a:gd name="f5" fmla="val 1"/>
                <a:gd name="f6" fmla="val 27954"/>
                <a:gd name="f7" fmla="*/ f0 1 15278"/>
                <a:gd name="f8" fmla="*/ f1 1 2795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278"/>
                <a:gd name="f15" fmla="*/ f12 1 2795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278" h="27954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154;p30">
              <a:extLst>
                <a:ext uri="{FF2B5EF4-FFF2-40B4-BE49-F238E27FC236}">
                  <a16:creationId xmlns:a16="http://schemas.microsoft.com/office/drawing/2014/main" id="{7D1B1595-DA32-4E3B-9593-5B7DB7814606}"/>
                </a:ext>
              </a:extLst>
            </p:cNvPr>
            <p:cNvSpPr/>
            <p:nvPr/>
          </p:nvSpPr>
          <p:spPr>
            <a:xfrm>
              <a:off x="4318318" y="3085505"/>
              <a:ext cx="260146" cy="474957"/>
            </a:xfrm>
            <a:custGeom>
              <a:gdLst>
                <a:gd name="f0" fmla="val w"/>
                <a:gd name="f1" fmla="val h"/>
                <a:gd name="f2" fmla="val 0"/>
                <a:gd name="f3" fmla="val 15312"/>
                <a:gd name="f4" fmla="val 27955"/>
                <a:gd name="f5" fmla="val 1"/>
                <a:gd name="f6" fmla="val 27954"/>
                <a:gd name="f7" fmla="*/ f0 1 15312"/>
                <a:gd name="f8" fmla="*/ f1 1 2795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312"/>
                <a:gd name="f15" fmla="*/ f12 1 2795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312" h="27954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155;p30">
              <a:extLst>
                <a:ext uri="{FF2B5EF4-FFF2-40B4-BE49-F238E27FC236}">
                  <a16:creationId xmlns:a16="http://schemas.microsoft.com/office/drawing/2014/main" id="{305F1BC0-4FBE-42D2-A3B4-B6BF0A85D9E7}"/>
                </a:ext>
              </a:extLst>
            </p:cNvPr>
            <p:cNvSpPr/>
            <p:nvPr/>
          </p:nvSpPr>
          <p:spPr>
            <a:xfrm>
              <a:off x="3551392" y="3805952"/>
              <a:ext cx="260146" cy="474957"/>
            </a:xfrm>
            <a:custGeom>
              <a:gdLst>
                <a:gd name="f0" fmla="val w"/>
                <a:gd name="f1" fmla="val h"/>
                <a:gd name="f2" fmla="val 0"/>
                <a:gd name="f3" fmla="val 15312"/>
                <a:gd name="f4" fmla="val 27955"/>
                <a:gd name="f5" fmla="val 1"/>
                <a:gd name="f6" fmla="val 27954"/>
                <a:gd name="f7" fmla="val 15311"/>
                <a:gd name="f8" fmla="*/ f0 1 15312"/>
                <a:gd name="f9" fmla="*/ f1 1 2795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5312"/>
                <a:gd name="f16" fmla="*/ f13 1 2795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5312" h="2795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EEEE"/>
            </a:solidFill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156;p30">
              <a:extLst>
                <a:ext uri="{FF2B5EF4-FFF2-40B4-BE49-F238E27FC236}">
                  <a16:creationId xmlns:a16="http://schemas.microsoft.com/office/drawing/2014/main" id="{0C482EC0-06CC-456E-825A-FE063AB5A351}"/>
                </a:ext>
              </a:extLst>
            </p:cNvPr>
            <p:cNvSpPr/>
            <p:nvPr/>
          </p:nvSpPr>
          <p:spPr>
            <a:xfrm>
              <a:off x="3935138" y="3805952"/>
              <a:ext cx="259570" cy="474957"/>
            </a:xfrm>
            <a:custGeom>
              <a:gdLst>
                <a:gd name="f0" fmla="val w"/>
                <a:gd name="f1" fmla="val h"/>
                <a:gd name="f2" fmla="val 0"/>
                <a:gd name="f3" fmla="val 15278"/>
                <a:gd name="f4" fmla="val 27955"/>
                <a:gd name="f5" fmla="val 1"/>
                <a:gd name="f6" fmla="val 27954"/>
                <a:gd name="f7" fmla="*/ f0 1 15278"/>
                <a:gd name="f8" fmla="*/ f1 1 2795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278"/>
                <a:gd name="f15" fmla="*/ f12 1 2795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278" h="27954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157;p30">
              <a:extLst>
                <a:ext uri="{FF2B5EF4-FFF2-40B4-BE49-F238E27FC236}">
                  <a16:creationId xmlns:a16="http://schemas.microsoft.com/office/drawing/2014/main" id="{1C9B3C43-60A1-41B1-BB5E-A97675ED772B}"/>
                </a:ext>
              </a:extLst>
            </p:cNvPr>
            <p:cNvSpPr/>
            <p:nvPr/>
          </p:nvSpPr>
          <p:spPr>
            <a:xfrm>
              <a:off x="4318318" y="3805952"/>
              <a:ext cx="260146" cy="474957"/>
            </a:xfrm>
            <a:custGeom>
              <a:gdLst>
                <a:gd name="f0" fmla="val w"/>
                <a:gd name="f1" fmla="val h"/>
                <a:gd name="f2" fmla="val 0"/>
                <a:gd name="f3" fmla="val 15312"/>
                <a:gd name="f4" fmla="val 27955"/>
                <a:gd name="f5" fmla="val 1"/>
                <a:gd name="f6" fmla="val 27954"/>
                <a:gd name="f7" fmla="*/ f0 1 15312"/>
                <a:gd name="f8" fmla="*/ f1 1 2795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312"/>
                <a:gd name="f15" fmla="*/ f12 1 2795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312" h="27954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158;p30">
              <a:extLst>
                <a:ext uri="{FF2B5EF4-FFF2-40B4-BE49-F238E27FC236}">
                  <a16:creationId xmlns:a16="http://schemas.microsoft.com/office/drawing/2014/main" id="{5BACE9E3-C330-495F-A175-DFA81A313542}"/>
                </a:ext>
              </a:extLst>
            </p:cNvPr>
            <p:cNvSpPr/>
            <p:nvPr/>
          </p:nvSpPr>
          <p:spPr>
            <a:xfrm>
              <a:off x="3551392" y="2365059"/>
              <a:ext cx="260146" cy="474957"/>
            </a:xfrm>
            <a:custGeom>
              <a:gdLst>
                <a:gd name="f0" fmla="val w"/>
                <a:gd name="f1" fmla="val h"/>
                <a:gd name="f2" fmla="val 0"/>
                <a:gd name="f3" fmla="val 15312"/>
                <a:gd name="f4" fmla="val 27955"/>
                <a:gd name="f5" fmla="val 15311"/>
                <a:gd name="f6" fmla="val 1"/>
                <a:gd name="f7" fmla="val 27954"/>
                <a:gd name="f8" fmla="*/ f0 1 15312"/>
                <a:gd name="f9" fmla="*/ f1 1 2795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5312"/>
                <a:gd name="f16" fmla="*/ f13 1 2795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5312" h="27954">
                  <a:moveTo>
                    <a:pt x="f5" y="f6"/>
                  </a:moveTo>
                  <a:lnTo>
                    <a:pt x="f6" y="f7"/>
                  </a:lnTo>
                  <a:lnTo>
                    <a:pt x="f5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159;p30">
              <a:extLst>
                <a:ext uri="{FF2B5EF4-FFF2-40B4-BE49-F238E27FC236}">
                  <a16:creationId xmlns:a16="http://schemas.microsoft.com/office/drawing/2014/main" id="{50E0206A-A6EE-430F-A9EC-52BF24DFAD85}"/>
                </a:ext>
              </a:extLst>
            </p:cNvPr>
            <p:cNvSpPr/>
            <p:nvPr/>
          </p:nvSpPr>
          <p:spPr>
            <a:xfrm>
              <a:off x="3935138" y="2365059"/>
              <a:ext cx="259570" cy="474957"/>
            </a:xfrm>
            <a:custGeom>
              <a:gdLst>
                <a:gd name="f0" fmla="val w"/>
                <a:gd name="f1" fmla="val h"/>
                <a:gd name="f2" fmla="val 0"/>
                <a:gd name="f3" fmla="val 15278"/>
                <a:gd name="f4" fmla="val 27955"/>
                <a:gd name="f5" fmla="val 1"/>
                <a:gd name="f6" fmla="val 27954"/>
                <a:gd name="f7" fmla="*/ f0 1 15278"/>
                <a:gd name="f8" fmla="*/ f1 1 2795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278"/>
                <a:gd name="f15" fmla="*/ f12 1 2795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278" h="27954">
                  <a:moveTo>
                    <a:pt x="f3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160;p30">
              <a:extLst>
                <a:ext uri="{FF2B5EF4-FFF2-40B4-BE49-F238E27FC236}">
                  <a16:creationId xmlns:a16="http://schemas.microsoft.com/office/drawing/2014/main" id="{28630680-8D2D-422D-82D6-C50DB6EB54D9}"/>
                </a:ext>
              </a:extLst>
            </p:cNvPr>
            <p:cNvSpPr/>
            <p:nvPr/>
          </p:nvSpPr>
          <p:spPr>
            <a:xfrm>
              <a:off x="4318318" y="2365059"/>
              <a:ext cx="259589" cy="474957"/>
            </a:xfrm>
            <a:custGeom>
              <a:gdLst>
                <a:gd name="f0" fmla="val w"/>
                <a:gd name="f1" fmla="val h"/>
                <a:gd name="f2" fmla="val 0"/>
                <a:gd name="f3" fmla="val 15279"/>
                <a:gd name="f4" fmla="val 27955"/>
                <a:gd name="f5" fmla="val 15278"/>
                <a:gd name="f6" fmla="val 1"/>
                <a:gd name="f7" fmla="val 27954"/>
                <a:gd name="f8" fmla="*/ f0 1 15279"/>
                <a:gd name="f9" fmla="*/ f1 1 2795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5279"/>
                <a:gd name="f16" fmla="*/ f13 1 2795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5278" h="27954">
                  <a:moveTo>
                    <a:pt x="f5" y="f6"/>
                  </a:moveTo>
                  <a:lnTo>
                    <a:pt x="f6" y="f7"/>
                  </a:lnTo>
                  <a:lnTo>
                    <a:pt x="f5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161;p30">
              <a:extLst>
                <a:ext uri="{FF2B5EF4-FFF2-40B4-BE49-F238E27FC236}">
                  <a16:creationId xmlns:a16="http://schemas.microsoft.com/office/drawing/2014/main" id="{17E9F243-EB3F-4E99-A061-C03DC2DD4910}"/>
                </a:ext>
              </a:extLst>
            </p:cNvPr>
            <p:cNvSpPr/>
            <p:nvPr/>
          </p:nvSpPr>
          <p:spPr>
            <a:xfrm>
              <a:off x="3551392" y="3085505"/>
              <a:ext cx="260146" cy="475515"/>
            </a:xfrm>
            <a:custGeom>
              <a:gdLst>
                <a:gd name="f0" fmla="val w"/>
                <a:gd name="f1" fmla="val h"/>
                <a:gd name="f2" fmla="val 0"/>
                <a:gd name="f3" fmla="val 15312"/>
                <a:gd name="f4" fmla="val 27988"/>
                <a:gd name="f5" fmla="val 15311"/>
                <a:gd name="f6" fmla="val 1"/>
                <a:gd name="f7" fmla="*/ f0 1 15312"/>
                <a:gd name="f8" fmla="*/ f1 1 2798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312"/>
                <a:gd name="f15" fmla="*/ f12 1 2798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312" h="27988">
                  <a:moveTo>
                    <a:pt x="f5" y="f6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162;p30">
              <a:extLst>
                <a:ext uri="{FF2B5EF4-FFF2-40B4-BE49-F238E27FC236}">
                  <a16:creationId xmlns:a16="http://schemas.microsoft.com/office/drawing/2014/main" id="{4AA566D4-E110-40AB-86CA-BBC2A0745FBD}"/>
                </a:ext>
              </a:extLst>
            </p:cNvPr>
            <p:cNvSpPr/>
            <p:nvPr/>
          </p:nvSpPr>
          <p:spPr>
            <a:xfrm>
              <a:off x="3935138" y="3085505"/>
              <a:ext cx="259570" cy="475515"/>
            </a:xfrm>
            <a:custGeom>
              <a:gdLst>
                <a:gd name="f0" fmla="val w"/>
                <a:gd name="f1" fmla="val h"/>
                <a:gd name="f2" fmla="val 0"/>
                <a:gd name="f3" fmla="val 15278"/>
                <a:gd name="f4" fmla="val 27988"/>
                <a:gd name="f5" fmla="val 1"/>
                <a:gd name="f6" fmla="*/ f0 1 15278"/>
                <a:gd name="f7" fmla="*/ f1 1 2798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5278"/>
                <a:gd name="f14" fmla="*/ f11 1 2798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278" h="27988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163;p30">
              <a:extLst>
                <a:ext uri="{FF2B5EF4-FFF2-40B4-BE49-F238E27FC236}">
                  <a16:creationId xmlns:a16="http://schemas.microsoft.com/office/drawing/2014/main" id="{B0DB76F2-8488-47C7-8884-9AF5771866B6}"/>
                </a:ext>
              </a:extLst>
            </p:cNvPr>
            <p:cNvSpPr/>
            <p:nvPr/>
          </p:nvSpPr>
          <p:spPr>
            <a:xfrm>
              <a:off x="4318318" y="3085505"/>
              <a:ext cx="259589" cy="475515"/>
            </a:xfrm>
            <a:custGeom>
              <a:gdLst>
                <a:gd name="f0" fmla="val w"/>
                <a:gd name="f1" fmla="val h"/>
                <a:gd name="f2" fmla="val 0"/>
                <a:gd name="f3" fmla="val 15279"/>
                <a:gd name="f4" fmla="val 27988"/>
                <a:gd name="f5" fmla="val 15278"/>
                <a:gd name="f6" fmla="val 1"/>
                <a:gd name="f7" fmla="*/ f0 1 15279"/>
                <a:gd name="f8" fmla="*/ f1 1 2798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279"/>
                <a:gd name="f15" fmla="*/ f12 1 2798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278" h="27988">
                  <a:moveTo>
                    <a:pt x="f5" y="f6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164;p30">
              <a:extLst>
                <a:ext uri="{FF2B5EF4-FFF2-40B4-BE49-F238E27FC236}">
                  <a16:creationId xmlns:a16="http://schemas.microsoft.com/office/drawing/2014/main" id="{518E2559-6E6C-479C-8A6D-D4F649F00D55}"/>
                </a:ext>
              </a:extLst>
            </p:cNvPr>
            <p:cNvSpPr/>
            <p:nvPr/>
          </p:nvSpPr>
          <p:spPr>
            <a:xfrm>
              <a:off x="3551392" y="3806528"/>
              <a:ext cx="260146" cy="474939"/>
            </a:xfrm>
            <a:custGeom>
              <a:gdLst>
                <a:gd name="f0" fmla="val w"/>
                <a:gd name="f1" fmla="val h"/>
                <a:gd name="f2" fmla="val 0"/>
                <a:gd name="f3" fmla="val 15312"/>
                <a:gd name="f4" fmla="val 27954"/>
                <a:gd name="f5" fmla="val 15311"/>
                <a:gd name="f6" fmla="val 1"/>
                <a:gd name="f7" fmla="*/ f0 1 15312"/>
                <a:gd name="f8" fmla="*/ f1 1 2795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312"/>
                <a:gd name="f15" fmla="*/ f12 1 2795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312" h="27954">
                  <a:moveTo>
                    <a:pt x="f5" y="f2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165;p30">
              <a:extLst>
                <a:ext uri="{FF2B5EF4-FFF2-40B4-BE49-F238E27FC236}">
                  <a16:creationId xmlns:a16="http://schemas.microsoft.com/office/drawing/2014/main" id="{7D82A484-DC29-4B54-BD62-E460FE487F8F}"/>
                </a:ext>
              </a:extLst>
            </p:cNvPr>
            <p:cNvSpPr/>
            <p:nvPr/>
          </p:nvSpPr>
          <p:spPr>
            <a:xfrm>
              <a:off x="3935138" y="3806528"/>
              <a:ext cx="259570" cy="474939"/>
            </a:xfrm>
            <a:custGeom>
              <a:gdLst>
                <a:gd name="f0" fmla="val w"/>
                <a:gd name="f1" fmla="val h"/>
                <a:gd name="f2" fmla="val 0"/>
                <a:gd name="f3" fmla="val 15278"/>
                <a:gd name="f4" fmla="val 27954"/>
                <a:gd name="f5" fmla="*/ f0 1 15278"/>
                <a:gd name="f6" fmla="*/ f1 1 27954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5278"/>
                <a:gd name="f13" fmla="*/ f10 1 27954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5278" h="27954">
                  <a:moveTo>
                    <a:pt x="f3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166;p30">
              <a:extLst>
                <a:ext uri="{FF2B5EF4-FFF2-40B4-BE49-F238E27FC236}">
                  <a16:creationId xmlns:a16="http://schemas.microsoft.com/office/drawing/2014/main" id="{D9551023-1370-4121-BE06-C6AA916F5BB3}"/>
                </a:ext>
              </a:extLst>
            </p:cNvPr>
            <p:cNvSpPr/>
            <p:nvPr/>
          </p:nvSpPr>
          <p:spPr>
            <a:xfrm>
              <a:off x="4318318" y="3806528"/>
              <a:ext cx="259589" cy="474939"/>
            </a:xfrm>
            <a:custGeom>
              <a:gdLst>
                <a:gd name="f0" fmla="val w"/>
                <a:gd name="f1" fmla="val h"/>
                <a:gd name="f2" fmla="val 0"/>
                <a:gd name="f3" fmla="val 15279"/>
                <a:gd name="f4" fmla="val 27954"/>
                <a:gd name="f5" fmla="val 15278"/>
                <a:gd name="f6" fmla="val 1"/>
                <a:gd name="f7" fmla="*/ f0 1 15279"/>
                <a:gd name="f8" fmla="*/ f1 1 2795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279"/>
                <a:gd name="f15" fmla="*/ f12 1 2795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278" h="27954">
                  <a:moveTo>
                    <a:pt x="f5" y="f2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167;p30">
              <a:extLst>
                <a:ext uri="{FF2B5EF4-FFF2-40B4-BE49-F238E27FC236}">
                  <a16:creationId xmlns:a16="http://schemas.microsoft.com/office/drawing/2014/main" id="{253F75C9-99D0-412A-B87D-4A787661B9A7}"/>
                </a:ext>
              </a:extLst>
            </p:cNvPr>
            <p:cNvSpPr/>
            <p:nvPr/>
          </p:nvSpPr>
          <p:spPr>
            <a:xfrm>
              <a:off x="3504337" y="2648486"/>
              <a:ext cx="352528" cy="236344"/>
            </a:xfrm>
            <a:custGeom>
              <a:gdLst>
                <a:gd name="f0" fmla="val w"/>
                <a:gd name="f1" fmla="val h"/>
                <a:gd name="f2" fmla="val 0"/>
                <a:gd name="f3" fmla="val 20749"/>
                <a:gd name="f4" fmla="val 13911"/>
                <a:gd name="f5" fmla="val 13910"/>
                <a:gd name="f6" fmla="val 1"/>
                <a:gd name="f7" fmla="val 1469"/>
                <a:gd name="f8" fmla="*/ f0 1 20749"/>
                <a:gd name="f9" fmla="*/ f1 1 1391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0749"/>
                <a:gd name="f16" fmla="*/ f13 1 1391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749" h="13911" fill="none">
                  <a:moveTo>
                    <a:pt x="f3" y="f5"/>
                  </a:move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3" y="f2"/>
                  </a:lnTo>
                  <a:close/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168;p30">
              <a:extLst>
                <a:ext uri="{FF2B5EF4-FFF2-40B4-BE49-F238E27FC236}">
                  <a16:creationId xmlns:a16="http://schemas.microsoft.com/office/drawing/2014/main" id="{8B0FC368-24F8-4EB7-B9CB-1BC3834CCB8A}"/>
                </a:ext>
              </a:extLst>
            </p:cNvPr>
            <p:cNvSpPr/>
            <p:nvPr/>
          </p:nvSpPr>
          <p:spPr>
            <a:xfrm>
              <a:off x="3775292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169;p30">
              <a:extLst>
                <a:ext uri="{FF2B5EF4-FFF2-40B4-BE49-F238E27FC236}">
                  <a16:creationId xmlns:a16="http://schemas.microsoft.com/office/drawing/2014/main" id="{0A88AD62-5D70-4948-914A-266F00478B38}"/>
                </a:ext>
              </a:extLst>
            </p:cNvPr>
            <p:cNvSpPr/>
            <p:nvPr/>
          </p:nvSpPr>
          <p:spPr>
            <a:xfrm>
              <a:off x="3523046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170;p30">
              <a:extLst>
                <a:ext uri="{FF2B5EF4-FFF2-40B4-BE49-F238E27FC236}">
                  <a16:creationId xmlns:a16="http://schemas.microsoft.com/office/drawing/2014/main" id="{170388F9-FFA1-4364-BB12-1CF2225E67E4}"/>
                </a:ext>
              </a:extLst>
            </p:cNvPr>
            <p:cNvSpPr/>
            <p:nvPr/>
          </p:nvSpPr>
          <p:spPr>
            <a:xfrm>
              <a:off x="3554227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171;p30">
              <a:extLst>
                <a:ext uri="{FF2B5EF4-FFF2-40B4-BE49-F238E27FC236}">
                  <a16:creationId xmlns:a16="http://schemas.microsoft.com/office/drawing/2014/main" id="{96A6E9DB-EF0A-4DFF-8174-F85EF2D25847}"/>
                </a:ext>
              </a:extLst>
            </p:cNvPr>
            <p:cNvSpPr/>
            <p:nvPr/>
          </p:nvSpPr>
          <p:spPr>
            <a:xfrm>
              <a:off x="3585975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172;p30">
              <a:extLst>
                <a:ext uri="{FF2B5EF4-FFF2-40B4-BE49-F238E27FC236}">
                  <a16:creationId xmlns:a16="http://schemas.microsoft.com/office/drawing/2014/main" id="{D7B113EA-99AF-411D-98CD-3F792E2E2734}"/>
                </a:ext>
              </a:extLst>
            </p:cNvPr>
            <p:cNvSpPr/>
            <p:nvPr/>
          </p:nvSpPr>
          <p:spPr>
            <a:xfrm>
              <a:off x="3617713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1173;p30">
              <a:extLst>
                <a:ext uri="{FF2B5EF4-FFF2-40B4-BE49-F238E27FC236}">
                  <a16:creationId xmlns:a16="http://schemas.microsoft.com/office/drawing/2014/main" id="{840A1E5A-BFF1-417F-8A84-5C6F749EAC48}"/>
                </a:ext>
              </a:extLst>
            </p:cNvPr>
            <p:cNvSpPr/>
            <p:nvPr/>
          </p:nvSpPr>
          <p:spPr>
            <a:xfrm>
              <a:off x="3648885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174;p30">
              <a:extLst>
                <a:ext uri="{FF2B5EF4-FFF2-40B4-BE49-F238E27FC236}">
                  <a16:creationId xmlns:a16="http://schemas.microsoft.com/office/drawing/2014/main" id="{C5A89F2E-15A3-42C1-9E18-3246507DFFB6}"/>
                </a:ext>
              </a:extLst>
            </p:cNvPr>
            <p:cNvSpPr/>
            <p:nvPr/>
          </p:nvSpPr>
          <p:spPr>
            <a:xfrm>
              <a:off x="3680624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175;p30">
              <a:extLst>
                <a:ext uri="{FF2B5EF4-FFF2-40B4-BE49-F238E27FC236}">
                  <a16:creationId xmlns:a16="http://schemas.microsoft.com/office/drawing/2014/main" id="{974C26C6-A854-40C9-9353-DE74ED96C27C}"/>
                </a:ext>
              </a:extLst>
            </p:cNvPr>
            <p:cNvSpPr/>
            <p:nvPr/>
          </p:nvSpPr>
          <p:spPr>
            <a:xfrm>
              <a:off x="3712363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176;p30">
              <a:extLst>
                <a:ext uri="{FF2B5EF4-FFF2-40B4-BE49-F238E27FC236}">
                  <a16:creationId xmlns:a16="http://schemas.microsoft.com/office/drawing/2014/main" id="{6CB21164-4675-4ADB-ABAA-141BC36A305D}"/>
                </a:ext>
              </a:extLst>
            </p:cNvPr>
            <p:cNvSpPr/>
            <p:nvPr/>
          </p:nvSpPr>
          <p:spPr>
            <a:xfrm>
              <a:off x="3743544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1177;p30">
              <a:extLst>
                <a:ext uri="{FF2B5EF4-FFF2-40B4-BE49-F238E27FC236}">
                  <a16:creationId xmlns:a16="http://schemas.microsoft.com/office/drawing/2014/main" id="{D6864E54-D2EB-4E3C-8737-B63BD56C95D9}"/>
                </a:ext>
              </a:extLst>
            </p:cNvPr>
            <p:cNvSpPr/>
            <p:nvPr/>
          </p:nvSpPr>
          <p:spPr>
            <a:xfrm>
              <a:off x="3807031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178;p30">
              <a:extLst>
                <a:ext uri="{FF2B5EF4-FFF2-40B4-BE49-F238E27FC236}">
                  <a16:creationId xmlns:a16="http://schemas.microsoft.com/office/drawing/2014/main" id="{368E3DA9-09B0-45A3-9A17-FA4AD72DBAE7}"/>
                </a:ext>
              </a:extLst>
            </p:cNvPr>
            <p:cNvSpPr/>
            <p:nvPr/>
          </p:nvSpPr>
          <p:spPr>
            <a:xfrm>
              <a:off x="3838212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179;p30">
              <a:extLst>
                <a:ext uri="{FF2B5EF4-FFF2-40B4-BE49-F238E27FC236}">
                  <a16:creationId xmlns:a16="http://schemas.microsoft.com/office/drawing/2014/main" id="{4EE1506D-1DA0-463A-BE32-4F529AF01FE1}"/>
                </a:ext>
              </a:extLst>
            </p:cNvPr>
            <p:cNvSpPr/>
            <p:nvPr/>
          </p:nvSpPr>
          <p:spPr>
            <a:xfrm>
              <a:off x="3887525" y="2648486"/>
              <a:ext cx="353086" cy="236344"/>
            </a:xfrm>
            <a:custGeom>
              <a:gdLst>
                <a:gd name="f0" fmla="val w"/>
                <a:gd name="f1" fmla="val h"/>
                <a:gd name="f2" fmla="val 0"/>
                <a:gd name="f3" fmla="val 20782"/>
                <a:gd name="f4" fmla="val 13911"/>
                <a:gd name="f5" fmla="val 13910"/>
                <a:gd name="f6" fmla="val 1468"/>
                <a:gd name="f7" fmla="*/ f0 1 20782"/>
                <a:gd name="f8" fmla="*/ f1 1 1391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0782"/>
                <a:gd name="f15" fmla="*/ f12 1 1391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782" h="13911" fill="none">
                  <a:moveTo>
                    <a:pt x="f3" y="f5"/>
                  </a:moveTo>
                  <a:lnTo>
                    <a:pt x="f2" y="f5"/>
                  </a:lnTo>
                  <a:lnTo>
                    <a:pt x="f2" y="f2"/>
                  </a:lnTo>
                  <a:lnTo>
                    <a:pt x="f6" y="f2"/>
                  </a:lnTo>
                  <a:lnTo>
                    <a:pt x="f3" y="f2"/>
                  </a:lnTo>
                  <a:close/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180;p30">
              <a:extLst>
                <a:ext uri="{FF2B5EF4-FFF2-40B4-BE49-F238E27FC236}">
                  <a16:creationId xmlns:a16="http://schemas.microsoft.com/office/drawing/2014/main" id="{63DC7073-E65C-45E4-A9DB-FEA27A950E5B}"/>
                </a:ext>
              </a:extLst>
            </p:cNvPr>
            <p:cNvSpPr/>
            <p:nvPr/>
          </p:nvSpPr>
          <p:spPr>
            <a:xfrm>
              <a:off x="4158480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181;p30">
              <a:extLst>
                <a:ext uri="{FF2B5EF4-FFF2-40B4-BE49-F238E27FC236}">
                  <a16:creationId xmlns:a16="http://schemas.microsoft.com/office/drawing/2014/main" id="{6C60DD10-A5D6-4893-9CC7-CB3FBE672743}"/>
                </a:ext>
              </a:extLst>
            </p:cNvPr>
            <p:cNvSpPr/>
            <p:nvPr/>
          </p:nvSpPr>
          <p:spPr>
            <a:xfrm>
              <a:off x="3906234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182;p30">
              <a:extLst>
                <a:ext uri="{FF2B5EF4-FFF2-40B4-BE49-F238E27FC236}">
                  <a16:creationId xmlns:a16="http://schemas.microsoft.com/office/drawing/2014/main" id="{02F53E70-0928-459A-BF83-850E75B493F8}"/>
                </a:ext>
              </a:extLst>
            </p:cNvPr>
            <p:cNvSpPr/>
            <p:nvPr/>
          </p:nvSpPr>
          <p:spPr>
            <a:xfrm>
              <a:off x="3937982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183;p30">
              <a:extLst>
                <a:ext uri="{FF2B5EF4-FFF2-40B4-BE49-F238E27FC236}">
                  <a16:creationId xmlns:a16="http://schemas.microsoft.com/office/drawing/2014/main" id="{316B1F78-C20B-41D5-B8DF-5B380456B17D}"/>
                </a:ext>
              </a:extLst>
            </p:cNvPr>
            <p:cNvSpPr/>
            <p:nvPr/>
          </p:nvSpPr>
          <p:spPr>
            <a:xfrm>
              <a:off x="3969721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184;p30">
              <a:extLst>
                <a:ext uri="{FF2B5EF4-FFF2-40B4-BE49-F238E27FC236}">
                  <a16:creationId xmlns:a16="http://schemas.microsoft.com/office/drawing/2014/main" id="{8B8DA468-B3FC-4B68-885F-6C0B13B0AC55}"/>
                </a:ext>
              </a:extLst>
            </p:cNvPr>
            <p:cNvSpPr/>
            <p:nvPr/>
          </p:nvSpPr>
          <p:spPr>
            <a:xfrm>
              <a:off x="4000884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1185;p30">
              <a:extLst>
                <a:ext uri="{FF2B5EF4-FFF2-40B4-BE49-F238E27FC236}">
                  <a16:creationId xmlns:a16="http://schemas.microsoft.com/office/drawing/2014/main" id="{AECEFE56-7571-468C-8BA5-9B63B34D2675}"/>
                </a:ext>
              </a:extLst>
            </p:cNvPr>
            <p:cNvSpPr/>
            <p:nvPr/>
          </p:nvSpPr>
          <p:spPr>
            <a:xfrm>
              <a:off x="4032632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186;p30">
              <a:extLst>
                <a:ext uri="{FF2B5EF4-FFF2-40B4-BE49-F238E27FC236}">
                  <a16:creationId xmlns:a16="http://schemas.microsoft.com/office/drawing/2014/main" id="{25F11728-CBB3-4F8A-92FD-E1681215F5D4}"/>
                </a:ext>
              </a:extLst>
            </p:cNvPr>
            <p:cNvSpPr/>
            <p:nvPr/>
          </p:nvSpPr>
          <p:spPr>
            <a:xfrm>
              <a:off x="4063813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187;p30">
              <a:extLst>
                <a:ext uri="{FF2B5EF4-FFF2-40B4-BE49-F238E27FC236}">
                  <a16:creationId xmlns:a16="http://schemas.microsoft.com/office/drawing/2014/main" id="{E25F36CE-879E-4D62-A054-5941AF6A5652}"/>
                </a:ext>
              </a:extLst>
            </p:cNvPr>
            <p:cNvSpPr/>
            <p:nvPr/>
          </p:nvSpPr>
          <p:spPr>
            <a:xfrm>
              <a:off x="4095551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188;p30">
              <a:extLst>
                <a:ext uri="{FF2B5EF4-FFF2-40B4-BE49-F238E27FC236}">
                  <a16:creationId xmlns:a16="http://schemas.microsoft.com/office/drawing/2014/main" id="{C1176027-64B4-45F8-9168-A53BFDFB89F1}"/>
                </a:ext>
              </a:extLst>
            </p:cNvPr>
            <p:cNvSpPr/>
            <p:nvPr/>
          </p:nvSpPr>
          <p:spPr>
            <a:xfrm>
              <a:off x="4127299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1189;p30">
              <a:extLst>
                <a:ext uri="{FF2B5EF4-FFF2-40B4-BE49-F238E27FC236}">
                  <a16:creationId xmlns:a16="http://schemas.microsoft.com/office/drawing/2014/main" id="{EF568363-F4AE-4F8A-B89D-4A1C95D75728}"/>
                </a:ext>
              </a:extLst>
            </p:cNvPr>
            <p:cNvSpPr/>
            <p:nvPr/>
          </p:nvSpPr>
          <p:spPr>
            <a:xfrm>
              <a:off x="4190219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190;p30">
              <a:extLst>
                <a:ext uri="{FF2B5EF4-FFF2-40B4-BE49-F238E27FC236}">
                  <a16:creationId xmlns:a16="http://schemas.microsoft.com/office/drawing/2014/main" id="{61A21816-4BCA-40E7-839B-17D3054CA21F}"/>
                </a:ext>
              </a:extLst>
            </p:cNvPr>
            <p:cNvSpPr/>
            <p:nvPr/>
          </p:nvSpPr>
          <p:spPr>
            <a:xfrm>
              <a:off x="4221967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191;p30">
              <a:extLst>
                <a:ext uri="{FF2B5EF4-FFF2-40B4-BE49-F238E27FC236}">
                  <a16:creationId xmlns:a16="http://schemas.microsoft.com/office/drawing/2014/main" id="{851B0DF4-1224-4B1F-AE42-A9088754B5EA}"/>
                </a:ext>
              </a:extLst>
            </p:cNvPr>
            <p:cNvSpPr/>
            <p:nvPr/>
          </p:nvSpPr>
          <p:spPr>
            <a:xfrm>
              <a:off x="4270696" y="2648486"/>
              <a:ext cx="353104" cy="236344"/>
            </a:xfrm>
            <a:custGeom>
              <a:gdLst>
                <a:gd name="f0" fmla="val w"/>
                <a:gd name="f1" fmla="val h"/>
                <a:gd name="f2" fmla="val 0"/>
                <a:gd name="f3" fmla="val 20783"/>
                <a:gd name="f4" fmla="val 13911"/>
                <a:gd name="f5" fmla="val 20782"/>
                <a:gd name="f6" fmla="val 13910"/>
                <a:gd name="f7" fmla="val 1"/>
                <a:gd name="f8" fmla="val 1502"/>
                <a:gd name="f9" fmla="*/ f0 1 20783"/>
                <a:gd name="f10" fmla="*/ f1 1 13911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0783"/>
                <a:gd name="f17" fmla="*/ f14 1 13911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0783" h="13911" fill="none">
                  <a:moveTo>
                    <a:pt x="f5" y="f6"/>
                  </a:moveTo>
                  <a:lnTo>
                    <a:pt x="f7" y="f6"/>
                  </a:lnTo>
                  <a:lnTo>
                    <a:pt x="f7" y="f2"/>
                  </a:lnTo>
                  <a:lnTo>
                    <a:pt x="f8" y="f2"/>
                  </a:lnTo>
                  <a:lnTo>
                    <a:pt x="f5" y="f2"/>
                  </a:lnTo>
                  <a:close/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1192;p30">
              <a:extLst>
                <a:ext uri="{FF2B5EF4-FFF2-40B4-BE49-F238E27FC236}">
                  <a16:creationId xmlns:a16="http://schemas.microsoft.com/office/drawing/2014/main" id="{67657819-D6A1-473B-8228-B8D9EDDD3220}"/>
                </a:ext>
              </a:extLst>
            </p:cNvPr>
            <p:cNvSpPr/>
            <p:nvPr/>
          </p:nvSpPr>
          <p:spPr>
            <a:xfrm>
              <a:off x="4542208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1193;p30">
              <a:extLst>
                <a:ext uri="{FF2B5EF4-FFF2-40B4-BE49-F238E27FC236}">
                  <a16:creationId xmlns:a16="http://schemas.microsoft.com/office/drawing/2014/main" id="{1F33E75F-02E0-4FD0-8525-797D1ED29FB9}"/>
                </a:ext>
              </a:extLst>
            </p:cNvPr>
            <p:cNvSpPr/>
            <p:nvPr/>
          </p:nvSpPr>
          <p:spPr>
            <a:xfrm>
              <a:off x="4289971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194;p30">
              <a:extLst>
                <a:ext uri="{FF2B5EF4-FFF2-40B4-BE49-F238E27FC236}">
                  <a16:creationId xmlns:a16="http://schemas.microsoft.com/office/drawing/2014/main" id="{AE97197A-864B-49A0-A71B-BA38BF734A6E}"/>
                </a:ext>
              </a:extLst>
            </p:cNvPr>
            <p:cNvSpPr/>
            <p:nvPr/>
          </p:nvSpPr>
          <p:spPr>
            <a:xfrm>
              <a:off x="4321152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195;p30">
              <a:extLst>
                <a:ext uri="{FF2B5EF4-FFF2-40B4-BE49-F238E27FC236}">
                  <a16:creationId xmlns:a16="http://schemas.microsoft.com/office/drawing/2014/main" id="{99ECF476-C0E6-4CF1-943B-40ACB42DE4E9}"/>
                </a:ext>
              </a:extLst>
            </p:cNvPr>
            <p:cNvSpPr/>
            <p:nvPr/>
          </p:nvSpPr>
          <p:spPr>
            <a:xfrm>
              <a:off x="4352891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196;p30">
              <a:extLst>
                <a:ext uri="{FF2B5EF4-FFF2-40B4-BE49-F238E27FC236}">
                  <a16:creationId xmlns:a16="http://schemas.microsoft.com/office/drawing/2014/main" id="{7A245B75-C721-4505-897F-EE2CB908875D}"/>
                </a:ext>
              </a:extLst>
            </p:cNvPr>
            <p:cNvSpPr/>
            <p:nvPr/>
          </p:nvSpPr>
          <p:spPr>
            <a:xfrm>
              <a:off x="4384072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197;p30">
              <a:extLst>
                <a:ext uri="{FF2B5EF4-FFF2-40B4-BE49-F238E27FC236}">
                  <a16:creationId xmlns:a16="http://schemas.microsoft.com/office/drawing/2014/main" id="{9BA9B8A8-D47A-4DE7-91D9-63E8EC517EBB}"/>
                </a:ext>
              </a:extLst>
            </p:cNvPr>
            <p:cNvSpPr/>
            <p:nvPr/>
          </p:nvSpPr>
          <p:spPr>
            <a:xfrm>
              <a:off x="4415820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1198;p30">
              <a:extLst>
                <a:ext uri="{FF2B5EF4-FFF2-40B4-BE49-F238E27FC236}">
                  <a16:creationId xmlns:a16="http://schemas.microsoft.com/office/drawing/2014/main" id="{7461391D-99C0-4957-97F8-184B39B2A44C}"/>
                </a:ext>
              </a:extLst>
            </p:cNvPr>
            <p:cNvSpPr/>
            <p:nvPr/>
          </p:nvSpPr>
          <p:spPr>
            <a:xfrm>
              <a:off x="4447559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199;p30">
              <a:extLst>
                <a:ext uri="{FF2B5EF4-FFF2-40B4-BE49-F238E27FC236}">
                  <a16:creationId xmlns:a16="http://schemas.microsoft.com/office/drawing/2014/main" id="{7460BC5E-AC69-406D-A2BB-5408B42734C2}"/>
                </a:ext>
              </a:extLst>
            </p:cNvPr>
            <p:cNvSpPr/>
            <p:nvPr/>
          </p:nvSpPr>
          <p:spPr>
            <a:xfrm>
              <a:off x="4478731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200;p30">
              <a:extLst>
                <a:ext uri="{FF2B5EF4-FFF2-40B4-BE49-F238E27FC236}">
                  <a16:creationId xmlns:a16="http://schemas.microsoft.com/office/drawing/2014/main" id="{40A8C1E4-DC0C-4F82-950B-E1B97ABA0327}"/>
                </a:ext>
              </a:extLst>
            </p:cNvPr>
            <p:cNvSpPr/>
            <p:nvPr/>
          </p:nvSpPr>
          <p:spPr>
            <a:xfrm>
              <a:off x="4510470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201;p30">
              <a:extLst>
                <a:ext uri="{FF2B5EF4-FFF2-40B4-BE49-F238E27FC236}">
                  <a16:creationId xmlns:a16="http://schemas.microsoft.com/office/drawing/2014/main" id="{708D81D9-9BE7-492F-BB2B-4A12A37C3AB4}"/>
                </a:ext>
              </a:extLst>
            </p:cNvPr>
            <p:cNvSpPr/>
            <p:nvPr/>
          </p:nvSpPr>
          <p:spPr>
            <a:xfrm>
              <a:off x="4573389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1202;p30">
              <a:extLst>
                <a:ext uri="{FF2B5EF4-FFF2-40B4-BE49-F238E27FC236}">
                  <a16:creationId xmlns:a16="http://schemas.microsoft.com/office/drawing/2014/main" id="{11C77037-E6E3-48BE-9F72-856576EA3A50}"/>
                </a:ext>
              </a:extLst>
            </p:cNvPr>
            <p:cNvSpPr/>
            <p:nvPr/>
          </p:nvSpPr>
          <p:spPr>
            <a:xfrm>
              <a:off x="4605137" y="2648486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val 13910"/>
                <a:gd name="f6" fmla="*/ f0 1 1"/>
                <a:gd name="f7" fmla="*/ f1 1 139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39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391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203;p30">
              <a:extLst>
                <a:ext uri="{FF2B5EF4-FFF2-40B4-BE49-F238E27FC236}">
                  <a16:creationId xmlns:a16="http://schemas.microsoft.com/office/drawing/2014/main" id="{42904AF8-42C0-4C9D-8C64-6647E4073B88}"/>
                </a:ext>
              </a:extLst>
            </p:cNvPr>
            <p:cNvSpPr/>
            <p:nvPr/>
          </p:nvSpPr>
          <p:spPr>
            <a:xfrm>
              <a:off x="3504337" y="3369490"/>
              <a:ext cx="352528" cy="236344"/>
            </a:xfrm>
            <a:custGeom>
              <a:gdLst>
                <a:gd name="f0" fmla="val w"/>
                <a:gd name="f1" fmla="val h"/>
                <a:gd name="f2" fmla="val 0"/>
                <a:gd name="f3" fmla="val 20749"/>
                <a:gd name="f4" fmla="val 13911"/>
                <a:gd name="f5" fmla="val 1"/>
                <a:gd name="f6" fmla="val 1469"/>
                <a:gd name="f7" fmla="*/ f0 1 20749"/>
                <a:gd name="f8" fmla="*/ f1 1 1391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0749"/>
                <a:gd name="f15" fmla="*/ f12 1 1391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749" h="13911" fill="none">
                  <a:moveTo>
                    <a:pt x="f3" y="f4"/>
                  </a:moveTo>
                  <a:lnTo>
                    <a:pt x="f5" y="f4"/>
                  </a:lnTo>
                  <a:lnTo>
                    <a:pt x="f5" y="f5"/>
                  </a:lnTo>
                  <a:lnTo>
                    <a:pt x="f6" y="f5"/>
                  </a:lnTo>
                  <a:lnTo>
                    <a:pt x="f3" y="f5"/>
                  </a:lnTo>
                  <a:close/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204;p30">
              <a:extLst>
                <a:ext uri="{FF2B5EF4-FFF2-40B4-BE49-F238E27FC236}">
                  <a16:creationId xmlns:a16="http://schemas.microsoft.com/office/drawing/2014/main" id="{8131B9FA-ED5C-411C-A502-523D8CA3AFB0}"/>
                </a:ext>
              </a:extLst>
            </p:cNvPr>
            <p:cNvSpPr/>
            <p:nvPr/>
          </p:nvSpPr>
          <p:spPr>
            <a:xfrm>
              <a:off x="3775292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1205;p30">
              <a:extLst>
                <a:ext uri="{FF2B5EF4-FFF2-40B4-BE49-F238E27FC236}">
                  <a16:creationId xmlns:a16="http://schemas.microsoft.com/office/drawing/2014/main" id="{D0D51CA8-DB68-40B4-99EF-793A8DEFFB2C}"/>
                </a:ext>
              </a:extLst>
            </p:cNvPr>
            <p:cNvSpPr/>
            <p:nvPr/>
          </p:nvSpPr>
          <p:spPr>
            <a:xfrm>
              <a:off x="3523046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206;p30">
              <a:extLst>
                <a:ext uri="{FF2B5EF4-FFF2-40B4-BE49-F238E27FC236}">
                  <a16:creationId xmlns:a16="http://schemas.microsoft.com/office/drawing/2014/main" id="{99D712FF-94F4-438E-AAD6-26233D70B2E5}"/>
                </a:ext>
              </a:extLst>
            </p:cNvPr>
            <p:cNvSpPr/>
            <p:nvPr/>
          </p:nvSpPr>
          <p:spPr>
            <a:xfrm>
              <a:off x="3554227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207;p30">
              <a:extLst>
                <a:ext uri="{FF2B5EF4-FFF2-40B4-BE49-F238E27FC236}">
                  <a16:creationId xmlns:a16="http://schemas.microsoft.com/office/drawing/2014/main" id="{6E6E8FE3-F8B7-4E59-8532-14CA51DAA4E2}"/>
                </a:ext>
              </a:extLst>
            </p:cNvPr>
            <p:cNvSpPr/>
            <p:nvPr/>
          </p:nvSpPr>
          <p:spPr>
            <a:xfrm>
              <a:off x="3585975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208;p30">
              <a:extLst>
                <a:ext uri="{FF2B5EF4-FFF2-40B4-BE49-F238E27FC236}">
                  <a16:creationId xmlns:a16="http://schemas.microsoft.com/office/drawing/2014/main" id="{1D3FD161-58ED-4970-9C4E-F15391139B76}"/>
                </a:ext>
              </a:extLst>
            </p:cNvPr>
            <p:cNvSpPr/>
            <p:nvPr/>
          </p:nvSpPr>
          <p:spPr>
            <a:xfrm>
              <a:off x="3617713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209;p30">
              <a:extLst>
                <a:ext uri="{FF2B5EF4-FFF2-40B4-BE49-F238E27FC236}">
                  <a16:creationId xmlns:a16="http://schemas.microsoft.com/office/drawing/2014/main" id="{92940531-B8BD-49A1-86E7-64677E680610}"/>
                </a:ext>
              </a:extLst>
            </p:cNvPr>
            <p:cNvSpPr/>
            <p:nvPr/>
          </p:nvSpPr>
          <p:spPr>
            <a:xfrm>
              <a:off x="3648885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210;p30">
              <a:extLst>
                <a:ext uri="{FF2B5EF4-FFF2-40B4-BE49-F238E27FC236}">
                  <a16:creationId xmlns:a16="http://schemas.microsoft.com/office/drawing/2014/main" id="{F06D5B1B-8573-48CD-956D-1D168D98E3E1}"/>
                </a:ext>
              </a:extLst>
            </p:cNvPr>
            <p:cNvSpPr/>
            <p:nvPr/>
          </p:nvSpPr>
          <p:spPr>
            <a:xfrm>
              <a:off x="3680624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211;p30">
              <a:extLst>
                <a:ext uri="{FF2B5EF4-FFF2-40B4-BE49-F238E27FC236}">
                  <a16:creationId xmlns:a16="http://schemas.microsoft.com/office/drawing/2014/main" id="{C95337B6-9C58-4BEF-A6DA-142AE401835E}"/>
                </a:ext>
              </a:extLst>
            </p:cNvPr>
            <p:cNvSpPr/>
            <p:nvPr/>
          </p:nvSpPr>
          <p:spPr>
            <a:xfrm>
              <a:off x="3712363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212;p30">
              <a:extLst>
                <a:ext uri="{FF2B5EF4-FFF2-40B4-BE49-F238E27FC236}">
                  <a16:creationId xmlns:a16="http://schemas.microsoft.com/office/drawing/2014/main" id="{B826D38E-6172-4162-B200-EDE2F70F26B3}"/>
                </a:ext>
              </a:extLst>
            </p:cNvPr>
            <p:cNvSpPr/>
            <p:nvPr/>
          </p:nvSpPr>
          <p:spPr>
            <a:xfrm>
              <a:off x="3743544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213;p30">
              <a:extLst>
                <a:ext uri="{FF2B5EF4-FFF2-40B4-BE49-F238E27FC236}">
                  <a16:creationId xmlns:a16="http://schemas.microsoft.com/office/drawing/2014/main" id="{A456C7DF-F019-428E-8326-6D95F5079F8C}"/>
                </a:ext>
              </a:extLst>
            </p:cNvPr>
            <p:cNvSpPr/>
            <p:nvPr/>
          </p:nvSpPr>
          <p:spPr>
            <a:xfrm>
              <a:off x="3807031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214;p30">
              <a:extLst>
                <a:ext uri="{FF2B5EF4-FFF2-40B4-BE49-F238E27FC236}">
                  <a16:creationId xmlns:a16="http://schemas.microsoft.com/office/drawing/2014/main" id="{9C137A83-D7FC-440D-80B1-A150E22708B0}"/>
                </a:ext>
              </a:extLst>
            </p:cNvPr>
            <p:cNvSpPr/>
            <p:nvPr/>
          </p:nvSpPr>
          <p:spPr>
            <a:xfrm>
              <a:off x="3838212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215;p30">
              <a:extLst>
                <a:ext uri="{FF2B5EF4-FFF2-40B4-BE49-F238E27FC236}">
                  <a16:creationId xmlns:a16="http://schemas.microsoft.com/office/drawing/2014/main" id="{AE0AD740-6887-4AEF-8589-6C597052AF54}"/>
                </a:ext>
              </a:extLst>
            </p:cNvPr>
            <p:cNvSpPr/>
            <p:nvPr/>
          </p:nvSpPr>
          <p:spPr>
            <a:xfrm>
              <a:off x="3887525" y="3369490"/>
              <a:ext cx="353086" cy="236344"/>
            </a:xfrm>
            <a:custGeom>
              <a:gdLst>
                <a:gd name="f0" fmla="val w"/>
                <a:gd name="f1" fmla="val h"/>
                <a:gd name="f2" fmla="val 0"/>
                <a:gd name="f3" fmla="val 20782"/>
                <a:gd name="f4" fmla="val 13911"/>
                <a:gd name="f5" fmla="val 1"/>
                <a:gd name="f6" fmla="val 1468"/>
                <a:gd name="f7" fmla="*/ f0 1 20782"/>
                <a:gd name="f8" fmla="*/ f1 1 1391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0782"/>
                <a:gd name="f15" fmla="*/ f12 1 1391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782" h="13911" fill="none">
                  <a:moveTo>
                    <a:pt x="f3" y="f4"/>
                  </a:moveTo>
                  <a:lnTo>
                    <a:pt x="f2" y="f4"/>
                  </a:lnTo>
                  <a:lnTo>
                    <a:pt x="f2" y="f5"/>
                  </a:lnTo>
                  <a:lnTo>
                    <a:pt x="f6" y="f5"/>
                  </a:lnTo>
                  <a:lnTo>
                    <a:pt x="f3" y="f5"/>
                  </a:lnTo>
                  <a:close/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216;p30">
              <a:extLst>
                <a:ext uri="{FF2B5EF4-FFF2-40B4-BE49-F238E27FC236}">
                  <a16:creationId xmlns:a16="http://schemas.microsoft.com/office/drawing/2014/main" id="{EF811560-3C54-49C5-87CA-19E14970737A}"/>
                </a:ext>
              </a:extLst>
            </p:cNvPr>
            <p:cNvSpPr/>
            <p:nvPr/>
          </p:nvSpPr>
          <p:spPr>
            <a:xfrm>
              <a:off x="4158480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217;p30">
              <a:extLst>
                <a:ext uri="{FF2B5EF4-FFF2-40B4-BE49-F238E27FC236}">
                  <a16:creationId xmlns:a16="http://schemas.microsoft.com/office/drawing/2014/main" id="{57AA7818-205C-4E3F-948D-2971A2AF8B60}"/>
                </a:ext>
              </a:extLst>
            </p:cNvPr>
            <p:cNvSpPr/>
            <p:nvPr/>
          </p:nvSpPr>
          <p:spPr>
            <a:xfrm>
              <a:off x="3906234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1218;p30">
              <a:extLst>
                <a:ext uri="{FF2B5EF4-FFF2-40B4-BE49-F238E27FC236}">
                  <a16:creationId xmlns:a16="http://schemas.microsoft.com/office/drawing/2014/main" id="{A7CCBF3B-2890-4202-8608-717E8518692C}"/>
                </a:ext>
              </a:extLst>
            </p:cNvPr>
            <p:cNvSpPr/>
            <p:nvPr/>
          </p:nvSpPr>
          <p:spPr>
            <a:xfrm>
              <a:off x="3937982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219;p30">
              <a:extLst>
                <a:ext uri="{FF2B5EF4-FFF2-40B4-BE49-F238E27FC236}">
                  <a16:creationId xmlns:a16="http://schemas.microsoft.com/office/drawing/2014/main" id="{EAB6833D-0B06-4543-A7F9-1F96565B46AC}"/>
                </a:ext>
              </a:extLst>
            </p:cNvPr>
            <p:cNvSpPr/>
            <p:nvPr/>
          </p:nvSpPr>
          <p:spPr>
            <a:xfrm>
              <a:off x="3969721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220;p30">
              <a:extLst>
                <a:ext uri="{FF2B5EF4-FFF2-40B4-BE49-F238E27FC236}">
                  <a16:creationId xmlns:a16="http://schemas.microsoft.com/office/drawing/2014/main" id="{B8BC0E03-296A-472D-AC46-6FD998E00EE4}"/>
                </a:ext>
              </a:extLst>
            </p:cNvPr>
            <p:cNvSpPr/>
            <p:nvPr/>
          </p:nvSpPr>
          <p:spPr>
            <a:xfrm>
              <a:off x="4000884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221;p30">
              <a:extLst>
                <a:ext uri="{FF2B5EF4-FFF2-40B4-BE49-F238E27FC236}">
                  <a16:creationId xmlns:a16="http://schemas.microsoft.com/office/drawing/2014/main" id="{F025E274-8C1F-4B2E-A5D6-CD80C3804041}"/>
                </a:ext>
              </a:extLst>
            </p:cNvPr>
            <p:cNvSpPr/>
            <p:nvPr/>
          </p:nvSpPr>
          <p:spPr>
            <a:xfrm>
              <a:off x="4032632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222;p30">
              <a:extLst>
                <a:ext uri="{FF2B5EF4-FFF2-40B4-BE49-F238E27FC236}">
                  <a16:creationId xmlns:a16="http://schemas.microsoft.com/office/drawing/2014/main" id="{16380C61-FF51-4D4A-BBEE-1C150F5F4EA2}"/>
                </a:ext>
              </a:extLst>
            </p:cNvPr>
            <p:cNvSpPr/>
            <p:nvPr/>
          </p:nvSpPr>
          <p:spPr>
            <a:xfrm>
              <a:off x="4063813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223;p30">
              <a:extLst>
                <a:ext uri="{FF2B5EF4-FFF2-40B4-BE49-F238E27FC236}">
                  <a16:creationId xmlns:a16="http://schemas.microsoft.com/office/drawing/2014/main" id="{974D5E52-B215-4A9D-B3DE-2AB8ACE7DB01}"/>
                </a:ext>
              </a:extLst>
            </p:cNvPr>
            <p:cNvSpPr/>
            <p:nvPr/>
          </p:nvSpPr>
          <p:spPr>
            <a:xfrm>
              <a:off x="4095551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1224;p30">
              <a:extLst>
                <a:ext uri="{FF2B5EF4-FFF2-40B4-BE49-F238E27FC236}">
                  <a16:creationId xmlns:a16="http://schemas.microsoft.com/office/drawing/2014/main" id="{797D2097-9905-4F54-B2D3-6DC5EEF27002}"/>
                </a:ext>
              </a:extLst>
            </p:cNvPr>
            <p:cNvSpPr/>
            <p:nvPr/>
          </p:nvSpPr>
          <p:spPr>
            <a:xfrm>
              <a:off x="4127299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225;p30">
              <a:extLst>
                <a:ext uri="{FF2B5EF4-FFF2-40B4-BE49-F238E27FC236}">
                  <a16:creationId xmlns:a16="http://schemas.microsoft.com/office/drawing/2014/main" id="{457E869C-9A88-4327-B58D-C83071F5A7AC}"/>
                </a:ext>
              </a:extLst>
            </p:cNvPr>
            <p:cNvSpPr/>
            <p:nvPr/>
          </p:nvSpPr>
          <p:spPr>
            <a:xfrm>
              <a:off x="4190219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226;p30">
              <a:extLst>
                <a:ext uri="{FF2B5EF4-FFF2-40B4-BE49-F238E27FC236}">
                  <a16:creationId xmlns:a16="http://schemas.microsoft.com/office/drawing/2014/main" id="{2DC20FD6-89D5-415F-B0D9-CF4F10CE8FE1}"/>
                </a:ext>
              </a:extLst>
            </p:cNvPr>
            <p:cNvSpPr/>
            <p:nvPr/>
          </p:nvSpPr>
          <p:spPr>
            <a:xfrm>
              <a:off x="4221967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227;p30">
              <a:extLst>
                <a:ext uri="{FF2B5EF4-FFF2-40B4-BE49-F238E27FC236}">
                  <a16:creationId xmlns:a16="http://schemas.microsoft.com/office/drawing/2014/main" id="{2D5FB253-1EF9-4AB5-9473-B06E1C41F3FB}"/>
                </a:ext>
              </a:extLst>
            </p:cNvPr>
            <p:cNvSpPr/>
            <p:nvPr/>
          </p:nvSpPr>
          <p:spPr>
            <a:xfrm>
              <a:off x="4270696" y="3369490"/>
              <a:ext cx="353104" cy="236344"/>
            </a:xfrm>
            <a:custGeom>
              <a:gdLst>
                <a:gd name="f0" fmla="val w"/>
                <a:gd name="f1" fmla="val h"/>
                <a:gd name="f2" fmla="val 0"/>
                <a:gd name="f3" fmla="val 20783"/>
                <a:gd name="f4" fmla="val 13911"/>
                <a:gd name="f5" fmla="val 20782"/>
                <a:gd name="f6" fmla="val 1"/>
                <a:gd name="f7" fmla="val 1502"/>
                <a:gd name="f8" fmla="*/ f0 1 20783"/>
                <a:gd name="f9" fmla="*/ f1 1 1391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0783"/>
                <a:gd name="f16" fmla="*/ f13 1 1391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783" h="13911" fill="none">
                  <a:moveTo>
                    <a:pt x="f5" y="f4"/>
                  </a:moveTo>
                  <a:lnTo>
                    <a:pt x="f6" y="f4"/>
                  </a:lnTo>
                  <a:lnTo>
                    <a:pt x="f6" y="f6"/>
                  </a:lnTo>
                  <a:lnTo>
                    <a:pt x="f7" y="f6"/>
                  </a:lnTo>
                  <a:lnTo>
                    <a:pt x="f5" y="f6"/>
                  </a:lnTo>
                  <a:close/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228;p30">
              <a:extLst>
                <a:ext uri="{FF2B5EF4-FFF2-40B4-BE49-F238E27FC236}">
                  <a16:creationId xmlns:a16="http://schemas.microsoft.com/office/drawing/2014/main" id="{C122B52F-8070-443F-8789-B42095917B75}"/>
                </a:ext>
              </a:extLst>
            </p:cNvPr>
            <p:cNvSpPr/>
            <p:nvPr/>
          </p:nvSpPr>
          <p:spPr>
            <a:xfrm>
              <a:off x="4542208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229;p30">
              <a:extLst>
                <a:ext uri="{FF2B5EF4-FFF2-40B4-BE49-F238E27FC236}">
                  <a16:creationId xmlns:a16="http://schemas.microsoft.com/office/drawing/2014/main" id="{F9D944DB-3C18-4933-AF53-D42A9EE84CE9}"/>
                </a:ext>
              </a:extLst>
            </p:cNvPr>
            <p:cNvSpPr/>
            <p:nvPr/>
          </p:nvSpPr>
          <p:spPr>
            <a:xfrm>
              <a:off x="4289971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230;p30">
              <a:extLst>
                <a:ext uri="{FF2B5EF4-FFF2-40B4-BE49-F238E27FC236}">
                  <a16:creationId xmlns:a16="http://schemas.microsoft.com/office/drawing/2014/main" id="{796D9123-E4E9-4A39-BBA5-287234D4DAA3}"/>
                </a:ext>
              </a:extLst>
            </p:cNvPr>
            <p:cNvSpPr/>
            <p:nvPr/>
          </p:nvSpPr>
          <p:spPr>
            <a:xfrm>
              <a:off x="4321152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231;p30">
              <a:extLst>
                <a:ext uri="{FF2B5EF4-FFF2-40B4-BE49-F238E27FC236}">
                  <a16:creationId xmlns:a16="http://schemas.microsoft.com/office/drawing/2014/main" id="{3E83A8B7-C3E1-45CD-B82D-3E71D2B8C8FA}"/>
                </a:ext>
              </a:extLst>
            </p:cNvPr>
            <p:cNvSpPr/>
            <p:nvPr/>
          </p:nvSpPr>
          <p:spPr>
            <a:xfrm>
              <a:off x="4352891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Google Shape;1232;p30">
              <a:extLst>
                <a:ext uri="{FF2B5EF4-FFF2-40B4-BE49-F238E27FC236}">
                  <a16:creationId xmlns:a16="http://schemas.microsoft.com/office/drawing/2014/main" id="{18BFF341-3E95-43E8-B27B-2AAB408B5EFE}"/>
                </a:ext>
              </a:extLst>
            </p:cNvPr>
            <p:cNvSpPr/>
            <p:nvPr/>
          </p:nvSpPr>
          <p:spPr>
            <a:xfrm>
              <a:off x="4384072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233;p30">
              <a:extLst>
                <a:ext uri="{FF2B5EF4-FFF2-40B4-BE49-F238E27FC236}">
                  <a16:creationId xmlns:a16="http://schemas.microsoft.com/office/drawing/2014/main" id="{87840420-4698-430B-AAF5-E11FD777F697}"/>
                </a:ext>
              </a:extLst>
            </p:cNvPr>
            <p:cNvSpPr/>
            <p:nvPr/>
          </p:nvSpPr>
          <p:spPr>
            <a:xfrm>
              <a:off x="4415820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234;p30">
              <a:extLst>
                <a:ext uri="{FF2B5EF4-FFF2-40B4-BE49-F238E27FC236}">
                  <a16:creationId xmlns:a16="http://schemas.microsoft.com/office/drawing/2014/main" id="{B2B99B64-5F05-48AA-9785-71B787C8EBC6}"/>
                </a:ext>
              </a:extLst>
            </p:cNvPr>
            <p:cNvSpPr/>
            <p:nvPr/>
          </p:nvSpPr>
          <p:spPr>
            <a:xfrm>
              <a:off x="4447559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235;p30">
              <a:extLst>
                <a:ext uri="{FF2B5EF4-FFF2-40B4-BE49-F238E27FC236}">
                  <a16:creationId xmlns:a16="http://schemas.microsoft.com/office/drawing/2014/main" id="{277F65C4-FB3A-4C87-BCAC-D163F34BA19C}"/>
                </a:ext>
              </a:extLst>
            </p:cNvPr>
            <p:cNvSpPr/>
            <p:nvPr/>
          </p:nvSpPr>
          <p:spPr>
            <a:xfrm>
              <a:off x="4478731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236;p30">
              <a:extLst>
                <a:ext uri="{FF2B5EF4-FFF2-40B4-BE49-F238E27FC236}">
                  <a16:creationId xmlns:a16="http://schemas.microsoft.com/office/drawing/2014/main" id="{C9CD22D5-DCD9-4196-BE31-8D2CE7195DA2}"/>
                </a:ext>
              </a:extLst>
            </p:cNvPr>
            <p:cNvSpPr/>
            <p:nvPr/>
          </p:nvSpPr>
          <p:spPr>
            <a:xfrm>
              <a:off x="4510470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237;p30">
              <a:extLst>
                <a:ext uri="{FF2B5EF4-FFF2-40B4-BE49-F238E27FC236}">
                  <a16:creationId xmlns:a16="http://schemas.microsoft.com/office/drawing/2014/main" id="{DC430D88-5AAC-4189-A494-30CB15011DE1}"/>
                </a:ext>
              </a:extLst>
            </p:cNvPr>
            <p:cNvSpPr/>
            <p:nvPr/>
          </p:nvSpPr>
          <p:spPr>
            <a:xfrm>
              <a:off x="4573389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238;p30">
              <a:extLst>
                <a:ext uri="{FF2B5EF4-FFF2-40B4-BE49-F238E27FC236}">
                  <a16:creationId xmlns:a16="http://schemas.microsoft.com/office/drawing/2014/main" id="{7BC5AB63-0936-417B-8495-3608E525CA5E}"/>
                </a:ext>
              </a:extLst>
            </p:cNvPr>
            <p:cNvSpPr/>
            <p:nvPr/>
          </p:nvSpPr>
          <p:spPr>
            <a:xfrm>
              <a:off x="4605137" y="3369490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239;p30">
              <a:extLst>
                <a:ext uri="{FF2B5EF4-FFF2-40B4-BE49-F238E27FC236}">
                  <a16:creationId xmlns:a16="http://schemas.microsoft.com/office/drawing/2014/main" id="{FE50C785-F482-4F6F-821A-2F8C2B574F2D}"/>
                </a:ext>
              </a:extLst>
            </p:cNvPr>
            <p:cNvSpPr/>
            <p:nvPr/>
          </p:nvSpPr>
          <p:spPr>
            <a:xfrm>
              <a:off x="3504337" y="4089937"/>
              <a:ext cx="352528" cy="236344"/>
            </a:xfrm>
            <a:custGeom>
              <a:gdLst>
                <a:gd name="f0" fmla="val w"/>
                <a:gd name="f1" fmla="val h"/>
                <a:gd name="f2" fmla="val 0"/>
                <a:gd name="f3" fmla="val 20749"/>
                <a:gd name="f4" fmla="val 13911"/>
                <a:gd name="f5" fmla="val 1"/>
                <a:gd name="f6" fmla="val 1469"/>
                <a:gd name="f7" fmla="*/ f0 1 20749"/>
                <a:gd name="f8" fmla="*/ f1 1 1391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0749"/>
                <a:gd name="f15" fmla="*/ f12 1 1391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749" h="13911" fill="none">
                  <a:moveTo>
                    <a:pt x="f3" y="f4"/>
                  </a:moveTo>
                  <a:lnTo>
                    <a:pt x="f5" y="f4"/>
                  </a:lnTo>
                  <a:lnTo>
                    <a:pt x="f5" y="f5"/>
                  </a:lnTo>
                  <a:lnTo>
                    <a:pt x="f6" y="f5"/>
                  </a:lnTo>
                  <a:lnTo>
                    <a:pt x="f3" y="f5"/>
                  </a:lnTo>
                  <a:close/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240;p30">
              <a:extLst>
                <a:ext uri="{FF2B5EF4-FFF2-40B4-BE49-F238E27FC236}">
                  <a16:creationId xmlns:a16="http://schemas.microsoft.com/office/drawing/2014/main" id="{5BE1DBD1-B7FB-422D-BA92-AAF2A487D8FE}"/>
                </a:ext>
              </a:extLst>
            </p:cNvPr>
            <p:cNvSpPr/>
            <p:nvPr/>
          </p:nvSpPr>
          <p:spPr>
            <a:xfrm>
              <a:off x="3775292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1241;p30">
              <a:extLst>
                <a:ext uri="{FF2B5EF4-FFF2-40B4-BE49-F238E27FC236}">
                  <a16:creationId xmlns:a16="http://schemas.microsoft.com/office/drawing/2014/main" id="{4E88F4BD-28F8-4208-89C0-705C50FD64BA}"/>
                </a:ext>
              </a:extLst>
            </p:cNvPr>
            <p:cNvSpPr/>
            <p:nvPr/>
          </p:nvSpPr>
          <p:spPr>
            <a:xfrm>
              <a:off x="3523046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1242;p30">
              <a:extLst>
                <a:ext uri="{FF2B5EF4-FFF2-40B4-BE49-F238E27FC236}">
                  <a16:creationId xmlns:a16="http://schemas.microsoft.com/office/drawing/2014/main" id="{86B17FCD-003A-4699-87EF-4356C343A674}"/>
                </a:ext>
              </a:extLst>
            </p:cNvPr>
            <p:cNvSpPr/>
            <p:nvPr/>
          </p:nvSpPr>
          <p:spPr>
            <a:xfrm>
              <a:off x="3554227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243;p30">
              <a:extLst>
                <a:ext uri="{FF2B5EF4-FFF2-40B4-BE49-F238E27FC236}">
                  <a16:creationId xmlns:a16="http://schemas.microsoft.com/office/drawing/2014/main" id="{42E5371C-DC83-4887-A922-ED1CE1DB7FF4}"/>
                </a:ext>
              </a:extLst>
            </p:cNvPr>
            <p:cNvSpPr/>
            <p:nvPr/>
          </p:nvSpPr>
          <p:spPr>
            <a:xfrm>
              <a:off x="3585975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244;p30">
              <a:extLst>
                <a:ext uri="{FF2B5EF4-FFF2-40B4-BE49-F238E27FC236}">
                  <a16:creationId xmlns:a16="http://schemas.microsoft.com/office/drawing/2014/main" id="{5D603BE9-47BB-459C-9641-FF9B3CFF2227}"/>
                </a:ext>
              </a:extLst>
            </p:cNvPr>
            <p:cNvSpPr/>
            <p:nvPr/>
          </p:nvSpPr>
          <p:spPr>
            <a:xfrm>
              <a:off x="3617713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245;p30">
              <a:extLst>
                <a:ext uri="{FF2B5EF4-FFF2-40B4-BE49-F238E27FC236}">
                  <a16:creationId xmlns:a16="http://schemas.microsoft.com/office/drawing/2014/main" id="{AA658141-66D9-4241-B1A6-EC59EF878E08}"/>
                </a:ext>
              </a:extLst>
            </p:cNvPr>
            <p:cNvSpPr/>
            <p:nvPr/>
          </p:nvSpPr>
          <p:spPr>
            <a:xfrm>
              <a:off x="3648885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246;p30">
              <a:extLst>
                <a:ext uri="{FF2B5EF4-FFF2-40B4-BE49-F238E27FC236}">
                  <a16:creationId xmlns:a16="http://schemas.microsoft.com/office/drawing/2014/main" id="{F4A105B8-9E4D-461B-B316-6B61EAD12BB4}"/>
                </a:ext>
              </a:extLst>
            </p:cNvPr>
            <p:cNvSpPr/>
            <p:nvPr/>
          </p:nvSpPr>
          <p:spPr>
            <a:xfrm>
              <a:off x="3680624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247;p30">
              <a:extLst>
                <a:ext uri="{FF2B5EF4-FFF2-40B4-BE49-F238E27FC236}">
                  <a16:creationId xmlns:a16="http://schemas.microsoft.com/office/drawing/2014/main" id="{DFA2CD67-3DAA-487F-BB92-493DD451BA41}"/>
                </a:ext>
              </a:extLst>
            </p:cNvPr>
            <p:cNvSpPr/>
            <p:nvPr/>
          </p:nvSpPr>
          <p:spPr>
            <a:xfrm>
              <a:off x="3712363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248;p30">
              <a:extLst>
                <a:ext uri="{FF2B5EF4-FFF2-40B4-BE49-F238E27FC236}">
                  <a16:creationId xmlns:a16="http://schemas.microsoft.com/office/drawing/2014/main" id="{10A19318-43FF-4066-B6D6-24C71F85C3FF}"/>
                </a:ext>
              </a:extLst>
            </p:cNvPr>
            <p:cNvSpPr/>
            <p:nvPr/>
          </p:nvSpPr>
          <p:spPr>
            <a:xfrm>
              <a:off x="3743544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249;p30">
              <a:extLst>
                <a:ext uri="{FF2B5EF4-FFF2-40B4-BE49-F238E27FC236}">
                  <a16:creationId xmlns:a16="http://schemas.microsoft.com/office/drawing/2014/main" id="{35196655-2721-4BC8-A5B6-7EA15677FE6D}"/>
                </a:ext>
              </a:extLst>
            </p:cNvPr>
            <p:cNvSpPr/>
            <p:nvPr/>
          </p:nvSpPr>
          <p:spPr>
            <a:xfrm>
              <a:off x="3807031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Google Shape;1250;p30">
              <a:extLst>
                <a:ext uri="{FF2B5EF4-FFF2-40B4-BE49-F238E27FC236}">
                  <a16:creationId xmlns:a16="http://schemas.microsoft.com/office/drawing/2014/main" id="{DE93DC44-4215-4A9B-8503-F98485A3E5DB}"/>
                </a:ext>
              </a:extLst>
            </p:cNvPr>
            <p:cNvSpPr/>
            <p:nvPr/>
          </p:nvSpPr>
          <p:spPr>
            <a:xfrm>
              <a:off x="3838212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1251;p30">
              <a:extLst>
                <a:ext uri="{FF2B5EF4-FFF2-40B4-BE49-F238E27FC236}">
                  <a16:creationId xmlns:a16="http://schemas.microsoft.com/office/drawing/2014/main" id="{F8A88D93-8ED4-46BE-9217-F1AB5265D6F5}"/>
                </a:ext>
              </a:extLst>
            </p:cNvPr>
            <p:cNvSpPr/>
            <p:nvPr/>
          </p:nvSpPr>
          <p:spPr>
            <a:xfrm>
              <a:off x="3887525" y="4089937"/>
              <a:ext cx="353086" cy="236344"/>
            </a:xfrm>
            <a:custGeom>
              <a:gdLst>
                <a:gd name="f0" fmla="val w"/>
                <a:gd name="f1" fmla="val h"/>
                <a:gd name="f2" fmla="val 0"/>
                <a:gd name="f3" fmla="val 20782"/>
                <a:gd name="f4" fmla="val 13911"/>
                <a:gd name="f5" fmla="val 1"/>
                <a:gd name="f6" fmla="val 1468"/>
                <a:gd name="f7" fmla="*/ f0 1 20782"/>
                <a:gd name="f8" fmla="*/ f1 1 1391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0782"/>
                <a:gd name="f15" fmla="*/ f12 1 1391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782" h="13911" fill="none">
                  <a:moveTo>
                    <a:pt x="f3" y="f4"/>
                  </a:moveTo>
                  <a:lnTo>
                    <a:pt x="f2" y="f4"/>
                  </a:lnTo>
                  <a:lnTo>
                    <a:pt x="f2" y="f5"/>
                  </a:lnTo>
                  <a:lnTo>
                    <a:pt x="f6" y="f5"/>
                  </a:lnTo>
                  <a:lnTo>
                    <a:pt x="f3" y="f5"/>
                  </a:lnTo>
                  <a:close/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252;p30">
              <a:extLst>
                <a:ext uri="{FF2B5EF4-FFF2-40B4-BE49-F238E27FC236}">
                  <a16:creationId xmlns:a16="http://schemas.microsoft.com/office/drawing/2014/main" id="{8DFD5075-9658-4563-B9A1-D88B981EA8C2}"/>
                </a:ext>
              </a:extLst>
            </p:cNvPr>
            <p:cNvSpPr/>
            <p:nvPr/>
          </p:nvSpPr>
          <p:spPr>
            <a:xfrm>
              <a:off x="4158480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253;p30">
              <a:extLst>
                <a:ext uri="{FF2B5EF4-FFF2-40B4-BE49-F238E27FC236}">
                  <a16:creationId xmlns:a16="http://schemas.microsoft.com/office/drawing/2014/main" id="{C92257F1-9ED0-47A2-8AE2-EABA71AD1290}"/>
                </a:ext>
              </a:extLst>
            </p:cNvPr>
            <p:cNvSpPr/>
            <p:nvPr/>
          </p:nvSpPr>
          <p:spPr>
            <a:xfrm>
              <a:off x="3906234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254;p30">
              <a:extLst>
                <a:ext uri="{FF2B5EF4-FFF2-40B4-BE49-F238E27FC236}">
                  <a16:creationId xmlns:a16="http://schemas.microsoft.com/office/drawing/2014/main" id="{A6B7A596-3840-4271-B846-254C3250D517}"/>
                </a:ext>
              </a:extLst>
            </p:cNvPr>
            <p:cNvSpPr/>
            <p:nvPr/>
          </p:nvSpPr>
          <p:spPr>
            <a:xfrm>
              <a:off x="3937982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255;p30">
              <a:extLst>
                <a:ext uri="{FF2B5EF4-FFF2-40B4-BE49-F238E27FC236}">
                  <a16:creationId xmlns:a16="http://schemas.microsoft.com/office/drawing/2014/main" id="{4AD5C592-DBFF-42B7-8235-88766F03AEF7}"/>
                </a:ext>
              </a:extLst>
            </p:cNvPr>
            <p:cNvSpPr/>
            <p:nvPr/>
          </p:nvSpPr>
          <p:spPr>
            <a:xfrm>
              <a:off x="3969721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256;p30">
              <a:extLst>
                <a:ext uri="{FF2B5EF4-FFF2-40B4-BE49-F238E27FC236}">
                  <a16:creationId xmlns:a16="http://schemas.microsoft.com/office/drawing/2014/main" id="{3CA0538C-A26A-43A7-BDB2-84C476D1549C}"/>
                </a:ext>
              </a:extLst>
            </p:cNvPr>
            <p:cNvSpPr/>
            <p:nvPr/>
          </p:nvSpPr>
          <p:spPr>
            <a:xfrm>
              <a:off x="4000884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257;p30">
              <a:extLst>
                <a:ext uri="{FF2B5EF4-FFF2-40B4-BE49-F238E27FC236}">
                  <a16:creationId xmlns:a16="http://schemas.microsoft.com/office/drawing/2014/main" id="{DD36516D-B010-45E8-A838-597676044655}"/>
                </a:ext>
              </a:extLst>
            </p:cNvPr>
            <p:cNvSpPr/>
            <p:nvPr/>
          </p:nvSpPr>
          <p:spPr>
            <a:xfrm>
              <a:off x="4032632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1258;p30">
              <a:extLst>
                <a:ext uri="{FF2B5EF4-FFF2-40B4-BE49-F238E27FC236}">
                  <a16:creationId xmlns:a16="http://schemas.microsoft.com/office/drawing/2014/main" id="{2A1C4FEA-9CD3-4C54-A2F3-8F43B0F3645C}"/>
                </a:ext>
              </a:extLst>
            </p:cNvPr>
            <p:cNvSpPr/>
            <p:nvPr/>
          </p:nvSpPr>
          <p:spPr>
            <a:xfrm>
              <a:off x="4063813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259;p30">
              <a:extLst>
                <a:ext uri="{FF2B5EF4-FFF2-40B4-BE49-F238E27FC236}">
                  <a16:creationId xmlns:a16="http://schemas.microsoft.com/office/drawing/2014/main" id="{5F2DF409-1EC1-4E16-B624-33B33C990148}"/>
                </a:ext>
              </a:extLst>
            </p:cNvPr>
            <p:cNvSpPr/>
            <p:nvPr/>
          </p:nvSpPr>
          <p:spPr>
            <a:xfrm>
              <a:off x="4095551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260;p30">
              <a:extLst>
                <a:ext uri="{FF2B5EF4-FFF2-40B4-BE49-F238E27FC236}">
                  <a16:creationId xmlns:a16="http://schemas.microsoft.com/office/drawing/2014/main" id="{0DE8A2DB-CED3-42EB-BD9D-5E9D6E197379}"/>
                </a:ext>
              </a:extLst>
            </p:cNvPr>
            <p:cNvSpPr/>
            <p:nvPr/>
          </p:nvSpPr>
          <p:spPr>
            <a:xfrm>
              <a:off x="4127299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261;p30">
              <a:extLst>
                <a:ext uri="{FF2B5EF4-FFF2-40B4-BE49-F238E27FC236}">
                  <a16:creationId xmlns:a16="http://schemas.microsoft.com/office/drawing/2014/main" id="{D4431FBF-20AD-4527-938B-17640563C8DD}"/>
                </a:ext>
              </a:extLst>
            </p:cNvPr>
            <p:cNvSpPr/>
            <p:nvPr/>
          </p:nvSpPr>
          <p:spPr>
            <a:xfrm>
              <a:off x="4190219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262;p30">
              <a:extLst>
                <a:ext uri="{FF2B5EF4-FFF2-40B4-BE49-F238E27FC236}">
                  <a16:creationId xmlns:a16="http://schemas.microsoft.com/office/drawing/2014/main" id="{9F61C6B1-361F-49ED-AE3C-018260019E7D}"/>
                </a:ext>
              </a:extLst>
            </p:cNvPr>
            <p:cNvSpPr/>
            <p:nvPr/>
          </p:nvSpPr>
          <p:spPr>
            <a:xfrm>
              <a:off x="4221967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263;p30">
              <a:extLst>
                <a:ext uri="{FF2B5EF4-FFF2-40B4-BE49-F238E27FC236}">
                  <a16:creationId xmlns:a16="http://schemas.microsoft.com/office/drawing/2014/main" id="{4D38DC5E-5851-4C51-A22B-AA6B1E19E187}"/>
                </a:ext>
              </a:extLst>
            </p:cNvPr>
            <p:cNvSpPr/>
            <p:nvPr/>
          </p:nvSpPr>
          <p:spPr>
            <a:xfrm>
              <a:off x="4270696" y="4089937"/>
              <a:ext cx="353104" cy="236344"/>
            </a:xfrm>
            <a:custGeom>
              <a:gdLst>
                <a:gd name="f0" fmla="val w"/>
                <a:gd name="f1" fmla="val h"/>
                <a:gd name="f2" fmla="val 0"/>
                <a:gd name="f3" fmla="val 20783"/>
                <a:gd name="f4" fmla="val 13911"/>
                <a:gd name="f5" fmla="val 20782"/>
                <a:gd name="f6" fmla="val 1"/>
                <a:gd name="f7" fmla="val 1502"/>
                <a:gd name="f8" fmla="*/ f0 1 20783"/>
                <a:gd name="f9" fmla="*/ f1 1 1391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0783"/>
                <a:gd name="f16" fmla="*/ f13 1 1391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783" h="13911" fill="none">
                  <a:moveTo>
                    <a:pt x="f5" y="f4"/>
                  </a:moveTo>
                  <a:lnTo>
                    <a:pt x="f6" y="f4"/>
                  </a:lnTo>
                  <a:lnTo>
                    <a:pt x="f6" y="f6"/>
                  </a:lnTo>
                  <a:lnTo>
                    <a:pt x="f7" y="f6"/>
                  </a:lnTo>
                  <a:lnTo>
                    <a:pt x="f5" y="f6"/>
                  </a:lnTo>
                  <a:close/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264;p30">
              <a:extLst>
                <a:ext uri="{FF2B5EF4-FFF2-40B4-BE49-F238E27FC236}">
                  <a16:creationId xmlns:a16="http://schemas.microsoft.com/office/drawing/2014/main" id="{C188F1D8-8CD4-45CF-9393-8800E59BA619}"/>
                </a:ext>
              </a:extLst>
            </p:cNvPr>
            <p:cNvSpPr/>
            <p:nvPr/>
          </p:nvSpPr>
          <p:spPr>
            <a:xfrm>
              <a:off x="4542208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1265;p30">
              <a:extLst>
                <a:ext uri="{FF2B5EF4-FFF2-40B4-BE49-F238E27FC236}">
                  <a16:creationId xmlns:a16="http://schemas.microsoft.com/office/drawing/2014/main" id="{029D23A2-3200-4548-A76F-28FDAB4F1C51}"/>
                </a:ext>
              </a:extLst>
            </p:cNvPr>
            <p:cNvSpPr/>
            <p:nvPr/>
          </p:nvSpPr>
          <p:spPr>
            <a:xfrm>
              <a:off x="4289971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1266;p30">
              <a:extLst>
                <a:ext uri="{FF2B5EF4-FFF2-40B4-BE49-F238E27FC236}">
                  <a16:creationId xmlns:a16="http://schemas.microsoft.com/office/drawing/2014/main" id="{9F92A80D-9D25-49B4-89CB-92D2B9BA6D00}"/>
                </a:ext>
              </a:extLst>
            </p:cNvPr>
            <p:cNvSpPr/>
            <p:nvPr/>
          </p:nvSpPr>
          <p:spPr>
            <a:xfrm>
              <a:off x="4321152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267;p30">
              <a:extLst>
                <a:ext uri="{FF2B5EF4-FFF2-40B4-BE49-F238E27FC236}">
                  <a16:creationId xmlns:a16="http://schemas.microsoft.com/office/drawing/2014/main" id="{B87B4DBC-84D4-4B31-A27E-3B6E159264B5}"/>
                </a:ext>
              </a:extLst>
            </p:cNvPr>
            <p:cNvSpPr/>
            <p:nvPr/>
          </p:nvSpPr>
          <p:spPr>
            <a:xfrm>
              <a:off x="4352891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268;p30">
              <a:extLst>
                <a:ext uri="{FF2B5EF4-FFF2-40B4-BE49-F238E27FC236}">
                  <a16:creationId xmlns:a16="http://schemas.microsoft.com/office/drawing/2014/main" id="{4C0E5615-9627-465B-91EB-36FDC39832F9}"/>
                </a:ext>
              </a:extLst>
            </p:cNvPr>
            <p:cNvSpPr/>
            <p:nvPr/>
          </p:nvSpPr>
          <p:spPr>
            <a:xfrm>
              <a:off x="4384072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1269;p30">
              <a:extLst>
                <a:ext uri="{FF2B5EF4-FFF2-40B4-BE49-F238E27FC236}">
                  <a16:creationId xmlns:a16="http://schemas.microsoft.com/office/drawing/2014/main" id="{65F84B55-FEA8-4170-855F-62B466D6A250}"/>
                </a:ext>
              </a:extLst>
            </p:cNvPr>
            <p:cNvSpPr/>
            <p:nvPr/>
          </p:nvSpPr>
          <p:spPr>
            <a:xfrm>
              <a:off x="4415820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1270;p30">
              <a:extLst>
                <a:ext uri="{FF2B5EF4-FFF2-40B4-BE49-F238E27FC236}">
                  <a16:creationId xmlns:a16="http://schemas.microsoft.com/office/drawing/2014/main" id="{80E96FAF-D5ED-4ECD-AEA1-3932655FCEA0}"/>
                </a:ext>
              </a:extLst>
            </p:cNvPr>
            <p:cNvSpPr/>
            <p:nvPr/>
          </p:nvSpPr>
          <p:spPr>
            <a:xfrm>
              <a:off x="4447559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271;p30">
              <a:extLst>
                <a:ext uri="{FF2B5EF4-FFF2-40B4-BE49-F238E27FC236}">
                  <a16:creationId xmlns:a16="http://schemas.microsoft.com/office/drawing/2014/main" id="{19AAF277-E1D8-4782-80D1-F88CBECCEDF7}"/>
                </a:ext>
              </a:extLst>
            </p:cNvPr>
            <p:cNvSpPr/>
            <p:nvPr/>
          </p:nvSpPr>
          <p:spPr>
            <a:xfrm>
              <a:off x="4478731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272;p30">
              <a:extLst>
                <a:ext uri="{FF2B5EF4-FFF2-40B4-BE49-F238E27FC236}">
                  <a16:creationId xmlns:a16="http://schemas.microsoft.com/office/drawing/2014/main" id="{7EF02AA4-3DC3-4EC7-B268-16835597D8E9}"/>
                </a:ext>
              </a:extLst>
            </p:cNvPr>
            <p:cNvSpPr/>
            <p:nvPr/>
          </p:nvSpPr>
          <p:spPr>
            <a:xfrm>
              <a:off x="4510470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3" y="f4"/>
                  </a:moveTo>
                  <a:lnTo>
                    <a:pt x="f3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273;p30">
              <a:extLst>
                <a:ext uri="{FF2B5EF4-FFF2-40B4-BE49-F238E27FC236}">
                  <a16:creationId xmlns:a16="http://schemas.microsoft.com/office/drawing/2014/main" id="{8514A48E-D2A3-4F79-98AE-F584DBC6415B}"/>
                </a:ext>
              </a:extLst>
            </p:cNvPr>
            <p:cNvSpPr/>
            <p:nvPr/>
          </p:nvSpPr>
          <p:spPr>
            <a:xfrm>
              <a:off x="4573389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274;p30">
              <a:extLst>
                <a:ext uri="{FF2B5EF4-FFF2-40B4-BE49-F238E27FC236}">
                  <a16:creationId xmlns:a16="http://schemas.microsoft.com/office/drawing/2014/main" id="{BAC4C8C5-BCCE-432E-9597-7125922C927C}"/>
                </a:ext>
              </a:extLst>
            </p:cNvPr>
            <p:cNvSpPr/>
            <p:nvPr/>
          </p:nvSpPr>
          <p:spPr>
            <a:xfrm>
              <a:off x="4605137" y="4089937"/>
              <a:ext cx="18" cy="236344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13911"/>
                <a:gd name="f5" fmla="*/ f0 1 1"/>
                <a:gd name="f6" fmla="*/ f1 1 139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139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13911" fill="none">
                  <a:moveTo>
                    <a:pt x="f2" y="f4"/>
                  </a:moveTo>
                  <a:lnTo>
                    <a:pt x="f2" y="f3"/>
                  </a:lnTo>
                </a:path>
              </a:pathLst>
            </a:custGeom>
            <a:noFill/>
            <a:ln w="10853" cap="flat">
              <a:solidFill>
                <a:srgbClr val="2C2C2C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275;p30">
            <a:extLst>
              <a:ext uri="{FF2B5EF4-FFF2-40B4-BE49-F238E27FC236}">
                <a16:creationId xmlns:a16="http://schemas.microsoft.com/office/drawing/2014/main" id="{67212D22-7CA6-4730-B7D5-ED8F2D90B8A0}"/>
              </a:ext>
            </a:extLst>
          </p:cNvPr>
          <p:cNvGrpSpPr/>
          <p:nvPr/>
        </p:nvGrpSpPr>
        <p:grpSpPr>
          <a:xfrm>
            <a:off x="4839489" y="1485900"/>
            <a:ext cx="1011637" cy="3673006"/>
            <a:chOff x="4839489" y="1485900"/>
            <a:chExt cx="1011637" cy="3673006"/>
          </a:xfrm>
        </p:grpSpPr>
        <p:sp>
          <p:nvSpPr>
            <p:cNvPr id="146" name="Google Shape;1276;p30">
              <a:extLst>
                <a:ext uri="{FF2B5EF4-FFF2-40B4-BE49-F238E27FC236}">
                  <a16:creationId xmlns:a16="http://schemas.microsoft.com/office/drawing/2014/main" id="{7C8A5D16-81EF-40E8-AB3F-CE557366EB2C}"/>
                </a:ext>
              </a:extLst>
            </p:cNvPr>
            <p:cNvSpPr/>
            <p:nvPr/>
          </p:nvSpPr>
          <p:spPr>
            <a:xfrm>
              <a:off x="4839489" y="1573188"/>
              <a:ext cx="1011637" cy="3585216"/>
            </a:xfrm>
            <a:custGeom>
              <a:gdLst>
                <a:gd name="f0" fmla="val w"/>
                <a:gd name="f1" fmla="val h"/>
                <a:gd name="f2" fmla="val 0"/>
                <a:gd name="f3" fmla="val 59543"/>
                <a:gd name="f4" fmla="val 211019"/>
                <a:gd name="f5" fmla="val 1"/>
                <a:gd name="f6" fmla="*/ f0 1 59543"/>
                <a:gd name="f7" fmla="*/ f1 1 21101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59543"/>
                <a:gd name="f14" fmla="*/ f11 1 21101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542" h="211019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277;p30">
              <a:extLst>
                <a:ext uri="{FF2B5EF4-FFF2-40B4-BE49-F238E27FC236}">
                  <a16:creationId xmlns:a16="http://schemas.microsoft.com/office/drawing/2014/main" id="{3A94591F-E052-45C7-9B6F-6500D4F73FE3}"/>
                </a:ext>
              </a:extLst>
            </p:cNvPr>
            <p:cNvSpPr/>
            <p:nvPr/>
          </p:nvSpPr>
          <p:spPr>
            <a:xfrm>
              <a:off x="4839489" y="1573188"/>
              <a:ext cx="1011637" cy="3585216"/>
            </a:xfrm>
            <a:custGeom>
              <a:gdLst>
                <a:gd name="f0" fmla="val w"/>
                <a:gd name="f1" fmla="val h"/>
                <a:gd name="f2" fmla="val 0"/>
                <a:gd name="f3" fmla="val 59543"/>
                <a:gd name="f4" fmla="val 211019"/>
                <a:gd name="f5" fmla="val 1"/>
                <a:gd name="f6" fmla="*/ f0 1 59543"/>
                <a:gd name="f7" fmla="*/ f1 1 21101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59543"/>
                <a:gd name="f14" fmla="*/ f11 1 21101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542" h="211019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278;p30">
              <a:extLst>
                <a:ext uri="{FF2B5EF4-FFF2-40B4-BE49-F238E27FC236}">
                  <a16:creationId xmlns:a16="http://schemas.microsoft.com/office/drawing/2014/main" id="{84DF2B31-A21B-4E1B-94B4-DEB5C0894B40}"/>
                </a:ext>
              </a:extLst>
            </p:cNvPr>
            <p:cNvSpPr/>
            <p:nvPr/>
          </p:nvSpPr>
          <p:spPr>
            <a:xfrm>
              <a:off x="4939817" y="1693368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279;p30">
              <a:extLst>
                <a:ext uri="{FF2B5EF4-FFF2-40B4-BE49-F238E27FC236}">
                  <a16:creationId xmlns:a16="http://schemas.microsoft.com/office/drawing/2014/main" id="{2BD66DB4-5A5A-4A02-A4E2-A9B037818070}"/>
                </a:ext>
              </a:extLst>
            </p:cNvPr>
            <p:cNvSpPr/>
            <p:nvPr/>
          </p:nvSpPr>
          <p:spPr>
            <a:xfrm>
              <a:off x="5230038" y="1693368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280;p30">
              <a:extLst>
                <a:ext uri="{FF2B5EF4-FFF2-40B4-BE49-F238E27FC236}">
                  <a16:creationId xmlns:a16="http://schemas.microsoft.com/office/drawing/2014/main" id="{7EBC9947-EFF0-4098-8BD1-647B32A42170}"/>
                </a:ext>
              </a:extLst>
            </p:cNvPr>
            <p:cNvSpPr/>
            <p:nvPr/>
          </p:nvSpPr>
          <p:spPr>
            <a:xfrm>
              <a:off x="5519675" y="1693368"/>
              <a:ext cx="230693" cy="257312"/>
            </a:xfrm>
            <a:custGeom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"/>
                <a:gd name="f6" fmla="val 13577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281;p30">
              <a:extLst>
                <a:ext uri="{FF2B5EF4-FFF2-40B4-BE49-F238E27FC236}">
                  <a16:creationId xmlns:a16="http://schemas.microsoft.com/office/drawing/2014/main" id="{90348007-E6C3-453F-AC6B-BB21F29DB86A}"/>
                </a:ext>
              </a:extLst>
            </p:cNvPr>
            <p:cNvSpPr/>
            <p:nvPr/>
          </p:nvSpPr>
          <p:spPr>
            <a:xfrm>
              <a:off x="4939817" y="1693368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1282;p30">
              <a:extLst>
                <a:ext uri="{FF2B5EF4-FFF2-40B4-BE49-F238E27FC236}">
                  <a16:creationId xmlns:a16="http://schemas.microsoft.com/office/drawing/2014/main" id="{F8408C3D-7308-4396-9BCA-42EF400A968C}"/>
                </a:ext>
              </a:extLst>
            </p:cNvPr>
            <p:cNvSpPr/>
            <p:nvPr/>
          </p:nvSpPr>
          <p:spPr>
            <a:xfrm>
              <a:off x="5230038" y="1693368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283;p30">
              <a:extLst>
                <a:ext uri="{FF2B5EF4-FFF2-40B4-BE49-F238E27FC236}">
                  <a16:creationId xmlns:a16="http://schemas.microsoft.com/office/drawing/2014/main" id="{2270F6DE-9AF7-4B22-935F-C6B8DD3D59E1}"/>
                </a:ext>
              </a:extLst>
            </p:cNvPr>
            <p:cNvSpPr/>
            <p:nvPr/>
          </p:nvSpPr>
          <p:spPr>
            <a:xfrm>
              <a:off x="5519675" y="1693368"/>
              <a:ext cx="230693" cy="257312"/>
            </a:xfrm>
            <a:custGeom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3577"/>
                <a:gd name="f6" fmla="val 1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6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284;p30">
              <a:extLst>
                <a:ext uri="{FF2B5EF4-FFF2-40B4-BE49-F238E27FC236}">
                  <a16:creationId xmlns:a16="http://schemas.microsoft.com/office/drawing/2014/main" id="{AE8C5E5D-374E-4725-A9D0-A3A784F2F443}"/>
                </a:ext>
              </a:extLst>
            </p:cNvPr>
            <p:cNvSpPr/>
            <p:nvPr/>
          </p:nvSpPr>
          <p:spPr>
            <a:xfrm>
              <a:off x="4939817" y="2051035"/>
              <a:ext cx="230675" cy="257330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6"/>
                <a:gd name="f5" fmla="val 1"/>
                <a:gd name="f6" fmla="val 15145"/>
                <a:gd name="f7" fmla="*/ f0 1 13577"/>
                <a:gd name="f8" fmla="*/ f1 1 1514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7"/>
                <a:gd name="f15" fmla="*/ f12 1 1514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6" h="15146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285;p30">
              <a:extLst>
                <a:ext uri="{FF2B5EF4-FFF2-40B4-BE49-F238E27FC236}">
                  <a16:creationId xmlns:a16="http://schemas.microsoft.com/office/drawing/2014/main" id="{C242ACB9-0D83-422C-861C-EA204F5F7B22}"/>
                </a:ext>
              </a:extLst>
            </p:cNvPr>
            <p:cNvSpPr/>
            <p:nvPr/>
          </p:nvSpPr>
          <p:spPr>
            <a:xfrm>
              <a:off x="5230038" y="2051035"/>
              <a:ext cx="230675" cy="257330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6"/>
                <a:gd name="f5" fmla="val 1"/>
                <a:gd name="f6" fmla="val 15145"/>
                <a:gd name="f7" fmla="*/ f0 1 13577"/>
                <a:gd name="f8" fmla="*/ f1 1 1514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7"/>
                <a:gd name="f15" fmla="*/ f12 1 1514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6" h="15146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286;p30">
              <a:extLst>
                <a:ext uri="{FF2B5EF4-FFF2-40B4-BE49-F238E27FC236}">
                  <a16:creationId xmlns:a16="http://schemas.microsoft.com/office/drawing/2014/main" id="{C990FEE8-C151-4534-8340-2A7CDF5B761A}"/>
                </a:ext>
              </a:extLst>
            </p:cNvPr>
            <p:cNvSpPr/>
            <p:nvPr/>
          </p:nvSpPr>
          <p:spPr>
            <a:xfrm>
              <a:off x="5519675" y="2051035"/>
              <a:ext cx="230693" cy="257330"/>
            </a:xfrm>
            <a:custGeom>
              <a:gdLst>
                <a:gd name="f0" fmla="val w"/>
                <a:gd name="f1" fmla="val h"/>
                <a:gd name="f2" fmla="val 0"/>
                <a:gd name="f3" fmla="val 13578"/>
                <a:gd name="f4" fmla="val 15146"/>
                <a:gd name="f5" fmla="val 1"/>
                <a:gd name="f6" fmla="val 15145"/>
                <a:gd name="f7" fmla="val 13577"/>
                <a:gd name="f8" fmla="*/ f0 1 13578"/>
                <a:gd name="f9" fmla="*/ f1 1 1514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3578"/>
                <a:gd name="f16" fmla="*/ f13 1 1514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78" h="15146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287;p30">
              <a:extLst>
                <a:ext uri="{FF2B5EF4-FFF2-40B4-BE49-F238E27FC236}">
                  <a16:creationId xmlns:a16="http://schemas.microsoft.com/office/drawing/2014/main" id="{EA0A5579-0C1E-43C3-872C-A19B1CE3C584}"/>
                </a:ext>
              </a:extLst>
            </p:cNvPr>
            <p:cNvSpPr/>
            <p:nvPr/>
          </p:nvSpPr>
          <p:spPr>
            <a:xfrm>
              <a:off x="4939817" y="2408712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*/ f0 1 13577"/>
                <a:gd name="f6" fmla="*/ f1 1 1514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577"/>
                <a:gd name="f13" fmla="*/ f10 1 1514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576" h="15144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1288;p30">
              <a:extLst>
                <a:ext uri="{FF2B5EF4-FFF2-40B4-BE49-F238E27FC236}">
                  <a16:creationId xmlns:a16="http://schemas.microsoft.com/office/drawing/2014/main" id="{3677A590-A37A-4A63-A4E7-6E7625D4FE66}"/>
                </a:ext>
              </a:extLst>
            </p:cNvPr>
            <p:cNvSpPr/>
            <p:nvPr/>
          </p:nvSpPr>
          <p:spPr>
            <a:xfrm>
              <a:off x="5230038" y="2408712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*/ f0 1 13577"/>
                <a:gd name="f6" fmla="*/ f1 1 1514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577"/>
                <a:gd name="f13" fmla="*/ f10 1 1514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576" h="15144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289;p30">
              <a:extLst>
                <a:ext uri="{FF2B5EF4-FFF2-40B4-BE49-F238E27FC236}">
                  <a16:creationId xmlns:a16="http://schemas.microsoft.com/office/drawing/2014/main" id="{D4351DF7-95FF-487B-BCE6-3047A7119F16}"/>
                </a:ext>
              </a:extLst>
            </p:cNvPr>
            <p:cNvSpPr/>
            <p:nvPr/>
          </p:nvSpPr>
          <p:spPr>
            <a:xfrm>
              <a:off x="5519675" y="2408712"/>
              <a:ext cx="230693" cy="257312"/>
            </a:xfrm>
            <a:custGeom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"/>
                <a:gd name="f6" fmla="val 13577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290;p30">
              <a:extLst>
                <a:ext uri="{FF2B5EF4-FFF2-40B4-BE49-F238E27FC236}">
                  <a16:creationId xmlns:a16="http://schemas.microsoft.com/office/drawing/2014/main" id="{C31A5837-355E-42EC-A127-6FFDFFE3B3C7}"/>
                </a:ext>
              </a:extLst>
            </p:cNvPr>
            <p:cNvSpPr/>
            <p:nvPr/>
          </p:nvSpPr>
          <p:spPr>
            <a:xfrm>
              <a:off x="4939817" y="2756184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*/ f0 1 13577"/>
                <a:gd name="f6" fmla="*/ f1 1 1514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577"/>
                <a:gd name="f13" fmla="*/ f10 1 1514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576" h="15144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291;p30">
              <a:extLst>
                <a:ext uri="{FF2B5EF4-FFF2-40B4-BE49-F238E27FC236}">
                  <a16:creationId xmlns:a16="http://schemas.microsoft.com/office/drawing/2014/main" id="{AEC909A3-5F30-4BC4-BE90-AC45B3640273}"/>
                </a:ext>
              </a:extLst>
            </p:cNvPr>
            <p:cNvSpPr/>
            <p:nvPr/>
          </p:nvSpPr>
          <p:spPr>
            <a:xfrm>
              <a:off x="5230038" y="2756184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*/ f0 1 13577"/>
                <a:gd name="f6" fmla="*/ f1 1 1514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577"/>
                <a:gd name="f13" fmla="*/ f10 1 1514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576" h="15144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292;p30">
              <a:extLst>
                <a:ext uri="{FF2B5EF4-FFF2-40B4-BE49-F238E27FC236}">
                  <a16:creationId xmlns:a16="http://schemas.microsoft.com/office/drawing/2014/main" id="{B22977F2-4DF7-4B46-91DC-BC6D79BE468E}"/>
                </a:ext>
              </a:extLst>
            </p:cNvPr>
            <p:cNvSpPr/>
            <p:nvPr/>
          </p:nvSpPr>
          <p:spPr>
            <a:xfrm>
              <a:off x="5519675" y="2756184"/>
              <a:ext cx="230693" cy="257312"/>
            </a:xfrm>
            <a:custGeom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"/>
                <a:gd name="f6" fmla="val 13577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293;p30">
              <a:extLst>
                <a:ext uri="{FF2B5EF4-FFF2-40B4-BE49-F238E27FC236}">
                  <a16:creationId xmlns:a16="http://schemas.microsoft.com/office/drawing/2014/main" id="{84BFC2BB-552D-44CE-B025-ECAC09069557}"/>
                </a:ext>
              </a:extLst>
            </p:cNvPr>
            <p:cNvSpPr/>
            <p:nvPr/>
          </p:nvSpPr>
          <p:spPr>
            <a:xfrm>
              <a:off x="4939817" y="3113852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294;p30">
              <a:extLst>
                <a:ext uri="{FF2B5EF4-FFF2-40B4-BE49-F238E27FC236}">
                  <a16:creationId xmlns:a16="http://schemas.microsoft.com/office/drawing/2014/main" id="{93714132-6471-47AF-A04F-906112BF44E8}"/>
                </a:ext>
              </a:extLst>
            </p:cNvPr>
            <p:cNvSpPr/>
            <p:nvPr/>
          </p:nvSpPr>
          <p:spPr>
            <a:xfrm>
              <a:off x="5230038" y="3113852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295;p30">
              <a:extLst>
                <a:ext uri="{FF2B5EF4-FFF2-40B4-BE49-F238E27FC236}">
                  <a16:creationId xmlns:a16="http://schemas.microsoft.com/office/drawing/2014/main" id="{92ACE9CC-1063-4781-B00A-CE6B25722261}"/>
                </a:ext>
              </a:extLst>
            </p:cNvPr>
            <p:cNvSpPr/>
            <p:nvPr/>
          </p:nvSpPr>
          <p:spPr>
            <a:xfrm>
              <a:off x="5519675" y="3113852"/>
              <a:ext cx="230693" cy="257312"/>
            </a:xfrm>
            <a:custGeom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"/>
                <a:gd name="f6" fmla="val 13577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6" name="Google Shape;1296;p30">
              <a:extLst>
                <a:ext uri="{FF2B5EF4-FFF2-40B4-BE49-F238E27FC236}">
                  <a16:creationId xmlns:a16="http://schemas.microsoft.com/office/drawing/2014/main" id="{AF6845C5-4DC6-47C3-ADCE-EC0457826543}"/>
                </a:ext>
              </a:extLst>
            </p:cNvPr>
            <p:cNvSpPr/>
            <p:nvPr/>
          </p:nvSpPr>
          <p:spPr>
            <a:xfrm>
              <a:off x="4939817" y="3471528"/>
              <a:ext cx="230675" cy="257869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78"/>
                <a:gd name="f5" fmla="*/ f0 1 13577"/>
                <a:gd name="f6" fmla="*/ f1 1 15178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577"/>
                <a:gd name="f13" fmla="*/ f10 1 15178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576" h="1517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1297;p30">
              <a:extLst>
                <a:ext uri="{FF2B5EF4-FFF2-40B4-BE49-F238E27FC236}">
                  <a16:creationId xmlns:a16="http://schemas.microsoft.com/office/drawing/2014/main" id="{8AF8D89D-C638-4B10-A218-04A6E81E79BD}"/>
                </a:ext>
              </a:extLst>
            </p:cNvPr>
            <p:cNvSpPr/>
            <p:nvPr/>
          </p:nvSpPr>
          <p:spPr>
            <a:xfrm>
              <a:off x="5230038" y="3471528"/>
              <a:ext cx="230675" cy="257869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78"/>
                <a:gd name="f5" fmla="*/ f0 1 13577"/>
                <a:gd name="f6" fmla="*/ f1 1 15178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577"/>
                <a:gd name="f13" fmla="*/ f10 1 15178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576" h="1517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298;p30">
              <a:extLst>
                <a:ext uri="{FF2B5EF4-FFF2-40B4-BE49-F238E27FC236}">
                  <a16:creationId xmlns:a16="http://schemas.microsoft.com/office/drawing/2014/main" id="{9CA1D138-7118-4F1D-9903-63CD727A17C1}"/>
                </a:ext>
              </a:extLst>
            </p:cNvPr>
            <p:cNvSpPr/>
            <p:nvPr/>
          </p:nvSpPr>
          <p:spPr>
            <a:xfrm>
              <a:off x="5519675" y="3471528"/>
              <a:ext cx="230693" cy="257869"/>
            </a:xfrm>
            <a:custGeom>
              <a:gdLst>
                <a:gd name="f0" fmla="val w"/>
                <a:gd name="f1" fmla="val h"/>
                <a:gd name="f2" fmla="val 0"/>
                <a:gd name="f3" fmla="val 13578"/>
                <a:gd name="f4" fmla="val 15178"/>
                <a:gd name="f5" fmla="val 1"/>
                <a:gd name="f6" fmla="val 13577"/>
                <a:gd name="f7" fmla="*/ f0 1 13578"/>
                <a:gd name="f8" fmla="*/ f1 1 1517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7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7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299;p30">
              <a:extLst>
                <a:ext uri="{FF2B5EF4-FFF2-40B4-BE49-F238E27FC236}">
                  <a16:creationId xmlns:a16="http://schemas.microsoft.com/office/drawing/2014/main" id="{0C5F3B90-976A-46C0-8DAA-76660B5F41CE}"/>
                </a:ext>
              </a:extLst>
            </p:cNvPr>
            <p:cNvSpPr/>
            <p:nvPr/>
          </p:nvSpPr>
          <p:spPr>
            <a:xfrm>
              <a:off x="4939817" y="3829763"/>
              <a:ext cx="230675" cy="257330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6"/>
                <a:gd name="f5" fmla="val 1"/>
                <a:gd name="f6" fmla="val 15145"/>
                <a:gd name="f7" fmla="*/ f0 1 13577"/>
                <a:gd name="f8" fmla="*/ f1 1 1514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7"/>
                <a:gd name="f15" fmla="*/ f12 1 1514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6" h="15146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300;p30">
              <a:extLst>
                <a:ext uri="{FF2B5EF4-FFF2-40B4-BE49-F238E27FC236}">
                  <a16:creationId xmlns:a16="http://schemas.microsoft.com/office/drawing/2014/main" id="{BE66C881-59A0-422D-A993-0D1DCE3AED52}"/>
                </a:ext>
              </a:extLst>
            </p:cNvPr>
            <p:cNvSpPr/>
            <p:nvPr/>
          </p:nvSpPr>
          <p:spPr>
            <a:xfrm>
              <a:off x="5230038" y="3829763"/>
              <a:ext cx="230675" cy="257330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6"/>
                <a:gd name="f5" fmla="val 1"/>
                <a:gd name="f6" fmla="val 15145"/>
                <a:gd name="f7" fmla="*/ f0 1 13577"/>
                <a:gd name="f8" fmla="*/ f1 1 1514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7"/>
                <a:gd name="f15" fmla="*/ f12 1 1514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6" h="15146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301;p30">
              <a:extLst>
                <a:ext uri="{FF2B5EF4-FFF2-40B4-BE49-F238E27FC236}">
                  <a16:creationId xmlns:a16="http://schemas.microsoft.com/office/drawing/2014/main" id="{46D81313-A9A2-456E-ABE5-6D7264854ED2}"/>
                </a:ext>
              </a:extLst>
            </p:cNvPr>
            <p:cNvSpPr/>
            <p:nvPr/>
          </p:nvSpPr>
          <p:spPr>
            <a:xfrm>
              <a:off x="5519675" y="3829763"/>
              <a:ext cx="230693" cy="257330"/>
            </a:xfrm>
            <a:custGeom>
              <a:gdLst>
                <a:gd name="f0" fmla="val w"/>
                <a:gd name="f1" fmla="val h"/>
                <a:gd name="f2" fmla="val 0"/>
                <a:gd name="f3" fmla="val 13578"/>
                <a:gd name="f4" fmla="val 15146"/>
                <a:gd name="f5" fmla="val 1"/>
                <a:gd name="f6" fmla="val 15145"/>
                <a:gd name="f7" fmla="val 13577"/>
                <a:gd name="f8" fmla="*/ f0 1 13578"/>
                <a:gd name="f9" fmla="*/ f1 1 1514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3578"/>
                <a:gd name="f16" fmla="*/ f13 1 1514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78" h="15146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2" name="Google Shape;1302;p30">
              <a:extLst>
                <a:ext uri="{FF2B5EF4-FFF2-40B4-BE49-F238E27FC236}">
                  <a16:creationId xmlns:a16="http://schemas.microsoft.com/office/drawing/2014/main" id="{FBD6EF96-5E7C-4572-A498-076F76ED9EB7}"/>
                </a:ext>
              </a:extLst>
            </p:cNvPr>
            <p:cNvSpPr/>
            <p:nvPr/>
          </p:nvSpPr>
          <p:spPr>
            <a:xfrm>
              <a:off x="4939817" y="4173833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303;p30">
              <a:extLst>
                <a:ext uri="{FF2B5EF4-FFF2-40B4-BE49-F238E27FC236}">
                  <a16:creationId xmlns:a16="http://schemas.microsoft.com/office/drawing/2014/main" id="{375A042B-5836-4C3A-90A5-423F12016934}"/>
                </a:ext>
              </a:extLst>
            </p:cNvPr>
            <p:cNvSpPr/>
            <p:nvPr/>
          </p:nvSpPr>
          <p:spPr>
            <a:xfrm>
              <a:off x="5230038" y="4173833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304;p30">
              <a:extLst>
                <a:ext uri="{FF2B5EF4-FFF2-40B4-BE49-F238E27FC236}">
                  <a16:creationId xmlns:a16="http://schemas.microsoft.com/office/drawing/2014/main" id="{B4AB0F4A-A222-4489-A13F-A676224CF6B9}"/>
                </a:ext>
              </a:extLst>
            </p:cNvPr>
            <p:cNvSpPr/>
            <p:nvPr/>
          </p:nvSpPr>
          <p:spPr>
            <a:xfrm>
              <a:off x="5519675" y="4173833"/>
              <a:ext cx="230693" cy="257312"/>
            </a:xfrm>
            <a:custGeom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"/>
                <a:gd name="f6" fmla="val 13577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305;p30">
              <a:extLst>
                <a:ext uri="{FF2B5EF4-FFF2-40B4-BE49-F238E27FC236}">
                  <a16:creationId xmlns:a16="http://schemas.microsoft.com/office/drawing/2014/main" id="{8FA62E54-C6D3-4188-9BA4-FCDA23619BCB}"/>
                </a:ext>
              </a:extLst>
            </p:cNvPr>
            <p:cNvSpPr/>
            <p:nvPr/>
          </p:nvSpPr>
          <p:spPr>
            <a:xfrm>
              <a:off x="5055452" y="4536036"/>
              <a:ext cx="579784" cy="622870"/>
            </a:xfrm>
            <a:custGeom>
              <a:gdLst>
                <a:gd name="f0" fmla="val w"/>
                <a:gd name="f1" fmla="val h"/>
                <a:gd name="f2" fmla="val 0"/>
                <a:gd name="f3" fmla="val 34125"/>
                <a:gd name="f4" fmla="val 36661"/>
                <a:gd name="f5" fmla="val 1"/>
                <a:gd name="f6" fmla="*/ f0 1 34125"/>
                <a:gd name="f7" fmla="*/ f1 1 3666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4125"/>
                <a:gd name="f14" fmla="*/ f11 1 3666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4125" h="36661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FFFF"/>
            </a:solidFill>
            <a:ln w="19046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306;p30">
              <a:extLst>
                <a:ext uri="{FF2B5EF4-FFF2-40B4-BE49-F238E27FC236}">
                  <a16:creationId xmlns:a16="http://schemas.microsoft.com/office/drawing/2014/main" id="{83CBC43D-5490-4897-A69E-C38FD7AA4AD7}"/>
                </a:ext>
              </a:extLst>
            </p:cNvPr>
            <p:cNvSpPr/>
            <p:nvPr/>
          </p:nvSpPr>
          <p:spPr>
            <a:xfrm>
              <a:off x="5055452" y="4536027"/>
              <a:ext cx="572450" cy="622870"/>
            </a:xfrm>
            <a:custGeom>
              <a:gdLst>
                <a:gd name="f0" fmla="val w"/>
                <a:gd name="f1" fmla="val h"/>
                <a:gd name="f2" fmla="val 0"/>
                <a:gd name="f3" fmla="val 34125"/>
                <a:gd name="f4" fmla="val 36661"/>
                <a:gd name="f5" fmla="val 1"/>
                <a:gd name="f6" fmla="*/ f0 1 34125"/>
                <a:gd name="f7" fmla="*/ f1 1 3666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4125"/>
                <a:gd name="f14" fmla="*/ f11 1 3666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4125" h="36661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307;p30">
              <a:extLst>
                <a:ext uri="{FF2B5EF4-FFF2-40B4-BE49-F238E27FC236}">
                  <a16:creationId xmlns:a16="http://schemas.microsoft.com/office/drawing/2014/main" id="{99E32127-EA44-46BD-92AE-1D2FC55F863A}"/>
                </a:ext>
              </a:extLst>
            </p:cNvPr>
            <p:cNvSpPr/>
            <p:nvPr/>
          </p:nvSpPr>
          <p:spPr>
            <a:xfrm>
              <a:off x="5202826" y="1485900"/>
              <a:ext cx="527645" cy="87297"/>
            </a:xfrm>
            <a:custGeom>
              <a:gdLst>
                <a:gd name="f0" fmla="val w"/>
                <a:gd name="f1" fmla="val h"/>
                <a:gd name="f2" fmla="val 0"/>
                <a:gd name="f3" fmla="val 31056"/>
                <a:gd name="f4" fmla="val 5138"/>
                <a:gd name="f5" fmla="val 1"/>
                <a:gd name="f6" fmla="*/ f0 1 31056"/>
                <a:gd name="f7" fmla="*/ f1 1 513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1056"/>
                <a:gd name="f14" fmla="*/ f11 1 513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1056" h="5138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308;p30">
              <a:extLst>
                <a:ext uri="{FF2B5EF4-FFF2-40B4-BE49-F238E27FC236}">
                  <a16:creationId xmlns:a16="http://schemas.microsoft.com/office/drawing/2014/main" id="{16C97195-7DA4-4916-A12E-73C4474F1FC9}"/>
                </a:ext>
              </a:extLst>
            </p:cNvPr>
            <p:cNvSpPr/>
            <p:nvPr/>
          </p:nvSpPr>
          <p:spPr>
            <a:xfrm>
              <a:off x="4965877" y="1485900"/>
              <a:ext cx="118469" cy="87297"/>
            </a:xfrm>
            <a:custGeom>
              <a:gdLst>
                <a:gd name="f0" fmla="val w"/>
                <a:gd name="f1" fmla="val h"/>
                <a:gd name="f2" fmla="val 0"/>
                <a:gd name="f3" fmla="val 6973"/>
                <a:gd name="f4" fmla="val 5138"/>
                <a:gd name="f5" fmla="val 1"/>
                <a:gd name="f6" fmla="val 6972"/>
                <a:gd name="f7" fmla="*/ f0 1 6973"/>
                <a:gd name="f8" fmla="*/ f1 1 513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73"/>
                <a:gd name="f15" fmla="*/ f12 1 513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73" h="5138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9" name="Google Shape;1309;p30">
              <a:extLst>
                <a:ext uri="{FF2B5EF4-FFF2-40B4-BE49-F238E27FC236}">
                  <a16:creationId xmlns:a16="http://schemas.microsoft.com/office/drawing/2014/main" id="{A84B2948-DEEB-498A-A437-4CBAE23E2E28}"/>
                </a:ext>
              </a:extLst>
            </p:cNvPr>
            <p:cNvSpPr/>
            <p:nvPr/>
          </p:nvSpPr>
          <p:spPr>
            <a:xfrm>
              <a:off x="5345097" y="4536036"/>
              <a:ext cx="18" cy="622870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36661"/>
                <a:gd name="f5" fmla="*/ f0 1 1"/>
                <a:gd name="f6" fmla="*/ f1 1 3666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3666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36661" fill="none">
                  <a:moveTo>
                    <a:pt x="f3" y="f3"/>
                  </a:moveTo>
                  <a:lnTo>
                    <a:pt x="f3" y="f4"/>
                  </a:lnTo>
                </a:path>
              </a:pathLst>
            </a:custGeom>
            <a:noFill/>
            <a:ln w="10853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310;p30">
              <a:extLst>
                <a:ext uri="{FF2B5EF4-FFF2-40B4-BE49-F238E27FC236}">
                  <a16:creationId xmlns:a16="http://schemas.microsoft.com/office/drawing/2014/main" id="{C2C06F30-600D-48FC-B175-096B0118F2BB}"/>
                </a:ext>
              </a:extLst>
            </p:cNvPr>
            <p:cNvSpPr/>
            <p:nvPr/>
          </p:nvSpPr>
          <p:spPr>
            <a:xfrm>
              <a:off x="4939817" y="2051035"/>
              <a:ext cx="230675" cy="257330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6"/>
                <a:gd name="f5" fmla="val 1"/>
                <a:gd name="f6" fmla="val 15145"/>
                <a:gd name="f7" fmla="*/ f0 1 13577"/>
                <a:gd name="f8" fmla="*/ f1 1 1514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7"/>
                <a:gd name="f15" fmla="*/ f12 1 1514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6" h="15146">
                  <a:moveTo>
                    <a:pt x="f3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311;p30">
              <a:extLst>
                <a:ext uri="{FF2B5EF4-FFF2-40B4-BE49-F238E27FC236}">
                  <a16:creationId xmlns:a16="http://schemas.microsoft.com/office/drawing/2014/main" id="{260B9C16-D796-4C1D-AC17-74B03350D1A2}"/>
                </a:ext>
              </a:extLst>
            </p:cNvPr>
            <p:cNvSpPr/>
            <p:nvPr/>
          </p:nvSpPr>
          <p:spPr>
            <a:xfrm>
              <a:off x="5230038" y="2051035"/>
              <a:ext cx="230675" cy="257330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6"/>
                <a:gd name="f5" fmla="val 1"/>
                <a:gd name="f6" fmla="val 15145"/>
                <a:gd name="f7" fmla="*/ f0 1 13577"/>
                <a:gd name="f8" fmla="*/ f1 1 1514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7"/>
                <a:gd name="f15" fmla="*/ f12 1 1514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6" h="15146">
                  <a:moveTo>
                    <a:pt x="f3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312;p30">
              <a:extLst>
                <a:ext uri="{FF2B5EF4-FFF2-40B4-BE49-F238E27FC236}">
                  <a16:creationId xmlns:a16="http://schemas.microsoft.com/office/drawing/2014/main" id="{71F83F22-E63E-4BAD-B5EF-4E6863134954}"/>
                </a:ext>
              </a:extLst>
            </p:cNvPr>
            <p:cNvSpPr/>
            <p:nvPr/>
          </p:nvSpPr>
          <p:spPr>
            <a:xfrm>
              <a:off x="5519675" y="2051035"/>
              <a:ext cx="230693" cy="257330"/>
            </a:xfrm>
            <a:custGeom>
              <a:gdLst>
                <a:gd name="f0" fmla="val w"/>
                <a:gd name="f1" fmla="val h"/>
                <a:gd name="f2" fmla="val 0"/>
                <a:gd name="f3" fmla="val 13578"/>
                <a:gd name="f4" fmla="val 15146"/>
                <a:gd name="f5" fmla="val 13577"/>
                <a:gd name="f6" fmla="val 1"/>
                <a:gd name="f7" fmla="val 15145"/>
                <a:gd name="f8" fmla="*/ f0 1 13578"/>
                <a:gd name="f9" fmla="*/ f1 1 1514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3578"/>
                <a:gd name="f16" fmla="*/ f13 1 1514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78" h="15146">
                  <a:moveTo>
                    <a:pt x="f5" y="f6"/>
                  </a:moveTo>
                  <a:lnTo>
                    <a:pt x="f6" y="f7"/>
                  </a:lnTo>
                  <a:lnTo>
                    <a:pt x="f5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313;p30">
              <a:extLst>
                <a:ext uri="{FF2B5EF4-FFF2-40B4-BE49-F238E27FC236}">
                  <a16:creationId xmlns:a16="http://schemas.microsoft.com/office/drawing/2014/main" id="{4A236578-F97C-49A1-B3D3-03E31D975648}"/>
                </a:ext>
              </a:extLst>
            </p:cNvPr>
            <p:cNvSpPr/>
            <p:nvPr/>
          </p:nvSpPr>
          <p:spPr>
            <a:xfrm>
              <a:off x="4939817" y="2408712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*/ f0 1 13577"/>
                <a:gd name="f6" fmla="*/ f1 1 1514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577"/>
                <a:gd name="f13" fmla="*/ f10 1 1514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576" h="15144">
                  <a:moveTo>
                    <a:pt x="f3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314;p30">
              <a:extLst>
                <a:ext uri="{FF2B5EF4-FFF2-40B4-BE49-F238E27FC236}">
                  <a16:creationId xmlns:a16="http://schemas.microsoft.com/office/drawing/2014/main" id="{F9762648-790E-4BF6-89D0-1A814367A9D1}"/>
                </a:ext>
              </a:extLst>
            </p:cNvPr>
            <p:cNvSpPr/>
            <p:nvPr/>
          </p:nvSpPr>
          <p:spPr>
            <a:xfrm>
              <a:off x="5230038" y="2408712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*/ f0 1 13577"/>
                <a:gd name="f6" fmla="*/ f1 1 1514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577"/>
                <a:gd name="f13" fmla="*/ f10 1 1514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576" h="15144">
                  <a:moveTo>
                    <a:pt x="f3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315;p30">
              <a:extLst>
                <a:ext uri="{FF2B5EF4-FFF2-40B4-BE49-F238E27FC236}">
                  <a16:creationId xmlns:a16="http://schemas.microsoft.com/office/drawing/2014/main" id="{E543F20B-3662-49A2-AB01-BC1331075158}"/>
                </a:ext>
              </a:extLst>
            </p:cNvPr>
            <p:cNvSpPr/>
            <p:nvPr/>
          </p:nvSpPr>
          <p:spPr>
            <a:xfrm>
              <a:off x="5519675" y="2408712"/>
              <a:ext cx="230693" cy="257312"/>
            </a:xfrm>
            <a:custGeom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3577"/>
                <a:gd name="f6" fmla="val 1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2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316;p30">
              <a:extLst>
                <a:ext uri="{FF2B5EF4-FFF2-40B4-BE49-F238E27FC236}">
                  <a16:creationId xmlns:a16="http://schemas.microsoft.com/office/drawing/2014/main" id="{9B3396B2-2B13-4886-BCDC-A9BD7730D9F1}"/>
                </a:ext>
              </a:extLst>
            </p:cNvPr>
            <p:cNvSpPr/>
            <p:nvPr/>
          </p:nvSpPr>
          <p:spPr>
            <a:xfrm>
              <a:off x="4939817" y="2756184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*/ f0 1 13577"/>
                <a:gd name="f6" fmla="*/ f1 1 1514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577"/>
                <a:gd name="f13" fmla="*/ f10 1 1514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576" h="15144">
                  <a:moveTo>
                    <a:pt x="f3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317;p30">
              <a:extLst>
                <a:ext uri="{FF2B5EF4-FFF2-40B4-BE49-F238E27FC236}">
                  <a16:creationId xmlns:a16="http://schemas.microsoft.com/office/drawing/2014/main" id="{6F94B015-7A9C-4952-BF6B-9C59F17980D5}"/>
                </a:ext>
              </a:extLst>
            </p:cNvPr>
            <p:cNvSpPr/>
            <p:nvPr/>
          </p:nvSpPr>
          <p:spPr>
            <a:xfrm>
              <a:off x="5230038" y="2756184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*/ f0 1 13577"/>
                <a:gd name="f6" fmla="*/ f1 1 1514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13577"/>
                <a:gd name="f13" fmla="*/ f10 1 1514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3576" h="15144">
                  <a:moveTo>
                    <a:pt x="f3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8" name="Google Shape;1318;p30">
              <a:extLst>
                <a:ext uri="{FF2B5EF4-FFF2-40B4-BE49-F238E27FC236}">
                  <a16:creationId xmlns:a16="http://schemas.microsoft.com/office/drawing/2014/main" id="{E62722A1-0FA9-42E2-BFC0-AFEE1BFCA3AD}"/>
                </a:ext>
              </a:extLst>
            </p:cNvPr>
            <p:cNvSpPr/>
            <p:nvPr/>
          </p:nvSpPr>
          <p:spPr>
            <a:xfrm>
              <a:off x="5519675" y="2756184"/>
              <a:ext cx="230693" cy="257312"/>
            </a:xfrm>
            <a:custGeom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3577"/>
                <a:gd name="f6" fmla="val 1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2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9" name="Google Shape;1319;p30">
              <a:extLst>
                <a:ext uri="{FF2B5EF4-FFF2-40B4-BE49-F238E27FC236}">
                  <a16:creationId xmlns:a16="http://schemas.microsoft.com/office/drawing/2014/main" id="{573FC4AC-9C0B-4E36-B3A1-8C7DCBCA7CF4}"/>
                </a:ext>
              </a:extLst>
            </p:cNvPr>
            <p:cNvSpPr/>
            <p:nvPr/>
          </p:nvSpPr>
          <p:spPr>
            <a:xfrm>
              <a:off x="4939817" y="3113852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320;p30">
              <a:extLst>
                <a:ext uri="{FF2B5EF4-FFF2-40B4-BE49-F238E27FC236}">
                  <a16:creationId xmlns:a16="http://schemas.microsoft.com/office/drawing/2014/main" id="{9C519958-1806-4B72-A643-FDE969F988FB}"/>
                </a:ext>
              </a:extLst>
            </p:cNvPr>
            <p:cNvSpPr/>
            <p:nvPr/>
          </p:nvSpPr>
          <p:spPr>
            <a:xfrm>
              <a:off x="5230038" y="3113852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321;p30">
              <a:extLst>
                <a:ext uri="{FF2B5EF4-FFF2-40B4-BE49-F238E27FC236}">
                  <a16:creationId xmlns:a16="http://schemas.microsoft.com/office/drawing/2014/main" id="{4E8D0F19-65B7-49BC-97BD-C3EDD2CC97CD}"/>
                </a:ext>
              </a:extLst>
            </p:cNvPr>
            <p:cNvSpPr/>
            <p:nvPr/>
          </p:nvSpPr>
          <p:spPr>
            <a:xfrm>
              <a:off x="5519675" y="3113852"/>
              <a:ext cx="230693" cy="257312"/>
            </a:xfrm>
            <a:custGeom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3577"/>
                <a:gd name="f6" fmla="val 1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6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322;p30">
              <a:extLst>
                <a:ext uri="{FF2B5EF4-FFF2-40B4-BE49-F238E27FC236}">
                  <a16:creationId xmlns:a16="http://schemas.microsoft.com/office/drawing/2014/main" id="{15ECEDC1-7626-4CF7-A5A2-DD048337EF84}"/>
                </a:ext>
              </a:extLst>
            </p:cNvPr>
            <p:cNvSpPr/>
            <p:nvPr/>
          </p:nvSpPr>
          <p:spPr>
            <a:xfrm>
              <a:off x="4939817" y="3471528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5144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3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323;p30">
              <a:extLst>
                <a:ext uri="{FF2B5EF4-FFF2-40B4-BE49-F238E27FC236}">
                  <a16:creationId xmlns:a16="http://schemas.microsoft.com/office/drawing/2014/main" id="{C8FFC9B8-B5BE-4946-AB0A-9AB7B4153AD1}"/>
                </a:ext>
              </a:extLst>
            </p:cNvPr>
            <p:cNvSpPr/>
            <p:nvPr/>
          </p:nvSpPr>
          <p:spPr>
            <a:xfrm>
              <a:off x="5230038" y="3471528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5144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3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324;p30">
              <a:extLst>
                <a:ext uri="{FF2B5EF4-FFF2-40B4-BE49-F238E27FC236}">
                  <a16:creationId xmlns:a16="http://schemas.microsoft.com/office/drawing/2014/main" id="{6CF72285-063B-4890-AB04-698D9F4AB6D7}"/>
                </a:ext>
              </a:extLst>
            </p:cNvPr>
            <p:cNvSpPr/>
            <p:nvPr/>
          </p:nvSpPr>
          <p:spPr>
            <a:xfrm>
              <a:off x="5519675" y="3471528"/>
              <a:ext cx="230693" cy="257312"/>
            </a:xfrm>
            <a:custGeom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3577"/>
                <a:gd name="f6" fmla="val 1"/>
                <a:gd name="f7" fmla="val 15144"/>
                <a:gd name="f8" fmla="*/ f0 1 13578"/>
                <a:gd name="f9" fmla="*/ f1 1 1514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3578"/>
                <a:gd name="f16" fmla="*/ f13 1 1514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78" h="15144">
                  <a:moveTo>
                    <a:pt x="f5" y="f2"/>
                  </a:moveTo>
                  <a:lnTo>
                    <a:pt x="f6" y="f7"/>
                  </a:lnTo>
                  <a:lnTo>
                    <a:pt x="f5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325;p30">
              <a:extLst>
                <a:ext uri="{FF2B5EF4-FFF2-40B4-BE49-F238E27FC236}">
                  <a16:creationId xmlns:a16="http://schemas.microsoft.com/office/drawing/2014/main" id="{4E21FBCD-976B-4B5B-A589-2009C7209547}"/>
                </a:ext>
              </a:extLst>
            </p:cNvPr>
            <p:cNvSpPr/>
            <p:nvPr/>
          </p:nvSpPr>
          <p:spPr>
            <a:xfrm>
              <a:off x="4939817" y="3829196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326;p30">
              <a:extLst>
                <a:ext uri="{FF2B5EF4-FFF2-40B4-BE49-F238E27FC236}">
                  <a16:creationId xmlns:a16="http://schemas.microsoft.com/office/drawing/2014/main" id="{E906588B-FD05-408F-B359-2EA70666F77C}"/>
                </a:ext>
              </a:extLst>
            </p:cNvPr>
            <p:cNvSpPr/>
            <p:nvPr/>
          </p:nvSpPr>
          <p:spPr>
            <a:xfrm>
              <a:off x="5230038" y="3829196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7" name="Google Shape;1327;p30">
              <a:extLst>
                <a:ext uri="{FF2B5EF4-FFF2-40B4-BE49-F238E27FC236}">
                  <a16:creationId xmlns:a16="http://schemas.microsoft.com/office/drawing/2014/main" id="{FB59ECCF-EC2B-4396-A261-09324B6DC188}"/>
                </a:ext>
              </a:extLst>
            </p:cNvPr>
            <p:cNvSpPr/>
            <p:nvPr/>
          </p:nvSpPr>
          <p:spPr>
            <a:xfrm>
              <a:off x="5519675" y="3829196"/>
              <a:ext cx="230693" cy="257312"/>
            </a:xfrm>
            <a:custGeom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3577"/>
                <a:gd name="f6" fmla="val 1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6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1328;p30">
              <a:extLst>
                <a:ext uri="{FF2B5EF4-FFF2-40B4-BE49-F238E27FC236}">
                  <a16:creationId xmlns:a16="http://schemas.microsoft.com/office/drawing/2014/main" id="{667ACEED-3D32-4FA6-832B-E715247F5884}"/>
                </a:ext>
              </a:extLst>
            </p:cNvPr>
            <p:cNvSpPr/>
            <p:nvPr/>
          </p:nvSpPr>
          <p:spPr>
            <a:xfrm>
              <a:off x="4939817" y="4173833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329;p30">
              <a:extLst>
                <a:ext uri="{FF2B5EF4-FFF2-40B4-BE49-F238E27FC236}">
                  <a16:creationId xmlns:a16="http://schemas.microsoft.com/office/drawing/2014/main" id="{24A42D91-878B-4DDD-B281-FA0831D295EB}"/>
                </a:ext>
              </a:extLst>
            </p:cNvPr>
            <p:cNvSpPr/>
            <p:nvPr/>
          </p:nvSpPr>
          <p:spPr>
            <a:xfrm>
              <a:off x="5230038" y="4173833"/>
              <a:ext cx="230675" cy="257312"/>
            </a:xfrm>
            <a:custGeom>
              <a:gdLst>
                <a:gd name="f0" fmla="val w"/>
                <a:gd name="f1" fmla="val h"/>
                <a:gd name="f2" fmla="val 0"/>
                <a:gd name="f3" fmla="val 13577"/>
                <a:gd name="f4" fmla="val 15145"/>
                <a:gd name="f5" fmla="val 1"/>
                <a:gd name="f6" fmla="*/ f0 1 13577"/>
                <a:gd name="f7" fmla="*/ f1 1 151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3577"/>
                <a:gd name="f14" fmla="*/ f11 1 151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576" h="15144">
                  <a:moveTo>
                    <a:pt x="f3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330;p30">
              <a:extLst>
                <a:ext uri="{FF2B5EF4-FFF2-40B4-BE49-F238E27FC236}">
                  <a16:creationId xmlns:a16="http://schemas.microsoft.com/office/drawing/2014/main" id="{5FF53B93-61FB-4892-B30E-AD030C8B4E5D}"/>
                </a:ext>
              </a:extLst>
            </p:cNvPr>
            <p:cNvSpPr/>
            <p:nvPr/>
          </p:nvSpPr>
          <p:spPr>
            <a:xfrm>
              <a:off x="5519675" y="4173833"/>
              <a:ext cx="230693" cy="257312"/>
            </a:xfrm>
            <a:custGeom>
              <a:gdLst>
                <a:gd name="f0" fmla="val w"/>
                <a:gd name="f1" fmla="val h"/>
                <a:gd name="f2" fmla="val 0"/>
                <a:gd name="f3" fmla="val 13578"/>
                <a:gd name="f4" fmla="val 15145"/>
                <a:gd name="f5" fmla="val 13577"/>
                <a:gd name="f6" fmla="val 1"/>
                <a:gd name="f7" fmla="*/ f0 1 13578"/>
                <a:gd name="f8" fmla="*/ f1 1 151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3578"/>
                <a:gd name="f15" fmla="*/ f12 1 151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78" h="15144">
                  <a:moveTo>
                    <a:pt x="f5" y="f6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01" name="Google Shape;1331;p30">
            <a:extLst>
              <a:ext uri="{FF2B5EF4-FFF2-40B4-BE49-F238E27FC236}">
                <a16:creationId xmlns:a16="http://schemas.microsoft.com/office/drawing/2014/main" id="{301E16FC-1914-4F2F-8B43-FA97999BE018}"/>
              </a:ext>
            </a:extLst>
          </p:cNvPr>
          <p:cNvSpPr/>
          <p:nvPr/>
        </p:nvSpPr>
        <p:spPr>
          <a:xfrm>
            <a:off x="1912110" y="2370170"/>
            <a:ext cx="1433870" cy="2300392"/>
          </a:xfrm>
          <a:custGeom>
            <a:gdLst>
              <a:gd name="f0" fmla="val w"/>
              <a:gd name="f1" fmla="val h"/>
              <a:gd name="f2" fmla="val 0"/>
              <a:gd name="f3" fmla="val 84395"/>
              <a:gd name="f4" fmla="val 135397"/>
              <a:gd name="f5" fmla="val 1"/>
              <a:gd name="f6" fmla="val 54106"/>
              <a:gd name="f7" fmla="val 84394"/>
              <a:gd name="f8" fmla="*/ f0 1 84395"/>
              <a:gd name="f9" fmla="*/ f1 1 135397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84395"/>
              <a:gd name="f16" fmla="*/ f13 1 135397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84395" h="135397" fill="none">
                <a:moveTo>
                  <a:pt x="f5" y="f2"/>
                </a:moveTo>
                <a:lnTo>
                  <a:pt x="f6" y="f2"/>
                </a:lnTo>
                <a:lnTo>
                  <a:pt x="f7" y="f4"/>
                </a:lnTo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2" name="Google Shape;1332;p30">
            <a:extLst>
              <a:ext uri="{FF2B5EF4-FFF2-40B4-BE49-F238E27FC236}">
                <a16:creationId xmlns:a16="http://schemas.microsoft.com/office/drawing/2014/main" id="{52EB24FA-DA0A-460F-B8AF-7CD29DD7359F}"/>
              </a:ext>
            </a:extLst>
          </p:cNvPr>
          <p:cNvSpPr/>
          <p:nvPr/>
        </p:nvSpPr>
        <p:spPr>
          <a:xfrm rot="10800009" flipH="1">
            <a:off x="5920995" y="3452244"/>
            <a:ext cx="1179393" cy="1089297"/>
          </a:xfrm>
          <a:custGeom>
            <a:gdLst>
              <a:gd name="f0" fmla="val w"/>
              <a:gd name="f1" fmla="val h"/>
              <a:gd name="f2" fmla="val 0"/>
              <a:gd name="f3" fmla="val 69417"/>
              <a:gd name="f4" fmla="val 64114"/>
              <a:gd name="f5" fmla="val 1"/>
              <a:gd name="f6" fmla="val 21383"/>
              <a:gd name="f7" fmla="*/ f0 1 69417"/>
              <a:gd name="f8" fmla="*/ f1 1 64114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69417"/>
              <a:gd name="f15" fmla="*/ f12 1 64114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69417" h="64114" fill="none">
                <a:moveTo>
                  <a:pt x="f5" y="f5"/>
                </a:moveTo>
                <a:lnTo>
                  <a:pt x="f6" y="f4"/>
                </a:lnTo>
                <a:lnTo>
                  <a:pt x="f3" y="f4"/>
                </a:lnTo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3" name="Google Shape;1333;p30">
            <a:extLst>
              <a:ext uri="{FF2B5EF4-FFF2-40B4-BE49-F238E27FC236}">
                <a16:creationId xmlns:a16="http://schemas.microsoft.com/office/drawing/2014/main" id="{BC8E28C8-FAE5-4171-9134-460124C60696}"/>
              </a:ext>
            </a:extLst>
          </p:cNvPr>
          <p:cNvSpPr txBox="1"/>
          <p:nvPr/>
        </p:nvSpPr>
        <p:spPr>
          <a:xfrm>
            <a:off x="6740499" y="2735253"/>
            <a:ext cx="1796101" cy="564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0" b="1" i="0" u="none" strike="noStrike" kern="0" cap="none" spc="0" baseline="0">
                <a:solidFill>
                  <a:srgbClr val="EEB245"/>
                </a:solidFill>
                <a:uFillTx/>
                <a:latin typeface="Roboto"/>
                <a:ea typeface="Roboto"/>
                <a:cs typeface="Roboto"/>
              </a:rPr>
              <a:t>42%</a:t>
            </a:r>
          </a:p>
        </p:txBody>
      </p:sp>
      <p:sp>
        <p:nvSpPr>
          <p:cNvPr id="204" name="Google Shape;1334;p30">
            <a:extLst>
              <a:ext uri="{FF2B5EF4-FFF2-40B4-BE49-F238E27FC236}">
                <a16:creationId xmlns:a16="http://schemas.microsoft.com/office/drawing/2014/main" id="{E1F1A165-6758-41E8-9BFF-36B292B6E361}"/>
              </a:ext>
            </a:extLst>
          </p:cNvPr>
          <p:cNvSpPr txBox="1"/>
          <p:nvPr/>
        </p:nvSpPr>
        <p:spPr>
          <a:xfrm>
            <a:off x="6750448" y="3514624"/>
            <a:ext cx="1796101" cy="884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 cold place. It’s full of iron oxide dust and it has a reddish cast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205" name="Google Shape;1335;p30">
            <a:extLst>
              <a:ext uri="{FF2B5EF4-FFF2-40B4-BE49-F238E27FC236}">
                <a16:creationId xmlns:a16="http://schemas.microsoft.com/office/drawing/2014/main" id="{01DDDD58-1330-4CB4-BF5A-36149E592902}"/>
              </a:ext>
            </a:extLst>
          </p:cNvPr>
          <p:cNvSpPr txBox="1"/>
          <p:nvPr/>
        </p:nvSpPr>
        <p:spPr>
          <a:xfrm>
            <a:off x="597450" y="2430420"/>
            <a:ext cx="1796101" cy="884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also the biggest planet in the entire Solar System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206" name="Google Shape;1336;p30">
            <a:extLst>
              <a:ext uri="{FF2B5EF4-FFF2-40B4-BE49-F238E27FC236}">
                <a16:creationId xmlns:a16="http://schemas.microsoft.com/office/drawing/2014/main" id="{E3896C83-3079-4523-836F-F8E1D26D7B24}"/>
              </a:ext>
            </a:extLst>
          </p:cNvPr>
          <p:cNvSpPr txBox="1"/>
          <p:nvPr/>
        </p:nvSpPr>
        <p:spPr>
          <a:xfrm>
            <a:off x="581576" y="1554141"/>
            <a:ext cx="1796101" cy="685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0" b="1" i="0" u="none" strike="noStrike" kern="0" cap="none" spc="0" baseline="0">
                <a:solidFill>
                  <a:srgbClr val="BE4626"/>
                </a:solidFill>
                <a:uFillTx/>
                <a:latin typeface="Roboto"/>
                <a:ea typeface="Roboto"/>
                <a:cs typeface="Roboto"/>
              </a:rPr>
              <a:t>58%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341;p31">
            <a:extLst>
              <a:ext uri="{FF2B5EF4-FFF2-40B4-BE49-F238E27FC236}">
                <a16:creationId xmlns:a16="http://schemas.microsoft.com/office/drawing/2014/main" id="{BC9F4ECB-90F0-4B50-91D4-3F98101F5C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5315" y="283701"/>
            <a:ext cx="4666850" cy="4810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lvl="0" algn="ctr"/>
            <a:r>
              <a:rPr lang="en-US" sz="3600" b="1">
                <a:solidFill>
                  <a:srgbClr val="EEB245"/>
                </a:solidFill>
              </a:rPr>
              <a:t>Real Estate Infographics</a:t>
            </a:r>
          </a:p>
        </p:txBody>
      </p:sp>
      <p:sp>
        <p:nvSpPr>
          <p:cNvPr id="3" name="Google Shape;1342;p31">
            <a:extLst>
              <a:ext uri="{FF2B5EF4-FFF2-40B4-BE49-F238E27FC236}">
                <a16:creationId xmlns:a16="http://schemas.microsoft.com/office/drawing/2014/main" id="{891F0C64-624D-45DA-B058-656998651835}"/>
              </a:ext>
            </a:extLst>
          </p:cNvPr>
          <p:cNvSpPr txBox="1"/>
          <p:nvPr/>
        </p:nvSpPr>
        <p:spPr>
          <a:xfrm>
            <a:off x="592384" y="2601980"/>
            <a:ext cx="1540197" cy="791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smallest planet in the Solar System</a:t>
            </a:r>
          </a:p>
        </p:txBody>
      </p:sp>
      <p:sp>
        <p:nvSpPr>
          <p:cNvPr id="4" name="Google Shape;1343;p31">
            <a:extLst>
              <a:ext uri="{FF2B5EF4-FFF2-40B4-BE49-F238E27FC236}">
                <a16:creationId xmlns:a16="http://schemas.microsoft.com/office/drawing/2014/main" id="{AF57D78C-195A-4FFE-A217-3B02545B1B6D}"/>
              </a:ext>
            </a:extLst>
          </p:cNvPr>
          <p:cNvSpPr txBox="1"/>
          <p:nvPr/>
        </p:nvSpPr>
        <p:spPr>
          <a:xfrm>
            <a:off x="7094838" y="2546677"/>
            <a:ext cx="1540197" cy="791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very poisonous atmosphere</a:t>
            </a:r>
          </a:p>
        </p:txBody>
      </p:sp>
      <p:sp>
        <p:nvSpPr>
          <p:cNvPr id="5" name="Google Shape;1344;p31">
            <a:extLst>
              <a:ext uri="{FF2B5EF4-FFF2-40B4-BE49-F238E27FC236}">
                <a16:creationId xmlns:a16="http://schemas.microsoft.com/office/drawing/2014/main" id="{FD9175F1-505C-4A80-994D-CF8DF12EA810}"/>
              </a:ext>
            </a:extLst>
          </p:cNvPr>
          <p:cNvSpPr txBox="1"/>
          <p:nvPr/>
        </p:nvSpPr>
        <p:spPr>
          <a:xfrm>
            <a:off x="2189631" y="3452719"/>
            <a:ext cx="1541998" cy="791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biggest planet in the Solar System</a:t>
            </a:r>
          </a:p>
        </p:txBody>
      </p:sp>
      <p:sp>
        <p:nvSpPr>
          <p:cNvPr id="6" name="Google Shape;1345;p31">
            <a:extLst>
              <a:ext uri="{FF2B5EF4-FFF2-40B4-BE49-F238E27FC236}">
                <a16:creationId xmlns:a16="http://schemas.microsoft.com/office/drawing/2014/main" id="{BF07900D-359F-41A8-8FA3-E891204256CB}"/>
              </a:ext>
            </a:extLst>
          </p:cNvPr>
          <p:cNvSpPr txBox="1"/>
          <p:nvPr/>
        </p:nvSpPr>
        <p:spPr>
          <a:xfrm>
            <a:off x="3789008" y="2615586"/>
            <a:ext cx="1540197" cy="791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composed mostly of hydrogen and helium</a:t>
            </a:r>
          </a:p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7" name="Google Shape;1346;p31">
            <a:extLst>
              <a:ext uri="{FF2B5EF4-FFF2-40B4-BE49-F238E27FC236}">
                <a16:creationId xmlns:a16="http://schemas.microsoft.com/office/drawing/2014/main" id="{3693F61A-2E62-4085-899D-5FA398DDCE3E}"/>
              </a:ext>
            </a:extLst>
          </p:cNvPr>
          <p:cNvSpPr txBox="1"/>
          <p:nvPr/>
        </p:nvSpPr>
        <p:spPr>
          <a:xfrm>
            <a:off x="5412342" y="3452719"/>
            <a:ext cx="1541998" cy="791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a cold place. It’s full of iron oxide dust</a:t>
            </a:r>
          </a:p>
        </p:txBody>
      </p:sp>
      <p:sp>
        <p:nvSpPr>
          <p:cNvPr id="8" name="Google Shape;1364;p31">
            <a:extLst>
              <a:ext uri="{FF2B5EF4-FFF2-40B4-BE49-F238E27FC236}">
                <a16:creationId xmlns:a16="http://schemas.microsoft.com/office/drawing/2014/main" id="{DE232E32-4999-4432-906F-9B641E9449A9}"/>
              </a:ext>
            </a:extLst>
          </p:cNvPr>
          <p:cNvSpPr txBox="1"/>
          <p:nvPr/>
        </p:nvSpPr>
        <p:spPr>
          <a:xfrm>
            <a:off x="592384" y="2291495"/>
            <a:ext cx="1540197" cy="36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595959"/>
                </a:solidFill>
                <a:uFillTx/>
                <a:latin typeface="Roboto"/>
                <a:ea typeface="Roboto"/>
                <a:cs typeface="Roboto"/>
              </a:rPr>
              <a:t>Mercury</a:t>
            </a:r>
          </a:p>
        </p:txBody>
      </p:sp>
      <p:sp>
        <p:nvSpPr>
          <p:cNvPr id="9" name="Google Shape;1365;p31">
            <a:extLst>
              <a:ext uri="{FF2B5EF4-FFF2-40B4-BE49-F238E27FC236}">
                <a16:creationId xmlns:a16="http://schemas.microsoft.com/office/drawing/2014/main" id="{BD3E851A-EC64-40DD-8C67-426C7361ADFA}"/>
              </a:ext>
            </a:extLst>
          </p:cNvPr>
          <p:cNvSpPr txBox="1"/>
          <p:nvPr/>
        </p:nvSpPr>
        <p:spPr>
          <a:xfrm>
            <a:off x="7094857" y="2228868"/>
            <a:ext cx="1540197" cy="36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EEB245"/>
                </a:solidFill>
                <a:uFillTx/>
                <a:latin typeface="Roboto"/>
                <a:ea typeface="Roboto"/>
                <a:cs typeface="Roboto"/>
              </a:rPr>
              <a:t>Venus</a:t>
            </a:r>
          </a:p>
        </p:txBody>
      </p:sp>
      <p:sp>
        <p:nvSpPr>
          <p:cNvPr id="10" name="Google Shape;1366;p31">
            <a:extLst>
              <a:ext uri="{FF2B5EF4-FFF2-40B4-BE49-F238E27FC236}">
                <a16:creationId xmlns:a16="http://schemas.microsoft.com/office/drawing/2014/main" id="{856B1AF3-8F22-42F8-9F11-05FED14EA940}"/>
              </a:ext>
            </a:extLst>
          </p:cNvPr>
          <p:cNvSpPr txBox="1"/>
          <p:nvPr/>
        </p:nvSpPr>
        <p:spPr>
          <a:xfrm>
            <a:off x="2189649" y="3139747"/>
            <a:ext cx="1541998" cy="36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BE4626"/>
                </a:solidFill>
                <a:uFillTx/>
                <a:latin typeface="Roboto"/>
                <a:ea typeface="Roboto"/>
                <a:cs typeface="Roboto"/>
              </a:rPr>
              <a:t>Jupiter</a:t>
            </a:r>
          </a:p>
        </p:txBody>
      </p:sp>
      <p:sp>
        <p:nvSpPr>
          <p:cNvPr id="11" name="Google Shape;1367;p31">
            <a:extLst>
              <a:ext uri="{FF2B5EF4-FFF2-40B4-BE49-F238E27FC236}">
                <a16:creationId xmlns:a16="http://schemas.microsoft.com/office/drawing/2014/main" id="{E270EF56-38BC-4F02-861B-A7688E8DDD17}"/>
              </a:ext>
            </a:extLst>
          </p:cNvPr>
          <p:cNvSpPr txBox="1"/>
          <p:nvPr/>
        </p:nvSpPr>
        <p:spPr>
          <a:xfrm>
            <a:off x="3789017" y="2297777"/>
            <a:ext cx="1540197" cy="36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EB7B7B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1" i="0" u="none" strike="noStrike" kern="0" cap="none" spc="0" baseline="0">
              <a:solidFill>
                <a:srgbClr val="EB7B7B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2" name="Google Shape;1368;p31">
            <a:extLst>
              <a:ext uri="{FF2B5EF4-FFF2-40B4-BE49-F238E27FC236}">
                <a16:creationId xmlns:a16="http://schemas.microsoft.com/office/drawing/2014/main" id="{54F948C7-16F6-4FC0-8085-887912293A5A}"/>
              </a:ext>
            </a:extLst>
          </p:cNvPr>
          <p:cNvSpPr txBox="1"/>
          <p:nvPr/>
        </p:nvSpPr>
        <p:spPr>
          <a:xfrm>
            <a:off x="5412351" y="3139747"/>
            <a:ext cx="1541998" cy="36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E69138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899308B0-26AF-48BC-BAD6-AE5E934F33C6}"/>
              </a:ext>
            </a:extLst>
          </p:cNvPr>
          <p:cNvSpPr/>
          <p:nvPr/>
        </p:nvSpPr>
        <p:spPr>
          <a:xfrm>
            <a:off x="2359572" y="2553772"/>
            <a:ext cx="1229365" cy="51997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9"/>
              <a:gd name="f7" fmla="val 87"/>
              <a:gd name="f8" fmla="val 112"/>
              <a:gd name="f9" fmla="val 11"/>
              <a:gd name="f10" fmla="val 12"/>
              <a:gd name="f11" fmla="val 14"/>
              <a:gd name="f12" fmla="val 113"/>
              <a:gd name="f13" fmla="val 120"/>
              <a:gd name="f14" fmla="val 17"/>
              <a:gd name="f15" fmla="val 118"/>
              <a:gd name="f16" fmla="val 24"/>
              <a:gd name="f17" fmla="val 119"/>
              <a:gd name="f18" fmla="val 30"/>
              <a:gd name="f19" fmla="val 121"/>
              <a:gd name="f20" fmla="val 123"/>
              <a:gd name="f21" fmla="val 125"/>
              <a:gd name="f22" fmla="val 25"/>
              <a:gd name="f23" fmla="val 21"/>
              <a:gd name="f24" fmla="val 128"/>
              <a:gd name="f25" fmla="val 131"/>
              <a:gd name="f26" fmla="val 134"/>
              <a:gd name="f27" fmla="val 9"/>
              <a:gd name="f28" fmla="val 137"/>
              <a:gd name="f29" fmla="val 140"/>
              <a:gd name="f30" fmla="val 13"/>
              <a:gd name="f31" fmla="val 143"/>
              <a:gd name="f32" fmla="val 15"/>
              <a:gd name="f33" fmla="val 144"/>
              <a:gd name="f34" fmla="val 16"/>
              <a:gd name="f35" fmla="val 18"/>
              <a:gd name="f36" fmla="val 19"/>
              <a:gd name="f37" fmla="val 29"/>
              <a:gd name="f38" fmla="val 34"/>
              <a:gd name="f39" fmla="val 35"/>
              <a:gd name="f40" fmla="val 145"/>
              <a:gd name="f41" fmla="val 37"/>
              <a:gd name="f42" fmla="val 146"/>
              <a:gd name="f43" fmla="val 38"/>
              <a:gd name="f44" fmla="val 147"/>
              <a:gd name="f45" fmla="val 149"/>
              <a:gd name="f46" fmla="val 150"/>
              <a:gd name="f47" fmla="val 36"/>
              <a:gd name="f48" fmla="val 154"/>
              <a:gd name="f49" fmla="val 157"/>
              <a:gd name="f50" fmla="val 162"/>
              <a:gd name="f51" fmla="val 27"/>
              <a:gd name="f52" fmla="val 44"/>
              <a:gd name="f53" fmla="val 52"/>
              <a:gd name="f54" fmla="val 166"/>
              <a:gd name="f55" fmla="val 50"/>
              <a:gd name="f56" fmla="val 173"/>
              <a:gd name="f57" fmla="val 53"/>
              <a:gd name="f58" fmla="val 172"/>
              <a:gd name="f59" fmla="val 45"/>
              <a:gd name="f60" fmla="val 175"/>
              <a:gd name="f61" fmla="val 177"/>
              <a:gd name="f62" fmla="val 179"/>
              <a:gd name="f63" fmla="val 43"/>
              <a:gd name="f64" fmla="val 186"/>
              <a:gd name="f65" fmla="val 42"/>
              <a:gd name="f66" fmla="val 187"/>
              <a:gd name="f67" fmla="val 188"/>
              <a:gd name="f68" fmla="val 51"/>
              <a:gd name="f69" fmla="val 189"/>
              <a:gd name="f70" fmla="val 190"/>
              <a:gd name="f71" fmla="val 54"/>
              <a:gd name="f72" fmla="val 200"/>
              <a:gd name="f73" fmla="val 58"/>
              <a:gd name="f74" fmla="val 203"/>
              <a:gd name="f75" fmla="val 66"/>
              <a:gd name="f76" fmla="val 201"/>
              <a:gd name="f77" fmla="val 76"/>
              <a:gd name="f78" fmla="val 77"/>
              <a:gd name="f79" fmla="val 79"/>
              <a:gd name="f80" fmla="val 202"/>
              <a:gd name="f81" fmla="val 80"/>
              <a:gd name="f82" fmla="val 204"/>
              <a:gd name="f83" fmla="val 207"/>
              <a:gd name="f84" fmla="val 81"/>
              <a:gd name="f85" fmla="val 83"/>
              <a:gd name="f86" fmla="val 85"/>
              <a:gd name="f87" fmla="val 70"/>
              <a:gd name="f88" fmla="val 2"/>
              <a:gd name="f89" fmla="val 5"/>
              <a:gd name="f90" fmla="val 8"/>
              <a:gd name="f91" fmla="val 71"/>
              <a:gd name="f92" fmla="val 63"/>
              <a:gd name="f93" fmla="val 48"/>
              <a:gd name="f94" fmla="val 22"/>
              <a:gd name="f95" fmla="val 61"/>
              <a:gd name="f96" fmla="val 69"/>
              <a:gd name="f97" fmla="val 78"/>
              <a:gd name="f98" fmla="val 23"/>
              <a:gd name="f99" fmla="val 26"/>
              <a:gd name="f100" fmla="val 68"/>
              <a:gd name="f101" fmla="val 59"/>
              <a:gd name="f102" fmla="val 46"/>
              <a:gd name="f103" fmla="val 31"/>
              <a:gd name="f104" fmla="val 39"/>
              <a:gd name="f105" fmla="val 32"/>
              <a:gd name="f106" fmla="val 41"/>
              <a:gd name="f107" fmla="val 47"/>
              <a:gd name="f108" fmla="val 49"/>
              <a:gd name="f109" fmla="val 7"/>
              <a:gd name="f110" fmla="val 55"/>
              <a:gd name="f111" fmla="val 64"/>
              <a:gd name="f112" fmla="val 67"/>
              <a:gd name="f113" fmla="val 72"/>
              <a:gd name="f114" fmla="val 40"/>
              <a:gd name="f115" fmla="val 73"/>
              <a:gd name="f116" fmla="val 82"/>
              <a:gd name="f117" fmla="val 86"/>
              <a:gd name="f118" fmla="val 90"/>
              <a:gd name="f119" fmla="val 1"/>
              <a:gd name="f120" fmla="val 89"/>
              <a:gd name="f121" fmla="val 95"/>
              <a:gd name="f122" fmla="val 99"/>
              <a:gd name="f123" fmla="val 101"/>
              <a:gd name="f124" fmla="val 102"/>
              <a:gd name="f125" fmla="val 103"/>
              <a:gd name="f126" fmla="val 104"/>
              <a:gd name="f127" fmla="val 20"/>
              <a:gd name="f128" fmla="val 10"/>
              <a:gd name="f129" fmla="val 105"/>
              <a:gd name="f130" fmla="val 106"/>
              <a:gd name="f131" fmla="val 108"/>
              <a:gd name="f132" fmla="val 110"/>
              <a:gd name="f133" fmla="+- 0 0 -90"/>
              <a:gd name="f134" fmla="*/ f3 1 209"/>
              <a:gd name="f135" fmla="*/ f4 1 87"/>
              <a:gd name="f136" fmla="val f5"/>
              <a:gd name="f137" fmla="val f6"/>
              <a:gd name="f138" fmla="val f7"/>
              <a:gd name="f139" fmla="*/ f133 f0 1"/>
              <a:gd name="f140" fmla="+- f138 0 f136"/>
              <a:gd name="f141" fmla="+- f137 0 f136"/>
              <a:gd name="f142" fmla="*/ f139 1 f2"/>
              <a:gd name="f143" fmla="*/ f141 1 209"/>
              <a:gd name="f144" fmla="*/ f140 1 87"/>
              <a:gd name="f145" fmla="*/ 112 f141 1"/>
              <a:gd name="f146" fmla="*/ 11 f140 1"/>
              <a:gd name="f147" fmla="*/ 113 f141 1"/>
              <a:gd name="f148" fmla="*/ 14 f140 1"/>
              <a:gd name="f149" fmla="*/ 119 f141 1"/>
              <a:gd name="f150" fmla="*/ 30 f140 1"/>
              <a:gd name="f151" fmla="*/ 125 f141 1"/>
              <a:gd name="f152" fmla="*/ 17 f140 1"/>
              <a:gd name="f153" fmla="*/ 134 f141 1"/>
              <a:gd name="f154" fmla="*/ 9 f140 1"/>
              <a:gd name="f155" fmla="*/ 143 f141 1"/>
              <a:gd name="f156" fmla="*/ 15 f140 1"/>
              <a:gd name="f157" fmla="*/ 19 f140 1"/>
              <a:gd name="f158" fmla="*/ 144 f141 1"/>
              <a:gd name="f159" fmla="*/ 34 f140 1"/>
              <a:gd name="f160" fmla="*/ 146 f141 1"/>
              <a:gd name="f161" fmla="*/ 38 f140 1"/>
              <a:gd name="f162" fmla="*/ 150 f141 1"/>
              <a:gd name="f163" fmla="*/ 36 f140 1"/>
              <a:gd name="f164" fmla="*/ 162 f141 1"/>
              <a:gd name="f165" fmla="*/ 27 f140 1"/>
              <a:gd name="f166" fmla="*/ 52 f140 1"/>
              <a:gd name="f167" fmla="*/ 172 f141 1"/>
              <a:gd name="f168" fmla="*/ 45 f140 1"/>
              <a:gd name="f169" fmla="*/ 179 f141 1"/>
              <a:gd name="f170" fmla="*/ 43 f140 1"/>
              <a:gd name="f171" fmla="*/ 188 f141 1"/>
              <a:gd name="f172" fmla="*/ 50 f140 1"/>
              <a:gd name="f173" fmla="*/ 190 f141 1"/>
              <a:gd name="f174" fmla="*/ 54 f140 1"/>
              <a:gd name="f175" fmla="*/ 201 f141 1"/>
              <a:gd name="f176" fmla="*/ 76 f140 1"/>
              <a:gd name="f177" fmla="*/ 202 f141 1"/>
              <a:gd name="f178" fmla="*/ 80 f140 1"/>
              <a:gd name="f179" fmla="*/ 209 f141 1"/>
              <a:gd name="f180" fmla="*/ 81 f140 1"/>
              <a:gd name="f181" fmla="*/ 87 f140 1"/>
              <a:gd name="f182" fmla="*/ 0 f141 1"/>
              <a:gd name="f183" fmla="*/ 8 f141 1"/>
              <a:gd name="f184" fmla="*/ 18 f141 1"/>
              <a:gd name="f185" fmla="*/ 48 f140 1"/>
              <a:gd name="f186" fmla="*/ 22 f141 1"/>
              <a:gd name="f187" fmla="*/ 77 f140 1"/>
              <a:gd name="f188" fmla="*/ 24 f141 1"/>
              <a:gd name="f189" fmla="*/ 26 f141 1"/>
              <a:gd name="f190" fmla="*/ 51 f140 1"/>
              <a:gd name="f191" fmla="*/ 31 f141 1"/>
              <a:gd name="f192" fmla="*/ 29 f140 1"/>
              <a:gd name="f193" fmla="*/ 38 f141 1"/>
              <a:gd name="f194" fmla="*/ 47 f141 1"/>
              <a:gd name="f195" fmla="*/ 44 f140 1"/>
              <a:gd name="f196" fmla="*/ 50 f141 1"/>
              <a:gd name="f197" fmla="*/ 21 f140 1"/>
              <a:gd name="f198" fmla="*/ 55 f141 1"/>
              <a:gd name="f199" fmla="*/ 2 f140 1"/>
              <a:gd name="f200" fmla="*/ 64 f141 1"/>
              <a:gd name="f201" fmla="*/ 72 f141 1"/>
              <a:gd name="f202" fmla="*/ 40 f140 1"/>
              <a:gd name="f203" fmla="*/ 78 f141 1"/>
              <a:gd name="f204" fmla="*/ 90 f141 1"/>
              <a:gd name="f205" fmla="*/ 1 f140 1"/>
              <a:gd name="f206" fmla="*/ 99 f141 1"/>
              <a:gd name="f207" fmla="*/ 31 f140 1"/>
              <a:gd name="f208" fmla="*/ 101 f141 1"/>
              <a:gd name="f209" fmla="*/ 103 f141 1"/>
              <a:gd name="f210" fmla="*/ 104 f141 1"/>
              <a:gd name="f211" fmla="*/ 10 f140 1"/>
              <a:gd name="f212" fmla="*/ 105 f141 1"/>
              <a:gd name="f213" fmla="*/ 8 f140 1"/>
              <a:gd name="f214" fmla="*/ 106 f141 1"/>
              <a:gd name="f215" fmla="+- f142 0 f1"/>
              <a:gd name="f216" fmla="*/ f145 1 209"/>
              <a:gd name="f217" fmla="*/ f146 1 87"/>
              <a:gd name="f218" fmla="*/ f147 1 209"/>
              <a:gd name="f219" fmla="*/ f148 1 87"/>
              <a:gd name="f220" fmla="*/ f149 1 209"/>
              <a:gd name="f221" fmla="*/ f150 1 87"/>
              <a:gd name="f222" fmla="*/ f151 1 209"/>
              <a:gd name="f223" fmla="*/ f152 1 87"/>
              <a:gd name="f224" fmla="*/ f153 1 209"/>
              <a:gd name="f225" fmla="*/ f154 1 87"/>
              <a:gd name="f226" fmla="*/ f155 1 209"/>
              <a:gd name="f227" fmla="*/ f156 1 87"/>
              <a:gd name="f228" fmla="*/ f157 1 87"/>
              <a:gd name="f229" fmla="*/ f158 1 209"/>
              <a:gd name="f230" fmla="*/ f159 1 87"/>
              <a:gd name="f231" fmla="*/ f160 1 209"/>
              <a:gd name="f232" fmla="*/ f161 1 87"/>
              <a:gd name="f233" fmla="*/ f162 1 209"/>
              <a:gd name="f234" fmla="*/ f163 1 87"/>
              <a:gd name="f235" fmla="*/ f164 1 209"/>
              <a:gd name="f236" fmla="*/ f165 1 87"/>
              <a:gd name="f237" fmla="*/ f166 1 87"/>
              <a:gd name="f238" fmla="*/ f167 1 209"/>
              <a:gd name="f239" fmla="*/ f168 1 87"/>
              <a:gd name="f240" fmla="*/ f169 1 209"/>
              <a:gd name="f241" fmla="*/ f170 1 87"/>
              <a:gd name="f242" fmla="*/ f171 1 209"/>
              <a:gd name="f243" fmla="*/ f172 1 87"/>
              <a:gd name="f244" fmla="*/ f173 1 209"/>
              <a:gd name="f245" fmla="*/ f174 1 87"/>
              <a:gd name="f246" fmla="*/ f175 1 209"/>
              <a:gd name="f247" fmla="*/ f176 1 87"/>
              <a:gd name="f248" fmla="*/ f177 1 209"/>
              <a:gd name="f249" fmla="*/ f178 1 87"/>
              <a:gd name="f250" fmla="*/ f179 1 209"/>
              <a:gd name="f251" fmla="*/ f180 1 87"/>
              <a:gd name="f252" fmla="*/ f181 1 87"/>
              <a:gd name="f253" fmla="*/ f182 1 209"/>
              <a:gd name="f254" fmla="*/ f183 1 209"/>
              <a:gd name="f255" fmla="*/ f184 1 209"/>
              <a:gd name="f256" fmla="*/ f185 1 87"/>
              <a:gd name="f257" fmla="*/ f186 1 209"/>
              <a:gd name="f258" fmla="*/ f187 1 87"/>
              <a:gd name="f259" fmla="*/ f188 1 209"/>
              <a:gd name="f260" fmla="*/ f189 1 209"/>
              <a:gd name="f261" fmla="*/ f190 1 87"/>
              <a:gd name="f262" fmla="*/ f191 1 209"/>
              <a:gd name="f263" fmla="*/ f192 1 87"/>
              <a:gd name="f264" fmla="*/ f193 1 209"/>
              <a:gd name="f265" fmla="*/ f194 1 209"/>
              <a:gd name="f266" fmla="*/ f195 1 87"/>
              <a:gd name="f267" fmla="*/ f196 1 209"/>
              <a:gd name="f268" fmla="*/ f197 1 87"/>
              <a:gd name="f269" fmla="*/ f198 1 209"/>
              <a:gd name="f270" fmla="*/ f199 1 87"/>
              <a:gd name="f271" fmla="*/ f200 1 209"/>
              <a:gd name="f272" fmla="*/ f201 1 209"/>
              <a:gd name="f273" fmla="*/ f202 1 87"/>
              <a:gd name="f274" fmla="*/ f203 1 209"/>
              <a:gd name="f275" fmla="*/ f204 1 209"/>
              <a:gd name="f276" fmla="*/ f205 1 87"/>
              <a:gd name="f277" fmla="*/ f206 1 209"/>
              <a:gd name="f278" fmla="*/ f207 1 87"/>
              <a:gd name="f279" fmla="*/ f208 1 209"/>
              <a:gd name="f280" fmla="*/ f209 1 209"/>
              <a:gd name="f281" fmla="*/ f210 1 209"/>
              <a:gd name="f282" fmla="*/ f211 1 87"/>
              <a:gd name="f283" fmla="*/ f212 1 209"/>
              <a:gd name="f284" fmla="*/ f213 1 87"/>
              <a:gd name="f285" fmla="*/ f214 1 209"/>
              <a:gd name="f286" fmla="*/ 0 1 f143"/>
              <a:gd name="f287" fmla="*/ f137 1 f143"/>
              <a:gd name="f288" fmla="*/ 0 1 f144"/>
              <a:gd name="f289" fmla="*/ f138 1 f144"/>
              <a:gd name="f290" fmla="*/ f216 1 f143"/>
              <a:gd name="f291" fmla="*/ f217 1 f144"/>
              <a:gd name="f292" fmla="*/ f218 1 f143"/>
              <a:gd name="f293" fmla="*/ f219 1 f144"/>
              <a:gd name="f294" fmla="*/ f220 1 f143"/>
              <a:gd name="f295" fmla="*/ f221 1 f144"/>
              <a:gd name="f296" fmla="*/ f222 1 f143"/>
              <a:gd name="f297" fmla="*/ f223 1 f144"/>
              <a:gd name="f298" fmla="*/ f224 1 f143"/>
              <a:gd name="f299" fmla="*/ f225 1 f144"/>
              <a:gd name="f300" fmla="*/ f226 1 f143"/>
              <a:gd name="f301" fmla="*/ f227 1 f144"/>
              <a:gd name="f302" fmla="*/ f228 1 f144"/>
              <a:gd name="f303" fmla="*/ f229 1 f143"/>
              <a:gd name="f304" fmla="*/ f230 1 f144"/>
              <a:gd name="f305" fmla="*/ f231 1 f143"/>
              <a:gd name="f306" fmla="*/ f232 1 f144"/>
              <a:gd name="f307" fmla="*/ f233 1 f143"/>
              <a:gd name="f308" fmla="*/ f234 1 f144"/>
              <a:gd name="f309" fmla="*/ f235 1 f143"/>
              <a:gd name="f310" fmla="*/ f236 1 f144"/>
              <a:gd name="f311" fmla="*/ f237 1 f144"/>
              <a:gd name="f312" fmla="*/ f238 1 f143"/>
              <a:gd name="f313" fmla="*/ f239 1 f144"/>
              <a:gd name="f314" fmla="*/ f240 1 f143"/>
              <a:gd name="f315" fmla="*/ f241 1 f144"/>
              <a:gd name="f316" fmla="*/ f242 1 f143"/>
              <a:gd name="f317" fmla="*/ f243 1 f144"/>
              <a:gd name="f318" fmla="*/ f244 1 f143"/>
              <a:gd name="f319" fmla="*/ f245 1 f144"/>
              <a:gd name="f320" fmla="*/ f246 1 f143"/>
              <a:gd name="f321" fmla="*/ f247 1 f144"/>
              <a:gd name="f322" fmla="*/ f248 1 f143"/>
              <a:gd name="f323" fmla="*/ f249 1 f144"/>
              <a:gd name="f324" fmla="*/ f250 1 f143"/>
              <a:gd name="f325" fmla="*/ f251 1 f144"/>
              <a:gd name="f326" fmla="*/ f252 1 f144"/>
              <a:gd name="f327" fmla="*/ f253 1 f143"/>
              <a:gd name="f328" fmla="*/ f254 1 f143"/>
              <a:gd name="f329" fmla="*/ f255 1 f143"/>
              <a:gd name="f330" fmla="*/ f256 1 f144"/>
              <a:gd name="f331" fmla="*/ f257 1 f143"/>
              <a:gd name="f332" fmla="*/ f258 1 f144"/>
              <a:gd name="f333" fmla="*/ f259 1 f143"/>
              <a:gd name="f334" fmla="*/ f260 1 f143"/>
              <a:gd name="f335" fmla="*/ f261 1 f144"/>
              <a:gd name="f336" fmla="*/ f262 1 f143"/>
              <a:gd name="f337" fmla="*/ f263 1 f144"/>
              <a:gd name="f338" fmla="*/ f264 1 f143"/>
              <a:gd name="f339" fmla="*/ f265 1 f143"/>
              <a:gd name="f340" fmla="*/ f266 1 f144"/>
              <a:gd name="f341" fmla="*/ f267 1 f143"/>
              <a:gd name="f342" fmla="*/ f268 1 f144"/>
              <a:gd name="f343" fmla="*/ f269 1 f143"/>
              <a:gd name="f344" fmla="*/ f270 1 f144"/>
              <a:gd name="f345" fmla="*/ f271 1 f143"/>
              <a:gd name="f346" fmla="*/ f272 1 f143"/>
              <a:gd name="f347" fmla="*/ f273 1 f144"/>
              <a:gd name="f348" fmla="*/ f274 1 f143"/>
              <a:gd name="f349" fmla="*/ f275 1 f143"/>
              <a:gd name="f350" fmla="*/ f276 1 f144"/>
              <a:gd name="f351" fmla="*/ f277 1 f143"/>
              <a:gd name="f352" fmla="*/ f278 1 f144"/>
              <a:gd name="f353" fmla="*/ f279 1 f143"/>
              <a:gd name="f354" fmla="*/ f280 1 f143"/>
              <a:gd name="f355" fmla="*/ f281 1 f143"/>
              <a:gd name="f356" fmla="*/ f282 1 f144"/>
              <a:gd name="f357" fmla="*/ f283 1 f143"/>
              <a:gd name="f358" fmla="*/ f284 1 f144"/>
              <a:gd name="f359" fmla="*/ f285 1 f143"/>
              <a:gd name="f360" fmla="*/ f286 f134 1"/>
              <a:gd name="f361" fmla="*/ f287 f134 1"/>
              <a:gd name="f362" fmla="*/ f289 f135 1"/>
              <a:gd name="f363" fmla="*/ f288 f135 1"/>
              <a:gd name="f364" fmla="*/ f290 f134 1"/>
              <a:gd name="f365" fmla="*/ f291 f135 1"/>
              <a:gd name="f366" fmla="*/ f292 f134 1"/>
              <a:gd name="f367" fmla="*/ f293 f135 1"/>
              <a:gd name="f368" fmla="*/ f294 f134 1"/>
              <a:gd name="f369" fmla="*/ f295 f135 1"/>
              <a:gd name="f370" fmla="*/ f296 f134 1"/>
              <a:gd name="f371" fmla="*/ f297 f135 1"/>
              <a:gd name="f372" fmla="*/ f298 f134 1"/>
              <a:gd name="f373" fmla="*/ f299 f135 1"/>
              <a:gd name="f374" fmla="*/ f300 f134 1"/>
              <a:gd name="f375" fmla="*/ f301 f135 1"/>
              <a:gd name="f376" fmla="*/ f302 f135 1"/>
              <a:gd name="f377" fmla="*/ f303 f134 1"/>
              <a:gd name="f378" fmla="*/ f304 f135 1"/>
              <a:gd name="f379" fmla="*/ f305 f134 1"/>
              <a:gd name="f380" fmla="*/ f306 f135 1"/>
              <a:gd name="f381" fmla="*/ f307 f134 1"/>
              <a:gd name="f382" fmla="*/ f308 f135 1"/>
              <a:gd name="f383" fmla="*/ f309 f134 1"/>
              <a:gd name="f384" fmla="*/ f310 f135 1"/>
              <a:gd name="f385" fmla="*/ f311 f135 1"/>
              <a:gd name="f386" fmla="*/ f312 f134 1"/>
              <a:gd name="f387" fmla="*/ f313 f135 1"/>
              <a:gd name="f388" fmla="*/ f314 f134 1"/>
              <a:gd name="f389" fmla="*/ f315 f135 1"/>
              <a:gd name="f390" fmla="*/ f316 f134 1"/>
              <a:gd name="f391" fmla="*/ f317 f135 1"/>
              <a:gd name="f392" fmla="*/ f318 f134 1"/>
              <a:gd name="f393" fmla="*/ f319 f135 1"/>
              <a:gd name="f394" fmla="*/ f320 f134 1"/>
              <a:gd name="f395" fmla="*/ f321 f135 1"/>
              <a:gd name="f396" fmla="*/ f322 f134 1"/>
              <a:gd name="f397" fmla="*/ f323 f135 1"/>
              <a:gd name="f398" fmla="*/ f324 f134 1"/>
              <a:gd name="f399" fmla="*/ f325 f135 1"/>
              <a:gd name="f400" fmla="*/ f326 f135 1"/>
              <a:gd name="f401" fmla="*/ f327 f134 1"/>
              <a:gd name="f402" fmla="*/ f328 f134 1"/>
              <a:gd name="f403" fmla="*/ f329 f134 1"/>
              <a:gd name="f404" fmla="*/ f330 f135 1"/>
              <a:gd name="f405" fmla="*/ f331 f134 1"/>
              <a:gd name="f406" fmla="*/ f332 f135 1"/>
              <a:gd name="f407" fmla="*/ f333 f134 1"/>
              <a:gd name="f408" fmla="*/ f334 f134 1"/>
              <a:gd name="f409" fmla="*/ f335 f135 1"/>
              <a:gd name="f410" fmla="*/ f336 f134 1"/>
              <a:gd name="f411" fmla="*/ f337 f135 1"/>
              <a:gd name="f412" fmla="*/ f338 f134 1"/>
              <a:gd name="f413" fmla="*/ f339 f134 1"/>
              <a:gd name="f414" fmla="*/ f340 f135 1"/>
              <a:gd name="f415" fmla="*/ f341 f134 1"/>
              <a:gd name="f416" fmla="*/ f342 f135 1"/>
              <a:gd name="f417" fmla="*/ f343 f134 1"/>
              <a:gd name="f418" fmla="*/ f344 f135 1"/>
              <a:gd name="f419" fmla="*/ f345 f134 1"/>
              <a:gd name="f420" fmla="*/ f346 f134 1"/>
              <a:gd name="f421" fmla="*/ f347 f135 1"/>
              <a:gd name="f422" fmla="*/ f348 f134 1"/>
              <a:gd name="f423" fmla="*/ f349 f134 1"/>
              <a:gd name="f424" fmla="*/ f350 f135 1"/>
              <a:gd name="f425" fmla="*/ f351 f134 1"/>
              <a:gd name="f426" fmla="*/ f352 f135 1"/>
              <a:gd name="f427" fmla="*/ f353 f134 1"/>
              <a:gd name="f428" fmla="*/ f354 f134 1"/>
              <a:gd name="f429" fmla="*/ f355 f134 1"/>
              <a:gd name="f430" fmla="*/ f356 f135 1"/>
              <a:gd name="f431" fmla="*/ f357 f134 1"/>
              <a:gd name="f432" fmla="*/ f358 f135 1"/>
              <a:gd name="f433" fmla="*/ f359 f13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5">
                <a:pos x="f364" y="f365"/>
              </a:cxn>
              <a:cxn ang="f215">
                <a:pos x="f366" y="f367"/>
              </a:cxn>
              <a:cxn ang="f215">
                <a:pos x="f368" y="f369"/>
              </a:cxn>
              <a:cxn ang="f215">
                <a:pos x="f370" y="f369"/>
              </a:cxn>
              <a:cxn ang="f215">
                <a:pos x="f370" y="f371"/>
              </a:cxn>
              <a:cxn ang="f215">
                <a:pos x="f372" y="f373"/>
              </a:cxn>
              <a:cxn ang="f215">
                <a:pos x="f374" y="f375"/>
              </a:cxn>
              <a:cxn ang="f215">
                <a:pos x="f374" y="f376"/>
              </a:cxn>
              <a:cxn ang="f215">
                <a:pos x="f377" y="f378"/>
              </a:cxn>
              <a:cxn ang="f215">
                <a:pos x="f379" y="f380"/>
              </a:cxn>
              <a:cxn ang="f215">
                <a:pos x="f381" y="f382"/>
              </a:cxn>
              <a:cxn ang="f215">
                <a:pos x="f383" y="f384"/>
              </a:cxn>
              <a:cxn ang="f215">
                <a:pos x="f383" y="f385"/>
              </a:cxn>
              <a:cxn ang="f215">
                <a:pos x="f386" y="f387"/>
              </a:cxn>
              <a:cxn ang="f215">
                <a:pos x="f388" y="f389"/>
              </a:cxn>
              <a:cxn ang="f215">
                <a:pos x="f390" y="f391"/>
              </a:cxn>
              <a:cxn ang="f215">
                <a:pos x="f392" y="f393"/>
              </a:cxn>
              <a:cxn ang="f215">
                <a:pos x="f394" y="f395"/>
              </a:cxn>
              <a:cxn ang="f215">
                <a:pos x="f396" y="f397"/>
              </a:cxn>
              <a:cxn ang="f215">
                <a:pos x="f398" y="f399"/>
              </a:cxn>
              <a:cxn ang="f215">
                <a:pos x="f398" y="f400"/>
              </a:cxn>
              <a:cxn ang="f215">
                <a:pos x="f401" y="f400"/>
              </a:cxn>
              <a:cxn ang="f215">
                <a:pos x="f401" y="f399"/>
              </a:cxn>
              <a:cxn ang="f215">
                <a:pos x="f402" y="f397"/>
              </a:cxn>
              <a:cxn ang="f215">
                <a:pos x="f402" y="f393"/>
              </a:cxn>
              <a:cxn ang="f215">
                <a:pos x="f403" y="f404"/>
              </a:cxn>
              <a:cxn ang="f215">
                <a:pos x="f405" y="f393"/>
              </a:cxn>
              <a:cxn ang="f215">
                <a:pos x="f405" y="f406"/>
              </a:cxn>
              <a:cxn ang="f215">
                <a:pos x="f407" y="f397"/>
              </a:cxn>
              <a:cxn ang="f215">
                <a:pos x="f408" y="f406"/>
              </a:cxn>
              <a:cxn ang="f215">
                <a:pos x="f408" y="f409"/>
              </a:cxn>
              <a:cxn ang="f215">
                <a:pos x="f410" y="f389"/>
              </a:cxn>
              <a:cxn ang="f215">
                <a:pos x="f410" y="f411"/>
              </a:cxn>
              <a:cxn ang="f215">
                <a:pos x="f412" y="f380"/>
              </a:cxn>
              <a:cxn ang="f215">
                <a:pos x="f412" y="f409"/>
              </a:cxn>
              <a:cxn ang="f215">
                <a:pos x="f413" y="f409"/>
              </a:cxn>
              <a:cxn ang="f215">
                <a:pos x="f413" y="f414"/>
              </a:cxn>
              <a:cxn ang="f215">
                <a:pos x="f415" y="f416"/>
              </a:cxn>
              <a:cxn ang="f215">
                <a:pos x="f417" y="f418"/>
              </a:cxn>
              <a:cxn ang="f215">
                <a:pos x="f419" y="f418"/>
              </a:cxn>
              <a:cxn ang="f215">
                <a:pos x="f420" y="f421"/>
              </a:cxn>
              <a:cxn ang="f215">
                <a:pos x="f422" y="f421"/>
              </a:cxn>
              <a:cxn ang="f215">
                <a:pos x="f423" y="f424"/>
              </a:cxn>
              <a:cxn ang="f215">
                <a:pos x="f423" y="f424"/>
              </a:cxn>
              <a:cxn ang="f215">
                <a:pos x="f425" y="f426"/>
              </a:cxn>
              <a:cxn ang="f215">
                <a:pos x="f425" y="f421"/>
              </a:cxn>
              <a:cxn ang="f215">
                <a:pos x="f427" y="f414"/>
              </a:cxn>
              <a:cxn ang="f215">
                <a:pos x="f428" y="f421"/>
              </a:cxn>
              <a:cxn ang="f215">
                <a:pos x="f429" y="f430"/>
              </a:cxn>
              <a:cxn ang="f215">
                <a:pos x="f431" y="f432"/>
              </a:cxn>
              <a:cxn ang="f215">
                <a:pos x="f433" y="f375"/>
              </a:cxn>
              <a:cxn ang="f215">
                <a:pos x="f364" y="f365"/>
              </a:cxn>
            </a:cxnLst>
            <a:rect l="f360" t="f363" r="f361" b="f362"/>
            <a:pathLst>
              <a:path w="209" h="87">
                <a:moveTo>
                  <a:pt x="f8" y="f9"/>
                </a:moveTo>
                <a:cubicBezTo>
                  <a:pt x="f8" y="f10"/>
                  <a:pt x="f8" y="f11"/>
                  <a:pt x="f12" y="f11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18"/>
                  <a:pt x="f20" y="f18"/>
                  <a:pt x="f21" y="f18"/>
                </a:cubicBezTo>
                <a:cubicBezTo>
                  <a:pt x="f21" y="f22"/>
                  <a:pt x="f21" y="f23"/>
                  <a:pt x="f21" y="f14"/>
                </a:cubicBezTo>
                <a:cubicBezTo>
                  <a:pt x="f24" y="f11"/>
                  <a:pt x="f25" y="f9"/>
                  <a:pt x="f26" y="f27"/>
                </a:cubicBezTo>
                <a:cubicBezTo>
                  <a:pt x="f28" y="f9"/>
                  <a:pt x="f29" y="f30"/>
                  <a:pt x="f31" y="f32"/>
                </a:cubicBezTo>
                <a:cubicBezTo>
                  <a:pt x="f33" y="f34"/>
                  <a:pt x="f31" y="f35"/>
                  <a:pt x="f31" y="f36"/>
                </a:cubicBezTo>
                <a:cubicBezTo>
                  <a:pt x="f33" y="f16"/>
                  <a:pt x="f31" y="f37"/>
                  <a:pt x="f33" y="f38"/>
                </a:cubicBezTo>
                <a:cubicBezTo>
                  <a:pt x="f33" y="f39"/>
                  <a:pt x="f40" y="f41"/>
                  <a:pt x="f42" y="f43"/>
                </a:cubicBezTo>
                <a:cubicBezTo>
                  <a:pt x="f44" y="f43"/>
                  <a:pt x="f45" y="f41"/>
                  <a:pt x="f46" y="f47"/>
                </a:cubicBezTo>
                <a:cubicBezTo>
                  <a:pt x="f48" y="f38"/>
                  <a:pt x="f49" y="f18"/>
                  <a:pt x="f50" y="f51"/>
                </a:cubicBezTo>
                <a:cubicBezTo>
                  <a:pt x="f50" y="f47"/>
                  <a:pt x="f50" y="f52"/>
                  <a:pt x="f50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52"/>
                  <a:pt x="f61" y="f52"/>
                  <a:pt x="f62" y="f63"/>
                </a:cubicBezTo>
                <a:cubicBezTo>
                  <a:pt x="f64" y="f65"/>
                  <a:pt x="f66" y="f63"/>
                  <a:pt x="f67" y="f55"/>
                </a:cubicBezTo>
                <a:cubicBezTo>
                  <a:pt x="f67" y="f68"/>
                  <a:pt x="f69" y="f57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6" y="f78"/>
                  <a:pt x="f76" y="f79"/>
                  <a:pt x="f80" y="f81"/>
                </a:cubicBezTo>
                <a:cubicBezTo>
                  <a:pt x="f82" y="f81"/>
                  <a:pt x="f83" y="f81"/>
                  <a:pt x="f6" y="f84"/>
                </a:cubicBezTo>
                <a:cubicBezTo>
                  <a:pt x="f6" y="f85"/>
                  <a:pt x="f6" y="f86"/>
                  <a:pt x="f6" y="f7"/>
                </a:cubicBezTo>
                <a:cubicBezTo>
                  <a:pt x="f29" y="f7"/>
                  <a:pt x="f87" y="f7"/>
                  <a:pt x="f5" y="f7"/>
                </a:cubicBezTo>
                <a:cubicBezTo>
                  <a:pt x="f5" y="f86"/>
                  <a:pt x="f5" y="f85"/>
                  <a:pt x="f5" y="f84"/>
                </a:cubicBezTo>
                <a:cubicBezTo>
                  <a:pt x="f88" y="f81"/>
                  <a:pt x="f89" y="f81"/>
                  <a:pt x="f90" y="f81"/>
                </a:cubicBezTo>
                <a:cubicBezTo>
                  <a:pt x="f90" y="f91"/>
                  <a:pt x="f90" y="f92"/>
                  <a:pt x="f90" y="f71"/>
                </a:cubicBezTo>
                <a:cubicBezTo>
                  <a:pt x="f90" y="f55"/>
                  <a:pt x="f9" y="f93"/>
                  <a:pt x="f35" y="f93"/>
                </a:cubicBezTo>
                <a:cubicBezTo>
                  <a:pt x="f94" y="f93"/>
                  <a:pt x="f94" y="f68"/>
                  <a:pt x="f94" y="f71"/>
                </a:cubicBezTo>
                <a:cubicBezTo>
                  <a:pt x="f94" y="f95"/>
                  <a:pt x="f94" y="f96"/>
                  <a:pt x="f94" y="f78"/>
                </a:cubicBezTo>
                <a:cubicBezTo>
                  <a:pt x="f94" y="f97"/>
                  <a:pt x="f98" y="f79"/>
                  <a:pt x="f16" y="f81"/>
                </a:cubicBezTo>
                <a:cubicBezTo>
                  <a:pt x="f16" y="f79"/>
                  <a:pt x="f99" y="f97"/>
                  <a:pt x="f99" y="f78"/>
                </a:cubicBezTo>
                <a:cubicBezTo>
                  <a:pt x="f99" y="f100"/>
                  <a:pt x="f99" y="f101"/>
                  <a:pt x="f99" y="f68"/>
                </a:cubicBezTo>
                <a:cubicBezTo>
                  <a:pt x="f99" y="f102"/>
                  <a:pt x="f51" y="f52"/>
                  <a:pt x="f103" y="f63"/>
                </a:cubicBezTo>
                <a:cubicBezTo>
                  <a:pt x="f103" y="f104"/>
                  <a:pt x="f103" y="f38"/>
                  <a:pt x="f103" y="f37"/>
                </a:cubicBezTo>
                <a:cubicBezTo>
                  <a:pt x="f39" y="f105"/>
                  <a:pt x="f18" y="f104"/>
                  <a:pt x="f43" y="f43"/>
                </a:cubicBezTo>
                <a:cubicBezTo>
                  <a:pt x="f43" y="f65"/>
                  <a:pt x="f43" y="f102"/>
                  <a:pt x="f43" y="f68"/>
                </a:cubicBezTo>
                <a:cubicBezTo>
                  <a:pt x="f106" y="f68"/>
                  <a:pt x="f52" y="f68"/>
                  <a:pt x="f107" y="f68"/>
                </a:cubicBezTo>
                <a:cubicBezTo>
                  <a:pt x="f107" y="f93"/>
                  <a:pt x="f107" y="f102"/>
                  <a:pt x="f107" y="f52"/>
                </a:cubicBezTo>
                <a:cubicBezTo>
                  <a:pt x="f93" y="f47"/>
                  <a:pt x="f102" y="f51"/>
                  <a:pt x="f55" y="f23"/>
                </a:cubicBezTo>
                <a:cubicBezTo>
                  <a:pt x="f57" y="f32"/>
                  <a:pt x="f108" y="f109"/>
                  <a:pt x="f110" y="f88"/>
                </a:cubicBezTo>
                <a:cubicBezTo>
                  <a:pt x="f73" y="f88"/>
                  <a:pt x="f95" y="f88"/>
                  <a:pt x="f111" y="f88"/>
                </a:cubicBezTo>
                <a:cubicBezTo>
                  <a:pt x="f112" y="f11"/>
                  <a:pt x="f96" y="f51"/>
                  <a:pt x="f113" y="f114"/>
                </a:cubicBezTo>
                <a:cubicBezTo>
                  <a:pt x="f115" y="f114"/>
                  <a:pt x="f77" y="f114"/>
                  <a:pt x="f97" y="f114"/>
                </a:cubicBezTo>
                <a:cubicBezTo>
                  <a:pt x="f116" y="f51"/>
                  <a:pt x="f117" y="f30"/>
                  <a:pt x="f118" y="f119"/>
                </a:cubicBezTo>
                <a:cubicBezTo>
                  <a:pt x="f120" y="f5"/>
                  <a:pt x="f118" y="f5"/>
                  <a:pt x="f118" y="f119"/>
                </a:cubicBezTo>
                <a:cubicBezTo>
                  <a:pt x="f120" y="f10"/>
                  <a:pt x="f121" y="f23"/>
                  <a:pt x="f122" y="f103"/>
                </a:cubicBezTo>
                <a:cubicBezTo>
                  <a:pt x="f122" y="f38"/>
                  <a:pt x="f122" y="f41"/>
                  <a:pt x="f122" y="f114"/>
                </a:cubicBezTo>
                <a:cubicBezTo>
                  <a:pt x="f122" y="f106"/>
                  <a:pt x="f123" y="f65"/>
                  <a:pt x="f123" y="f52"/>
                </a:cubicBezTo>
                <a:cubicBezTo>
                  <a:pt x="f124" y="f65"/>
                  <a:pt x="f125" y="f106"/>
                  <a:pt x="f125" y="f114"/>
                </a:cubicBezTo>
                <a:cubicBezTo>
                  <a:pt x="f126" y="f18"/>
                  <a:pt x="f126" y="f127"/>
                  <a:pt x="f126" y="f128"/>
                </a:cubicBezTo>
                <a:cubicBezTo>
                  <a:pt x="f126" y="f27"/>
                  <a:pt x="f126" y="f27"/>
                  <a:pt x="f129" y="f90"/>
                </a:cubicBezTo>
                <a:cubicBezTo>
                  <a:pt x="f129" y="f128"/>
                  <a:pt x="f130" y="f10"/>
                  <a:pt x="f130" y="f32"/>
                </a:cubicBezTo>
                <a:cubicBezTo>
                  <a:pt x="f131" y="f11"/>
                  <a:pt x="f132" y="f10"/>
                  <a:pt x="f8" y="f9"/>
                </a:cubicBezTo>
                <a:close/>
              </a:path>
            </a:pathLst>
          </a:custGeom>
          <a:solidFill>
            <a:srgbClr val="CC6C5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24C2704E-5A6F-41FA-A526-173BEEA92B06}"/>
              </a:ext>
            </a:extLst>
          </p:cNvPr>
          <p:cNvSpPr/>
          <p:nvPr/>
        </p:nvSpPr>
        <p:spPr>
          <a:xfrm>
            <a:off x="3878080" y="1755492"/>
            <a:ext cx="1368427" cy="53022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0"/>
              <a:gd name="f7" fmla="val 87"/>
              <a:gd name="f8" fmla="val 85"/>
              <a:gd name="f9" fmla="val 83"/>
              <a:gd name="f10" fmla="val 80"/>
              <a:gd name="f11" fmla="val 4"/>
              <a:gd name="f12" fmla="val 8"/>
              <a:gd name="f13" fmla="val 13"/>
              <a:gd name="f14" fmla="val 78"/>
              <a:gd name="f15" fmla="val 76"/>
              <a:gd name="f16" fmla="val 74"/>
              <a:gd name="f17" fmla="val 59"/>
              <a:gd name="f18" fmla="val 43"/>
              <a:gd name="f19" fmla="val 28"/>
              <a:gd name="f20" fmla="val 25"/>
              <a:gd name="f21" fmla="val 14"/>
              <a:gd name="f22" fmla="val 23"/>
              <a:gd name="f23" fmla="val 17"/>
              <a:gd name="f24" fmla="val 30"/>
              <a:gd name="f25" fmla="val 20"/>
              <a:gd name="f26" fmla="val 35"/>
              <a:gd name="f27" fmla="val 22"/>
              <a:gd name="f28" fmla="val 19"/>
              <a:gd name="f29" fmla="val 16"/>
              <a:gd name="f30" fmla="val 11"/>
              <a:gd name="f31" fmla="val 9"/>
              <a:gd name="f32" fmla="val 6"/>
              <a:gd name="f33" fmla="val 42"/>
              <a:gd name="f34" fmla="val 49"/>
              <a:gd name="f35" fmla="val 3"/>
              <a:gd name="f36" fmla="val 56"/>
              <a:gd name="f37" fmla="val 1"/>
              <a:gd name="f38" fmla="val 61"/>
              <a:gd name="f39" fmla="val 67"/>
              <a:gd name="f40" fmla="val 7"/>
              <a:gd name="f41" fmla="val 33"/>
              <a:gd name="f42" fmla="val 54"/>
              <a:gd name="f43" fmla="val 66"/>
              <a:gd name="f44" fmla="val 81"/>
              <a:gd name="f45" fmla="val 71"/>
              <a:gd name="f46" fmla="val 75"/>
              <a:gd name="f47" fmla="val 73"/>
              <a:gd name="f48" fmla="val 58"/>
              <a:gd name="f49" fmla="val 2"/>
              <a:gd name="f50" fmla="val 84"/>
              <a:gd name="f51" fmla="val 90"/>
              <a:gd name="f52" fmla="val 89"/>
              <a:gd name="f53" fmla="val 55"/>
              <a:gd name="f54" fmla="val 92"/>
              <a:gd name="f55" fmla="val 94"/>
              <a:gd name="f56" fmla="val 97"/>
              <a:gd name="f57" fmla="val 48"/>
              <a:gd name="f58" fmla="val 41"/>
              <a:gd name="f59" fmla="val 101"/>
              <a:gd name="f60" fmla="val 105"/>
              <a:gd name="f61" fmla="val 108"/>
              <a:gd name="f62" fmla="val 111"/>
              <a:gd name="f63" fmla="val 112"/>
              <a:gd name="f64" fmla="val 117"/>
              <a:gd name="f65" fmla="val 27"/>
              <a:gd name="f66" fmla="val 119"/>
              <a:gd name="f67" fmla="val 120"/>
              <a:gd name="f68" fmla="val 32"/>
              <a:gd name="f69" fmla="val 121"/>
              <a:gd name="f70" fmla="val 36"/>
              <a:gd name="f71" fmla="val 40"/>
              <a:gd name="f72" fmla="val 44"/>
              <a:gd name="f73" fmla="val 124"/>
              <a:gd name="f74" fmla="val 128"/>
              <a:gd name="f75" fmla="val 131"/>
              <a:gd name="f76" fmla="val 134"/>
              <a:gd name="f77" fmla="val 37"/>
              <a:gd name="f78" fmla="val 132"/>
              <a:gd name="f79" fmla="val 133"/>
              <a:gd name="f80" fmla="val 46"/>
              <a:gd name="f81" fmla="val 50"/>
              <a:gd name="f82" fmla="val 135"/>
              <a:gd name="f83" fmla="val 57"/>
              <a:gd name="f84" fmla="val 52"/>
              <a:gd name="f85" fmla="val 138"/>
              <a:gd name="f86" fmla="val 141"/>
              <a:gd name="f87" fmla="val 145"/>
              <a:gd name="f88" fmla="val 144"/>
              <a:gd name="f89" fmla="val 146"/>
              <a:gd name="f90" fmla="val 143"/>
              <a:gd name="f91" fmla="val 149"/>
              <a:gd name="f92" fmla="val 34"/>
              <a:gd name="f93" fmla="val 150"/>
              <a:gd name="f94" fmla="val 31"/>
              <a:gd name="f95" fmla="val 29"/>
              <a:gd name="f96" fmla="val 26"/>
              <a:gd name="f97" fmla="val 151"/>
              <a:gd name="f98" fmla="val 152"/>
              <a:gd name="f99" fmla="val 154"/>
              <a:gd name="f100" fmla="val 162"/>
              <a:gd name="f101" fmla="val 158"/>
              <a:gd name="f102" fmla="val 65"/>
              <a:gd name="f103" fmla="val 159"/>
              <a:gd name="f104" fmla="val 79"/>
              <a:gd name="f105" fmla="val 160"/>
              <a:gd name="f106" fmla="val 161"/>
              <a:gd name="f107" fmla="val 62"/>
              <a:gd name="f108" fmla="val 164"/>
              <a:gd name="f109" fmla="val 166"/>
              <a:gd name="f110" fmla="val 169"/>
              <a:gd name="f111" fmla="val 51"/>
              <a:gd name="f112" fmla="val 168"/>
              <a:gd name="f113" fmla="val 47"/>
              <a:gd name="f114" fmla="val 45"/>
              <a:gd name="f115" fmla="val 171"/>
              <a:gd name="f116" fmla="val 39"/>
              <a:gd name="f117" fmla="val 172"/>
              <a:gd name="f118" fmla="val 38"/>
              <a:gd name="f119" fmla="val 173"/>
              <a:gd name="f120" fmla="val 174"/>
              <a:gd name="f121" fmla="val 175"/>
              <a:gd name="f122" fmla="val 176"/>
              <a:gd name="f123" fmla="val 177"/>
              <a:gd name="f124" fmla="val 178"/>
              <a:gd name="f125" fmla="val 182"/>
              <a:gd name="f126" fmla="val 185"/>
              <a:gd name="f127" fmla="val 64"/>
              <a:gd name="f128" fmla="val 77"/>
              <a:gd name="f129" fmla="val 187"/>
              <a:gd name="f130" fmla="val 188"/>
              <a:gd name="f131" fmla="val 189"/>
              <a:gd name="f132" fmla="val 72"/>
              <a:gd name="f133" fmla="val 190"/>
              <a:gd name="f134" fmla="val 68"/>
              <a:gd name="f135" fmla="val 191"/>
              <a:gd name="f136" fmla="val 198"/>
              <a:gd name="f137" fmla="val 199"/>
              <a:gd name="f138" fmla="val 201"/>
              <a:gd name="f139" fmla="val 203"/>
              <a:gd name="f140" fmla="val 202"/>
              <a:gd name="f141" fmla="val 214"/>
              <a:gd name="f142" fmla="val 220"/>
              <a:gd name="f143" fmla="val 224"/>
              <a:gd name="f144" fmla="val 227"/>
              <a:gd name="f145" fmla="val 153"/>
              <a:gd name="f146" fmla="+- 0 0 -90"/>
              <a:gd name="f147" fmla="*/ f3 1 230"/>
              <a:gd name="f148" fmla="*/ f4 1 87"/>
              <a:gd name="f149" fmla="val f5"/>
              <a:gd name="f150" fmla="val f6"/>
              <a:gd name="f151" fmla="val f7"/>
              <a:gd name="f152" fmla="*/ f146 f0 1"/>
              <a:gd name="f153" fmla="+- f151 0 f149"/>
              <a:gd name="f154" fmla="+- f150 0 f149"/>
              <a:gd name="f155" fmla="*/ f152 1 f2"/>
              <a:gd name="f156" fmla="*/ f154 1 230"/>
              <a:gd name="f157" fmla="*/ f153 1 87"/>
              <a:gd name="f158" fmla="*/ 0 f154 1"/>
              <a:gd name="f159" fmla="*/ 87 f153 1"/>
              <a:gd name="f160" fmla="*/ 80 f153 1"/>
              <a:gd name="f161" fmla="*/ 13 f154 1"/>
              <a:gd name="f162" fmla="*/ 74 f153 1"/>
              <a:gd name="f163" fmla="*/ 28 f153 1"/>
              <a:gd name="f164" fmla="*/ 17 f154 1"/>
              <a:gd name="f165" fmla="*/ 23 f153 1"/>
              <a:gd name="f166" fmla="*/ 35 f154 1"/>
              <a:gd name="f167" fmla="*/ 22 f153 1"/>
              <a:gd name="f168" fmla="*/ 14 f153 1"/>
              <a:gd name="f169" fmla="*/ 6 f153 1"/>
              <a:gd name="f170" fmla="*/ 56 f154 1"/>
              <a:gd name="f171" fmla="*/ 1 f153 1"/>
              <a:gd name="f172" fmla="*/ 67 f154 1"/>
              <a:gd name="f173" fmla="*/ 11 f153 1"/>
              <a:gd name="f174" fmla="*/ 76 f153 1"/>
              <a:gd name="f175" fmla="*/ 71 f154 1"/>
              <a:gd name="f176" fmla="*/ 73 f153 1"/>
              <a:gd name="f177" fmla="*/ 81 f154 1"/>
              <a:gd name="f178" fmla="*/ 2 f153 1"/>
              <a:gd name="f179" fmla="*/ 89 f154 1"/>
              <a:gd name="f180" fmla="*/ 55 f153 1"/>
              <a:gd name="f181" fmla="*/ 97 f154 1"/>
              <a:gd name="f182" fmla="*/ 33 f153 1"/>
              <a:gd name="f183" fmla="*/ 108 f154 1"/>
              <a:gd name="f184" fmla="*/ 117 f154 1"/>
              <a:gd name="f185" fmla="*/ 27 f153 1"/>
              <a:gd name="f186" fmla="*/ 120 f154 1"/>
              <a:gd name="f187" fmla="*/ 32 f153 1"/>
              <a:gd name="f188" fmla="*/ 44 f153 1"/>
              <a:gd name="f189" fmla="*/ 131 f154 1"/>
              <a:gd name="f190" fmla="*/ 133 f154 1"/>
              <a:gd name="f191" fmla="*/ 46 f153 1"/>
              <a:gd name="f192" fmla="*/ 59 f153 1"/>
              <a:gd name="f193" fmla="*/ 134 f154 1"/>
              <a:gd name="f194" fmla="*/ 135 f154 1"/>
              <a:gd name="f195" fmla="*/ 52 f153 1"/>
              <a:gd name="f196" fmla="*/ 145 f154 1"/>
              <a:gd name="f197" fmla="*/ 149 f154 1"/>
              <a:gd name="f198" fmla="*/ 34 f153 1"/>
              <a:gd name="f199" fmla="*/ 150 f154 1"/>
              <a:gd name="f200" fmla="*/ 29 f153 1"/>
              <a:gd name="f201" fmla="*/ 19 f153 1"/>
              <a:gd name="f202" fmla="*/ 151 f154 1"/>
              <a:gd name="f203" fmla="*/ 154 f154 1"/>
              <a:gd name="f204" fmla="*/ 40 f153 1"/>
              <a:gd name="f205" fmla="*/ 159 f154 1"/>
              <a:gd name="f206" fmla="*/ 78 f153 1"/>
              <a:gd name="f207" fmla="*/ 161 f154 1"/>
              <a:gd name="f208" fmla="*/ 169 f154 1"/>
              <a:gd name="f209" fmla="*/ 51 f153 1"/>
              <a:gd name="f210" fmla="*/ 45 f153 1"/>
              <a:gd name="f211" fmla="*/ 171 f154 1"/>
              <a:gd name="f212" fmla="*/ 39 f153 1"/>
              <a:gd name="f213" fmla="*/ 172 f154 1"/>
              <a:gd name="f214" fmla="*/ 173 f154 1"/>
              <a:gd name="f215" fmla="*/ 175 f154 1"/>
              <a:gd name="f216" fmla="*/ 178 f154 1"/>
              <a:gd name="f217" fmla="*/ 185 f154 1"/>
              <a:gd name="f218" fmla="*/ 187 f154 1"/>
              <a:gd name="f219" fmla="*/ 189 f154 1"/>
              <a:gd name="f220" fmla="*/ 64 f153 1"/>
              <a:gd name="f221" fmla="*/ 198 f154 1"/>
              <a:gd name="f222" fmla="*/ 48 f153 1"/>
              <a:gd name="f223" fmla="*/ 203 f154 1"/>
              <a:gd name="f224" fmla="*/ 220 f154 1"/>
              <a:gd name="f225" fmla="*/ 230 f154 1"/>
              <a:gd name="f226" fmla="*/ 81 f153 1"/>
              <a:gd name="f227" fmla="+- f155 0 f1"/>
              <a:gd name="f228" fmla="*/ f158 1 230"/>
              <a:gd name="f229" fmla="*/ f159 1 87"/>
              <a:gd name="f230" fmla="*/ f160 1 87"/>
              <a:gd name="f231" fmla="*/ f161 1 230"/>
              <a:gd name="f232" fmla="*/ f162 1 87"/>
              <a:gd name="f233" fmla="*/ f163 1 87"/>
              <a:gd name="f234" fmla="*/ f164 1 230"/>
              <a:gd name="f235" fmla="*/ f165 1 87"/>
              <a:gd name="f236" fmla="*/ f166 1 230"/>
              <a:gd name="f237" fmla="*/ f167 1 87"/>
              <a:gd name="f238" fmla="*/ f168 1 87"/>
              <a:gd name="f239" fmla="*/ f169 1 87"/>
              <a:gd name="f240" fmla="*/ f170 1 230"/>
              <a:gd name="f241" fmla="*/ f171 1 87"/>
              <a:gd name="f242" fmla="*/ f172 1 230"/>
              <a:gd name="f243" fmla="*/ f173 1 87"/>
              <a:gd name="f244" fmla="*/ f174 1 87"/>
              <a:gd name="f245" fmla="*/ f175 1 230"/>
              <a:gd name="f246" fmla="*/ f176 1 87"/>
              <a:gd name="f247" fmla="*/ f177 1 230"/>
              <a:gd name="f248" fmla="*/ f178 1 87"/>
              <a:gd name="f249" fmla="*/ f179 1 230"/>
              <a:gd name="f250" fmla="*/ f180 1 87"/>
              <a:gd name="f251" fmla="*/ f181 1 230"/>
              <a:gd name="f252" fmla="*/ f182 1 87"/>
              <a:gd name="f253" fmla="*/ f183 1 230"/>
              <a:gd name="f254" fmla="*/ f184 1 230"/>
              <a:gd name="f255" fmla="*/ f185 1 87"/>
              <a:gd name="f256" fmla="*/ f186 1 230"/>
              <a:gd name="f257" fmla="*/ f187 1 87"/>
              <a:gd name="f258" fmla="*/ f188 1 87"/>
              <a:gd name="f259" fmla="*/ f189 1 230"/>
              <a:gd name="f260" fmla="*/ f190 1 230"/>
              <a:gd name="f261" fmla="*/ f191 1 87"/>
              <a:gd name="f262" fmla="*/ f192 1 87"/>
              <a:gd name="f263" fmla="*/ f193 1 230"/>
              <a:gd name="f264" fmla="*/ f194 1 230"/>
              <a:gd name="f265" fmla="*/ f195 1 87"/>
              <a:gd name="f266" fmla="*/ f196 1 230"/>
              <a:gd name="f267" fmla="*/ f197 1 230"/>
              <a:gd name="f268" fmla="*/ f198 1 87"/>
              <a:gd name="f269" fmla="*/ f199 1 230"/>
              <a:gd name="f270" fmla="*/ f200 1 87"/>
              <a:gd name="f271" fmla="*/ f201 1 87"/>
              <a:gd name="f272" fmla="*/ f202 1 230"/>
              <a:gd name="f273" fmla="*/ f203 1 230"/>
              <a:gd name="f274" fmla="*/ f204 1 87"/>
              <a:gd name="f275" fmla="*/ f205 1 230"/>
              <a:gd name="f276" fmla="*/ f206 1 87"/>
              <a:gd name="f277" fmla="*/ f207 1 230"/>
              <a:gd name="f278" fmla="*/ f208 1 230"/>
              <a:gd name="f279" fmla="*/ f209 1 87"/>
              <a:gd name="f280" fmla="*/ f210 1 87"/>
              <a:gd name="f281" fmla="*/ f211 1 230"/>
              <a:gd name="f282" fmla="*/ f212 1 87"/>
              <a:gd name="f283" fmla="*/ f213 1 230"/>
              <a:gd name="f284" fmla="*/ f214 1 230"/>
              <a:gd name="f285" fmla="*/ f215 1 230"/>
              <a:gd name="f286" fmla="*/ f216 1 230"/>
              <a:gd name="f287" fmla="*/ f217 1 230"/>
              <a:gd name="f288" fmla="*/ f218 1 230"/>
              <a:gd name="f289" fmla="*/ f219 1 230"/>
              <a:gd name="f290" fmla="*/ f220 1 87"/>
              <a:gd name="f291" fmla="*/ f221 1 230"/>
              <a:gd name="f292" fmla="*/ f222 1 87"/>
              <a:gd name="f293" fmla="*/ f223 1 230"/>
              <a:gd name="f294" fmla="*/ f224 1 230"/>
              <a:gd name="f295" fmla="*/ f225 1 230"/>
              <a:gd name="f296" fmla="*/ f226 1 87"/>
              <a:gd name="f297" fmla="*/ 0 1 f156"/>
              <a:gd name="f298" fmla="*/ f150 1 f156"/>
              <a:gd name="f299" fmla="*/ 0 1 f157"/>
              <a:gd name="f300" fmla="*/ f151 1 f157"/>
              <a:gd name="f301" fmla="*/ f228 1 f156"/>
              <a:gd name="f302" fmla="*/ f229 1 f157"/>
              <a:gd name="f303" fmla="*/ f230 1 f157"/>
              <a:gd name="f304" fmla="*/ f231 1 f156"/>
              <a:gd name="f305" fmla="*/ f232 1 f157"/>
              <a:gd name="f306" fmla="*/ f233 1 f157"/>
              <a:gd name="f307" fmla="*/ f234 1 f156"/>
              <a:gd name="f308" fmla="*/ f235 1 f157"/>
              <a:gd name="f309" fmla="*/ f236 1 f156"/>
              <a:gd name="f310" fmla="*/ f237 1 f157"/>
              <a:gd name="f311" fmla="*/ f238 1 f157"/>
              <a:gd name="f312" fmla="*/ f239 1 f157"/>
              <a:gd name="f313" fmla="*/ f240 1 f156"/>
              <a:gd name="f314" fmla="*/ f241 1 f157"/>
              <a:gd name="f315" fmla="*/ f242 1 f156"/>
              <a:gd name="f316" fmla="*/ f243 1 f157"/>
              <a:gd name="f317" fmla="*/ f244 1 f157"/>
              <a:gd name="f318" fmla="*/ f245 1 f156"/>
              <a:gd name="f319" fmla="*/ f246 1 f157"/>
              <a:gd name="f320" fmla="*/ f247 1 f156"/>
              <a:gd name="f321" fmla="*/ f248 1 f157"/>
              <a:gd name="f322" fmla="*/ f249 1 f156"/>
              <a:gd name="f323" fmla="*/ f250 1 f157"/>
              <a:gd name="f324" fmla="*/ f251 1 f156"/>
              <a:gd name="f325" fmla="*/ f252 1 f157"/>
              <a:gd name="f326" fmla="*/ f253 1 f156"/>
              <a:gd name="f327" fmla="*/ f254 1 f156"/>
              <a:gd name="f328" fmla="*/ f255 1 f157"/>
              <a:gd name="f329" fmla="*/ f256 1 f156"/>
              <a:gd name="f330" fmla="*/ f257 1 f157"/>
              <a:gd name="f331" fmla="*/ f258 1 f157"/>
              <a:gd name="f332" fmla="*/ f259 1 f156"/>
              <a:gd name="f333" fmla="*/ f260 1 f156"/>
              <a:gd name="f334" fmla="*/ f261 1 f157"/>
              <a:gd name="f335" fmla="*/ f262 1 f157"/>
              <a:gd name="f336" fmla="*/ f263 1 f156"/>
              <a:gd name="f337" fmla="*/ f264 1 f156"/>
              <a:gd name="f338" fmla="*/ f265 1 f157"/>
              <a:gd name="f339" fmla="*/ f266 1 f156"/>
              <a:gd name="f340" fmla="*/ f267 1 f156"/>
              <a:gd name="f341" fmla="*/ f268 1 f157"/>
              <a:gd name="f342" fmla="*/ f269 1 f156"/>
              <a:gd name="f343" fmla="*/ f270 1 f157"/>
              <a:gd name="f344" fmla="*/ f271 1 f157"/>
              <a:gd name="f345" fmla="*/ f272 1 f156"/>
              <a:gd name="f346" fmla="*/ f273 1 f156"/>
              <a:gd name="f347" fmla="*/ f274 1 f157"/>
              <a:gd name="f348" fmla="*/ f275 1 f156"/>
              <a:gd name="f349" fmla="*/ f276 1 f157"/>
              <a:gd name="f350" fmla="*/ f277 1 f156"/>
              <a:gd name="f351" fmla="*/ f278 1 f156"/>
              <a:gd name="f352" fmla="*/ f279 1 f157"/>
              <a:gd name="f353" fmla="*/ f280 1 f157"/>
              <a:gd name="f354" fmla="*/ f281 1 f156"/>
              <a:gd name="f355" fmla="*/ f282 1 f157"/>
              <a:gd name="f356" fmla="*/ f283 1 f156"/>
              <a:gd name="f357" fmla="*/ f284 1 f156"/>
              <a:gd name="f358" fmla="*/ f285 1 f156"/>
              <a:gd name="f359" fmla="*/ f286 1 f156"/>
              <a:gd name="f360" fmla="*/ f287 1 f156"/>
              <a:gd name="f361" fmla="*/ f288 1 f156"/>
              <a:gd name="f362" fmla="*/ f289 1 f156"/>
              <a:gd name="f363" fmla="*/ f290 1 f157"/>
              <a:gd name="f364" fmla="*/ f291 1 f156"/>
              <a:gd name="f365" fmla="*/ f292 1 f157"/>
              <a:gd name="f366" fmla="*/ f293 1 f156"/>
              <a:gd name="f367" fmla="*/ f294 1 f156"/>
              <a:gd name="f368" fmla="*/ f295 1 f156"/>
              <a:gd name="f369" fmla="*/ f296 1 f157"/>
              <a:gd name="f370" fmla="*/ f297 f147 1"/>
              <a:gd name="f371" fmla="*/ f298 f147 1"/>
              <a:gd name="f372" fmla="*/ f300 f148 1"/>
              <a:gd name="f373" fmla="*/ f299 f148 1"/>
              <a:gd name="f374" fmla="*/ f301 f147 1"/>
              <a:gd name="f375" fmla="*/ f302 f148 1"/>
              <a:gd name="f376" fmla="*/ f303 f148 1"/>
              <a:gd name="f377" fmla="*/ f304 f147 1"/>
              <a:gd name="f378" fmla="*/ f305 f148 1"/>
              <a:gd name="f379" fmla="*/ f306 f148 1"/>
              <a:gd name="f380" fmla="*/ f307 f147 1"/>
              <a:gd name="f381" fmla="*/ f308 f148 1"/>
              <a:gd name="f382" fmla="*/ f309 f147 1"/>
              <a:gd name="f383" fmla="*/ f310 f148 1"/>
              <a:gd name="f384" fmla="*/ f311 f148 1"/>
              <a:gd name="f385" fmla="*/ f312 f148 1"/>
              <a:gd name="f386" fmla="*/ f313 f147 1"/>
              <a:gd name="f387" fmla="*/ f314 f148 1"/>
              <a:gd name="f388" fmla="*/ f315 f147 1"/>
              <a:gd name="f389" fmla="*/ f316 f148 1"/>
              <a:gd name="f390" fmla="*/ f317 f148 1"/>
              <a:gd name="f391" fmla="*/ f318 f147 1"/>
              <a:gd name="f392" fmla="*/ f319 f148 1"/>
              <a:gd name="f393" fmla="*/ f320 f147 1"/>
              <a:gd name="f394" fmla="*/ f321 f148 1"/>
              <a:gd name="f395" fmla="*/ f322 f147 1"/>
              <a:gd name="f396" fmla="*/ f323 f148 1"/>
              <a:gd name="f397" fmla="*/ f324 f147 1"/>
              <a:gd name="f398" fmla="*/ f325 f148 1"/>
              <a:gd name="f399" fmla="*/ f326 f147 1"/>
              <a:gd name="f400" fmla="*/ f327 f147 1"/>
              <a:gd name="f401" fmla="*/ f328 f148 1"/>
              <a:gd name="f402" fmla="*/ f329 f147 1"/>
              <a:gd name="f403" fmla="*/ f330 f148 1"/>
              <a:gd name="f404" fmla="*/ f331 f148 1"/>
              <a:gd name="f405" fmla="*/ f332 f147 1"/>
              <a:gd name="f406" fmla="*/ f333 f147 1"/>
              <a:gd name="f407" fmla="*/ f334 f148 1"/>
              <a:gd name="f408" fmla="*/ f335 f148 1"/>
              <a:gd name="f409" fmla="*/ f336 f147 1"/>
              <a:gd name="f410" fmla="*/ f337 f147 1"/>
              <a:gd name="f411" fmla="*/ f338 f148 1"/>
              <a:gd name="f412" fmla="*/ f339 f147 1"/>
              <a:gd name="f413" fmla="*/ f340 f147 1"/>
              <a:gd name="f414" fmla="*/ f341 f148 1"/>
              <a:gd name="f415" fmla="*/ f342 f147 1"/>
              <a:gd name="f416" fmla="*/ f343 f148 1"/>
              <a:gd name="f417" fmla="*/ f344 f148 1"/>
              <a:gd name="f418" fmla="*/ f345 f147 1"/>
              <a:gd name="f419" fmla="*/ f346 f147 1"/>
              <a:gd name="f420" fmla="*/ f347 f148 1"/>
              <a:gd name="f421" fmla="*/ f348 f147 1"/>
              <a:gd name="f422" fmla="*/ f349 f148 1"/>
              <a:gd name="f423" fmla="*/ f350 f147 1"/>
              <a:gd name="f424" fmla="*/ f351 f147 1"/>
              <a:gd name="f425" fmla="*/ f352 f148 1"/>
              <a:gd name="f426" fmla="*/ f353 f148 1"/>
              <a:gd name="f427" fmla="*/ f354 f147 1"/>
              <a:gd name="f428" fmla="*/ f355 f148 1"/>
              <a:gd name="f429" fmla="*/ f356 f147 1"/>
              <a:gd name="f430" fmla="*/ f357 f147 1"/>
              <a:gd name="f431" fmla="*/ f358 f147 1"/>
              <a:gd name="f432" fmla="*/ f359 f147 1"/>
              <a:gd name="f433" fmla="*/ f360 f147 1"/>
              <a:gd name="f434" fmla="*/ f361 f147 1"/>
              <a:gd name="f435" fmla="*/ f362 f147 1"/>
              <a:gd name="f436" fmla="*/ f363 f148 1"/>
              <a:gd name="f437" fmla="*/ f364 f147 1"/>
              <a:gd name="f438" fmla="*/ f365 f148 1"/>
              <a:gd name="f439" fmla="*/ f366 f147 1"/>
              <a:gd name="f440" fmla="*/ f367 f147 1"/>
              <a:gd name="f441" fmla="*/ f368 f147 1"/>
              <a:gd name="f442" fmla="*/ f369 f14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7">
                <a:pos x="f374" y="f375"/>
              </a:cxn>
              <a:cxn ang="f227">
                <a:pos x="f374" y="f376"/>
              </a:cxn>
              <a:cxn ang="f227">
                <a:pos x="f377" y="f376"/>
              </a:cxn>
              <a:cxn ang="f227">
                <a:pos x="f377" y="f378"/>
              </a:cxn>
              <a:cxn ang="f227">
                <a:pos x="f377" y="f379"/>
              </a:cxn>
              <a:cxn ang="f227">
                <a:pos x="f380" y="f381"/>
              </a:cxn>
              <a:cxn ang="f227">
                <a:pos x="f382" y="f383"/>
              </a:cxn>
              <a:cxn ang="f227">
                <a:pos x="f382" y="f384"/>
              </a:cxn>
              <a:cxn ang="f227">
                <a:pos x="f382" y="f385"/>
              </a:cxn>
              <a:cxn ang="f227">
                <a:pos x="f386" y="f387"/>
              </a:cxn>
              <a:cxn ang="f227">
                <a:pos x="f388" y="f389"/>
              </a:cxn>
              <a:cxn ang="f227">
                <a:pos x="f388" y="f390"/>
              </a:cxn>
              <a:cxn ang="f227">
                <a:pos x="f391" y="f376"/>
              </a:cxn>
              <a:cxn ang="f227">
                <a:pos x="f391" y="f392"/>
              </a:cxn>
              <a:cxn ang="f227">
                <a:pos x="f391" y="f379"/>
              </a:cxn>
              <a:cxn ang="f227">
                <a:pos x="f393" y="f394"/>
              </a:cxn>
              <a:cxn ang="f227">
                <a:pos x="f395" y="f383"/>
              </a:cxn>
              <a:cxn ang="f227">
                <a:pos x="f395" y="f396"/>
              </a:cxn>
              <a:cxn ang="f227">
                <a:pos x="f397" y="f396"/>
              </a:cxn>
              <a:cxn ang="f227">
                <a:pos x="f397" y="f398"/>
              </a:cxn>
              <a:cxn ang="f227">
                <a:pos x="f399" y="f398"/>
              </a:cxn>
              <a:cxn ang="f227">
                <a:pos x="f400" y="f401"/>
              </a:cxn>
              <a:cxn ang="f227">
                <a:pos x="f402" y="f403"/>
              </a:cxn>
              <a:cxn ang="f227">
                <a:pos x="f402" y="f404"/>
              </a:cxn>
              <a:cxn ang="f227">
                <a:pos x="f405" y="f403"/>
              </a:cxn>
              <a:cxn ang="f227">
                <a:pos x="f406" y="f407"/>
              </a:cxn>
              <a:cxn ang="f227">
                <a:pos x="f406" y="f408"/>
              </a:cxn>
              <a:cxn ang="f227">
                <a:pos x="f409" y="f408"/>
              </a:cxn>
              <a:cxn ang="f227">
                <a:pos x="f410" y="f411"/>
              </a:cxn>
              <a:cxn ang="f227">
                <a:pos x="f412" y="f411"/>
              </a:cxn>
              <a:cxn ang="f227">
                <a:pos x="f412" y="f407"/>
              </a:cxn>
              <a:cxn ang="f227">
                <a:pos x="f413" y="f414"/>
              </a:cxn>
              <a:cxn ang="f227">
                <a:pos x="f415" y="f416"/>
              </a:cxn>
              <a:cxn ang="f227">
                <a:pos x="f415" y="f417"/>
              </a:cxn>
              <a:cxn ang="f227">
                <a:pos x="f418" y="f417"/>
              </a:cxn>
              <a:cxn ang="f227">
                <a:pos x="f419" y="f420"/>
              </a:cxn>
              <a:cxn ang="f227">
                <a:pos x="f421" y="f422"/>
              </a:cxn>
              <a:cxn ang="f227">
                <a:pos x="f423" y="f376"/>
              </a:cxn>
              <a:cxn ang="f227">
                <a:pos x="f423" y="f411"/>
              </a:cxn>
              <a:cxn ang="f227">
                <a:pos x="f424" y="f425"/>
              </a:cxn>
              <a:cxn ang="f227">
                <a:pos x="f424" y="f426"/>
              </a:cxn>
              <a:cxn ang="f227">
                <a:pos x="f427" y="f428"/>
              </a:cxn>
              <a:cxn ang="f227">
                <a:pos x="f429" y="f414"/>
              </a:cxn>
              <a:cxn ang="f227">
                <a:pos x="f430" y="f379"/>
              </a:cxn>
              <a:cxn ang="f227">
                <a:pos x="f430" y="f428"/>
              </a:cxn>
              <a:cxn ang="f227">
                <a:pos x="f431" y="f420"/>
              </a:cxn>
              <a:cxn ang="f227">
                <a:pos x="f432" y="f414"/>
              </a:cxn>
              <a:cxn ang="f227">
                <a:pos x="f433" y="f414"/>
              </a:cxn>
              <a:cxn ang="f227">
                <a:pos x="f433" y="f428"/>
              </a:cxn>
              <a:cxn ang="f227">
                <a:pos x="f433" y="f390"/>
              </a:cxn>
              <a:cxn ang="f227">
                <a:pos x="f434" y="f376"/>
              </a:cxn>
              <a:cxn ang="f227">
                <a:pos x="f435" y="f390"/>
              </a:cxn>
              <a:cxn ang="f227">
                <a:pos x="f435" y="f436"/>
              </a:cxn>
              <a:cxn ang="f227">
                <a:pos x="f437" y="f438"/>
              </a:cxn>
              <a:cxn ang="f227">
                <a:pos x="f439" y="f411"/>
              </a:cxn>
              <a:cxn ang="f227">
                <a:pos x="f440" y="f403"/>
              </a:cxn>
              <a:cxn ang="f227">
                <a:pos x="f440" y="f376"/>
              </a:cxn>
              <a:cxn ang="f227">
                <a:pos x="f441" y="f442"/>
              </a:cxn>
              <a:cxn ang="f227">
                <a:pos x="f441" y="f375"/>
              </a:cxn>
              <a:cxn ang="f227">
                <a:pos x="f374" y="f375"/>
              </a:cxn>
            </a:cxnLst>
            <a:rect l="f370" t="f373" r="f371" b="f372"/>
            <a:pathLst>
              <a:path w="230" h="87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0"/>
                  <a:pt x="f12" y="f10"/>
                  <a:pt x="f13" y="f10"/>
                </a:cubicBezTo>
                <a:cubicBezTo>
                  <a:pt x="f13" y="f14"/>
                  <a:pt x="f13" y="f15"/>
                  <a:pt x="f13" y="f16"/>
                </a:cubicBezTo>
                <a:cubicBezTo>
                  <a:pt x="f13" y="f17"/>
                  <a:pt x="f13" y="f18"/>
                  <a:pt x="f13" y="f19"/>
                </a:cubicBezTo>
                <a:cubicBezTo>
                  <a:pt x="f13" y="f20"/>
                  <a:pt x="f21" y="f22"/>
                  <a:pt x="f23" y="f22"/>
                </a:cubicBezTo>
                <a:cubicBezTo>
                  <a:pt x="f24" y="f25"/>
                  <a:pt x="f24" y="f25"/>
                  <a:pt x="f26" y="f27"/>
                </a:cubicBezTo>
                <a:cubicBezTo>
                  <a:pt x="f26" y="f28"/>
                  <a:pt x="f26" y="f29"/>
                  <a:pt x="f26" y="f21"/>
                </a:cubicBezTo>
                <a:cubicBezTo>
                  <a:pt x="f26" y="f30"/>
                  <a:pt x="f26" y="f31"/>
                  <a:pt x="f26" y="f32"/>
                </a:cubicBezTo>
                <a:cubicBezTo>
                  <a:pt x="f33" y="f11"/>
                  <a:pt x="f34" y="f35"/>
                  <a:pt x="f36" y="f37"/>
                </a:cubicBezTo>
                <a:cubicBezTo>
                  <a:pt x="f38" y="f5"/>
                  <a:pt x="f39" y="f40"/>
                  <a:pt x="f39" y="f30"/>
                </a:cubicBezTo>
                <a:cubicBezTo>
                  <a:pt x="f39" y="f41"/>
                  <a:pt x="f39" y="f42"/>
                  <a:pt x="f39" y="f15"/>
                </a:cubicBezTo>
                <a:cubicBezTo>
                  <a:pt x="f39" y="f14"/>
                  <a:pt x="f43" y="f44"/>
                  <a:pt x="f45" y="f10"/>
                </a:cubicBezTo>
                <a:cubicBezTo>
                  <a:pt x="f45" y="f14"/>
                  <a:pt x="f45" y="f46"/>
                  <a:pt x="f45" y="f47"/>
                </a:cubicBezTo>
                <a:cubicBezTo>
                  <a:pt x="f45" y="f48"/>
                  <a:pt x="f45" y="f18"/>
                  <a:pt x="f45" y="f19"/>
                </a:cubicBezTo>
                <a:cubicBezTo>
                  <a:pt x="f45" y="f21"/>
                  <a:pt x="f45" y="f21"/>
                  <a:pt x="f44" y="f49"/>
                </a:cubicBezTo>
                <a:cubicBezTo>
                  <a:pt x="f50" y="f31"/>
                  <a:pt x="f51" y="f13"/>
                  <a:pt x="f52" y="f27"/>
                </a:cubicBezTo>
                <a:cubicBezTo>
                  <a:pt x="f52" y="f41"/>
                  <a:pt x="f52" y="f18"/>
                  <a:pt x="f52" y="f53"/>
                </a:cubicBezTo>
                <a:cubicBezTo>
                  <a:pt x="f54" y="f53"/>
                  <a:pt x="f55" y="f53"/>
                  <a:pt x="f56" y="f53"/>
                </a:cubicBezTo>
                <a:cubicBezTo>
                  <a:pt x="f56" y="f57"/>
                  <a:pt x="f56" y="f58"/>
                  <a:pt x="f56" y="f41"/>
                </a:cubicBezTo>
                <a:cubicBezTo>
                  <a:pt x="f59" y="f41"/>
                  <a:pt x="f60" y="f41"/>
                  <a:pt x="f61" y="f41"/>
                </a:cubicBezTo>
                <a:cubicBezTo>
                  <a:pt x="f62" y="f20"/>
                  <a:pt x="f63" y="f20"/>
                  <a:pt x="f64" y="f65"/>
                </a:cubicBezTo>
                <a:cubicBezTo>
                  <a:pt x="f66" y="f19"/>
                  <a:pt x="f67" y="f24"/>
                  <a:pt x="f67" y="f68"/>
                </a:cubicBezTo>
                <a:cubicBezTo>
                  <a:pt x="f69" y="f70"/>
                  <a:pt x="f67" y="f71"/>
                  <a:pt x="f67" y="f72"/>
                </a:cubicBezTo>
                <a:cubicBezTo>
                  <a:pt x="f73" y="f72"/>
                  <a:pt x="f74" y="f71"/>
                  <a:pt x="f75" y="f68"/>
                </a:cubicBezTo>
                <a:cubicBezTo>
                  <a:pt x="f76" y="f77"/>
                  <a:pt x="f78" y="f58"/>
                  <a:pt x="f79" y="f80"/>
                </a:cubicBezTo>
                <a:cubicBezTo>
                  <a:pt x="f79" y="f81"/>
                  <a:pt x="f79" y="f42"/>
                  <a:pt x="f79" y="f17"/>
                </a:cubicBezTo>
                <a:cubicBezTo>
                  <a:pt x="f79" y="f17"/>
                  <a:pt x="f76" y="f17"/>
                  <a:pt x="f76" y="f17"/>
                </a:cubicBezTo>
                <a:cubicBezTo>
                  <a:pt x="f82" y="f83"/>
                  <a:pt x="f82" y="f53"/>
                  <a:pt x="f82" y="f84"/>
                </a:cubicBezTo>
                <a:cubicBezTo>
                  <a:pt x="f85" y="f84"/>
                  <a:pt x="f86" y="f84"/>
                  <a:pt x="f87" y="f84"/>
                </a:cubicBezTo>
                <a:cubicBezTo>
                  <a:pt x="f87" y="f81"/>
                  <a:pt x="f88" y="f57"/>
                  <a:pt x="f87" y="f80"/>
                </a:cubicBezTo>
                <a:cubicBezTo>
                  <a:pt x="f89" y="f33"/>
                  <a:pt x="f90" y="f70"/>
                  <a:pt x="f91" y="f92"/>
                </a:cubicBezTo>
                <a:cubicBezTo>
                  <a:pt x="f93" y="f92"/>
                  <a:pt x="f93" y="f94"/>
                  <a:pt x="f93" y="f95"/>
                </a:cubicBezTo>
                <a:cubicBezTo>
                  <a:pt x="f93" y="f96"/>
                  <a:pt x="f93" y="f27"/>
                  <a:pt x="f93" y="f28"/>
                </a:cubicBezTo>
                <a:cubicBezTo>
                  <a:pt x="f93" y="f28"/>
                  <a:pt x="f97" y="f28"/>
                  <a:pt x="f97" y="f28"/>
                </a:cubicBezTo>
                <a:cubicBezTo>
                  <a:pt x="f98" y="f96"/>
                  <a:pt x="f97" y="f92"/>
                  <a:pt x="f99" y="f71"/>
                </a:cubicBezTo>
                <a:cubicBezTo>
                  <a:pt x="f100" y="f84"/>
                  <a:pt x="f101" y="f102"/>
                  <a:pt x="f103" y="f14"/>
                </a:cubicBezTo>
                <a:cubicBezTo>
                  <a:pt x="f103" y="f104"/>
                  <a:pt x="f105" y="f104"/>
                  <a:pt x="f106" y="f10"/>
                </a:cubicBezTo>
                <a:cubicBezTo>
                  <a:pt x="f106" y="f45"/>
                  <a:pt x="f106" y="f107"/>
                  <a:pt x="f106" y="f84"/>
                </a:cubicBezTo>
                <a:cubicBezTo>
                  <a:pt x="f108" y="f84"/>
                  <a:pt x="f109" y="f84"/>
                  <a:pt x="f110" y="f111"/>
                </a:cubicBezTo>
                <a:cubicBezTo>
                  <a:pt x="f110" y="f34"/>
                  <a:pt x="f112" y="f113"/>
                  <a:pt x="f110" y="f114"/>
                </a:cubicBezTo>
                <a:cubicBezTo>
                  <a:pt x="f110" y="f18"/>
                  <a:pt x="f115" y="f58"/>
                  <a:pt x="f115" y="f116"/>
                </a:cubicBezTo>
                <a:cubicBezTo>
                  <a:pt x="f117" y="f118"/>
                  <a:pt x="f117" y="f70"/>
                  <a:pt x="f117" y="f92"/>
                </a:cubicBezTo>
                <a:cubicBezTo>
                  <a:pt x="f117" y="f68"/>
                  <a:pt x="f117" y="f24"/>
                  <a:pt x="f119" y="f19"/>
                </a:cubicBezTo>
                <a:cubicBezTo>
                  <a:pt x="f119" y="f68"/>
                  <a:pt x="f119" y="f70"/>
                  <a:pt x="f119" y="f116"/>
                </a:cubicBezTo>
                <a:cubicBezTo>
                  <a:pt x="f120" y="f71"/>
                  <a:pt x="f120" y="f71"/>
                  <a:pt x="f121" y="f71"/>
                </a:cubicBezTo>
                <a:cubicBezTo>
                  <a:pt x="f122" y="f118"/>
                  <a:pt x="f123" y="f77"/>
                  <a:pt x="f124" y="f92"/>
                </a:cubicBezTo>
                <a:cubicBezTo>
                  <a:pt x="f2" y="f92"/>
                  <a:pt x="f125" y="f92"/>
                  <a:pt x="f126" y="f92"/>
                </a:cubicBezTo>
                <a:cubicBezTo>
                  <a:pt x="f126" y="f70"/>
                  <a:pt x="f126" y="f118"/>
                  <a:pt x="f126" y="f116"/>
                </a:cubicBezTo>
                <a:cubicBezTo>
                  <a:pt x="f126" y="f84"/>
                  <a:pt x="f126" y="f127"/>
                  <a:pt x="f126" y="f15"/>
                </a:cubicBezTo>
                <a:cubicBezTo>
                  <a:pt x="f126" y="f128"/>
                  <a:pt x="f129" y="f104"/>
                  <a:pt x="f129" y="f10"/>
                </a:cubicBezTo>
                <a:cubicBezTo>
                  <a:pt x="f130" y="f104"/>
                  <a:pt x="f131" y="f128"/>
                  <a:pt x="f131" y="f15"/>
                </a:cubicBezTo>
                <a:cubicBezTo>
                  <a:pt x="f131" y="f132"/>
                  <a:pt x="f133" y="f134"/>
                  <a:pt x="f131" y="f127"/>
                </a:cubicBezTo>
                <a:cubicBezTo>
                  <a:pt x="f130" y="f83"/>
                  <a:pt x="f135" y="f111"/>
                  <a:pt x="f136" y="f57"/>
                </a:cubicBezTo>
                <a:cubicBezTo>
                  <a:pt x="f137" y="f34"/>
                  <a:pt x="f138" y="f81"/>
                  <a:pt x="f139" y="f84"/>
                </a:cubicBezTo>
                <a:cubicBezTo>
                  <a:pt x="f140" y="f116"/>
                  <a:pt x="f141" y="f116"/>
                  <a:pt x="f142" y="f68"/>
                </a:cubicBezTo>
                <a:cubicBezTo>
                  <a:pt x="f142" y="f34"/>
                  <a:pt x="f142" y="f127"/>
                  <a:pt x="f142" y="f10"/>
                </a:cubicBezTo>
                <a:cubicBezTo>
                  <a:pt x="f143" y="f10"/>
                  <a:pt x="f144" y="f10"/>
                  <a:pt x="f6" y="f44"/>
                </a:cubicBezTo>
                <a:cubicBezTo>
                  <a:pt x="f6" y="f9"/>
                  <a:pt x="f6" y="f8"/>
                  <a:pt x="f6" y="f7"/>
                </a:cubicBezTo>
                <a:cubicBezTo>
                  <a:pt x="f145" y="f7"/>
                  <a:pt x="f128" y="f7"/>
                  <a:pt x="f5" y="f7"/>
                </a:cubicBezTo>
                <a:close/>
              </a:path>
            </a:pathLst>
          </a:custGeom>
          <a:solidFill>
            <a:srgbClr val="EB7B7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4BF2A925-911D-4960-8971-09EA513577B9}"/>
              </a:ext>
            </a:extLst>
          </p:cNvPr>
          <p:cNvSpPr/>
          <p:nvPr/>
        </p:nvSpPr>
        <p:spPr>
          <a:xfrm>
            <a:off x="810999" y="1847609"/>
            <a:ext cx="1102976" cy="438107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9"/>
              <a:gd name="f7" fmla="val 81"/>
              <a:gd name="f8" fmla="val 20"/>
              <a:gd name="f9" fmla="val 11"/>
              <a:gd name="f10" fmla="val 26"/>
              <a:gd name="f11" fmla="val 9"/>
              <a:gd name="f12" fmla="val 31"/>
              <a:gd name="f13" fmla="val 8"/>
              <a:gd name="f14" fmla="val 34"/>
              <a:gd name="f15" fmla="val 7"/>
              <a:gd name="f16" fmla="val 37"/>
              <a:gd name="f17" fmla="val 39"/>
              <a:gd name="f18" fmla="val 15"/>
              <a:gd name="f19" fmla="val 42"/>
              <a:gd name="f20" fmla="val 18"/>
              <a:gd name="f21" fmla="val 44"/>
              <a:gd name="f22" fmla="val 21"/>
              <a:gd name="f23" fmla="val 46"/>
              <a:gd name="f24" fmla="val 24"/>
              <a:gd name="f25" fmla="val 45"/>
              <a:gd name="f26" fmla="val 28"/>
              <a:gd name="f27" fmla="val 40"/>
              <a:gd name="f28" fmla="val 47"/>
              <a:gd name="f29" fmla="val 48"/>
              <a:gd name="f30" fmla="val 51"/>
              <a:gd name="f31" fmla="val 55"/>
              <a:gd name="f32" fmla="val 33"/>
              <a:gd name="f33" fmla="val 25"/>
              <a:gd name="f34" fmla="val 59"/>
              <a:gd name="f35" fmla="val 63"/>
              <a:gd name="f36" fmla="val 66"/>
              <a:gd name="f37" fmla="val 69"/>
              <a:gd name="f38" fmla="val 16"/>
              <a:gd name="f39" fmla="val 70"/>
              <a:gd name="f40" fmla="val 76"/>
              <a:gd name="f41" fmla="val 19"/>
              <a:gd name="f42" fmla="val 78"/>
              <a:gd name="f43" fmla="val 79"/>
              <a:gd name="f44" fmla="val 23"/>
              <a:gd name="f45" fmla="val 80"/>
              <a:gd name="f46" fmla="val 27"/>
              <a:gd name="f47" fmla="val 29"/>
              <a:gd name="f48" fmla="val 86"/>
              <a:gd name="f49" fmla="val 35"/>
              <a:gd name="f50" fmla="val 88"/>
              <a:gd name="f51" fmla="val 90"/>
              <a:gd name="f52" fmla="val 91"/>
              <a:gd name="f53" fmla="val 92"/>
              <a:gd name="f54" fmla="val 43"/>
              <a:gd name="f55" fmla="val 52"/>
              <a:gd name="f56" fmla="val 93"/>
              <a:gd name="f57" fmla="val 94"/>
              <a:gd name="f58" fmla="val 50"/>
              <a:gd name="f59" fmla="val 95"/>
              <a:gd name="f60" fmla="val 98"/>
              <a:gd name="f61" fmla="val 101"/>
              <a:gd name="f62" fmla="val 104"/>
              <a:gd name="f63" fmla="val 105"/>
              <a:gd name="f64" fmla="val 114"/>
              <a:gd name="f65" fmla="val 108"/>
              <a:gd name="f66" fmla="val 111"/>
              <a:gd name="f67" fmla="val 13"/>
              <a:gd name="f68" fmla="val 14"/>
              <a:gd name="f69" fmla="val 112"/>
              <a:gd name="f70" fmla="val 17"/>
              <a:gd name="f71" fmla="val 110"/>
              <a:gd name="f72" fmla="val 22"/>
              <a:gd name="f73" fmla="val 115"/>
              <a:gd name="f74" fmla="val 30"/>
              <a:gd name="f75" fmla="val 118"/>
              <a:gd name="f76" fmla="val 36"/>
              <a:gd name="f77" fmla="val 119"/>
              <a:gd name="f78" fmla="val 49"/>
              <a:gd name="f79" fmla="val 120"/>
              <a:gd name="f80" fmla="val 60"/>
              <a:gd name="f81" fmla="val 71"/>
              <a:gd name="f82" fmla="val 72"/>
              <a:gd name="f83" fmla="val 73"/>
              <a:gd name="f84" fmla="val 122"/>
              <a:gd name="f85" fmla="val 74"/>
              <a:gd name="f86" fmla="val 64"/>
              <a:gd name="f87" fmla="val 125"/>
              <a:gd name="f88" fmla="val 127"/>
              <a:gd name="f89" fmla="val 129"/>
              <a:gd name="f90" fmla="val 130"/>
              <a:gd name="f91" fmla="val 41"/>
              <a:gd name="f92" fmla="val 132"/>
              <a:gd name="f93" fmla="val 134"/>
              <a:gd name="f94" fmla="val 133"/>
              <a:gd name="f95" fmla="val 136"/>
              <a:gd name="f96" fmla="val 32"/>
              <a:gd name="f97" fmla="val 137"/>
              <a:gd name="f98" fmla="val 138"/>
              <a:gd name="f99" fmla="val 139"/>
              <a:gd name="f100" fmla="val 141"/>
              <a:gd name="f101" fmla="val 144"/>
              <a:gd name="f102" fmla="val 147"/>
              <a:gd name="f103" fmla="val 150"/>
              <a:gd name="f104" fmla="val 152"/>
              <a:gd name="f105" fmla="val 155"/>
              <a:gd name="f106" fmla="val 157"/>
              <a:gd name="f107" fmla="val 158"/>
              <a:gd name="f108" fmla="val 160"/>
              <a:gd name="f109" fmla="val 161"/>
              <a:gd name="f110" fmla="val 164"/>
              <a:gd name="f111" fmla="val 169"/>
              <a:gd name="f112" fmla="val 177"/>
              <a:gd name="f113" fmla="val 185"/>
              <a:gd name="f114" fmla="val 193"/>
              <a:gd name="f115" fmla="val 57"/>
              <a:gd name="f116" fmla="val 199"/>
              <a:gd name="f117" fmla="val 204"/>
              <a:gd name="f118" fmla="val 77"/>
              <a:gd name="f119" fmla="val 140"/>
              <a:gd name="f120" fmla="val 75"/>
              <a:gd name="f121" fmla="val 3"/>
              <a:gd name="f122" fmla="val 6"/>
              <a:gd name="f123" fmla="val 10"/>
              <a:gd name="f124" fmla="val 68"/>
              <a:gd name="f125" fmla="val 4"/>
              <a:gd name="f126" fmla="+- 0 0 -90"/>
              <a:gd name="f127" fmla="*/ f3 1 209"/>
              <a:gd name="f128" fmla="*/ f4 1 81"/>
              <a:gd name="f129" fmla="val f5"/>
              <a:gd name="f130" fmla="val f6"/>
              <a:gd name="f131" fmla="val f7"/>
              <a:gd name="f132" fmla="*/ f126 f0 1"/>
              <a:gd name="f133" fmla="+- f131 0 f129"/>
              <a:gd name="f134" fmla="+- f130 0 f129"/>
              <a:gd name="f135" fmla="*/ f132 1 f2"/>
              <a:gd name="f136" fmla="*/ f134 1 209"/>
              <a:gd name="f137" fmla="*/ f133 1 81"/>
              <a:gd name="f138" fmla="*/ 20 f134 1"/>
              <a:gd name="f139" fmla="*/ 11 f133 1"/>
              <a:gd name="f140" fmla="*/ 34 f134 1"/>
              <a:gd name="f141" fmla="*/ 7 f133 1"/>
              <a:gd name="f142" fmla="*/ 42 f134 1"/>
              <a:gd name="f143" fmla="*/ 18 f133 1"/>
              <a:gd name="f144" fmla="*/ 45 f134 1"/>
              <a:gd name="f145" fmla="*/ 28 f133 1"/>
              <a:gd name="f146" fmla="*/ 47 f133 1"/>
              <a:gd name="f147" fmla="*/ 55 f134 1"/>
              <a:gd name="f148" fmla="*/ 25 f133 1"/>
              <a:gd name="f149" fmla="*/ 66 f134 1"/>
              <a:gd name="f150" fmla="*/ 76 f134 1"/>
              <a:gd name="f151" fmla="*/ 19 f133 1"/>
              <a:gd name="f152" fmla="*/ 79 f134 1"/>
              <a:gd name="f153" fmla="*/ 23 f133 1"/>
              <a:gd name="f154" fmla="*/ 29 f133 1"/>
              <a:gd name="f155" fmla="*/ 37 f133 1"/>
              <a:gd name="f156" fmla="*/ 90 f134 1"/>
              <a:gd name="f157" fmla="*/ 24 f133 1"/>
              <a:gd name="f158" fmla="*/ 92 f134 1"/>
              <a:gd name="f159" fmla="*/ 52 f133 1"/>
              <a:gd name="f160" fmla="*/ 94 f134 1"/>
              <a:gd name="f161" fmla="*/ 95 f134 1"/>
              <a:gd name="f162" fmla="*/ 45 f133 1"/>
              <a:gd name="f163" fmla="*/ 104 f134 1"/>
              <a:gd name="f164" fmla="*/ 44 f133 1"/>
              <a:gd name="f165" fmla="*/ 105 f134 1"/>
              <a:gd name="f166" fmla="*/ 111 f134 1"/>
              <a:gd name="f167" fmla="*/ 8 f133 1"/>
              <a:gd name="f168" fmla="*/ 14 f133 1"/>
              <a:gd name="f169" fmla="*/ 114 f134 1"/>
              <a:gd name="f170" fmla="*/ 22 f133 1"/>
              <a:gd name="f171" fmla="*/ 27 f133 1"/>
              <a:gd name="f172" fmla="*/ 118 f134 1"/>
              <a:gd name="f173" fmla="*/ 35 f133 1"/>
              <a:gd name="f174" fmla="*/ 120 f134 1"/>
              <a:gd name="f175" fmla="*/ 71 f133 1"/>
              <a:gd name="f176" fmla="*/ 122 f134 1"/>
              <a:gd name="f177" fmla="*/ 74 f133 1"/>
              <a:gd name="f178" fmla="*/ 129 f134 1"/>
              <a:gd name="f179" fmla="*/ 130 f134 1"/>
              <a:gd name="f180" fmla="*/ 39 f133 1"/>
              <a:gd name="f181" fmla="*/ 132 f134 1"/>
              <a:gd name="f182" fmla="*/ 30 f133 1"/>
              <a:gd name="f183" fmla="*/ 134 f134 1"/>
              <a:gd name="f184" fmla="*/ 20 f133 1"/>
              <a:gd name="f185" fmla="*/ 136 f134 1"/>
              <a:gd name="f186" fmla="*/ 32 f133 1"/>
              <a:gd name="f187" fmla="*/ 138 f134 1"/>
              <a:gd name="f188" fmla="*/ 139 f134 1"/>
              <a:gd name="f189" fmla="*/ 26 f133 1"/>
              <a:gd name="f190" fmla="*/ 147 f134 1"/>
              <a:gd name="f191" fmla="*/ 155 f134 1"/>
              <a:gd name="f192" fmla="*/ 160 f134 1"/>
              <a:gd name="f193" fmla="*/ 161 f134 1"/>
              <a:gd name="f194" fmla="*/ 43 f133 1"/>
              <a:gd name="f195" fmla="*/ 169 f134 1"/>
              <a:gd name="f196" fmla="*/ 193 f134 1"/>
              <a:gd name="f197" fmla="*/ 209 f134 1"/>
              <a:gd name="f198" fmla="*/ 81 f133 1"/>
              <a:gd name="f199" fmla="*/ 0 f134 1"/>
              <a:gd name="f200" fmla="*/ 75 f133 1"/>
              <a:gd name="f201" fmla="*/ 10 f134 1"/>
              <a:gd name="f202" fmla="*/ 68 f133 1"/>
              <a:gd name="f203" fmla="*/ 15 f134 1"/>
              <a:gd name="f204" fmla="*/ 0 f133 1"/>
              <a:gd name="f205" fmla="+- f135 0 f1"/>
              <a:gd name="f206" fmla="*/ f138 1 209"/>
              <a:gd name="f207" fmla="*/ f139 1 81"/>
              <a:gd name="f208" fmla="*/ f140 1 209"/>
              <a:gd name="f209" fmla="*/ f141 1 81"/>
              <a:gd name="f210" fmla="*/ f142 1 209"/>
              <a:gd name="f211" fmla="*/ f143 1 81"/>
              <a:gd name="f212" fmla="*/ f144 1 209"/>
              <a:gd name="f213" fmla="*/ f145 1 81"/>
              <a:gd name="f214" fmla="*/ f146 1 81"/>
              <a:gd name="f215" fmla="*/ f147 1 209"/>
              <a:gd name="f216" fmla="*/ f148 1 81"/>
              <a:gd name="f217" fmla="*/ f149 1 209"/>
              <a:gd name="f218" fmla="*/ f150 1 209"/>
              <a:gd name="f219" fmla="*/ f151 1 81"/>
              <a:gd name="f220" fmla="*/ f152 1 209"/>
              <a:gd name="f221" fmla="*/ f153 1 81"/>
              <a:gd name="f222" fmla="*/ f154 1 81"/>
              <a:gd name="f223" fmla="*/ f155 1 81"/>
              <a:gd name="f224" fmla="*/ f156 1 209"/>
              <a:gd name="f225" fmla="*/ f157 1 81"/>
              <a:gd name="f226" fmla="*/ f158 1 209"/>
              <a:gd name="f227" fmla="*/ f159 1 81"/>
              <a:gd name="f228" fmla="*/ f160 1 209"/>
              <a:gd name="f229" fmla="*/ f161 1 209"/>
              <a:gd name="f230" fmla="*/ f162 1 81"/>
              <a:gd name="f231" fmla="*/ f163 1 209"/>
              <a:gd name="f232" fmla="*/ f164 1 81"/>
              <a:gd name="f233" fmla="*/ f165 1 209"/>
              <a:gd name="f234" fmla="*/ f166 1 209"/>
              <a:gd name="f235" fmla="*/ f167 1 81"/>
              <a:gd name="f236" fmla="*/ f168 1 81"/>
              <a:gd name="f237" fmla="*/ f169 1 209"/>
              <a:gd name="f238" fmla="*/ f170 1 81"/>
              <a:gd name="f239" fmla="*/ f171 1 81"/>
              <a:gd name="f240" fmla="*/ f172 1 209"/>
              <a:gd name="f241" fmla="*/ f173 1 81"/>
              <a:gd name="f242" fmla="*/ f174 1 209"/>
              <a:gd name="f243" fmla="*/ f175 1 81"/>
              <a:gd name="f244" fmla="*/ f176 1 209"/>
              <a:gd name="f245" fmla="*/ f177 1 81"/>
              <a:gd name="f246" fmla="*/ f178 1 209"/>
              <a:gd name="f247" fmla="*/ f179 1 209"/>
              <a:gd name="f248" fmla="*/ f180 1 81"/>
              <a:gd name="f249" fmla="*/ f181 1 209"/>
              <a:gd name="f250" fmla="*/ f182 1 81"/>
              <a:gd name="f251" fmla="*/ f183 1 209"/>
              <a:gd name="f252" fmla="*/ f184 1 81"/>
              <a:gd name="f253" fmla="*/ f185 1 209"/>
              <a:gd name="f254" fmla="*/ f186 1 81"/>
              <a:gd name="f255" fmla="*/ f187 1 209"/>
              <a:gd name="f256" fmla="*/ f188 1 209"/>
              <a:gd name="f257" fmla="*/ f189 1 81"/>
              <a:gd name="f258" fmla="*/ f190 1 209"/>
              <a:gd name="f259" fmla="*/ f191 1 209"/>
              <a:gd name="f260" fmla="*/ f192 1 209"/>
              <a:gd name="f261" fmla="*/ f193 1 209"/>
              <a:gd name="f262" fmla="*/ f194 1 81"/>
              <a:gd name="f263" fmla="*/ f195 1 209"/>
              <a:gd name="f264" fmla="*/ f196 1 209"/>
              <a:gd name="f265" fmla="*/ f197 1 209"/>
              <a:gd name="f266" fmla="*/ f198 1 81"/>
              <a:gd name="f267" fmla="*/ f199 1 209"/>
              <a:gd name="f268" fmla="*/ f200 1 81"/>
              <a:gd name="f269" fmla="*/ f201 1 209"/>
              <a:gd name="f270" fmla="*/ f202 1 81"/>
              <a:gd name="f271" fmla="*/ f203 1 209"/>
              <a:gd name="f272" fmla="*/ f204 1 81"/>
              <a:gd name="f273" fmla="*/ 0 1 f136"/>
              <a:gd name="f274" fmla="*/ f130 1 f136"/>
              <a:gd name="f275" fmla="*/ 0 1 f137"/>
              <a:gd name="f276" fmla="*/ f131 1 f137"/>
              <a:gd name="f277" fmla="*/ f206 1 f136"/>
              <a:gd name="f278" fmla="*/ f207 1 f137"/>
              <a:gd name="f279" fmla="*/ f208 1 f136"/>
              <a:gd name="f280" fmla="*/ f209 1 f137"/>
              <a:gd name="f281" fmla="*/ f210 1 f136"/>
              <a:gd name="f282" fmla="*/ f211 1 f137"/>
              <a:gd name="f283" fmla="*/ f212 1 f136"/>
              <a:gd name="f284" fmla="*/ f213 1 f137"/>
              <a:gd name="f285" fmla="*/ f214 1 f137"/>
              <a:gd name="f286" fmla="*/ f215 1 f136"/>
              <a:gd name="f287" fmla="*/ f216 1 f137"/>
              <a:gd name="f288" fmla="*/ f217 1 f136"/>
              <a:gd name="f289" fmla="*/ f218 1 f136"/>
              <a:gd name="f290" fmla="*/ f219 1 f137"/>
              <a:gd name="f291" fmla="*/ f220 1 f136"/>
              <a:gd name="f292" fmla="*/ f221 1 f137"/>
              <a:gd name="f293" fmla="*/ f222 1 f137"/>
              <a:gd name="f294" fmla="*/ f223 1 f137"/>
              <a:gd name="f295" fmla="*/ f224 1 f136"/>
              <a:gd name="f296" fmla="*/ f225 1 f137"/>
              <a:gd name="f297" fmla="*/ f226 1 f136"/>
              <a:gd name="f298" fmla="*/ f227 1 f137"/>
              <a:gd name="f299" fmla="*/ f228 1 f136"/>
              <a:gd name="f300" fmla="*/ f229 1 f136"/>
              <a:gd name="f301" fmla="*/ f230 1 f137"/>
              <a:gd name="f302" fmla="*/ f231 1 f136"/>
              <a:gd name="f303" fmla="*/ f232 1 f137"/>
              <a:gd name="f304" fmla="*/ f233 1 f136"/>
              <a:gd name="f305" fmla="*/ f234 1 f136"/>
              <a:gd name="f306" fmla="*/ f235 1 f137"/>
              <a:gd name="f307" fmla="*/ f236 1 f137"/>
              <a:gd name="f308" fmla="*/ f237 1 f136"/>
              <a:gd name="f309" fmla="*/ f238 1 f137"/>
              <a:gd name="f310" fmla="*/ f239 1 f137"/>
              <a:gd name="f311" fmla="*/ f240 1 f136"/>
              <a:gd name="f312" fmla="*/ f241 1 f137"/>
              <a:gd name="f313" fmla="*/ f242 1 f136"/>
              <a:gd name="f314" fmla="*/ f243 1 f137"/>
              <a:gd name="f315" fmla="*/ f244 1 f136"/>
              <a:gd name="f316" fmla="*/ f245 1 f137"/>
              <a:gd name="f317" fmla="*/ f246 1 f136"/>
              <a:gd name="f318" fmla="*/ f247 1 f136"/>
              <a:gd name="f319" fmla="*/ f248 1 f137"/>
              <a:gd name="f320" fmla="*/ f249 1 f136"/>
              <a:gd name="f321" fmla="*/ f250 1 f137"/>
              <a:gd name="f322" fmla="*/ f251 1 f136"/>
              <a:gd name="f323" fmla="*/ f252 1 f137"/>
              <a:gd name="f324" fmla="*/ f253 1 f136"/>
              <a:gd name="f325" fmla="*/ f254 1 f137"/>
              <a:gd name="f326" fmla="*/ f255 1 f136"/>
              <a:gd name="f327" fmla="*/ f256 1 f136"/>
              <a:gd name="f328" fmla="*/ f257 1 f137"/>
              <a:gd name="f329" fmla="*/ f258 1 f136"/>
              <a:gd name="f330" fmla="*/ f259 1 f136"/>
              <a:gd name="f331" fmla="*/ f260 1 f136"/>
              <a:gd name="f332" fmla="*/ f261 1 f136"/>
              <a:gd name="f333" fmla="*/ f262 1 f137"/>
              <a:gd name="f334" fmla="*/ f263 1 f136"/>
              <a:gd name="f335" fmla="*/ f264 1 f136"/>
              <a:gd name="f336" fmla="*/ f265 1 f136"/>
              <a:gd name="f337" fmla="*/ f266 1 f137"/>
              <a:gd name="f338" fmla="*/ f267 1 f136"/>
              <a:gd name="f339" fmla="*/ f268 1 f137"/>
              <a:gd name="f340" fmla="*/ f269 1 f136"/>
              <a:gd name="f341" fmla="*/ f270 1 f137"/>
              <a:gd name="f342" fmla="*/ f271 1 f136"/>
              <a:gd name="f343" fmla="*/ f272 1 f137"/>
              <a:gd name="f344" fmla="*/ f273 f127 1"/>
              <a:gd name="f345" fmla="*/ f274 f127 1"/>
              <a:gd name="f346" fmla="*/ f276 f128 1"/>
              <a:gd name="f347" fmla="*/ f275 f128 1"/>
              <a:gd name="f348" fmla="*/ f277 f127 1"/>
              <a:gd name="f349" fmla="*/ f278 f128 1"/>
              <a:gd name="f350" fmla="*/ f279 f127 1"/>
              <a:gd name="f351" fmla="*/ f280 f128 1"/>
              <a:gd name="f352" fmla="*/ f281 f127 1"/>
              <a:gd name="f353" fmla="*/ f282 f128 1"/>
              <a:gd name="f354" fmla="*/ f283 f127 1"/>
              <a:gd name="f355" fmla="*/ f284 f128 1"/>
              <a:gd name="f356" fmla="*/ f285 f128 1"/>
              <a:gd name="f357" fmla="*/ f286 f127 1"/>
              <a:gd name="f358" fmla="*/ f287 f128 1"/>
              <a:gd name="f359" fmla="*/ f288 f127 1"/>
              <a:gd name="f360" fmla="*/ f289 f127 1"/>
              <a:gd name="f361" fmla="*/ f290 f128 1"/>
              <a:gd name="f362" fmla="*/ f291 f127 1"/>
              <a:gd name="f363" fmla="*/ f292 f128 1"/>
              <a:gd name="f364" fmla="*/ f293 f128 1"/>
              <a:gd name="f365" fmla="*/ f294 f128 1"/>
              <a:gd name="f366" fmla="*/ f295 f127 1"/>
              <a:gd name="f367" fmla="*/ f296 f128 1"/>
              <a:gd name="f368" fmla="*/ f297 f127 1"/>
              <a:gd name="f369" fmla="*/ f298 f128 1"/>
              <a:gd name="f370" fmla="*/ f299 f127 1"/>
              <a:gd name="f371" fmla="*/ f300 f127 1"/>
              <a:gd name="f372" fmla="*/ f301 f128 1"/>
              <a:gd name="f373" fmla="*/ f302 f127 1"/>
              <a:gd name="f374" fmla="*/ f303 f128 1"/>
              <a:gd name="f375" fmla="*/ f304 f127 1"/>
              <a:gd name="f376" fmla="*/ f305 f127 1"/>
              <a:gd name="f377" fmla="*/ f306 f128 1"/>
              <a:gd name="f378" fmla="*/ f307 f128 1"/>
              <a:gd name="f379" fmla="*/ f308 f127 1"/>
              <a:gd name="f380" fmla="*/ f309 f128 1"/>
              <a:gd name="f381" fmla="*/ f310 f128 1"/>
              <a:gd name="f382" fmla="*/ f311 f127 1"/>
              <a:gd name="f383" fmla="*/ f312 f128 1"/>
              <a:gd name="f384" fmla="*/ f313 f127 1"/>
              <a:gd name="f385" fmla="*/ f314 f128 1"/>
              <a:gd name="f386" fmla="*/ f315 f127 1"/>
              <a:gd name="f387" fmla="*/ f316 f128 1"/>
              <a:gd name="f388" fmla="*/ f317 f127 1"/>
              <a:gd name="f389" fmla="*/ f318 f127 1"/>
              <a:gd name="f390" fmla="*/ f319 f128 1"/>
              <a:gd name="f391" fmla="*/ f320 f127 1"/>
              <a:gd name="f392" fmla="*/ f321 f128 1"/>
              <a:gd name="f393" fmla="*/ f322 f127 1"/>
              <a:gd name="f394" fmla="*/ f323 f128 1"/>
              <a:gd name="f395" fmla="*/ f324 f127 1"/>
              <a:gd name="f396" fmla="*/ f325 f128 1"/>
              <a:gd name="f397" fmla="*/ f326 f127 1"/>
              <a:gd name="f398" fmla="*/ f327 f127 1"/>
              <a:gd name="f399" fmla="*/ f328 f128 1"/>
              <a:gd name="f400" fmla="*/ f329 f127 1"/>
              <a:gd name="f401" fmla="*/ f330 f127 1"/>
              <a:gd name="f402" fmla="*/ f331 f127 1"/>
              <a:gd name="f403" fmla="*/ f332 f127 1"/>
              <a:gd name="f404" fmla="*/ f333 f128 1"/>
              <a:gd name="f405" fmla="*/ f334 f127 1"/>
              <a:gd name="f406" fmla="*/ f335 f127 1"/>
              <a:gd name="f407" fmla="*/ f336 f127 1"/>
              <a:gd name="f408" fmla="*/ f337 f128 1"/>
              <a:gd name="f409" fmla="*/ f338 f127 1"/>
              <a:gd name="f410" fmla="*/ f339 f128 1"/>
              <a:gd name="f411" fmla="*/ f340 f127 1"/>
              <a:gd name="f412" fmla="*/ f341 f128 1"/>
              <a:gd name="f413" fmla="*/ f342 f127 1"/>
              <a:gd name="f414" fmla="*/ f343 f12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5">
                <a:pos x="f348" y="f349"/>
              </a:cxn>
              <a:cxn ang="f205">
                <a:pos x="f350" y="f351"/>
              </a:cxn>
              <a:cxn ang="f205">
                <a:pos x="f352" y="f353"/>
              </a:cxn>
              <a:cxn ang="f205">
                <a:pos x="f354" y="f355"/>
              </a:cxn>
              <a:cxn ang="f205">
                <a:pos x="f354" y="f356"/>
              </a:cxn>
              <a:cxn ang="f205">
                <a:pos x="f357" y="f356"/>
              </a:cxn>
              <a:cxn ang="f205">
                <a:pos x="f357" y="f358"/>
              </a:cxn>
              <a:cxn ang="f205">
                <a:pos x="f359" y="f358"/>
              </a:cxn>
              <a:cxn ang="f205">
                <a:pos x="f360" y="f361"/>
              </a:cxn>
              <a:cxn ang="f205">
                <a:pos x="f362" y="f363"/>
              </a:cxn>
              <a:cxn ang="f205">
                <a:pos x="f362" y="f364"/>
              </a:cxn>
              <a:cxn ang="f205">
                <a:pos x="f362" y="f365"/>
              </a:cxn>
              <a:cxn ang="f205">
                <a:pos x="f366" y="f367"/>
              </a:cxn>
              <a:cxn ang="f205">
                <a:pos x="f368" y="f367"/>
              </a:cxn>
              <a:cxn ang="f205">
                <a:pos x="f368" y="f369"/>
              </a:cxn>
              <a:cxn ang="f205">
                <a:pos x="f370" y="f369"/>
              </a:cxn>
              <a:cxn ang="f205">
                <a:pos x="f371" y="f372"/>
              </a:cxn>
              <a:cxn ang="f205">
                <a:pos x="f373" y="f374"/>
              </a:cxn>
              <a:cxn ang="f205">
                <a:pos x="f375" y="f355"/>
              </a:cxn>
              <a:cxn ang="f205">
                <a:pos x="f376" y="f377"/>
              </a:cxn>
              <a:cxn ang="f205">
                <a:pos x="f376" y="f378"/>
              </a:cxn>
              <a:cxn ang="f205">
                <a:pos x="f379" y="f380"/>
              </a:cxn>
              <a:cxn ang="f205">
                <a:pos x="f379" y="f381"/>
              </a:cxn>
              <a:cxn ang="f205">
                <a:pos x="f382" y="f383"/>
              </a:cxn>
              <a:cxn ang="f205">
                <a:pos x="f382" y="f365"/>
              </a:cxn>
              <a:cxn ang="f205">
                <a:pos x="f384" y="f385"/>
              </a:cxn>
              <a:cxn ang="f205">
                <a:pos x="f386" y="f387"/>
              </a:cxn>
              <a:cxn ang="f205">
                <a:pos x="f386" y="f372"/>
              </a:cxn>
              <a:cxn ang="f205">
                <a:pos x="f388" y="f374"/>
              </a:cxn>
              <a:cxn ang="f205">
                <a:pos x="f389" y="f390"/>
              </a:cxn>
              <a:cxn ang="f205">
                <a:pos x="f391" y="f392"/>
              </a:cxn>
              <a:cxn ang="f205">
                <a:pos x="f393" y="f394"/>
              </a:cxn>
              <a:cxn ang="f205">
                <a:pos x="f393" y="f355"/>
              </a:cxn>
              <a:cxn ang="f205">
                <a:pos x="f395" y="f396"/>
              </a:cxn>
              <a:cxn ang="f205">
                <a:pos x="f397" y="f355"/>
              </a:cxn>
              <a:cxn ang="f205">
                <a:pos x="f398" y="f399"/>
              </a:cxn>
              <a:cxn ang="f205">
                <a:pos x="f400" y="f399"/>
              </a:cxn>
              <a:cxn ang="f205">
                <a:pos x="f400" y="f356"/>
              </a:cxn>
              <a:cxn ang="f205">
                <a:pos x="f401" y="f390"/>
              </a:cxn>
              <a:cxn ang="f205">
                <a:pos x="f402" y="f374"/>
              </a:cxn>
              <a:cxn ang="f205">
                <a:pos x="f403" y="f404"/>
              </a:cxn>
              <a:cxn ang="f205">
                <a:pos x="f405" y="f396"/>
              </a:cxn>
              <a:cxn ang="f205">
                <a:pos x="f406" y="f367"/>
              </a:cxn>
              <a:cxn ang="f205">
                <a:pos x="f406" y="f387"/>
              </a:cxn>
              <a:cxn ang="f205">
                <a:pos x="f407" y="f387"/>
              </a:cxn>
              <a:cxn ang="f205">
                <a:pos x="f407" y="f408"/>
              </a:cxn>
              <a:cxn ang="f205">
                <a:pos x="f409" y="f408"/>
              </a:cxn>
              <a:cxn ang="f205">
                <a:pos x="f409" y="f410"/>
              </a:cxn>
              <a:cxn ang="f205">
                <a:pos x="f411" y="f387"/>
              </a:cxn>
              <a:cxn ang="f205">
                <a:pos x="f411" y="f412"/>
              </a:cxn>
              <a:cxn ang="f205">
                <a:pos x="f411" y="f377"/>
              </a:cxn>
              <a:cxn ang="f205">
                <a:pos x="f413" y="f414"/>
              </a:cxn>
              <a:cxn ang="f205">
                <a:pos x="f348" y="f377"/>
              </a:cxn>
              <a:cxn ang="f205">
                <a:pos x="f348" y="f349"/>
              </a:cxn>
            </a:cxnLst>
            <a:rect l="f344" t="f347" r="f345" b="f346"/>
            <a:pathLst>
              <a:path w="209" h="8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9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5" y="f14"/>
                  <a:pt x="f25" y="f27"/>
                  <a:pt x="f25" y="f28"/>
                </a:cubicBezTo>
                <a:cubicBezTo>
                  <a:pt x="f29" y="f28"/>
                  <a:pt x="f30" y="f28"/>
                  <a:pt x="f31" y="f28"/>
                </a:cubicBezTo>
                <a:cubicBezTo>
                  <a:pt x="f31" y="f27"/>
                  <a:pt x="f31" y="f32"/>
                  <a:pt x="f31" y="f33"/>
                </a:cubicBezTo>
                <a:cubicBezTo>
                  <a:pt x="f34" y="f33"/>
                  <a:pt x="f35" y="f33"/>
                  <a:pt x="f36" y="f33"/>
                </a:cubicBezTo>
                <a:cubicBezTo>
                  <a:pt x="f37" y="f38"/>
                  <a:pt x="f39" y="f38"/>
                  <a:pt x="f40" y="f41"/>
                </a:cubicBezTo>
                <a:cubicBezTo>
                  <a:pt x="f42" y="f41"/>
                  <a:pt x="f43" y="f22"/>
                  <a:pt x="f43" y="f44"/>
                </a:cubicBezTo>
                <a:cubicBezTo>
                  <a:pt x="f45" y="f33"/>
                  <a:pt x="f43" y="f46"/>
                  <a:pt x="f43" y="f47"/>
                </a:cubicBezTo>
                <a:cubicBezTo>
                  <a:pt x="f43" y="f12"/>
                  <a:pt x="f43" y="f14"/>
                  <a:pt x="f43" y="f16"/>
                </a:cubicBezTo>
                <a:cubicBezTo>
                  <a:pt x="f48" y="f49"/>
                  <a:pt x="f50" y="f47"/>
                  <a:pt x="f51" y="f24"/>
                </a:cubicBezTo>
                <a:cubicBezTo>
                  <a:pt x="f52" y="f24"/>
                  <a:pt x="f52" y="f24"/>
                  <a:pt x="f53" y="f24"/>
                </a:cubicBezTo>
                <a:cubicBezTo>
                  <a:pt x="f53" y="f14"/>
                  <a:pt x="f53" y="f54"/>
                  <a:pt x="f53" y="f55"/>
                </a:cubicBezTo>
                <a:cubicBezTo>
                  <a:pt x="f56" y="f55"/>
                  <a:pt x="f56" y="f55"/>
                  <a:pt x="f57" y="f55"/>
                </a:cubicBezTo>
                <a:cubicBezTo>
                  <a:pt x="f57" y="f58"/>
                  <a:pt x="f57" y="f28"/>
                  <a:pt x="f59" y="f25"/>
                </a:cubicBezTo>
                <a:cubicBezTo>
                  <a:pt x="f60" y="f21"/>
                  <a:pt x="f61" y="f21"/>
                  <a:pt x="f62" y="f21"/>
                </a:cubicBezTo>
                <a:cubicBezTo>
                  <a:pt x="f63" y="f17"/>
                  <a:pt x="f63" y="f32"/>
                  <a:pt x="f63" y="f26"/>
                </a:cubicBezTo>
                <a:cubicBezTo>
                  <a:pt x="f64" y="f44"/>
                  <a:pt x="f65" y="f18"/>
                  <a:pt x="f66" y="f13"/>
                </a:cubicBezTo>
                <a:cubicBezTo>
                  <a:pt x="f66" y="f9"/>
                  <a:pt x="f66" y="f67"/>
                  <a:pt x="f66" y="f68"/>
                </a:cubicBezTo>
                <a:cubicBezTo>
                  <a:pt x="f69" y="f70"/>
                  <a:pt x="f71" y="f22"/>
                  <a:pt x="f64" y="f72"/>
                </a:cubicBezTo>
                <a:cubicBezTo>
                  <a:pt x="f73" y="f44"/>
                  <a:pt x="f64" y="f33"/>
                  <a:pt x="f64" y="f46"/>
                </a:cubicBezTo>
                <a:cubicBezTo>
                  <a:pt x="f73" y="f74"/>
                  <a:pt x="f69" y="f14"/>
                  <a:pt x="f75" y="f49"/>
                </a:cubicBezTo>
                <a:cubicBezTo>
                  <a:pt x="f75" y="f49"/>
                  <a:pt x="f75" y="f76"/>
                  <a:pt x="f75" y="f16"/>
                </a:cubicBezTo>
                <a:cubicBezTo>
                  <a:pt x="f77" y="f78"/>
                  <a:pt x="f79" y="f80"/>
                  <a:pt x="f79" y="f81"/>
                </a:cubicBezTo>
                <a:cubicBezTo>
                  <a:pt x="f79" y="f82"/>
                  <a:pt x="f79" y="f83"/>
                  <a:pt x="f84" y="f85"/>
                </a:cubicBezTo>
                <a:cubicBezTo>
                  <a:pt x="f84" y="f86"/>
                  <a:pt x="f84" y="f31"/>
                  <a:pt x="f84" y="f25"/>
                </a:cubicBezTo>
                <a:cubicBezTo>
                  <a:pt x="f87" y="f21"/>
                  <a:pt x="f88" y="f21"/>
                  <a:pt x="f89" y="f21"/>
                </a:cubicBezTo>
                <a:cubicBezTo>
                  <a:pt x="f90" y="f19"/>
                  <a:pt x="f90" y="f91"/>
                  <a:pt x="f90" y="f17"/>
                </a:cubicBezTo>
                <a:cubicBezTo>
                  <a:pt x="f90" y="f76"/>
                  <a:pt x="f89" y="f32"/>
                  <a:pt x="f92" y="f74"/>
                </a:cubicBezTo>
                <a:cubicBezTo>
                  <a:pt x="f93" y="f47"/>
                  <a:pt x="f94" y="f44"/>
                  <a:pt x="f93" y="f8"/>
                </a:cubicBezTo>
                <a:cubicBezTo>
                  <a:pt x="f93" y="f44"/>
                  <a:pt x="f93" y="f33"/>
                  <a:pt x="f93" y="f26"/>
                </a:cubicBezTo>
                <a:cubicBezTo>
                  <a:pt x="f93" y="f47"/>
                  <a:pt x="f95" y="f74"/>
                  <a:pt x="f95" y="f96"/>
                </a:cubicBezTo>
                <a:cubicBezTo>
                  <a:pt x="f97" y="f74"/>
                  <a:pt x="f98" y="f47"/>
                  <a:pt x="f98" y="f26"/>
                </a:cubicBezTo>
                <a:cubicBezTo>
                  <a:pt x="f99" y="f46"/>
                  <a:pt x="f99" y="f46"/>
                  <a:pt x="f99" y="f10"/>
                </a:cubicBezTo>
                <a:cubicBezTo>
                  <a:pt x="f100" y="f10"/>
                  <a:pt x="f101" y="f10"/>
                  <a:pt x="f102" y="f10"/>
                </a:cubicBezTo>
                <a:cubicBezTo>
                  <a:pt x="f102" y="f96"/>
                  <a:pt x="f102" y="f17"/>
                  <a:pt x="f102" y="f28"/>
                </a:cubicBezTo>
                <a:cubicBezTo>
                  <a:pt x="f103" y="f21"/>
                  <a:pt x="f104" y="f19"/>
                  <a:pt x="f105" y="f17"/>
                </a:cubicBezTo>
                <a:cubicBezTo>
                  <a:pt x="f106" y="f91"/>
                  <a:pt x="f107" y="f19"/>
                  <a:pt x="f108" y="f21"/>
                </a:cubicBezTo>
                <a:cubicBezTo>
                  <a:pt x="f108" y="f54"/>
                  <a:pt x="f109" y="f54"/>
                  <a:pt x="f109" y="f54"/>
                </a:cubicBezTo>
                <a:cubicBezTo>
                  <a:pt x="f108" y="f76"/>
                  <a:pt x="f110" y="f14"/>
                  <a:pt x="f111" y="f96"/>
                </a:cubicBezTo>
                <a:cubicBezTo>
                  <a:pt x="f112" y="f74"/>
                  <a:pt x="f113" y="f46"/>
                  <a:pt x="f114" y="f24"/>
                </a:cubicBezTo>
                <a:cubicBezTo>
                  <a:pt x="f114" y="f91"/>
                  <a:pt x="f114" y="f115"/>
                  <a:pt x="f114" y="f85"/>
                </a:cubicBezTo>
                <a:cubicBezTo>
                  <a:pt x="f116" y="f85"/>
                  <a:pt x="f117" y="f85"/>
                  <a:pt x="f6" y="f85"/>
                </a:cubicBezTo>
                <a:cubicBezTo>
                  <a:pt x="f6" y="f118"/>
                  <a:pt x="f6" y="f43"/>
                  <a:pt x="f6" y="f7"/>
                </a:cubicBezTo>
                <a:cubicBezTo>
                  <a:pt x="f119" y="f7"/>
                  <a:pt x="f39" y="f7"/>
                  <a:pt x="f5" y="f7"/>
                </a:cubicBezTo>
                <a:cubicBezTo>
                  <a:pt x="f5" y="f43"/>
                  <a:pt x="f5" y="f118"/>
                  <a:pt x="f5" y="f120"/>
                </a:cubicBezTo>
                <a:cubicBezTo>
                  <a:pt x="f121" y="f85"/>
                  <a:pt x="f122" y="f85"/>
                  <a:pt x="f123" y="f85"/>
                </a:cubicBezTo>
                <a:cubicBezTo>
                  <a:pt x="f123" y="f82"/>
                  <a:pt x="f123" y="f39"/>
                  <a:pt x="f123" y="f124"/>
                </a:cubicBezTo>
                <a:cubicBezTo>
                  <a:pt x="f123" y="f29"/>
                  <a:pt x="f123" y="f26"/>
                  <a:pt x="f123" y="f13"/>
                </a:cubicBezTo>
                <a:cubicBezTo>
                  <a:pt x="f123" y="f125"/>
                  <a:pt x="f123" y="f5"/>
                  <a:pt x="f18" y="f5"/>
                </a:cubicBezTo>
                <a:cubicBezTo>
                  <a:pt x="f41" y="f5"/>
                  <a:pt x="f22" y="f125"/>
                  <a:pt x="f8" y="f13"/>
                </a:cubicBezTo>
                <a:cubicBezTo>
                  <a:pt x="f8" y="f11"/>
                  <a:pt x="f8" y="f11"/>
                  <a:pt x="f8" y="f9"/>
                </a:cubicBezTo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701EE25D-0456-43E3-80C9-20063444B98E}"/>
              </a:ext>
            </a:extLst>
          </p:cNvPr>
          <p:cNvSpPr/>
          <p:nvPr/>
        </p:nvSpPr>
        <p:spPr>
          <a:xfrm>
            <a:off x="7388918" y="1834972"/>
            <a:ext cx="1102976" cy="438107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9"/>
              <a:gd name="f7" fmla="val 81"/>
              <a:gd name="f8" fmla="val 20"/>
              <a:gd name="f9" fmla="val 11"/>
              <a:gd name="f10" fmla="val 26"/>
              <a:gd name="f11" fmla="val 9"/>
              <a:gd name="f12" fmla="val 31"/>
              <a:gd name="f13" fmla="val 8"/>
              <a:gd name="f14" fmla="val 34"/>
              <a:gd name="f15" fmla="val 7"/>
              <a:gd name="f16" fmla="val 37"/>
              <a:gd name="f17" fmla="val 39"/>
              <a:gd name="f18" fmla="val 15"/>
              <a:gd name="f19" fmla="val 42"/>
              <a:gd name="f20" fmla="val 18"/>
              <a:gd name="f21" fmla="val 44"/>
              <a:gd name="f22" fmla="val 21"/>
              <a:gd name="f23" fmla="val 46"/>
              <a:gd name="f24" fmla="val 24"/>
              <a:gd name="f25" fmla="val 45"/>
              <a:gd name="f26" fmla="val 28"/>
              <a:gd name="f27" fmla="val 40"/>
              <a:gd name="f28" fmla="val 47"/>
              <a:gd name="f29" fmla="val 48"/>
              <a:gd name="f30" fmla="val 51"/>
              <a:gd name="f31" fmla="val 55"/>
              <a:gd name="f32" fmla="val 33"/>
              <a:gd name="f33" fmla="val 25"/>
              <a:gd name="f34" fmla="val 59"/>
              <a:gd name="f35" fmla="val 63"/>
              <a:gd name="f36" fmla="val 66"/>
              <a:gd name="f37" fmla="val 69"/>
              <a:gd name="f38" fmla="val 16"/>
              <a:gd name="f39" fmla="val 70"/>
              <a:gd name="f40" fmla="val 76"/>
              <a:gd name="f41" fmla="val 19"/>
              <a:gd name="f42" fmla="val 78"/>
              <a:gd name="f43" fmla="val 79"/>
              <a:gd name="f44" fmla="val 23"/>
              <a:gd name="f45" fmla="val 80"/>
              <a:gd name="f46" fmla="val 27"/>
              <a:gd name="f47" fmla="val 29"/>
              <a:gd name="f48" fmla="val 86"/>
              <a:gd name="f49" fmla="val 35"/>
              <a:gd name="f50" fmla="val 88"/>
              <a:gd name="f51" fmla="val 90"/>
              <a:gd name="f52" fmla="val 91"/>
              <a:gd name="f53" fmla="val 92"/>
              <a:gd name="f54" fmla="val 43"/>
              <a:gd name="f55" fmla="val 52"/>
              <a:gd name="f56" fmla="val 93"/>
              <a:gd name="f57" fmla="val 94"/>
              <a:gd name="f58" fmla="val 50"/>
              <a:gd name="f59" fmla="val 95"/>
              <a:gd name="f60" fmla="val 98"/>
              <a:gd name="f61" fmla="val 101"/>
              <a:gd name="f62" fmla="val 104"/>
              <a:gd name="f63" fmla="val 105"/>
              <a:gd name="f64" fmla="val 114"/>
              <a:gd name="f65" fmla="val 108"/>
              <a:gd name="f66" fmla="val 111"/>
              <a:gd name="f67" fmla="val 13"/>
              <a:gd name="f68" fmla="val 14"/>
              <a:gd name="f69" fmla="val 112"/>
              <a:gd name="f70" fmla="val 17"/>
              <a:gd name="f71" fmla="val 110"/>
              <a:gd name="f72" fmla="val 22"/>
              <a:gd name="f73" fmla="val 115"/>
              <a:gd name="f74" fmla="val 30"/>
              <a:gd name="f75" fmla="val 118"/>
              <a:gd name="f76" fmla="val 36"/>
              <a:gd name="f77" fmla="val 119"/>
              <a:gd name="f78" fmla="val 49"/>
              <a:gd name="f79" fmla="val 120"/>
              <a:gd name="f80" fmla="val 60"/>
              <a:gd name="f81" fmla="val 71"/>
              <a:gd name="f82" fmla="val 72"/>
              <a:gd name="f83" fmla="val 73"/>
              <a:gd name="f84" fmla="val 122"/>
              <a:gd name="f85" fmla="val 74"/>
              <a:gd name="f86" fmla="val 64"/>
              <a:gd name="f87" fmla="val 125"/>
              <a:gd name="f88" fmla="val 127"/>
              <a:gd name="f89" fmla="val 129"/>
              <a:gd name="f90" fmla="val 130"/>
              <a:gd name="f91" fmla="val 41"/>
              <a:gd name="f92" fmla="val 132"/>
              <a:gd name="f93" fmla="val 134"/>
              <a:gd name="f94" fmla="val 133"/>
              <a:gd name="f95" fmla="val 136"/>
              <a:gd name="f96" fmla="val 32"/>
              <a:gd name="f97" fmla="val 137"/>
              <a:gd name="f98" fmla="val 138"/>
              <a:gd name="f99" fmla="val 139"/>
              <a:gd name="f100" fmla="val 141"/>
              <a:gd name="f101" fmla="val 144"/>
              <a:gd name="f102" fmla="val 147"/>
              <a:gd name="f103" fmla="val 150"/>
              <a:gd name="f104" fmla="val 152"/>
              <a:gd name="f105" fmla="val 155"/>
              <a:gd name="f106" fmla="val 157"/>
              <a:gd name="f107" fmla="val 158"/>
              <a:gd name="f108" fmla="val 160"/>
              <a:gd name="f109" fmla="val 161"/>
              <a:gd name="f110" fmla="val 164"/>
              <a:gd name="f111" fmla="val 169"/>
              <a:gd name="f112" fmla="val 177"/>
              <a:gd name="f113" fmla="val 185"/>
              <a:gd name="f114" fmla="val 193"/>
              <a:gd name="f115" fmla="val 57"/>
              <a:gd name="f116" fmla="val 199"/>
              <a:gd name="f117" fmla="val 204"/>
              <a:gd name="f118" fmla="val 77"/>
              <a:gd name="f119" fmla="val 140"/>
              <a:gd name="f120" fmla="val 75"/>
              <a:gd name="f121" fmla="val 3"/>
              <a:gd name="f122" fmla="val 6"/>
              <a:gd name="f123" fmla="val 10"/>
              <a:gd name="f124" fmla="val 68"/>
              <a:gd name="f125" fmla="val 4"/>
              <a:gd name="f126" fmla="+- 0 0 -90"/>
              <a:gd name="f127" fmla="*/ f3 1 209"/>
              <a:gd name="f128" fmla="*/ f4 1 81"/>
              <a:gd name="f129" fmla="val f5"/>
              <a:gd name="f130" fmla="val f6"/>
              <a:gd name="f131" fmla="val f7"/>
              <a:gd name="f132" fmla="*/ f126 f0 1"/>
              <a:gd name="f133" fmla="+- f131 0 f129"/>
              <a:gd name="f134" fmla="+- f130 0 f129"/>
              <a:gd name="f135" fmla="*/ f132 1 f2"/>
              <a:gd name="f136" fmla="*/ f134 1 209"/>
              <a:gd name="f137" fmla="*/ f133 1 81"/>
              <a:gd name="f138" fmla="*/ 20 f134 1"/>
              <a:gd name="f139" fmla="*/ 11 f133 1"/>
              <a:gd name="f140" fmla="*/ 34 f134 1"/>
              <a:gd name="f141" fmla="*/ 7 f133 1"/>
              <a:gd name="f142" fmla="*/ 42 f134 1"/>
              <a:gd name="f143" fmla="*/ 18 f133 1"/>
              <a:gd name="f144" fmla="*/ 45 f134 1"/>
              <a:gd name="f145" fmla="*/ 28 f133 1"/>
              <a:gd name="f146" fmla="*/ 47 f133 1"/>
              <a:gd name="f147" fmla="*/ 55 f134 1"/>
              <a:gd name="f148" fmla="*/ 25 f133 1"/>
              <a:gd name="f149" fmla="*/ 66 f134 1"/>
              <a:gd name="f150" fmla="*/ 76 f134 1"/>
              <a:gd name="f151" fmla="*/ 19 f133 1"/>
              <a:gd name="f152" fmla="*/ 79 f134 1"/>
              <a:gd name="f153" fmla="*/ 23 f133 1"/>
              <a:gd name="f154" fmla="*/ 29 f133 1"/>
              <a:gd name="f155" fmla="*/ 37 f133 1"/>
              <a:gd name="f156" fmla="*/ 90 f134 1"/>
              <a:gd name="f157" fmla="*/ 24 f133 1"/>
              <a:gd name="f158" fmla="*/ 92 f134 1"/>
              <a:gd name="f159" fmla="*/ 52 f133 1"/>
              <a:gd name="f160" fmla="*/ 94 f134 1"/>
              <a:gd name="f161" fmla="*/ 95 f134 1"/>
              <a:gd name="f162" fmla="*/ 45 f133 1"/>
              <a:gd name="f163" fmla="*/ 104 f134 1"/>
              <a:gd name="f164" fmla="*/ 44 f133 1"/>
              <a:gd name="f165" fmla="*/ 105 f134 1"/>
              <a:gd name="f166" fmla="*/ 111 f134 1"/>
              <a:gd name="f167" fmla="*/ 8 f133 1"/>
              <a:gd name="f168" fmla="*/ 14 f133 1"/>
              <a:gd name="f169" fmla="*/ 114 f134 1"/>
              <a:gd name="f170" fmla="*/ 22 f133 1"/>
              <a:gd name="f171" fmla="*/ 27 f133 1"/>
              <a:gd name="f172" fmla="*/ 118 f134 1"/>
              <a:gd name="f173" fmla="*/ 35 f133 1"/>
              <a:gd name="f174" fmla="*/ 120 f134 1"/>
              <a:gd name="f175" fmla="*/ 71 f133 1"/>
              <a:gd name="f176" fmla="*/ 122 f134 1"/>
              <a:gd name="f177" fmla="*/ 74 f133 1"/>
              <a:gd name="f178" fmla="*/ 129 f134 1"/>
              <a:gd name="f179" fmla="*/ 130 f134 1"/>
              <a:gd name="f180" fmla="*/ 39 f133 1"/>
              <a:gd name="f181" fmla="*/ 132 f134 1"/>
              <a:gd name="f182" fmla="*/ 30 f133 1"/>
              <a:gd name="f183" fmla="*/ 134 f134 1"/>
              <a:gd name="f184" fmla="*/ 20 f133 1"/>
              <a:gd name="f185" fmla="*/ 136 f134 1"/>
              <a:gd name="f186" fmla="*/ 32 f133 1"/>
              <a:gd name="f187" fmla="*/ 138 f134 1"/>
              <a:gd name="f188" fmla="*/ 139 f134 1"/>
              <a:gd name="f189" fmla="*/ 26 f133 1"/>
              <a:gd name="f190" fmla="*/ 147 f134 1"/>
              <a:gd name="f191" fmla="*/ 155 f134 1"/>
              <a:gd name="f192" fmla="*/ 160 f134 1"/>
              <a:gd name="f193" fmla="*/ 161 f134 1"/>
              <a:gd name="f194" fmla="*/ 43 f133 1"/>
              <a:gd name="f195" fmla="*/ 169 f134 1"/>
              <a:gd name="f196" fmla="*/ 193 f134 1"/>
              <a:gd name="f197" fmla="*/ 209 f134 1"/>
              <a:gd name="f198" fmla="*/ 81 f133 1"/>
              <a:gd name="f199" fmla="*/ 0 f134 1"/>
              <a:gd name="f200" fmla="*/ 75 f133 1"/>
              <a:gd name="f201" fmla="*/ 10 f134 1"/>
              <a:gd name="f202" fmla="*/ 68 f133 1"/>
              <a:gd name="f203" fmla="*/ 15 f134 1"/>
              <a:gd name="f204" fmla="*/ 0 f133 1"/>
              <a:gd name="f205" fmla="+- f135 0 f1"/>
              <a:gd name="f206" fmla="*/ f138 1 209"/>
              <a:gd name="f207" fmla="*/ f139 1 81"/>
              <a:gd name="f208" fmla="*/ f140 1 209"/>
              <a:gd name="f209" fmla="*/ f141 1 81"/>
              <a:gd name="f210" fmla="*/ f142 1 209"/>
              <a:gd name="f211" fmla="*/ f143 1 81"/>
              <a:gd name="f212" fmla="*/ f144 1 209"/>
              <a:gd name="f213" fmla="*/ f145 1 81"/>
              <a:gd name="f214" fmla="*/ f146 1 81"/>
              <a:gd name="f215" fmla="*/ f147 1 209"/>
              <a:gd name="f216" fmla="*/ f148 1 81"/>
              <a:gd name="f217" fmla="*/ f149 1 209"/>
              <a:gd name="f218" fmla="*/ f150 1 209"/>
              <a:gd name="f219" fmla="*/ f151 1 81"/>
              <a:gd name="f220" fmla="*/ f152 1 209"/>
              <a:gd name="f221" fmla="*/ f153 1 81"/>
              <a:gd name="f222" fmla="*/ f154 1 81"/>
              <a:gd name="f223" fmla="*/ f155 1 81"/>
              <a:gd name="f224" fmla="*/ f156 1 209"/>
              <a:gd name="f225" fmla="*/ f157 1 81"/>
              <a:gd name="f226" fmla="*/ f158 1 209"/>
              <a:gd name="f227" fmla="*/ f159 1 81"/>
              <a:gd name="f228" fmla="*/ f160 1 209"/>
              <a:gd name="f229" fmla="*/ f161 1 209"/>
              <a:gd name="f230" fmla="*/ f162 1 81"/>
              <a:gd name="f231" fmla="*/ f163 1 209"/>
              <a:gd name="f232" fmla="*/ f164 1 81"/>
              <a:gd name="f233" fmla="*/ f165 1 209"/>
              <a:gd name="f234" fmla="*/ f166 1 209"/>
              <a:gd name="f235" fmla="*/ f167 1 81"/>
              <a:gd name="f236" fmla="*/ f168 1 81"/>
              <a:gd name="f237" fmla="*/ f169 1 209"/>
              <a:gd name="f238" fmla="*/ f170 1 81"/>
              <a:gd name="f239" fmla="*/ f171 1 81"/>
              <a:gd name="f240" fmla="*/ f172 1 209"/>
              <a:gd name="f241" fmla="*/ f173 1 81"/>
              <a:gd name="f242" fmla="*/ f174 1 209"/>
              <a:gd name="f243" fmla="*/ f175 1 81"/>
              <a:gd name="f244" fmla="*/ f176 1 209"/>
              <a:gd name="f245" fmla="*/ f177 1 81"/>
              <a:gd name="f246" fmla="*/ f178 1 209"/>
              <a:gd name="f247" fmla="*/ f179 1 209"/>
              <a:gd name="f248" fmla="*/ f180 1 81"/>
              <a:gd name="f249" fmla="*/ f181 1 209"/>
              <a:gd name="f250" fmla="*/ f182 1 81"/>
              <a:gd name="f251" fmla="*/ f183 1 209"/>
              <a:gd name="f252" fmla="*/ f184 1 81"/>
              <a:gd name="f253" fmla="*/ f185 1 209"/>
              <a:gd name="f254" fmla="*/ f186 1 81"/>
              <a:gd name="f255" fmla="*/ f187 1 209"/>
              <a:gd name="f256" fmla="*/ f188 1 209"/>
              <a:gd name="f257" fmla="*/ f189 1 81"/>
              <a:gd name="f258" fmla="*/ f190 1 209"/>
              <a:gd name="f259" fmla="*/ f191 1 209"/>
              <a:gd name="f260" fmla="*/ f192 1 209"/>
              <a:gd name="f261" fmla="*/ f193 1 209"/>
              <a:gd name="f262" fmla="*/ f194 1 81"/>
              <a:gd name="f263" fmla="*/ f195 1 209"/>
              <a:gd name="f264" fmla="*/ f196 1 209"/>
              <a:gd name="f265" fmla="*/ f197 1 209"/>
              <a:gd name="f266" fmla="*/ f198 1 81"/>
              <a:gd name="f267" fmla="*/ f199 1 209"/>
              <a:gd name="f268" fmla="*/ f200 1 81"/>
              <a:gd name="f269" fmla="*/ f201 1 209"/>
              <a:gd name="f270" fmla="*/ f202 1 81"/>
              <a:gd name="f271" fmla="*/ f203 1 209"/>
              <a:gd name="f272" fmla="*/ f204 1 81"/>
              <a:gd name="f273" fmla="*/ 0 1 f136"/>
              <a:gd name="f274" fmla="*/ f130 1 f136"/>
              <a:gd name="f275" fmla="*/ 0 1 f137"/>
              <a:gd name="f276" fmla="*/ f131 1 f137"/>
              <a:gd name="f277" fmla="*/ f206 1 f136"/>
              <a:gd name="f278" fmla="*/ f207 1 f137"/>
              <a:gd name="f279" fmla="*/ f208 1 f136"/>
              <a:gd name="f280" fmla="*/ f209 1 f137"/>
              <a:gd name="f281" fmla="*/ f210 1 f136"/>
              <a:gd name="f282" fmla="*/ f211 1 f137"/>
              <a:gd name="f283" fmla="*/ f212 1 f136"/>
              <a:gd name="f284" fmla="*/ f213 1 f137"/>
              <a:gd name="f285" fmla="*/ f214 1 f137"/>
              <a:gd name="f286" fmla="*/ f215 1 f136"/>
              <a:gd name="f287" fmla="*/ f216 1 f137"/>
              <a:gd name="f288" fmla="*/ f217 1 f136"/>
              <a:gd name="f289" fmla="*/ f218 1 f136"/>
              <a:gd name="f290" fmla="*/ f219 1 f137"/>
              <a:gd name="f291" fmla="*/ f220 1 f136"/>
              <a:gd name="f292" fmla="*/ f221 1 f137"/>
              <a:gd name="f293" fmla="*/ f222 1 f137"/>
              <a:gd name="f294" fmla="*/ f223 1 f137"/>
              <a:gd name="f295" fmla="*/ f224 1 f136"/>
              <a:gd name="f296" fmla="*/ f225 1 f137"/>
              <a:gd name="f297" fmla="*/ f226 1 f136"/>
              <a:gd name="f298" fmla="*/ f227 1 f137"/>
              <a:gd name="f299" fmla="*/ f228 1 f136"/>
              <a:gd name="f300" fmla="*/ f229 1 f136"/>
              <a:gd name="f301" fmla="*/ f230 1 f137"/>
              <a:gd name="f302" fmla="*/ f231 1 f136"/>
              <a:gd name="f303" fmla="*/ f232 1 f137"/>
              <a:gd name="f304" fmla="*/ f233 1 f136"/>
              <a:gd name="f305" fmla="*/ f234 1 f136"/>
              <a:gd name="f306" fmla="*/ f235 1 f137"/>
              <a:gd name="f307" fmla="*/ f236 1 f137"/>
              <a:gd name="f308" fmla="*/ f237 1 f136"/>
              <a:gd name="f309" fmla="*/ f238 1 f137"/>
              <a:gd name="f310" fmla="*/ f239 1 f137"/>
              <a:gd name="f311" fmla="*/ f240 1 f136"/>
              <a:gd name="f312" fmla="*/ f241 1 f137"/>
              <a:gd name="f313" fmla="*/ f242 1 f136"/>
              <a:gd name="f314" fmla="*/ f243 1 f137"/>
              <a:gd name="f315" fmla="*/ f244 1 f136"/>
              <a:gd name="f316" fmla="*/ f245 1 f137"/>
              <a:gd name="f317" fmla="*/ f246 1 f136"/>
              <a:gd name="f318" fmla="*/ f247 1 f136"/>
              <a:gd name="f319" fmla="*/ f248 1 f137"/>
              <a:gd name="f320" fmla="*/ f249 1 f136"/>
              <a:gd name="f321" fmla="*/ f250 1 f137"/>
              <a:gd name="f322" fmla="*/ f251 1 f136"/>
              <a:gd name="f323" fmla="*/ f252 1 f137"/>
              <a:gd name="f324" fmla="*/ f253 1 f136"/>
              <a:gd name="f325" fmla="*/ f254 1 f137"/>
              <a:gd name="f326" fmla="*/ f255 1 f136"/>
              <a:gd name="f327" fmla="*/ f256 1 f136"/>
              <a:gd name="f328" fmla="*/ f257 1 f137"/>
              <a:gd name="f329" fmla="*/ f258 1 f136"/>
              <a:gd name="f330" fmla="*/ f259 1 f136"/>
              <a:gd name="f331" fmla="*/ f260 1 f136"/>
              <a:gd name="f332" fmla="*/ f261 1 f136"/>
              <a:gd name="f333" fmla="*/ f262 1 f137"/>
              <a:gd name="f334" fmla="*/ f263 1 f136"/>
              <a:gd name="f335" fmla="*/ f264 1 f136"/>
              <a:gd name="f336" fmla="*/ f265 1 f136"/>
              <a:gd name="f337" fmla="*/ f266 1 f137"/>
              <a:gd name="f338" fmla="*/ f267 1 f136"/>
              <a:gd name="f339" fmla="*/ f268 1 f137"/>
              <a:gd name="f340" fmla="*/ f269 1 f136"/>
              <a:gd name="f341" fmla="*/ f270 1 f137"/>
              <a:gd name="f342" fmla="*/ f271 1 f136"/>
              <a:gd name="f343" fmla="*/ f272 1 f137"/>
              <a:gd name="f344" fmla="*/ f273 f127 1"/>
              <a:gd name="f345" fmla="*/ f274 f127 1"/>
              <a:gd name="f346" fmla="*/ f276 f128 1"/>
              <a:gd name="f347" fmla="*/ f275 f128 1"/>
              <a:gd name="f348" fmla="*/ f277 f127 1"/>
              <a:gd name="f349" fmla="*/ f278 f128 1"/>
              <a:gd name="f350" fmla="*/ f279 f127 1"/>
              <a:gd name="f351" fmla="*/ f280 f128 1"/>
              <a:gd name="f352" fmla="*/ f281 f127 1"/>
              <a:gd name="f353" fmla="*/ f282 f128 1"/>
              <a:gd name="f354" fmla="*/ f283 f127 1"/>
              <a:gd name="f355" fmla="*/ f284 f128 1"/>
              <a:gd name="f356" fmla="*/ f285 f128 1"/>
              <a:gd name="f357" fmla="*/ f286 f127 1"/>
              <a:gd name="f358" fmla="*/ f287 f128 1"/>
              <a:gd name="f359" fmla="*/ f288 f127 1"/>
              <a:gd name="f360" fmla="*/ f289 f127 1"/>
              <a:gd name="f361" fmla="*/ f290 f128 1"/>
              <a:gd name="f362" fmla="*/ f291 f127 1"/>
              <a:gd name="f363" fmla="*/ f292 f128 1"/>
              <a:gd name="f364" fmla="*/ f293 f128 1"/>
              <a:gd name="f365" fmla="*/ f294 f128 1"/>
              <a:gd name="f366" fmla="*/ f295 f127 1"/>
              <a:gd name="f367" fmla="*/ f296 f128 1"/>
              <a:gd name="f368" fmla="*/ f297 f127 1"/>
              <a:gd name="f369" fmla="*/ f298 f128 1"/>
              <a:gd name="f370" fmla="*/ f299 f127 1"/>
              <a:gd name="f371" fmla="*/ f300 f127 1"/>
              <a:gd name="f372" fmla="*/ f301 f128 1"/>
              <a:gd name="f373" fmla="*/ f302 f127 1"/>
              <a:gd name="f374" fmla="*/ f303 f128 1"/>
              <a:gd name="f375" fmla="*/ f304 f127 1"/>
              <a:gd name="f376" fmla="*/ f305 f127 1"/>
              <a:gd name="f377" fmla="*/ f306 f128 1"/>
              <a:gd name="f378" fmla="*/ f307 f128 1"/>
              <a:gd name="f379" fmla="*/ f308 f127 1"/>
              <a:gd name="f380" fmla="*/ f309 f128 1"/>
              <a:gd name="f381" fmla="*/ f310 f128 1"/>
              <a:gd name="f382" fmla="*/ f311 f127 1"/>
              <a:gd name="f383" fmla="*/ f312 f128 1"/>
              <a:gd name="f384" fmla="*/ f313 f127 1"/>
              <a:gd name="f385" fmla="*/ f314 f128 1"/>
              <a:gd name="f386" fmla="*/ f315 f127 1"/>
              <a:gd name="f387" fmla="*/ f316 f128 1"/>
              <a:gd name="f388" fmla="*/ f317 f127 1"/>
              <a:gd name="f389" fmla="*/ f318 f127 1"/>
              <a:gd name="f390" fmla="*/ f319 f128 1"/>
              <a:gd name="f391" fmla="*/ f320 f127 1"/>
              <a:gd name="f392" fmla="*/ f321 f128 1"/>
              <a:gd name="f393" fmla="*/ f322 f127 1"/>
              <a:gd name="f394" fmla="*/ f323 f128 1"/>
              <a:gd name="f395" fmla="*/ f324 f127 1"/>
              <a:gd name="f396" fmla="*/ f325 f128 1"/>
              <a:gd name="f397" fmla="*/ f326 f127 1"/>
              <a:gd name="f398" fmla="*/ f327 f127 1"/>
              <a:gd name="f399" fmla="*/ f328 f128 1"/>
              <a:gd name="f400" fmla="*/ f329 f127 1"/>
              <a:gd name="f401" fmla="*/ f330 f127 1"/>
              <a:gd name="f402" fmla="*/ f331 f127 1"/>
              <a:gd name="f403" fmla="*/ f332 f127 1"/>
              <a:gd name="f404" fmla="*/ f333 f128 1"/>
              <a:gd name="f405" fmla="*/ f334 f127 1"/>
              <a:gd name="f406" fmla="*/ f335 f127 1"/>
              <a:gd name="f407" fmla="*/ f336 f127 1"/>
              <a:gd name="f408" fmla="*/ f337 f128 1"/>
              <a:gd name="f409" fmla="*/ f338 f127 1"/>
              <a:gd name="f410" fmla="*/ f339 f128 1"/>
              <a:gd name="f411" fmla="*/ f340 f127 1"/>
              <a:gd name="f412" fmla="*/ f341 f128 1"/>
              <a:gd name="f413" fmla="*/ f342 f127 1"/>
              <a:gd name="f414" fmla="*/ f343 f12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5">
                <a:pos x="f348" y="f349"/>
              </a:cxn>
              <a:cxn ang="f205">
                <a:pos x="f350" y="f351"/>
              </a:cxn>
              <a:cxn ang="f205">
                <a:pos x="f352" y="f353"/>
              </a:cxn>
              <a:cxn ang="f205">
                <a:pos x="f354" y="f355"/>
              </a:cxn>
              <a:cxn ang="f205">
                <a:pos x="f354" y="f356"/>
              </a:cxn>
              <a:cxn ang="f205">
                <a:pos x="f357" y="f356"/>
              </a:cxn>
              <a:cxn ang="f205">
                <a:pos x="f357" y="f358"/>
              </a:cxn>
              <a:cxn ang="f205">
                <a:pos x="f359" y="f358"/>
              </a:cxn>
              <a:cxn ang="f205">
                <a:pos x="f360" y="f361"/>
              </a:cxn>
              <a:cxn ang="f205">
                <a:pos x="f362" y="f363"/>
              </a:cxn>
              <a:cxn ang="f205">
                <a:pos x="f362" y="f364"/>
              </a:cxn>
              <a:cxn ang="f205">
                <a:pos x="f362" y="f365"/>
              </a:cxn>
              <a:cxn ang="f205">
                <a:pos x="f366" y="f367"/>
              </a:cxn>
              <a:cxn ang="f205">
                <a:pos x="f368" y="f367"/>
              </a:cxn>
              <a:cxn ang="f205">
                <a:pos x="f368" y="f369"/>
              </a:cxn>
              <a:cxn ang="f205">
                <a:pos x="f370" y="f369"/>
              </a:cxn>
              <a:cxn ang="f205">
                <a:pos x="f371" y="f372"/>
              </a:cxn>
              <a:cxn ang="f205">
                <a:pos x="f373" y="f374"/>
              </a:cxn>
              <a:cxn ang="f205">
                <a:pos x="f375" y="f355"/>
              </a:cxn>
              <a:cxn ang="f205">
                <a:pos x="f376" y="f377"/>
              </a:cxn>
              <a:cxn ang="f205">
                <a:pos x="f376" y="f378"/>
              </a:cxn>
              <a:cxn ang="f205">
                <a:pos x="f379" y="f380"/>
              </a:cxn>
              <a:cxn ang="f205">
                <a:pos x="f379" y="f381"/>
              </a:cxn>
              <a:cxn ang="f205">
                <a:pos x="f382" y="f383"/>
              </a:cxn>
              <a:cxn ang="f205">
                <a:pos x="f382" y="f365"/>
              </a:cxn>
              <a:cxn ang="f205">
                <a:pos x="f384" y="f385"/>
              </a:cxn>
              <a:cxn ang="f205">
                <a:pos x="f386" y="f387"/>
              </a:cxn>
              <a:cxn ang="f205">
                <a:pos x="f386" y="f372"/>
              </a:cxn>
              <a:cxn ang="f205">
                <a:pos x="f388" y="f374"/>
              </a:cxn>
              <a:cxn ang="f205">
                <a:pos x="f389" y="f390"/>
              </a:cxn>
              <a:cxn ang="f205">
                <a:pos x="f391" y="f392"/>
              </a:cxn>
              <a:cxn ang="f205">
                <a:pos x="f393" y="f394"/>
              </a:cxn>
              <a:cxn ang="f205">
                <a:pos x="f393" y="f355"/>
              </a:cxn>
              <a:cxn ang="f205">
                <a:pos x="f395" y="f396"/>
              </a:cxn>
              <a:cxn ang="f205">
                <a:pos x="f397" y="f355"/>
              </a:cxn>
              <a:cxn ang="f205">
                <a:pos x="f398" y="f399"/>
              </a:cxn>
              <a:cxn ang="f205">
                <a:pos x="f400" y="f399"/>
              </a:cxn>
              <a:cxn ang="f205">
                <a:pos x="f400" y="f356"/>
              </a:cxn>
              <a:cxn ang="f205">
                <a:pos x="f401" y="f390"/>
              </a:cxn>
              <a:cxn ang="f205">
                <a:pos x="f402" y="f374"/>
              </a:cxn>
              <a:cxn ang="f205">
                <a:pos x="f403" y="f404"/>
              </a:cxn>
              <a:cxn ang="f205">
                <a:pos x="f405" y="f396"/>
              </a:cxn>
              <a:cxn ang="f205">
                <a:pos x="f406" y="f367"/>
              </a:cxn>
              <a:cxn ang="f205">
                <a:pos x="f406" y="f387"/>
              </a:cxn>
              <a:cxn ang="f205">
                <a:pos x="f407" y="f387"/>
              </a:cxn>
              <a:cxn ang="f205">
                <a:pos x="f407" y="f408"/>
              </a:cxn>
              <a:cxn ang="f205">
                <a:pos x="f409" y="f408"/>
              </a:cxn>
              <a:cxn ang="f205">
                <a:pos x="f409" y="f410"/>
              </a:cxn>
              <a:cxn ang="f205">
                <a:pos x="f411" y="f387"/>
              </a:cxn>
              <a:cxn ang="f205">
                <a:pos x="f411" y="f412"/>
              </a:cxn>
              <a:cxn ang="f205">
                <a:pos x="f411" y="f377"/>
              </a:cxn>
              <a:cxn ang="f205">
                <a:pos x="f413" y="f414"/>
              </a:cxn>
              <a:cxn ang="f205">
                <a:pos x="f348" y="f377"/>
              </a:cxn>
              <a:cxn ang="f205">
                <a:pos x="f348" y="f349"/>
              </a:cxn>
            </a:cxnLst>
            <a:rect l="f344" t="f347" r="f345" b="f346"/>
            <a:pathLst>
              <a:path w="209" h="8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9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5" y="f14"/>
                  <a:pt x="f25" y="f27"/>
                  <a:pt x="f25" y="f28"/>
                </a:cubicBezTo>
                <a:cubicBezTo>
                  <a:pt x="f29" y="f28"/>
                  <a:pt x="f30" y="f28"/>
                  <a:pt x="f31" y="f28"/>
                </a:cubicBezTo>
                <a:cubicBezTo>
                  <a:pt x="f31" y="f27"/>
                  <a:pt x="f31" y="f32"/>
                  <a:pt x="f31" y="f33"/>
                </a:cubicBezTo>
                <a:cubicBezTo>
                  <a:pt x="f34" y="f33"/>
                  <a:pt x="f35" y="f33"/>
                  <a:pt x="f36" y="f33"/>
                </a:cubicBezTo>
                <a:cubicBezTo>
                  <a:pt x="f37" y="f38"/>
                  <a:pt x="f39" y="f38"/>
                  <a:pt x="f40" y="f41"/>
                </a:cubicBezTo>
                <a:cubicBezTo>
                  <a:pt x="f42" y="f41"/>
                  <a:pt x="f43" y="f22"/>
                  <a:pt x="f43" y="f44"/>
                </a:cubicBezTo>
                <a:cubicBezTo>
                  <a:pt x="f45" y="f33"/>
                  <a:pt x="f43" y="f46"/>
                  <a:pt x="f43" y="f47"/>
                </a:cubicBezTo>
                <a:cubicBezTo>
                  <a:pt x="f43" y="f12"/>
                  <a:pt x="f43" y="f14"/>
                  <a:pt x="f43" y="f16"/>
                </a:cubicBezTo>
                <a:cubicBezTo>
                  <a:pt x="f48" y="f49"/>
                  <a:pt x="f50" y="f47"/>
                  <a:pt x="f51" y="f24"/>
                </a:cubicBezTo>
                <a:cubicBezTo>
                  <a:pt x="f52" y="f24"/>
                  <a:pt x="f52" y="f24"/>
                  <a:pt x="f53" y="f24"/>
                </a:cubicBezTo>
                <a:cubicBezTo>
                  <a:pt x="f53" y="f14"/>
                  <a:pt x="f53" y="f54"/>
                  <a:pt x="f53" y="f55"/>
                </a:cubicBezTo>
                <a:cubicBezTo>
                  <a:pt x="f56" y="f55"/>
                  <a:pt x="f56" y="f55"/>
                  <a:pt x="f57" y="f55"/>
                </a:cubicBezTo>
                <a:cubicBezTo>
                  <a:pt x="f57" y="f58"/>
                  <a:pt x="f57" y="f28"/>
                  <a:pt x="f59" y="f25"/>
                </a:cubicBezTo>
                <a:cubicBezTo>
                  <a:pt x="f60" y="f21"/>
                  <a:pt x="f61" y="f21"/>
                  <a:pt x="f62" y="f21"/>
                </a:cubicBezTo>
                <a:cubicBezTo>
                  <a:pt x="f63" y="f17"/>
                  <a:pt x="f63" y="f32"/>
                  <a:pt x="f63" y="f26"/>
                </a:cubicBezTo>
                <a:cubicBezTo>
                  <a:pt x="f64" y="f44"/>
                  <a:pt x="f65" y="f18"/>
                  <a:pt x="f66" y="f13"/>
                </a:cubicBezTo>
                <a:cubicBezTo>
                  <a:pt x="f66" y="f9"/>
                  <a:pt x="f66" y="f67"/>
                  <a:pt x="f66" y="f68"/>
                </a:cubicBezTo>
                <a:cubicBezTo>
                  <a:pt x="f69" y="f70"/>
                  <a:pt x="f71" y="f22"/>
                  <a:pt x="f64" y="f72"/>
                </a:cubicBezTo>
                <a:cubicBezTo>
                  <a:pt x="f73" y="f44"/>
                  <a:pt x="f64" y="f33"/>
                  <a:pt x="f64" y="f46"/>
                </a:cubicBezTo>
                <a:cubicBezTo>
                  <a:pt x="f73" y="f74"/>
                  <a:pt x="f69" y="f14"/>
                  <a:pt x="f75" y="f49"/>
                </a:cubicBezTo>
                <a:cubicBezTo>
                  <a:pt x="f75" y="f49"/>
                  <a:pt x="f75" y="f76"/>
                  <a:pt x="f75" y="f16"/>
                </a:cubicBezTo>
                <a:cubicBezTo>
                  <a:pt x="f77" y="f78"/>
                  <a:pt x="f79" y="f80"/>
                  <a:pt x="f79" y="f81"/>
                </a:cubicBezTo>
                <a:cubicBezTo>
                  <a:pt x="f79" y="f82"/>
                  <a:pt x="f79" y="f83"/>
                  <a:pt x="f84" y="f85"/>
                </a:cubicBezTo>
                <a:cubicBezTo>
                  <a:pt x="f84" y="f86"/>
                  <a:pt x="f84" y="f31"/>
                  <a:pt x="f84" y="f25"/>
                </a:cubicBezTo>
                <a:cubicBezTo>
                  <a:pt x="f87" y="f21"/>
                  <a:pt x="f88" y="f21"/>
                  <a:pt x="f89" y="f21"/>
                </a:cubicBezTo>
                <a:cubicBezTo>
                  <a:pt x="f90" y="f19"/>
                  <a:pt x="f90" y="f91"/>
                  <a:pt x="f90" y="f17"/>
                </a:cubicBezTo>
                <a:cubicBezTo>
                  <a:pt x="f90" y="f76"/>
                  <a:pt x="f89" y="f32"/>
                  <a:pt x="f92" y="f74"/>
                </a:cubicBezTo>
                <a:cubicBezTo>
                  <a:pt x="f93" y="f47"/>
                  <a:pt x="f94" y="f44"/>
                  <a:pt x="f93" y="f8"/>
                </a:cubicBezTo>
                <a:cubicBezTo>
                  <a:pt x="f93" y="f44"/>
                  <a:pt x="f93" y="f33"/>
                  <a:pt x="f93" y="f26"/>
                </a:cubicBezTo>
                <a:cubicBezTo>
                  <a:pt x="f93" y="f47"/>
                  <a:pt x="f95" y="f74"/>
                  <a:pt x="f95" y="f96"/>
                </a:cubicBezTo>
                <a:cubicBezTo>
                  <a:pt x="f97" y="f74"/>
                  <a:pt x="f98" y="f47"/>
                  <a:pt x="f98" y="f26"/>
                </a:cubicBezTo>
                <a:cubicBezTo>
                  <a:pt x="f99" y="f46"/>
                  <a:pt x="f99" y="f46"/>
                  <a:pt x="f99" y="f10"/>
                </a:cubicBezTo>
                <a:cubicBezTo>
                  <a:pt x="f100" y="f10"/>
                  <a:pt x="f101" y="f10"/>
                  <a:pt x="f102" y="f10"/>
                </a:cubicBezTo>
                <a:cubicBezTo>
                  <a:pt x="f102" y="f96"/>
                  <a:pt x="f102" y="f17"/>
                  <a:pt x="f102" y="f28"/>
                </a:cubicBezTo>
                <a:cubicBezTo>
                  <a:pt x="f103" y="f21"/>
                  <a:pt x="f104" y="f19"/>
                  <a:pt x="f105" y="f17"/>
                </a:cubicBezTo>
                <a:cubicBezTo>
                  <a:pt x="f106" y="f91"/>
                  <a:pt x="f107" y="f19"/>
                  <a:pt x="f108" y="f21"/>
                </a:cubicBezTo>
                <a:cubicBezTo>
                  <a:pt x="f108" y="f54"/>
                  <a:pt x="f109" y="f54"/>
                  <a:pt x="f109" y="f54"/>
                </a:cubicBezTo>
                <a:cubicBezTo>
                  <a:pt x="f108" y="f76"/>
                  <a:pt x="f110" y="f14"/>
                  <a:pt x="f111" y="f96"/>
                </a:cubicBezTo>
                <a:cubicBezTo>
                  <a:pt x="f112" y="f74"/>
                  <a:pt x="f113" y="f46"/>
                  <a:pt x="f114" y="f24"/>
                </a:cubicBezTo>
                <a:cubicBezTo>
                  <a:pt x="f114" y="f91"/>
                  <a:pt x="f114" y="f115"/>
                  <a:pt x="f114" y="f85"/>
                </a:cubicBezTo>
                <a:cubicBezTo>
                  <a:pt x="f116" y="f85"/>
                  <a:pt x="f117" y="f85"/>
                  <a:pt x="f6" y="f85"/>
                </a:cubicBezTo>
                <a:cubicBezTo>
                  <a:pt x="f6" y="f118"/>
                  <a:pt x="f6" y="f43"/>
                  <a:pt x="f6" y="f7"/>
                </a:cubicBezTo>
                <a:cubicBezTo>
                  <a:pt x="f119" y="f7"/>
                  <a:pt x="f39" y="f7"/>
                  <a:pt x="f5" y="f7"/>
                </a:cubicBezTo>
                <a:cubicBezTo>
                  <a:pt x="f5" y="f43"/>
                  <a:pt x="f5" y="f118"/>
                  <a:pt x="f5" y="f120"/>
                </a:cubicBezTo>
                <a:cubicBezTo>
                  <a:pt x="f121" y="f85"/>
                  <a:pt x="f122" y="f85"/>
                  <a:pt x="f123" y="f85"/>
                </a:cubicBezTo>
                <a:cubicBezTo>
                  <a:pt x="f123" y="f82"/>
                  <a:pt x="f123" y="f39"/>
                  <a:pt x="f123" y="f124"/>
                </a:cubicBezTo>
                <a:cubicBezTo>
                  <a:pt x="f123" y="f29"/>
                  <a:pt x="f123" y="f26"/>
                  <a:pt x="f123" y="f13"/>
                </a:cubicBezTo>
                <a:cubicBezTo>
                  <a:pt x="f123" y="f125"/>
                  <a:pt x="f123" y="f5"/>
                  <a:pt x="f18" y="f5"/>
                </a:cubicBezTo>
                <a:cubicBezTo>
                  <a:pt x="f41" y="f5"/>
                  <a:pt x="f22" y="f125"/>
                  <a:pt x="f8" y="f13"/>
                </a:cubicBezTo>
                <a:cubicBezTo>
                  <a:pt x="f8" y="f11"/>
                  <a:pt x="f8" y="f11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3BC23DC-17DF-4ED8-B0A1-8BB7E0B05DEF}"/>
              </a:ext>
            </a:extLst>
          </p:cNvPr>
          <p:cNvSpPr/>
          <p:nvPr/>
        </p:nvSpPr>
        <p:spPr>
          <a:xfrm>
            <a:off x="5635319" y="2555702"/>
            <a:ext cx="1229365" cy="51997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9"/>
              <a:gd name="f7" fmla="val 87"/>
              <a:gd name="f8" fmla="val 112"/>
              <a:gd name="f9" fmla="val 11"/>
              <a:gd name="f10" fmla="val 12"/>
              <a:gd name="f11" fmla="val 14"/>
              <a:gd name="f12" fmla="val 113"/>
              <a:gd name="f13" fmla="val 120"/>
              <a:gd name="f14" fmla="val 17"/>
              <a:gd name="f15" fmla="val 118"/>
              <a:gd name="f16" fmla="val 24"/>
              <a:gd name="f17" fmla="val 119"/>
              <a:gd name="f18" fmla="val 30"/>
              <a:gd name="f19" fmla="val 121"/>
              <a:gd name="f20" fmla="val 123"/>
              <a:gd name="f21" fmla="val 125"/>
              <a:gd name="f22" fmla="val 25"/>
              <a:gd name="f23" fmla="val 21"/>
              <a:gd name="f24" fmla="val 128"/>
              <a:gd name="f25" fmla="val 131"/>
              <a:gd name="f26" fmla="val 134"/>
              <a:gd name="f27" fmla="val 9"/>
              <a:gd name="f28" fmla="val 137"/>
              <a:gd name="f29" fmla="val 140"/>
              <a:gd name="f30" fmla="val 13"/>
              <a:gd name="f31" fmla="val 143"/>
              <a:gd name="f32" fmla="val 15"/>
              <a:gd name="f33" fmla="val 144"/>
              <a:gd name="f34" fmla="val 16"/>
              <a:gd name="f35" fmla="val 18"/>
              <a:gd name="f36" fmla="val 19"/>
              <a:gd name="f37" fmla="val 29"/>
              <a:gd name="f38" fmla="val 34"/>
              <a:gd name="f39" fmla="val 35"/>
              <a:gd name="f40" fmla="val 145"/>
              <a:gd name="f41" fmla="val 37"/>
              <a:gd name="f42" fmla="val 146"/>
              <a:gd name="f43" fmla="val 38"/>
              <a:gd name="f44" fmla="val 147"/>
              <a:gd name="f45" fmla="val 149"/>
              <a:gd name="f46" fmla="val 150"/>
              <a:gd name="f47" fmla="val 36"/>
              <a:gd name="f48" fmla="val 154"/>
              <a:gd name="f49" fmla="val 157"/>
              <a:gd name="f50" fmla="val 162"/>
              <a:gd name="f51" fmla="val 27"/>
              <a:gd name="f52" fmla="val 44"/>
              <a:gd name="f53" fmla="val 52"/>
              <a:gd name="f54" fmla="val 166"/>
              <a:gd name="f55" fmla="val 50"/>
              <a:gd name="f56" fmla="val 173"/>
              <a:gd name="f57" fmla="val 53"/>
              <a:gd name="f58" fmla="val 172"/>
              <a:gd name="f59" fmla="val 45"/>
              <a:gd name="f60" fmla="val 175"/>
              <a:gd name="f61" fmla="val 177"/>
              <a:gd name="f62" fmla="val 179"/>
              <a:gd name="f63" fmla="val 43"/>
              <a:gd name="f64" fmla="val 186"/>
              <a:gd name="f65" fmla="val 42"/>
              <a:gd name="f66" fmla="val 187"/>
              <a:gd name="f67" fmla="val 188"/>
              <a:gd name="f68" fmla="val 51"/>
              <a:gd name="f69" fmla="val 189"/>
              <a:gd name="f70" fmla="val 190"/>
              <a:gd name="f71" fmla="val 54"/>
              <a:gd name="f72" fmla="val 200"/>
              <a:gd name="f73" fmla="val 58"/>
              <a:gd name="f74" fmla="val 203"/>
              <a:gd name="f75" fmla="val 66"/>
              <a:gd name="f76" fmla="val 201"/>
              <a:gd name="f77" fmla="val 76"/>
              <a:gd name="f78" fmla="val 77"/>
              <a:gd name="f79" fmla="val 79"/>
              <a:gd name="f80" fmla="val 202"/>
              <a:gd name="f81" fmla="val 80"/>
              <a:gd name="f82" fmla="val 204"/>
              <a:gd name="f83" fmla="val 207"/>
              <a:gd name="f84" fmla="val 81"/>
              <a:gd name="f85" fmla="val 83"/>
              <a:gd name="f86" fmla="val 85"/>
              <a:gd name="f87" fmla="val 70"/>
              <a:gd name="f88" fmla="val 2"/>
              <a:gd name="f89" fmla="val 5"/>
              <a:gd name="f90" fmla="val 8"/>
              <a:gd name="f91" fmla="val 71"/>
              <a:gd name="f92" fmla="val 63"/>
              <a:gd name="f93" fmla="val 48"/>
              <a:gd name="f94" fmla="val 22"/>
              <a:gd name="f95" fmla="val 61"/>
              <a:gd name="f96" fmla="val 69"/>
              <a:gd name="f97" fmla="val 78"/>
              <a:gd name="f98" fmla="val 23"/>
              <a:gd name="f99" fmla="val 26"/>
              <a:gd name="f100" fmla="val 68"/>
              <a:gd name="f101" fmla="val 59"/>
              <a:gd name="f102" fmla="val 46"/>
              <a:gd name="f103" fmla="val 31"/>
              <a:gd name="f104" fmla="val 39"/>
              <a:gd name="f105" fmla="val 32"/>
              <a:gd name="f106" fmla="val 41"/>
              <a:gd name="f107" fmla="val 47"/>
              <a:gd name="f108" fmla="val 49"/>
              <a:gd name="f109" fmla="val 7"/>
              <a:gd name="f110" fmla="val 55"/>
              <a:gd name="f111" fmla="val 64"/>
              <a:gd name="f112" fmla="val 67"/>
              <a:gd name="f113" fmla="val 72"/>
              <a:gd name="f114" fmla="val 40"/>
              <a:gd name="f115" fmla="val 73"/>
              <a:gd name="f116" fmla="val 82"/>
              <a:gd name="f117" fmla="val 86"/>
              <a:gd name="f118" fmla="val 90"/>
              <a:gd name="f119" fmla="val 1"/>
              <a:gd name="f120" fmla="val 89"/>
              <a:gd name="f121" fmla="val 95"/>
              <a:gd name="f122" fmla="val 99"/>
              <a:gd name="f123" fmla="val 101"/>
              <a:gd name="f124" fmla="val 102"/>
              <a:gd name="f125" fmla="val 103"/>
              <a:gd name="f126" fmla="val 104"/>
              <a:gd name="f127" fmla="val 20"/>
              <a:gd name="f128" fmla="val 10"/>
              <a:gd name="f129" fmla="val 105"/>
              <a:gd name="f130" fmla="val 106"/>
              <a:gd name="f131" fmla="val 108"/>
              <a:gd name="f132" fmla="val 110"/>
              <a:gd name="f133" fmla="+- 0 0 -90"/>
              <a:gd name="f134" fmla="*/ f3 1 209"/>
              <a:gd name="f135" fmla="*/ f4 1 87"/>
              <a:gd name="f136" fmla="val f5"/>
              <a:gd name="f137" fmla="val f6"/>
              <a:gd name="f138" fmla="val f7"/>
              <a:gd name="f139" fmla="*/ f133 f0 1"/>
              <a:gd name="f140" fmla="+- f138 0 f136"/>
              <a:gd name="f141" fmla="+- f137 0 f136"/>
              <a:gd name="f142" fmla="*/ f139 1 f2"/>
              <a:gd name="f143" fmla="*/ f141 1 209"/>
              <a:gd name="f144" fmla="*/ f140 1 87"/>
              <a:gd name="f145" fmla="*/ 112 f141 1"/>
              <a:gd name="f146" fmla="*/ 11 f140 1"/>
              <a:gd name="f147" fmla="*/ 113 f141 1"/>
              <a:gd name="f148" fmla="*/ 14 f140 1"/>
              <a:gd name="f149" fmla="*/ 119 f141 1"/>
              <a:gd name="f150" fmla="*/ 30 f140 1"/>
              <a:gd name="f151" fmla="*/ 125 f141 1"/>
              <a:gd name="f152" fmla="*/ 17 f140 1"/>
              <a:gd name="f153" fmla="*/ 134 f141 1"/>
              <a:gd name="f154" fmla="*/ 9 f140 1"/>
              <a:gd name="f155" fmla="*/ 143 f141 1"/>
              <a:gd name="f156" fmla="*/ 15 f140 1"/>
              <a:gd name="f157" fmla="*/ 19 f140 1"/>
              <a:gd name="f158" fmla="*/ 144 f141 1"/>
              <a:gd name="f159" fmla="*/ 34 f140 1"/>
              <a:gd name="f160" fmla="*/ 146 f141 1"/>
              <a:gd name="f161" fmla="*/ 38 f140 1"/>
              <a:gd name="f162" fmla="*/ 150 f141 1"/>
              <a:gd name="f163" fmla="*/ 36 f140 1"/>
              <a:gd name="f164" fmla="*/ 162 f141 1"/>
              <a:gd name="f165" fmla="*/ 27 f140 1"/>
              <a:gd name="f166" fmla="*/ 52 f140 1"/>
              <a:gd name="f167" fmla="*/ 172 f141 1"/>
              <a:gd name="f168" fmla="*/ 45 f140 1"/>
              <a:gd name="f169" fmla="*/ 179 f141 1"/>
              <a:gd name="f170" fmla="*/ 43 f140 1"/>
              <a:gd name="f171" fmla="*/ 188 f141 1"/>
              <a:gd name="f172" fmla="*/ 50 f140 1"/>
              <a:gd name="f173" fmla="*/ 190 f141 1"/>
              <a:gd name="f174" fmla="*/ 54 f140 1"/>
              <a:gd name="f175" fmla="*/ 201 f141 1"/>
              <a:gd name="f176" fmla="*/ 76 f140 1"/>
              <a:gd name="f177" fmla="*/ 202 f141 1"/>
              <a:gd name="f178" fmla="*/ 80 f140 1"/>
              <a:gd name="f179" fmla="*/ 209 f141 1"/>
              <a:gd name="f180" fmla="*/ 81 f140 1"/>
              <a:gd name="f181" fmla="*/ 87 f140 1"/>
              <a:gd name="f182" fmla="*/ 0 f141 1"/>
              <a:gd name="f183" fmla="*/ 8 f141 1"/>
              <a:gd name="f184" fmla="*/ 18 f141 1"/>
              <a:gd name="f185" fmla="*/ 48 f140 1"/>
              <a:gd name="f186" fmla="*/ 22 f141 1"/>
              <a:gd name="f187" fmla="*/ 77 f140 1"/>
              <a:gd name="f188" fmla="*/ 24 f141 1"/>
              <a:gd name="f189" fmla="*/ 26 f141 1"/>
              <a:gd name="f190" fmla="*/ 51 f140 1"/>
              <a:gd name="f191" fmla="*/ 31 f141 1"/>
              <a:gd name="f192" fmla="*/ 29 f140 1"/>
              <a:gd name="f193" fmla="*/ 38 f141 1"/>
              <a:gd name="f194" fmla="*/ 47 f141 1"/>
              <a:gd name="f195" fmla="*/ 44 f140 1"/>
              <a:gd name="f196" fmla="*/ 50 f141 1"/>
              <a:gd name="f197" fmla="*/ 21 f140 1"/>
              <a:gd name="f198" fmla="*/ 55 f141 1"/>
              <a:gd name="f199" fmla="*/ 2 f140 1"/>
              <a:gd name="f200" fmla="*/ 64 f141 1"/>
              <a:gd name="f201" fmla="*/ 72 f141 1"/>
              <a:gd name="f202" fmla="*/ 40 f140 1"/>
              <a:gd name="f203" fmla="*/ 78 f141 1"/>
              <a:gd name="f204" fmla="*/ 90 f141 1"/>
              <a:gd name="f205" fmla="*/ 1 f140 1"/>
              <a:gd name="f206" fmla="*/ 99 f141 1"/>
              <a:gd name="f207" fmla="*/ 31 f140 1"/>
              <a:gd name="f208" fmla="*/ 101 f141 1"/>
              <a:gd name="f209" fmla="*/ 103 f141 1"/>
              <a:gd name="f210" fmla="*/ 104 f141 1"/>
              <a:gd name="f211" fmla="*/ 10 f140 1"/>
              <a:gd name="f212" fmla="*/ 105 f141 1"/>
              <a:gd name="f213" fmla="*/ 8 f140 1"/>
              <a:gd name="f214" fmla="*/ 106 f141 1"/>
              <a:gd name="f215" fmla="+- f142 0 f1"/>
              <a:gd name="f216" fmla="*/ f145 1 209"/>
              <a:gd name="f217" fmla="*/ f146 1 87"/>
              <a:gd name="f218" fmla="*/ f147 1 209"/>
              <a:gd name="f219" fmla="*/ f148 1 87"/>
              <a:gd name="f220" fmla="*/ f149 1 209"/>
              <a:gd name="f221" fmla="*/ f150 1 87"/>
              <a:gd name="f222" fmla="*/ f151 1 209"/>
              <a:gd name="f223" fmla="*/ f152 1 87"/>
              <a:gd name="f224" fmla="*/ f153 1 209"/>
              <a:gd name="f225" fmla="*/ f154 1 87"/>
              <a:gd name="f226" fmla="*/ f155 1 209"/>
              <a:gd name="f227" fmla="*/ f156 1 87"/>
              <a:gd name="f228" fmla="*/ f157 1 87"/>
              <a:gd name="f229" fmla="*/ f158 1 209"/>
              <a:gd name="f230" fmla="*/ f159 1 87"/>
              <a:gd name="f231" fmla="*/ f160 1 209"/>
              <a:gd name="f232" fmla="*/ f161 1 87"/>
              <a:gd name="f233" fmla="*/ f162 1 209"/>
              <a:gd name="f234" fmla="*/ f163 1 87"/>
              <a:gd name="f235" fmla="*/ f164 1 209"/>
              <a:gd name="f236" fmla="*/ f165 1 87"/>
              <a:gd name="f237" fmla="*/ f166 1 87"/>
              <a:gd name="f238" fmla="*/ f167 1 209"/>
              <a:gd name="f239" fmla="*/ f168 1 87"/>
              <a:gd name="f240" fmla="*/ f169 1 209"/>
              <a:gd name="f241" fmla="*/ f170 1 87"/>
              <a:gd name="f242" fmla="*/ f171 1 209"/>
              <a:gd name="f243" fmla="*/ f172 1 87"/>
              <a:gd name="f244" fmla="*/ f173 1 209"/>
              <a:gd name="f245" fmla="*/ f174 1 87"/>
              <a:gd name="f246" fmla="*/ f175 1 209"/>
              <a:gd name="f247" fmla="*/ f176 1 87"/>
              <a:gd name="f248" fmla="*/ f177 1 209"/>
              <a:gd name="f249" fmla="*/ f178 1 87"/>
              <a:gd name="f250" fmla="*/ f179 1 209"/>
              <a:gd name="f251" fmla="*/ f180 1 87"/>
              <a:gd name="f252" fmla="*/ f181 1 87"/>
              <a:gd name="f253" fmla="*/ f182 1 209"/>
              <a:gd name="f254" fmla="*/ f183 1 209"/>
              <a:gd name="f255" fmla="*/ f184 1 209"/>
              <a:gd name="f256" fmla="*/ f185 1 87"/>
              <a:gd name="f257" fmla="*/ f186 1 209"/>
              <a:gd name="f258" fmla="*/ f187 1 87"/>
              <a:gd name="f259" fmla="*/ f188 1 209"/>
              <a:gd name="f260" fmla="*/ f189 1 209"/>
              <a:gd name="f261" fmla="*/ f190 1 87"/>
              <a:gd name="f262" fmla="*/ f191 1 209"/>
              <a:gd name="f263" fmla="*/ f192 1 87"/>
              <a:gd name="f264" fmla="*/ f193 1 209"/>
              <a:gd name="f265" fmla="*/ f194 1 209"/>
              <a:gd name="f266" fmla="*/ f195 1 87"/>
              <a:gd name="f267" fmla="*/ f196 1 209"/>
              <a:gd name="f268" fmla="*/ f197 1 87"/>
              <a:gd name="f269" fmla="*/ f198 1 209"/>
              <a:gd name="f270" fmla="*/ f199 1 87"/>
              <a:gd name="f271" fmla="*/ f200 1 209"/>
              <a:gd name="f272" fmla="*/ f201 1 209"/>
              <a:gd name="f273" fmla="*/ f202 1 87"/>
              <a:gd name="f274" fmla="*/ f203 1 209"/>
              <a:gd name="f275" fmla="*/ f204 1 209"/>
              <a:gd name="f276" fmla="*/ f205 1 87"/>
              <a:gd name="f277" fmla="*/ f206 1 209"/>
              <a:gd name="f278" fmla="*/ f207 1 87"/>
              <a:gd name="f279" fmla="*/ f208 1 209"/>
              <a:gd name="f280" fmla="*/ f209 1 209"/>
              <a:gd name="f281" fmla="*/ f210 1 209"/>
              <a:gd name="f282" fmla="*/ f211 1 87"/>
              <a:gd name="f283" fmla="*/ f212 1 209"/>
              <a:gd name="f284" fmla="*/ f213 1 87"/>
              <a:gd name="f285" fmla="*/ f214 1 209"/>
              <a:gd name="f286" fmla="*/ 0 1 f143"/>
              <a:gd name="f287" fmla="*/ f137 1 f143"/>
              <a:gd name="f288" fmla="*/ 0 1 f144"/>
              <a:gd name="f289" fmla="*/ f138 1 f144"/>
              <a:gd name="f290" fmla="*/ f216 1 f143"/>
              <a:gd name="f291" fmla="*/ f217 1 f144"/>
              <a:gd name="f292" fmla="*/ f218 1 f143"/>
              <a:gd name="f293" fmla="*/ f219 1 f144"/>
              <a:gd name="f294" fmla="*/ f220 1 f143"/>
              <a:gd name="f295" fmla="*/ f221 1 f144"/>
              <a:gd name="f296" fmla="*/ f222 1 f143"/>
              <a:gd name="f297" fmla="*/ f223 1 f144"/>
              <a:gd name="f298" fmla="*/ f224 1 f143"/>
              <a:gd name="f299" fmla="*/ f225 1 f144"/>
              <a:gd name="f300" fmla="*/ f226 1 f143"/>
              <a:gd name="f301" fmla="*/ f227 1 f144"/>
              <a:gd name="f302" fmla="*/ f228 1 f144"/>
              <a:gd name="f303" fmla="*/ f229 1 f143"/>
              <a:gd name="f304" fmla="*/ f230 1 f144"/>
              <a:gd name="f305" fmla="*/ f231 1 f143"/>
              <a:gd name="f306" fmla="*/ f232 1 f144"/>
              <a:gd name="f307" fmla="*/ f233 1 f143"/>
              <a:gd name="f308" fmla="*/ f234 1 f144"/>
              <a:gd name="f309" fmla="*/ f235 1 f143"/>
              <a:gd name="f310" fmla="*/ f236 1 f144"/>
              <a:gd name="f311" fmla="*/ f237 1 f144"/>
              <a:gd name="f312" fmla="*/ f238 1 f143"/>
              <a:gd name="f313" fmla="*/ f239 1 f144"/>
              <a:gd name="f314" fmla="*/ f240 1 f143"/>
              <a:gd name="f315" fmla="*/ f241 1 f144"/>
              <a:gd name="f316" fmla="*/ f242 1 f143"/>
              <a:gd name="f317" fmla="*/ f243 1 f144"/>
              <a:gd name="f318" fmla="*/ f244 1 f143"/>
              <a:gd name="f319" fmla="*/ f245 1 f144"/>
              <a:gd name="f320" fmla="*/ f246 1 f143"/>
              <a:gd name="f321" fmla="*/ f247 1 f144"/>
              <a:gd name="f322" fmla="*/ f248 1 f143"/>
              <a:gd name="f323" fmla="*/ f249 1 f144"/>
              <a:gd name="f324" fmla="*/ f250 1 f143"/>
              <a:gd name="f325" fmla="*/ f251 1 f144"/>
              <a:gd name="f326" fmla="*/ f252 1 f144"/>
              <a:gd name="f327" fmla="*/ f253 1 f143"/>
              <a:gd name="f328" fmla="*/ f254 1 f143"/>
              <a:gd name="f329" fmla="*/ f255 1 f143"/>
              <a:gd name="f330" fmla="*/ f256 1 f144"/>
              <a:gd name="f331" fmla="*/ f257 1 f143"/>
              <a:gd name="f332" fmla="*/ f258 1 f144"/>
              <a:gd name="f333" fmla="*/ f259 1 f143"/>
              <a:gd name="f334" fmla="*/ f260 1 f143"/>
              <a:gd name="f335" fmla="*/ f261 1 f144"/>
              <a:gd name="f336" fmla="*/ f262 1 f143"/>
              <a:gd name="f337" fmla="*/ f263 1 f144"/>
              <a:gd name="f338" fmla="*/ f264 1 f143"/>
              <a:gd name="f339" fmla="*/ f265 1 f143"/>
              <a:gd name="f340" fmla="*/ f266 1 f144"/>
              <a:gd name="f341" fmla="*/ f267 1 f143"/>
              <a:gd name="f342" fmla="*/ f268 1 f144"/>
              <a:gd name="f343" fmla="*/ f269 1 f143"/>
              <a:gd name="f344" fmla="*/ f270 1 f144"/>
              <a:gd name="f345" fmla="*/ f271 1 f143"/>
              <a:gd name="f346" fmla="*/ f272 1 f143"/>
              <a:gd name="f347" fmla="*/ f273 1 f144"/>
              <a:gd name="f348" fmla="*/ f274 1 f143"/>
              <a:gd name="f349" fmla="*/ f275 1 f143"/>
              <a:gd name="f350" fmla="*/ f276 1 f144"/>
              <a:gd name="f351" fmla="*/ f277 1 f143"/>
              <a:gd name="f352" fmla="*/ f278 1 f144"/>
              <a:gd name="f353" fmla="*/ f279 1 f143"/>
              <a:gd name="f354" fmla="*/ f280 1 f143"/>
              <a:gd name="f355" fmla="*/ f281 1 f143"/>
              <a:gd name="f356" fmla="*/ f282 1 f144"/>
              <a:gd name="f357" fmla="*/ f283 1 f143"/>
              <a:gd name="f358" fmla="*/ f284 1 f144"/>
              <a:gd name="f359" fmla="*/ f285 1 f143"/>
              <a:gd name="f360" fmla="*/ f286 f134 1"/>
              <a:gd name="f361" fmla="*/ f287 f134 1"/>
              <a:gd name="f362" fmla="*/ f289 f135 1"/>
              <a:gd name="f363" fmla="*/ f288 f135 1"/>
              <a:gd name="f364" fmla="*/ f290 f134 1"/>
              <a:gd name="f365" fmla="*/ f291 f135 1"/>
              <a:gd name="f366" fmla="*/ f292 f134 1"/>
              <a:gd name="f367" fmla="*/ f293 f135 1"/>
              <a:gd name="f368" fmla="*/ f294 f134 1"/>
              <a:gd name="f369" fmla="*/ f295 f135 1"/>
              <a:gd name="f370" fmla="*/ f296 f134 1"/>
              <a:gd name="f371" fmla="*/ f297 f135 1"/>
              <a:gd name="f372" fmla="*/ f298 f134 1"/>
              <a:gd name="f373" fmla="*/ f299 f135 1"/>
              <a:gd name="f374" fmla="*/ f300 f134 1"/>
              <a:gd name="f375" fmla="*/ f301 f135 1"/>
              <a:gd name="f376" fmla="*/ f302 f135 1"/>
              <a:gd name="f377" fmla="*/ f303 f134 1"/>
              <a:gd name="f378" fmla="*/ f304 f135 1"/>
              <a:gd name="f379" fmla="*/ f305 f134 1"/>
              <a:gd name="f380" fmla="*/ f306 f135 1"/>
              <a:gd name="f381" fmla="*/ f307 f134 1"/>
              <a:gd name="f382" fmla="*/ f308 f135 1"/>
              <a:gd name="f383" fmla="*/ f309 f134 1"/>
              <a:gd name="f384" fmla="*/ f310 f135 1"/>
              <a:gd name="f385" fmla="*/ f311 f135 1"/>
              <a:gd name="f386" fmla="*/ f312 f134 1"/>
              <a:gd name="f387" fmla="*/ f313 f135 1"/>
              <a:gd name="f388" fmla="*/ f314 f134 1"/>
              <a:gd name="f389" fmla="*/ f315 f135 1"/>
              <a:gd name="f390" fmla="*/ f316 f134 1"/>
              <a:gd name="f391" fmla="*/ f317 f135 1"/>
              <a:gd name="f392" fmla="*/ f318 f134 1"/>
              <a:gd name="f393" fmla="*/ f319 f135 1"/>
              <a:gd name="f394" fmla="*/ f320 f134 1"/>
              <a:gd name="f395" fmla="*/ f321 f135 1"/>
              <a:gd name="f396" fmla="*/ f322 f134 1"/>
              <a:gd name="f397" fmla="*/ f323 f135 1"/>
              <a:gd name="f398" fmla="*/ f324 f134 1"/>
              <a:gd name="f399" fmla="*/ f325 f135 1"/>
              <a:gd name="f400" fmla="*/ f326 f135 1"/>
              <a:gd name="f401" fmla="*/ f327 f134 1"/>
              <a:gd name="f402" fmla="*/ f328 f134 1"/>
              <a:gd name="f403" fmla="*/ f329 f134 1"/>
              <a:gd name="f404" fmla="*/ f330 f135 1"/>
              <a:gd name="f405" fmla="*/ f331 f134 1"/>
              <a:gd name="f406" fmla="*/ f332 f135 1"/>
              <a:gd name="f407" fmla="*/ f333 f134 1"/>
              <a:gd name="f408" fmla="*/ f334 f134 1"/>
              <a:gd name="f409" fmla="*/ f335 f135 1"/>
              <a:gd name="f410" fmla="*/ f336 f134 1"/>
              <a:gd name="f411" fmla="*/ f337 f135 1"/>
              <a:gd name="f412" fmla="*/ f338 f134 1"/>
              <a:gd name="f413" fmla="*/ f339 f134 1"/>
              <a:gd name="f414" fmla="*/ f340 f135 1"/>
              <a:gd name="f415" fmla="*/ f341 f134 1"/>
              <a:gd name="f416" fmla="*/ f342 f135 1"/>
              <a:gd name="f417" fmla="*/ f343 f134 1"/>
              <a:gd name="f418" fmla="*/ f344 f135 1"/>
              <a:gd name="f419" fmla="*/ f345 f134 1"/>
              <a:gd name="f420" fmla="*/ f346 f134 1"/>
              <a:gd name="f421" fmla="*/ f347 f135 1"/>
              <a:gd name="f422" fmla="*/ f348 f134 1"/>
              <a:gd name="f423" fmla="*/ f349 f134 1"/>
              <a:gd name="f424" fmla="*/ f350 f135 1"/>
              <a:gd name="f425" fmla="*/ f351 f134 1"/>
              <a:gd name="f426" fmla="*/ f352 f135 1"/>
              <a:gd name="f427" fmla="*/ f353 f134 1"/>
              <a:gd name="f428" fmla="*/ f354 f134 1"/>
              <a:gd name="f429" fmla="*/ f355 f134 1"/>
              <a:gd name="f430" fmla="*/ f356 f135 1"/>
              <a:gd name="f431" fmla="*/ f357 f134 1"/>
              <a:gd name="f432" fmla="*/ f358 f135 1"/>
              <a:gd name="f433" fmla="*/ f359 f13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5">
                <a:pos x="f364" y="f365"/>
              </a:cxn>
              <a:cxn ang="f215">
                <a:pos x="f366" y="f367"/>
              </a:cxn>
              <a:cxn ang="f215">
                <a:pos x="f368" y="f369"/>
              </a:cxn>
              <a:cxn ang="f215">
                <a:pos x="f370" y="f369"/>
              </a:cxn>
              <a:cxn ang="f215">
                <a:pos x="f370" y="f371"/>
              </a:cxn>
              <a:cxn ang="f215">
                <a:pos x="f372" y="f373"/>
              </a:cxn>
              <a:cxn ang="f215">
                <a:pos x="f374" y="f375"/>
              </a:cxn>
              <a:cxn ang="f215">
                <a:pos x="f374" y="f376"/>
              </a:cxn>
              <a:cxn ang="f215">
                <a:pos x="f377" y="f378"/>
              </a:cxn>
              <a:cxn ang="f215">
                <a:pos x="f379" y="f380"/>
              </a:cxn>
              <a:cxn ang="f215">
                <a:pos x="f381" y="f382"/>
              </a:cxn>
              <a:cxn ang="f215">
                <a:pos x="f383" y="f384"/>
              </a:cxn>
              <a:cxn ang="f215">
                <a:pos x="f383" y="f385"/>
              </a:cxn>
              <a:cxn ang="f215">
                <a:pos x="f386" y="f387"/>
              </a:cxn>
              <a:cxn ang="f215">
                <a:pos x="f388" y="f389"/>
              </a:cxn>
              <a:cxn ang="f215">
                <a:pos x="f390" y="f391"/>
              </a:cxn>
              <a:cxn ang="f215">
                <a:pos x="f392" y="f393"/>
              </a:cxn>
              <a:cxn ang="f215">
                <a:pos x="f394" y="f395"/>
              </a:cxn>
              <a:cxn ang="f215">
                <a:pos x="f396" y="f397"/>
              </a:cxn>
              <a:cxn ang="f215">
                <a:pos x="f398" y="f399"/>
              </a:cxn>
              <a:cxn ang="f215">
                <a:pos x="f398" y="f400"/>
              </a:cxn>
              <a:cxn ang="f215">
                <a:pos x="f401" y="f400"/>
              </a:cxn>
              <a:cxn ang="f215">
                <a:pos x="f401" y="f399"/>
              </a:cxn>
              <a:cxn ang="f215">
                <a:pos x="f402" y="f397"/>
              </a:cxn>
              <a:cxn ang="f215">
                <a:pos x="f402" y="f393"/>
              </a:cxn>
              <a:cxn ang="f215">
                <a:pos x="f403" y="f404"/>
              </a:cxn>
              <a:cxn ang="f215">
                <a:pos x="f405" y="f393"/>
              </a:cxn>
              <a:cxn ang="f215">
                <a:pos x="f405" y="f406"/>
              </a:cxn>
              <a:cxn ang="f215">
                <a:pos x="f407" y="f397"/>
              </a:cxn>
              <a:cxn ang="f215">
                <a:pos x="f408" y="f406"/>
              </a:cxn>
              <a:cxn ang="f215">
                <a:pos x="f408" y="f409"/>
              </a:cxn>
              <a:cxn ang="f215">
                <a:pos x="f410" y="f389"/>
              </a:cxn>
              <a:cxn ang="f215">
                <a:pos x="f410" y="f411"/>
              </a:cxn>
              <a:cxn ang="f215">
                <a:pos x="f412" y="f380"/>
              </a:cxn>
              <a:cxn ang="f215">
                <a:pos x="f412" y="f409"/>
              </a:cxn>
              <a:cxn ang="f215">
                <a:pos x="f413" y="f409"/>
              </a:cxn>
              <a:cxn ang="f215">
                <a:pos x="f413" y="f414"/>
              </a:cxn>
              <a:cxn ang="f215">
                <a:pos x="f415" y="f416"/>
              </a:cxn>
              <a:cxn ang="f215">
                <a:pos x="f417" y="f418"/>
              </a:cxn>
              <a:cxn ang="f215">
                <a:pos x="f419" y="f418"/>
              </a:cxn>
              <a:cxn ang="f215">
                <a:pos x="f420" y="f421"/>
              </a:cxn>
              <a:cxn ang="f215">
                <a:pos x="f422" y="f421"/>
              </a:cxn>
              <a:cxn ang="f215">
                <a:pos x="f423" y="f424"/>
              </a:cxn>
              <a:cxn ang="f215">
                <a:pos x="f423" y="f424"/>
              </a:cxn>
              <a:cxn ang="f215">
                <a:pos x="f425" y="f426"/>
              </a:cxn>
              <a:cxn ang="f215">
                <a:pos x="f425" y="f421"/>
              </a:cxn>
              <a:cxn ang="f215">
                <a:pos x="f427" y="f414"/>
              </a:cxn>
              <a:cxn ang="f215">
                <a:pos x="f428" y="f421"/>
              </a:cxn>
              <a:cxn ang="f215">
                <a:pos x="f429" y="f430"/>
              </a:cxn>
              <a:cxn ang="f215">
                <a:pos x="f431" y="f432"/>
              </a:cxn>
              <a:cxn ang="f215">
                <a:pos x="f433" y="f375"/>
              </a:cxn>
              <a:cxn ang="f215">
                <a:pos x="f364" y="f365"/>
              </a:cxn>
            </a:cxnLst>
            <a:rect l="f360" t="f363" r="f361" b="f362"/>
            <a:pathLst>
              <a:path w="209" h="87">
                <a:moveTo>
                  <a:pt x="f8" y="f9"/>
                </a:moveTo>
                <a:cubicBezTo>
                  <a:pt x="f8" y="f10"/>
                  <a:pt x="f8" y="f11"/>
                  <a:pt x="f12" y="f11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18"/>
                  <a:pt x="f20" y="f18"/>
                  <a:pt x="f21" y="f18"/>
                </a:cubicBezTo>
                <a:cubicBezTo>
                  <a:pt x="f21" y="f22"/>
                  <a:pt x="f21" y="f23"/>
                  <a:pt x="f21" y="f14"/>
                </a:cubicBezTo>
                <a:cubicBezTo>
                  <a:pt x="f24" y="f11"/>
                  <a:pt x="f25" y="f9"/>
                  <a:pt x="f26" y="f27"/>
                </a:cubicBezTo>
                <a:cubicBezTo>
                  <a:pt x="f28" y="f9"/>
                  <a:pt x="f29" y="f30"/>
                  <a:pt x="f31" y="f32"/>
                </a:cubicBezTo>
                <a:cubicBezTo>
                  <a:pt x="f33" y="f34"/>
                  <a:pt x="f31" y="f35"/>
                  <a:pt x="f31" y="f36"/>
                </a:cubicBezTo>
                <a:cubicBezTo>
                  <a:pt x="f33" y="f16"/>
                  <a:pt x="f31" y="f37"/>
                  <a:pt x="f33" y="f38"/>
                </a:cubicBezTo>
                <a:cubicBezTo>
                  <a:pt x="f33" y="f39"/>
                  <a:pt x="f40" y="f41"/>
                  <a:pt x="f42" y="f43"/>
                </a:cubicBezTo>
                <a:cubicBezTo>
                  <a:pt x="f44" y="f43"/>
                  <a:pt x="f45" y="f41"/>
                  <a:pt x="f46" y="f47"/>
                </a:cubicBezTo>
                <a:cubicBezTo>
                  <a:pt x="f48" y="f38"/>
                  <a:pt x="f49" y="f18"/>
                  <a:pt x="f50" y="f51"/>
                </a:cubicBezTo>
                <a:cubicBezTo>
                  <a:pt x="f50" y="f47"/>
                  <a:pt x="f50" y="f52"/>
                  <a:pt x="f50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52"/>
                  <a:pt x="f61" y="f52"/>
                  <a:pt x="f62" y="f63"/>
                </a:cubicBezTo>
                <a:cubicBezTo>
                  <a:pt x="f64" y="f65"/>
                  <a:pt x="f66" y="f63"/>
                  <a:pt x="f67" y="f55"/>
                </a:cubicBezTo>
                <a:cubicBezTo>
                  <a:pt x="f67" y="f68"/>
                  <a:pt x="f69" y="f57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6" y="f78"/>
                  <a:pt x="f76" y="f79"/>
                  <a:pt x="f80" y="f81"/>
                </a:cubicBezTo>
                <a:cubicBezTo>
                  <a:pt x="f82" y="f81"/>
                  <a:pt x="f83" y="f81"/>
                  <a:pt x="f6" y="f84"/>
                </a:cubicBezTo>
                <a:cubicBezTo>
                  <a:pt x="f6" y="f85"/>
                  <a:pt x="f6" y="f86"/>
                  <a:pt x="f6" y="f7"/>
                </a:cubicBezTo>
                <a:cubicBezTo>
                  <a:pt x="f29" y="f7"/>
                  <a:pt x="f87" y="f7"/>
                  <a:pt x="f5" y="f7"/>
                </a:cubicBezTo>
                <a:cubicBezTo>
                  <a:pt x="f5" y="f86"/>
                  <a:pt x="f5" y="f85"/>
                  <a:pt x="f5" y="f84"/>
                </a:cubicBezTo>
                <a:cubicBezTo>
                  <a:pt x="f88" y="f81"/>
                  <a:pt x="f89" y="f81"/>
                  <a:pt x="f90" y="f81"/>
                </a:cubicBezTo>
                <a:cubicBezTo>
                  <a:pt x="f90" y="f91"/>
                  <a:pt x="f90" y="f92"/>
                  <a:pt x="f90" y="f71"/>
                </a:cubicBezTo>
                <a:cubicBezTo>
                  <a:pt x="f90" y="f55"/>
                  <a:pt x="f9" y="f93"/>
                  <a:pt x="f35" y="f93"/>
                </a:cubicBezTo>
                <a:cubicBezTo>
                  <a:pt x="f94" y="f93"/>
                  <a:pt x="f94" y="f68"/>
                  <a:pt x="f94" y="f71"/>
                </a:cubicBezTo>
                <a:cubicBezTo>
                  <a:pt x="f94" y="f95"/>
                  <a:pt x="f94" y="f96"/>
                  <a:pt x="f94" y="f78"/>
                </a:cubicBezTo>
                <a:cubicBezTo>
                  <a:pt x="f94" y="f97"/>
                  <a:pt x="f98" y="f79"/>
                  <a:pt x="f16" y="f81"/>
                </a:cubicBezTo>
                <a:cubicBezTo>
                  <a:pt x="f16" y="f79"/>
                  <a:pt x="f99" y="f97"/>
                  <a:pt x="f99" y="f78"/>
                </a:cubicBezTo>
                <a:cubicBezTo>
                  <a:pt x="f99" y="f100"/>
                  <a:pt x="f99" y="f101"/>
                  <a:pt x="f99" y="f68"/>
                </a:cubicBezTo>
                <a:cubicBezTo>
                  <a:pt x="f99" y="f102"/>
                  <a:pt x="f51" y="f52"/>
                  <a:pt x="f103" y="f63"/>
                </a:cubicBezTo>
                <a:cubicBezTo>
                  <a:pt x="f103" y="f104"/>
                  <a:pt x="f103" y="f38"/>
                  <a:pt x="f103" y="f37"/>
                </a:cubicBezTo>
                <a:cubicBezTo>
                  <a:pt x="f39" y="f105"/>
                  <a:pt x="f18" y="f104"/>
                  <a:pt x="f43" y="f43"/>
                </a:cubicBezTo>
                <a:cubicBezTo>
                  <a:pt x="f43" y="f65"/>
                  <a:pt x="f43" y="f102"/>
                  <a:pt x="f43" y="f68"/>
                </a:cubicBezTo>
                <a:cubicBezTo>
                  <a:pt x="f106" y="f68"/>
                  <a:pt x="f52" y="f68"/>
                  <a:pt x="f107" y="f68"/>
                </a:cubicBezTo>
                <a:cubicBezTo>
                  <a:pt x="f107" y="f93"/>
                  <a:pt x="f107" y="f102"/>
                  <a:pt x="f107" y="f52"/>
                </a:cubicBezTo>
                <a:cubicBezTo>
                  <a:pt x="f93" y="f47"/>
                  <a:pt x="f102" y="f51"/>
                  <a:pt x="f55" y="f23"/>
                </a:cubicBezTo>
                <a:cubicBezTo>
                  <a:pt x="f57" y="f32"/>
                  <a:pt x="f108" y="f109"/>
                  <a:pt x="f110" y="f88"/>
                </a:cubicBezTo>
                <a:cubicBezTo>
                  <a:pt x="f73" y="f88"/>
                  <a:pt x="f95" y="f88"/>
                  <a:pt x="f111" y="f88"/>
                </a:cubicBezTo>
                <a:cubicBezTo>
                  <a:pt x="f112" y="f11"/>
                  <a:pt x="f96" y="f51"/>
                  <a:pt x="f113" y="f114"/>
                </a:cubicBezTo>
                <a:cubicBezTo>
                  <a:pt x="f115" y="f114"/>
                  <a:pt x="f77" y="f114"/>
                  <a:pt x="f97" y="f114"/>
                </a:cubicBezTo>
                <a:cubicBezTo>
                  <a:pt x="f116" y="f51"/>
                  <a:pt x="f117" y="f30"/>
                  <a:pt x="f118" y="f119"/>
                </a:cubicBezTo>
                <a:cubicBezTo>
                  <a:pt x="f120" y="f5"/>
                  <a:pt x="f118" y="f5"/>
                  <a:pt x="f118" y="f119"/>
                </a:cubicBezTo>
                <a:cubicBezTo>
                  <a:pt x="f120" y="f10"/>
                  <a:pt x="f121" y="f23"/>
                  <a:pt x="f122" y="f103"/>
                </a:cubicBezTo>
                <a:cubicBezTo>
                  <a:pt x="f122" y="f38"/>
                  <a:pt x="f122" y="f41"/>
                  <a:pt x="f122" y="f114"/>
                </a:cubicBezTo>
                <a:cubicBezTo>
                  <a:pt x="f122" y="f106"/>
                  <a:pt x="f123" y="f65"/>
                  <a:pt x="f123" y="f52"/>
                </a:cubicBezTo>
                <a:cubicBezTo>
                  <a:pt x="f124" y="f65"/>
                  <a:pt x="f125" y="f106"/>
                  <a:pt x="f125" y="f114"/>
                </a:cubicBezTo>
                <a:cubicBezTo>
                  <a:pt x="f126" y="f18"/>
                  <a:pt x="f126" y="f127"/>
                  <a:pt x="f126" y="f128"/>
                </a:cubicBezTo>
                <a:cubicBezTo>
                  <a:pt x="f126" y="f27"/>
                  <a:pt x="f126" y="f27"/>
                  <a:pt x="f129" y="f90"/>
                </a:cubicBezTo>
                <a:cubicBezTo>
                  <a:pt x="f129" y="f128"/>
                  <a:pt x="f130" y="f10"/>
                  <a:pt x="f130" y="f32"/>
                </a:cubicBezTo>
                <a:cubicBezTo>
                  <a:pt x="f131" y="f11"/>
                  <a:pt x="f132" y="f10"/>
                  <a:pt x="f8" y="f9"/>
                </a:cubicBezTo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oogle Shape;1373;p32">
            <a:extLst>
              <a:ext uri="{FF2B5EF4-FFF2-40B4-BE49-F238E27FC236}">
                <a16:creationId xmlns:a16="http://schemas.microsoft.com/office/drawing/2014/main" id="{8E82D7E4-0D22-4DB0-9E63-695310401AB1}"/>
              </a:ext>
            </a:extLst>
          </p:cNvPr>
          <p:cNvGrpSpPr/>
          <p:nvPr/>
        </p:nvGrpSpPr>
        <p:grpSpPr>
          <a:xfrm>
            <a:off x="4871164" y="2265069"/>
            <a:ext cx="746982" cy="221970"/>
            <a:chOff x="4871164" y="2265069"/>
            <a:chExt cx="746982" cy="221970"/>
          </a:xfrm>
        </p:grpSpPr>
        <p:sp>
          <p:nvSpPr>
            <p:cNvPr id="3" name="Google Shape;1374;p32">
              <a:extLst>
                <a:ext uri="{FF2B5EF4-FFF2-40B4-BE49-F238E27FC236}">
                  <a16:creationId xmlns:a16="http://schemas.microsoft.com/office/drawing/2014/main" id="{517E111A-62DE-49B1-AF36-379E93EC55E3}"/>
                </a:ext>
              </a:extLst>
            </p:cNvPr>
            <p:cNvSpPr/>
            <p:nvPr/>
          </p:nvSpPr>
          <p:spPr>
            <a:xfrm>
              <a:off x="4871164" y="2299222"/>
              <a:ext cx="145124" cy="66330"/>
            </a:xfrm>
            <a:custGeom>
              <a:gdLst>
                <a:gd name="f0" fmla="val w"/>
                <a:gd name="f1" fmla="val h"/>
                <a:gd name="f2" fmla="val 0"/>
                <a:gd name="f3" fmla="val 14745"/>
                <a:gd name="f4" fmla="val 6739"/>
                <a:gd name="f5" fmla="val 7372"/>
                <a:gd name="f6" fmla="val 3503"/>
                <a:gd name="f7" fmla="val 334"/>
                <a:gd name="f8" fmla="val 2969"/>
                <a:gd name="f9" fmla="val 1"/>
                <a:gd name="f10" fmla="val 14744"/>
                <a:gd name="f11" fmla="val 14444"/>
                <a:gd name="f12" fmla="val 11275"/>
                <a:gd name="f13" fmla="*/ f0 1 14745"/>
                <a:gd name="f14" fmla="*/ f1 1 67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745"/>
                <a:gd name="f21" fmla="*/ f18 1 67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745" h="6739">
                  <a:moveTo>
                    <a:pt x="f5" y="f2"/>
                  </a:moveTo>
                  <a:cubicBezTo>
                    <a:pt x="f6" y="f2"/>
                    <a:pt x="f7" y="f8"/>
                    <a:pt x="f9" y="f4"/>
                  </a:cubicBezTo>
                  <a:lnTo>
                    <a:pt x="f10" y="f4"/>
                  </a:lnTo>
                  <a:cubicBezTo>
                    <a:pt x="f11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375;p32">
              <a:extLst>
                <a:ext uri="{FF2B5EF4-FFF2-40B4-BE49-F238E27FC236}">
                  <a16:creationId xmlns:a16="http://schemas.microsoft.com/office/drawing/2014/main" id="{F10C81F8-258E-49E3-A0E9-C5448E790881}"/>
                </a:ext>
              </a:extLst>
            </p:cNvPr>
            <p:cNvSpPr/>
            <p:nvPr/>
          </p:nvSpPr>
          <p:spPr>
            <a:xfrm>
              <a:off x="5130561" y="2316284"/>
              <a:ext cx="108027" cy="49258"/>
            </a:xfrm>
            <a:custGeom>
              <a:gdLst>
                <a:gd name="f0" fmla="val w"/>
                <a:gd name="f1" fmla="val h"/>
                <a:gd name="f2" fmla="val 0"/>
                <a:gd name="f3" fmla="val 10976"/>
                <a:gd name="f4" fmla="val 5005"/>
                <a:gd name="f5" fmla="val 5471"/>
                <a:gd name="f6" fmla="val 1"/>
                <a:gd name="f7" fmla="val 2603"/>
                <a:gd name="f8" fmla="val 234"/>
                <a:gd name="f9" fmla="val 2203"/>
                <a:gd name="f10" fmla="val 10975"/>
                <a:gd name="f11" fmla="val 10708"/>
                <a:gd name="f12" fmla="val 8340"/>
                <a:gd name="f13" fmla="*/ f0 1 10976"/>
                <a:gd name="f14" fmla="*/ f1 1 500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0976"/>
                <a:gd name="f21" fmla="*/ f18 1 500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0976" h="5005">
                  <a:moveTo>
                    <a:pt x="f5" y="f6"/>
                  </a:moveTo>
                  <a:cubicBezTo>
                    <a:pt x="f7" y="f6"/>
                    <a:pt x="f8" y="f9"/>
                    <a:pt x="f6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376;p32">
              <a:extLst>
                <a:ext uri="{FF2B5EF4-FFF2-40B4-BE49-F238E27FC236}">
                  <a16:creationId xmlns:a16="http://schemas.microsoft.com/office/drawing/2014/main" id="{02819FED-BFE9-4B50-BAD3-752726E07F43}"/>
                </a:ext>
              </a:extLst>
            </p:cNvPr>
            <p:cNvSpPr/>
            <p:nvPr/>
          </p:nvSpPr>
          <p:spPr>
            <a:xfrm>
              <a:off x="4952262" y="2265069"/>
              <a:ext cx="219657" cy="100474"/>
            </a:xfrm>
            <a:custGeom>
              <a:gdLst>
                <a:gd name="f0" fmla="val w"/>
                <a:gd name="f1" fmla="val h"/>
                <a:gd name="f2" fmla="val 0"/>
                <a:gd name="f3" fmla="val 22317"/>
                <a:gd name="f4" fmla="val 10208"/>
                <a:gd name="f5" fmla="val 11175"/>
                <a:gd name="f6" fmla="val 5305"/>
                <a:gd name="f7" fmla="val 501"/>
                <a:gd name="f8" fmla="val 4503"/>
                <a:gd name="f9" fmla="val 1"/>
                <a:gd name="f10" fmla="val 21850"/>
                <a:gd name="f11" fmla="val 4470"/>
                <a:gd name="f12" fmla="val 17046"/>
                <a:gd name="f13" fmla="*/ f0 1 22317"/>
                <a:gd name="f14" fmla="*/ f1 1 10208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2317"/>
                <a:gd name="f21" fmla="*/ f18 1 10208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317" h="10208">
                  <a:moveTo>
                    <a:pt x="f5" y="f2"/>
                  </a:moveTo>
                  <a:cubicBezTo>
                    <a:pt x="f6" y="f2"/>
                    <a:pt x="f7" y="f8"/>
                    <a:pt x="f9" y="f4"/>
                  </a:cubicBezTo>
                  <a:lnTo>
                    <a:pt x="f3" y="f4"/>
                  </a:lnTo>
                  <a:cubicBezTo>
                    <a:pt x="f10" y="f11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377;p32">
              <a:extLst>
                <a:ext uri="{FF2B5EF4-FFF2-40B4-BE49-F238E27FC236}">
                  <a16:creationId xmlns:a16="http://schemas.microsoft.com/office/drawing/2014/main" id="{05926ABB-FA25-43A5-BC32-C344CEBA8FEA}"/>
                </a:ext>
              </a:extLst>
            </p:cNvPr>
            <p:cNvSpPr/>
            <p:nvPr/>
          </p:nvSpPr>
          <p:spPr>
            <a:xfrm>
              <a:off x="5251060" y="2420380"/>
              <a:ext cx="145124" cy="66650"/>
            </a:xfrm>
            <a:custGeom>
              <a:gdLst>
                <a:gd name="f0" fmla="val w"/>
                <a:gd name="f1" fmla="val h"/>
                <a:gd name="f2" fmla="val 0"/>
                <a:gd name="f3" fmla="val 14745"/>
                <a:gd name="f4" fmla="val 6772"/>
                <a:gd name="f5" fmla="val 7373"/>
                <a:gd name="f6" fmla="val 3503"/>
                <a:gd name="f7" fmla="val 334"/>
                <a:gd name="f8" fmla="val 2969"/>
                <a:gd name="f9" fmla="val 1"/>
                <a:gd name="f10" fmla="val 14411"/>
                <a:gd name="f11" fmla="val 11242"/>
                <a:gd name="f12" fmla="*/ f0 1 14745"/>
                <a:gd name="f13" fmla="*/ f1 1 677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745"/>
                <a:gd name="f20" fmla="*/ f17 1 677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745" h="6772">
                  <a:moveTo>
                    <a:pt x="f5" y="f2"/>
                  </a:moveTo>
                  <a:cubicBezTo>
                    <a:pt x="f6" y="f2"/>
                    <a:pt x="f7" y="f8"/>
                    <a:pt x="f9" y="f4"/>
                  </a:cubicBezTo>
                  <a:lnTo>
                    <a:pt x="f3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378;p32">
              <a:extLst>
                <a:ext uri="{FF2B5EF4-FFF2-40B4-BE49-F238E27FC236}">
                  <a16:creationId xmlns:a16="http://schemas.microsoft.com/office/drawing/2014/main" id="{051EBDBD-B544-4A70-8517-F27230A731BC}"/>
                </a:ext>
              </a:extLst>
            </p:cNvPr>
            <p:cNvSpPr/>
            <p:nvPr/>
          </p:nvSpPr>
          <p:spPr>
            <a:xfrm>
              <a:off x="5179810" y="2436464"/>
              <a:ext cx="109993" cy="50575"/>
            </a:xfrm>
            <a:custGeom>
              <a:gdLst>
                <a:gd name="f0" fmla="val w"/>
                <a:gd name="f1" fmla="val h"/>
                <a:gd name="f2" fmla="val 0"/>
                <a:gd name="f3" fmla="val 11175"/>
                <a:gd name="f4" fmla="val 5138"/>
                <a:gd name="f5" fmla="val 5604"/>
                <a:gd name="f6" fmla="val 1"/>
                <a:gd name="f7" fmla="val 2669"/>
                <a:gd name="f8" fmla="val 267"/>
                <a:gd name="f9" fmla="val 2269"/>
                <a:gd name="f10" fmla="val 10908"/>
                <a:gd name="f11" fmla="val 8506"/>
                <a:gd name="f12" fmla="*/ f0 1 11175"/>
                <a:gd name="f13" fmla="*/ f1 1 513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1175"/>
                <a:gd name="f20" fmla="*/ f17 1 513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1175" h="5138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3" y="f4"/>
                  </a:lnTo>
                  <a:cubicBezTo>
                    <a:pt x="f10" y="f9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379;p32">
              <a:extLst>
                <a:ext uri="{FF2B5EF4-FFF2-40B4-BE49-F238E27FC236}">
                  <a16:creationId xmlns:a16="http://schemas.microsoft.com/office/drawing/2014/main" id="{41A9E688-04BA-42F1-9588-2D693CC44BA8}"/>
                </a:ext>
              </a:extLst>
            </p:cNvPr>
            <p:cNvSpPr/>
            <p:nvPr/>
          </p:nvSpPr>
          <p:spPr>
            <a:xfrm>
              <a:off x="5510448" y="2437452"/>
              <a:ext cx="107698" cy="49587"/>
            </a:xfrm>
            <a:custGeom>
              <a:gdLst>
                <a:gd name="f0" fmla="val w"/>
                <a:gd name="f1" fmla="val h"/>
                <a:gd name="f2" fmla="val 0"/>
                <a:gd name="f3" fmla="val 10942"/>
                <a:gd name="f4" fmla="val 5038"/>
                <a:gd name="f5" fmla="val 5471"/>
                <a:gd name="f6" fmla="val 1"/>
                <a:gd name="f7" fmla="val 2603"/>
                <a:gd name="f8" fmla="val 234"/>
                <a:gd name="f9" fmla="val 2202"/>
                <a:gd name="f10" fmla="val 10709"/>
                <a:gd name="f11" fmla="val 8340"/>
                <a:gd name="f12" fmla="*/ f0 1 10942"/>
                <a:gd name="f13" fmla="*/ f1 1 503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0942"/>
                <a:gd name="f20" fmla="*/ f17 1 503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942" h="5038">
                  <a:moveTo>
                    <a:pt x="f5" y="f6"/>
                  </a:moveTo>
                  <a:cubicBezTo>
                    <a:pt x="f7" y="f6"/>
                    <a:pt x="f8" y="f9"/>
                    <a:pt x="f6" y="f4"/>
                  </a:cubicBezTo>
                  <a:lnTo>
                    <a:pt x="f3" y="f4"/>
                  </a:lnTo>
                  <a:cubicBezTo>
                    <a:pt x="f10" y="f9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380;p32">
              <a:extLst>
                <a:ext uri="{FF2B5EF4-FFF2-40B4-BE49-F238E27FC236}">
                  <a16:creationId xmlns:a16="http://schemas.microsoft.com/office/drawing/2014/main" id="{58957759-84DF-4A9D-B1E8-0A78CBCCB160}"/>
                </a:ext>
              </a:extLst>
            </p:cNvPr>
            <p:cNvSpPr/>
            <p:nvPr/>
          </p:nvSpPr>
          <p:spPr>
            <a:xfrm>
              <a:off x="5332159" y="2386236"/>
              <a:ext cx="219657" cy="100794"/>
            </a:xfrm>
            <a:custGeom>
              <a:gdLst>
                <a:gd name="f0" fmla="val w"/>
                <a:gd name="f1" fmla="val h"/>
                <a:gd name="f2" fmla="val 0"/>
                <a:gd name="f3" fmla="val 22317"/>
                <a:gd name="f4" fmla="val 10241"/>
                <a:gd name="f5" fmla="val 11176"/>
                <a:gd name="f6" fmla="val 5305"/>
                <a:gd name="f7" fmla="val 501"/>
                <a:gd name="f8" fmla="val 4503"/>
                <a:gd name="f9" fmla="val 1"/>
                <a:gd name="f10" fmla="val 21817"/>
                <a:gd name="f11" fmla="val 17013"/>
                <a:gd name="f12" fmla="*/ f0 1 22317"/>
                <a:gd name="f13" fmla="*/ f1 1 10241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317"/>
                <a:gd name="f20" fmla="*/ f17 1 10241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317" h="10241">
                  <a:moveTo>
                    <a:pt x="f5" y="f2"/>
                  </a:moveTo>
                  <a:cubicBezTo>
                    <a:pt x="f6" y="f2"/>
                    <a:pt x="f7" y="f8"/>
                    <a:pt x="f9" y="f4"/>
                  </a:cubicBezTo>
                  <a:lnTo>
                    <a:pt x="f3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Google Shape;1381;p32">
            <a:extLst>
              <a:ext uri="{FF2B5EF4-FFF2-40B4-BE49-F238E27FC236}">
                <a16:creationId xmlns:a16="http://schemas.microsoft.com/office/drawing/2014/main" id="{C4F1424C-AE86-4F27-8B3A-01B283A74F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grpSp>
        <p:nvGrpSpPr>
          <p:cNvPr id="11" name="Google Shape;1382;p32">
            <a:extLst>
              <a:ext uri="{FF2B5EF4-FFF2-40B4-BE49-F238E27FC236}">
                <a16:creationId xmlns:a16="http://schemas.microsoft.com/office/drawing/2014/main" id="{8A5EB99F-B3C0-4006-B42A-A2EEB04E0FBA}"/>
              </a:ext>
            </a:extLst>
          </p:cNvPr>
          <p:cNvGrpSpPr/>
          <p:nvPr/>
        </p:nvGrpSpPr>
        <p:grpSpPr>
          <a:xfrm>
            <a:off x="3819796" y="2701768"/>
            <a:ext cx="438345" cy="100803"/>
            <a:chOff x="3819796" y="2701768"/>
            <a:chExt cx="438345" cy="100803"/>
          </a:xfrm>
        </p:grpSpPr>
        <p:sp>
          <p:nvSpPr>
            <p:cNvPr id="12" name="Google Shape;1383;p32">
              <a:extLst>
                <a:ext uri="{FF2B5EF4-FFF2-40B4-BE49-F238E27FC236}">
                  <a16:creationId xmlns:a16="http://schemas.microsoft.com/office/drawing/2014/main" id="{38149FEE-CC45-450E-937C-BCA36F8BC8F7}"/>
                </a:ext>
              </a:extLst>
            </p:cNvPr>
            <p:cNvSpPr/>
            <p:nvPr/>
          </p:nvSpPr>
          <p:spPr>
            <a:xfrm>
              <a:off x="3890726" y="2735921"/>
              <a:ext cx="145453" cy="66650"/>
            </a:xfrm>
            <a:custGeom>
              <a:gdLst>
                <a:gd name="f0" fmla="val w"/>
                <a:gd name="f1" fmla="val h"/>
                <a:gd name="f2" fmla="val 0"/>
                <a:gd name="f3" fmla="val 14778"/>
                <a:gd name="f4" fmla="val 6772"/>
                <a:gd name="f5" fmla="val 7372"/>
                <a:gd name="f6" fmla="val 3503"/>
                <a:gd name="f7" fmla="val 334"/>
                <a:gd name="f8" fmla="val 3003"/>
                <a:gd name="f9" fmla="val 14777"/>
                <a:gd name="f10" fmla="val 14444"/>
                <a:gd name="f11" fmla="val 11275"/>
                <a:gd name="f12" fmla="*/ f0 1 14778"/>
                <a:gd name="f13" fmla="*/ f1 1 677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778"/>
                <a:gd name="f20" fmla="*/ f17 1 677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778" h="6772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384;p32">
              <a:extLst>
                <a:ext uri="{FF2B5EF4-FFF2-40B4-BE49-F238E27FC236}">
                  <a16:creationId xmlns:a16="http://schemas.microsoft.com/office/drawing/2014/main" id="{F93BA762-6FDA-4B2D-B131-EAE62BCF50A1}"/>
                </a:ext>
              </a:extLst>
            </p:cNvPr>
            <p:cNvSpPr/>
            <p:nvPr/>
          </p:nvSpPr>
          <p:spPr>
            <a:xfrm>
              <a:off x="3819796" y="2752334"/>
              <a:ext cx="109673" cy="50237"/>
            </a:xfrm>
            <a:custGeom>
              <a:gdLst>
                <a:gd name="f0" fmla="val w"/>
                <a:gd name="f1" fmla="val h"/>
                <a:gd name="f2" fmla="val 0"/>
                <a:gd name="f3" fmla="val 11143"/>
                <a:gd name="f4" fmla="val 5104"/>
                <a:gd name="f5" fmla="val 5572"/>
                <a:gd name="f6" fmla="val 2636"/>
                <a:gd name="f7" fmla="val 234"/>
                <a:gd name="f8" fmla="val 2235"/>
                <a:gd name="f9" fmla="val 1"/>
                <a:gd name="f10" fmla="val 11142"/>
                <a:gd name="f11" fmla="val 10909"/>
                <a:gd name="f12" fmla="val 8507"/>
                <a:gd name="f13" fmla="*/ f0 1 11143"/>
                <a:gd name="f14" fmla="*/ f1 1 510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1143"/>
                <a:gd name="f21" fmla="*/ f18 1 510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1143" h="5104">
                  <a:moveTo>
                    <a:pt x="f5" y="f2"/>
                  </a:moveTo>
                  <a:cubicBezTo>
                    <a:pt x="f6" y="f2"/>
                    <a:pt x="f7" y="f8"/>
                    <a:pt x="f9" y="f4"/>
                  </a:cubicBezTo>
                  <a:lnTo>
                    <a:pt x="f10" y="f4"/>
                  </a:lnTo>
                  <a:cubicBezTo>
                    <a:pt x="f11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385;p32">
              <a:extLst>
                <a:ext uri="{FF2B5EF4-FFF2-40B4-BE49-F238E27FC236}">
                  <a16:creationId xmlns:a16="http://schemas.microsoft.com/office/drawing/2014/main" id="{46435107-B1C1-4F8F-A1AA-DD1381889478}"/>
                </a:ext>
              </a:extLst>
            </p:cNvPr>
            <p:cNvSpPr/>
            <p:nvPr/>
          </p:nvSpPr>
          <p:spPr>
            <a:xfrm>
              <a:off x="4150123" y="2752993"/>
              <a:ext cx="108018" cy="49578"/>
            </a:xfrm>
            <a:custGeom>
              <a:gdLst>
                <a:gd name="f0" fmla="val w"/>
                <a:gd name="f1" fmla="val h"/>
                <a:gd name="f2" fmla="val 0"/>
                <a:gd name="f3" fmla="val 10975"/>
                <a:gd name="f4" fmla="val 5037"/>
                <a:gd name="f5" fmla="val 5471"/>
                <a:gd name="f6" fmla="val 2602"/>
                <a:gd name="f7" fmla="val 234"/>
                <a:gd name="f8" fmla="val 2235"/>
                <a:gd name="f9" fmla="val 10708"/>
                <a:gd name="f10" fmla="val 8373"/>
                <a:gd name="f11" fmla="*/ f0 1 10975"/>
                <a:gd name="f12" fmla="*/ f1 1 503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975"/>
                <a:gd name="f19" fmla="*/ f16 1 503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975" h="503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3" y="f4"/>
                  </a:lnTo>
                  <a:cubicBezTo>
                    <a:pt x="f9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386;p32">
              <a:extLst>
                <a:ext uri="{FF2B5EF4-FFF2-40B4-BE49-F238E27FC236}">
                  <a16:creationId xmlns:a16="http://schemas.microsoft.com/office/drawing/2014/main" id="{F82EDBC0-60C5-4E0C-96C4-3A091015554A}"/>
                </a:ext>
              </a:extLst>
            </p:cNvPr>
            <p:cNvSpPr/>
            <p:nvPr/>
          </p:nvSpPr>
          <p:spPr>
            <a:xfrm>
              <a:off x="3971824" y="2701768"/>
              <a:ext cx="219977" cy="100794"/>
            </a:xfrm>
            <a:custGeom>
              <a:gdLst>
                <a:gd name="f0" fmla="val w"/>
                <a:gd name="f1" fmla="val h"/>
                <a:gd name="f2" fmla="val 0"/>
                <a:gd name="f3" fmla="val 22350"/>
                <a:gd name="f4" fmla="val 10241"/>
                <a:gd name="f5" fmla="val 11175"/>
                <a:gd name="f6" fmla="val 5304"/>
                <a:gd name="f7" fmla="val 501"/>
                <a:gd name="f8" fmla="val 4504"/>
                <a:gd name="f9" fmla="val 21849"/>
                <a:gd name="f10" fmla="val 17046"/>
                <a:gd name="f11" fmla="*/ f0 1 22350"/>
                <a:gd name="f12" fmla="*/ f1 1 1024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350"/>
                <a:gd name="f19" fmla="*/ f16 1 1024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350" h="10241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3" y="f4"/>
                  </a:lnTo>
                  <a:cubicBezTo>
                    <a:pt x="f9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" name="Google Shape;1387;p32">
            <a:extLst>
              <a:ext uri="{FF2B5EF4-FFF2-40B4-BE49-F238E27FC236}">
                <a16:creationId xmlns:a16="http://schemas.microsoft.com/office/drawing/2014/main" id="{725D10E4-DADF-4993-9DAA-57741D0B1505}"/>
              </a:ext>
            </a:extLst>
          </p:cNvPr>
          <p:cNvGrpSpPr/>
          <p:nvPr/>
        </p:nvGrpSpPr>
        <p:grpSpPr>
          <a:xfrm>
            <a:off x="3744614" y="3414945"/>
            <a:ext cx="367086" cy="100803"/>
            <a:chOff x="3744614" y="3414945"/>
            <a:chExt cx="367086" cy="100803"/>
          </a:xfrm>
        </p:grpSpPr>
        <p:sp>
          <p:nvSpPr>
            <p:cNvPr id="17" name="Google Shape;1388;p32">
              <a:extLst>
                <a:ext uri="{FF2B5EF4-FFF2-40B4-BE49-F238E27FC236}">
                  <a16:creationId xmlns:a16="http://schemas.microsoft.com/office/drawing/2014/main" id="{38DE48F6-C4BE-4905-8571-C616E9911502}"/>
                </a:ext>
              </a:extLst>
            </p:cNvPr>
            <p:cNvSpPr/>
            <p:nvPr/>
          </p:nvSpPr>
          <p:spPr>
            <a:xfrm>
              <a:off x="3744614" y="3449089"/>
              <a:ext cx="145115" cy="66650"/>
            </a:xfrm>
            <a:custGeom>
              <a:gdLst>
                <a:gd name="f0" fmla="val w"/>
                <a:gd name="f1" fmla="val h"/>
                <a:gd name="f2" fmla="val 0"/>
                <a:gd name="f3" fmla="val 14744"/>
                <a:gd name="f4" fmla="val 6772"/>
                <a:gd name="f5" fmla="val 7372"/>
                <a:gd name="f6" fmla="val 3503"/>
                <a:gd name="f7" fmla="val 334"/>
                <a:gd name="f8" fmla="val 3002"/>
                <a:gd name="f9" fmla="val 14444"/>
                <a:gd name="f10" fmla="val 2969"/>
                <a:gd name="f11" fmla="val 11241"/>
                <a:gd name="f12" fmla="*/ f0 1 14744"/>
                <a:gd name="f13" fmla="*/ f1 1 677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744"/>
                <a:gd name="f20" fmla="*/ f17 1 677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744" h="6772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3" y="f4"/>
                  </a:lnTo>
                  <a:cubicBezTo>
                    <a:pt x="f9" y="f10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389;p32">
              <a:extLst>
                <a:ext uri="{FF2B5EF4-FFF2-40B4-BE49-F238E27FC236}">
                  <a16:creationId xmlns:a16="http://schemas.microsoft.com/office/drawing/2014/main" id="{6736EECD-C092-4E80-A788-6707467CBE2F}"/>
                </a:ext>
              </a:extLst>
            </p:cNvPr>
            <p:cNvSpPr/>
            <p:nvPr/>
          </p:nvSpPr>
          <p:spPr>
            <a:xfrm>
              <a:off x="4004002" y="3466161"/>
              <a:ext cx="107698" cy="49587"/>
            </a:xfrm>
            <a:custGeom>
              <a:gdLst>
                <a:gd name="f0" fmla="val w"/>
                <a:gd name="f1" fmla="val h"/>
                <a:gd name="f2" fmla="val 0"/>
                <a:gd name="f3" fmla="val 10942"/>
                <a:gd name="f4" fmla="val 5038"/>
                <a:gd name="f5" fmla="val 5471"/>
                <a:gd name="f6" fmla="val 1"/>
                <a:gd name="f7" fmla="val 2602"/>
                <a:gd name="f8" fmla="val 234"/>
                <a:gd name="f9" fmla="val 2236"/>
                <a:gd name="f10" fmla="val 10941"/>
                <a:gd name="f11" fmla="val 10708"/>
                <a:gd name="f12" fmla="val 8340"/>
                <a:gd name="f13" fmla="*/ f0 1 10942"/>
                <a:gd name="f14" fmla="*/ f1 1 5038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0942"/>
                <a:gd name="f21" fmla="*/ f18 1 5038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0942" h="5038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390;p32">
              <a:extLst>
                <a:ext uri="{FF2B5EF4-FFF2-40B4-BE49-F238E27FC236}">
                  <a16:creationId xmlns:a16="http://schemas.microsoft.com/office/drawing/2014/main" id="{D3A5EE82-D3D7-401B-B91F-DAB378B1F81E}"/>
                </a:ext>
              </a:extLst>
            </p:cNvPr>
            <p:cNvSpPr/>
            <p:nvPr/>
          </p:nvSpPr>
          <p:spPr>
            <a:xfrm>
              <a:off x="3825712" y="3414945"/>
              <a:ext cx="219657" cy="100794"/>
            </a:xfrm>
            <a:custGeom>
              <a:gdLst>
                <a:gd name="f0" fmla="val w"/>
                <a:gd name="f1" fmla="val h"/>
                <a:gd name="f2" fmla="val 0"/>
                <a:gd name="f3" fmla="val 22317"/>
                <a:gd name="f4" fmla="val 10241"/>
                <a:gd name="f5" fmla="val 11175"/>
                <a:gd name="f6" fmla="val 5304"/>
                <a:gd name="f7" fmla="val 501"/>
                <a:gd name="f8" fmla="val 4503"/>
                <a:gd name="f9" fmla="val 22316"/>
                <a:gd name="f10" fmla="val 21816"/>
                <a:gd name="f11" fmla="val 17012"/>
                <a:gd name="f12" fmla="*/ f0 1 22317"/>
                <a:gd name="f13" fmla="*/ f1 1 10241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317"/>
                <a:gd name="f20" fmla="*/ f17 1 10241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317" h="10241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oogle Shape;1391;p32">
            <a:extLst>
              <a:ext uri="{FF2B5EF4-FFF2-40B4-BE49-F238E27FC236}">
                <a16:creationId xmlns:a16="http://schemas.microsoft.com/office/drawing/2014/main" id="{B2D8AEB5-9AF6-418D-AF16-B6D52BB255F8}"/>
              </a:ext>
            </a:extLst>
          </p:cNvPr>
          <p:cNvGrpSpPr/>
          <p:nvPr/>
        </p:nvGrpSpPr>
        <p:grpSpPr>
          <a:xfrm>
            <a:off x="4221702" y="1485900"/>
            <a:ext cx="702268" cy="2970629"/>
            <a:chOff x="4221702" y="1485900"/>
            <a:chExt cx="702268" cy="2970629"/>
          </a:xfrm>
        </p:grpSpPr>
        <p:sp>
          <p:nvSpPr>
            <p:cNvPr id="21" name="Google Shape;1392;p32">
              <a:extLst>
                <a:ext uri="{FF2B5EF4-FFF2-40B4-BE49-F238E27FC236}">
                  <a16:creationId xmlns:a16="http://schemas.microsoft.com/office/drawing/2014/main" id="{13004257-213A-4FE1-A6DF-EF193B6A7C21}"/>
                </a:ext>
              </a:extLst>
            </p:cNvPr>
            <p:cNvSpPr/>
            <p:nvPr/>
          </p:nvSpPr>
          <p:spPr>
            <a:xfrm>
              <a:off x="4682038" y="2688491"/>
              <a:ext cx="9" cy="9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 fill="none">
                  <a:moveTo>
                    <a:pt x="f3" y="f3"/>
                  </a:moveTo>
                  <a:close/>
                </a:path>
              </a:pathLst>
            </a:custGeom>
            <a:noFill/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393;p32">
              <a:extLst>
                <a:ext uri="{FF2B5EF4-FFF2-40B4-BE49-F238E27FC236}">
                  <a16:creationId xmlns:a16="http://schemas.microsoft.com/office/drawing/2014/main" id="{5E5A0BD9-93C1-4573-AD07-E2CBA489A208}"/>
                </a:ext>
              </a:extLst>
            </p:cNvPr>
            <p:cNvSpPr/>
            <p:nvPr/>
          </p:nvSpPr>
          <p:spPr>
            <a:xfrm>
              <a:off x="4221702" y="1485900"/>
              <a:ext cx="702268" cy="2970629"/>
            </a:xfrm>
            <a:custGeom>
              <a:gdLst>
                <a:gd name="f0" fmla="val w"/>
                <a:gd name="f1" fmla="val h"/>
                <a:gd name="f2" fmla="val 0"/>
                <a:gd name="f3" fmla="val 71351"/>
                <a:gd name="f4" fmla="val 301817"/>
                <a:gd name="f5" fmla="val 1"/>
                <a:gd name="f6" fmla="*/ f0 1 71351"/>
                <a:gd name="f7" fmla="*/ f1 1 30181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1351"/>
                <a:gd name="f14" fmla="*/ f11 1 30181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1351" h="301817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394;p32">
              <a:extLst>
                <a:ext uri="{FF2B5EF4-FFF2-40B4-BE49-F238E27FC236}">
                  <a16:creationId xmlns:a16="http://schemas.microsoft.com/office/drawing/2014/main" id="{817EAD35-9B21-4154-8A43-3744AD60F25C}"/>
                </a:ext>
              </a:extLst>
            </p:cNvPr>
            <p:cNvSpPr/>
            <p:nvPr/>
          </p:nvSpPr>
          <p:spPr>
            <a:xfrm>
              <a:off x="4221702" y="1485900"/>
              <a:ext cx="702268" cy="40069"/>
            </a:xfrm>
            <a:custGeom>
              <a:gdLst>
                <a:gd name="f0" fmla="val w"/>
                <a:gd name="f1" fmla="val h"/>
                <a:gd name="f2" fmla="val 0"/>
                <a:gd name="f3" fmla="val 71351"/>
                <a:gd name="f4" fmla="val 4071"/>
                <a:gd name="f5" fmla="val 1"/>
                <a:gd name="f6" fmla="val 4070"/>
                <a:gd name="f7" fmla="*/ f0 1 71351"/>
                <a:gd name="f8" fmla="*/ f1 1 407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71351"/>
                <a:gd name="f15" fmla="*/ f12 1 407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1351" h="4071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395;p32">
              <a:extLst>
                <a:ext uri="{FF2B5EF4-FFF2-40B4-BE49-F238E27FC236}">
                  <a16:creationId xmlns:a16="http://schemas.microsoft.com/office/drawing/2014/main" id="{1D490A85-3404-4DB4-9F41-90D6C1E79681}"/>
                </a:ext>
              </a:extLst>
            </p:cNvPr>
            <p:cNvSpPr/>
            <p:nvPr/>
          </p:nvSpPr>
          <p:spPr>
            <a:xfrm>
              <a:off x="4221702" y="1525959"/>
              <a:ext cx="702268" cy="11173"/>
            </a:xfrm>
            <a:custGeom>
              <a:gdLst>
                <a:gd name="f0" fmla="val w"/>
                <a:gd name="f1" fmla="val h"/>
                <a:gd name="f2" fmla="val 0"/>
                <a:gd name="f3" fmla="val 71351"/>
                <a:gd name="f4" fmla="val 1135"/>
                <a:gd name="f5" fmla="val 1134"/>
                <a:gd name="f6" fmla="*/ f0 1 71351"/>
                <a:gd name="f7" fmla="*/ f1 1 11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1351"/>
                <a:gd name="f14" fmla="*/ f11 1 11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1351" h="1135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396;p32">
              <a:extLst>
                <a:ext uri="{FF2B5EF4-FFF2-40B4-BE49-F238E27FC236}">
                  <a16:creationId xmlns:a16="http://schemas.microsoft.com/office/drawing/2014/main" id="{169FFE8D-1AF3-425E-9013-940EF78ABAB5}"/>
                </a:ext>
              </a:extLst>
            </p:cNvPr>
            <p:cNvSpPr/>
            <p:nvPr/>
          </p:nvSpPr>
          <p:spPr>
            <a:xfrm>
              <a:off x="4266023" y="1720343"/>
              <a:ext cx="613635" cy="13139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335"/>
                <a:gd name="f5" fmla="val 1"/>
                <a:gd name="f6" fmla="*/ f0 1 62345"/>
                <a:gd name="f7" fmla="*/ f1 1 13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3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335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397;p32">
              <a:extLst>
                <a:ext uri="{FF2B5EF4-FFF2-40B4-BE49-F238E27FC236}">
                  <a16:creationId xmlns:a16="http://schemas.microsoft.com/office/drawing/2014/main" id="{E3142A4F-FF8D-4800-B205-124823E1BB44}"/>
                </a:ext>
              </a:extLst>
            </p:cNvPr>
            <p:cNvSpPr/>
            <p:nvPr/>
          </p:nvSpPr>
          <p:spPr>
            <a:xfrm>
              <a:off x="4266023" y="1584737"/>
              <a:ext cx="613635" cy="142829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4511"/>
                <a:gd name="f5" fmla="val 14510"/>
                <a:gd name="f6" fmla="*/ f0 1 62345"/>
                <a:gd name="f7" fmla="*/ f1 1 145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45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4511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398;p32">
              <a:extLst>
                <a:ext uri="{FF2B5EF4-FFF2-40B4-BE49-F238E27FC236}">
                  <a16:creationId xmlns:a16="http://schemas.microsoft.com/office/drawing/2014/main" id="{ED3E02A4-6652-4CA1-99C6-E0A00BBDC894}"/>
                </a:ext>
              </a:extLst>
            </p:cNvPr>
            <p:cNvSpPr/>
            <p:nvPr/>
          </p:nvSpPr>
          <p:spPr>
            <a:xfrm>
              <a:off x="4281458" y="1601141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399;p32">
              <a:extLst>
                <a:ext uri="{FF2B5EF4-FFF2-40B4-BE49-F238E27FC236}">
                  <a16:creationId xmlns:a16="http://schemas.microsoft.com/office/drawing/2014/main" id="{6738505E-64BC-4757-B452-46E25B1157D9}"/>
                </a:ext>
              </a:extLst>
            </p:cNvPr>
            <p:cNvSpPr/>
            <p:nvPr/>
          </p:nvSpPr>
          <p:spPr>
            <a:xfrm>
              <a:off x="4381594" y="1601141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400;p32">
              <a:extLst>
                <a:ext uri="{FF2B5EF4-FFF2-40B4-BE49-F238E27FC236}">
                  <a16:creationId xmlns:a16="http://schemas.microsoft.com/office/drawing/2014/main" id="{734DCF1B-C5E5-47FA-833E-A33BE4DAB48F}"/>
                </a:ext>
              </a:extLst>
            </p:cNvPr>
            <p:cNvSpPr/>
            <p:nvPr/>
          </p:nvSpPr>
          <p:spPr>
            <a:xfrm>
              <a:off x="4481739" y="1601141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401;p32">
              <a:extLst>
                <a:ext uri="{FF2B5EF4-FFF2-40B4-BE49-F238E27FC236}">
                  <a16:creationId xmlns:a16="http://schemas.microsoft.com/office/drawing/2014/main" id="{3C438BC3-FB1A-4840-9DE4-AF27C96A54A9}"/>
                </a:ext>
              </a:extLst>
            </p:cNvPr>
            <p:cNvSpPr/>
            <p:nvPr/>
          </p:nvSpPr>
          <p:spPr>
            <a:xfrm>
              <a:off x="4581884" y="1601141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402;p32">
              <a:extLst>
                <a:ext uri="{FF2B5EF4-FFF2-40B4-BE49-F238E27FC236}">
                  <a16:creationId xmlns:a16="http://schemas.microsoft.com/office/drawing/2014/main" id="{CD3513EB-129B-458C-8959-9E94BCA0820B}"/>
                </a:ext>
              </a:extLst>
            </p:cNvPr>
            <p:cNvSpPr/>
            <p:nvPr/>
          </p:nvSpPr>
          <p:spPr>
            <a:xfrm>
              <a:off x="4682038" y="1601141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403;p32">
              <a:extLst>
                <a:ext uri="{FF2B5EF4-FFF2-40B4-BE49-F238E27FC236}">
                  <a16:creationId xmlns:a16="http://schemas.microsoft.com/office/drawing/2014/main" id="{A32E191E-7D1B-4E25-B8EF-BA6F9E54A380}"/>
                </a:ext>
              </a:extLst>
            </p:cNvPr>
            <p:cNvSpPr/>
            <p:nvPr/>
          </p:nvSpPr>
          <p:spPr>
            <a:xfrm>
              <a:off x="4782183" y="1601141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404;p32">
              <a:extLst>
                <a:ext uri="{FF2B5EF4-FFF2-40B4-BE49-F238E27FC236}">
                  <a16:creationId xmlns:a16="http://schemas.microsoft.com/office/drawing/2014/main" id="{7F13CEC0-919F-48F3-9FA6-22FA51A343D4}"/>
                </a:ext>
              </a:extLst>
            </p:cNvPr>
            <p:cNvSpPr/>
            <p:nvPr/>
          </p:nvSpPr>
          <p:spPr>
            <a:xfrm>
              <a:off x="4266023" y="1916362"/>
              <a:ext cx="613635" cy="13149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336"/>
                <a:gd name="f5" fmla="val 1"/>
                <a:gd name="f6" fmla="val 1335"/>
                <a:gd name="f7" fmla="*/ f0 1 62345"/>
                <a:gd name="f8" fmla="*/ f1 1 133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345"/>
                <a:gd name="f15" fmla="*/ f12 1 133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345" h="1336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405;p32">
              <a:extLst>
                <a:ext uri="{FF2B5EF4-FFF2-40B4-BE49-F238E27FC236}">
                  <a16:creationId xmlns:a16="http://schemas.microsoft.com/office/drawing/2014/main" id="{675F1506-6301-4463-80BD-5B37D7FBD93E}"/>
                </a:ext>
              </a:extLst>
            </p:cNvPr>
            <p:cNvSpPr/>
            <p:nvPr/>
          </p:nvSpPr>
          <p:spPr>
            <a:xfrm>
              <a:off x="4266023" y="1781086"/>
              <a:ext cx="613635" cy="142829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4511"/>
                <a:gd name="f5" fmla="val 1"/>
                <a:gd name="f6" fmla="*/ f0 1 62345"/>
                <a:gd name="f7" fmla="*/ f1 1 145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45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4511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406;p32">
              <a:extLst>
                <a:ext uri="{FF2B5EF4-FFF2-40B4-BE49-F238E27FC236}">
                  <a16:creationId xmlns:a16="http://schemas.microsoft.com/office/drawing/2014/main" id="{80D582B6-6082-4CEB-9497-1751A837C6F3}"/>
                </a:ext>
              </a:extLst>
            </p:cNvPr>
            <p:cNvSpPr/>
            <p:nvPr/>
          </p:nvSpPr>
          <p:spPr>
            <a:xfrm>
              <a:off x="4281458" y="1797500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val 8339"/>
                <a:gd name="f8" fmla="*/ f0 1 8340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0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0" h="11009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407;p32">
              <a:extLst>
                <a:ext uri="{FF2B5EF4-FFF2-40B4-BE49-F238E27FC236}">
                  <a16:creationId xmlns:a16="http://schemas.microsoft.com/office/drawing/2014/main" id="{78E0CB79-CDB7-4439-B790-C31770820D4A}"/>
                </a:ext>
              </a:extLst>
            </p:cNvPr>
            <p:cNvSpPr/>
            <p:nvPr/>
          </p:nvSpPr>
          <p:spPr>
            <a:xfrm>
              <a:off x="4381594" y="1797500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408;p32">
              <a:extLst>
                <a:ext uri="{FF2B5EF4-FFF2-40B4-BE49-F238E27FC236}">
                  <a16:creationId xmlns:a16="http://schemas.microsoft.com/office/drawing/2014/main" id="{0DC9B277-D587-43CD-90BD-AB4AA5F41CD9}"/>
                </a:ext>
              </a:extLst>
            </p:cNvPr>
            <p:cNvSpPr/>
            <p:nvPr/>
          </p:nvSpPr>
          <p:spPr>
            <a:xfrm>
              <a:off x="4481739" y="1797500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409;p32">
              <a:extLst>
                <a:ext uri="{FF2B5EF4-FFF2-40B4-BE49-F238E27FC236}">
                  <a16:creationId xmlns:a16="http://schemas.microsoft.com/office/drawing/2014/main" id="{7479B186-616B-47DA-A23B-76704D53DCA3}"/>
                </a:ext>
              </a:extLst>
            </p:cNvPr>
            <p:cNvSpPr/>
            <p:nvPr/>
          </p:nvSpPr>
          <p:spPr>
            <a:xfrm>
              <a:off x="4581884" y="1797500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410;p32">
              <a:extLst>
                <a:ext uri="{FF2B5EF4-FFF2-40B4-BE49-F238E27FC236}">
                  <a16:creationId xmlns:a16="http://schemas.microsoft.com/office/drawing/2014/main" id="{DCC35104-69D3-4448-92E9-3A9B29CD1481}"/>
                </a:ext>
              </a:extLst>
            </p:cNvPr>
            <p:cNvSpPr/>
            <p:nvPr/>
          </p:nvSpPr>
          <p:spPr>
            <a:xfrm>
              <a:off x="4682038" y="1797500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411;p32">
              <a:extLst>
                <a:ext uri="{FF2B5EF4-FFF2-40B4-BE49-F238E27FC236}">
                  <a16:creationId xmlns:a16="http://schemas.microsoft.com/office/drawing/2014/main" id="{9528122F-843E-4CBD-B568-615D45898643}"/>
                </a:ext>
              </a:extLst>
            </p:cNvPr>
            <p:cNvSpPr/>
            <p:nvPr/>
          </p:nvSpPr>
          <p:spPr>
            <a:xfrm>
              <a:off x="4782183" y="1797500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412;p32">
              <a:extLst>
                <a:ext uri="{FF2B5EF4-FFF2-40B4-BE49-F238E27FC236}">
                  <a16:creationId xmlns:a16="http://schemas.microsoft.com/office/drawing/2014/main" id="{0B22E2F2-60BF-4D2B-B7DF-9F3ED2861F6D}"/>
                </a:ext>
              </a:extLst>
            </p:cNvPr>
            <p:cNvSpPr/>
            <p:nvPr/>
          </p:nvSpPr>
          <p:spPr>
            <a:xfrm>
              <a:off x="4682038" y="1797500"/>
              <a:ext cx="63377" cy="64684"/>
            </a:xfrm>
            <a:custGeom>
              <a:gdLst>
                <a:gd name="f0" fmla="val w"/>
                <a:gd name="f1" fmla="val h"/>
                <a:gd name="f2" fmla="val 0"/>
                <a:gd name="f3" fmla="val 6439"/>
                <a:gd name="f4" fmla="val 6572"/>
                <a:gd name="f5" fmla="val 1"/>
                <a:gd name="f6" fmla="val 3403"/>
                <a:gd name="f7" fmla="val 6138"/>
                <a:gd name="f8" fmla="val 6072"/>
                <a:gd name="f9" fmla="*/ f0 1 6439"/>
                <a:gd name="f10" fmla="*/ f1 1 657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439"/>
                <a:gd name="f17" fmla="*/ f14 1 6572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438" h="6572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6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413;p32">
              <a:extLst>
                <a:ext uri="{FF2B5EF4-FFF2-40B4-BE49-F238E27FC236}">
                  <a16:creationId xmlns:a16="http://schemas.microsoft.com/office/drawing/2014/main" id="{D958510F-7413-487B-8984-AA02B66296AF}"/>
                </a:ext>
              </a:extLst>
            </p:cNvPr>
            <p:cNvSpPr/>
            <p:nvPr/>
          </p:nvSpPr>
          <p:spPr>
            <a:xfrm>
              <a:off x="4782183" y="1797500"/>
              <a:ext cx="63377" cy="64684"/>
            </a:xfrm>
            <a:custGeom>
              <a:gdLst>
                <a:gd name="f0" fmla="val w"/>
                <a:gd name="f1" fmla="val h"/>
                <a:gd name="f2" fmla="val 0"/>
                <a:gd name="f3" fmla="val 6439"/>
                <a:gd name="f4" fmla="val 6572"/>
                <a:gd name="f5" fmla="val 1"/>
                <a:gd name="f6" fmla="val 3403"/>
                <a:gd name="f7" fmla="val 6138"/>
                <a:gd name="f8" fmla="val 6072"/>
                <a:gd name="f9" fmla="*/ f0 1 6439"/>
                <a:gd name="f10" fmla="*/ f1 1 657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439"/>
                <a:gd name="f17" fmla="*/ f14 1 6572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438" h="6572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6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1414;p32">
              <a:extLst>
                <a:ext uri="{FF2B5EF4-FFF2-40B4-BE49-F238E27FC236}">
                  <a16:creationId xmlns:a16="http://schemas.microsoft.com/office/drawing/2014/main" id="{46C922E3-9CCF-43CD-A32A-8D8413D7BA57}"/>
                </a:ext>
              </a:extLst>
            </p:cNvPr>
            <p:cNvSpPr/>
            <p:nvPr/>
          </p:nvSpPr>
          <p:spPr>
            <a:xfrm>
              <a:off x="4266023" y="2112712"/>
              <a:ext cx="613635" cy="13139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335"/>
                <a:gd name="f5" fmla="*/ f0 1 62345"/>
                <a:gd name="f6" fmla="*/ f1 1 133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62345"/>
                <a:gd name="f13" fmla="*/ f10 1 133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2345" h="1335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415;p32">
              <a:extLst>
                <a:ext uri="{FF2B5EF4-FFF2-40B4-BE49-F238E27FC236}">
                  <a16:creationId xmlns:a16="http://schemas.microsoft.com/office/drawing/2014/main" id="{C958F01A-B1B6-4290-AFD6-6B7E44BC6617}"/>
                </a:ext>
              </a:extLst>
            </p:cNvPr>
            <p:cNvSpPr/>
            <p:nvPr/>
          </p:nvSpPr>
          <p:spPr>
            <a:xfrm>
              <a:off x="4266023" y="1977106"/>
              <a:ext cx="613635" cy="142838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4512"/>
                <a:gd name="f5" fmla="val 1"/>
                <a:gd name="f6" fmla="val 14511"/>
                <a:gd name="f7" fmla="*/ f0 1 62345"/>
                <a:gd name="f8" fmla="*/ f1 1 1451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345"/>
                <a:gd name="f15" fmla="*/ f12 1 1451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345" h="14511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416;p32">
              <a:extLst>
                <a:ext uri="{FF2B5EF4-FFF2-40B4-BE49-F238E27FC236}">
                  <a16:creationId xmlns:a16="http://schemas.microsoft.com/office/drawing/2014/main" id="{791BB088-DBA0-44AD-8F37-AD16C85F63F0}"/>
                </a:ext>
              </a:extLst>
            </p:cNvPr>
            <p:cNvSpPr/>
            <p:nvPr/>
          </p:nvSpPr>
          <p:spPr>
            <a:xfrm>
              <a:off x="4281458" y="1993520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417;p32">
              <a:extLst>
                <a:ext uri="{FF2B5EF4-FFF2-40B4-BE49-F238E27FC236}">
                  <a16:creationId xmlns:a16="http://schemas.microsoft.com/office/drawing/2014/main" id="{84D46DD8-85D7-4579-A6C4-D7FBA4232A2A}"/>
                </a:ext>
              </a:extLst>
            </p:cNvPr>
            <p:cNvSpPr/>
            <p:nvPr/>
          </p:nvSpPr>
          <p:spPr>
            <a:xfrm>
              <a:off x="4381594" y="1993520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1418;p32">
              <a:extLst>
                <a:ext uri="{FF2B5EF4-FFF2-40B4-BE49-F238E27FC236}">
                  <a16:creationId xmlns:a16="http://schemas.microsoft.com/office/drawing/2014/main" id="{88513E74-132F-45CF-A2A7-FCDE899F13A8}"/>
                </a:ext>
              </a:extLst>
            </p:cNvPr>
            <p:cNvSpPr/>
            <p:nvPr/>
          </p:nvSpPr>
          <p:spPr>
            <a:xfrm>
              <a:off x="4481739" y="1993520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419;p32">
              <a:extLst>
                <a:ext uri="{FF2B5EF4-FFF2-40B4-BE49-F238E27FC236}">
                  <a16:creationId xmlns:a16="http://schemas.microsoft.com/office/drawing/2014/main" id="{78B28321-8DF3-41EA-A1AC-748D04827DC9}"/>
                </a:ext>
              </a:extLst>
            </p:cNvPr>
            <p:cNvSpPr/>
            <p:nvPr/>
          </p:nvSpPr>
          <p:spPr>
            <a:xfrm>
              <a:off x="4581884" y="1993520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420;p32">
              <a:extLst>
                <a:ext uri="{FF2B5EF4-FFF2-40B4-BE49-F238E27FC236}">
                  <a16:creationId xmlns:a16="http://schemas.microsoft.com/office/drawing/2014/main" id="{34B2405F-2B9A-4AD0-8EDE-80E383474414}"/>
                </a:ext>
              </a:extLst>
            </p:cNvPr>
            <p:cNvSpPr/>
            <p:nvPr/>
          </p:nvSpPr>
          <p:spPr>
            <a:xfrm>
              <a:off x="4682038" y="1993520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421;p32">
              <a:extLst>
                <a:ext uri="{FF2B5EF4-FFF2-40B4-BE49-F238E27FC236}">
                  <a16:creationId xmlns:a16="http://schemas.microsoft.com/office/drawing/2014/main" id="{48DE156B-1735-42F6-A263-DAB60ADE4401}"/>
                </a:ext>
              </a:extLst>
            </p:cNvPr>
            <p:cNvSpPr/>
            <p:nvPr/>
          </p:nvSpPr>
          <p:spPr>
            <a:xfrm>
              <a:off x="4782183" y="1993520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422;p32">
              <a:extLst>
                <a:ext uri="{FF2B5EF4-FFF2-40B4-BE49-F238E27FC236}">
                  <a16:creationId xmlns:a16="http://schemas.microsoft.com/office/drawing/2014/main" id="{36FBBB8B-0C49-4B25-A5D0-E0407CCF59FD}"/>
                </a:ext>
              </a:extLst>
            </p:cNvPr>
            <p:cNvSpPr/>
            <p:nvPr/>
          </p:nvSpPr>
          <p:spPr>
            <a:xfrm>
              <a:off x="4682038" y="1993520"/>
              <a:ext cx="63377" cy="65022"/>
            </a:xfrm>
            <a:custGeom>
              <a:gdLst>
                <a:gd name="f0" fmla="val w"/>
                <a:gd name="f1" fmla="val h"/>
                <a:gd name="f2" fmla="val 0"/>
                <a:gd name="f3" fmla="val 6439"/>
                <a:gd name="f4" fmla="val 6606"/>
                <a:gd name="f5" fmla="val 1"/>
                <a:gd name="f6" fmla="val 3403"/>
                <a:gd name="f7" fmla="val 6139"/>
                <a:gd name="f8" fmla="val 6072"/>
                <a:gd name="f9" fmla="val 3437"/>
                <a:gd name="f10" fmla="*/ f0 1 6439"/>
                <a:gd name="f11" fmla="*/ f1 1 660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39"/>
                <a:gd name="f18" fmla="*/ f15 1 660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38" h="6606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9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423;p32">
              <a:extLst>
                <a:ext uri="{FF2B5EF4-FFF2-40B4-BE49-F238E27FC236}">
                  <a16:creationId xmlns:a16="http://schemas.microsoft.com/office/drawing/2014/main" id="{98E6DD03-0F10-4044-88B9-E221DEEE24A4}"/>
                </a:ext>
              </a:extLst>
            </p:cNvPr>
            <p:cNvSpPr/>
            <p:nvPr/>
          </p:nvSpPr>
          <p:spPr>
            <a:xfrm>
              <a:off x="4782183" y="1993520"/>
              <a:ext cx="63377" cy="65022"/>
            </a:xfrm>
            <a:custGeom>
              <a:gdLst>
                <a:gd name="f0" fmla="val w"/>
                <a:gd name="f1" fmla="val h"/>
                <a:gd name="f2" fmla="val 0"/>
                <a:gd name="f3" fmla="val 6439"/>
                <a:gd name="f4" fmla="val 6606"/>
                <a:gd name="f5" fmla="val 1"/>
                <a:gd name="f6" fmla="val 3403"/>
                <a:gd name="f7" fmla="val 6139"/>
                <a:gd name="f8" fmla="val 6072"/>
                <a:gd name="f9" fmla="val 3437"/>
                <a:gd name="f10" fmla="*/ f0 1 6439"/>
                <a:gd name="f11" fmla="*/ f1 1 660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39"/>
                <a:gd name="f18" fmla="*/ f15 1 660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38" h="6606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9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424;p32">
              <a:extLst>
                <a:ext uri="{FF2B5EF4-FFF2-40B4-BE49-F238E27FC236}">
                  <a16:creationId xmlns:a16="http://schemas.microsoft.com/office/drawing/2014/main" id="{8FEA94AC-620F-41BC-960C-074A13047153}"/>
                </a:ext>
              </a:extLst>
            </p:cNvPr>
            <p:cNvSpPr/>
            <p:nvPr/>
          </p:nvSpPr>
          <p:spPr>
            <a:xfrm>
              <a:off x="4266023" y="2308731"/>
              <a:ext cx="613635" cy="13139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335"/>
                <a:gd name="f5" fmla="val 1"/>
                <a:gd name="f6" fmla="*/ f0 1 62345"/>
                <a:gd name="f7" fmla="*/ f1 1 13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3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335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425;p32">
              <a:extLst>
                <a:ext uri="{FF2B5EF4-FFF2-40B4-BE49-F238E27FC236}">
                  <a16:creationId xmlns:a16="http://schemas.microsoft.com/office/drawing/2014/main" id="{53260959-B264-4B6F-921C-BAFB133B17BE}"/>
                </a:ext>
              </a:extLst>
            </p:cNvPr>
            <p:cNvSpPr/>
            <p:nvPr/>
          </p:nvSpPr>
          <p:spPr>
            <a:xfrm>
              <a:off x="4266023" y="2173135"/>
              <a:ext cx="613635" cy="142829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4511"/>
                <a:gd name="f5" fmla="*/ f0 1 62345"/>
                <a:gd name="f6" fmla="*/ f1 1 1451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62345"/>
                <a:gd name="f13" fmla="*/ f10 1 1451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2345" h="14511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1426;p32">
              <a:extLst>
                <a:ext uri="{FF2B5EF4-FFF2-40B4-BE49-F238E27FC236}">
                  <a16:creationId xmlns:a16="http://schemas.microsoft.com/office/drawing/2014/main" id="{1630ED2C-923C-490F-B23A-D5AEEC4256ED}"/>
                </a:ext>
              </a:extLst>
            </p:cNvPr>
            <p:cNvSpPr/>
            <p:nvPr/>
          </p:nvSpPr>
          <p:spPr>
            <a:xfrm>
              <a:off x="4281458" y="2189878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1008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427;p32">
              <a:extLst>
                <a:ext uri="{FF2B5EF4-FFF2-40B4-BE49-F238E27FC236}">
                  <a16:creationId xmlns:a16="http://schemas.microsoft.com/office/drawing/2014/main" id="{10E6B5E7-65F5-4446-BDF3-E31A6D319F9B}"/>
                </a:ext>
              </a:extLst>
            </p:cNvPr>
            <p:cNvSpPr/>
            <p:nvPr/>
          </p:nvSpPr>
          <p:spPr>
            <a:xfrm>
              <a:off x="4381594" y="2189549"/>
              <a:ext cx="82094" cy="108347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8"/>
                <a:gd name="f5" fmla="val 1"/>
                <a:gd name="f6" fmla="val 8340"/>
                <a:gd name="f7" fmla="*/ f0 1 8341"/>
                <a:gd name="f8" fmla="*/ f1 1 110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428;p32">
              <a:extLst>
                <a:ext uri="{FF2B5EF4-FFF2-40B4-BE49-F238E27FC236}">
                  <a16:creationId xmlns:a16="http://schemas.microsoft.com/office/drawing/2014/main" id="{CB4907ED-19CB-4EBE-A80B-144E2F86295A}"/>
                </a:ext>
              </a:extLst>
            </p:cNvPr>
            <p:cNvSpPr/>
            <p:nvPr/>
          </p:nvSpPr>
          <p:spPr>
            <a:xfrm>
              <a:off x="4481739" y="2189549"/>
              <a:ext cx="82094" cy="108347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8"/>
                <a:gd name="f5" fmla="val 1"/>
                <a:gd name="f6" fmla="val 8340"/>
                <a:gd name="f7" fmla="*/ f0 1 8341"/>
                <a:gd name="f8" fmla="*/ f1 1 110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429;p32">
              <a:extLst>
                <a:ext uri="{FF2B5EF4-FFF2-40B4-BE49-F238E27FC236}">
                  <a16:creationId xmlns:a16="http://schemas.microsoft.com/office/drawing/2014/main" id="{A3FF8A6F-D0E2-46CA-AED1-83A0EF197EDD}"/>
                </a:ext>
              </a:extLst>
            </p:cNvPr>
            <p:cNvSpPr/>
            <p:nvPr/>
          </p:nvSpPr>
          <p:spPr>
            <a:xfrm>
              <a:off x="4581884" y="2189549"/>
              <a:ext cx="82094" cy="108347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8"/>
                <a:gd name="f5" fmla="val 1"/>
                <a:gd name="f6" fmla="val 8340"/>
                <a:gd name="f7" fmla="*/ f0 1 8341"/>
                <a:gd name="f8" fmla="*/ f1 1 110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1430;p32">
              <a:extLst>
                <a:ext uri="{FF2B5EF4-FFF2-40B4-BE49-F238E27FC236}">
                  <a16:creationId xmlns:a16="http://schemas.microsoft.com/office/drawing/2014/main" id="{27A3BD41-2DA7-452D-86B6-CBD0A61D951A}"/>
                </a:ext>
              </a:extLst>
            </p:cNvPr>
            <p:cNvSpPr/>
            <p:nvPr/>
          </p:nvSpPr>
          <p:spPr>
            <a:xfrm>
              <a:off x="4682038" y="2189549"/>
              <a:ext cx="82085" cy="108347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8"/>
                <a:gd name="f5" fmla="val 1"/>
                <a:gd name="f6" fmla="*/ f0 1 8340"/>
                <a:gd name="f7" fmla="*/ f1 1 1100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8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431;p32">
              <a:extLst>
                <a:ext uri="{FF2B5EF4-FFF2-40B4-BE49-F238E27FC236}">
                  <a16:creationId xmlns:a16="http://schemas.microsoft.com/office/drawing/2014/main" id="{5F087945-A2A7-491F-A369-7612994A2B38}"/>
                </a:ext>
              </a:extLst>
            </p:cNvPr>
            <p:cNvSpPr/>
            <p:nvPr/>
          </p:nvSpPr>
          <p:spPr>
            <a:xfrm>
              <a:off x="4782183" y="2189549"/>
              <a:ext cx="82085" cy="108347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8"/>
                <a:gd name="f5" fmla="val 1"/>
                <a:gd name="f6" fmla="*/ f0 1 8340"/>
                <a:gd name="f7" fmla="*/ f1 1 1100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8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432;p32">
              <a:extLst>
                <a:ext uri="{FF2B5EF4-FFF2-40B4-BE49-F238E27FC236}">
                  <a16:creationId xmlns:a16="http://schemas.microsoft.com/office/drawing/2014/main" id="{A6F5E498-7987-4371-A087-8F4C39C73B97}"/>
                </a:ext>
              </a:extLst>
            </p:cNvPr>
            <p:cNvSpPr/>
            <p:nvPr/>
          </p:nvSpPr>
          <p:spPr>
            <a:xfrm>
              <a:off x="4281458" y="2189878"/>
              <a:ext cx="63697" cy="64684"/>
            </a:xfrm>
            <a:custGeom>
              <a:gdLst>
                <a:gd name="f0" fmla="val w"/>
                <a:gd name="f1" fmla="val h"/>
                <a:gd name="f2" fmla="val 0"/>
                <a:gd name="f3" fmla="val 6472"/>
                <a:gd name="f4" fmla="val 6572"/>
                <a:gd name="f5" fmla="val 3402"/>
                <a:gd name="f6" fmla="val 6138"/>
                <a:gd name="f7" fmla="val 6071"/>
                <a:gd name="f8" fmla="val 3403"/>
                <a:gd name="f9" fmla="val 6471"/>
                <a:gd name="f10" fmla="*/ f0 1 6472"/>
                <a:gd name="f11" fmla="*/ f1 1 6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72"/>
                <a:gd name="f18" fmla="*/ f15 1 6572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72" h="6572">
                  <a:moveTo>
                    <a:pt x="f2" y="f2"/>
                  </a:moveTo>
                  <a:lnTo>
                    <a:pt x="f2" y="f4"/>
                  </a:lnTo>
                  <a:cubicBezTo>
                    <a:pt x="f5" y="f6"/>
                    <a:pt x="f7" y="f8"/>
                    <a:pt x="f9" y="f2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1433;p32">
              <a:extLst>
                <a:ext uri="{FF2B5EF4-FFF2-40B4-BE49-F238E27FC236}">
                  <a16:creationId xmlns:a16="http://schemas.microsoft.com/office/drawing/2014/main" id="{21CD2E92-98A7-4804-B349-225D7E4C21C0}"/>
                </a:ext>
              </a:extLst>
            </p:cNvPr>
            <p:cNvSpPr/>
            <p:nvPr/>
          </p:nvSpPr>
          <p:spPr>
            <a:xfrm>
              <a:off x="4381594" y="2189878"/>
              <a:ext cx="63715" cy="64684"/>
            </a:xfrm>
            <a:custGeom>
              <a:gdLst>
                <a:gd name="f0" fmla="val w"/>
                <a:gd name="f1" fmla="val h"/>
                <a:gd name="f2" fmla="val 0"/>
                <a:gd name="f3" fmla="val 6473"/>
                <a:gd name="f4" fmla="val 6572"/>
                <a:gd name="f5" fmla="val 1"/>
                <a:gd name="f6" fmla="val 3403"/>
                <a:gd name="f7" fmla="val 6138"/>
                <a:gd name="f8" fmla="val 6072"/>
                <a:gd name="f9" fmla="val 6472"/>
                <a:gd name="f10" fmla="*/ f0 1 6473"/>
                <a:gd name="f11" fmla="*/ f1 1 6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73"/>
                <a:gd name="f18" fmla="*/ f15 1 6572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72" h="6572">
                  <a:moveTo>
                    <a:pt x="f5" y="f2"/>
                  </a:moveTo>
                  <a:lnTo>
                    <a:pt x="f5" y="f4"/>
                  </a:lnTo>
                  <a:cubicBezTo>
                    <a:pt x="f6" y="f7"/>
                    <a:pt x="f8" y="f6"/>
                    <a:pt x="f9" y="f2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1434;p32">
              <a:extLst>
                <a:ext uri="{FF2B5EF4-FFF2-40B4-BE49-F238E27FC236}">
                  <a16:creationId xmlns:a16="http://schemas.microsoft.com/office/drawing/2014/main" id="{B5FFDE3C-45CB-4608-B766-BA96F8C0810E}"/>
                </a:ext>
              </a:extLst>
            </p:cNvPr>
            <p:cNvSpPr/>
            <p:nvPr/>
          </p:nvSpPr>
          <p:spPr>
            <a:xfrm>
              <a:off x="4481739" y="2189878"/>
              <a:ext cx="63715" cy="64684"/>
            </a:xfrm>
            <a:custGeom>
              <a:gdLst>
                <a:gd name="f0" fmla="val w"/>
                <a:gd name="f1" fmla="val h"/>
                <a:gd name="f2" fmla="val 0"/>
                <a:gd name="f3" fmla="val 6473"/>
                <a:gd name="f4" fmla="val 6572"/>
                <a:gd name="f5" fmla="val 1"/>
                <a:gd name="f6" fmla="val 3403"/>
                <a:gd name="f7" fmla="val 6138"/>
                <a:gd name="f8" fmla="val 6072"/>
                <a:gd name="f9" fmla="val 6472"/>
                <a:gd name="f10" fmla="*/ f0 1 6473"/>
                <a:gd name="f11" fmla="*/ f1 1 6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73"/>
                <a:gd name="f18" fmla="*/ f15 1 6572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72" h="6572">
                  <a:moveTo>
                    <a:pt x="f5" y="f2"/>
                  </a:moveTo>
                  <a:lnTo>
                    <a:pt x="f5" y="f4"/>
                  </a:lnTo>
                  <a:cubicBezTo>
                    <a:pt x="f6" y="f7"/>
                    <a:pt x="f8" y="f6"/>
                    <a:pt x="f9" y="f2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435;p32">
              <a:extLst>
                <a:ext uri="{FF2B5EF4-FFF2-40B4-BE49-F238E27FC236}">
                  <a16:creationId xmlns:a16="http://schemas.microsoft.com/office/drawing/2014/main" id="{665FA8D2-AB12-4D28-90DC-02B17A395A48}"/>
                </a:ext>
              </a:extLst>
            </p:cNvPr>
            <p:cNvSpPr/>
            <p:nvPr/>
          </p:nvSpPr>
          <p:spPr>
            <a:xfrm>
              <a:off x="4266023" y="2504761"/>
              <a:ext cx="613635" cy="13149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336"/>
                <a:gd name="f5" fmla="val 1"/>
                <a:gd name="f6" fmla="val 1335"/>
                <a:gd name="f7" fmla="*/ f0 1 62345"/>
                <a:gd name="f8" fmla="*/ f1 1 133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345"/>
                <a:gd name="f15" fmla="*/ f12 1 133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345" h="1336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436;p32">
              <a:extLst>
                <a:ext uri="{FF2B5EF4-FFF2-40B4-BE49-F238E27FC236}">
                  <a16:creationId xmlns:a16="http://schemas.microsoft.com/office/drawing/2014/main" id="{FC391284-2662-483B-9C3B-FA49560A5098}"/>
                </a:ext>
              </a:extLst>
            </p:cNvPr>
            <p:cNvSpPr/>
            <p:nvPr/>
          </p:nvSpPr>
          <p:spPr>
            <a:xfrm>
              <a:off x="4266023" y="2369475"/>
              <a:ext cx="613635" cy="142838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4512"/>
                <a:gd name="f5" fmla="val 1"/>
                <a:gd name="f6" fmla="val 14511"/>
                <a:gd name="f7" fmla="*/ f0 1 62345"/>
                <a:gd name="f8" fmla="*/ f1 1 1451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345"/>
                <a:gd name="f15" fmla="*/ f12 1 1451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345" h="14511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437;p32">
              <a:extLst>
                <a:ext uri="{FF2B5EF4-FFF2-40B4-BE49-F238E27FC236}">
                  <a16:creationId xmlns:a16="http://schemas.microsoft.com/office/drawing/2014/main" id="{63C5D124-1738-482F-9CA3-251F743B7F14}"/>
                </a:ext>
              </a:extLst>
            </p:cNvPr>
            <p:cNvSpPr/>
            <p:nvPr/>
          </p:nvSpPr>
          <p:spPr>
            <a:xfrm>
              <a:off x="4281458" y="2385898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438;p32">
              <a:extLst>
                <a:ext uri="{FF2B5EF4-FFF2-40B4-BE49-F238E27FC236}">
                  <a16:creationId xmlns:a16="http://schemas.microsoft.com/office/drawing/2014/main" id="{F1FBEE8D-40BB-42A2-B04B-47A61618BDAB}"/>
                </a:ext>
              </a:extLst>
            </p:cNvPr>
            <p:cNvSpPr/>
            <p:nvPr/>
          </p:nvSpPr>
          <p:spPr>
            <a:xfrm>
              <a:off x="4381594" y="2385898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1439;p32">
              <a:extLst>
                <a:ext uri="{FF2B5EF4-FFF2-40B4-BE49-F238E27FC236}">
                  <a16:creationId xmlns:a16="http://schemas.microsoft.com/office/drawing/2014/main" id="{9F16EACD-2D1B-4E91-9EEB-FF3065351021}"/>
                </a:ext>
              </a:extLst>
            </p:cNvPr>
            <p:cNvSpPr/>
            <p:nvPr/>
          </p:nvSpPr>
          <p:spPr>
            <a:xfrm>
              <a:off x="4481739" y="2385898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440;p32">
              <a:extLst>
                <a:ext uri="{FF2B5EF4-FFF2-40B4-BE49-F238E27FC236}">
                  <a16:creationId xmlns:a16="http://schemas.microsoft.com/office/drawing/2014/main" id="{C4FA5AF9-9042-4A6F-B170-A8120052D5D0}"/>
                </a:ext>
              </a:extLst>
            </p:cNvPr>
            <p:cNvSpPr/>
            <p:nvPr/>
          </p:nvSpPr>
          <p:spPr>
            <a:xfrm>
              <a:off x="4581884" y="2385898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441;p32">
              <a:extLst>
                <a:ext uri="{FF2B5EF4-FFF2-40B4-BE49-F238E27FC236}">
                  <a16:creationId xmlns:a16="http://schemas.microsoft.com/office/drawing/2014/main" id="{EFAEA383-99A9-4D1D-98DA-CA596AA65459}"/>
                </a:ext>
              </a:extLst>
            </p:cNvPr>
            <p:cNvSpPr/>
            <p:nvPr/>
          </p:nvSpPr>
          <p:spPr>
            <a:xfrm>
              <a:off x="4682038" y="2385898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442;p32">
              <a:extLst>
                <a:ext uri="{FF2B5EF4-FFF2-40B4-BE49-F238E27FC236}">
                  <a16:creationId xmlns:a16="http://schemas.microsoft.com/office/drawing/2014/main" id="{95D504F0-084B-498D-B587-4E155756A8FB}"/>
                </a:ext>
              </a:extLst>
            </p:cNvPr>
            <p:cNvSpPr/>
            <p:nvPr/>
          </p:nvSpPr>
          <p:spPr>
            <a:xfrm>
              <a:off x="4782183" y="2385898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1443;p32">
              <a:extLst>
                <a:ext uri="{FF2B5EF4-FFF2-40B4-BE49-F238E27FC236}">
                  <a16:creationId xmlns:a16="http://schemas.microsoft.com/office/drawing/2014/main" id="{37A9BD5D-7091-431C-97A5-FE91EF41D2FE}"/>
                </a:ext>
              </a:extLst>
            </p:cNvPr>
            <p:cNvSpPr/>
            <p:nvPr/>
          </p:nvSpPr>
          <p:spPr>
            <a:xfrm>
              <a:off x="4266023" y="2701110"/>
              <a:ext cx="613635" cy="13139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335"/>
                <a:gd name="f5" fmla="val 1"/>
                <a:gd name="f6" fmla="*/ f0 1 62345"/>
                <a:gd name="f7" fmla="*/ f1 1 13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3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335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444;p32">
              <a:extLst>
                <a:ext uri="{FF2B5EF4-FFF2-40B4-BE49-F238E27FC236}">
                  <a16:creationId xmlns:a16="http://schemas.microsoft.com/office/drawing/2014/main" id="{5846E5F8-0F8A-4DCB-90F5-1841C78F1730}"/>
                </a:ext>
              </a:extLst>
            </p:cNvPr>
            <p:cNvSpPr/>
            <p:nvPr/>
          </p:nvSpPr>
          <p:spPr>
            <a:xfrm>
              <a:off x="4266023" y="2565513"/>
              <a:ext cx="613635" cy="142829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4511"/>
                <a:gd name="f5" fmla="val 14510"/>
                <a:gd name="f6" fmla="*/ f0 1 62345"/>
                <a:gd name="f7" fmla="*/ f1 1 145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45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4511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445;p32">
              <a:extLst>
                <a:ext uri="{FF2B5EF4-FFF2-40B4-BE49-F238E27FC236}">
                  <a16:creationId xmlns:a16="http://schemas.microsoft.com/office/drawing/2014/main" id="{5F9AA0D4-863E-4D3C-B736-2C9C0CF85451}"/>
                </a:ext>
              </a:extLst>
            </p:cNvPr>
            <p:cNvSpPr/>
            <p:nvPr/>
          </p:nvSpPr>
          <p:spPr>
            <a:xfrm>
              <a:off x="4281458" y="2581918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1446;p32">
              <a:extLst>
                <a:ext uri="{FF2B5EF4-FFF2-40B4-BE49-F238E27FC236}">
                  <a16:creationId xmlns:a16="http://schemas.microsoft.com/office/drawing/2014/main" id="{DAB9EC22-885A-44A2-BD3E-F9C589AC66C3}"/>
                </a:ext>
              </a:extLst>
            </p:cNvPr>
            <p:cNvSpPr/>
            <p:nvPr/>
          </p:nvSpPr>
          <p:spPr>
            <a:xfrm>
              <a:off x="4381594" y="2581918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447;p32">
              <a:extLst>
                <a:ext uri="{FF2B5EF4-FFF2-40B4-BE49-F238E27FC236}">
                  <a16:creationId xmlns:a16="http://schemas.microsoft.com/office/drawing/2014/main" id="{74693A66-CAF8-45A6-A9A3-12AD6812384F}"/>
                </a:ext>
              </a:extLst>
            </p:cNvPr>
            <p:cNvSpPr/>
            <p:nvPr/>
          </p:nvSpPr>
          <p:spPr>
            <a:xfrm>
              <a:off x="4481739" y="2581918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448;p32">
              <a:extLst>
                <a:ext uri="{FF2B5EF4-FFF2-40B4-BE49-F238E27FC236}">
                  <a16:creationId xmlns:a16="http://schemas.microsoft.com/office/drawing/2014/main" id="{55A19EFC-9D9C-4CB6-87CC-FFAB849478BB}"/>
                </a:ext>
              </a:extLst>
            </p:cNvPr>
            <p:cNvSpPr/>
            <p:nvPr/>
          </p:nvSpPr>
          <p:spPr>
            <a:xfrm>
              <a:off x="4581884" y="2581918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449;p32">
              <a:extLst>
                <a:ext uri="{FF2B5EF4-FFF2-40B4-BE49-F238E27FC236}">
                  <a16:creationId xmlns:a16="http://schemas.microsoft.com/office/drawing/2014/main" id="{D7C42934-7A57-4109-AA5B-E48A79C48E3B}"/>
                </a:ext>
              </a:extLst>
            </p:cNvPr>
            <p:cNvSpPr/>
            <p:nvPr/>
          </p:nvSpPr>
          <p:spPr>
            <a:xfrm>
              <a:off x="4682038" y="2581918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450;p32">
              <a:extLst>
                <a:ext uri="{FF2B5EF4-FFF2-40B4-BE49-F238E27FC236}">
                  <a16:creationId xmlns:a16="http://schemas.microsoft.com/office/drawing/2014/main" id="{B956108E-D4EA-4619-A518-C9E1C9F88457}"/>
                </a:ext>
              </a:extLst>
            </p:cNvPr>
            <p:cNvSpPr/>
            <p:nvPr/>
          </p:nvSpPr>
          <p:spPr>
            <a:xfrm>
              <a:off x="4782183" y="2581918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451;p32">
              <a:extLst>
                <a:ext uri="{FF2B5EF4-FFF2-40B4-BE49-F238E27FC236}">
                  <a16:creationId xmlns:a16="http://schemas.microsoft.com/office/drawing/2014/main" id="{092F3458-DFFB-4B3D-9463-286D4688DAD9}"/>
                </a:ext>
              </a:extLst>
            </p:cNvPr>
            <p:cNvSpPr/>
            <p:nvPr/>
          </p:nvSpPr>
          <p:spPr>
            <a:xfrm>
              <a:off x="4682038" y="2581918"/>
              <a:ext cx="63377" cy="65022"/>
            </a:xfrm>
            <a:custGeom>
              <a:gdLst>
                <a:gd name="f0" fmla="val w"/>
                <a:gd name="f1" fmla="val h"/>
                <a:gd name="f2" fmla="val 0"/>
                <a:gd name="f3" fmla="val 6439"/>
                <a:gd name="f4" fmla="val 6606"/>
                <a:gd name="f5" fmla="val 1"/>
                <a:gd name="f6" fmla="val 3403"/>
                <a:gd name="f7" fmla="val 6172"/>
                <a:gd name="f8" fmla="val 6072"/>
                <a:gd name="f9" fmla="val 3437"/>
                <a:gd name="f10" fmla="*/ f0 1 6439"/>
                <a:gd name="f11" fmla="*/ f1 1 660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39"/>
                <a:gd name="f18" fmla="*/ f15 1 660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38" h="6606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9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452;p32">
              <a:extLst>
                <a:ext uri="{FF2B5EF4-FFF2-40B4-BE49-F238E27FC236}">
                  <a16:creationId xmlns:a16="http://schemas.microsoft.com/office/drawing/2014/main" id="{DDDBFAF1-73BA-4492-AA8C-C23EE331AA30}"/>
                </a:ext>
              </a:extLst>
            </p:cNvPr>
            <p:cNvSpPr/>
            <p:nvPr/>
          </p:nvSpPr>
          <p:spPr>
            <a:xfrm>
              <a:off x="4782183" y="2581918"/>
              <a:ext cx="63377" cy="65022"/>
            </a:xfrm>
            <a:custGeom>
              <a:gdLst>
                <a:gd name="f0" fmla="val w"/>
                <a:gd name="f1" fmla="val h"/>
                <a:gd name="f2" fmla="val 0"/>
                <a:gd name="f3" fmla="val 6439"/>
                <a:gd name="f4" fmla="val 6606"/>
                <a:gd name="f5" fmla="val 1"/>
                <a:gd name="f6" fmla="val 3403"/>
                <a:gd name="f7" fmla="val 6172"/>
                <a:gd name="f8" fmla="val 6072"/>
                <a:gd name="f9" fmla="val 3437"/>
                <a:gd name="f10" fmla="*/ f0 1 6439"/>
                <a:gd name="f11" fmla="*/ f1 1 660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39"/>
                <a:gd name="f18" fmla="*/ f15 1 660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38" h="6606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9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453;p32">
              <a:extLst>
                <a:ext uri="{FF2B5EF4-FFF2-40B4-BE49-F238E27FC236}">
                  <a16:creationId xmlns:a16="http://schemas.microsoft.com/office/drawing/2014/main" id="{186794C3-AA29-4184-B3B0-D8F64F7FD71D}"/>
                </a:ext>
              </a:extLst>
            </p:cNvPr>
            <p:cNvSpPr/>
            <p:nvPr/>
          </p:nvSpPr>
          <p:spPr>
            <a:xfrm>
              <a:off x="4266023" y="2897130"/>
              <a:ext cx="613635" cy="13149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336"/>
                <a:gd name="f5" fmla="val 1"/>
                <a:gd name="f6" fmla="val 1335"/>
                <a:gd name="f7" fmla="*/ f0 1 62345"/>
                <a:gd name="f8" fmla="*/ f1 1 133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345"/>
                <a:gd name="f15" fmla="*/ f12 1 133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345" h="1336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454;p32">
              <a:extLst>
                <a:ext uri="{FF2B5EF4-FFF2-40B4-BE49-F238E27FC236}">
                  <a16:creationId xmlns:a16="http://schemas.microsoft.com/office/drawing/2014/main" id="{4F708FCF-9B3C-4425-AF61-0289EF7F5FC2}"/>
                </a:ext>
              </a:extLst>
            </p:cNvPr>
            <p:cNvSpPr/>
            <p:nvPr/>
          </p:nvSpPr>
          <p:spPr>
            <a:xfrm>
              <a:off x="4266023" y="2761853"/>
              <a:ext cx="613635" cy="142829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4511"/>
                <a:gd name="f5" fmla="val 1"/>
                <a:gd name="f6" fmla="*/ f0 1 62345"/>
                <a:gd name="f7" fmla="*/ f1 1 145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45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4511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455;p32">
              <a:extLst>
                <a:ext uri="{FF2B5EF4-FFF2-40B4-BE49-F238E27FC236}">
                  <a16:creationId xmlns:a16="http://schemas.microsoft.com/office/drawing/2014/main" id="{8C888819-5765-4950-8F0C-81F62473B5BA}"/>
                </a:ext>
              </a:extLst>
            </p:cNvPr>
            <p:cNvSpPr/>
            <p:nvPr/>
          </p:nvSpPr>
          <p:spPr>
            <a:xfrm>
              <a:off x="4281458" y="2778276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val 8339"/>
                <a:gd name="f8" fmla="*/ f0 1 8340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0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0" h="11009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456;p32">
              <a:extLst>
                <a:ext uri="{FF2B5EF4-FFF2-40B4-BE49-F238E27FC236}">
                  <a16:creationId xmlns:a16="http://schemas.microsoft.com/office/drawing/2014/main" id="{88C6F151-306F-430A-9B49-C951A36B22E8}"/>
                </a:ext>
              </a:extLst>
            </p:cNvPr>
            <p:cNvSpPr/>
            <p:nvPr/>
          </p:nvSpPr>
          <p:spPr>
            <a:xfrm>
              <a:off x="4381594" y="2778276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457;p32">
              <a:extLst>
                <a:ext uri="{FF2B5EF4-FFF2-40B4-BE49-F238E27FC236}">
                  <a16:creationId xmlns:a16="http://schemas.microsoft.com/office/drawing/2014/main" id="{16875E59-2C15-4388-A27D-124793453028}"/>
                </a:ext>
              </a:extLst>
            </p:cNvPr>
            <p:cNvSpPr/>
            <p:nvPr/>
          </p:nvSpPr>
          <p:spPr>
            <a:xfrm>
              <a:off x="4481739" y="2778276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458;p32">
              <a:extLst>
                <a:ext uri="{FF2B5EF4-FFF2-40B4-BE49-F238E27FC236}">
                  <a16:creationId xmlns:a16="http://schemas.microsoft.com/office/drawing/2014/main" id="{2818D6F5-F5E4-40EE-A6CE-DBF9A469C357}"/>
                </a:ext>
              </a:extLst>
            </p:cNvPr>
            <p:cNvSpPr/>
            <p:nvPr/>
          </p:nvSpPr>
          <p:spPr>
            <a:xfrm>
              <a:off x="4581884" y="2778276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1459;p32">
              <a:extLst>
                <a:ext uri="{FF2B5EF4-FFF2-40B4-BE49-F238E27FC236}">
                  <a16:creationId xmlns:a16="http://schemas.microsoft.com/office/drawing/2014/main" id="{4990FCF5-5142-42D5-B551-84F5260EED14}"/>
                </a:ext>
              </a:extLst>
            </p:cNvPr>
            <p:cNvSpPr/>
            <p:nvPr/>
          </p:nvSpPr>
          <p:spPr>
            <a:xfrm>
              <a:off x="4682038" y="2778276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460;p32">
              <a:extLst>
                <a:ext uri="{FF2B5EF4-FFF2-40B4-BE49-F238E27FC236}">
                  <a16:creationId xmlns:a16="http://schemas.microsoft.com/office/drawing/2014/main" id="{974FF895-7227-4153-A2D9-D7E2F4F0E49C}"/>
                </a:ext>
              </a:extLst>
            </p:cNvPr>
            <p:cNvSpPr/>
            <p:nvPr/>
          </p:nvSpPr>
          <p:spPr>
            <a:xfrm>
              <a:off x="4782183" y="2778276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461;p32">
              <a:extLst>
                <a:ext uri="{FF2B5EF4-FFF2-40B4-BE49-F238E27FC236}">
                  <a16:creationId xmlns:a16="http://schemas.microsoft.com/office/drawing/2014/main" id="{B1E01AC8-EBAB-48EF-8FCC-BDE63BE31751}"/>
                </a:ext>
              </a:extLst>
            </p:cNvPr>
            <p:cNvSpPr/>
            <p:nvPr/>
          </p:nvSpPr>
          <p:spPr>
            <a:xfrm>
              <a:off x="4682038" y="2778276"/>
              <a:ext cx="63377" cy="64684"/>
            </a:xfrm>
            <a:custGeom>
              <a:gdLst>
                <a:gd name="f0" fmla="val w"/>
                <a:gd name="f1" fmla="val h"/>
                <a:gd name="f2" fmla="val 0"/>
                <a:gd name="f3" fmla="val 6439"/>
                <a:gd name="f4" fmla="val 6572"/>
                <a:gd name="f5" fmla="val 1"/>
                <a:gd name="f6" fmla="val 3403"/>
                <a:gd name="f7" fmla="val 6138"/>
                <a:gd name="f8" fmla="val 6072"/>
                <a:gd name="f9" fmla="*/ f0 1 6439"/>
                <a:gd name="f10" fmla="*/ f1 1 657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439"/>
                <a:gd name="f17" fmla="*/ f14 1 6572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438" h="6572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6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462;p32">
              <a:extLst>
                <a:ext uri="{FF2B5EF4-FFF2-40B4-BE49-F238E27FC236}">
                  <a16:creationId xmlns:a16="http://schemas.microsoft.com/office/drawing/2014/main" id="{8BA528F2-6F9E-4F82-8AAE-DBBBE1BEA8E5}"/>
                </a:ext>
              </a:extLst>
            </p:cNvPr>
            <p:cNvSpPr/>
            <p:nvPr/>
          </p:nvSpPr>
          <p:spPr>
            <a:xfrm>
              <a:off x="4782183" y="2778276"/>
              <a:ext cx="63377" cy="64684"/>
            </a:xfrm>
            <a:custGeom>
              <a:gdLst>
                <a:gd name="f0" fmla="val w"/>
                <a:gd name="f1" fmla="val h"/>
                <a:gd name="f2" fmla="val 0"/>
                <a:gd name="f3" fmla="val 6439"/>
                <a:gd name="f4" fmla="val 6572"/>
                <a:gd name="f5" fmla="val 1"/>
                <a:gd name="f6" fmla="val 3403"/>
                <a:gd name="f7" fmla="val 6138"/>
                <a:gd name="f8" fmla="val 6072"/>
                <a:gd name="f9" fmla="*/ f0 1 6439"/>
                <a:gd name="f10" fmla="*/ f1 1 657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439"/>
                <a:gd name="f17" fmla="*/ f14 1 6572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438" h="6572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6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463;p32">
              <a:extLst>
                <a:ext uri="{FF2B5EF4-FFF2-40B4-BE49-F238E27FC236}">
                  <a16:creationId xmlns:a16="http://schemas.microsoft.com/office/drawing/2014/main" id="{D761A1B5-8238-43E8-9602-78F978B520B5}"/>
                </a:ext>
              </a:extLst>
            </p:cNvPr>
            <p:cNvSpPr/>
            <p:nvPr/>
          </p:nvSpPr>
          <p:spPr>
            <a:xfrm>
              <a:off x="4266023" y="3093488"/>
              <a:ext cx="613635" cy="13139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335"/>
                <a:gd name="f5" fmla="*/ f0 1 62345"/>
                <a:gd name="f6" fmla="*/ f1 1 133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62345"/>
                <a:gd name="f13" fmla="*/ f10 1 133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2345" h="1335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464;p32">
              <a:extLst>
                <a:ext uri="{FF2B5EF4-FFF2-40B4-BE49-F238E27FC236}">
                  <a16:creationId xmlns:a16="http://schemas.microsoft.com/office/drawing/2014/main" id="{200A5FB6-BA5F-4C45-9104-744A1DD08FE5}"/>
                </a:ext>
              </a:extLst>
            </p:cNvPr>
            <p:cNvSpPr/>
            <p:nvPr/>
          </p:nvSpPr>
          <p:spPr>
            <a:xfrm>
              <a:off x="4266023" y="2957873"/>
              <a:ext cx="613635" cy="142838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4512"/>
                <a:gd name="f5" fmla="val 1"/>
                <a:gd name="f6" fmla="val 14511"/>
                <a:gd name="f7" fmla="*/ f0 1 62345"/>
                <a:gd name="f8" fmla="*/ f1 1 1451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345"/>
                <a:gd name="f15" fmla="*/ f12 1 1451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345" h="14511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1465;p32">
              <a:extLst>
                <a:ext uri="{FF2B5EF4-FFF2-40B4-BE49-F238E27FC236}">
                  <a16:creationId xmlns:a16="http://schemas.microsoft.com/office/drawing/2014/main" id="{86856ECC-753C-431D-AD41-DA1E5AF1C276}"/>
                </a:ext>
              </a:extLst>
            </p:cNvPr>
            <p:cNvSpPr/>
            <p:nvPr/>
          </p:nvSpPr>
          <p:spPr>
            <a:xfrm>
              <a:off x="4281458" y="2974296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466;p32">
              <a:extLst>
                <a:ext uri="{FF2B5EF4-FFF2-40B4-BE49-F238E27FC236}">
                  <a16:creationId xmlns:a16="http://schemas.microsoft.com/office/drawing/2014/main" id="{EAC2DFF5-BCCE-426A-935B-3075CAED6B88}"/>
                </a:ext>
              </a:extLst>
            </p:cNvPr>
            <p:cNvSpPr/>
            <p:nvPr/>
          </p:nvSpPr>
          <p:spPr>
            <a:xfrm>
              <a:off x="4381594" y="2974296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467;p32">
              <a:extLst>
                <a:ext uri="{FF2B5EF4-FFF2-40B4-BE49-F238E27FC236}">
                  <a16:creationId xmlns:a16="http://schemas.microsoft.com/office/drawing/2014/main" id="{55C121AD-B1FC-4F73-805B-B4B1D58F9E9E}"/>
                </a:ext>
              </a:extLst>
            </p:cNvPr>
            <p:cNvSpPr/>
            <p:nvPr/>
          </p:nvSpPr>
          <p:spPr>
            <a:xfrm>
              <a:off x="4481739" y="2974296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468;p32">
              <a:extLst>
                <a:ext uri="{FF2B5EF4-FFF2-40B4-BE49-F238E27FC236}">
                  <a16:creationId xmlns:a16="http://schemas.microsoft.com/office/drawing/2014/main" id="{83801518-EDAE-47E3-AC00-3B9EED4AADE1}"/>
                </a:ext>
              </a:extLst>
            </p:cNvPr>
            <p:cNvSpPr/>
            <p:nvPr/>
          </p:nvSpPr>
          <p:spPr>
            <a:xfrm>
              <a:off x="4581884" y="2974296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469;p32">
              <a:extLst>
                <a:ext uri="{FF2B5EF4-FFF2-40B4-BE49-F238E27FC236}">
                  <a16:creationId xmlns:a16="http://schemas.microsoft.com/office/drawing/2014/main" id="{19740594-DF82-466F-AEF4-D3F0C6D77F5F}"/>
                </a:ext>
              </a:extLst>
            </p:cNvPr>
            <p:cNvSpPr/>
            <p:nvPr/>
          </p:nvSpPr>
          <p:spPr>
            <a:xfrm>
              <a:off x="4682038" y="2974296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470;p32">
              <a:extLst>
                <a:ext uri="{FF2B5EF4-FFF2-40B4-BE49-F238E27FC236}">
                  <a16:creationId xmlns:a16="http://schemas.microsoft.com/office/drawing/2014/main" id="{D8C243B9-1280-4BCC-BEAD-555A05D17550}"/>
                </a:ext>
              </a:extLst>
            </p:cNvPr>
            <p:cNvSpPr/>
            <p:nvPr/>
          </p:nvSpPr>
          <p:spPr>
            <a:xfrm>
              <a:off x="4782183" y="2974296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471;p32">
              <a:extLst>
                <a:ext uri="{FF2B5EF4-FFF2-40B4-BE49-F238E27FC236}">
                  <a16:creationId xmlns:a16="http://schemas.microsoft.com/office/drawing/2014/main" id="{045D64C4-D7B1-492B-A3EF-034B6179B498}"/>
                </a:ext>
              </a:extLst>
            </p:cNvPr>
            <p:cNvSpPr/>
            <p:nvPr/>
          </p:nvSpPr>
          <p:spPr>
            <a:xfrm>
              <a:off x="4281458" y="2974296"/>
              <a:ext cx="63697" cy="65022"/>
            </a:xfrm>
            <a:custGeom>
              <a:gdLst>
                <a:gd name="f0" fmla="val w"/>
                <a:gd name="f1" fmla="val h"/>
                <a:gd name="f2" fmla="val 0"/>
                <a:gd name="f3" fmla="val 6472"/>
                <a:gd name="f4" fmla="val 6606"/>
                <a:gd name="f5" fmla="val 1"/>
                <a:gd name="f6" fmla="val 3402"/>
                <a:gd name="f7" fmla="val 6139"/>
                <a:gd name="f8" fmla="val 6071"/>
                <a:gd name="f9" fmla="val 3437"/>
                <a:gd name="f10" fmla="val 6471"/>
                <a:gd name="f11" fmla="*/ f0 1 6472"/>
                <a:gd name="f12" fmla="*/ f1 1 660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472"/>
                <a:gd name="f19" fmla="*/ f16 1 660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472" h="6606">
                  <a:moveTo>
                    <a:pt x="f2" y="f5"/>
                  </a:moveTo>
                  <a:lnTo>
                    <a:pt x="f2" y="f4"/>
                  </a:lnTo>
                  <a:cubicBezTo>
                    <a:pt x="f6" y="f7"/>
                    <a:pt x="f8" y="f9"/>
                    <a:pt x="f10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472;p32">
              <a:extLst>
                <a:ext uri="{FF2B5EF4-FFF2-40B4-BE49-F238E27FC236}">
                  <a16:creationId xmlns:a16="http://schemas.microsoft.com/office/drawing/2014/main" id="{F3B5799E-7A78-4BDC-BFA6-AE70AAC281DB}"/>
                </a:ext>
              </a:extLst>
            </p:cNvPr>
            <p:cNvSpPr/>
            <p:nvPr/>
          </p:nvSpPr>
          <p:spPr>
            <a:xfrm>
              <a:off x="4381594" y="2974296"/>
              <a:ext cx="63715" cy="65022"/>
            </a:xfrm>
            <a:custGeom>
              <a:gdLst>
                <a:gd name="f0" fmla="val w"/>
                <a:gd name="f1" fmla="val h"/>
                <a:gd name="f2" fmla="val 0"/>
                <a:gd name="f3" fmla="val 6473"/>
                <a:gd name="f4" fmla="val 6606"/>
                <a:gd name="f5" fmla="val 1"/>
                <a:gd name="f6" fmla="val 3403"/>
                <a:gd name="f7" fmla="val 6139"/>
                <a:gd name="f8" fmla="val 6072"/>
                <a:gd name="f9" fmla="val 3437"/>
                <a:gd name="f10" fmla="val 6472"/>
                <a:gd name="f11" fmla="*/ f0 1 6473"/>
                <a:gd name="f12" fmla="*/ f1 1 660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473"/>
                <a:gd name="f19" fmla="*/ f16 1 660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472" h="6606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9"/>
                    <a:pt x="f10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Google Shape;1473;p32">
              <a:extLst>
                <a:ext uri="{FF2B5EF4-FFF2-40B4-BE49-F238E27FC236}">
                  <a16:creationId xmlns:a16="http://schemas.microsoft.com/office/drawing/2014/main" id="{4257BD2F-5491-4C4B-B2AC-EBBE01B19F4A}"/>
                </a:ext>
              </a:extLst>
            </p:cNvPr>
            <p:cNvSpPr/>
            <p:nvPr/>
          </p:nvSpPr>
          <p:spPr>
            <a:xfrm>
              <a:off x="4481739" y="2974296"/>
              <a:ext cx="63715" cy="65022"/>
            </a:xfrm>
            <a:custGeom>
              <a:gdLst>
                <a:gd name="f0" fmla="val w"/>
                <a:gd name="f1" fmla="val h"/>
                <a:gd name="f2" fmla="val 0"/>
                <a:gd name="f3" fmla="val 6473"/>
                <a:gd name="f4" fmla="val 6606"/>
                <a:gd name="f5" fmla="val 1"/>
                <a:gd name="f6" fmla="val 3403"/>
                <a:gd name="f7" fmla="val 6139"/>
                <a:gd name="f8" fmla="val 6072"/>
                <a:gd name="f9" fmla="val 3437"/>
                <a:gd name="f10" fmla="val 6472"/>
                <a:gd name="f11" fmla="*/ f0 1 6473"/>
                <a:gd name="f12" fmla="*/ f1 1 660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473"/>
                <a:gd name="f19" fmla="*/ f16 1 660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472" h="6606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9"/>
                    <a:pt x="f10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474;p32">
              <a:extLst>
                <a:ext uri="{FF2B5EF4-FFF2-40B4-BE49-F238E27FC236}">
                  <a16:creationId xmlns:a16="http://schemas.microsoft.com/office/drawing/2014/main" id="{CAEB5F51-1E35-4DE8-8AD8-4D26CEB2A08D}"/>
                </a:ext>
              </a:extLst>
            </p:cNvPr>
            <p:cNvSpPr/>
            <p:nvPr/>
          </p:nvSpPr>
          <p:spPr>
            <a:xfrm>
              <a:off x="4266023" y="3289508"/>
              <a:ext cx="613635" cy="13139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335"/>
                <a:gd name="f5" fmla="val 1"/>
                <a:gd name="f6" fmla="*/ f0 1 62345"/>
                <a:gd name="f7" fmla="*/ f1 1 13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3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335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475;p32">
              <a:extLst>
                <a:ext uri="{FF2B5EF4-FFF2-40B4-BE49-F238E27FC236}">
                  <a16:creationId xmlns:a16="http://schemas.microsoft.com/office/drawing/2014/main" id="{CB2878A2-584B-4614-B56B-EEC2F8C60472}"/>
                </a:ext>
              </a:extLst>
            </p:cNvPr>
            <p:cNvSpPr/>
            <p:nvPr/>
          </p:nvSpPr>
          <p:spPr>
            <a:xfrm>
              <a:off x="4266023" y="3154231"/>
              <a:ext cx="613635" cy="142500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4478"/>
                <a:gd name="f5" fmla="val 1"/>
                <a:gd name="f6" fmla="*/ f0 1 62345"/>
                <a:gd name="f7" fmla="*/ f1 1 1447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447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4477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476;p32">
              <a:extLst>
                <a:ext uri="{FF2B5EF4-FFF2-40B4-BE49-F238E27FC236}">
                  <a16:creationId xmlns:a16="http://schemas.microsoft.com/office/drawing/2014/main" id="{7F70D9A8-1966-47AC-9CBE-2EB0AB9878E8}"/>
                </a:ext>
              </a:extLst>
            </p:cNvPr>
            <p:cNvSpPr/>
            <p:nvPr/>
          </p:nvSpPr>
          <p:spPr>
            <a:xfrm>
              <a:off x="4281458" y="3170654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1008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477;p32">
              <a:extLst>
                <a:ext uri="{FF2B5EF4-FFF2-40B4-BE49-F238E27FC236}">
                  <a16:creationId xmlns:a16="http://schemas.microsoft.com/office/drawing/2014/main" id="{64A4DB7B-8FED-4DD8-B30A-C22195E1FC80}"/>
                </a:ext>
              </a:extLst>
            </p:cNvPr>
            <p:cNvSpPr/>
            <p:nvPr/>
          </p:nvSpPr>
          <p:spPr>
            <a:xfrm>
              <a:off x="4381594" y="3170654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478;p32">
              <a:extLst>
                <a:ext uri="{FF2B5EF4-FFF2-40B4-BE49-F238E27FC236}">
                  <a16:creationId xmlns:a16="http://schemas.microsoft.com/office/drawing/2014/main" id="{3F9D910B-D79F-4395-92A9-4300C6283860}"/>
                </a:ext>
              </a:extLst>
            </p:cNvPr>
            <p:cNvSpPr/>
            <p:nvPr/>
          </p:nvSpPr>
          <p:spPr>
            <a:xfrm>
              <a:off x="4481739" y="3170654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479;p32">
              <a:extLst>
                <a:ext uri="{FF2B5EF4-FFF2-40B4-BE49-F238E27FC236}">
                  <a16:creationId xmlns:a16="http://schemas.microsoft.com/office/drawing/2014/main" id="{F7628FE6-6442-4127-A41B-6F860523D0B9}"/>
                </a:ext>
              </a:extLst>
            </p:cNvPr>
            <p:cNvSpPr/>
            <p:nvPr/>
          </p:nvSpPr>
          <p:spPr>
            <a:xfrm>
              <a:off x="4581884" y="3170654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480;p32">
              <a:extLst>
                <a:ext uri="{FF2B5EF4-FFF2-40B4-BE49-F238E27FC236}">
                  <a16:creationId xmlns:a16="http://schemas.microsoft.com/office/drawing/2014/main" id="{DE299CD0-6007-4894-A27A-D0792E3F13A7}"/>
                </a:ext>
              </a:extLst>
            </p:cNvPr>
            <p:cNvSpPr/>
            <p:nvPr/>
          </p:nvSpPr>
          <p:spPr>
            <a:xfrm>
              <a:off x="4682038" y="3170654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481;p32">
              <a:extLst>
                <a:ext uri="{FF2B5EF4-FFF2-40B4-BE49-F238E27FC236}">
                  <a16:creationId xmlns:a16="http://schemas.microsoft.com/office/drawing/2014/main" id="{463DA716-AA57-428D-9BC3-BAD60711632C}"/>
                </a:ext>
              </a:extLst>
            </p:cNvPr>
            <p:cNvSpPr/>
            <p:nvPr/>
          </p:nvSpPr>
          <p:spPr>
            <a:xfrm>
              <a:off x="4782183" y="3170654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1482;p32">
              <a:extLst>
                <a:ext uri="{FF2B5EF4-FFF2-40B4-BE49-F238E27FC236}">
                  <a16:creationId xmlns:a16="http://schemas.microsoft.com/office/drawing/2014/main" id="{BF61BDE4-EBFA-4DA7-8735-5103C8F59D22}"/>
                </a:ext>
              </a:extLst>
            </p:cNvPr>
            <p:cNvSpPr/>
            <p:nvPr/>
          </p:nvSpPr>
          <p:spPr>
            <a:xfrm>
              <a:off x="4266023" y="3485528"/>
              <a:ext cx="613635" cy="13149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336"/>
                <a:gd name="f5" fmla="val 1"/>
                <a:gd name="f6" fmla="val 1335"/>
                <a:gd name="f7" fmla="*/ f0 1 62345"/>
                <a:gd name="f8" fmla="*/ f1 1 133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345"/>
                <a:gd name="f15" fmla="*/ f12 1 133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345" h="1336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1483;p32">
              <a:extLst>
                <a:ext uri="{FF2B5EF4-FFF2-40B4-BE49-F238E27FC236}">
                  <a16:creationId xmlns:a16="http://schemas.microsoft.com/office/drawing/2014/main" id="{1283F2C8-49D5-4027-BDD3-684EE0A1A222}"/>
                </a:ext>
              </a:extLst>
            </p:cNvPr>
            <p:cNvSpPr/>
            <p:nvPr/>
          </p:nvSpPr>
          <p:spPr>
            <a:xfrm>
              <a:off x="4266023" y="3350251"/>
              <a:ext cx="613635" cy="142838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4512"/>
                <a:gd name="f5" fmla="val 1"/>
                <a:gd name="f6" fmla="val 14511"/>
                <a:gd name="f7" fmla="*/ f0 1 62345"/>
                <a:gd name="f8" fmla="*/ f1 1 1451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345"/>
                <a:gd name="f15" fmla="*/ f12 1 1451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345" h="14511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484;p32">
              <a:extLst>
                <a:ext uri="{FF2B5EF4-FFF2-40B4-BE49-F238E27FC236}">
                  <a16:creationId xmlns:a16="http://schemas.microsoft.com/office/drawing/2014/main" id="{70355431-5D10-4A04-ADA6-C1B8820CBA22}"/>
                </a:ext>
              </a:extLst>
            </p:cNvPr>
            <p:cNvSpPr/>
            <p:nvPr/>
          </p:nvSpPr>
          <p:spPr>
            <a:xfrm>
              <a:off x="4281458" y="3366674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485;p32">
              <a:extLst>
                <a:ext uri="{FF2B5EF4-FFF2-40B4-BE49-F238E27FC236}">
                  <a16:creationId xmlns:a16="http://schemas.microsoft.com/office/drawing/2014/main" id="{CD6135A3-AEFD-4F20-8C9B-CAA521D4D368}"/>
                </a:ext>
              </a:extLst>
            </p:cNvPr>
            <p:cNvSpPr/>
            <p:nvPr/>
          </p:nvSpPr>
          <p:spPr>
            <a:xfrm>
              <a:off x="4381594" y="3366674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486;p32">
              <a:extLst>
                <a:ext uri="{FF2B5EF4-FFF2-40B4-BE49-F238E27FC236}">
                  <a16:creationId xmlns:a16="http://schemas.microsoft.com/office/drawing/2014/main" id="{2EC7C2EC-CF4E-4D31-9704-340CC0A1D3D2}"/>
                </a:ext>
              </a:extLst>
            </p:cNvPr>
            <p:cNvSpPr/>
            <p:nvPr/>
          </p:nvSpPr>
          <p:spPr>
            <a:xfrm>
              <a:off x="4481739" y="3366674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487;p32">
              <a:extLst>
                <a:ext uri="{FF2B5EF4-FFF2-40B4-BE49-F238E27FC236}">
                  <a16:creationId xmlns:a16="http://schemas.microsoft.com/office/drawing/2014/main" id="{142AF9D3-1661-47CD-856B-A417B276C368}"/>
                </a:ext>
              </a:extLst>
            </p:cNvPr>
            <p:cNvSpPr/>
            <p:nvPr/>
          </p:nvSpPr>
          <p:spPr>
            <a:xfrm>
              <a:off x="4581884" y="3366674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488;p32">
              <a:extLst>
                <a:ext uri="{FF2B5EF4-FFF2-40B4-BE49-F238E27FC236}">
                  <a16:creationId xmlns:a16="http://schemas.microsoft.com/office/drawing/2014/main" id="{2B8DC108-91E5-4724-98C7-85D573B705CD}"/>
                </a:ext>
              </a:extLst>
            </p:cNvPr>
            <p:cNvSpPr/>
            <p:nvPr/>
          </p:nvSpPr>
          <p:spPr>
            <a:xfrm>
              <a:off x="4682038" y="3366674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489;p32">
              <a:extLst>
                <a:ext uri="{FF2B5EF4-FFF2-40B4-BE49-F238E27FC236}">
                  <a16:creationId xmlns:a16="http://schemas.microsoft.com/office/drawing/2014/main" id="{59DF9A14-F539-4039-962A-F48CDFD4358B}"/>
                </a:ext>
              </a:extLst>
            </p:cNvPr>
            <p:cNvSpPr/>
            <p:nvPr/>
          </p:nvSpPr>
          <p:spPr>
            <a:xfrm>
              <a:off x="4782183" y="3366674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490;p32">
              <a:extLst>
                <a:ext uri="{FF2B5EF4-FFF2-40B4-BE49-F238E27FC236}">
                  <a16:creationId xmlns:a16="http://schemas.microsoft.com/office/drawing/2014/main" id="{331A2BFE-5BCC-4778-BB3D-75EC545ED4A1}"/>
                </a:ext>
              </a:extLst>
            </p:cNvPr>
            <p:cNvSpPr/>
            <p:nvPr/>
          </p:nvSpPr>
          <p:spPr>
            <a:xfrm>
              <a:off x="4682038" y="3366674"/>
              <a:ext cx="63377" cy="65022"/>
            </a:xfrm>
            <a:custGeom>
              <a:gdLst>
                <a:gd name="f0" fmla="val w"/>
                <a:gd name="f1" fmla="val h"/>
                <a:gd name="f2" fmla="val 0"/>
                <a:gd name="f3" fmla="val 6439"/>
                <a:gd name="f4" fmla="val 6606"/>
                <a:gd name="f5" fmla="val 1"/>
                <a:gd name="f6" fmla="val 6605"/>
                <a:gd name="f7" fmla="val 3403"/>
                <a:gd name="f8" fmla="val 6138"/>
                <a:gd name="f9" fmla="val 6072"/>
                <a:gd name="f10" fmla="val 3436"/>
                <a:gd name="f11" fmla="*/ f0 1 6439"/>
                <a:gd name="f12" fmla="*/ f1 1 660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439"/>
                <a:gd name="f19" fmla="*/ f16 1 660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438" h="6606">
                  <a:moveTo>
                    <a:pt x="f5" y="f5"/>
                  </a:moveTo>
                  <a:lnTo>
                    <a:pt x="f5" y="f6"/>
                  </a:lnTo>
                  <a:cubicBezTo>
                    <a:pt x="f7" y="f8"/>
                    <a:pt x="f9" y="f10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Google Shape;1491;p32">
              <a:extLst>
                <a:ext uri="{FF2B5EF4-FFF2-40B4-BE49-F238E27FC236}">
                  <a16:creationId xmlns:a16="http://schemas.microsoft.com/office/drawing/2014/main" id="{67983E39-C181-4CDC-8D2A-EE472DC342EC}"/>
                </a:ext>
              </a:extLst>
            </p:cNvPr>
            <p:cNvSpPr/>
            <p:nvPr/>
          </p:nvSpPr>
          <p:spPr>
            <a:xfrm>
              <a:off x="4782183" y="3366674"/>
              <a:ext cx="63377" cy="65022"/>
            </a:xfrm>
            <a:custGeom>
              <a:gdLst>
                <a:gd name="f0" fmla="val w"/>
                <a:gd name="f1" fmla="val h"/>
                <a:gd name="f2" fmla="val 0"/>
                <a:gd name="f3" fmla="val 6439"/>
                <a:gd name="f4" fmla="val 6606"/>
                <a:gd name="f5" fmla="val 1"/>
                <a:gd name="f6" fmla="val 6605"/>
                <a:gd name="f7" fmla="val 3403"/>
                <a:gd name="f8" fmla="val 6138"/>
                <a:gd name="f9" fmla="val 6072"/>
                <a:gd name="f10" fmla="val 3436"/>
                <a:gd name="f11" fmla="*/ f0 1 6439"/>
                <a:gd name="f12" fmla="*/ f1 1 660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439"/>
                <a:gd name="f19" fmla="*/ f16 1 660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438" h="6606">
                  <a:moveTo>
                    <a:pt x="f5" y="f5"/>
                  </a:moveTo>
                  <a:lnTo>
                    <a:pt x="f5" y="f6"/>
                  </a:lnTo>
                  <a:cubicBezTo>
                    <a:pt x="f7" y="f8"/>
                    <a:pt x="f9" y="f10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1492;p32">
              <a:extLst>
                <a:ext uri="{FF2B5EF4-FFF2-40B4-BE49-F238E27FC236}">
                  <a16:creationId xmlns:a16="http://schemas.microsoft.com/office/drawing/2014/main" id="{9F24AAC0-F178-45EB-A958-4FAACCEE1249}"/>
                </a:ext>
              </a:extLst>
            </p:cNvPr>
            <p:cNvSpPr/>
            <p:nvPr/>
          </p:nvSpPr>
          <p:spPr>
            <a:xfrm>
              <a:off x="4266023" y="3681886"/>
              <a:ext cx="613635" cy="13139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335"/>
                <a:gd name="f5" fmla="val 1"/>
                <a:gd name="f6" fmla="*/ f0 1 62345"/>
                <a:gd name="f7" fmla="*/ f1 1 13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3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335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493;p32">
              <a:extLst>
                <a:ext uri="{FF2B5EF4-FFF2-40B4-BE49-F238E27FC236}">
                  <a16:creationId xmlns:a16="http://schemas.microsoft.com/office/drawing/2014/main" id="{F0BD98A5-79CF-435E-913E-27FB31174F1C}"/>
                </a:ext>
              </a:extLst>
            </p:cNvPr>
            <p:cNvSpPr/>
            <p:nvPr/>
          </p:nvSpPr>
          <p:spPr>
            <a:xfrm>
              <a:off x="4266023" y="3546280"/>
              <a:ext cx="613635" cy="142829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4511"/>
                <a:gd name="f5" fmla="val 14510"/>
                <a:gd name="f6" fmla="*/ f0 1 62345"/>
                <a:gd name="f7" fmla="*/ f1 1 1451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45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4511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494;p32">
              <a:extLst>
                <a:ext uri="{FF2B5EF4-FFF2-40B4-BE49-F238E27FC236}">
                  <a16:creationId xmlns:a16="http://schemas.microsoft.com/office/drawing/2014/main" id="{80392C31-AF80-4068-87B9-486498C5B0E7}"/>
                </a:ext>
              </a:extLst>
            </p:cNvPr>
            <p:cNvSpPr/>
            <p:nvPr/>
          </p:nvSpPr>
          <p:spPr>
            <a:xfrm>
              <a:off x="4281458" y="3562694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495;p32">
              <a:extLst>
                <a:ext uri="{FF2B5EF4-FFF2-40B4-BE49-F238E27FC236}">
                  <a16:creationId xmlns:a16="http://schemas.microsoft.com/office/drawing/2014/main" id="{509A3179-2EEA-41D4-B8D9-E559C1A8686C}"/>
                </a:ext>
              </a:extLst>
            </p:cNvPr>
            <p:cNvSpPr/>
            <p:nvPr/>
          </p:nvSpPr>
          <p:spPr>
            <a:xfrm>
              <a:off x="4381594" y="3562694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496;p32">
              <a:extLst>
                <a:ext uri="{FF2B5EF4-FFF2-40B4-BE49-F238E27FC236}">
                  <a16:creationId xmlns:a16="http://schemas.microsoft.com/office/drawing/2014/main" id="{EBF32FB7-F187-4632-95D4-BDD7B69F0FF7}"/>
                </a:ext>
              </a:extLst>
            </p:cNvPr>
            <p:cNvSpPr/>
            <p:nvPr/>
          </p:nvSpPr>
          <p:spPr>
            <a:xfrm>
              <a:off x="4481739" y="3562694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497;p32">
              <a:extLst>
                <a:ext uri="{FF2B5EF4-FFF2-40B4-BE49-F238E27FC236}">
                  <a16:creationId xmlns:a16="http://schemas.microsoft.com/office/drawing/2014/main" id="{314D38AF-9023-44B2-B471-45938A200343}"/>
                </a:ext>
              </a:extLst>
            </p:cNvPr>
            <p:cNvSpPr/>
            <p:nvPr/>
          </p:nvSpPr>
          <p:spPr>
            <a:xfrm>
              <a:off x="4581884" y="3562694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498;p32">
              <a:extLst>
                <a:ext uri="{FF2B5EF4-FFF2-40B4-BE49-F238E27FC236}">
                  <a16:creationId xmlns:a16="http://schemas.microsoft.com/office/drawing/2014/main" id="{0F26BCDA-EB6F-4EDF-8313-23D433BE1675}"/>
                </a:ext>
              </a:extLst>
            </p:cNvPr>
            <p:cNvSpPr/>
            <p:nvPr/>
          </p:nvSpPr>
          <p:spPr>
            <a:xfrm>
              <a:off x="4682038" y="3562694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1499;p32">
              <a:extLst>
                <a:ext uri="{FF2B5EF4-FFF2-40B4-BE49-F238E27FC236}">
                  <a16:creationId xmlns:a16="http://schemas.microsoft.com/office/drawing/2014/main" id="{5A5D43DF-50E7-4699-9B16-EBBE4C84774F}"/>
                </a:ext>
              </a:extLst>
            </p:cNvPr>
            <p:cNvSpPr/>
            <p:nvPr/>
          </p:nvSpPr>
          <p:spPr>
            <a:xfrm>
              <a:off x="4782183" y="3562694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500;p32">
              <a:extLst>
                <a:ext uri="{FF2B5EF4-FFF2-40B4-BE49-F238E27FC236}">
                  <a16:creationId xmlns:a16="http://schemas.microsoft.com/office/drawing/2014/main" id="{D9019212-6C3F-4FA4-A2DD-76273E07BB2E}"/>
                </a:ext>
              </a:extLst>
            </p:cNvPr>
            <p:cNvSpPr/>
            <p:nvPr/>
          </p:nvSpPr>
          <p:spPr>
            <a:xfrm>
              <a:off x="4682038" y="3562694"/>
              <a:ext cx="63377" cy="65022"/>
            </a:xfrm>
            <a:custGeom>
              <a:gdLst>
                <a:gd name="f0" fmla="val w"/>
                <a:gd name="f1" fmla="val h"/>
                <a:gd name="f2" fmla="val 0"/>
                <a:gd name="f3" fmla="val 6439"/>
                <a:gd name="f4" fmla="val 6606"/>
                <a:gd name="f5" fmla="val 1"/>
                <a:gd name="f6" fmla="val 3403"/>
                <a:gd name="f7" fmla="val 6172"/>
                <a:gd name="f8" fmla="val 6072"/>
                <a:gd name="f9" fmla="val 3437"/>
                <a:gd name="f10" fmla="*/ f0 1 6439"/>
                <a:gd name="f11" fmla="*/ f1 1 660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39"/>
                <a:gd name="f18" fmla="*/ f15 1 660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38" h="6606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9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501;p32">
              <a:extLst>
                <a:ext uri="{FF2B5EF4-FFF2-40B4-BE49-F238E27FC236}">
                  <a16:creationId xmlns:a16="http://schemas.microsoft.com/office/drawing/2014/main" id="{EE4881CC-A04A-455F-B008-50590CD0DD50}"/>
                </a:ext>
              </a:extLst>
            </p:cNvPr>
            <p:cNvSpPr/>
            <p:nvPr/>
          </p:nvSpPr>
          <p:spPr>
            <a:xfrm>
              <a:off x="4782183" y="3562694"/>
              <a:ext cx="63377" cy="65022"/>
            </a:xfrm>
            <a:custGeom>
              <a:gdLst>
                <a:gd name="f0" fmla="val w"/>
                <a:gd name="f1" fmla="val h"/>
                <a:gd name="f2" fmla="val 0"/>
                <a:gd name="f3" fmla="val 6439"/>
                <a:gd name="f4" fmla="val 6606"/>
                <a:gd name="f5" fmla="val 1"/>
                <a:gd name="f6" fmla="val 3403"/>
                <a:gd name="f7" fmla="val 6172"/>
                <a:gd name="f8" fmla="val 6072"/>
                <a:gd name="f9" fmla="val 3437"/>
                <a:gd name="f10" fmla="*/ f0 1 6439"/>
                <a:gd name="f11" fmla="*/ f1 1 660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39"/>
                <a:gd name="f18" fmla="*/ f15 1 660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38" h="6606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9"/>
                    <a:pt x="f3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502;p32">
              <a:extLst>
                <a:ext uri="{FF2B5EF4-FFF2-40B4-BE49-F238E27FC236}">
                  <a16:creationId xmlns:a16="http://schemas.microsoft.com/office/drawing/2014/main" id="{C2B210B6-FCB1-41E2-8A9F-2432CBCB1B58}"/>
                </a:ext>
              </a:extLst>
            </p:cNvPr>
            <p:cNvSpPr/>
            <p:nvPr/>
          </p:nvSpPr>
          <p:spPr>
            <a:xfrm>
              <a:off x="4266023" y="3877906"/>
              <a:ext cx="613635" cy="13149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336"/>
                <a:gd name="f5" fmla="val 1"/>
                <a:gd name="f6" fmla="val 1335"/>
                <a:gd name="f7" fmla="*/ f0 1 62345"/>
                <a:gd name="f8" fmla="*/ f1 1 133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345"/>
                <a:gd name="f15" fmla="*/ f12 1 133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345" h="1336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503;p32">
              <a:extLst>
                <a:ext uri="{FF2B5EF4-FFF2-40B4-BE49-F238E27FC236}">
                  <a16:creationId xmlns:a16="http://schemas.microsoft.com/office/drawing/2014/main" id="{9EC6CFD2-10CC-4B63-B13A-CB867F363FD1}"/>
                </a:ext>
              </a:extLst>
            </p:cNvPr>
            <p:cNvSpPr/>
            <p:nvPr/>
          </p:nvSpPr>
          <p:spPr>
            <a:xfrm>
              <a:off x="4266023" y="3742630"/>
              <a:ext cx="613635" cy="142500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4478"/>
                <a:gd name="f5" fmla="val 1"/>
                <a:gd name="f6" fmla="*/ f0 1 62345"/>
                <a:gd name="f7" fmla="*/ f1 1 1447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447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4477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504;p32">
              <a:extLst>
                <a:ext uri="{FF2B5EF4-FFF2-40B4-BE49-F238E27FC236}">
                  <a16:creationId xmlns:a16="http://schemas.microsoft.com/office/drawing/2014/main" id="{2070BEB3-AE66-4F8A-AA65-C5F538A2B570}"/>
                </a:ext>
              </a:extLst>
            </p:cNvPr>
            <p:cNvSpPr/>
            <p:nvPr/>
          </p:nvSpPr>
          <p:spPr>
            <a:xfrm>
              <a:off x="4281458" y="3759043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val 8339"/>
                <a:gd name="f8" fmla="*/ f0 1 8340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0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0" h="11009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505;p32">
              <a:extLst>
                <a:ext uri="{FF2B5EF4-FFF2-40B4-BE49-F238E27FC236}">
                  <a16:creationId xmlns:a16="http://schemas.microsoft.com/office/drawing/2014/main" id="{5B4BF040-EFA3-4A94-8C49-4AE1A4F081DE}"/>
                </a:ext>
              </a:extLst>
            </p:cNvPr>
            <p:cNvSpPr/>
            <p:nvPr/>
          </p:nvSpPr>
          <p:spPr>
            <a:xfrm>
              <a:off x="4381594" y="3759043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1506;p32">
              <a:extLst>
                <a:ext uri="{FF2B5EF4-FFF2-40B4-BE49-F238E27FC236}">
                  <a16:creationId xmlns:a16="http://schemas.microsoft.com/office/drawing/2014/main" id="{EF9775DF-466C-4449-B659-E602C3E3813B}"/>
                </a:ext>
              </a:extLst>
            </p:cNvPr>
            <p:cNvSpPr/>
            <p:nvPr/>
          </p:nvSpPr>
          <p:spPr>
            <a:xfrm>
              <a:off x="4481739" y="3759043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1507;p32">
              <a:extLst>
                <a:ext uri="{FF2B5EF4-FFF2-40B4-BE49-F238E27FC236}">
                  <a16:creationId xmlns:a16="http://schemas.microsoft.com/office/drawing/2014/main" id="{499ADC8B-926E-4C72-85B2-425AA609898D}"/>
                </a:ext>
              </a:extLst>
            </p:cNvPr>
            <p:cNvSpPr/>
            <p:nvPr/>
          </p:nvSpPr>
          <p:spPr>
            <a:xfrm>
              <a:off x="4581884" y="3759043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11008"/>
                <a:gd name="f7" fmla="val 8340"/>
                <a:gd name="f8" fmla="*/ f0 1 8341"/>
                <a:gd name="f9" fmla="*/ f1 1 1100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341"/>
                <a:gd name="f16" fmla="*/ f13 1 1100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341" h="11009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508;p32">
              <a:extLst>
                <a:ext uri="{FF2B5EF4-FFF2-40B4-BE49-F238E27FC236}">
                  <a16:creationId xmlns:a16="http://schemas.microsoft.com/office/drawing/2014/main" id="{5D7D8282-59D3-4C88-9EE1-71F5AAAA9DCD}"/>
                </a:ext>
              </a:extLst>
            </p:cNvPr>
            <p:cNvSpPr/>
            <p:nvPr/>
          </p:nvSpPr>
          <p:spPr>
            <a:xfrm>
              <a:off x="4682038" y="3759043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509;p32">
              <a:extLst>
                <a:ext uri="{FF2B5EF4-FFF2-40B4-BE49-F238E27FC236}">
                  <a16:creationId xmlns:a16="http://schemas.microsoft.com/office/drawing/2014/main" id="{BC7D7670-CD4A-4F1B-B308-429A2D75F4AB}"/>
                </a:ext>
              </a:extLst>
            </p:cNvPr>
            <p:cNvSpPr/>
            <p:nvPr/>
          </p:nvSpPr>
          <p:spPr>
            <a:xfrm>
              <a:off x="4782183" y="3759043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11008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1510;p32">
              <a:extLst>
                <a:ext uri="{FF2B5EF4-FFF2-40B4-BE49-F238E27FC236}">
                  <a16:creationId xmlns:a16="http://schemas.microsoft.com/office/drawing/2014/main" id="{59A1C273-FE05-46A5-8D00-7442EE5DD0E6}"/>
                </a:ext>
              </a:extLst>
            </p:cNvPr>
            <p:cNvSpPr/>
            <p:nvPr/>
          </p:nvSpPr>
          <p:spPr>
            <a:xfrm>
              <a:off x="4281458" y="3759043"/>
              <a:ext cx="63697" cy="64684"/>
            </a:xfrm>
            <a:custGeom>
              <a:gdLst>
                <a:gd name="f0" fmla="val w"/>
                <a:gd name="f1" fmla="val h"/>
                <a:gd name="f2" fmla="val 0"/>
                <a:gd name="f3" fmla="val 6472"/>
                <a:gd name="f4" fmla="val 6572"/>
                <a:gd name="f5" fmla="val 1"/>
                <a:gd name="f6" fmla="val 3402"/>
                <a:gd name="f7" fmla="val 6138"/>
                <a:gd name="f8" fmla="val 6071"/>
                <a:gd name="f9" fmla="val 3403"/>
                <a:gd name="f10" fmla="val 6471"/>
                <a:gd name="f11" fmla="*/ f0 1 6472"/>
                <a:gd name="f12" fmla="*/ f1 1 657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472"/>
                <a:gd name="f19" fmla="*/ f16 1 6572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472" h="6572">
                  <a:moveTo>
                    <a:pt x="f2" y="f5"/>
                  </a:moveTo>
                  <a:lnTo>
                    <a:pt x="f2" y="f4"/>
                  </a:lnTo>
                  <a:cubicBezTo>
                    <a:pt x="f6" y="f7"/>
                    <a:pt x="f8" y="f9"/>
                    <a:pt x="f10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1511;p32">
              <a:extLst>
                <a:ext uri="{FF2B5EF4-FFF2-40B4-BE49-F238E27FC236}">
                  <a16:creationId xmlns:a16="http://schemas.microsoft.com/office/drawing/2014/main" id="{07EE1D53-7716-40D7-910B-EDE2A3A93773}"/>
                </a:ext>
              </a:extLst>
            </p:cNvPr>
            <p:cNvSpPr/>
            <p:nvPr/>
          </p:nvSpPr>
          <p:spPr>
            <a:xfrm>
              <a:off x="4381594" y="3759043"/>
              <a:ext cx="63715" cy="64684"/>
            </a:xfrm>
            <a:custGeom>
              <a:gdLst>
                <a:gd name="f0" fmla="val w"/>
                <a:gd name="f1" fmla="val h"/>
                <a:gd name="f2" fmla="val 0"/>
                <a:gd name="f3" fmla="val 6473"/>
                <a:gd name="f4" fmla="val 6572"/>
                <a:gd name="f5" fmla="val 1"/>
                <a:gd name="f6" fmla="val 3403"/>
                <a:gd name="f7" fmla="val 6138"/>
                <a:gd name="f8" fmla="val 6072"/>
                <a:gd name="f9" fmla="val 6472"/>
                <a:gd name="f10" fmla="*/ f0 1 6473"/>
                <a:gd name="f11" fmla="*/ f1 1 6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73"/>
                <a:gd name="f18" fmla="*/ f15 1 6572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72" h="6572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6"/>
                    <a:pt x="f9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512;p32">
              <a:extLst>
                <a:ext uri="{FF2B5EF4-FFF2-40B4-BE49-F238E27FC236}">
                  <a16:creationId xmlns:a16="http://schemas.microsoft.com/office/drawing/2014/main" id="{A148A26B-B78A-47B8-9799-FB8FC29805AC}"/>
                </a:ext>
              </a:extLst>
            </p:cNvPr>
            <p:cNvSpPr/>
            <p:nvPr/>
          </p:nvSpPr>
          <p:spPr>
            <a:xfrm>
              <a:off x="4481739" y="3759043"/>
              <a:ext cx="63715" cy="64684"/>
            </a:xfrm>
            <a:custGeom>
              <a:gdLst>
                <a:gd name="f0" fmla="val w"/>
                <a:gd name="f1" fmla="val h"/>
                <a:gd name="f2" fmla="val 0"/>
                <a:gd name="f3" fmla="val 6473"/>
                <a:gd name="f4" fmla="val 6572"/>
                <a:gd name="f5" fmla="val 1"/>
                <a:gd name="f6" fmla="val 3403"/>
                <a:gd name="f7" fmla="val 6138"/>
                <a:gd name="f8" fmla="val 6072"/>
                <a:gd name="f9" fmla="val 6472"/>
                <a:gd name="f10" fmla="*/ f0 1 6473"/>
                <a:gd name="f11" fmla="*/ f1 1 6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73"/>
                <a:gd name="f18" fmla="*/ f15 1 6572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72" h="6572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6"/>
                    <a:pt x="f9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513;p32">
              <a:extLst>
                <a:ext uri="{FF2B5EF4-FFF2-40B4-BE49-F238E27FC236}">
                  <a16:creationId xmlns:a16="http://schemas.microsoft.com/office/drawing/2014/main" id="{69D3ED69-9625-47CB-8B1A-B434F1016430}"/>
                </a:ext>
              </a:extLst>
            </p:cNvPr>
            <p:cNvSpPr/>
            <p:nvPr/>
          </p:nvSpPr>
          <p:spPr>
            <a:xfrm>
              <a:off x="4266023" y="4074264"/>
              <a:ext cx="613635" cy="13139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335"/>
                <a:gd name="f5" fmla="*/ f0 1 62345"/>
                <a:gd name="f6" fmla="*/ f1 1 133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62345"/>
                <a:gd name="f13" fmla="*/ f10 1 133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2345" h="1335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514;p32">
              <a:extLst>
                <a:ext uri="{FF2B5EF4-FFF2-40B4-BE49-F238E27FC236}">
                  <a16:creationId xmlns:a16="http://schemas.microsoft.com/office/drawing/2014/main" id="{36466275-2B02-4FA0-B5C5-8457D57DC86B}"/>
                </a:ext>
              </a:extLst>
            </p:cNvPr>
            <p:cNvSpPr/>
            <p:nvPr/>
          </p:nvSpPr>
          <p:spPr>
            <a:xfrm>
              <a:off x="4266023" y="3938649"/>
              <a:ext cx="613635" cy="142838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4512"/>
                <a:gd name="f5" fmla="val 1"/>
                <a:gd name="f6" fmla="val 14511"/>
                <a:gd name="f7" fmla="*/ f0 1 62345"/>
                <a:gd name="f8" fmla="*/ f1 1 1451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2345"/>
                <a:gd name="f15" fmla="*/ f12 1 1451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2345" h="14511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515;p32">
              <a:extLst>
                <a:ext uri="{FF2B5EF4-FFF2-40B4-BE49-F238E27FC236}">
                  <a16:creationId xmlns:a16="http://schemas.microsoft.com/office/drawing/2014/main" id="{88A402B1-51DF-4F7F-8301-090499173470}"/>
                </a:ext>
              </a:extLst>
            </p:cNvPr>
            <p:cNvSpPr/>
            <p:nvPr/>
          </p:nvSpPr>
          <p:spPr>
            <a:xfrm>
              <a:off x="4281458" y="3955063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5"/>
                  </a:move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1516;p32">
              <a:extLst>
                <a:ext uri="{FF2B5EF4-FFF2-40B4-BE49-F238E27FC236}">
                  <a16:creationId xmlns:a16="http://schemas.microsoft.com/office/drawing/2014/main" id="{706FFAFD-6DE0-4C8B-94DC-45F3081E127C}"/>
                </a:ext>
              </a:extLst>
            </p:cNvPr>
            <p:cNvSpPr/>
            <p:nvPr/>
          </p:nvSpPr>
          <p:spPr>
            <a:xfrm>
              <a:off x="4381594" y="3955063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1517;p32">
              <a:extLst>
                <a:ext uri="{FF2B5EF4-FFF2-40B4-BE49-F238E27FC236}">
                  <a16:creationId xmlns:a16="http://schemas.microsoft.com/office/drawing/2014/main" id="{F687DE31-22FE-4E6F-A4F1-85B452E4DFE4}"/>
                </a:ext>
              </a:extLst>
            </p:cNvPr>
            <p:cNvSpPr/>
            <p:nvPr/>
          </p:nvSpPr>
          <p:spPr>
            <a:xfrm>
              <a:off x="4481739" y="3955063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518;p32">
              <a:extLst>
                <a:ext uri="{FF2B5EF4-FFF2-40B4-BE49-F238E27FC236}">
                  <a16:creationId xmlns:a16="http://schemas.microsoft.com/office/drawing/2014/main" id="{DED1CDAE-FC49-4574-A0D6-FAC936DAC9EE}"/>
                </a:ext>
              </a:extLst>
            </p:cNvPr>
            <p:cNvSpPr/>
            <p:nvPr/>
          </p:nvSpPr>
          <p:spPr>
            <a:xfrm>
              <a:off x="4581884" y="3955063"/>
              <a:ext cx="82094" cy="108356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9"/>
                <a:gd name="f5" fmla="val 1"/>
                <a:gd name="f6" fmla="val 8340"/>
                <a:gd name="f7" fmla="*/ f0 1 8341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519;p32">
              <a:extLst>
                <a:ext uri="{FF2B5EF4-FFF2-40B4-BE49-F238E27FC236}">
                  <a16:creationId xmlns:a16="http://schemas.microsoft.com/office/drawing/2014/main" id="{92174942-D051-4D28-8A71-B71131708DA8}"/>
                </a:ext>
              </a:extLst>
            </p:cNvPr>
            <p:cNvSpPr/>
            <p:nvPr/>
          </p:nvSpPr>
          <p:spPr>
            <a:xfrm>
              <a:off x="4682038" y="3955063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520;p32">
              <a:extLst>
                <a:ext uri="{FF2B5EF4-FFF2-40B4-BE49-F238E27FC236}">
                  <a16:creationId xmlns:a16="http://schemas.microsoft.com/office/drawing/2014/main" id="{07801241-D71B-4C2F-812C-402FE4FED856}"/>
                </a:ext>
              </a:extLst>
            </p:cNvPr>
            <p:cNvSpPr/>
            <p:nvPr/>
          </p:nvSpPr>
          <p:spPr>
            <a:xfrm>
              <a:off x="4782183" y="3955063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"/>
                <a:gd name="f6" fmla="*/ f0 1 8340"/>
                <a:gd name="f7" fmla="*/ f1 1 110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521;p32">
              <a:extLst>
                <a:ext uri="{FF2B5EF4-FFF2-40B4-BE49-F238E27FC236}">
                  <a16:creationId xmlns:a16="http://schemas.microsoft.com/office/drawing/2014/main" id="{B480D4CD-70E8-4F3F-96EC-C2281F559587}"/>
                </a:ext>
              </a:extLst>
            </p:cNvPr>
            <p:cNvSpPr/>
            <p:nvPr/>
          </p:nvSpPr>
          <p:spPr>
            <a:xfrm>
              <a:off x="4281458" y="3955063"/>
              <a:ext cx="63697" cy="65022"/>
            </a:xfrm>
            <a:custGeom>
              <a:gdLst>
                <a:gd name="f0" fmla="val w"/>
                <a:gd name="f1" fmla="val h"/>
                <a:gd name="f2" fmla="val 0"/>
                <a:gd name="f3" fmla="val 6472"/>
                <a:gd name="f4" fmla="val 6606"/>
                <a:gd name="f5" fmla="val 1"/>
                <a:gd name="f6" fmla="val 3402"/>
                <a:gd name="f7" fmla="val 6139"/>
                <a:gd name="f8" fmla="val 6071"/>
                <a:gd name="f9" fmla="val 3437"/>
                <a:gd name="f10" fmla="val 6471"/>
                <a:gd name="f11" fmla="*/ f0 1 6472"/>
                <a:gd name="f12" fmla="*/ f1 1 660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472"/>
                <a:gd name="f19" fmla="*/ f16 1 660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472" h="6606">
                  <a:moveTo>
                    <a:pt x="f2" y="f5"/>
                  </a:moveTo>
                  <a:lnTo>
                    <a:pt x="f2" y="f4"/>
                  </a:lnTo>
                  <a:cubicBezTo>
                    <a:pt x="f6" y="f7"/>
                    <a:pt x="f8" y="f9"/>
                    <a:pt x="f10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522;p32">
              <a:extLst>
                <a:ext uri="{FF2B5EF4-FFF2-40B4-BE49-F238E27FC236}">
                  <a16:creationId xmlns:a16="http://schemas.microsoft.com/office/drawing/2014/main" id="{D02E7BE5-E63B-4689-9465-76FDFA6A497C}"/>
                </a:ext>
              </a:extLst>
            </p:cNvPr>
            <p:cNvSpPr/>
            <p:nvPr/>
          </p:nvSpPr>
          <p:spPr>
            <a:xfrm>
              <a:off x="4381594" y="3955063"/>
              <a:ext cx="63715" cy="65022"/>
            </a:xfrm>
            <a:custGeom>
              <a:gdLst>
                <a:gd name="f0" fmla="val w"/>
                <a:gd name="f1" fmla="val h"/>
                <a:gd name="f2" fmla="val 0"/>
                <a:gd name="f3" fmla="val 6473"/>
                <a:gd name="f4" fmla="val 6606"/>
                <a:gd name="f5" fmla="val 1"/>
                <a:gd name="f6" fmla="val 3403"/>
                <a:gd name="f7" fmla="val 6139"/>
                <a:gd name="f8" fmla="val 6072"/>
                <a:gd name="f9" fmla="val 3437"/>
                <a:gd name="f10" fmla="val 6472"/>
                <a:gd name="f11" fmla="*/ f0 1 6473"/>
                <a:gd name="f12" fmla="*/ f1 1 660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473"/>
                <a:gd name="f19" fmla="*/ f16 1 660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472" h="6606">
                  <a:moveTo>
                    <a:pt x="f5" y="f5"/>
                  </a:moveTo>
                  <a:lnTo>
                    <a:pt x="f5" y="f4"/>
                  </a:lnTo>
                  <a:cubicBezTo>
                    <a:pt x="f6" y="f7"/>
                    <a:pt x="f8" y="f9"/>
                    <a:pt x="f10" y="f5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1523;p32">
              <a:extLst>
                <a:ext uri="{FF2B5EF4-FFF2-40B4-BE49-F238E27FC236}">
                  <a16:creationId xmlns:a16="http://schemas.microsoft.com/office/drawing/2014/main" id="{F689FC97-DBE7-4DBD-A88D-1BF6EFEC7AC3}"/>
                </a:ext>
              </a:extLst>
            </p:cNvPr>
            <p:cNvSpPr/>
            <p:nvPr/>
          </p:nvSpPr>
          <p:spPr>
            <a:xfrm>
              <a:off x="4266023" y="4270284"/>
              <a:ext cx="613635" cy="13139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335"/>
                <a:gd name="f5" fmla="val 1"/>
                <a:gd name="f6" fmla="*/ f0 1 62345"/>
                <a:gd name="f7" fmla="*/ f1 1 133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33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335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524;p32">
              <a:extLst>
                <a:ext uri="{FF2B5EF4-FFF2-40B4-BE49-F238E27FC236}">
                  <a16:creationId xmlns:a16="http://schemas.microsoft.com/office/drawing/2014/main" id="{8D30AEC2-B7C4-4DBB-B5EA-7914504C5BE1}"/>
                </a:ext>
              </a:extLst>
            </p:cNvPr>
            <p:cNvSpPr/>
            <p:nvPr/>
          </p:nvSpPr>
          <p:spPr>
            <a:xfrm>
              <a:off x="4266023" y="4135008"/>
              <a:ext cx="613635" cy="142500"/>
            </a:xfrm>
            <a:custGeom>
              <a:gdLst>
                <a:gd name="f0" fmla="val w"/>
                <a:gd name="f1" fmla="val h"/>
                <a:gd name="f2" fmla="val 0"/>
                <a:gd name="f3" fmla="val 62345"/>
                <a:gd name="f4" fmla="val 14478"/>
                <a:gd name="f5" fmla="val 1"/>
                <a:gd name="f6" fmla="*/ f0 1 62345"/>
                <a:gd name="f7" fmla="*/ f1 1 1447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2345"/>
                <a:gd name="f14" fmla="*/ f11 1 1447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2345" h="14477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525;p32">
              <a:extLst>
                <a:ext uri="{FF2B5EF4-FFF2-40B4-BE49-F238E27FC236}">
                  <a16:creationId xmlns:a16="http://schemas.microsoft.com/office/drawing/2014/main" id="{CD8BBFBC-7DC2-4AD0-9F96-BA47B874E425}"/>
                </a:ext>
              </a:extLst>
            </p:cNvPr>
            <p:cNvSpPr/>
            <p:nvPr/>
          </p:nvSpPr>
          <p:spPr>
            <a:xfrm>
              <a:off x="4281458" y="4151421"/>
              <a:ext cx="82085" cy="108356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9"/>
                <a:gd name="f5" fmla="val 11008"/>
                <a:gd name="f6" fmla="val 8339"/>
                <a:gd name="f7" fmla="*/ f0 1 8340"/>
                <a:gd name="f8" fmla="*/ f1 1 110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0"/>
                <a:gd name="f15" fmla="*/ f12 1 110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0" h="11009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526;p32">
              <a:extLst>
                <a:ext uri="{FF2B5EF4-FFF2-40B4-BE49-F238E27FC236}">
                  <a16:creationId xmlns:a16="http://schemas.microsoft.com/office/drawing/2014/main" id="{E0BAE4F4-62E1-4D20-9AE1-DBD43FA1349B}"/>
                </a:ext>
              </a:extLst>
            </p:cNvPr>
            <p:cNvSpPr/>
            <p:nvPr/>
          </p:nvSpPr>
          <p:spPr>
            <a:xfrm>
              <a:off x="4381594" y="4151101"/>
              <a:ext cx="82094" cy="108347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8"/>
                <a:gd name="f5" fmla="val 1"/>
                <a:gd name="f6" fmla="val 8340"/>
                <a:gd name="f7" fmla="*/ f0 1 8341"/>
                <a:gd name="f8" fmla="*/ f1 1 110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527;p32">
              <a:extLst>
                <a:ext uri="{FF2B5EF4-FFF2-40B4-BE49-F238E27FC236}">
                  <a16:creationId xmlns:a16="http://schemas.microsoft.com/office/drawing/2014/main" id="{306AF67E-6F87-449A-9EDE-AA9F7F4CB793}"/>
                </a:ext>
              </a:extLst>
            </p:cNvPr>
            <p:cNvSpPr/>
            <p:nvPr/>
          </p:nvSpPr>
          <p:spPr>
            <a:xfrm>
              <a:off x="4481739" y="4151101"/>
              <a:ext cx="82094" cy="108347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8"/>
                <a:gd name="f5" fmla="val 1"/>
                <a:gd name="f6" fmla="val 8340"/>
                <a:gd name="f7" fmla="*/ f0 1 8341"/>
                <a:gd name="f8" fmla="*/ f1 1 110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528;p32">
              <a:extLst>
                <a:ext uri="{FF2B5EF4-FFF2-40B4-BE49-F238E27FC236}">
                  <a16:creationId xmlns:a16="http://schemas.microsoft.com/office/drawing/2014/main" id="{7335C9FB-D643-46DE-84A0-D4DF08284139}"/>
                </a:ext>
              </a:extLst>
            </p:cNvPr>
            <p:cNvSpPr/>
            <p:nvPr/>
          </p:nvSpPr>
          <p:spPr>
            <a:xfrm>
              <a:off x="4581884" y="4151101"/>
              <a:ext cx="82094" cy="108347"/>
            </a:xfrm>
            <a:custGeom>
              <a:gdLst>
                <a:gd name="f0" fmla="val w"/>
                <a:gd name="f1" fmla="val h"/>
                <a:gd name="f2" fmla="val 0"/>
                <a:gd name="f3" fmla="val 8341"/>
                <a:gd name="f4" fmla="val 11008"/>
                <a:gd name="f5" fmla="val 1"/>
                <a:gd name="f6" fmla="val 8340"/>
                <a:gd name="f7" fmla="*/ f0 1 8341"/>
                <a:gd name="f8" fmla="*/ f1 1 110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41"/>
                <a:gd name="f15" fmla="*/ f12 1 110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41" h="1100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1529;p32">
              <a:extLst>
                <a:ext uri="{FF2B5EF4-FFF2-40B4-BE49-F238E27FC236}">
                  <a16:creationId xmlns:a16="http://schemas.microsoft.com/office/drawing/2014/main" id="{14295AC0-045A-4CA8-9856-CC1667A32299}"/>
                </a:ext>
              </a:extLst>
            </p:cNvPr>
            <p:cNvSpPr/>
            <p:nvPr/>
          </p:nvSpPr>
          <p:spPr>
            <a:xfrm>
              <a:off x="4682038" y="4151101"/>
              <a:ext cx="82085" cy="108347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8"/>
                <a:gd name="f5" fmla="val 1"/>
                <a:gd name="f6" fmla="*/ f0 1 8340"/>
                <a:gd name="f7" fmla="*/ f1 1 1100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8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530;p32">
              <a:extLst>
                <a:ext uri="{FF2B5EF4-FFF2-40B4-BE49-F238E27FC236}">
                  <a16:creationId xmlns:a16="http://schemas.microsoft.com/office/drawing/2014/main" id="{FE7638F3-852B-42FD-9650-201B306D6CE4}"/>
                </a:ext>
              </a:extLst>
            </p:cNvPr>
            <p:cNvSpPr/>
            <p:nvPr/>
          </p:nvSpPr>
          <p:spPr>
            <a:xfrm>
              <a:off x="4782183" y="4151101"/>
              <a:ext cx="82085" cy="108347"/>
            </a:xfrm>
            <a:custGeom>
              <a:gdLst>
                <a:gd name="f0" fmla="val w"/>
                <a:gd name="f1" fmla="val h"/>
                <a:gd name="f2" fmla="val 0"/>
                <a:gd name="f3" fmla="val 8340"/>
                <a:gd name="f4" fmla="val 11008"/>
                <a:gd name="f5" fmla="val 1"/>
                <a:gd name="f6" fmla="*/ f0 1 8340"/>
                <a:gd name="f7" fmla="*/ f1 1 1100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40"/>
                <a:gd name="f14" fmla="*/ f11 1 1100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40" h="11008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0" name="Google Shape;1531;p32">
            <a:extLst>
              <a:ext uri="{FF2B5EF4-FFF2-40B4-BE49-F238E27FC236}">
                <a16:creationId xmlns:a16="http://schemas.microsoft.com/office/drawing/2014/main" id="{32FF56FB-C017-4BCD-872A-E501D9572DF9}"/>
              </a:ext>
            </a:extLst>
          </p:cNvPr>
          <p:cNvGrpSpPr/>
          <p:nvPr/>
        </p:nvGrpSpPr>
        <p:grpSpPr>
          <a:xfrm>
            <a:off x="2947998" y="3982980"/>
            <a:ext cx="3248140" cy="501712"/>
            <a:chOff x="2947998" y="3982980"/>
            <a:chExt cx="3248140" cy="501712"/>
          </a:xfrm>
        </p:grpSpPr>
        <p:sp>
          <p:nvSpPr>
            <p:cNvPr id="161" name="Google Shape;1532;p32">
              <a:extLst>
                <a:ext uri="{FF2B5EF4-FFF2-40B4-BE49-F238E27FC236}">
                  <a16:creationId xmlns:a16="http://schemas.microsoft.com/office/drawing/2014/main" id="{55CA9A77-EF0F-449E-99D8-37758719F429}"/>
                </a:ext>
              </a:extLst>
            </p:cNvPr>
            <p:cNvSpPr/>
            <p:nvPr/>
          </p:nvSpPr>
          <p:spPr>
            <a:xfrm>
              <a:off x="2947998" y="4449223"/>
              <a:ext cx="3248140" cy="35469"/>
            </a:xfrm>
            <a:custGeom>
              <a:gdLst>
                <a:gd name="f0" fmla="val w"/>
                <a:gd name="f1" fmla="val h"/>
                <a:gd name="f2" fmla="val 0"/>
                <a:gd name="f3" fmla="val 245143"/>
                <a:gd name="f4" fmla="val 3603"/>
                <a:gd name="f5" fmla="val 1"/>
                <a:gd name="f6" fmla="val 245142"/>
                <a:gd name="f7" fmla="*/ f0 1 245143"/>
                <a:gd name="f8" fmla="*/ f1 1 360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5143"/>
                <a:gd name="f15" fmla="*/ f12 1 360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5143" h="3602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533;p32">
              <a:extLst>
                <a:ext uri="{FF2B5EF4-FFF2-40B4-BE49-F238E27FC236}">
                  <a16:creationId xmlns:a16="http://schemas.microsoft.com/office/drawing/2014/main" id="{8EE5E21E-3EB2-4653-B479-13940FC987CF}"/>
                </a:ext>
              </a:extLst>
            </p:cNvPr>
            <p:cNvSpPr/>
            <p:nvPr/>
          </p:nvSpPr>
          <p:spPr>
            <a:xfrm>
              <a:off x="5091488" y="4106113"/>
              <a:ext cx="9" cy="343101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34859"/>
                <a:gd name="f5" fmla="val 34858"/>
                <a:gd name="f6" fmla="*/ f0 1 1"/>
                <a:gd name="f7" fmla="*/ f1 1 3485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3485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34859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1676" cap="flat">
              <a:solidFill>
                <a:srgbClr val="BE462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534;p32">
              <a:extLst>
                <a:ext uri="{FF2B5EF4-FFF2-40B4-BE49-F238E27FC236}">
                  <a16:creationId xmlns:a16="http://schemas.microsoft.com/office/drawing/2014/main" id="{D1A7E4CE-2DE5-4591-BC6B-ADCC8E3A7144}"/>
                </a:ext>
              </a:extLst>
            </p:cNvPr>
            <p:cNvSpPr/>
            <p:nvPr/>
          </p:nvSpPr>
          <p:spPr>
            <a:xfrm>
              <a:off x="4984120" y="4076230"/>
              <a:ext cx="215057" cy="215057"/>
            </a:xfrm>
            <a:custGeom>
              <a:gdLst>
                <a:gd name="f0" fmla="val w"/>
                <a:gd name="f1" fmla="val h"/>
                <a:gd name="f2" fmla="val 0"/>
                <a:gd name="f3" fmla="val 21850"/>
                <a:gd name="f4" fmla="val 10908"/>
                <a:gd name="f5" fmla="val 1"/>
                <a:gd name="f6" fmla="val 4871"/>
                <a:gd name="f7" fmla="val 11409"/>
                <a:gd name="f8" fmla="val 34"/>
                <a:gd name="f9" fmla="val 11876"/>
                <a:gd name="f10" fmla="val 100"/>
                <a:gd name="f11" fmla="val 12343"/>
                <a:gd name="f12" fmla="val 768"/>
                <a:gd name="f13" fmla="val 17713"/>
                <a:gd name="f14" fmla="val 5371"/>
                <a:gd name="f15" fmla="val 16946"/>
                <a:gd name="f16" fmla="val 21849"/>
                <a:gd name="f17" fmla="val 801"/>
                <a:gd name="f18" fmla="val 101"/>
                <a:gd name="f19" fmla="*/ f0 1 21850"/>
                <a:gd name="f20" fmla="*/ f1 1 21850"/>
                <a:gd name="f21" fmla="val f2"/>
                <a:gd name="f22" fmla="val f3"/>
                <a:gd name="f23" fmla="+- f22 0 f21"/>
                <a:gd name="f24" fmla="*/ f23 1 21850"/>
                <a:gd name="f25" fmla="*/ f21 1 f24"/>
                <a:gd name="f26" fmla="*/ f22 1 f24"/>
                <a:gd name="f27" fmla="*/ f25 f19 1"/>
                <a:gd name="f28" fmla="*/ f26 f19 1"/>
                <a:gd name="f29" fmla="*/ f26 f20 1"/>
                <a:gd name="f30" fmla="*/ f25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1850" h="21850">
                  <a:moveTo>
                    <a:pt x="f4" y="f5"/>
                  </a:moveTo>
                  <a:cubicBezTo>
                    <a:pt x="f6" y="f5"/>
                    <a:pt x="f2" y="f6"/>
                    <a:pt x="f2" y="f4"/>
                  </a:cubicBezTo>
                  <a:cubicBezTo>
                    <a:pt x="f2" y="f7"/>
                    <a:pt x="f8" y="f9"/>
                    <a:pt x="f10" y="f11"/>
                  </a:cubicBezTo>
                  <a:cubicBezTo>
                    <a:pt x="f12" y="f13"/>
                    <a:pt x="f14" y="f3"/>
                    <a:pt x="f4" y="f3"/>
                  </a:cubicBezTo>
                  <a:cubicBezTo>
                    <a:pt x="f15" y="f3"/>
                    <a:pt x="f16" y="f15"/>
                    <a:pt x="f16" y="f4"/>
                  </a:cubicBezTo>
                  <a:cubicBezTo>
                    <a:pt x="f16" y="f14"/>
                    <a:pt x="f13" y="f17"/>
                    <a:pt x="f11" y="f18"/>
                  </a:cubicBezTo>
                  <a:cubicBezTo>
                    <a:pt x="f9" y="f8"/>
                    <a:pt x="f7" y="f5"/>
                    <a:pt x="f4" y="f5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535;p32">
              <a:extLst>
                <a:ext uri="{FF2B5EF4-FFF2-40B4-BE49-F238E27FC236}">
                  <a16:creationId xmlns:a16="http://schemas.microsoft.com/office/drawing/2014/main" id="{24870703-67B6-4897-991A-2C66B2EFAF27}"/>
                </a:ext>
              </a:extLst>
            </p:cNvPr>
            <p:cNvSpPr/>
            <p:nvPr/>
          </p:nvSpPr>
          <p:spPr>
            <a:xfrm>
              <a:off x="3730157" y="4171456"/>
              <a:ext cx="9" cy="277767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28221"/>
                <a:gd name="f5" fmla="val 28220"/>
                <a:gd name="f6" fmla="*/ f0 1 1"/>
                <a:gd name="f7" fmla="*/ f1 1 2822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2822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28221" fill="none">
                  <a:moveTo>
                    <a:pt x="f2" y="f5"/>
                  </a:moveTo>
                  <a:lnTo>
                    <a:pt x="f2" y="f2"/>
                  </a:lnTo>
                </a:path>
              </a:pathLst>
            </a:custGeom>
            <a:noFill/>
            <a:ln w="11676" cap="flat">
              <a:solidFill>
                <a:srgbClr val="BE462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536;p32">
              <a:extLst>
                <a:ext uri="{FF2B5EF4-FFF2-40B4-BE49-F238E27FC236}">
                  <a16:creationId xmlns:a16="http://schemas.microsoft.com/office/drawing/2014/main" id="{50A10753-E7B0-4122-BCF0-C2B05709BB91}"/>
                </a:ext>
              </a:extLst>
            </p:cNvPr>
            <p:cNvSpPr/>
            <p:nvPr/>
          </p:nvSpPr>
          <p:spPr>
            <a:xfrm>
              <a:off x="3622788" y="4110374"/>
              <a:ext cx="215057" cy="215057"/>
            </a:xfrm>
            <a:custGeom>
              <a:gdLst>
                <a:gd name="f0" fmla="val w"/>
                <a:gd name="f1" fmla="val h"/>
                <a:gd name="f2" fmla="val 0"/>
                <a:gd name="f3" fmla="val 21850"/>
                <a:gd name="f4" fmla="val 10908"/>
                <a:gd name="f5" fmla="val 1"/>
                <a:gd name="f6" fmla="val 4904"/>
                <a:gd name="f7" fmla="val 4871"/>
                <a:gd name="f8" fmla="val 10909"/>
                <a:gd name="f9" fmla="val 11409"/>
                <a:gd name="f10" fmla="val 34"/>
                <a:gd name="f11" fmla="val 11876"/>
                <a:gd name="f12" fmla="val 101"/>
                <a:gd name="f13" fmla="val 12343"/>
                <a:gd name="f14" fmla="val 801"/>
                <a:gd name="f15" fmla="val 17713"/>
                <a:gd name="f16" fmla="val 5371"/>
                <a:gd name="f17" fmla="val 16946"/>
                <a:gd name="f18" fmla="*/ f0 1 21850"/>
                <a:gd name="f19" fmla="*/ f1 1 21850"/>
                <a:gd name="f20" fmla="val f2"/>
                <a:gd name="f21" fmla="val f3"/>
                <a:gd name="f22" fmla="+- f21 0 f20"/>
                <a:gd name="f23" fmla="*/ f22 1 21850"/>
                <a:gd name="f24" fmla="*/ f20 1 f23"/>
                <a:gd name="f25" fmla="*/ f21 1 f23"/>
                <a:gd name="f26" fmla="*/ f24 f18 1"/>
                <a:gd name="f27" fmla="*/ f25 f18 1"/>
                <a:gd name="f28" fmla="*/ f25 f19 1"/>
                <a:gd name="f29" fmla="*/ f24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1850" h="21850">
                  <a:moveTo>
                    <a:pt x="f4" y="f5"/>
                  </a:moveTo>
                  <a:cubicBezTo>
                    <a:pt x="f6" y="f5"/>
                    <a:pt x="f5" y="f7"/>
                    <a:pt x="f5" y="f8"/>
                  </a:cubicBez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3"/>
                    <a:pt x="f4" y="f3"/>
                  </a:cubicBezTo>
                  <a:cubicBezTo>
                    <a:pt x="f17" y="f3"/>
                    <a:pt x="f3" y="f17"/>
                    <a:pt x="f3" y="f8"/>
                  </a:cubicBezTo>
                  <a:cubicBezTo>
                    <a:pt x="f3" y="f16"/>
                    <a:pt x="f15" y="f14"/>
                    <a:pt x="f13" y="f12"/>
                  </a:cubicBezTo>
                  <a:cubicBezTo>
                    <a:pt x="f11" y="f10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6" name="Google Shape;1537;p32">
              <a:extLst>
                <a:ext uri="{FF2B5EF4-FFF2-40B4-BE49-F238E27FC236}">
                  <a16:creationId xmlns:a16="http://schemas.microsoft.com/office/drawing/2014/main" id="{CB9981D6-0FC6-4ED5-BFA2-126160229F94}"/>
                </a:ext>
              </a:extLst>
            </p:cNvPr>
            <p:cNvSpPr/>
            <p:nvPr/>
          </p:nvSpPr>
          <p:spPr>
            <a:xfrm>
              <a:off x="5354817" y="4106113"/>
              <a:ext cx="9" cy="343101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34859"/>
                <a:gd name="f5" fmla="val 34858"/>
                <a:gd name="f6" fmla="*/ f0 1 1"/>
                <a:gd name="f7" fmla="*/ f1 1 3485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3485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34859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1676" cap="flat">
              <a:solidFill>
                <a:srgbClr val="BE462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1538;p32">
              <a:extLst>
                <a:ext uri="{FF2B5EF4-FFF2-40B4-BE49-F238E27FC236}">
                  <a16:creationId xmlns:a16="http://schemas.microsoft.com/office/drawing/2014/main" id="{7F8AB8E8-0A88-4F05-8C0B-261B7A5F9A6F}"/>
                </a:ext>
              </a:extLst>
            </p:cNvPr>
            <p:cNvSpPr/>
            <p:nvPr/>
          </p:nvSpPr>
          <p:spPr>
            <a:xfrm>
              <a:off x="5247448" y="4076230"/>
              <a:ext cx="215057" cy="215057"/>
            </a:xfrm>
            <a:custGeom>
              <a:gdLst>
                <a:gd name="f0" fmla="val w"/>
                <a:gd name="f1" fmla="val h"/>
                <a:gd name="f2" fmla="val 0"/>
                <a:gd name="f3" fmla="val 21850"/>
                <a:gd name="f4" fmla="val 10942"/>
                <a:gd name="f5" fmla="val 1"/>
                <a:gd name="f6" fmla="val 4904"/>
                <a:gd name="f7" fmla="val 4871"/>
                <a:gd name="f8" fmla="val 10908"/>
                <a:gd name="f9" fmla="val 11409"/>
                <a:gd name="f10" fmla="val 34"/>
                <a:gd name="f11" fmla="val 11876"/>
                <a:gd name="f12" fmla="val 101"/>
                <a:gd name="f13" fmla="val 12343"/>
                <a:gd name="f14" fmla="val 801"/>
                <a:gd name="f15" fmla="val 17713"/>
                <a:gd name="f16" fmla="val 5371"/>
                <a:gd name="f17" fmla="val 16980"/>
                <a:gd name="f18" fmla="val 16946"/>
                <a:gd name="f19" fmla="*/ f0 1 21850"/>
                <a:gd name="f20" fmla="*/ f1 1 21850"/>
                <a:gd name="f21" fmla="val f2"/>
                <a:gd name="f22" fmla="val f3"/>
                <a:gd name="f23" fmla="+- f22 0 f21"/>
                <a:gd name="f24" fmla="*/ f23 1 21850"/>
                <a:gd name="f25" fmla="*/ f21 1 f24"/>
                <a:gd name="f26" fmla="*/ f22 1 f24"/>
                <a:gd name="f27" fmla="*/ f25 f19 1"/>
                <a:gd name="f28" fmla="*/ f26 f19 1"/>
                <a:gd name="f29" fmla="*/ f26 f20 1"/>
                <a:gd name="f30" fmla="*/ f25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1850" h="21850">
                  <a:moveTo>
                    <a:pt x="f4" y="f5"/>
                  </a:moveTo>
                  <a:cubicBezTo>
                    <a:pt x="f6" y="f5"/>
                    <a:pt x="f5" y="f7"/>
                    <a:pt x="f5" y="f8"/>
                  </a:cubicBez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3"/>
                    <a:pt x="f4" y="f3"/>
                  </a:cubicBezTo>
                  <a:cubicBezTo>
                    <a:pt x="f17" y="f3"/>
                    <a:pt x="f3" y="f18"/>
                    <a:pt x="f3" y="f8"/>
                  </a:cubicBezTo>
                  <a:cubicBezTo>
                    <a:pt x="f3" y="f16"/>
                    <a:pt x="f15" y="f14"/>
                    <a:pt x="f13" y="f12"/>
                  </a:cubicBezTo>
                  <a:cubicBezTo>
                    <a:pt x="f11" y="f10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539;p32">
              <a:extLst>
                <a:ext uri="{FF2B5EF4-FFF2-40B4-BE49-F238E27FC236}">
                  <a16:creationId xmlns:a16="http://schemas.microsoft.com/office/drawing/2014/main" id="{851A81AB-956F-4D3F-B3C2-B59C62EFF44B}"/>
                </a:ext>
              </a:extLst>
            </p:cNvPr>
            <p:cNvSpPr/>
            <p:nvPr/>
          </p:nvSpPr>
          <p:spPr>
            <a:xfrm>
              <a:off x="5287838" y="3982980"/>
              <a:ext cx="134627" cy="134617"/>
            </a:xfrm>
            <a:custGeom>
              <a:gdLst>
                <a:gd name="f0" fmla="val w"/>
                <a:gd name="f1" fmla="val h"/>
                <a:gd name="f2" fmla="val 0"/>
                <a:gd name="f3" fmla="val 13678"/>
                <a:gd name="f4" fmla="val 13677"/>
                <a:gd name="f5" fmla="val 6839"/>
                <a:gd name="f6" fmla="val 3036"/>
                <a:gd name="f7" fmla="val 1"/>
                <a:gd name="f8" fmla="val 3069"/>
                <a:gd name="f9" fmla="val 6838"/>
                <a:gd name="f10" fmla="val 7139"/>
                <a:gd name="f11" fmla="val 7439"/>
                <a:gd name="f12" fmla="val 67"/>
                <a:gd name="f13" fmla="val 7739"/>
                <a:gd name="f14" fmla="val 501"/>
                <a:gd name="f15" fmla="val 11108"/>
                <a:gd name="f16" fmla="val 3336"/>
                <a:gd name="f17" fmla="val 10608"/>
                <a:gd name="f18" fmla="val 10641"/>
                <a:gd name="f19" fmla="val 3369"/>
                <a:gd name="f20" fmla="val 11075"/>
                <a:gd name="f21" fmla="val 7706"/>
                <a:gd name="f22" fmla="val 34"/>
                <a:gd name="f23" fmla="*/ f0 1 13678"/>
                <a:gd name="f24" fmla="*/ f1 1 13677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3678"/>
                <a:gd name="f31" fmla="*/ f28 1 13677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3678" h="1367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7" y="f11"/>
                    <a:pt x="f12" y="f13"/>
                  </a:cubicBezTo>
                  <a:cubicBezTo>
                    <a:pt x="f14" y="f15"/>
                    <a:pt x="f16" y="f4"/>
                    <a:pt x="f5" y="f4"/>
                  </a:cubicBezTo>
                  <a:cubicBezTo>
                    <a:pt x="f17" y="f4"/>
                    <a:pt x="f4" y="f18"/>
                    <a:pt x="f4" y="f9"/>
                  </a:cubicBezTo>
                  <a:cubicBezTo>
                    <a:pt x="f4" y="f19"/>
                    <a:pt x="f20" y="f14"/>
                    <a:pt x="f21" y="f12"/>
                  </a:cubicBezTo>
                  <a:cubicBezTo>
                    <a:pt x="f11" y="f22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540;p32">
              <a:extLst>
                <a:ext uri="{FF2B5EF4-FFF2-40B4-BE49-F238E27FC236}">
                  <a16:creationId xmlns:a16="http://schemas.microsoft.com/office/drawing/2014/main" id="{5C70E860-B085-46C4-8023-060CB0D77F21}"/>
                </a:ext>
              </a:extLst>
            </p:cNvPr>
            <p:cNvSpPr/>
            <p:nvPr/>
          </p:nvSpPr>
          <p:spPr>
            <a:xfrm>
              <a:off x="4003343" y="4106113"/>
              <a:ext cx="9" cy="343101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val 34859"/>
                <a:gd name="f5" fmla="val 34858"/>
                <a:gd name="f6" fmla="*/ f0 1 1"/>
                <a:gd name="f7" fmla="*/ f1 1 3485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3485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34859" fill="none">
                  <a:moveTo>
                    <a:pt x="f3" y="f5"/>
                  </a:moveTo>
                  <a:lnTo>
                    <a:pt x="f3" y="f2"/>
                  </a:lnTo>
                </a:path>
              </a:pathLst>
            </a:custGeom>
            <a:noFill/>
            <a:ln w="11676" cap="flat">
              <a:solidFill>
                <a:srgbClr val="BE4626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541;p32">
              <a:extLst>
                <a:ext uri="{FF2B5EF4-FFF2-40B4-BE49-F238E27FC236}">
                  <a16:creationId xmlns:a16="http://schemas.microsoft.com/office/drawing/2014/main" id="{26C468D2-4B73-4847-B26D-90D82304BDEB}"/>
                </a:ext>
              </a:extLst>
            </p:cNvPr>
            <p:cNvSpPr/>
            <p:nvPr/>
          </p:nvSpPr>
          <p:spPr>
            <a:xfrm>
              <a:off x="3928152" y="4141244"/>
              <a:ext cx="150053" cy="150053"/>
            </a:xfrm>
            <a:custGeom>
              <a:gdLst>
                <a:gd name="f0" fmla="val w"/>
                <a:gd name="f1" fmla="val h"/>
                <a:gd name="f2" fmla="val 0"/>
                <a:gd name="f3" fmla="val 15245"/>
                <a:gd name="f4" fmla="val 7640"/>
                <a:gd name="f5" fmla="val 3437"/>
                <a:gd name="f6" fmla="val 1"/>
                <a:gd name="f7" fmla="val 3403"/>
                <a:gd name="f8" fmla="val 7606"/>
                <a:gd name="f9" fmla="val 7939"/>
                <a:gd name="f10" fmla="val 34"/>
                <a:gd name="f11" fmla="val 8273"/>
                <a:gd name="f12" fmla="val 67"/>
                <a:gd name="f13" fmla="val 8606"/>
                <a:gd name="f14" fmla="val 568"/>
                <a:gd name="f15" fmla="val 12342"/>
                <a:gd name="f16" fmla="val 3770"/>
                <a:gd name="f17" fmla="val 11843"/>
                <a:gd name="f18" fmla="val 11842"/>
                <a:gd name="f19" fmla="val 3736"/>
                <a:gd name="f20" fmla="val 12376"/>
                <a:gd name="f21" fmla="val 534"/>
                <a:gd name="f22" fmla="val 8640"/>
                <a:gd name="f23" fmla="val 8307"/>
                <a:gd name="f24" fmla="val 7973"/>
                <a:gd name="f25" fmla="*/ f0 1 15245"/>
                <a:gd name="f26" fmla="*/ f1 1 15245"/>
                <a:gd name="f27" fmla="val f2"/>
                <a:gd name="f28" fmla="val f3"/>
                <a:gd name="f29" fmla="+- f28 0 f27"/>
                <a:gd name="f30" fmla="*/ f29 1 15245"/>
                <a:gd name="f31" fmla="*/ f27 1 f30"/>
                <a:gd name="f32" fmla="*/ f28 1 f30"/>
                <a:gd name="f33" fmla="*/ f31 f25 1"/>
                <a:gd name="f34" fmla="*/ f32 f25 1"/>
                <a:gd name="f35" fmla="*/ f32 f26 1"/>
                <a:gd name="f36" fmla="*/ f31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5244" h="15244">
                  <a:moveTo>
                    <a:pt x="f4" y="f2"/>
                  </a:moveTo>
                  <a:cubicBezTo>
                    <a:pt x="f5" y="f2"/>
                    <a:pt x="f6" y="f7"/>
                    <a:pt x="f6" y="f8"/>
                  </a:cubicBezTo>
                  <a:cubicBezTo>
                    <a:pt x="f6" y="f9"/>
                    <a:pt x="f10" y="f11"/>
                    <a:pt x="f12" y="f13"/>
                  </a:cubicBezTo>
                  <a:cubicBezTo>
                    <a:pt x="f14" y="f15"/>
                    <a:pt x="f16" y="f3"/>
                    <a:pt x="f4" y="f3"/>
                  </a:cubicBezTo>
                  <a:cubicBezTo>
                    <a:pt x="f17" y="f3"/>
                    <a:pt x="f3" y="f18"/>
                    <a:pt x="f3" y="f8"/>
                  </a:cubicBezTo>
                  <a:cubicBezTo>
                    <a:pt x="f3" y="f19"/>
                    <a:pt x="f20" y="f21"/>
                    <a:pt x="f22" y="f12"/>
                  </a:cubicBezTo>
                  <a:cubicBezTo>
                    <a:pt x="f23" y="f2"/>
                    <a:pt x="f24" y="f2"/>
                    <a:pt x="f4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542;p32">
              <a:extLst>
                <a:ext uri="{FF2B5EF4-FFF2-40B4-BE49-F238E27FC236}">
                  <a16:creationId xmlns:a16="http://schemas.microsoft.com/office/drawing/2014/main" id="{B7A74A83-E4AF-4A9B-B4FD-B5BFDBC2A735}"/>
                </a:ext>
              </a:extLst>
            </p:cNvPr>
            <p:cNvSpPr/>
            <p:nvPr/>
          </p:nvSpPr>
          <p:spPr>
            <a:xfrm>
              <a:off x="3956389" y="4076230"/>
              <a:ext cx="93908" cy="93908"/>
            </a:xfrm>
            <a:custGeom>
              <a:gdLst>
                <a:gd name="f0" fmla="val w"/>
                <a:gd name="f1" fmla="val h"/>
                <a:gd name="f2" fmla="val 0"/>
                <a:gd name="f3" fmla="val 9541"/>
                <a:gd name="f4" fmla="val 4771"/>
                <a:gd name="f5" fmla="val 1"/>
                <a:gd name="f6" fmla="val 2135"/>
                <a:gd name="f7" fmla="val 4971"/>
                <a:gd name="f8" fmla="val 5171"/>
                <a:gd name="f9" fmla="val 34"/>
                <a:gd name="f10" fmla="val 5371"/>
                <a:gd name="f11" fmla="val 334"/>
                <a:gd name="f12" fmla="val 7739"/>
                <a:gd name="f13" fmla="val 2335"/>
                <a:gd name="f14" fmla="val 7406"/>
                <a:gd name="f15" fmla="val 2336"/>
                <a:gd name="f16" fmla="*/ f0 1 9541"/>
                <a:gd name="f17" fmla="*/ f1 1 9541"/>
                <a:gd name="f18" fmla="val f2"/>
                <a:gd name="f19" fmla="val f3"/>
                <a:gd name="f20" fmla="+- f19 0 f18"/>
                <a:gd name="f21" fmla="*/ f20 1 9541"/>
                <a:gd name="f22" fmla="*/ f18 1 f21"/>
                <a:gd name="f23" fmla="*/ f19 1 f21"/>
                <a:gd name="f24" fmla="*/ f22 f16 1"/>
                <a:gd name="f25" fmla="*/ f23 f16 1"/>
                <a:gd name="f26" fmla="*/ f23 f17 1"/>
                <a:gd name="f27" fmla="*/ f22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541" h="9541">
                  <a:moveTo>
                    <a:pt x="f4" y="f5"/>
                  </a:moveTo>
                  <a:cubicBezTo>
                    <a:pt x="f6" y="f5"/>
                    <a:pt x="f2" y="f6"/>
                    <a:pt x="f2" y="f4"/>
                  </a:cubicBezTo>
                  <a:cubicBezTo>
                    <a:pt x="f2" y="f7"/>
                    <a:pt x="f2" y="f8"/>
                    <a:pt x="f9" y="f10"/>
                  </a:cubicBezTo>
                  <a:cubicBezTo>
                    <a:pt x="f11" y="f12"/>
                    <a:pt x="f13" y="f3"/>
                    <a:pt x="f4" y="f3"/>
                  </a:cubicBezTo>
                  <a:cubicBezTo>
                    <a:pt x="f14" y="f3"/>
                    <a:pt x="f3" y="f14"/>
                    <a:pt x="f3" y="f4"/>
                  </a:cubicBezTo>
                  <a:cubicBezTo>
                    <a:pt x="f3" y="f15"/>
                    <a:pt x="f12" y="f11"/>
                    <a:pt x="f10" y="f9"/>
                  </a:cubicBezTo>
                  <a:cubicBezTo>
                    <a:pt x="f8" y="f5"/>
                    <a:pt x="f7" y="f5"/>
                    <a:pt x="f4" y="f5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2" name="Google Shape;1543;p32">
              <a:extLst>
                <a:ext uri="{FF2B5EF4-FFF2-40B4-BE49-F238E27FC236}">
                  <a16:creationId xmlns:a16="http://schemas.microsoft.com/office/drawing/2014/main" id="{6257910F-2485-4D3F-BD2F-1BE39A22BC43}"/>
                </a:ext>
              </a:extLst>
            </p:cNvPr>
            <p:cNvSpPr/>
            <p:nvPr/>
          </p:nvSpPr>
          <p:spPr>
            <a:xfrm>
              <a:off x="5063910" y="4377653"/>
              <a:ext cx="142829" cy="71588"/>
            </a:xfrm>
            <a:custGeom>
              <a:gdLst>
                <a:gd name="f0" fmla="val w"/>
                <a:gd name="f1" fmla="val h"/>
                <a:gd name="f2" fmla="val 0"/>
                <a:gd name="f3" fmla="val 14511"/>
                <a:gd name="f4" fmla="val 7273"/>
                <a:gd name="f5" fmla="val 7239"/>
                <a:gd name="f6" fmla="val 1"/>
                <a:gd name="f7" fmla="val 3236"/>
                <a:gd name="f8" fmla="val 7272"/>
                <a:gd name="f9" fmla="val 11242"/>
                <a:gd name="f10" fmla="*/ f0 1 14511"/>
                <a:gd name="f11" fmla="*/ f1 1 7273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4511"/>
                <a:gd name="f18" fmla="*/ f15 1 7273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511" h="7272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3" y="f8"/>
                  </a:ln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544;p32">
              <a:extLst>
                <a:ext uri="{FF2B5EF4-FFF2-40B4-BE49-F238E27FC236}">
                  <a16:creationId xmlns:a16="http://schemas.microsoft.com/office/drawing/2014/main" id="{01F1F262-0D4B-4E80-B8E0-98775C8E7717}"/>
                </a:ext>
              </a:extLst>
            </p:cNvPr>
            <p:cNvSpPr/>
            <p:nvPr/>
          </p:nvSpPr>
          <p:spPr>
            <a:xfrm>
              <a:off x="5163068" y="4407865"/>
              <a:ext cx="82414" cy="41047"/>
            </a:xfrm>
            <a:custGeom>
              <a:gdLst>
                <a:gd name="f0" fmla="val w"/>
                <a:gd name="f1" fmla="val h"/>
                <a:gd name="f2" fmla="val 0"/>
                <a:gd name="f3" fmla="val 8373"/>
                <a:gd name="f4" fmla="val 4170"/>
                <a:gd name="f5" fmla="val 1868"/>
                <a:gd name="f6" fmla="val 6505"/>
                <a:gd name="f7" fmla="*/ f0 1 8373"/>
                <a:gd name="f8" fmla="*/ f1 1 417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373"/>
                <a:gd name="f15" fmla="*/ f12 1 417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373" h="417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lnTo>
                    <a:pt x="f3" y="f4"/>
                  </a:ln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545;p32">
              <a:extLst>
                <a:ext uri="{FF2B5EF4-FFF2-40B4-BE49-F238E27FC236}">
                  <a16:creationId xmlns:a16="http://schemas.microsoft.com/office/drawing/2014/main" id="{073DCAEB-8621-4058-AF95-5B8FCD6D04F9}"/>
                </a:ext>
              </a:extLst>
            </p:cNvPr>
            <p:cNvSpPr/>
            <p:nvPr/>
          </p:nvSpPr>
          <p:spPr>
            <a:xfrm>
              <a:off x="3563352" y="4377653"/>
              <a:ext cx="142838" cy="71588"/>
            </a:xfrm>
            <a:custGeom>
              <a:gdLst>
                <a:gd name="f0" fmla="val w"/>
                <a:gd name="f1" fmla="val h"/>
                <a:gd name="f2" fmla="val 0"/>
                <a:gd name="f3" fmla="val 14512"/>
                <a:gd name="f4" fmla="val 7273"/>
                <a:gd name="f5" fmla="val 1"/>
                <a:gd name="f6" fmla="val 3270"/>
                <a:gd name="f7" fmla="val 3236"/>
                <a:gd name="f8" fmla="val 7272"/>
                <a:gd name="f9" fmla="val 14511"/>
                <a:gd name="f10" fmla="val 11276"/>
                <a:gd name="f11" fmla="*/ f0 1 14512"/>
                <a:gd name="f12" fmla="*/ f1 1 72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512"/>
                <a:gd name="f19" fmla="*/ f16 1 72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511" h="7272">
                  <a:moveTo>
                    <a:pt x="f4" y="f5"/>
                  </a:moveTo>
                  <a:cubicBezTo>
                    <a:pt x="f6" y="f5"/>
                    <a:pt x="f5" y="f7"/>
                    <a:pt x="f5" y="f8"/>
                  </a:cubicBezTo>
                  <a:lnTo>
                    <a:pt x="f9" y="f8"/>
                  </a:lnTo>
                  <a:cubicBezTo>
                    <a:pt x="f9" y="f7"/>
                    <a:pt x="f10" y="f5"/>
                    <a:pt x="f4" y="f5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546;p32">
              <a:extLst>
                <a:ext uri="{FF2B5EF4-FFF2-40B4-BE49-F238E27FC236}">
                  <a16:creationId xmlns:a16="http://schemas.microsoft.com/office/drawing/2014/main" id="{434365CF-B09A-4322-9DBF-EE83B103DA78}"/>
                </a:ext>
              </a:extLst>
            </p:cNvPr>
            <p:cNvSpPr/>
            <p:nvPr/>
          </p:nvSpPr>
          <p:spPr>
            <a:xfrm>
              <a:off x="3662519" y="4407865"/>
              <a:ext cx="82744" cy="41047"/>
            </a:xfrm>
            <a:custGeom>
              <a:gdLst>
                <a:gd name="f0" fmla="val w"/>
                <a:gd name="f1" fmla="val h"/>
                <a:gd name="f2" fmla="val 0"/>
                <a:gd name="f3" fmla="val 8407"/>
                <a:gd name="f4" fmla="val 4170"/>
                <a:gd name="f5" fmla="val 4204"/>
                <a:gd name="f6" fmla="val 1869"/>
                <a:gd name="f7" fmla="val 1"/>
                <a:gd name="f8" fmla="val 1868"/>
                <a:gd name="f9" fmla="val 6539"/>
                <a:gd name="f10" fmla="*/ f0 1 8407"/>
                <a:gd name="f11" fmla="*/ f1 1 417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8407"/>
                <a:gd name="f18" fmla="*/ f15 1 417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8407" h="4170">
                  <a:moveTo>
                    <a:pt x="f5" y="f2"/>
                  </a:moveTo>
                  <a:cubicBezTo>
                    <a:pt x="f6" y="f2"/>
                    <a:pt x="f7" y="f8"/>
                    <a:pt x="f7" y="f4"/>
                  </a:cubicBezTo>
                  <a:lnTo>
                    <a:pt x="f3" y="f4"/>
                  </a:lnTo>
                  <a:cubicBezTo>
                    <a:pt x="f3" y="f8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547;p32">
              <a:extLst>
                <a:ext uri="{FF2B5EF4-FFF2-40B4-BE49-F238E27FC236}">
                  <a16:creationId xmlns:a16="http://schemas.microsoft.com/office/drawing/2014/main" id="{BCBBE4EF-2595-45CC-9C4C-ED440A1A6702}"/>
                </a:ext>
              </a:extLst>
            </p:cNvPr>
            <p:cNvSpPr/>
            <p:nvPr/>
          </p:nvSpPr>
          <p:spPr>
            <a:xfrm>
              <a:off x="3873645" y="4407865"/>
              <a:ext cx="82744" cy="41047"/>
            </a:xfrm>
            <a:custGeom>
              <a:gdLst>
                <a:gd name="f0" fmla="val w"/>
                <a:gd name="f1" fmla="val h"/>
                <a:gd name="f2" fmla="val 0"/>
                <a:gd name="f3" fmla="val 8407"/>
                <a:gd name="f4" fmla="val 4170"/>
                <a:gd name="f5" fmla="val 4203"/>
                <a:gd name="f6" fmla="val 1868"/>
                <a:gd name="f7" fmla="val 8406"/>
                <a:gd name="f8" fmla="val 6505"/>
                <a:gd name="f9" fmla="*/ f0 1 8407"/>
                <a:gd name="f10" fmla="*/ f1 1 417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407"/>
                <a:gd name="f17" fmla="*/ f14 1 417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407" h="4170">
                  <a:moveTo>
                    <a:pt x="f5" y="f2"/>
                  </a:moveTo>
                  <a:cubicBezTo>
                    <a:pt x="f6" y="f2"/>
                    <a:pt x="f2" y="f6"/>
                    <a:pt x="f2" y="f4"/>
                  </a:cubicBezTo>
                  <a:lnTo>
                    <a:pt x="f7" y="f4"/>
                  </a:lnTo>
                  <a:cubicBezTo>
                    <a:pt x="f7" y="f6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548;p32">
              <a:extLst>
                <a:ext uri="{FF2B5EF4-FFF2-40B4-BE49-F238E27FC236}">
                  <a16:creationId xmlns:a16="http://schemas.microsoft.com/office/drawing/2014/main" id="{39ACEBB2-FC68-4EB4-A7F4-223DC06CFB45}"/>
                </a:ext>
              </a:extLst>
            </p:cNvPr>
            <p:cNvSpPr/>
            <p:nvPr/>
          </p:nvSpPr>
          <p:spPr>
            <a:xfrm>
              <a:off x="5462515" y="4407865"/>
              <a:ext cx="82744" cy="41047"/>
            </a:xfrm>
            <a:custGeom>
              <a:gdLst>
                <a:gd name="f0" fmla="val w"/>
                <a:gd name="f1" fmla="val h"/>
                <a:gd name="f2" fmla="val 0"/>
                <a:gd name="f3" fmla="val 8407"/>
                <a:gd name="f4" fmla="val 4170"/>
                <a:gd name="f5" fmla="val 4204"/>
                <a:gd name="f6" fmla="val 1902"/>
                <a:gd name="f7" fmla="val 1"/>
                <a:gd name="f8" fmla="val 1868"/>
                <a:gd name="f9" fmla="val 6539"/>
                <a:gd name="f10" fmla="*/ f0 1 8407"/>
                <a:gd name="f11" fmla="*/ f1 1 417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8407"/>
                <a:gd name="f18" fmla="*/ f15 1 417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8407" h="4170">
                  <a:moveTo>
                    <a:pt x="f5" y="f2"/>
                  </a:moveTo>
                  <a:cubicBezTo>
                    <a:pt x="f6" y="f2"/>
                    <a:pt x="f7" y="f8"/>
                    <a:pt x="f7" y="f4"/>
                  </a:cubicBezTo>
                  <a:lnTo>
                    <a:pt x="f3" y="f4"/>
                  </a:lnTo>
                  <a:cubicBezTo>
                    <a:pt x="f3" y="f8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8" name="Google Shape;1549;p32">
            <a:extLst>
              <a:ext uri="{FF2B5EF4-FFF2-40B4-BE49-F238E27FC236}">
                <a16:creationId xmlns:a16="http://schemas.microsoft.com/office/drawing/2014/main" id="{DA0018F8-C930-499E-80FF-2BC31A307F19}"/>
              </a:ext>
            </a:extLst>
          </p:cNvPr>
          <p:cNvGrpSpPr/>
          <p:nvPr/>
        </p:nvGrpSpPr>
        <p:grpSpPr>
          <a:xfrm>
            <a:off x="3713085" y="1832969"/>
            <a:ext cx="568693" cy="235430"/>
            <a:chOff x="3713085" y="1832969"/>
            <a:chExt cx="568693" cy="235430"/>
          </a:xfrm>
        </p:grpSpPr>
        <p:sp>
          <p:nvSpPr>
            <p:cNvPr id="179" name="Google Shape;1550;p32">
              <a:extLst>
                <a:ext uri="{FF2B5EF4-FFF2-40B4-BE49-F238E27FC236}">
                  <a16:creationId xmlns:a16="http://schemas.microsoft.com/office/drawing/2014/main" id="{14F0977B-2FC1-423F-B650-3A772BE23341}"/>
                </a:ext>
              </a:extLst>
            </p:cNvPr>
            <p:cNvSpPr/>
            <p:nvPr/>
          </p:nvSpPr>
          <p:spPr>
            <a:xfrm>
              <a:off x="4009250" y="1864159"/>
              <a:ext cx="145124" cy="66650"/>
            </a:xfrm>
            <a:custGeom>
              <a:gdLst>
                <a:gd name="f0" fmla="val w"/>
                <a:gd name="f1" fmla="val h"/>
                <a:gd name="f2" fmla="val 0"/>
                <a:gd name="f3" fmla="val 14745"/>
                <a:gd name="f4" fmla="val 6772"/>
                <a:gd name="f5" fmla="val 7373"/>
                <a:gd name="f6" fmla="val 3503"/>
                <a:gd name="f7" fmla="val 335"/>
                <a:gd name="f8" fmla="val 3002"/>
                <a:gd name="f9" fmla="val 1"/>
                <a:gd name="f10" fmla="val 14411"/>
                <a:gd name="f11" fmla="val 11242"/>
                <a:gd name="f12" fmla="*/ f0 1 14745"/>
                <a:gd name="f13" fmla="*/ f1 1 677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745"/>
                <a:gd name="f20" fmla="*/ f17 1 677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745" h="6772">
                  <a:moveTo>
                    <a:pt x="f5" y="f2"/>
                  </a:moveTo>
                  <a:cubicBezTo>
                    <a:pt x="f6" y="f2"/>
                    <a:pt x="f7" y="f8"/>
                    <a:pt x="f9" y="f4"/>
                  </a:cubicBezTo>
                  <a:lnTo>
                    <a:pt x="f3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551;p32">
              <a:extLst>
                <a:ext uri="{FF2B5EF4-FFF2-40B4-BE49-F238E27FC236}">
                  <a16:creationId xmlns:a16="http://schemas.microsoft.com/office/drawing/2014/main" id="{0839FFDB-88A9-4B8C-BA6B-9256DC1B304D}"/>
                </a:ext>
              </a:extLst>
            </p:cNvPr>
            <p:cNvSpPr/>
            <p:nvPr/>
          </p:nvSpPr>
          <p:spPr>
            <a:xfrm>
              <a:off x="3784335" y="2001731"/>
              <a:ext cx="145124" cy="66659"/>
            </a:xfrm>
            <a:custGeom>
              <a:gdLst>
                <a:gd name="f0" fmla="val w"/>
                <a:gd name="f1" fmla="val h"/>
                <a:gd name="f2" fmla="val 0"/>
                <a:gd name="f3" fmla="val 14745"/>
                <a:gd name="f4" fmla="val 6773"/>
                <a:gd name="f5" fmla="val 7372"/>
                <a:gd name="f6" fmla="val 1"/>
                <a:gd name="f7" fmla="val 3503"/>
                <a:gd name="f8" fmla="val 334"/>
                <a:gd name="f9" fmla="val 2970"/>
                <a:gd name="f10" fmla="val 6772"/>
                <a:gd name="f11" fmla="val 14744"/>
                <a:gd name="f12" fmla="val 14411"/>
                <a:gd name="f13" fmla="val 11242"/>
                <a:gd name="f14" fmla="*/ f0 1 14745"/>
                <a:gd name="f15" fmla="*/ f1 1 6773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4745"/>
                <a:gd name="f22" fmla="*/ f19 1 6773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4745" h="6773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552;p32">
              <a:extLst>
                <a:ext uri="{FF2B5EF4-FFF2-40B4-BE49-F238E27FC236}">
                  <a16:creationId xmlns:a16="http://schemas.microsoft.com/office/drawing/2014/main" id="{59376DD8-5E74-4035-A242-0AE27879FBCE}"/>
                </a:ext>
              </a:extLst>
            </p:cNvPr>
            <p:cNvSpPr/>
            <p:nvPr/>
          </p:nvSpPr>
          <p:spPr>
            <a:xfrm>
              <a:off x="3713085" y="2017824"/>
              <a:ext cx="110002" cy="50575"/>
            </a:xfrm>
            <a:custGeom>
              <a:gdLst>
                <a:gd name="f0" fmla="val w"/>
                <a:gd name="f1" fmla="val h"/>
                <a:gd name="f2" fmla="val 0"/>
                <a:gd name="f3" fmla="val 11176"/>
                <a:gd name="f4" fmla="val 5138"/>
                <a:gd name="f5" fmla="val 5605"/>
                <a:gd name="f6" fmla="val 2669"/>
                <a:gd name="f7" fmla="val 268"/>
                <a:gd name="f8" fmla="val 2269"/>
                <a:gd name="f9" fmla="val 1"/>
                <a:gd name="f10" fmla="val 5137"/>
                <a:gd name="f11" fmla="val 11175"/>
                <a:gd name="f12" fmla="val 10942"/>
                <a:gd name="f13" fmla="val 8540"/>
                <a:gd name="f14" fmla="*/ f0 1 11176"/>
                <a:gd name="f15" fmla="*/ f1 1 513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1176"/>
                <a:gd name="f22" fmla="*/ f19 1 513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1176" h="513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8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553;p32">
              <a:extLst>
                <a:ext uri="{FF2B5EF4-FFF2-40B4-BE49-F238E27FC236}">
                  <a16:creationId xmlns:a16="http://schemas.microsoft.com/office/drawing/2014/main" id="{358AC8FC-D77A-4D29-A810-102711F07DE8}"/>
                </a:ext>
              </a:extLst>
            </p:cNvPr>
            <p:cNvSpPr/>
            <p:nvPr/>
          </p:nvSpPr>
          <p:spPr>
            <a:xfrm>
              <a:off x="3865443" y="1967587"/>
              <a:ext cx="219977" cy="100803"/>
            </a:xfrm>
            <a:custGeom>
              <a:gdLst>
                <a:gd name="f0" fmla="val w"/>
                <a:gd name="f1" fmla="val h"/>
                <a:gd name="f2" fmla="val 0"/>
                <a:gd name="f3" fmla="val 22350"/>
                <a:gd name="f4" fmla="val 10242"/>
                <a:gd name="f5" fmla="val 11175"/>
                <a:gd name="f6" fmla="val 1"/>
                <a:gd name="f7" fmla="val 5304"/>
                <a:gd name="f8" fmla="val 501"/>
                <a:gd name="f9" fmla="val 4504"/>
                <a:gd name="f10" fmla="val 10241"/>
                <a:gd name="f11" fmla="val 21849"/>
                <a:gd name="f12" fmla="val 17013"/>
                <a:gd name="f13" fmla="*/ f0 1 22350"/>
                <a:gd name="f14" fmla="*/ f1 1 1024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2350"/>
                <a:gd name="f21" fmla="*/ f18 1 1024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350" h="10242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lnTo>
                    <a:pt x="f3" y="f10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554;p32">
              <a:extLst>
                <a:ext uri="{FF2B5EF4-FFF2-40B4-BE49-F238E27FC236}">
                  <a16:creationId xmlns:a16="http://schemas.microsoft.com/office/drawing/2014/main" id="{CBD6B13B-7BFD-4170-BF0D-E598CF45A909}"/>
                </a:ext>
              </a:extLst>
            </p:cNvPr>
            <p:cNvSpPr/>
            <p:nvPr/>
          </p:nvSpPr>
          <p:spPr>
            <a:xfrm>
              <a:off x="4062121" y="1832969"/>
              <a:ext cx="219657" cy="100474"/>
            </a:xfrm>
            <a:custGeom>
              <a:gdLst>
                <a:gd name="f0" fmla="val w"/>
                <a:gd name="f1" fmla="val h"/>
                <a:gd name="f2" fmla="val 0"/>
                <a:gd name="f3" fmla="val 22317"/>
                <a:gd name="f4" fmla="val 10208"/>
                <a:gd name="f5" fmla="val 11175"/>
                <a:gd name="f6" fmla="val 5304"/>
                <a:gd name="f7" fmla="val 501"/>
                <a:gd name="f8" fmla="val 4503"/>
                <a:gd name="f9" fmla="val 10207"/>
                <a:gd name="f10" fmla="val 22316"/>
                <a:gd name="f11" fmla="val 21816"/>
                <a:gd name="f12" fmla="val 4470"/>
                <a:gd name="f13" fmla="val 17013"/>
                <a:gd name="f14" fmla="*/ f0 1 22317"/>
                <a:gd name="f15" fmla="*/ f1 1 1020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317"/>
                <a:gd name="f22" fmla="*/ f19 1 1020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317" h="10208">
                  <a:moveTo>
                    <a:pt x="f5" y="f2"/>
                  </a:moveTo>
                  <a:cubicBezTo>
                    <a:pt x="f6" y="f2"/>
                    <a:pt x="f7" y="f8"/>
                    <a:pt x="f2" y="f9"/>
                  </a:cubicBezTo>
                  <a:lnTo>
                    <a:pt x="f10" y="f9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4" name="Google Shape;1555;p32">
            <a:extLst>
              <a:ext uri="{FF2B5EF4-FFF2-40B4-BE49-F238E27FC236}">
                <a16:creationId xmlns:a16="http://schemas.microsoft.com/office/drawing/2014/main" id="{1B5FB42C-7713-41E3-9DA0-16920CA22E46}"/>
              </a:ext>
            </a:extLst>
          </p:cNvPr>
          <p:cNvGrpSpPr/>
          <p:nvPr/>
        </p:nvGrpSpPr>
        <p:grpSpPr>
          <a:xfrm>
            <a:off x="4986086" y="3152586"/>
            <a:ext cx="372014" cy="100821"/>
            <a:chOff x="4986086" y="3152586"/>
            <a:chExt cx="372014" cy="100821"/>
          </a:xfrm>
        </p:grpSpPr>
        <p:sp>
          <p:nvSpPr>
            <p:cNvPr id="185" name="Google Shape;1556;p32">
              <a:extLst>
                <a:ext uri="{FF2B5EF4-FFF2-40B4-BE49-F238E27FC236}">
                  <a16:creationId xmlns:a16="http://schemas.microsoft.com/office/drawing/2014/main" id="{D904D96E-6815-40CC-B6A5-A9F321669773}"/>
                </a:ext>
              </a:extLst>
            </p:cNvPr>
            <p:cNvSpPr/>
            <p:nvPr/>
          </p:nvSpPr>
          <p:spPr>
            <a:xfrm>
              <a:off x="5057345" y="3186738"/>
              <a:ext cx="145115" cy="66659"/>
            </a:xfrm>
            <a:custGeom>
              <a:gdLst>
                <a:gd name="f0" fmla="val w"/>
                <a:gd name="f1" fmla="val h"/>
                <a:gd name="f2" fmla="val 0"/>
                <a:gd name="f3" fmla="val 14744"/>
                <a:gd name="f4" fmla="val 6773"/>
                <a:gd name="f5" fmla="val 7372"/>
                <a:gd name="f6" fmla="val 1"/>
                <a:gd name="f7" fmla="val 3503"/>
                <a:gd name="f8" fmla="val 334"/>
                <a:gd name="f9" fmla="val 2970"/>
                <a:gd name="f10" fmla="val 6772"/>
                <a:gd name="f11" fmla="val 14410"/>
                <a:gd name="f12" fmla="val 11241"/>
                <a:gd name="f13" fmla="*/ f0 1 14744"/>
                <a:gd name="f14" fmla="*/ f1 1 677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744"/>
                <a:gd name="f21" fmla="*/ f18 1 677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744" h="6773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3" y="f10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557;p32">
              <a:extLst>
                <a:ext uri="{FF2B5EF4-FFF2-40B4-BE49-F238E27FC236}">
                  <a16:creationId xmlns:a16="http://schemas.microsoft.com/office/drawing/2014/main" id="{F81D2081-35C7-483A-8699-58BF021CB773}"/>
                </a:ext>
              </a:extLst>
            </p:cNvPr>
            <p:cNvSpPr/>
            <p:nvPr/>
          </p:nvSpPr>
          <p:spPr>
            <a:xfrm>
              <a:off x="4986086" y="3202832"/>
              <a:ext cx="110002" cy="50575"/>
            </a:xfrm>
            <a:custGeom>
              <a:gdLst>
                <a:gd name="f0" fmla="val w"/>
                <a:gd name="f1" fmla="val h"/>
                <a:gd name="f2" fmla="val 0"/>
                <a:gd name="f3" fmla="val 11176"/>
                <a:gd name="f4" fmla="val 5138"/>
                <a:gd name="f5" fmla="val 5571"/>
                <a:gd name="f6" fmla="val 2636"/>
                <a:gd name="f7" fmla="val 267"/>
                <a:gd name="f8" fmla="val 2269"/>
                <a:gd name="f9" fmla="val 1"/>
                <a:gd name="f10" fmla="val 5137"/>
                <a:gd name="f11" fmla="val 11175"/>
                <a:gd name="f12" fmla="val 10908"/>
                <a:gd name="f13" fmla="val 8507"/>
                <a:gd name="f14" fmla="*/ f0 1 11176"/>
                <a:gd name="f15" fmla="*/ f1 1 513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1176"/>
                <a:gd name="f22" fmla="*/ f19 1 513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1176" h="513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8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558;p32">
              <a:extLst>
                <a:ext uri="{FF2B5EF4-FFF2-40B4-BE49-F238E27FC236}">
                  <a16:creationId xmlns:a16="http://schemas.microsoft.com/office/drawing/2014/main" id="{691D09A6-2EF1-477B-9E86-7BE0F163F138}"/>
                </a:ext>
              </a:extLst>
            </p:cNvPr>
            <p:cNvSpPr/>
            <p:nvPr/>
          </p:nvSpPr>
          <p:spPr>
            <a:xfrm>
              <a:off x="5138443" y="3152586"/>
              <a:ext cx="219657" cy="100803"/>
            </a:xfrm>
            <a:custGeom>
              <a:gdLst>
                <a:gd name="f0" fmla="val w"/>
                <a:gd name="f1" fmla="val h"/>
                <a:gd name="f2" fmla="val 0"/>
                <a:gd name="f3" fmla="val 22317"/>
                <a:gd name="f4" fmla="val 10242"/>
                <a:gd name="f5" fmla="val 11142"/>
                <a:gd name="f6" fmla="val 1"/>
                <a:gd name="f7" fmla="val 5304"/>
                <a:gd name="f8" fmla="val 501"/>
                <a:gd name="f9" fmla="val 4504"/>
                <a:gd name="f10" fmla="val 10241"/>
                <a:gd name="f11" fmla="val 22316"/>
                <a:gd name="f12" fmla="val 21816"/>
                <a:gd name="f13" fmla="val 17012"/>
                <a:gd name="f14" fmla="*/ f0 1 22317"/>
                <a:gd name="f15" fmla="*/ f1 1 1024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317"/>
                <a:gd name="f22" fmla="*/ f19 1 1024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317" h="102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559;p32">
            <a:extLst>
              <a:ext uri="{FF2B5EF4-FFF2-40B4-BE49-F238E27FC236}">
                <a16:creationId xmlns:a16="http://schemas.microsoft.com/office/drawing/2014/main" id="{626C34F4-1A07-4C4D-A544-DE91276A352B}"/>
              </a:ext>
            </a:extLst>
          </p:cNvPr>
          <p:cNvGrpSpPr/>
          <p:nvPr/>
        </p:nvGrpSpPr>
        <p:grpSpPr>
          <a:xfrm>
            <a:off x="3050813" y="3689768"/>
            <a:ext cx="1471954" cy="330629"/>
            <a:chOff x="3050813" y="3689768"/>
            <a:chExt cx="1471954" cy="330629"/>
          </a:xfrm>
        </p:grpSpPr>
        <p:sp>
          <p:nvSpPr>
            <p:cNvPr id="189" name="Google Shape;1560;p32">
              <a:extLst>
                <a:ext uri="{FF2B5EF4-FFF2-40B4-BE49-F238E27FC236}">
                  <a16:creationId xmlns:a16="http://schemas.microsoft.com/office/drawing/2014/main" id="{4B7F7E44-8967-46E4-A182-A53E06632BE2}"/>
                </a:ext>
              </a:extLst>
            </p:cNvPr>
            <p:cNvSpPr/>
            <p:nvPr/>
          </p:nvSpPr>
          <p:spPr>
            <a:xfrm>
              <a:off x="4214798" y="3689768"/>
              <a:ext cx="307969" cy="295488"/>
            </a:xfrm>
            <a:custGeom>
              <a:gdLst>
                <a:gd name="f0" fmla="val w"/>
                <a:gd name="f1" fmla="val h"/>
                <a:gd name="f2" fmla="val 0"/>
                <a:gd name="f3" fmla="val 31290"/>
                <a:gd name="f4" fmla="val 30022"/>
                <a:gd name="f5" fmla="val 1"/>
                <a:gd name="f6" fmla="*/ f0 1 31290"/>
                <a:gd name="f7" fmla="*/ f1 1 3002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1290"/>
                <a:gd name="f14" fmla="*/ f11 1 3002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1290" h="30022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561;p32">
              <a:extLst>
                <a:ext uri="{FF2B5EF4-FFF2-40B4-BE49-F238E27FC236}">
                  <a16:creationId xmlns:a16="http://schemas.microsoft.com/office/drawing/2014/main" id="{03CE1520-9590-4A93-8222-84236124655E}"/>
                </a:ext>
              </a:extLst>
            </p:cNvPr>
            <p:cNvSpPr/>
            <p:nvPr/>
          </p:nvSpPr>
          <p:spPr>
            <a:xfrm>
              <a:off x="3050813" y="3725229"/>
              <a:ext cx="1113336" cy="295168"/>
            </a:xfrm>
            <a:custGeom>
              <a:gdLst>
                <a:gd name="f0" fmla="val w"/>
                <a:gd name="f1" fmla="val h"/>
                <a:gd name="f2" fmla="val 0"/>
                <a:gd name="f3" fmla="val 113115"/>
                <a:gd name="f4" fmla="val 29989"/>
                <a:gd name="f5" fmla="val 10641"/>
                <a:gd name="f6" fmla="val 1"/>
                <a:gd name="f7" fmla="val 15011"/>
                <a:gd name="f8" fmla="*/ f0 1 113115"/>
                <a:gd name="f9" fmla="*/ f1 1 2998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13115"/>
                <a:gd name="f16" fmla="*/ f13 1 2998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13115" h="29989">
                  <a:moveTo>
                    <a:pt x="f5" y="f6"/>
                  </a:moveTo>
                  <a:lnTo>
                    <a:pt x="f2" y="f7"/>
                  </a:lnTo>
                  <a:lnTo>
                    <a:pt x="f5" y="f4"/>
                  </a:ln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562;p32">
              <a:extLst>
                <a:ext uri="{FF2B5EF4-FFF2-40B4-BE49-F238E27FC236}">
                  <a16:creationId xmlns:a16="http://schemas.microsoft.com/office/drawing/2014/main" id="{5C45653F-23AD-4F34-A4D1-214FE07F43BA}"/>
                </a:ext>
              </a:extLst>
            </p:cNvPr>
            <p:cNvSpPr/>
            <p:nvPr/>
          </p:nvSpPr>
          <p:spPr>
            <a:xfrm>
              <a:off x="4164232" y="3689768"/>
              <a:ext cx="50575" cy="330619"/>
            </a:xfrm>
            <a:custGeom>
              <a:gdLst>
                <a:gd name="f0" fmla="val w"/>
                <a:gd name="f1" fmla="val h"/>
                <a:gd name="f2" fmla="val 0"/>
                <a:gd name="f3" fmla="val 5138"/>
                <a:gd name="f4" fmla="val 33591"/>
                <a:gd name="f5" fmla="val 1"/>
                <a:gd name="f6" fmla="val 3603"/>
                <a:gd name="f7" fmla="val 30022"/>
                <a:gd name="f8" fmla="*/ f0 1 5138"/>
                <a:gd name="f9" fmla="*/ f1 1 3359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138"/>
                <a:gd name="f16" fmla="*/ f13 1 3359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138" h="33591">
                  <a:moveTo>
                    <a:pt x="f3" y="f2"/>
                  </a:moveTo>
                  <a:lnTo>
                    <a:pt x="f5" y="f6"/>
                  </a:lnTo>
                  <a:lnTo>
                    <a:pt x="f5" y="f4"/>
                  </a:lnTo>
                  <a:lnTo>
                    <a:pt x="f3" y="f7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2" name="Google Shape;1563;p32">
            <a:extLst>
              <a:ext uri="{FF2B5EF4-FFF2-40B4-BE49-F238E27FC236}">
                <a16:creationId xmlns:a16="http://schemas.microsoft.com/office/drawing/2014/main" id="{7FE59F5E-B4D5-4897-8DF7-4BD5CBC5814F}"/>
              </a:ext>
            </a:extLst>
          </p:cNvPr>
          <p:cNvGrpSpPr/>
          <p:nvPr/>
        </p:nvGrpSpPr>
        <p:grpSpPr>
          <a:xfrm>
            <a:off x="4621295" y="3300023"/>
            <a:ext cx="1471890" cy="330620"/>
            <a:chOff x="4621295" y="3300023"/>
            <a:chExt cx="1471890" cy="330620"/>
          </a:xfrm>
        </p:grpSpPr>
        <p:sp>
          <p:nvSpPr>
            <p:cNvPr id="193" name="Google Shape;1564;p32">
              <a:extLst>
                <a:ext uri="{FF2B5EF4-FFF2-40B4-BE49-F238E27FC236}">
                  <a16:creationId xmlns:a16="http://schemas.microsoft.com/office/drawing/2014/main" id="{2B260F58-525A-4D88-AE8B-4EB887DCB2AC}"/>
                </a:ext>
              </a:extLst>
            </p:cNvPr>
            <p:cNvSpPr/>
            <p:nvPr/>
          </p:nvSpPr>
          <p:spPr>
            <a:xfrm>
              <a:off x="4621295" y="3300023"/>
              <a:ext cx="307969" cy="295488"/>
            </a:xfrm>
            <a:custGeom>
              <a:gdLst>
                <a:gd name="f0" fmla="val w"/>
                <a:gd name="f1" fmla="val h"/>
                <a:gd name="f2" fmla="val 0"/>
                <a:gd name="f3" fmla="val 31290"/>
                <a:gd name="f4" fmla="val 30022"/>
                <a:gd name="f5" fmla="val 1"/>
                <a:gd name="f6" fmla="*/ f0 1 31290"/>
                <a:gd name="f7" fmla="*/ f1 1 3002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1290"/>
                <a:gd name="f14" fmla="*/ f11 1 3002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1290" h="30022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565;p32">
              <a:extLst>
                <a:ext uri="{FF2B5EF4-FFF2-40B4-BE49-F238E27FC236}">
                  <a16:creationId xmlns:a16="http://schemas.microsoft.com/office/drawing/2014/main" id="{BA577A9E-A10D-44BA-9357-6AEEBD571624}"/>
                </a:ext>
              </a:extLst>
            </p:cNvPr>
            <p:cNvSpPr/>
            <p:nvPr/>
          </p:nvSpPr>
          <p:spPr>
            <a:xfrm>
              <a:off x="4979849" y="3335475"/>
              <a:ext cx="1113336" cy="295168"/>
            </a:xfrm>
            <a:custGeom>
              <a:gdLst>
                <a:gd name="f0" fmla="val w"/>
                <a:gd name="f1" fmla="val h"/>
                <a:gd name="f2" fmla="val 0"/>
                <a:gd name="f3" fmla="val 113115"/>
                <a:gd name="f4" fmla="val 29989"/>
                <a:gd name="f5" fmla="val 1"/>
                <a:gd name="f6" fmla="val 102474"/>
                <a:gd name="f7" fmla="val 14978"/>
                <a:gd name="f8" fmla="*/ f0 1 113115"/>
                <a:gd name="f9" fmla="*/ f1 1 2998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13115"/>
                <a:gd name="f16" fmla="*/ f13 1 2998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13115" h="2998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3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566;p32">
              <a:extLst>
                <a:ext uri="{FF2B5EF4-FFF2-40B4-BE49-F238E27FC236}">
                  <a16:creationId xmlns:a16="http://schemas.microsoft.com/office/drawing/2014/main" id="{32BD30C7-C321-4EAB-BC61-F080F3E472A5}"/>
                </a:ext>
              </a:extLst>
            </p:cNvPr>
            <p:cNvSpPr/>
            <p:nvPr/>
          </p:nvSpPr>
          <p:spPr>
            <a:xfrm>
              <a:off x="4929283" y="3300023"/>
              <a:ext cx="50575" cy="330619"/>
            </a:xfrm>
            <a:custGeom>
              <a:gdLst>
                <a:gd name="f0" fmla="val w"/>
                <a:gd name="f1" fmla="val h"/>
                <a:gd name="f2" fmla="val 0"/>
                <a:gd name="f3" fmla="val 5138"/>
                <a:gd name="f4" fmla="val 33591"/>
                <a:gd name="f5" fmla="val 1"/>
                <a:gd name="f6" fmla="val 30022"/>
                <a:gd name="f7" fmla="val 3603"/>
                <a:gd name="f8" fmla="*/ f0 1 5138"/>
                <a:gd name="f9" fmla="*/ f1 1 3359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138"/>
                <a:gd name="f16" fmla="*/ f13 1 3359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138" h="33591">
                  <a:moveTo>
                    <a:pt x="f5" y="f2"/>
                  </a:moveTo>
                  <a:lnTo>
                    <a:pt x="f5" y="f6"/>
                  </a:lnTo>
                  <a:lnTo>
                    <a:pt x="f3" y="f4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DBAE2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6" name="Google Shape;1567;p32">
            <a:extLst>
              <a:ext uri="{FF2B5EF4-FFF2-40B4-BE49-F238E27FC236}">
                <a16:creationId xmlns:a16="http://schemas.microsoft.com/office/drawing/2014/main" id="{1F55887F-B003-4321-A1BF-5DA7BBA8C220}"/>
              </a:ext>
            </a:extLst>
          </p:cNvPr>
          <p:cNvGrpSpPr/>
          <p:nvPr/>
        </p:nvGrpSpPr>
        <p:grpSpPr>
          <a:xfrm>
            <a:off x="3058366" y="2906658"/>
            <a:ext cx="1472283" cy="330628"/>
            <a:chOff x="3058366" y="2906658"/>
            <a:chExt cx="1472283" cy="330628"/>
          </a:xfrm>
        </p:grpSpPr>
        <p:sp>
          <p:nvSpPr>
            <p:cNvPr id="197" name="Google Shape;1568;p32">
              <a:extLst>
                <a:ext uri="{FF2B5EF4-FFF2-40B4-BE49-F238E27FC236}">
                  <a16:creationId xmlns:a16="http://schemas.microsoft.com/office/drawing/2014/main" id="{00BC6450-08B9-4642-BE9E-E57B5FDCBCCA}"/>
                </a:ext>
              </a:extLst>
            </p:cNvPr>
            <p:cNvSpPr/>
            <p:nvPr/>
          </p:nvSpPr>
          <p:spPr>
            <a:xfrm>
              <a:off x="4222680" y="2906658"/>
              <a:ext cx="307969" cy="295488"/>
            </a:xfrm>
            <a:custGeom>
              <a:gdLst>
                <a:gd name="f0" fmla="val w"/>
                <a:gd name="f1" fmla="val h"/>
                <a:gd name="f2" fmla="val 0"/>
                <a:gd name="f3" fmla="val 31290"/>
                <a:gd name="f4" fmla="val 30022"/>
                <a:gd name="f5" fmla="val 31289"/>
                <a:gd name="f6" fmla="*/ f0 1 31290"/>
                <a:gd name="f7" fmla="*/ f1 1 3002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1290"/>
                <a:gd name="f14" fmla="*/ f11 1 3002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1290" h="30022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1569;p32">
              <a:extLst>
                <a:ext uri="{FF2B5EF4-FFF2-40B4-BE49-F238E27FC236}">
                  <a16:creationId xmlns:a16="http://schemas.microsoft.com/office/drawing/2014/main" id="{C7629FB5-C04D-4506-BC5C-759C5247FDBC}"/>
                </a:ext>
              </a:extLst>
            </p:cNvPr>
            <p:cNvSpPr/>
            <p:nvPr/>
          </p:nvSpPr>
          <p:spPr>
            <a:xfrm>
              <a:off x="3058366" y="2942118"/>
              <a:ext cx="1113666" cy="295168"/>
            </a:xfrm>
            <a:custGeom>
              <a:gdLst>
                <a:gd name="f0" fmla="val w"/>
                <a:gd name="f1" fmla="val h"/>
                <a:gd name="f2" fmla="val 0"/>
                <a:gd name="f3" fmla="val 113149"/>
                <a:gd name="f4" fmla="val 29989"/>
                <a:gd name="f5" fmla="val 10675"/>
                <a:gd name="f6" fmla="val 1"/>
                <a:gd name="f7" fmla="val 14978"/>
                <a:gd name="f8" fmla="val 113148"/>
                <a:gd name="f9" fmla="*/ f0 1 113149"/>
                <a:gd name="f10" fmla="*/ f1 1 29989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13149"/>
                <a:gd name="f17" fmla="*/ f14 1 29989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13148" h="29989">
                  <a:moveTo>
                    <a:pt x="f5" y="f6"/>
                  </a:moveTo>
                  <a:lnTo>
                    <a:pt x="f6" y="f7"/>
                  </a:lnTo>
                  <a:lnTo>
                    <a:pt x="f5" y="f4"/>
                  </a:lnTo>
                  <a:lnTo>
                    <a:pt x="f8" y="f4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570;p32">
              <a:extLst>
                <a:ext uri="{FF2B5EF4-FFF2-40B4-BE49-F238E27FC236}">
                  <a16:creationId xmlns:a16="http://schemas.microsoft.com/office/drawing/2014/main" id="{6D2AC83F-8C4B-452B-932E-3758C9E117DB}"/>
                </a:ext>
              </a:extLst>
            </p:cNvPr>
            <p:cNvSpPr/>
            <p:nvPr/>
          </p:nvSpPr>
          <p:spPr>
            <a:xfrm>
              <a:off x="4172114" y="2906658"/>
              <a:ext cx="50575" cy="330619"/>
            </a:xfrm>
            <a:custGeom>
              <a:gdLst>
                <a:gd name="f0" fmla="val w"/>
                <a:gd name="f1" fmla="val h"/>
                <a:gd name="f2" fmla="val 0"/>
                <a:gd name="f3" fmla="val 5138"/>
                <a:gd name="f4" fmla="val 33591"/>
                <a:gd name="f5" fmla="val 5137"/>
                <a:gd name="f6" fmla="val 3603"/>
                <a:gd name="f7" fmla="val 30022"/>
                <a:gd name="f8" fmla="*/ f0 1 5138"/>
                <a:gd name="f9" fmla="*/ f1 1 3359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138"/>
                <a:gd name="f16" fmla="*/ f13 1 3359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138" h="33591">
                  <a:moveTo>
                    <a:pt x="f5" y="f2"/>
                  </a:moveTo>
                  <a:lnTo>
                    <a:pt x="f2" y="f6"/>
                  </a:lnTo>
                  <a:lnTo>
                    <a:pt x="f2" y="f4"/>
                  </a:lnTo>
                  <a:lnTo>
                    <a:pt x="f5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9751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0" name="Google Shape;1571;p32">
            <a:extLst>
              <a:ext uri="{FF2B5EF4-FFF2-40B4-BE49-F238E27FC236}">
                <a16:creationId xmlns:a16="http://schemas.microsoft.com/office/drawing/2014/main" id="{D85D2999-EA35-42B0-8B2B-215BF3783613}"/>
              </a:ext>
            </a:extLst>
          </p:cNvPr>
          <p:cNvGrpSpPr/>
          <p:nvPr/>
        </p:nvGrpSpPr>
        <p:grpSpPr>
          <a:xfrm>
            <a:off x="3050849" y="2123538"/>
            <a:ext cx="1471891" cy="330619"/>
            <a:chOff x="3050849" y="2123538"/>
            <a:chExt cx="1471891" cy="330619"/>
          </a:xfrm>
        </p:grpSpPr>
        <p:sp>
          <p:nvSpPr>
            <p:cNvPr id="201" name="Google Shape;1572;p32">
              <a:extLst>
                <a:ext uri="{FF2B5EF4-FFF2-40B4-BE49-F238E27FC236}">
                  <a16:creationId xmlns:a16="http://schemas.microsoft.com/office/drawing/2014/main" id="{68DBC36B-1774-489B-A45A-B7C25D885DAE}"/>
                </a:ext>
              </a:extLst>
            </p:cNvPr>
            <p:cNvSpPr/>
            <p:nvPr/>
          </p:nvSpPr>
          <p:spPr>
            <a:xfrm flipH="1">
              <a:off x="4214780" y="2123538"/>
              <a:ext cx="307960" cy="295168"/>
            </a:xfrm>
            <a:custGeom>
              <a:gdLst>
                <a:gd name="f0" fmla="val w"/>
                <a:gd name="f1" fmla="val h"/>
                <a:gd name="f2" fmla="val 0"/>
                <a:gd name="f3" fmla="val 31289"/>
                <a:gd name="f4" fmla="val 29989"/>
                <a:gd name="f5" fmla="val 29988"/>
                <a:gd name="f6" fmla="*/ f0 1 31289"/>
                <a:gd name="f7" fmla="*/ f1 1 2998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1289"/>
                <a:gd name="f14" fmla="*/ f11 1 2998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1289" h="29989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2" name="Google Shape;1573;p32">
              <a:extLst>
                <a:ext uri="{FF2B5EF4-FFF2-40B4-BE49-F238E27FC236}">
                  <a16:creationId xmlns:a16="http://schemas.microsoft.com/office/drawing/2014/main" id="{4AA6273D-DE20-41D3-8B57-0CAA2B4309B0}"/>
                </a:ext>
              </a:extLst>
            </p:cNvPr>
            <p:cNvSpPr/>
            <p:nvPr/>
          </p:nvSpPr>
          <p:spPr>
            <a:xfrm flipH="1">
              <a:off x="3050849" y="2158669"/>
              <a:ext cx="1113336" cy="295488"/>
            </a:xfrm>
            <a:custGeom>
              <a:gdLst>
                <a:gd name="f0" fmla="val w"/>
                <a:gd name="f1" fmla="val h"/>
                <a:gd name="f2" fmla="val 0"/>
                <a:gd name="f3" fmla="val 113115"/>
                <a:gd name="f4" fmla="val 30022"/>
                <a:gd name="f5" fmla="val 102473"/>
                <a:gd name="f6" fmla="val 113114"/>
                <a:gd name="f7" fmla="val 15011"/>
                <a:gd name="f8" fmla="*/ f0 1 113115"/>
                <a:gd name="f9" fmla="*/ f1 1 3002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13115"/>
                <a:gd name="f16" fmla="*/ f13 1 3002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13115" h="30022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6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1574;p32">
              <a:extLst>
                <a:ext uri="{FF2B5EF4-FFF2-40B4-BE49-F238E27FC236}">
                  <a16:creationId xmlns:a16="http://schemas.microsoft.com/office/drawing/2014/main" id="{812A4FBD-DC56-4C95-A502-674058CEB4CE}"/>
                </a:ext>
              </a:extLst>
            </p:cNvPr>
            <p:cNvSpPr/>
            <p:nvPr/>
          </p:nvSpPr>
          <p:spPr>
            <a:xfrm flipH="1">
              <a:off x="4164195" y="2123538"/>
              <a:ext cx="50557" cy="330619"/>
            </a:xfrm>
            <a:custGeom>
              <a:gdLst>
                <a:gd name="f0" fmla="val w"/>
                <a:gd name="f1" fmla="val h"/>
                <a:gd name="f2" fmla="val 0"/>
                <a:gd name="f3" fmla="val 5137"/>
                <a:gd name="f4" fmla="val 33591"/>
                <a:gd name="f5" fmla="val 30022"/>
                <a:gd name="f6" fmla="val 3569"/>
                <a:gd name="f7" fmla="*/ f0 1 5137"/>
                <a:gd name="f8" fmla="*/ f1 1 3359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5137"/>
                <a:gd name="f15" fmla="*/ f12 1 3359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5137" h="33591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A7371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4" name="Google Shape;1575;p32">
            <a:extLst>
              <a:ext uri="{FF2B5EF4-FFF2-40B4-BE49-F238E27FC236}">
                <a16:creationId xmlns:a16="http://schemas.microsoft.com/office/drawing/2014/main" id="{9CFFD1EB-117D-475A-AD8B-5E96EB636AE1}"/>
              </a:ext>
            </a:extLst>
          </p:cNvPr>
          <p:cNvGrpSpPr/>
          <p:nvPr/>
        </p:nvGrpSpPr>
        <p:grpSpPr>
          <a:xfrm>
            <a:off x="4618012" y="1727566"/>
            <a:ext cx="1471891" cy="330629"/>
            <a:chOff x="4618012" y="1727566"/>
            <a:chExt cx="1471891" cy="330629"/>
          </a:xfrm>
        </p:grpSpPr>
        <p:sp>
          <p:nvSpPr>
            <p:cNvPr id="205" name="Google Shape;1576;p32">
              <a:extLst>
                <a:ext uri="{FF2B5EF4-FFF2-40B4-BE49-F238E27FC236}">
                  <a16:creationId xmlns:a16="http://schemas.microsoft.com/office/drawing/2014/main" id="{4DBB88E7-C7A3-41E0-8D66-A81FF5390C91}"/>
                </a:ext>
              </a:extLst>
            </p:cNvPr>
            <p:cNvSpPr/>
            <p:nvPr/>
          </p:nvSpPr>
          <p:spPr>
            <a:xfrm>
              <a:off x="4618012" y="1727566"/>
              <a:ext cx="307640" cy="295488"/>
            </a:xfrm>
            <a:custGeom>
              <a:gdLst>
                <a:gd name="f0" fmla="val w"/>
                <a:gd name="f1" fmla="val h"/>
                <a:gd name="f2" fmla="val 0"/>
                <a:gd name="f3" fmla="val 31256"/>
                <a:gd name="f4" fmla="val 30022"/>
                <a:gd name="f5" fmla="*/ f0 1 31256"/>
                <a:gd name="f6" fmla="*/ f1 1 3002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1256"/>
                <a:gd name="f13" fmla="*/ f10 1 30022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256" h="30022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577;p32">
              <a:extLst>
                <a:ext uri="{FF2B5EF4-FFF2-40B4-BE49-F238E27FC236}">
                  <a16:creationId xmlns:a16="http://schemas.microsoft.com/office/drawing/2014/main" id="{AFA8C314-CB05-4592-A204-A2A651E1C43E}"/>
                </a:ext>
              </a:extLst>
            </p:cNvPr>
            <p:cNvSpPr/>
            <p:nvPr/>
          </p:nvSpPr>
          <p:spPr>
            <a:xfrm>
              <a:off x="4976567" y="1763027"/>
              <a:ext cx="1113336" cy="295168"/>
            </a:xfrm>
            <a:custGeom>
              <a:gdLst>
                <a:gd name="f0" fmla="val w"/>
                <a:gd name="f1" fmla="val h"/>
                <a:gd name="f2" fmla="val 0"/>
                <a:gd name="f3" fmla="val 113115"/>
                <a:gd name="f4" fmla="val 29989"/>
                <a:gd name="f5" fmla="val 29988"/>
                <a:gd name="f6" fmla="val 102440"/>
                <a:gd name="f7" fmla="val 113114"/>
                <a:gd name="f8" fmla="val 15011"/>
                <a:gd name="f9" fmla="*/ f0 1 113115"/>
                <a:gd name="f10" fmla="*/ f1 1 29989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13115"/>
                <a:gd name="f17" fmla="*/ f14 1 29989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13115" h="29989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7" y="f8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578;p32">
              <a:extLst>
                <a:ext uri="{FF2B5EF4-FFF2-40B4-BE49-F238E27FC236}">
                  <a16:creationId xmlns:a16="http://schemas.microsoft.com/office/drawing/2014/main" id="{8A5D38C9-3658-4108-96D9-5B5D5DC60FBA}"/>
                </a:ext>
              </a:extLst>
            </p:cNvPr>
            <p:cNvSpPr/>
            <p:nvPr/>
          </p:nvSpPr>
          <p:spPr>
            <a:xfrm>
              <a:off x="4926000" y="1727566"/>
              <a:ext cx="50575" cy="330628"/>
            </a:xfrm>
            <a:custGeom>
              <a:gdLst>
                <a:gd name="f0" fmla="val w"/>
                <a:gd name="f1" fmla="val h"/>
                <a:gd name="f2" fmla="val 0"/>
                <a:gd name="f3" fmla="val 5138"/>
                <a:gd name="f4" fmla="val 33592"/>
                <a:gd name="f5" fmla="val 30022"/>
                <a:gd name="f6" fmla="val 5137"/>
                <a:gd name="f7" fmla="val 33591"/>
                <a:gd name="f8" fmla="val 3603"/>
                <a:gd name="f9" fmla="*/ f0 1 5138"/>
                <a:gd name="f10" fmla="*/ f1 1 3359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138"/>
                <a:gd name="f17" fmla="*/ f14 1 33592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138" h="33592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08" name="Google Shape;1579;p32">
            <a:extLst>
              <a:ext uri="{FF2B5EF4-FFF2-40B4-BE49-F238E27FC236}">
                <a16:creationId xmlns:a16="http://schemas.microsoft.com/office/drawing/2014/main" id="{1B8A0CE2-2FCB-4AD4-9ECA-36A12F53BA0B}"/>
              </a:ext>
            </a:extLst>
          </p:cNvPr>
          <p:cNvSpPr txBox="1"/>
          <p:nvPr/>
        </p:nvSpPr>
        <p:spPr>
          <a:xfrm>
            <a:off x="649379" y="1566732"/>
            <a:ext cx="1898998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BE4626"/>
                </a:solidFill>
                <a:uFillTx/>
                <a:latin typeface="Roboto"/>
                <a:ea typeface="Roboto"/>
                <a:cs typeface="Roboto"/>
              </a:rPr>
              <a:t>Mercury</a:t>
            </a:r>
          </a:p>
        </p:txBody>
      </p:sp>
      <p:sp>
        <p:nvSpPr>
          <p:cNvPr id="209" name="Google Shape;1580;p32">
            <a:extLst>
              <a:ext uri="{FF2B5EF4-FFF2-40B4-BE49-F238E27FC236}">
                <a16:creationId xmlns:a16="http://schemas.microsoft.com/office/drawing/2014/main" id="{2906B93E-6C3D-4E49-9D7D-A40CA2016ADF}"/>
              </a:ext>
            </a:extLst>
          </p:cNvPr>
          <p:cNvSpPr txBox="1"/>
          <p:nvPr/>
        </p:nvSpPr>
        <p:spPr>
          <a:xfrm>
            <a:off x="647303" y="3727734"/>
            <a:ext cx="1898998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D966"/>
                </a:solidFill>
                <a:uFillTx/>
                <a:latin typeface="Roboto"/>
                <a:ea typeface="Roboto"/>
                <a:cs typeface="Roboto"/>
              </a:rPr>
              <a:t>Venus</a:t>
            </a:r>
          </a:p>
        </p:txBody>
      </p:sp>
      <p:sp>
        <p:nvSpPr>
          <p:cNvPr id="210" name="Google Shape;1581;p32">
            <a:extLst>
              <a:ext uri="{FF2B5EF4-FFF2-40B4-BE49-F238E27FC236}">
                <a16:creationId xmlns:a16="http://schemas.microsoft.com/office/drawing/2014/main" id="{C3522B13-985D-46C2-9377-88626F724D9B}"/>
              </a:ext>
            </a:extLst>
          </p:cNvPr>
          <p:cNvSpPr txBox="1"/>
          <p:nvPr/>
        </p:nvSpPr>
        <p:spPr>
          <a:xfrm>
            <a:off x="6593546" y="1566723"/>
            <a:ext cx="1898998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595959"/>
                </a:solidFill>
                <a:uFillTx/>
                <a:latin typeface="Roboto"/>
                <a:ea typeface="Roboto"/>
                <a:cs typeface="Roboto"/>
              </a:rPr>
              <a:t>Jupiter</a:t>
            </a:r>
          </a:p>
        </p:txBody>
      </p:sp>
      <p:sp>
        <p:nvSpPr>
          <p:cNvPr id="211" name="Google Shape;1582;p32">
            <a:extLst>
              <a:ext uri="{FF2B5EF4-FFF2-40B4-BE49-F238E27FC236}">
                <a16:creationId xmlns:a16="http://schemas.microsoft.com/office/drawing/2014/main" id="{87DA0162-197D-41E2-B189-22A4F730151A}"/>
              </a:ext>
            </a:extLst>
          </p:cNvPr>
          <p:cNvSpPr txBox="1"/>
          <p:nvPr/>
        </p:nvSpPr>
        <p:spPr>
          <a:xfrm>
            <a:off x="649379" y="1876028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smallest planet in the Solar System</a:t>
            </a:r>
          </a:p>
        </p:txBody>
      </p:sp>
      <p:sp>
        <p:nvSpPr>
          <p:cNvPr id="212" name="Google Shape;1583;p32">
            <a:extLst>
              <a:ext uri="{FF2B5EF4-FFF2-40B4-BE49-F238E27FC236}">
                <a16:creationId xmlns:a16="http://schemas.microsoft.com/office/drawing/2014/main" id="{410855F6-A409-4AC4-89DE-9444248CE7A2}"/>
              </a:ext>
            </a:extLst>
          </p:cNvPr>
          <p:cNvSpPr txBox="1"/>
          <p:nvPr/>
        </p:nvSpPr>
        <p:spPr>
          <a:xfrm>
            <a:off x="647303" y="4037039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very poisonous atmosphere</a:t>
            </a:r>
          </a:p>
        </p:txBody>
      </p:sp>
      <p:sp>
        <p:nvSpPr>
          <p:cNvPr id="213" name="Google Shape;1584;p32">
            <a:extLst>
              <a:ext uri="{FF2B5EF4-FFF2-40B4-BE49-F238E27FC236}">
                <a16:creationId xmlns:a16="http://schemas.microsoft.com/office/drawing/2014/main" id="{7F5EF30B-A231-4E41-9CCB-6A40D3BFA30E}"/>
              </a:ext>
            </a:extLst>
          </p:cNvPr>
          <p:cNvSpPr txBox="1"/>
          <p:nvPr/>
        </p:nvSpPr>
        <p:spPr>
          <a:xfrm>
            <a:off x="6703347" y="1876010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biggest planet in the Solar System</a:t>
            </a:r>
          </a:p>
        </p:txBody>
      </p:sp>
      <p:sp>
        <p:nvSpPr>
          <p:cNvPr id="214" name="Google Shape;1585;p32">
            <a:extLst>
              <a:ext uri="{FF2B5EF4-FFF2-40B4-BE49-F238E27FC236}">
                <a16:creationId xmlns:a16="http://schemas.microsoft.com/office/drawing/2014/main" id="{4496C097-9212-4A4B-B6AD-D89EDAD5780E}"/>
              </a:ext>
            </a:extLst>
          </p:cNvPr>
          <p:cNvSpPr txBox="1"/>
          <p:nvPr/>
        </p:nvSpPr>
        <p:spPr>
          <a:xfrm>
            <a:off x="651445" y="2641079"/>
            <a:ext cx="1898998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E69138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</p:txBody>
      </p:sp>
      <p:sp>
        <p:nvSpPr>
          <p:cNvPr id="215" name="Google Shape;1586;p32">
            <a:extLst>
              <a:ext uri="{FF2B5EF4-FFF2-40B4-BE49-F238E27FC236}">
                <a16:creationId xmlns:a16="http://schemas.microsoft.com/office/drawing/2014/main" id="{9DD72DDB-7276-4077-8C1D-DE3C5AE2EAA2}"/>
              </a:ext>
            </a:extLst>
          </p:cNvPr>
          <p:cNvSpPr txBox="1"/>
          <p:nvPr/>
        </p:nvSpPr>
        <p:spPr>
          <a:xfrm>
            <a:off x="6593546" y="3724698"/>
            <a:ext cx="1898998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EEB245"/>
                </a:solidFill>
                <a:uFillTx/>
                <a:latin typeface="Roboto"/>
                <a:ea typeface="Roboto"/>
                <a:cs typeface="Roboto"/>
              </a:rPr>
              <a:t>Neptune</a:t>
            </a:r>
          </a:p>
        </p:txBody>
      </p:sp>
      <p:sp>
        <p:nvSpPr>
          <p:cNvPr id="216" name="Google Shape;1587;p32">
            <a:extLst>
              <a:ext uri="{FF2B5EF4-FFF2-40B4-BE49-F238E27FC236}">
                <a16:creationId xmlns:a16="http://schemas.microsoft.com/office/drawing/2014/main" id="{8C741662-D738-4EF8-B136-7B83F0FD0275}"/>
              </a:ext>
            </a:extLst>
          </p:cNvPr>
          <p:cNvSpPr txBox="1"/>
          <p:nvPr/>
        </p:nvSpPr>
        <p:spPr>
          <a:xfrm>
            <a:off x="6593546" y="2642625"/>
            <a:ext cx="1898998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EB7B7B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217" name="Google Shape;1588;p32">
            <a:extLst>
              <a:ext uri="{FF2B5EF4-FFF2-40B4-BE49-F238E27FC236}">
                <a16:creationId xmlns:a16="http://schemas.microsoft.com/office/drawing/2014/main" id="{DF304033-0FFA-4C43-AD6B-E64352D7CC97}"/>
              </a:ext>
            </a:extLst>
          </p:cNvPr>
          <p:cNvSpPr txBox="1"/>
          <p:nvPr/>
        </p:nvSpPr>
        <p:spPr>
          <a:xfrm>
            <a:off x="649379" y="2956529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composed mostly of hydrogen and helium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218" name="Google Shape;1589;p32">
            <a:extLst>
              <a:ext uri="{FF2B5EF4-FFF2-40B4-BE49-F238E27FC236}">
                <a16:creationId xmlns:a16="http://schemas.microsoft.com/office/drawing/2014/main" id="{0FC37D62-9D3C-4B16-A431-F9D0F0B2CB6E}"/>
              </a:ext>
            </a:extLst>
          </p:cNvPr>
          <p:cNvSpPr txBox="1"/>
          <p:nvPr/>
        </p:nvSpPr>
        <p:spPr>
          <a:xfrm>
            <a:off x="6701271" y="4040148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farthest planet from the Sun</a:t>
            </a:r>
          </a:p>
        </p:txBody>
      </p:sp>
      <p:sp>
        <p:nvSpPr>
          <p:cNvPr id="219" name="Google Shape;1590;p32">
            <a:extLst>
              <a:ext uri="{FF2B5EF4-FFF2-40B4-BE49-F238E27FC236}">
                <a16:creationId xmlns:a16="http://schemas.microsoft.com/office/drawing/2014/main" id="{6CB00450-E425-498E-BB6C-67D904E9F9CD}"/>
              </a:ext>
            </a:extLst>
          </p:cNvPr>
          <p:cNvSpPr txBox="1"/>
          <p:nvPr/>
        </p:nvSpPr>
        <p:spPr>
          <a:xfrm>
            <a:off x="6703347" y="2958074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a cold place. It’s full of iron oxide dust</a:t>
            </a:r>
          </a:p>
        </p:txBody>
      </p:sp>
      <p:grpSp>
        <p:nvGrpSpPr>
          <p:cNvPr id="220" name="Google Shape;1591;p32">
            <a:extLst>
              <a:ext uri="{FF2B5EF4-FFF2-40B4-BE49-F238E27FC236}">
                <a16:creationId xmlns:a16="http://schemas.microsoft.com/office/drawing/2014/main" id="{E8EE5C10-1DA5-4C51-898E-C3860FB00A04}"/>
              </a:ext>
            </a:extLst>
          </p:cNvPr>
          <p:cNvGrpSpPr/>
          <p:nvPr/>
        </p:nvGrpSpPr>
        <p:grpSpPr>
          <a:xfrm>
            <a:off x="4621258" y="2440076"/>
            <a:ext cx="1471964" cy="330628"/>
            <a:chOff x="4621258" y="2440076"/>
            <a:chExt cx="1471964" cy="330628"/>
          </a:xfrm>
        </p:grpSpPr>
        <p:sp>
          <p:nvSpPr>
            <p:cNvPr id="221" name="Google Shape;1592;p32">
              <a:extLst>
                <a:ext uri="{FF2B5EF4-FFF2-40B4-BE49-F238E27FC236}">
                  <a16:creationId xmlns:a16="http://schemas.microsoft.com/office/drawing/2014/main" id="{D256B0BF-CF1F-46A6-BF57-BF2814891BD9}"/>
                </a:ext>
              </a:extLst>
            </p:cNvPr>
            <p:cNvSpPr/>
            <p:nvPr/>
          </p:nvSpPr>
          <p:spPr>
            <a:xfrm flipH="1">
              <a:off x="4621258" y="2440076"/>
              <a:ext cx="307969" cy="295168"/>
            </a:xfrm>
            <a:custGeom>
              <a:gdLst>
                <a:gd name="f0" fmla="val w"/>
                <a:gd name="f1" fmla="val h"/>
                <a:gd name="f2" fmla="val 0"/>
                <a:gd name="f3" fmla="val 31290"/>
                <a:gd name="f4" fmla="val 29989"/>
                <a:gd name="f5" fmla="val 1"/>
                <a:gd name="f6" fmla="*/ f0 1 31290"/>
                <a:gd name="f7" fmla="*/ f1 1 2998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1290"/>
                <a:gd name="f14" fmla="*/ f11 1 2998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1290" h="2998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2" name="Google Shape;1593;p32">
              <a:extLst>
                <a:ext uri="{FF2B5EF4-FFF2-40B4-BE49-F238E27FC236}">
                  <a16:creationId xmlns:a16="http://schemas.microsoft.com/office/drawing/2014/main" id="{5185D50C-FACC-458D-A41A-18E8AF81C759}"/>
                </a:ext>
              </a:extLst>
            </p:cNvPr>
            <p:cNvSpPr/>
            <p:nvPr/>
          </p:nvSpPr>
          <p:spPr>
            <a:xfrm flipH="1">
              <a:off x="4979886" y="2475207"/>
              <a:ext cx="1113336" cy="295497"/>
            </a:xfrm>
            <a:custGeom>
              <a:gdLst>
                <a:gd name="f0" fmla="val w"/>
                <a:gd name="f1" fmla="val h"/>
                <a:gd name="f2" fmla="val 0"/>
                <a:gd name="f3" fmla="val 113115"/>
                <a:gd name="f4" fmla="val 30023"/>
                <a:gd name="f5" fmla="val 10641"/>
                <a:gd name="f6" fmla="val 1"/>
                <a:gd name="f7" fmla="val 15012"/>
                <a:gd name="f8" fmla="val 30022"/>
                <a:gd name="f9" fmla="*/ f0 1 113115"/>
                <a:gd name="f10" fmla="*/ f1 1 3002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13115"/>
                <a:gd name="f17" fmla="*/ f14 1 3002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13115" h="30023">
                  <a:moveTo>
                    <a:pt x="f5" y="f6"/>
                  </a:moveTo>
                  <a:lnTo>
                    <a:pt x="f2" y="f7"/>
                  </a:lnTo>
                  <a:lnTo>
                    <a:pt x="f5" y="f8"/>
                  </a:lnTo>
                  <a:lnTo>
                    <a:pt x="f3" y="f8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3" name="Google Shape;1594;p32">
              <a:extLst>
                <a:ext uri="{FF2B5EF4-FFF2-40B4-BE49-F238E27FC236}">
                  <a16:creationId xmlns:a16="http://schemas.microsoft.com/office/drawing/2014/main" id="{F8DC14C2-869D-408B-A141-A021F093E3B0}"/>
                </a:ext>
              </a:extLst>
            </p:cNvPr>
            <p:cNvSpPr/>
            <p:nvPr/>
          </p:nvSpPr>
          <p:spPr>
            <a:xfrm flipH="1">
              <a:off x="4929228" y="2440076"/>
              <a:ext cx="50575" cy="330628"/>
            </a:xfrm>
            <a:custGeom>
              <a:gdLst>
                <a:gd name="f0" fmla="val w"/>
                <a:gd name="f1" fmla="val h"/>
                <a:gd name="f2" fmla="val 0"/>
                <a:gd name="f3" fmla="val 5138"/>
                <a:gd name="f4" fmla="val 33592"/>
                <a:gd name="f5" fmla="val 1"/>
                <a:gd name="f6" fmla="val 3570"/>
                <a:gd name="f7" fmla="val 33591"/>
                <a:gd name="f8" fmla="val 29989"/>
                <a:gd name="f9" fmla="*/ f0 1 5138"/>
                <a:gd name="f10" fmla="*/ f1 1 3359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138"/>
                <a:gd name="f17" fmla="*/ f14 1 33592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138" h="33592">
                  <a:moveTo>
                    <a:pt x="f3" y="f5"/>
                  </a:moveTo>
                  <a:lnTo>
                    <a:pt x="f5" y="f6"/>
                  </a:lnTo>
                  <a:lnTo>
                    <a:pt x="f5" y="f7"/>
                  </a:lnTo>
                  <a:lnTo>
                    <a:pt x="f3" y="f8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25A5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ángulo 4">
            <a:extLst>
              <a:ext uri="{FF2B5EF4-FFF2-40B4-BE49-F238E27FC236}">
                <a16:creationId xmlns:a16="http://schemas.microsoft.com/office/drawing/2014/main" id="{C4D5E6EB-8BB2-49D0-BB52-6013E85DF63A}"/>
              </a:ext>
            </a:extLst>
          </p:cNvPr>
          <p:cNvSpPr/>
          <p:nvPr/>
        </p:nvSpPr>
        <p:spPr>
          <a:xfrm>
            <a:off x="389964" y="0"/>
            <a:ext cx="4182035" cy="5143499"/>
          </a:xfrm>
          <a:prstGeom prst="rect">
            <a:avLst/>
          </a:prstGeom>
          <a:solidFill>
            <a:srgbClr val="F5D1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1619;p33">
            <a:extLst>
              <a:ext uri="{FF2B5EF4-FFF2-40B4-BE49-F238E27FC236}">
                <a16:creationId xmlns:a16="http://schemas.microsoft.com/office/drawing/2014/main" id="{01755FAC-E3FB-44AB-A84A-60FB7D96B4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3384" y="530973"/>
            <a:ext cx="3429000" cy="4810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lvl="0" algn="ctr"/>
            <a:r>
              <a:rPr lang="en-US" b="1">
                <a:solidFill>
                  <a:srgbClr val="EEB245"/>
                </a:solidFill>
              </a:rPr>
              <a:t>Real Estate Infographics</a:t>
            </a:r>
          </a:p>
        </p:txBody>
      </p:sp>
      <p:sp>
        <p:nvSpPr>
          <p:cNvPr id="4" name="Google Shape;1621;p33">
            <a:extLst>
              <a:ext uri="{FF2B5EF4-FFF2-40B4-BE49-F238E27FC236}">
                <a16:creationId xmlns:a16="http://schemas.microsoft.com/office/drawing/2014/main" id="{993DBA7A-AD09-4047-BFA4-5A08EE32A0B0}"/>
              </a:ext>
            </a:extLst>
          </p:cNvPr>
          <p:cNvSpPr/>
          <p:nvPr/>
        </p:nvSpPr>
        <p:spPr>
          <a:xfrm>
            <a:off x="8458090" y="8338303"/>
            <a:ext cx="27" cy="27"/>
          </a:xfrm>
          <a:custGeom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3" y="f2"/>
                </a:moveTo>
                <a:close/>
              </a:path>
            </a:pathLst>
          </a:custGeom>
          <a:solidFill>
            <a:srgbClr val="B0B0B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669;p33">
            <a:extLst>
              <a:ext uri="{FF2B5EF4-FFF2-40B4-BE49-F238E27FC236}">
                <a16:creationId xmlns:a16="http://schemas.microsoft.com/office/drawing/2014/main" id="{9A18B5F2-1956-40AB-9E12-FF2F70519D1B}"/>
              </a:ext>
            </a:extLst>
          </p:cNvPr>
          <p:cNvSpPr/>
          <p:nvPr/>
        </p:nvSpPr>
        <p:spPr>
          <a:xfrm>
            <a:off x="8632384" y="8341623"/>
            <a:ext cx="27" cy="27"/>
          </a:xfrm>
          <a:custGeom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3"/>
                </a:moveTo>
                <a:close/>
              </a:path>
            </a:pathLst>
          </a:custGeom>
          <a:solidFill>
            <a:srgbClr val="A2C3C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670;p33">
            <a:extLst>
              <a:ext uri="{FF2B5EF4-FFF2-40B4-BE49-F238E27FC236}">
                <a16:creationId xmlns:a16="http://schemas.microsoft.com/office/drawing/2014/main" id="{0740628A-114D-4ADC-93BA-2FD9AB6D674E}"/>
              </a:ext>
            </a:extLst>
          </p:cNvPr>
          <p:cNvSpPr txBox="1"/>
          <p:nvPr/>
        </p:nvSpPr>
        <p:spPr>
          <a:xfrm>
            <a:off x="5182499" y="3563453"/>
            <a:ext cx="2419502" cy="523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place. It’s a planet full of iron oxide dust</a:t>
            </a:r>
          </a:p>
        </p:txBody>
      </p:sp>
      <p:sp>
        <p:nvSpPr>
          <p:cNvPr id="7" name="Google Shape;1671;p33">
            <a:extLst>
              <a:ext uri="{FF2B5EF4-FFF2-40B4-BE49-F238E27FC236}">
                <a16:creationId xmlns:a16="http://schemas.microsoft.com/office/drawing/2014/main" id="{3EE096C0-CBD9-4988-AE59-E1AD2D09F824}"/>
              </a:ext>
            </a:extLst>
          </p:cNvPr>
          <p:cNvSpPr txBox="1"/>
          <p:nvPr/>
        </p:nvSpPr>
        <p:spPr>
          <a:xfrm>
            <a:off x="5182618" y="2931923"/>
            <a:ext cx="2419502" cy="580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</a:t>
            </a:r>
          </a:p>
        </p:txBody>
      </p:sp>
      <p:sp>
        <p:nvSpPr>
          <p:cNvPr id="8" name="Google Shape;1672;p33">
            <a:extLst>
              <a:ext uri="{FF2B5EF4-FFF2-40B4-BE49-F238E27FC236}">
                <a16:creationId xmlns:a16="http://schemas.microsoft.com/office/drawing/2014/main" id="{D70CC906-1893-4133-B1BE-3541FE24F9C1}"/>
              </a:ext>
            </a:extLst>
          </p:cNvPr>
          <p:cNvSpPr txBox="1"/>
          <p:nvPr/>
        </p:nvSpPr>
        <p:spPr>
          <a:xfrm>
            <a:off x="5182618" y="1668871"/>
            <a:ext cx="2419502" cy="580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the biggest planet in the Solar System</a:t>
            </a:r>
          </a:p>
        </p:txBody>
      </p:sp>
      <p:sp>
        <p:nvSpPr>
          <p:cNvPr id="9" name="Google Shape;1673;p33">
            <a:extLst>
              <a:ext uri="{FF2B5EF4-FFF2-40B4-BE49-F238E27FC236}">
                <a16:creationId xmlns:a16="http://schemas.microsoft.com/office/drawing/2014/main" id="{3FBAE3E7-0385-4CB7-8470-253FB805C53C}"/>
              </a:ext>
            </a:extLst>
          </p:cNvPr>
          <p:cNvSpPr txBox="1"/>
          <p:nvPr/>
        </p:nvSpPr>
        <p:spPr>
          <a:xfrm>
            <a:off x="5182618" y="2300392"/>
            <a:ext cx="2419502" cy="580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name, but it’s terribly hot</a:t>
            </a:r>
          </a:p>
        </p:txBody>
      </p:sp>
      <p:sp>
        <p:nvSpPr>
          <p:cNvPr id="10" name="Google Shape;1674;p33">
            <a:extLst>
              <a:ext uri="{FF2B5EF4-FFF2-40B4-BE49-F238E27FC236}">
                <a16:creationId xmlns:a16="http://schemas.microsoft.com/office/drawing/2014/main" id="{6C26D95D-F68E-4226-8B4A-0BD6A9362358}"/>
              </a:ext>
            </a:extLst>
          </p:cNvPr>
          <p:cNvSpPr txBox="1"/>
          <p:nvPr/>
        </p:nvSpPr>
        <p:spPr>
          <a:xfrm>
            <a:off x="7724997" y="2427302"/>
            <a:ext cx="765901" cy="346804"/>
          </a:xfrm>
          <a:prstGeom prst="rect">
            <a:avLst/>
          </a:prstGeom>
          <a:solidFill>
            <a:srgbClr val="EB7B7B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35%</a:t>
            </a:r>
          </a:p>
        </p:txBody>
      </p:sp>
      <p:sp>
        <p:nvSpPr>
          <p:cNvPr id="11" name="Google Shape;1675;p33">
            <a:extLst>
              <a:ext uri="{FF2B5EF4-FFF2-40B4-BE49-F238E27FC236}">
                <a16:creationId xmlns:a16="http://schemas.microsoft.com/office/drawing/2014/main" id="{81575233-598A-48B0-A088-331766C486B0}"/>
              </a:ext>
            </a:extLst>
          </p:cNvPr>
          <p:cNvSpPr txBox="1"/>
          <p:nvPr/>
        </p:nvSpPr>
        <p:spPr>
          <a:xfrm>
            <a:off x="7724997" y="3052678"/>
            <a:ext cx="765901" cy="346804"/>
          </a:xfrm>
          <a:prstGeom prst="rect">
            <a:avLst/>
          </a:prstGeom>
          <a:solidFill>
            <a:srgbClr val="E69138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10%</a:t>
            </a:r>
          </a:p>
        </p:txBody>
      </p:sp>
      <p:sp>
        <p:nvSpPr>
          <p:cNvPr id="12" name="Google Shape;1676;p33">
            <a:extLst>
              <a:ext uri="{FF2B5EF4-FFF2-40B4-BE49-F238E27FC236}">
                <a16:creationId xmlns:a16="http://schemas.microsoft.com/office/drawing/2014/main" id="{2D04E39D-57EC-40D4-8A50-61AC49DFE261}"/>
              </a:ext>
            </a:extLst>
          </p:cNvPr>
          <p:cNvSpPr txBox="1"/>
          <p:nvPr/>
        </p:nvSpPr>
        <p:spPr>
          <a:xfrm>
            <a:off x="7724997" y="1801925"/>
            <a:ext cx="765901" cy="346804"/>
          </a:xfrm>
          <a:prstGeom prst="rect">
            <a:avLst/>
          </a:prstGeom>
          <a:solidFill>
            <a:srgbClr val="BE4626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25%</a:t>
            </a:r>
          </a:p>
        </p:txBody>
      </p:sp>
      <p:sp>
        <p:nvSpPr>
          <p:cNvPr id="13" name="Google Shape;1677;p33">
            <a:extLst>
              <a:ext uri="{FF2B5EF4-FFF2-40B4-BE49-F238E27FC236}">
                <a16:creationId xmlns:a16="http://schemas.microsoft.com/office/drawing/2014/main" id="{88C20925-6857-4E6C-8FE3-5F383D50430E}"/>
              </a:ext>
            </a:extLst>
          </p:cNvPr>
          <p:cNvSpPr txBox="1"/>
          <p:nvPr/>
        </p:nvSpPr>
        <p:spPr>
          <a:xfrm>
            <a:off x="7724997" y="3645502"/>
            <a:ext cx="765901" cy="346804"/>
          </a:xfrm>
          <a:prstGeom prst="rect">
            <a:avLst/>
          </a:prstGeom>
          <a:solidFill>
            <a:srgbClr val="EEB245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30%</a:t>
            </a:r>
          </a:p>
        </p:txBody>
      </p:sp>
      <p:sp>
        <p:nvSpPr>
          <p:cNvPr id="14" name="Google Shape;1678;p33">
            <a:extLst>
              <a:ext uri="{FF2B5EF4-FFF2-40B4-BE49-F238E27FC236}">
                <a16:creationId xmlns:a16="http://schemas.microsoft.com/office/drawing/2014/main" id="{B42E2788-BC29-4BCB-9B06-11063687F3BB}"/>
              </a:ext>
            </a:extLst>
          </p:cNvPr>
          <p:cNvSpPr txBox="1"/>
          <p:nvPr/>
        </p:nvSpPr>
        <p:spPr>
          <a:xfrm>
            <a:off x="5056202" y="4268099"/>
            <a:ext cx="3510299" cy="346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595959"/>
                </a:solidFill>
                <a:uFillTx/>
                <a:latin typeface="Roboto"/>
                <a:ea typeface="Roboto"/>
                <a:cs typeface="Roboto"/>
              </a:rPr>
              <a:t>To edit the bars on the top, you can drag them up or down</a:t>
            </a:r>
          </a:p>
        </p:txBody>
      </p:sp>
      <p:pic>
        <p:nvPicPr>
          <p:cNvPr id="15" name="Imagen 3">
            <a:extLst>
              <a:ext uri="{FF2B5EF4-FFF2-40B4-BE49-F238E27FC236}">
                <a16:creationId xmlns:a16="http://schemas.microsoft.com/office/drawing/2014/main" id="{C3323671-AEDB-48A6-AE71-6E46D3EFB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609" y="564779"/>
            <a:ext cx="5455109" cy="45923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683;p34">
            <a:extLst>
              <a:ext uri="{FF2B5EF4-FFF2-40B4-BE49-F238E27FC236}">
                <a16:creationId xmlns:a16="http://schemas.microsoft.com/office/drawing/2014/main" id="{C1F79B69-AE92-430E-B1DA-B126CFA3D880}"/>
              </a:ext>
            </a:extLst>
          </p:cNvPr>
          <p:cNvSpPr/>
          <p:nvPr/>
        </p:nvSpPr>
        <p:spPr>
          <a:xfrm>
            <a:off x="7248101" y="2287975"/>
            <a:ext cx="587977" cy="282101"/>
          </a:xfrm>
          <a:custGeom>
            <a:gdLst>
              <a:gd name="f0" fmla="val w"/>
              <a:gd name="f1" fmla="val h"/>
              <a:gd name="f2" fmla="val 0"/>
              <a:gd name="f3" fmla="val 23519"/>
              <a:gd name="f4" fmla="val 11284"/>
              <a:gd name="f5" fmla="val 4079"/>
              <a:gd name="f6" fmla="val 1178"/>
              <a:gd name="f7" fmla="val 1768"/>
              <a:gd name="f8" fmla="val 2673"/>
              <a:gd name="f9" fmla="val 499"/>
              <a:gd name="f10" fmla="val 6344"/>
              <a:gd name="f11" fmla="val 8927"/>
              <a:gd name="f12" fmla="val 997"/>
              <a:gd name="f13" fmla="val 10196"/>
              <a:gd name="f14" fmla="val 4124"/>
              <a:gd name="f15" fmla="val 14229"/>
              <a:gd name="f16" fmla="val 20619"/>
              <a:gd name="f17" fmla="val 4487"/>
              <a:gd name="f18" fmla="val 22522"/>
              <a:gd name="f19" fmla="val 4351"/>
              <a:gd name="f20" fmla="val 23157"/>
              <a:gd name="f21" fmla="val 4849"/>
              <a:gd name="f22" fmla="val 7432"/>
              <a:gd name="f23" fmla="val 22885"/>
              <a:gd name="f24" fmla="val 7976"/>
              <a:gd name="f25" fmla="val 21616"/>
              <a:gd name="f26" fmla="val 21435"/>
              <a:gd name="f27" fmla="val 8837"/>
              <a:gd name="f28" fmla="val 19350"/>
              <a:gd name="f29" fmla="val 8882"/>
              <a:gd name="f30" fmla="val 18806"/>
              <a:gd name="f31" fmla="val 7795"/>
              <a:gd name="f32" fmla="val 16586"/>
              <a:gd name="f33" fmla="val 7749"/>
              <a:gd name="f34" fmla="val 15861"/>
              <a:gd name="f35" fmla="val 8610"/>
              <a:gd name="f36" fmla="val 14728"/>
              <a:gd name="f37" fmla="val 7568"/>
              <a:gd name="f38" fmla="val 14093"/>
              <a:gd name="f39" fmla="val 8565"/>
              <a:gd name="f40" fmla="val 12371"/>
              <a:gd name="f41" fmla="val 10921"/>
              <a:gd name="f42" fmla="val 10105"/>
              <a:gd name="f43" fmla="val 8792"/>
              <a:gd name="f44" fmla="val 8383"/>
              <a:gd name="f45" fmla="val 10695"/>
              <a:gd name="f46" fmla="val 6933"/>
              <a:gd name="f47" fmla="val 3172"/>
              <a:gd name="f48" fmla="val 10831"/>
              <a:gd name="f49" fmla="val 680"/>
              <a:gd name="f50" fmla="val 9154"/>
              <a:gd name="f51" fmla="*/ f0 1 23519"/>
              <a:gd name="f52" fmla="*/ f1 1 11284"/>
              <a:gd name="f53" fmla="val f2"/>
              <a:gd name="f54" fmla="val f3"/>
              <a:gd name="f55" fmla="val f4"/>
              <a:gd name="f56" fmla="+- f55 0 f53"/>
              <a:gd name="f57" fmla="+- f54 0 f53"/>
              <a:gd name="f58" fmla="*/ f57 1 23519"/>
              <a:gd name="f59" fmla="*/ f56 1 11284"/>
              <a:gd name="f60" fmla="*/ f53 1 f58"/>
              <a:gd name="f61" fmla="*/ f54 1 f58"/>
              <a:gd name="f62" fmla="*/ f53 1 f59"/>
              <a:gd name="f63" fmla="*/ f55 1 f59"/>
              <a:gd name="f64" fmla="*/ f60 f51 1"/>
              <a:gd name="f65" fmla="*/ f61 f51 1"/>
              <a:gd name="f66" fmla="*/ f63 f52 1"/>
              <a:gd name="f67" fmla="*/ f62 f5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4" t="f67" r="f65" b="f66"/>
            <a:pathLst>
              <a:path w="23519" h="11284">
                <a:moveTo>
                  <a:pt x="f2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2"/>
                </a:lnTo>
                <a:lnTo>
                  <a:pt x="f11" y="f12"/>
                </a:lnTo>
                <a:lnTo>
                  <a:pt x="f13" y="f14"/>
                </a:lnTo>
                <a:lnTo>
                  <a:pt x="f15" y="f14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3" y="f22"/>
                </a:lnTo>
                <a:lnTo>
                  <a:pt x="f23" y="f24"/>
                </a:lnTo>
                <a:lnTo>
                  <a:pt x="f25" y="f24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31"/>
                </a:lnTo>
                <a:lnTo>
                  <a:pt x="f41" y="f24"/>
                </a:lnTo>
                <a:lnTo>
                  <a:pt x="f42" y="f43"/>
                </a:lnTo>
                <a:lnTo>
                  <a:pt x="f44" y="f45"/>
                </a:lnTo>
                <a:lnTo>
                  <a:pt x="f46" y="f4"/>
                </a:lnTo>
                <a:lnTo>
                  <a:pt x="f47" y="f48"/>
                </a:lnTo>
                <a:lnTo>
                  <a:pt x="f49" y="f50"/>
                </a:ln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lIns="0" tIns="0" rIns="0" bIns="0"/>
          <a:lstStyle>
            <a:defPPr/>
          </a:lstStyle>
          <a:p>
            <a:pPr/>
            <a:endParaRPr lang="LID4096"/>
          </a:p>
        </p:txBody>
      </p:sp>
      <p:sp>
        <p:nvSpPr>
          <p:cNvPr id="3" name="Google Shape;1684;p34">
            <a:extLst>
              <a:ext uri="{FF2B5EF4-FFF2-40B4-BE49-F238E27FC236}">
                <a16:creationId xmlns:a16="http://schemas.microsoft.com/office/drawing/2014/main" id="{E23A445D-D08D-4ECE-80DE-1DEF602FF024}"/>
              </a:ext>
            </a:extLst>
          </p:cNvPr>
          <p:cNvSpPr/>
          <p:nvPr/>
        </p:nvSpPr>
        <p:spPr>
          <a:xfrm>
            <a:off x="5324898" y="2116497"/>
            <a:ext cx="472424" cy="540401"/>
          </a:xfrm>
          <a:custGeom>
            <a:gdLst>
              <a:gd name="f0" fmla="val w"/>
              <a:gd name="f1" fmla="val h"/>
              <a:gd name="f2" fmla="val 0"/>
              <a:gd name="f3" fmla="val 18897"/>
              <a:gd name="f4" fmla="val 21616"/>
              <a:gd name="f5" fmla="val 9924"/>
              <a:gd name="f6" fmla="val 2945"/>
              <a:gd name="f7" fmla="val 6390"/>
              <a:gd name="f8" fmla="val 5619"/>
              <a:gd name="f9" fmla="val 3716"/>
              <a:gd name="f10" fmla="val 7885"/>
              <a:gd name="f11" fmla="val 1903"/>
              <a:gd name="f12" fmla="val 9426"/>
              <a:gd name="f13" fmla="val 10151"/>
              <a:gd name="f14" fmla="val 12553"/>
              <a:gd name="f15" fmla="val 2402"/>
              <a:gd name="f16" fmla="val 14683"/>
              <a:gd name="f17" fmla="val 5483"/>
              <a:gd name="f18" fmla="val 2220"/>
              <a:gd name="f19" fmla="val 17084"/>
              <a:gd name="f20" fmla="val 2266"/>
              <a:gd name="f21" fmla="val 16903"/>
              <a:gd name="f22" fmla="val 7522"/>
              <a:gd name="f23" fmla="val 18670"/>
              <a:gd name="f24" fmla="val 9335"/>
              <a:gd name="f25" fmla="val 10695"/>
              <a:gd name="f26" fmla="val 18444"/>
              <a:gd name="f27" fmla="val 11238"/>
              <a:gd name="f28" fmla="val 17538"/>
              <a:gd name="f29" fmla="val 10785"/>
              <a:gd name="f30" fmla="val 17311"/>
              <a:gd name="f31" fmla="val 20619"/>
              <a:gd name="f32" fmla="val 16133"/>
              <a:gd name="f33" fmla="val 21254"/>
              <a:gd name="f34" fmla="val 2447"/>
              <a:gd name="f35" fmla="val 1948"/>
              <a:gd name="f36" fmla="val 20936"/>
              <a:gd name="f37" fmla="val 2130"/>
              <a:gd name="f38" fmla="val 10287"/>
              <a:gd name="f39" fmla="val 1269"/>
              <a:gd name="f40" fmla="val 11012"/>
              <a:gd name="f41" fmla="*/ f0 1 18897"/>
              <a:gd name="f42" fmla="*/ f1 1 21616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18897"/>
              <a:gd name="f49" fmla="*/ f46 1 21616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18897" h="21616">
                <a:moveTo>
                  <a:pt x="f2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2"/>
                </a:lnTo>
                <a:lnTo>
                  <a:pt x="f13" y="f2"/>
                </a:lnTo>
                <a:lnTo>
                  <a:pt x="f14" y="f15"/>
                </a:lnTo>
                <a:lnTo>
                  <a:pt x="f16" y="f17"/>
                </a:lnTo>
                <a:lnTo>
                  <a:pt x="f16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3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lIns="0" tIns="0" rIns="0" bIns="0"/>
          <a:lstStyle>
            <a:defPPr/>
          </a:lstStyle>
          <a:p>
            <a:pPr/>
            <a:endParaRPr lang="LID4096"/>
          </a:p>
        </p:txBody>
      </p:sp>
      <p:sp>
        <p:nvSpPr>
          <p:cNvPr id="4" name="Google Shape;1685;p34">
            <a:extLst>
              <a:ext uri="{FF2B5EF4-FFF2-40B4-BE49-F238E27FC236}">
                <a16:creationId xmlns:a16="http://schemas.microsoft.com/office/drawing/2014/main" id="{C49D1424-B2D1-4299-8B40-0990F505BEEB}"/>
              </a:ext>
            </a:extLst>
          </p:cNvPr>
          <p:cNvSpPr/>
          <p:nvPr/>
        </p:nvSpPr>
        <p:spPr>
          <a:xfrm>
            <a:off x="3071076" y="1958050"/>
            <a:ext cx="1027273" cy="939116"/>
          </a:xfrm>
          <a:custGeom>
            <a:gdLst>
              <a:gd name="f0" fmla="val w"/>
              <a:gd name="f1" fmla="val h"/>
              <a:gd name="f2" fmla="val 0"/>
              <a:gd name="f3" fmla="val 18419"/>
              <a:gd name="f4" fmla="val 16833"/>
              <a:gd name="f5" fmla="val 12177"/>
              <a:gd name="f6" fmla="val 11648"/>
              <a:gd name="f7" fmla="val 11109"/>
              <a:gd name="f8" fmla="val 46"/>
              <a:gd name="f9" fmla="val 10599"/>
              <a:gd name="f10" fmla="val 10579"/>
              <a:gd name="f11" fmla="val 10558"/>
              <a:gd name="f12" fmla="val 10538"/>
              <a:gd name="f13" fmla="val 10391"/>
              <a:gd name="f14" fmla="val 45"/>
              <a:gd name="f15" fmla="val 10250"/>
              <a:gd name="f16" fmla="val 43"/>
              <a:gd name="f17" fmla="val 10112"/>
              <a:gd name="f18" fmla="val 9632"/>
              <a:gd name="f19" fmla="val 9195"/>
              <a:gd name="f20" fmla="val 68"/>
              <a:gd name="f21" fmla="val 8715"/>
              <a:gd name="f22" fmla="val 262"/>
              <a:gd name="f23" fmla="val 8256"/>
              <a:gd name="f24" fmla="val 447"/>
              <a:gd name="f25" fmla="val 7784"/>
              <a:gd name="f26" fmla="val 577"/>
              <a:gd name="f27" fmla="val 7306"/>
              <a:gd name="f28" fmla="val 707"/>
              <a:gd name="f29" fmla="val 6073"/>
              <a:gd name="f30" fmla="val 1039"/>
              <a:gd name="f31" fmla="val 5021"/>
              <a:gd name="f32" fmla="val 1344"/>
              <a:gd name="f33" fmla="val 3911"/>
              <a:gd name="f34" fmla="val 2033"/>
              <a:gd name="f35" fmla="val 2246"/>
              <a:gd name="f36" fmla="val 3062"/>
              <a:gd name="f37" fmla="val 855"/>
              <a:gd name="f38" fmla="val 4763"/>
              <a:gd name="f39" fmla="val 292"/>
              <a:gd name="f40" fmla="val 6650"/>
              <a:gd name="f41" fmla="val 1"/>
              <a:gd name="f42" fmla="val 7637"/>
              <a:gd name="f43" fmla="val 143"/>
              <a:gd name="f44" fmla="val 8746"/>
              <a:gd name="f45" fmla="val 9767"/>
              <a:gd name="f46" fmla="val 10640"/>
              <a:gd name="f47" fmla="val 117"/>
              <a:gd name="f48" fmla="val 11328"/>
              <a:gd name="f49" fmla="val 422"/>
              <a:gd name="f50" fmla="val 12145"/>
              <a:gd name="f51" fmla="val 801"/>
              <a:gd name="f52" fmla="val 13168"/>
              <a:gd name="f53" fmla="val 1482"/>
              <a:gd name="f54" fmla="val 13643"/>
              <a:gd name="f55" fmla="val 2176"/>
              <a:gd name="f56" fmla="val 14444"/>
              <a:gd name="f57" fmla="val 2652"/>
              <a:gd name="f58" fmla="val 14992"/>
              <a:gd name="f59" fmla="val 3083"/>
              <a:gd name="f60" fmla="val 15451"/>
              <a:gd name="f61" fmla="val 3665"/>
              <a:gd name="f62" fmla="val 15882"/>
              <a:gd name="f63" fmla="val 4306"/>
              <a:gd name="f64" fmla="val 16414"/>
              <a:gd name="f65" fmla="val 5631"/>
              <a:gd name="f66" fmla="val 16763"/>
              <a:gd name="f67" fmla="val 6744"/>
              <a:gd name="f68" fmla="val 7524"/>
              <a:gd name="f69" fmla="val 8354"/>
              <a:gd name="f70" fmla="val 16832"/>
              <a:gd name="f71" fmla="val 9165"/>
              <a:gd name="f72" fmla="val 9611"/>
              <a:gd name="f73" fmla="val 10052"/>
              <a:gd name="f74" fmla="val 16811"/>
              <a:gd name="f75" fmla="val 10475"/>
              <a:gd name="f76" fmla="val 16746"/>
              <a:gd name="f77" fmla="val 11206"/>
              <a:gd name="f78" fmla="val 16633"/>
              <a:gd name="f79" fmla="val 12077"/>
              <a:gd name="f80" fmla="val 16225"/>
              <a:gd name="f81" fmla="val 12731"/>
              <a:gd name="f82" fmla="val 15896"/>
              <a:gd name="f83" fmla="val 13538"/>
              <a:gd name="f84" fmla="val 15487"/>
              <a:gd name="f85" fmla="val 14352"/>
              <a:gd name="f86" fmla="val 15025"/>
              <a:gd name="f87" fmla="val 15119"/>
              <a:gd name="f88" fmla="val 14547"/>
              <a:gd name="f89" fmla="val 16150"/>
              <a:gd name="f90" fmla="val 13902"/>
              <a:gd name="f91" fmla="val 17063"/>
              <a:gd name="f92" fmla="val 13221"/>
              <a:gd name="f93" fmla="val 17758"/>
              <a:gd name="f94" fmla="val 12198"/>
              <a:gd name="f95" fmla="val 18389"/>
              <a:gd name="f96" fmla="val 11262"/>
              <a:gd name="f97" fmla="val 18399"/>
              <a:gd name="f98" fmla="val 10368"/>
              <a:gd name="f99" fmla="val 18402"/>
              <a:gd name="f100" fmla="val 9275"/>
              <a:gd name="f101" fmla="val 6633"/>
              <a:gd name="f102" fmla="val 17798"/>
              <a:gd name="f103" fmla="val 4102"/>
              <a:gd name="f104" fmla="val 15970"/>
              <a:gd name="f105" fmla="val 2108"/>
              <a:gd name="f106" fmla="val 15233"/>
              <a:gd name="f107" fmla="val 1305"/>
              <a:gd name="f108" fmla="val 14279"/>
              <a:gd name="f109" fmla="val 291"/>
              <a:gd name="f110" fmla="val 13163"/>
              <a:gd name="f111" fmla="val 79"/>
              <a:gd name="f112" fmla="val 12845"/>
              <a:gd name="f113" fmla="val 19"/>
              <a:gd name="f114" fmla="val 12513"/>
              <a:gd name="f115" fmla="*/ f0 1 18419"/>
              <a:gd name="f116" fmla="*/ f1 1 16833"/>
              <a:gd name="f117" fmla="val f2"/>
              <a:gd name="f118" fmla="val f3"/>
              <a:gd name="f119" fmla="val f4"/>
              <a:gd name="f120" fmla="+- f119 0 f117"/>
              <a:gd name="f121" fmla="+- f118 0 f117"/>
              <a:gd name="f122" fmla="*/ f121 1 18419"/>
              <a:gd name="f123" fmla="*/ f120 1 16833"/>
              <a:gd name="f124" fmla="*/ f117 1 f122"/>
              <a:gd name="f125" fmla="*/ f118 1 f122"/>
              <a:gd name="f126" fmla="*/ f117 1 f123"/>
              <a:gd name="f127" fmla="*/ f119 1 f123"/>
              <a:gd name="f128" fmla="*/ f124 f115 1"/>
              <a:gd name="f129" fmla="*/ f125 f115 1"/>
              <a:gd name="f130" fmla="*/ f127 f116 1"/>
              <a:gd name="f131" fmla="*/ f126 f1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8" t="f131" r="f129" b="f130"/>
            <a:pathLst>
              <a:path w="18419" h="16833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8"/>
                  <a:pt x="f11" y="f8"/>
                  <a:pt x="f12" y="f8"/>
                </a:cubicBezTo>
                <a:cubicBezTo>
                  <a:pt x="f13" y="f14"/>
                  <a:pt x="f15" y="f16"/>
                  <a:pt x="f17" y="f16"/>
                </a:cubicBezTo>
                <a:cubicBezTo>
                  <a:pt x="f18" y="f16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3" y="f45"/>
                </a:cubicBezTo>
                <a:cubicBezTo>
                  <a:pt x="f43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6"/>
                </a:cubicBezTo>
                <a:cubicBezTo>
                  <a:pt x="f68" y="f66"/>
                  <a:pt x="f69" y="f70"/>
                  <a:pt x="f71" y="f70"/>
                </a:cubicBezTo>
                <a:cubicBezTo>
                  <a:pt x="f72" y="f70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3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2"/>
                  <a:pt x="f5" y="f2"/>
                </a:cubicBezTo>
                <a:close/>
              </a:path>
            </a:pathLst>
          </a:custGeom>
          <a:noFill/>
          <a:ln w="28575" cap="flat">
            <a:solidFill>
              <a:srgbClr val="000000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686;p34">
            <a:extLst>
              <a:ext uri="{FF2B5EF4-FFF2-40B4-BE49-F238E27FC236}">
                <a16:creationId xmlns:a16="http://schemas.microsoft.com/office/drawing/2014/main" id="{05E243D5-2350-43C8-87BF-344FA31E139F}"/>
              </a:ext>
            </a:extLst>
          </p:cNvPr>
          <p:cNvSpPr/>
          <p:nvPr/>
        </p:nvSpPr>
        <p:spPr>
          <a:xfrm>
            <a:off x="1094957" y="1958050"/>
            <a:ext cx="1027273" cy="939116"/>
          </a:xfrm>
          <a:custGeom>
            <a:gdLst>
              <a:gd name="f0" fmla="val w"/>
              <a:gd name="f1" fmla="val h"/>
              <a:gd name="f2" fmla="val 0"/>
              <a:gd name="f3" fmla="val 18419"/>
              <a:gd name="f4" fmla="val 16833"/>
              <a:gd name="f5" fmla="val 12177"/>
              <a:gd name="f6" fmla="val 11648"/>
              <a:gd name="f7" fmla="val 11109"/>
              <a:gd name="f8" fmla="val 46"/>
              <a:gd name="f9" fmla="val 10599"/>
              <a:gd name="f10" fmla="val 10579"/>
              <a:gd name="f11" fmla="val 10558"/>
              <a:gd name="f12" fmla="val 10538"/>
              <a:gd name="f13" fmla="val 10391"/>
              <a:gd name="f14" fmla="val 45"/>
              <a:gd name="f15" fmla="val 10250"/>
              <a:gd name="f16" fmla="val 43"/>
              <a:gd name="f17" fmla="val 10112"/>
              <a:gd name="f18" fmla="val 9632"/>
              <a:gd name="f19" fmla="val 9195"/>
              <a:gd name="f20" fmla="val 68"/>
              <a:gd name="f21" fmla="val 8715"/>
              <a:gd name="f22" fmla="val 262"/>
              <a:gd name="f23" fmla="val 8256"/>
              <a:gd name="f24" fmla="val 447"/>
              <a:gd name="f25" fmla="val 7784"/>
              <a:gd name="f26" fmla="val 577"/>
              <a:gd name="f27" fmla="val 7306"/>
              <a:gd name="f28" fmla="val 707"/>
              <a:gd name="f29" fmla="val 6073"/>
              <a:gd name="f30" fmla="val 1039"/>
              <a:gd name="f31" fmla="val 5021"/>
              <a:gd name="f32" fmla="val 1344"/>
              <a:gd name="f33" fmla="val 3911"/>
              <a:gd name="f34" fmla="val 2033"/>
              <a:gd name="f35" fmla="val 2246"/>
              <a:gd name="f36" fmla="val 3062"/>
              <a:gd name="f37" fmla="val 855"/>
              <a:gd name="f38" fmla="val 4763"/>
              <a:gd name="f39" fmla="val 292"/>
              <a:gd name="f40" fmla="val 6650"/>
              <a:gd name="f41" fmla="val 1"/>
              <a:gd name="f42" fmla="val 7637"/>
              <a:gd name="f43" fmla="val 143"/>
              <a:gd name="f44" fmla="val 8746"/>
              <a:gd name="f45" fmla="val 9767"/>
              <a:gd name="f46" fmla="val 10640"/>
              <a:gd name="f47" fmla="val 117"/>
              <a:gd name="f48" fmla="val 11328"/>
              <a:gd name="f49" fmla="val 422"/>
              <a:gd name="f50" fmla="val 12145"/>
              <a:gd name="f51" fmla="val 801"/>
              <a:gd name="f52" fmla="val 13168"/>
              <a:gd name="f53" fmla="val 1482"/>
              <a:gd name="f54" fmla="val 13643"/>
              <a:gd name="f55" fmla="val 2176"/>
              <a:gd name="f56" fmla="val 14444"/>
              <a:gd name="f57" fmla="val 2652"/>
              <a:gd name="f58" fmla="val 14992"/>
              <a:gd name="f59" fmla="val 3083"/>
              <a:gd name="f60" fmla="val 15451"/>
              <a:gd name="f61" fmla="val 3665"/>
              <a:gd name="f62" fmla="val 15882"/>
              <a:gd name="f63" fmla="val 4306"/>
              <a:gd name="f64" fmla="val 16414"/>
              <a:gd name="f65" fmla="val 5631"/>
              <a:gd name="f66" fmla="val 16763"/>
              <a:gd name="f67" fmla="val 6744"/>
              <a:gd name="f68" fmla="val 7524"/>
              <a:gd name="f69" fmla="val 8354"/>
              <a:gd name="f70" fmla="val 16832"/>
              <a:gd name="f71" fmla="val 9165"/>
              <a:gd name="f72" fmla="val 9611"/>
              <a:gd name="f73" fmla="val 10052"/>
              <a:gd name="f74" fmla="val 16811"/>
              <a:gd name="f75" fmla="val 10475"/>
              <a:gd name="f76" fmla="val 16746"/>
              <a:gd name="f77" fmla="val 11206"/>
              <a:gd name="f78" fmla="val 16633"/>
              <a:gd name="f79" fmla="val 12077"/>
              <a:gd name="f80" fmla="val 16225"/>
              <a:gd name="f81" fmla="val 12731"/>
              <a:gd name="f82" fmla="val 15896"/>
              <a:gd name="f83" fmla="val 13538"/>
              <a:gd name="f84" fmla="val 15487"/>
              <a:gd name="f85" fmla="val 14352"/>
              <a:gd name="f86" fmla="val 15025"/>
              <a:gd name="f87" fmla="val 15119"/>
              <a:gd name="f88" fmla="val 14547"/>
              <a:gd name="f89" fmla="val 16150"/>
              <a:gd name="f90" fmla="val 13902"/>
              <a:gd name="f91" fmla="val 17063"/>
              <a:gd name="f92" fmla="val 13221"/>
              <a:gd name="f93" fmla="val 17758"/>
              <a:gd name="f94" fmla="val 12198"/>
              <a:gd name="f95" fmla="val 18389"/>
              <a:gd name="f96" fmla="val 11262"/>
              <a:gd name="f97" fmla="val 18399"/>
              <a:gd name="f98" fmla="val 10368"/>
              <a:gd name="f99" fmla="val 18402"/>
              <a:gd name="f100" fmla="val 9275"/>
              <a:gd name="f101" fmla="val 6633"/>
              <a:gd name="f102" fmla="val 17798"/>
              <a:gd name="f103" fmla="val 4102"/>
              <a:gd name="f104" fmla="val 15970"/>
              <a:gd name="f105" fmla="val 2108"/>
              <a:gd name="f106" fmla="val 15233"/>
              <a:gd name="f107" fmla="val 1305"/>
              <a:gd name="f108" fmla="val 14279"/>
              <a:gd name="f109" fmla="val 291"/>
              <a:gd name="f110" fmla="val 13163"/>
              <a:gd name="f111" fmla="val 79"/>
              <a:gd name="f112" fmla="val 12845"/>
              <a:gd name="f113" fmla="val 19"/>
              <a:gd name="f114" fmla="val 12513"/>
              <a:gd name="f115" fmla="*/ f0 1 18419"/>
              <a:gd name="f116" fmla="*/ f1 1 16833"/>
              <a:gd name="f117" fmla="val f2"/>
              <a:gd name="f118" fmla="val f3"/>
              <a:gd name="f119" fmla="val f4"/>
              <a:gd name="f120" fmla="+- f119 0 f117"/>
              <a:gd name="f121" fmla="+- f118 0 f117"/>
              <a:gd name="f122" fmla="*/ f121 1 18419"/>
              <a:gd name="f123" fmla="*/ f120 1 16833"/>
              <a:gd name="f124" fmla="*/ f117 1 f122"/>
              <a:gd name="f125" fmla="*/ f118 1 f122"/>
              <a:gd name="f126" fmla="*/ f117 1 f123"/>
              <a:gd name="f127" fmla="*/ f119 1 f123"/>
              <a:gd name="f128" fmla="*/ f124 f115 1"/>
              <a:gd name="f129" fmla="*/ f125 f115 1"/>
              <a:gd name="f130" fmla="*/ f127 f116 1"/>
              <a:gd name="f131" fmla="*/ f126 f1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8" t="f131" r="f129" b="f130"/>
            <a:pathLst>
              <a:path w="18419" h="16833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8"/>
                  <a:pt x="f11" y="f8"/>
                  <a:pt x="f12" y="f8"/>
                </a:cubicBezTo>
                <a:cubicBezTo>
                  <a:pt x="f13" y="f14"/>
                  <a:pt x="f15" y="f16"/>
                  <a:pt x="f17" y="f16"/>
                </a:cubicBezTo>
                <a:cubicBezTo>
                  <a:pt x="f18" y="f16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3" y="f45"/>
                </a:cubicBezTo>
                <a:cubicBezTo>
                  <a:pt x="f43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6"/>
                </a:cubicBezTo>
                <a:cubicBezTo>
                  <a:pt x="f68" y="f66"/>
                  <a:pt x="f69" y="f70"/>
                  <a:pt x="f71" y="f70"/>
                </a:cubicBezTo>
                <a:cubicBezTo>
                  <a:pt x="f72" y="f70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3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2"/>
                  <a:pt x="f5" y="f2"/>
                </a:cubicBezTo>
                <a:close/>
              </a:path>
            </a:pathLst>
          </a:custGeom>
          <a:noFill/>
          <a:ln w="28575" cap="flat">
            <a:solidFill>
              <a:srgbClr val="000000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687;p34">
            <a:extLst>
              <a:ext uri="{FF2B5EF4-FFF2-40B4-BE49-F238E27FC236}">
                <a16:creationId xmlns:a16="http://schemas.microsoft.com/office/drawing/2014/main" id="{483CB49A-4EDE-4FF0-9939-D3C6EB5D3E79}"/>
              </a:ext>
            </a:extLst>
          </p:cNvPr>
          <p:cNvSpPr/>
          <p:nvPr/>
        </p:nvSpPr>
        <p:spPr>
          <a:xfrm>
            <a:off x="5051063" y="1958050"/>
            <a:ext cx="1027273" cy="939116"/>
          </a:xfrm>
          <a:custGeom>
            <a:gdLst>
              <a:gd name="f0" fmla="val w"/>
              <a:gd name="f1" fmla="val h"/>
              <a:gd name="f2" fmla="val 0"/>
              <a:gd name="f3" fmla="val 18419"/>
              <a:gd name="f4" fmla="val 16833"/>
              <a:gd name="f5" fmla="val 12177"/>
              <a:gd name="f6" fmla="val 11648"/>
              <a:gd name="f7" fmla="val 11109"/>
              <a:gd name="f8" fmla="val 46"/>
              <a:gd name="f9" fmla="val 10599"/>
              <a:gd name="f10" fmla="val 10579"/>
              <a:gd name="f11" fmla="val 10558"/>
              <a:gd name="f12" fmla="val 10538"/>
              <a:gd name="f13" fmla="val 10391"/>
              <a:gd name="f14" fmla="val 45"/>
              <a:gd name="f15" fmla="val 10250"/>
              <a:gd name="f16" fmla="val 43"/>
              <a:gd name="f17" fmla="val 10112"/>
              <a:gd name="f18" fmla="val 9632"/>
              <a:gd name="f19" fmla="val 9195"/>
              <a:gd name="f20" fmla="val 68"/>
              <a:gd name="f21" fmla="val 8715"/>
              <a:gd name="f22" fmla="val 262"/>
              <a:gd name="f23" fmla="val 8256"/>
              <a:gd name="f24" fmla="val 447"/>
              <a:gd name="f25" fmla="val 7784"/>
              <a:gd name="f26" fmla="val 577"/>
              <a:gd name="f27" fmla="val 7306"/>
              <a:gd name="f28" fmla="val 707"/>
              <a:gd name="f29" fmla="val 6073"/>
              <a:gd name="f30" fmla="val 1039"/>
              <a:gd name="f31" fmla="val 5021"/>
              <a:gd name="f32" fmla="val 1344"/>
              <a:gd name="f33" fmla="val 3911"/>
              <a:gd name="f34" fmla="val 2033"/>
              <a:gd name="f35" fmla="val 2246"/>
              <a:gd name="f36" fmla="val 3062"/>
              <a:gd name="f37" fmla="val 855"/>
              <a:gd name="f38" fmla="val 4763"/>
              <a:gd name="f39" fmla="val 292"/>
              <a:gd name="f40" fmla="val 6650"/>
              <a:gd name="f41" fmla="val 1"/>
              <a:gd name="f42" fmla="val 7637"/>
              <a:gd name="f43" fmla="val 143"/>
              <a:gd name="f44" fmla="val 8746"/>
              <a:gd name="f45" fmla="val 9767"/>
              <a:gd name="f46" fmla="val 10640"/>
              <a:gd name="f47" fmla="val 117"/>
              <a:gd name="f48" fmla="val 11328"/>
              <a:gd name="f49" fmla="val 422"/>
              <a:gd name="f50" fmla="val 12145"/>
              <a:gd name="f51" fmla="val 801"/>
              <a:gd name="f52" fmla="val 13168"/>
              <a:gd name="f53" fmla="val 1482"/>
              <a:gd name="f54" fmla="val 13643"/>
              <a:gd name="f55" fmla="val 2176"/>
              <a:gd name="f56" fmla="val 14444"/>
              <a:gd name="f57" fmla="val 2652"/>
              <a:gd name="f58" fmla="val 14992"/>
              <a:gd name="f59" fmla="val 3083"/>
              <a:gd name="f60" fmla="val 15451"/>
              <a:gd name="f61" fmla="val 3665"/>
              <a:gd name="f62" fmla="val 15882"/>
              <a:gd name="f63" fmla="val 4306"/>
              <a:gd name="f64" fmla="val 16414"/>
              <a:gd name="f65" fmla="val 5631"/>
              <a:gd name="f66" fmla="val 16763"/>
              <a:gd name="f67" fmla="val 6744"/>
              <a:gd name="f68" fmla="val 7524"/>
              <a:gd name="f69" fmla="val 8354"/>
              <a:gd name="f70" fmla="val 16832"/>
              <a:gd name="f71" fmla="val 9165"/>
              <a:gd name="f72" fmla="val 9611"/>
              <a:gd name="f73" fmla="val 10052"/>
              <a:gd name="f74" fmla="val 16811"/>
              <a:gd name="f75" fmla="val 10475"/>
              <a:gd name="f76" fmla="val 16746"/>
              <a:gd name="f77" fmla="val 11206"/>
              <a:gd name="f78" fmla="val 16633"/>
              <a:gd name="f79" fmla="val 12077"/>
              <a:gd name="f80" fmla="val 16225"/>
              <a:gd name="f81" fmla="val 12731"/>
              <a:gd name="f82" fmla="val 15896"/>
              <a:gd name="f83" fmla="val 13538"/>
              <a:gd name="f84" fmla="val 15487"/>
              <a:gd name="f85" fmla="val 14352"/>
              <a:gd name="f86" fmla="val 15025"/>
              <a:gd name="f87" fmla="val 15119"/>
              <a:gd name="f88" fmla="val 14547"/>
              <a:gd name="f89" fmla="val 16150"/>
              <a:gd name="f90" fmla="val 13902"/>
              <a:gd name="f91" fmla="val 17063"/>
              <a:gd name="f92" fmla="val 13221"/>
              <a:gd name="f93" fmla="val 17758"/>
              <a:gd name="f94" fmla="val 12198"/>
              <a:gd name="f95" fmla="val 18389"/>
              <a:gd name="f96" fmla="val 11262"/>
              <a:gd name="f97" fmla="val 18399"/>
              <a:gd name="f98" fmla="val 10368"/>
              <a:gd name="f99" fmla="val 18402"/>
              <a:gd name="f100" fmla="val 9275"/>
              <a:gd name="f101" fmla="val 6633"/>
              <a:gd name="f102" fmla="val 17798"/>
              <a:gd name="f103" fmla="val 4102"/>
              <a:gd name="f104" fmla="val 15970"/>
              <a:gd name="f105" fmla="val 2108"/>
              <a:gd name="f106" fmla="val 15233"/>
              <a:gd name="f107" fmla="val 1305"/>
              <a:gd name="f108" fmla="val 14279"/>
              <a:gd name="f109" fmla="val 291"/>
              <a:gd name="f110" fmla="val 13163"/>
              <a:gd name="f111" fmla="val 79"/>
              <a:gd name="f112" fmla="val 12845"/>
              <a:gd name="f113" fmla="val 19"/>
              <a:gd name="f114" fmla="val 12513"/>
              <a:gd name="f115" fmla="*/ f0 1 18419"/>
              <a:gd name="f116" fmla="*/ f1 1 16833"/>
              <a:gd name="f117" fmla="val f2"/>
              <a:gd name="f118" fmla="val f3"/>
              <a:gd name="f119" fmla="val f4"/>
              <a:gd name="f120" fmla="+- f119 0 f117"/>
              <a:gd name="f121" fmla="+- f118 0 f117"/>
              <a:gd name="f122" fmla="*/ f121 1 18419"/>
              <a:gd name="f123" fmla="*/ f120 1 16833"/>
              <a:gd name="f124" fmla="*/ f117 1 f122"/>
              <a:gd name="f125" fmla="*/ f118 1 f122"/>
              <a:gd name="f126" fmla="*/ f117 1 f123"/>
              <a:gd name="f127" fmla="*/ f119 1 f123"/>
              <a:gd name="f128" fmla="*/ f124 f115 1"/>
              <a:gd name="f129" fmla="*/ f125 f115 1"/>
              <a:gd name="f130" fmla="*/ f127 f116 1"/>
              <a:gd name="f131" fmla="*/ f126 f1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8" t="f131" r="f129" b="f130"/>
            <a:pathLst>
              <a:path w="18419" h="16833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8"/>
                  <a:pt x="f11" y="f8"/>
                  <a:pt x="f12" y="f8"/>
                </a:cubicBezTo>
                <a:cubicBezTo>
                  <a:pt x="f13" y="f14"/>
                  <a:pt x="f15" y="f16"/>
                  <a:pt x="f17" y="f16"/>
                </a:cubicBezTo>
                <a:cubicBezTo>
                  <a:pt x="f18" y="f16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3" y="f45"/>
                </a:cubicBezTo>
                <a:cubicBezTo>
                  <a:pt x="f43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6"/>
                </a:cubicBezTo>
                <a:cubicBezTo>
                  <a:pt x="f68" y="f66"/>
                  <a:pt x="f69" y="f70"/>
                  <a:pt x="f71" y="f70"/>
                </a:cubicBezTo>
                <a:cubicBezTo>
                  <a:pt x="f72" y="f70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3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2"/>
                  <a:pt x="f5" y="f2"/>
                </a:cubicBezTo>
                <a:close/>
              </a:path>
            </a:pathLst>
          </a:custGeom>
          <a:noFill/>
          <a:ln w="28575" cap="flat">
            <a:solidFill>
              <a:srgbClr val="000000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688;p34">
            <a:extLst>
              <a:ext uri="{FF2B5EF4-FFF2-40B4-BE49-F238E27FC236}">
                <a16:creationId xmlns:a16="http://schemas.microsoft.com/office/drawing/2014/main" id="{B0F9DA6A-17E2-44D5-B158-C9F7B5F8A55F}"/>
              </a:ext>
            </a:extLst>
          </p:cNvPr>
          <p:cNvSpPr/>
          <p:nvPr/>
        </p:nvSpPr>
        <p:spPr>
          <a:xfrm>
            <a:off x="7031562" y="1958050"/>
            <a:ext cx="1027273" cy="939116"/>
          </a:xfrm>
          <a:custGeom>
            <a:gdLst>
              <a:gd name="f0" fmla="val w"/>
              <a:gd name="f1" fmla="val h"/>
              <a:gd name="f2" fmla="val 0"/>
              <a:gd name="f3" fmla="val 18419"/>
              <a:gd name="f4" fmla="val 16833"/>
              <a:gd name="f5" fmla="val 12177"/>
              <a:gd name="f6" fmla="val 11648"/>
              <a:gd name="f7" fmla="val 11109"/>
              <a:gd name="f8" fmla="val 46"/>
              <a:gd name="f9" fmla="val 10599"/>
              <a:gd name="f10" fmla="val 10579"/>
              <a:gd name="f11" fmla="val 10558"/>
              <a:gd name="f12" fmla="val 10538"/>
              <a:gd name="f13" fmla="val 10391"/>
              <a:gd name="f14" fmla="val 45"/>
              <a:gd name="f15" fmla="val 10250"/>
              <a:gd name="f16" fmla="val 43"/>
              <a:gd name="f17" fmla="val 10112"/>
              <a:gd name="f18" fmla="val 9632"/>
              <a:gd name="f19" fmla="val 9195"/>
              <a:gd name="f20" fmla="val 68"/>
              <a:gd name="f21" fmla="val 8715"/>
              <a:gd name="f22" fmla="val 262"/>
              <a:gd name="f23" fmla="val 8256"/>
              <a:gd name="f24" fmla="val 447"/>
              <a:gd name="f25" fmla="val 7784"/>
              <a:gd name="f26" fmla="val 577"/>
              <a:gd name="f27" fmla="val 7306"/>
              <a:gd name="f28" fmla="val 707"/>
              <a:gd name="f29" fmla="val 6073"/>
              <a:gd name="f30" fmla="val 1039"/>
              <a:gd name="f31" fmla="val 5021"/>
              <a:gd name="f32" fmla="val 1344"/>
              <a:gd name="f33" fmla="val 3911"/>
              <a:gd name="f34" fmla="val 2033"/>
              <a:gd name="f35" fmla="val 2246"/>
              <a:gd name="f36" fmla="val 3062"/>
              <a:gd name="f37" fmla="val 855"/>
              <a:gd name="f38" fmla="val 4763"/>
              <a:gd name="f39" fmla="val 292"/>
              <a:gd name="f40" fmla="val 6650"/>
              <a:gd name="f41" fmla="val 1"/>
              <a:gd name="f42" fmla="val 7637"/>
              <a:gd name="f43" fmla="val 143"/>
              <a:gd name="f44" fmla="val 8746"/>
              <a:gd name="f45" fmla="val 9767"/>
              <a:gd name="f46" fmla="val 10640"/>
              <a:gd name="f47" fmla="val 117"/>
              <a:gd name="f48" fmla="val 11328"/>
              <a:gd name="f49" fmla="val 422"/>
              <a:gd name="f50" fmla="val 12145"/>
              <a:gd name="f51" fmla="val 801"/>
              <a:gd name="f52" fmla="val 13168"/>
              <a:gd name="f53" fmla="val 1482"/>
              <a:gd name="f54" fmla="val 13643"/>
              <a:gd name="f55" fmla="val 2176"/>
              <a:gd name="f56" fmla="val 14444"/>
              <a:gd name="f57" fmla="val 2652"/>
              <a:gd name="f58" fmla="val 14992"/>
              <a:gd name="f59" fmla="val 3083"/>
              <a:gd name="f60" fmla="val 15451"/>
              <a:gd name="f61" fmla="val 3665"/>
              <a:gd name="f62" fmla="val 15882"/>
              <a:gd name="f63" fmla="val 4306"/>
              <a:gd name="f64" fmla="val 16414"/>
              <a:gd name="f65" fmla="val 5631"/>
              <a:gd name="f66" fmla="val 16763"/>
              <a:gd name="f67" fmla="val 6744"/>
              <a:gd name="f68" fmla="val 7524"/>
              <a:gd name="f69" fmla="val 8354"/>
              <a:gd name="f70" fmla="val 16832"/>
              <a:gd name="f71" fmla="val 9165"/>
              <a:gd name="f72" fmla="val 9611"/>
              <a:gd name="f73" fmla="val 10052"/>
              <a:gd name="f74" fmla="val 16811"/>
              <a:gd name="f75" fmla="val 10475"/>
              <a:gd name="f76" fmla="val 16746"/>
              <a:gd name="f77" fmla="val 11206"/>
              <a:gd name="f78" fmla="val 16633"/>
              <a:gd name="f79" fmla="val 12077"/>
              <a:gd name="f80" fmla="val 16225"/>
              <a:gd name="f81" fmla="val 12731"/>
              <a:gd name="f82" fmla="val 15896"/>
              <a:gd name="f83" fmla="val 13538"/>
              <a:gd name="f84" fmla="val 15487"/>
              <a:gd name="f85" fmla="val 14352"/>
              <a:gd name="f86" fmla="val 15025"/>
              <a:gd name="f87" fmla="val 15119"/>
              <a:gd name="f88" fmla="val 14547"/>
              <a:gd name="f89" fmla="val 16150"/>
              <a:gd name="f90" fmla="val 13902"/>
              <a:gd name="f91" fmla="val 17063"/>
              <a:gd name="f92" fmla="val 13221"/>
              <a:gd name="f93" fmla="val 17758"/>
              <a:gd name="f94" fmla="val 12198"/>
              <a:gd name="f95" fmla="val 18389"/>
              <a:gd name="f96" fmla="val 11262"/>
              <a:gd name="f97" fmla="val 18399"/>
              <a:gd name="f98" fmla="val 10368"/>
              <a:gd name="f99" fmla="val 18402"/>
              <a:gd name="f100" fmla="val 9275"/>
              <a:gd name="f101" fmla="val 6633"/>
              <a:gd name="f102" fmla="val 17798"/>
              <a:gd name="f103" fmla="val 4102"/>
              <a:gd name="f104" fmla="val 15970"/>
              <a:gd name="f105" fmla="val 2108"/>
              <a:gd name="f106" fmla="val 15233"/>
              <a:gd name="f107" fmla="val 1305"/>
              <a:gd name="f108" fmla="val 14279"/>
              <a:gd name="f109" fmla="val 291"/>
              <a:gd name="f110" fmla="val 13163"/>
              <a:gd name="f111" fmla="val 79"/>
              <a:gd name="f112" fmla="val 12845"/>
              <a:gd name="f113" fmla="val 19"/>
              <a:gd name="f114" fmla="val 12513"/>
              <a:gd name="f115" fmla="*/ f0 1 18419"/>
              <a:gd name="f116" fmla="*/ f1 1 16833"/>
              <a:gd name="f117" fmla="val f2"/>
              <a:gd name="f118" fmla="val f3"/>
              <a:gd name="f119" fmla="val f4"/>
              <a:gd name="f120" fmla="+- f119 0 f117"/>
              <a:gd name="f121" fmla="+- f118 0 f117"/>
              <a:gd name="f122" fmla="*/ f121 1 18419"/>
              <a:gd name="f123" fmla="*/ f120 1 16833"/>
              <a:gd name="f124" fmla="*/ f117 1 f122"/>
              <a:gd name="f125" fmla="*/ f118 1 f122"/>
              <a:gd name="f126" fmla="*/ f117 1 f123"/>
              <a:gd name="f127" fmla="*/ f119 1 f123"/>
              <a:gd name="f128" fmla="*/ f124 f115 1"/>
              <a:gd name="f129" fmla="*/ f125 f115 1"/>
              <a:gd name="f130" fmla="*/ f127 f116 1"/>
              <a:gd name="f131" fmla="*/ f126 f1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8" t="f131" r="f129" b="f130"/>
            <a:pathLst>
              <a:path w="18419" h="16833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8"/>
                  <a:pt x="f11" y="f8"/>
                  <a:pt x="f12" y="f8"/>
                </a:cubicBezTo>
                <a:cubicBezTo>
                  <a:pt x="f13" y="f14"/>
                  <a:pt x="f15" y="f16"/>
                  <a:pt x="f17" y="f16"/>
                </a:cubicBezTo>
                <a:cubicBezTo>
                  <a:pt x="f18" y="f16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3" y="f45"/>
                </a:cubicBezTo>
                <a:cubicBezTo>
                  <a:pt x="f43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6"/>
                </a:cubicBezTo>
                <a:cubicBezTo>
                  <a:pt x="f68" y="f66"/>
                  <a:pt x="f69" y="f70"/>
                  <a:pt x="f71" y="f70"/>
                </a:cubicBezTo>
                <a:cubicBezTo>
                  <a:pt x="f72" y="f70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3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2"/>
                  <a:pt x="f5" y="f2"/>
                </a:cubicBezTo>
                <a:close/>
              </a:path>
            </a:pathLst>
          </a:custGeom>
          <a:noFill/>
          <a:ln w="28575" cap="flat">
            <a:solidFill>
              <a:srgbClr val="000000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689;p34">
            <a:extLst>
              <a:ext uri="{FF2B5EF4-FFF2-40B4-BE49-F238E27FC236}">
                <a16:creationId xmlns:a16="http://schemas.microsoft.com/office/drawing/2014/main" id="{14779807-99C0-4133-BA77-FC17D029E0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grpSp>
        <p:nvGrpSpPr>
          <p:cNvPr id="9" name="Google Shape;1690;p34">
            <a:extLst>
              <a:ext uri="{FF2B5EF4-FFF2-40B4-BE49-F238E27FC236}">
                <a16:creationId xmlns:a16="http://schemas.microsoft.com/office/drawing/2014/main" id="{CE74E1C4-9538-48A6-896D-24F1E0106BEA}"/>
              </a:ext>
            </a:extLst>
          </p:cNvPr>
          <p:cNvGrpSpPr/>
          <p:nvPr/>
        </p:nvGrpSpPr>
        <p:grpSpPr>
          <a:xfrm>
            <a:off x="1335773" y="2148721"/>
            <a:ext cx="536432" cy="557784"/>
            <a:chOff x="1335773" y="2148721"/>
            <a:chExt cx="536432" cy="557784"/>
          </a:xfrm>
        </p:grpSpPr>
        <p:sp>
          <p:nvSpPr>
            <p:cNvPr id="10" name="Google Shape;1691;p34">
              <a:extLst>
                <a:ext uri="{FF2B5EF4-FFF2-40B4-BE49-F238E27FC236}">
                  <a16:creationId xmlns:a16="http://schemas.microsoft.com/office/drawing/2014/main" id="{1779D242-3DDB-4E01-80C5-F2D1AFB7074F}"/>
                </a:ext>
              </a:extLst>
            </p:cNvPr>
            <p:cNvSpPr/>
            <p:nvPr/>
          </p:nvSpPr>
          <p:spPr>
            <a:xfrm>
              <a:off x="1340190" y="2162327"/>
              <a:ext cx="521153" cy="538151"/>
            </a:xfrm>
            <a:custGeom>
              <a:gdLst>
                <a:gd name="f0" fmla="val w"/>
                <a:gd name="f1" fmla="val h"/>
                <a:gd name="f2" fmla="val 0"/>
                <a:gd name="f3" fmla="val 20846"/>
                <a:gd name="f4" fmla="val 21526"/>
                <a:gd name="f5" fmla="val 1223"/>
                <a:gd name="f6" fmla="val 317"/>
                <a:gd name="f7" fmla="val 227"/>
                <a:gd name="f8" fmla="val 2039"/>
                <a:gd name="f9" fmla="val 589"/>
                <a:gd name="f10" fmla="val 12462"/>
                <a:gd name="f11" fmla="val 18354"/>
                <a:gd name="f12" fmla="val 453"/>
                <a:gd name="f13" fmla="val 20438"/>
                <a:gd name="f14" fmla="val 1133"/>
                <a:gd name="f15" fmla="val 1858"/>
                <a:gd name="f16" fmla="val 21118"/>
                <a:gd name="f17" fmla="val 2220"/>
                <a:gd name="f18" fmla="val 17266"/>
                <a:gd name="f19" fmla="val 1903"/>
                <a:gd name="f20" fmla="val 14683"/>
                <a:gd name="f21" fmla="val 6616"/>
                <a:gd name="f22" fmla="val 2130"/>
                <a:gd name="f23" fmla="val 2810"/>
                <a:gd name="f24" fmla="val 5483"/>
                <a:gd name="f25" fmla="val 5211"/>
                <a:gd name="f26" fmla="val 4894"/>
                <a:gd name="f27" fmla="val 4214"/>
                <a:gd name="f28" fmla="val 5030"/>
                <a:gd name="f29" fmla="val 3852"/>
                <a:gd name="f30" fmla="val 5755"/>
                <a:gd name="f31" fmla="val 3625"/>
                <a:gd name="f32" fmla="val 8565"/>
                <a:gd name="f33" fmla="val 3807"/>
                <a:gd name="f34" fmla="val 15227"/>
                <a:gd name="f35" fmla="val 4124"/>
                <a:gd name="f36" fmla="val 15680"/>
                <a:gd name="f37" fmla="val 7976"/>
                <a:gd name="f38" fmla="val 15952"/>
                <a:gd name="f39" fmla="val 13504"/>
                <a:gd name="f40" fmla="val 15725"/>
                <a:gd name="f41" fmla="val 19622"/>
                <a:gd name="f42" fmla="val 15317"/>
                <a:gd name="f43" fmla="val 20574"/>
                <a:gd name="f44" fmla="val 14048"/>
                <a:gd name="f45" fmla="val 20393"/>
                <a:gd name="f46" fmla="val 4985"/>
                <a:gd name="f47" fmla="val 19804"/>
                <a:gd name="f48" fmla="val 4668"/>
                <a:gd name="f49" fmla="val 18036"/>
                <a:gd name="f50" fmla="val 4758"/>
                <a:gd name="f51" fmla="val 18127"/>
                <a:gd name="f52" fmla="val 3082"/>
                <a:gd name="f53" fmla="val 20529"/>
                <a:gd name="f54" fmla="val 2719"/>
                <a:gd name="f55" fmla="val 1949"/>
                <a:gd name="f56" fmla="val 20257"/>
                <a:gd name="f57" fmla="val 1450"/>
                <a:gd name="f58" fmla="val 9471"/>
                <a:gd name="f59" fmla="val 1496"/>
                <a:gd name="f60" fmla="val 2674"/>
                <a:gd name="f61" fmla="val 1632"/>
                <a:gd name="f62" fmla="val 1360"/>
                <a:gd name="f63" fmla="val 272"/>
                <a:gd name="f64" fmla="*/ f0 1 20846"/>
                <a:gd name="f65" fmla="*/ f1 1 21526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20846"/>
                <a:gd name="f72" fmla="*/ f69 1 21526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20846" h="21526">
                  <a:moveTo>
                    <a:pt x="f5" y="f2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10"/>
                  </a:lnTo>
                  <a:lnTo>
                    <a:pt x="f6" y="f11"/>
                  </a:lnTo>
                  <a:lnTo>
                    <a:pt x="f12" y="f13"/>
                  </a:lnTo>
                  <a:lnTo>
                    <a:pt x="f14" y="f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17" y="f21"/>
                  </a:lnTo>
                  <a:lnTo>
                    <a:pt x="f22" y="f23"/>
                  </a:lnTo>
                  <a:lnTo>
                    <a:pt x="f24" y="f23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3" y="f55"/>
                  </a:lnTo>
                  <a:lnTo>
                    <a:pt x="f56" y="f57"/>
                  </a:lnTo>
                  <a:lnTo>
                    <a:pt x="f58" y="f14"/>
                  </a:lnTo>
                  <a:lnTo>
                    <a:pt x="f48" y="f59"/>
                  </a:lnTo>
                  <a:lnTo>
                    <a:pt x="f60" y="f61"/>
                  </a:lnTo>
                  <a:lnTo>
                    <a:pt x="f22" y="f62"/>
                  </a:lnTo>
                  <a:lnTo>
                    <a:pt x="f55" y="f63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lIns="0" tIns="0" rIns="0" bIns="0"/>
            <a:lstStyle>
              <a:defPPr/>
            </a:lstStyle>
            <a:p>
              <a:pPr/>
              <a:endParaRPr lang="LID4096"/>
            </a:p>
          </p:txBody>
        </p:sp>
        <p:sp>
          <p:nvSpPr>
            <p:cNvPr id="11" name="Google Shape;1692;p34">
              <a:extLst>
                <a:ext uri="{FF2B5EF4-FFF2-40B4-BE49-F238E27FC236}">
                  <a16:creationId xmlns:a16="http://schemas.microsoft.com/office/drawing/2014/main" id="{3D165082-670D-4CDA-92F6-4BD35F4531D1}"/>
                </a:ext>
              </a:extLst>
            </p:cNvPr>
            <p:cNvSpPr/>
            <p:nvPr/>
          </p:nvSpPr>
          <p:spPr>
            <a:xfrm>
              <a:off x="1496534" y="2231428"/>
              <a:ext cx="269629" cy="56647"/>
            </a:xfrm>
            <a:custGeom>
              <a:gdLst>
                <a:gd name="f0" fmla="val w"/>
                <a:gd name="f1" fmla="val h"/>
                <a:gd name="f2" fmla="val 0"/>
                <a:gd name="f3" fmla="val 10785"/>
                <a:gd name="f4" fmla="val 2266"/>
                <a:gd name="f5" fmla="val 45"/>
                <a:gd name="f6" fmla="val 182"/>
                <a:gd name="f7" fmla="val 1858"/>
                <a:gd name="f8" fmla="val 4486"/>
                <a:gd name="f9" fmla="val 2040"/>
                <a:gd name="f10" fmla="val 10695"/>
                <a:gd name="f11" fmla="*/ f0 1 10785"/>
                <a:gd name="f12" fmla="*/ f1 1 226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785"/>
                <a:gd name="f19" fmla="*/ f16 1 226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785" h="2266">
                  <a:moveTo>
                    <a:pt x="f5" y="f6"/>
                  </a:moveTo>
                  <a:lnTo>
                    <a:pt x="f2" y="f7"/>
                  </a:lnTo>
                  <a:lnTo>
                    <a:pt x="f8" y="f4"/>
                  </a:lnTo>
                  <a:lnTo>
                    <a:pt x="f3" y="f9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lIns="0" tIns="0" rIns="0" bIns="0"/>
            <a:lstStyle>
              <a:defPPr/>
            </a:lstStyle>
            <a:p>
              <a:pPr/>
              <a:endParaRPr lang="LID4096"/>
            </a:p>
          </p:txBody>
        </p:sp>
        <p:grpSp>
          <p:nvGrpSpPr>
            <p:cNvPr id="12" name="Google Shape;1693;p34">
              <a:extLst>
                <a:ext uri="{FF2B5EF4-FFF2-40B4-BE49-F238E27FC236}">
                  <a16:creationId xmlns:a16="http://schemas.microsoft.com/office/drawing/2014/main" id="{BE0A677E-01F3-4E57-84BD-A46522F3F84D}"/>
                </a:ext>
              </a:extLst>
            </p:cNvPr>
            <p:cNvGrpSpPr/>
            <p:nvPr/>
          </p:nvGrpSpPr>
          <p:grpSpPr>
            <a:xfrm>
              <a:off x="1335773" y="2148721"/>
              <a:ext cx="536432" cy="557784"/>
              <a:chOff x="1335773" y="2148721"/>
              <a:chExt cx="536432" cy="557784"/>
            </a:xfrm>
          </p:grpSpPr>
          <p:sp>
            <p:nvSpPr>
              <p:cNvPr id="13" name="Google Shape;1694;p34">
                <a:extLst>
                  <a:ext uri="{FF2B5EF4-FFF2-40B4-BE49-F238E27FC236}">
                    <a16:creationId xmlns:a16="http://schemas.microsoft.com/office/drawing/2014/main" id="{FDA6A8F7-5CF3-47B4-8011-8F3B65EBCE44}"/>
                  </a:ext>
                </a:extLst>
              </p:cNvPr>
              <p:cNvSpPr/>
              <p:nvPr/>
            </p:nvSpPr>
            <p:spPr>
              <a:xfrm>
                <a:off x="1335773" y="2148721"/>
                <a:ext cx="536432" cy="557784"/>
              </a:xfrm>
              <a:custGeom>
                <a:gdLst>
                  <a:gd name="f0" fmla="val w"/>
                  <a:gd name="f1" fmla="val h"/>
                  <a:gd name="f2" fmla="val 0"/>
                  <a:gd name="f3" fmla="val 41697"/>
                  <a:gd name="f4" fmla="val 43357"/>
                  <a:gd name="f5" fmla="val 18245"/>
                  <a:gd name="f6" fmla="val 3876"/>
                  <a:gd name="f7" fmla="val 19240"/>
                  <a:gd name="f8" fmla="val 20223"/>
                  <a:gd name="f9" fmla="val 3914"/>
                  <a:gd name="f10" fmla="val 21182"/>
                  <a:gd name="f11" fmla="val 4011"/>
                  <a:gd name="f12" fmla="val 23337"/>
                  <a:gd name="f13" fmla="val 4232"/>
                  <a:gd name="f14" fmla="val 25561"/>
                  <a:gd name="f15" fmla="val 4361"/>
                  <a:gd name="f16" fmla="val 27778"/>
                  <a:gd name="f17" fmla="val 28237"/>
                  <a:gd name="f18" fmla="val 28696"/>
                  <a:gd name="f19" fmla="val 4356"/>
                  <a:gd name="f20" fmla="val 29154"/>
                  <a:gd name="f21" fmla="val 4344"/>
                  <a:gd name="f22" fmla="val 31083"/>
                  <a:gd name="f23" fmla="val 4303"/>
                  <a:gd name="f24" fmla="val 33166"/>
                  <a:gd name="f25" fmla="val 4094"/>
                  <a:gd name="f26" fmla="val 35203"/>
                  <a:gd name="f27" fmla="val 36443"/>
                  <a:gd name="f28" fmla="val 37667"/>
                  <a:gd name="f29" fmla="val 4171"/>
                  <a:gd name="f30" fmla="val 38828"/>
                  <a:gd name="f31" fmla="val 4411"/>
                  <a:gd name="f32" fmla="val 38820"/>
                  <a:gd name="f33" fmla="val 4410"/>
                  <a:gd name="f34" fmla="val 38816"/>
                  <a:gd name="f35" fmla="val 4409"/>
                  <a:gd name="f36" fmla="val 38814"/>
                  <a:gd name="f37" fmla="val 38777"/>
                  <a:gd name="f38" fmla="val 39440"/>
                  <a:gd name="f39" fmla="val 4605"/>
                  <a:gd name="f40" fmla="val 39668"/>
                  <a:gd name="f41" fmla="val 39735"/>
                  <a:gd name="f42" fmla="val 39764"/>
                  <a:gd name="f43" fmla="val 4588"/>
                  <a:gd name="f44" fmla="val 39729"/>
                  <a:gd name="f45" fmla="val 4545"/>
                  <a:gd name="f46" fmla="val 40695"/>
                  <a:gd name="f47" fmla="val 5712"/>
                  <a:gd name="f48" fmla="val 39094"/>
                  <a:gd name="f49" fmla="val 5846"/>
                  <a:gd name="f50" fmla="val 38628"/>
                  <a:gd name="f51" fmla="val 5912"/>
                  <a:gd name="f52" fmla="val 37498"/>
                  <a:gd name="f53" fmla="val 6143"/>
                  <a:gd name="f54" fmla="val 36385"/>
                  <a:gd name="f55" fmla="val 6214"/>
                  <a:gd name="f56" fmla="val 35265"/>
                  <a:gd name="f57" fmla="val 34764"/>
                  <a:gd name="f58" fmla="val 34263"/>
                  <a:gd name="f59" fmla="val 6200"/>
                  <a:gd name="f60" fmla="val 33757"/>
                  <a:gd name="f61" fmla="val 6179"/>
                  <a:gd name="f62" fmla="val 30555"/>
                  <a:gd name="f63" fmla="val 6079"/>
                  <a:gd name="f64" fmla="val 27320"/>
                  <a:gd name="f65" fmla="val 24084"/>
                  <a:gd name="f66" fmla="val 20815"/>
                  <a:gd name="f67" fmla="val 17579"/>
                  <a:gd name="f68" fmla="val 5812"/>
                  <a:gd name="f69" fmla="val 14277"/>
                  <a:gd name="f70" fmla="val 5779"/>
                  <a:gd name="f71" fmla="val 13510"/>
                  <a:gd name="f72" fmla="val 5337"/>
                  <a:gd name="f73" fmla="val 5979"/>
                  <a:gd name="f74" fmla="val 5204"/>
                  <a:gd name="f75" fmla="val 5170"/>
                  <a:gd name="f76" fmla="val 5512"/>
                  <a:gd name="f77" fmla="val 5137"/>
                  <a:gd name="f78" fmla="val 5045"/>
                  <a:gd name="f79" fmla="val 5070"/>
                  <a:gd name="f80" fmla="val 4578"/>
                  <a:gd name="f81" fmla="val 4511"/>
                  <a:gd name="f82" fmla="val 4445"/>
                  <a:gd name="f83" fmla="val 4378"/>
                  <a:gd name="f84" fmla="val 5607"/>
                  <a:gd name="f85" fmla="val 6230"/>
                  <a:gd name="f86" fmla="val 4663"/>
                  <a:gd name="f87" fmla="val 6883"/>
                  <a:gd name="f88" fmla="val 8299"/>
                  <a:gd name="f89" fmla="val 9856"/>
                  <a:gd name="f90" fmla="val 4313"/>
                  <a:gd name="f91" fmla="val 10975"/>
                  <a:gd name="f92" fmla="val 4244"/>
                  <a:gd name="f93" fmla="val 13318"/>
                  <a:gd name="f94" fmla="val 4102"/>
                  <a:gd name="f95" fmla="val 15813"/>
                  <a:gd name="f96" fmla="val 34858"/>
                  <a:gd name="f97" fmla="val 7547"/>
                  <a:gd name="f98" fmla="val 7714"/>
                  <a:gd name="f99" fmla="val 34892"/>
                  <a:gd name="f100" fmla="val 7880"/>
                  <a:gd name="f101" fmla="val 8080"/>
                  <a:gd name="f102" fmla="val 34925"/>
                  <a:gd name="f103" fmla="val 8481"/>
                  <a:gd name="f104" fmla="val 34958"/>
                  <a:gd name="f105" fmla="val 9081"/>
                  <a:gd name="f106" fmla="val 34825"/>
                  <a:gd name="f107" fmla="val 9482"/>
                  <a:gd name="f108" fmla="val 9548"/>
                  <a:gd name="f109" fmla="val 9582"/>
                  <a:gd name="f110" fmla="val 34792"/>
                  <a:gd name="f111" fmla="val 9615"/>
                  <a:gd name="f112" fmla="val 33624"/>
                  <a:gd name="f113" fmla="val 9415"/>
                  <a:gd name="f114" fmla="val 33657"/>
                  <a:gd name="f115" fmla="val 8948"/>
                  <a:gd name="f116" fmla="val 8748"/>
                  <a:gd name="f117" fmla="val 33591"/>
                  <a:gd name="f118" fmla="val 8347"/>
                  <a:gd name="f119" fmla="val 33524"/>
                  <a:gd name="f120" fmla="val 7947"/>
                  <a:gd name="f121" fmla="val 33491"/>
                  <a:gd name="f122" fmla="val 12242"/>
                  <a:gd name="f123" fmla="val 7113"/>
                  <a:gd name="f124" fmla="val 11642"/>
                  <a:gd name="f125" fmla="val 7814"/>
                  <a:gd name="f126" fmla="val 12642"/>
                  <a:gd name="f127" fmla="val 9448"/>
                  <a:gd name="f128" fmla="val 11675"/>
                  <a:gd name="f129" fmla="val 9782"/>
                  <a:gd name="f130" fmla="val 11592"/>
                  <a:gd name="f131" fmla="val 9798"/>
                  <a:gd name="f132" fmla="val 11500"/>
                  <a:gd name="f133" fmla="val 11408"/>
                  <a:gd name="f134" fmla="val 11316"/>
                  <a:gd name="f135" fmla="val 11225"/>
                  <a:gd name="f136" fmla="val 11141"/>
                  <a:gd name="f137" fmla="val 9815"/>
                  <a:gd name="f138" fmla="val 11075"/>
                  <a:gd name="f139" fmla="val 11008"/>
                  <a:gd name="f140" fmla="val 9800"/>
                  <a:gd name="f141" fmla="val 10981"/>
                  <a:gd name="f142" fmla="val 10974"/>
                  <a:gd name="f143" fmla="val 10970"/>
                  <a:gd name="f144" fmla="val 9801"/>
                  <a:gd name="f145" fmla="val 10968"/>
                  <a:gd name="f146" fmla="val 9803"/>
                  <a:gd name="f147" fmla="val 10919"/>
                  <a:gd name="f148" fmla="val 9685"/>
                  <a:gd name="f149" fmla="val 11076"/>
                  <a:gd name="f150" fmla="val 9278"/>
                  <a:gd name="f151" fmla="val 11108"/>
                  <a:gd name="f152" fmla="val 9181"/>
                  <a:gd name="f153" fmla="val 11275"/>
                  <a:gd name="f154" fmla="val 8514"/>
                  <a:gd name="f155" fmla="val 11308"/>
                  <a:gd name="f156" fmla="val 7780"/>
                  <a:gd name="f157" fmla="val 11175"/>
                  <a:gd name="f158" fmla="val 15618"/>
                  <a:gd name="f159" fmla="val 7111"/>
                  <a:gd name="f160" fmla="val 19049"/>
                  <a:gd name="f161" fmla="val 22480"/>
                  <a:gd name="f162" fmla="val 7349"/>
                  <a:gd name="f163" fmla="val 25911"/>
                  <a:gd name="f164" fmla="val 26114"/>
                  <a:gd name="f165" fmla="val 26316"/>
                  <a:gd name="f166" fmla="val 7348"/>
                  <a:gd name="f167" fmla="val 26519"/>
                  <a:gd name="f168" fmla="val 7347"/>
                  <a:gd name="f169" fmla="val 28620"/>
                  <a:gd name="f170" fmla="val 30789"/>
                  <a:gd name="f171" fmla="val 7513"/>
                  <a:gd name="f172" fmla="val 32924"/>
                  <a:gd name="f173" fmla="val 32823"/>
                  <a:gd name="f174" fmla="val 8147"/>
                  <a:gd name="f175" fmla="val 32623"/>
                  <a:gd name="f176" fmla="val 8981"/>
                  <a:gd name="f177" fmla="val 32723"/>
                  <a:gd name="f178" fmla="val 9648"/>
                  <a:gd name="f179" fmla="val 32056"/>
                  <a:gd name="f180" fmla="val 29527"/>
                  <a:gd name="f181" fmla="val 9775"/>
                  <a:gd name="f182" fmla="val 26908"/>
                  <a:gd name="f183" fmla="val 10321"/>
                  <a:gd name="f184" fmla="val 24342"/>
                  <a:gd name="f185" fmla="val 24200"/>
                  <a:gd name="f186" fmla="val 24058"/>
                  <a:gd name="f187" fmla="val 10319"/>
                  <a:gd name="f188" fmla="val 23917"/>
                  <a:gd name="f189" fmla="val 10315"/>
                  <a:gd name="f190" fmla="val 22683"/>
                  <a:gd name="f191" fmla="val 10249"/>
                  <a:gd name="f192" fmla="val 21449"/>
                  <a:gd name="f193" fmla="val 10015"/>
                  <a:gd name="f194" fmla="val 20181"/>
                  <a:gd name="f195" fmla="val 9982"/>
                  <a:gd name="f196" fmla="val 19442"/>
                  <a:gd name="f197" fmla="val 18696"/>
                  <a:gd name="f198" fmla="val 10003"/>
                  <a:gd name="f199" fmla="val 17949"/>
                  <a:gd name="f200" fmla="val 17078"/>
                  <a:gd name="f201" fmla="val 16206"/>
                  <a:gd name="f202" fmla="val 9974"/>
                  <a:gd name="f203" fmla="val 15344"/>
                  <a:gd name="f204" fmla="val 9848"/>
                  <a:gd name="f205" fmla="val 14733"/>
                  <a:gd name="f206" fmla="val 9747"/>
                  <a:gd name="f207" fmla="val 14160"/>
                  <a:gd name="f208" fmla="val 9703"/>
                  <a:gd name="f209" fmla="val 13582"/>
                  <a:gd name="f210" fmla="val 13403"/>
                  <a:gd name="f211" fmla="val 13224"/>
                  <a:gd name="f212" fmla="val 9707"/>
                  <a:gd name="f213" fmla="val 13043"/>
                  <a:gd name="f214" fmla="val 9715"/>
                  <a:gd name="f215" fmla="val 13176"/>
                  <a:gd name="f216" fmla="val 9348"/>
                  <a:gd name="f217" fmla="val 13143"/>
                  <a:gd name="f218" fmla="val 8548"/>
                  <a:gd name="f219" fmla="val 13109"/>
                  <a:gd name="f220" fmla="val 7647"/>
                  <a:gd name="f221" fmla="val 13009"/>
                  <a:gd name="f222" fmla="val 7247"/>
                  <a:gd name="f223" fmla="val 7180"/>
                  <a:gd name="f224" fmla="val 12976"/>
                  <a:gd name="f225" fmla="val 7146"/>
                  <a:gd name="f226" fmla="val 12943"/>
                  <a:gd name="f227" fmla="val 15011"/>
                  <a:gd name="f228" fmla="val 15213"/>
                  <a:gd name="f229" fmla="val 15416"/>
                  <a:gd name="f230" fmla="val 38088"/>
                  <a:gd name="f231" fmla="val 10877"/>
                  <a:gd name="f232" fmla="val 38256"/>
                  <a:gd name="f233" fmla="val 38425"/>
                  <a:gd name="f234" fmla="val 10879"/>
                  <a:gd name="f235" fmla="val 38594"/>
                  <a:gd name="f236" fmla="val 10883"/>
                  <a:gd name="f237" fmla="val 39395"/>
                  <a:gd name="f238" fmla="val 11550"/>
                  <a:gd name="f239" fmla="val 39195"/>
                  <a:gd name="f240" fmla="val 12584"/>
                  <a:gd name="f241" fmla="val 13951"/>
                  <a:gd name="f242" fmla="val 39161"/>
                  <a:gd name="f243" fmla="val 15719"/>
                  <a:gd name="f244" fmla="val 17487"/>
                  <a:gd name="f245" fmla="val 19222"/>
                  <a:gd name="f246" fmla="val 22224"/>
                  <a:gd name="f247" fmla="val 39662"/>
                  <a:gd name="f248" fmla="val 25159"/>
                  <a:gd name="f249" fmla="val 28162"/>
                  <a:gd name="f250" fmla="val 38961"/>
                  <a:gd name="f251" fmla="val 29229"/>
                  <a:gd name="f252" fmla="val 29663"/>
                  <a:gd name="f253" fmla="val 37860"/>
                  <a:gd name="f254" fmla="val 30096"/>
                  <a:gd name="f255" fmla="val 36860"/>
                  <a:gd name="f256" fmla="val 30463"/>
                  <a:gd name="f257" fmla="val 36092"/>
                  <a:gd name="f258" fmla="val 30430"/>
                  <a:gd name="f259" fmla="val 35092"/>
                  <a:gd name="f260" fmla="val 30497"/>
                  <a:gd name="f261" fmla="val 33691"/>
                  <a:gd name="f262" fmla="val 30563"/>
                  <a:gd name="f263" fmla="val 32290"/>
                  <a:gd name="f264" fmla="val 30663"/>
                  <a:gd name="f265" fmla="val 30922"/>
                  <a:gd name="f266" fmla="val 30797"/>
                  <a:gd name="f267" fmla="val 29783"/>
                  <a:gd name="f268" fmla="val 30928"/>
                  <a:gd name="f269" fmla="val 28644"/>
                  <a:gd name="f270" fmla="val 30956"/>
                  <a:gd name="f271" fmla="val 27505"/>
                  <a:gd name="f272" fmla="val 26646"/>
                  <a:gd name="f273" fmla="val 25786"/>
                  <a:gd name="f274" fmla="val 30940"/>
                  <a:gd name="f275" fmla="val 24927"/>
                  <a:gd name="f276" fmla="val 24023"/>
                  <a:gd name="f277" fmla="val 23120"/>
                  <a:gd name="f278" fmla="val 30958"/>
                  <a:gd name="f279" fmla="val 22216"/>
                  <a:gd name="f280" fmla="val 31030"/>
                  <a:gd name="f281" fmla="val 19883"/>
                  <a:gd name="f282" fmla="val 31210"/>
                  <a:gd name="f283" fmla="val 17522"/>
                  <a:gd name="f284" fmla="val 31336"/>
                  <a:gd name="f285" fmla="val 15135"/>
                  <a:gd name="f286" fmla="val 14861"/>
                  <a:gd name="f287" fmla="val 14586"/>
                  <a:gd name="f288" fmla="val 31334"/>
                  <a:gd name="f289" fmla="val 14310"/>
                  <a:gd name="f290" fmla="val 31330"/>
                  <a:gd name="f291" fmla="val 14123"/>
                  <a:gd name="f292" fmla="val 13932"/>
                  <a:gd name="f293" fmla="val 31331"/>
                  <a:gd name="f294" fmla="val 13739"/>
                  <a:gd name="f295" fmla="val 12389"/>
                  <a:gd name="f296" fmla="val 10933"/>
                  <a:gd name="f297" fmla="val 31305"/>
                  <a:gd name="f298" fmla="val 30897"/>
                  <a:gd name="f299" fmla="val 9140"/>
                  <a:gd name="f300" fmla="val 30697"/>
                  <a:gd name="f301" fmla="val 8606"/>
                  <a:gd name="f302" fmla="val 8306"/>
                  <a:gd name="f303" fmla="val 30063"/>
                  <a:gd name="f304" fmla="val 8006"/>
                  <a:gd name="f305" fmla="val 29496"/>
                  <a:gd name="f306" fmla="val 28028"/>
                  <a:gd name="f307" fmla="val 27361"/>
                  <a:gd name="f308" fmla="val 24225"/>
                  <a:gd name="f309" fmla="val 21157"/>
                  <a:gd name="f310" fmla="val 7906"/>
                  <a:gd name="f311" fmla="val 18054"/>
                  <a:gd name="f312" fmla="val 7872"/>
                  <a:gd name="f313" fmla="val 16553"/>
                  <a:gd name="f314" fmla="val 7939"/>
                  <a:gd name="f315" fmla="val 15119"/>
                  <a:gd name="f316" fmla="val 13618"/>
                  <a:gd name="f317" fmla="val 8106"/>
                  <a:gd name="f318" fmla="val 12484"/>
                  <a:gd name="f319" fmla="val 11883"/>
                  <a:gd name="f320" fmla="val 9040"/>
                  <a:gd name="f321" fmla="val 11116"/>
                  <a:gd name="f322" fmla="val 9107"/>
                  <a:gd name="f323" fmla="val 11049"/>
                  <a:gd name="f324" fmla="val 11016"/>
                  <a:gd name="f325" fmla="val 9207"/>
                  <a:gd name="f326" fmla="val 10983"/>
                  <a:gd name="f327" fmla="val 9318"/>
                  <a:gd name="f328" fmla="val 10994"/>
                  <a:gd name="f329" fmla="val 9433"/>
                  <a:gd name="f330" fmla="val 10997"/>
                  <a:gd name="f331" fmla="val 9553"/>
                  <a:gd name="f332" fmla="val 9792"/>
                  <a:gd name="f333" fmla="val 10052"/>
                  <a:gd name="f334" fmla="val 10341"/>
                  <a:gd name="f335" fmla="val 10832"/>
                  <a:gd name="f336" fmla="val 10956"/>
                  <a:gd name="f337" fmla="val 11307"/>
                  <a:gd name="f338" fmla="val 10943"/>
                  <a:gd name="f339" fmla="val 11774"/>
                  <a:gd name="f340" fmla="val 13050"/>
                  <a:gd name="f341" fmla="val 14268"/>
                  <a:gd name="f342" fmla="val 11036"/>
                  <a:gd name="f343" fmla="val 15611"/>
                  <a:gd name="f344" fmla="val 11183"/>
                  <a:gd name="f345" fmla="val 16221"/>
                  <a:gd name="f346" fmla="val 11250"/>
                  <a:gd name="f347" fmla="val 16835"/>
                  <a:gd name="f348" fmla="val 11269"/>
                  <a:gd name="f349" fmla="val 17454"/>
                  <a:gd name="f350" fmla="val 18175"/>
                  <a:gd name="f351" fmla="val 18901"/>
                  <a:gd name="f352" fmla="val 11244"/>
                  <a:gd name="f353" fmla="val 19628"/>
                  <a:gd name="f354" fmla="val 19812"/>
                  <a:gd name="f355" fmla="val 19997"/>
                  <a:gd name="f356" fmla="val 11245"/>
                  <a:gd name="f357" fmla="val 11249"/>
                  <a:gd name="f358" fmla="val 21572"/>
                  <a:gd name="f359" fmla="val 11281"/>
                  <a:gd name="f360" fmla="val 22933"/>
                  <a:gd name="f361" fmla="val 11552"/>
                  <a:gd name="f362" fmla="val 24320"/>
                  <a:gd name="f363" fmla="val 24397"/>
                  <a:gd name="f364" fmla="val 24474"/>
                  <a:gd name="f365" fmla="val 11551"/>
                  <a:gd name="f366" fmla="val 24551"/>
                  <a:gd name="f367" fmla="val 27545"/>
                  <a:gd name="f368" fmla="val 11455"/>
                  <a:gd name="f369" fmla="val 30538"/>
                  <a:gd name="f370" fmla="val 10944"/>
                  <a:gd name="f371" fmla="val 33560"/>
                  <a:gd name="f372" fmla="val 33737"/>
                  <a:gd name="f373" fmla="val 33914"/>
                  <a:gd name="f374" fmla="val 10946"/>
                  <a:gd name="f375" fmla="val 34091"/>
                  <a:gd name="f376" fmla="val 10949"/>
                  <a:gd name="f377" fmla="val 34264"/>
                  <a:gd name="f378" fmla="val 10953"/>
                  <a:gd name="f379" fmla="val 34436"/>
                  <a:gd name="f380" fmla="val 10955"/>
                  <a:gd name="f381" fmla="val 34607"/>
                  <a:gd name="f382" fmla="val 35785"/>
                  <a:gd name="f383" fmla="val 36930"/>
                  <a:gd name="f384" fmla="val 2757"/>
                  <a:gd name="f385" fmla="val 1593"/>
                  <a:gd name="f386" fmla="val 2952"/>
                  <a:gd name="f387" fmla="val 3167"/>
                  <a:gd name="f388" fmla="val 1610"/>
                  <a:gd name="f389" fmla="val 3402"/>
                  <a:gd name="f390" fmla="val 1643"/>
                  <a:gd name="f391" fmla="val 4070"/>
                  <a:gd name="f392" fmla="val 2310"/>
                  <a:gd name="f393" fmla="val 4003"/>
                  <a:gd name="f394" fmla="val 5012"/>
                  <a:gd name="f395" fmla="val 3970"/>
                  <a:gd name="f396" fmla="val 6212"/>
                  <a:gd name="f397" fmla="val 6346"/>
                  <a:gd name="f398" fmla="val 6413"/>
                  <a:gd name="f399" fmla="val 6479"/>
                  <a:gd name="f400" fmla="val 6579"/>
                  <a:gd name="f401" fmla="val 4036"/>
                  <a:gd name="f402" fmla="val 6613"/>
                  <a:gd name="f403" fmla="val 8014"/>
                  <a:gd name="f404" fmla="val 10816"/>
                  <a:gd name="f405" fmla="val 14318"/>
                  <a:gd name="f406" fmla="val 3936"/>
                  <a:gd name="f407" fmla="val 17821"/>
                  <a:gd name="f408" fmla="val 21323"/>
                  <a:gd name="f409" fmla="val 3903"/>
                  <a:gd name="f410" fmla="val 24159"/>
                  <a:gd name="f411" fmla="val 3803"/>
                  <a:gd name="f412" fmla="val 26961"/>
                  <a:gd name="f413" fmla="val 3669"/>
                  <a:gd name="f414" fmla="val 29763"/>
                  <a:gd name="f415" fmla="val 3569"/>
                  <a:gd name="f416" fmla="val 31197"/>
                  <a:gd name="f417" fmla="val 32631"/>
                  <a:gd name="f418" fmla="val 34066"/>
                  <a:gd name="f419" fmla="val 34733"/>
                  <a:gd name="f420" fmla="val 35433"/>
                  <a:gd name="f421" fmla="val 36101"/>
                  <a:gd name="f422" fmla="val 3869"/>
                  <a:gd name="f423" fmla="val 36134"/>
                  <a:gd name="f424" fmla="val 37001"/>
                  <a:gd name="f425" fmla="val 3469"/>
                  <a:gd name="f426" fmla="val 37835"/>
                  <a:gd name="f427" fmla="val 38736"/>
                  <a:gd name="f428" fmla="val 3336"/>
                  <a:gd name="f429" fmla="val 39336"/>
                  <a:gd name="f430" fmla="val 3503"/>
                  <a:gd name="f431" fmla="val 40370"/>
                  <a:gd name="f432" fmla="val 3302"/>
                  <a:gd name="f433" fmla="val 40971"/>
                  <a:gd name="f434" fmla="val 3368"/>
                  <a:gd name="f435" fmla="val 41430"/>
                  <a:gd name="f436" fmla="val 3304"/>
                  <a:gd name="f437" fmla="val 41660"/>
                  <a:gd name="f438" fmla="val 3112"/>
                  <a:gd name="f439" fmla="val 3010"/>
                  <a:gd name="f440" fmla="val 2874"/>
                  <a:gd name="f441" fmla="val 41597"/>
                  <a:gd name="f442" fmla="val 2702"/>
                  <a:gd name="f443" fmla="val 41471"/>
                  <a:gd name="f444" fmla="val 2302"/>
                  <a:gd name="f445" fmla="val 2068"/>
                  <a:gd name="f446" fmla="val 41304"/>
                  <a:gd name="f447" fmla="val 2035"/>
                  <a:gd name="f448" fmla="val 40937"/>
                  <a:gd name="f449" fmla="val 1768"/>
                  <a:gd name="f450" fmla="val 40504"/>
                  <a:gd name="f451" fmla="val 1868"/>
                  <a:gd name="f452" fmla="val 39837"/>
                  <a:gd name="f453" fmla="val 1835"/>
                  <a:gd name="f454" fmla="val 1801"/>
                  <a:gd name="f455" fmla="val 38769"/>
                  <a:gd name="f456" fmla="val 1668"/>
                  <a:gd name="f457" fmla="val 38235"/>
                  <a:gd name="f458" fmla="val 1601"/>
                  <a:gd name="f459" fmla="val 37702"/>
                  <a:gd name="f460" fmla="val 1935"/>
                  <a:gd name="f461" fmla="val 34833"/>
                  <a:gd name="f462" fmla="val 31864"/>
                  <a:gd name="f463" fmla="val 1901"/>
                  <a:gd name="f464" fmla="val 28995"/>
                  <a:gd name="f465" fmla="val 1968"/>
                  <a:gd name="f466" fmla="val 25927"/>
                  <a:gd name="f467" fmla="val 2102"/>
                  <a:gd name="f468" fmla="val 22858"/>
                  <a:gd name="f469" fmla="val 19789"/>
                  <a:gd name="f470" fmla="val 16853"/>
                  <a:gd name="f471" fmla="val 1334"/>
                  <a:gd name="f472" fmla="val 13885"/>
                  <a:gd name="f473" fmla="val 1368"/>
                  <a:gd name="f474" fmla="val 1401"/>
                  <a:gd name="f475" fmla="val 9215"/>
                  <a:gd name="f476" fmla="val 4978"/>
                  <a:gd name="f477" fmla="val 1301"/>
                  <a:gd name="f478" fmla="val 4178"/>
                  <a:gd name="f479" fmla="val 3377"/>
                  <a:gd name="f480" fmla="val 2943"/>
                  <a:gd name="f481" fmla="val 1312"/>
                  <a:gd name="f482" fmla="val 2024"/>
                  <a:gd name="f483" fmla="val 1769"/>
                  <a:gd name="f484" fmla="val 2395"/>
                  <a:gd name="f485" fmla="val 1"/>
                  <a:gd name="f486" fmla="val 255"/>
                  <a:gd name="f487" fmla="val 66"/>
                  <a:gd name="f488" fmla="val 2528"/>
                  <a:gd name="f489" fmla="val 33"/>
                  <a:gd name="f490" fmla="val 7980"/>
                  <a:gd name="f491" fmla="val 133"/>
                  <a:gd name="f492" fmla="val 11750"/>
                  <a:gd name="f493" fmla="val 234"/>
                  <a:gd name="f494" fmla="val 15519"/>
                  <a:gd name="f495" fmla="val 300"/>
                  <a:gd name="f496" fmla="val 600"/>
                  <a:gd name="f497" fmla="val 19322"/>
                  <a:gd name="f498" fmla="val 534"/>
                  <a:gd name="f499" fmla="val 21257"/>
                  <a:gd name="f500" fmla="val 500"/>
                  <a:gd name="f501" fmla="val 22457"/>
                  <a:gd name="f502" fmla="val 23658"/>
                  <a:gd name="f503" fmla="val 24893"/>
                  <a:gd name="f504" fmla="val 434"/>
                  <a:gd name="f505" fmla="val 26594"/>
                  <a:gd name="f506" fmla="val 367"/>
                  <a:gd name="f507" fmla="val 28295"/>
                  <a:gd name="f508" fmla="val 334"/>
                  <a:gd name="f509" fmla="val 30030"/>
                  <a:gd name="f510" fmla="val 31597"/>
                  <a:gd name="f511" fmla="val 33065"/>
                  <a:gd name="f512" fmla="val 34633"/>
                  <a:gd name="f513" fmla="val 567"/>
                  <a:gd name="f514" fmla="val 35934"/>
                  <a:gd name="f515" fmla="val 400"/>
                  <a:gd name="f516" fmla="val 37168"/>
                  <a:gd name="f517" fmla="val 38469"/>
                  <a:gd name="f518" fmla="val 701"/>
                  <a:gd name="f519" fmla="val 39636"/>
                  <a:gd name="f520" fmla="val 40771"/>
                  <a:gd name="f521" fmla="val 1001"/>
                  <a:gd name="f522" fmla="val 41871"/>
                  <a:gd name="f523" fmla="val 1384"/>
                  <a:gd name="f524" fmla="val 42660"/>
                  <a:gd name="f525" fmla="val 2208"/>
                  <a:gd name="f526" fmla="val 3021"/>
                  <a:gd name="f527" fmla="val 3412"/>
                  <a:gd name="f528" fmla="val 3800"/>
                  <a:gd name="f529" fmla="val 43195"/>
                  <a:gd name="f530" fmla="val 4136"/>
                  <a:gd name="f531" fmla="val 42805"/>
                  <a:gd name="f532" fmla="val 4770"/>
                  <a:gd name="f533" fmla="val 42071"/>
                  <a:gd name="f534" fmla="val 4904"/>
                  <a:gd name="f535" fmla="val 4837"/>
                  <a:gd name="f536" fmla="val 39770"/>
                  <a:gd name="f537" fmla="val 5004"/>
                  <a:gd name="f538" fmla="val 39670"/>
                  <a:gd name="f539" fmla="val 39503"/>
                  <a:gd name="f540" fmla="val 39236"/>
                  <a:gd name="f541" fmla="val 5270"/>
                  <a:gd name="f542" fmla="val 37268"/>
                  <a:gd name="f543" fmla="val 35300"/>
                  <a:gd name="f544" fmla="val 5304"/>
                  <a:gd name="f545" fmla="val 33332"/>
                  <a:gd name="f546" fmla="val 32365"/>
                  <a:gd name="f547" fmla="val 30363"/>
                  <a:gd name="f548" fmla="val 29596"/>
                  <a:gd name="f549" fmla="val 5237"/>
                  <a:gd name="f550" fmla="val 28829"/>
                  <a:gd name="f551" fmla="val 28061"/>
                  <a:gd name="f552" fmla="val 5537"/>
                  <a:gd name="f553" fmla="val 24259"/>
                  <a:gd name="f554" fmla="val 20323"/>
                  <a:gd name="f555" fmla="val 16520"/>
                  <a:gd name="f556" fmla="val 13451"/>
                  <a:gd name="f557" fmla="val 5371"/>
                  <a:gd name="f558" fmla="val 10282"/>
                  <a:gd name="f559" fmla="val 5635"/>
                  <a:gd name="f560" fmla="val 7228"/>
                  <a:gd name="f561" fmla="val 6004"/>
                  <a:gd name="f562" fmla="val 7245"/>
                  <a:gd name="f563" fmla="val 6377"/>
                  <a:gd name="f564" fmla="val 7302"/>
                  <a:gd name="f565" fmla="val 8246"/>
                  <a:gd name="f566" fmla="val 7137"/>
                  <a:gd name="f567" fmla="val 9173"/>
                  <a:gd name="f568" fmla="val 10241"/>
                  <a:gd name="f569" fmla="val 10207"/>
                  <a:gd name="f570" fmla="val 8181"/>
                  <a:gd name="f571" fmla="val 10141"/>
                  <a:gd name="f572" fmla="val 8681"/>
                  <a:gd name="f573" fmla="val 10074"/>
                  <a:gd name="f574" fmla="val 9048"/>
                  <a:gd name="f575" fmla="val 9940"/>
                  <a:gd name="f576" fmla="val 9381"/>
                  <a:gd name="f577" fmla="val 9907"/>
                  <a:gd name="f578" fmla="val 9748"/>
                  <a:gd name="f579" fmla="val 9949"/>
                  <a:gd name="f580" fmla="val 10049"/>
                  <a:gd name="f581" fmla="val 9273"/>
                  <a:gd name="f582" fmla="val 10115"/>
                  <a:gd name="f583" fmla="val 10215"/>
                  <a:gd name="f584" fmla="val 7839"/>
                  <a:gd name="f585" fmla="val 7772"/>
                  <a:gd name="f586" fmla="val 10349"/>
                  <a:gd name="f587" fmla="val 10416"/>
                  <a:gd name="f588" fmla="val 10482"/>
                  <a:gd name="f589" fmla="val 10549"/>
                  <a:gd name="f590" fmla="val 10616"/>
                  <a:gd name="f591" fmla="val 10716"/>
                  <a:gd name="f592" fmla="val 7605"/>
                  <a:gd name="f593" fmla="val 7439"/>
                  <a:gd name="f594" fmla="val 11149"/>
                  <a:gd name="f595" fmla="val 6972"/>
                  <a:gd name="f596" fmla="val 7138"/>
                  <a:gd name="f597" fmla="val 13151"/>
                  <a:gd name="f598" fmla="val 7072"/>
                  <a:gd name="f599" fmla="val 13985"/>
                  <a:gd name="f600" fmla="val 6738"/>
                  <a:gd name="f601" fmla="val 7005"/>
                  <a:gd name="f602" fmla="val 20823"/>
                  <a:gd name="f603" fmla="val 24292"/>
                  <a:gd name="f604" fmla="val 25960"/>
                  <a:gd name="f605" fmla="val 27628"/>
                  <a:gd name="f606" fmla="val 29296"/>
                  <a:gd name="f607" fmla="val 6872"/>
                  <a:gd name="f608" fmla="val 31097"/>
                  <a:gd name="f609" fmla="val 7539"/>
                  <a:gd name="f610" fmla="val 31664"/>
                  <a:gd name="f611" fmla="val 32131"/>
                  <a:gd name="f612" fmla="val 9674"/>
                  <a:gd name="f613" fmla="val 32231"/>
                  <a:gd name="f614" fmla="val 32465"/>
                  <a:gd name="f615" fmla="val 12509"/>
                  <a:gd name="f616" fmla="val 32665"/>
                  <a:gd name="f617" fmla="val 13977"/>
                  <a:gd name="f618" fmla="val 32698"/>
                  <a:gd name="f619" fmla="val 14053"/>
                  <a:gd name="f620" fmla="val 32700"/>
                  <a:gd name="f621" fmla="val 14130"/>
                  <a:gd name="f622" fmla="val 14206"/>
                  <a:gd name="f623" fmla="val 15654"/>
                  <a:gd name="f624" fmla="val 17103"/>
                  <a:gd name="f625" fmla="val 32429"/>
                  <a:gd name="f626" fmla="val 18551"/>
                  <a:gd name="f627" fmla="val 18627"/>
                  <a:gd name="f628" fmla="val 18704"/>
                  <a:gd name="f629" fmla="val 32430"/>
                  <a:gd name="f630" fmla="val 18780"/>
                  <a:gd name="f631" fmla="val 32431"/>
                  <a:gd name="f632" fmla="val 19347"/>
                  <a:gd name="f633" fmla="val 19948"/>
                  <a:gd name="f634" fmla="val 32731"/>
                  <a:gd name="f635" fmla="val 20548"/>
                  <a:gd name="f636" fmla="val 21482"/>
                  <a:gd name="f637" fmla="val 22416"/>
                  <a:gd name="f638" fmla="val 23383"/>
                  <a:gd name="f639" fmla="val 32398"/>
                  <a:gd name="f640" fmla="val 26452"/>
                  <a:gd name="f641" fmla="val 29454"/>
                  <a:gd name="f642" fmla="val 32523"/>
                  <a:gd name="f643" fmla="val 32164"/>
                  <a:gd name="f644" fmla="val 34124"/>
                  <a:gd name="f645" fmla="val 32031"/>
                  <a:gd name="f646" fmla="val 35759"/>
                  <a:gd name="f647" fmla="val 31998"/>
                  <a:gd name="f648" fmla="val 37327"/>
                  <a:gd name="f649" fmla="val 31831"/>
                  <a:gd name="f650" fmla="val 38227"/>
                  <a:gd name="f651" fmla="val 31731"/>
                  <a:gd name="f652" fmla="val 39061"/>
                  <a:gd name="f653" fmla="val 31631"/>
                  <a:gd name="f654" fmla="val 30930"/>
                  <a:gd name="f655" fmla="val 40996"/>
                  <a:gd name="f656" fmla="val 29396"/>
                  <a:gd name="f657" fmla="val 40963"/>
                  <a:gd name="f658" fmla="val 25760"/>
                  <a:gd name="f659" fmla="val 40896"/>
                  <a:gd name="f660" fmla="val 23959"/>
                  <a:gd name="f661" fmla="val 40796"/>
                  <a:gd name="f662" fmla="val 40596"/>
                  <a:gd name="f663" fmla="val 20556"/>
                  <a:gd name="f664" fmla="val 18822"/>
                  <a:gd name="f665" fmla="val 16820"/>
                  <a:gd name="f666" fmla="val 14785"/>
                  <a:gd name="f667" fmla="val 12784"/>
                  <a:gd name="f668" fmla="val 40129"/>
                  <a:gd name="f669" fmla="val 39815"/>
                  <a:gd name="f670" fmla="val 9502"/>
                  <a:gd name="f671" fmla="val 39427"/>
                  <a:gd name="f672" fmla="val 9406"/>
                  <a:gd name="f673" fmla="val 39029"/>
                  <a:gd name="f674" fmla="val 38666"/>
                  <a:gd name="f675" fmla="val 38294"/>
                  <a:gd name="f676" fmla="val 9486"/>
                  <a:gd name="f677" fmla="val 37960"/>
                  <a:gd name="f678" fmla="val 37360"/>
                  <a:gd name="f679" fmla="val 36760"/>
                  <a:gd name="f680" fmla="val 9515"/>
                  <a:gd name="f681" fmla="val 36693"/>
                  <a:gd name="f682" fmla="val 36459"/>
                  <a:gd name="f683" fmla="val 36226"/>
                  <a:gd name="f684" fmla="val 35992"/>
                  <a:gd name="f685" fmla="val 36126"/>
                  <a:gd name="f686" fmla="val 8914"/>
                  <a:gd name="f687" fmla="val 36159"/>
                  <a:gd name="f688" fmla="val 8114"/>
                  <a:gd name="f689" fmla="val 36026"/>
                  <a:gd name="f690" fmla="val 36593"/>
                  <a:gd name="f691" fmla="val 7480"/>
                  <a:gd name="f692" fmla="val 37127"/>
                  <a:gd name="f693" fmla="val 7413"/>
                  <a:gd name="f694" fmla="val 37694"/>
                  <a:gd name="f695" fmla="val 41696"/>
                  <a:gd name="f696" fmla="val 6880"/>
                  <a:gd name="f697" fmla="val 41263"/>
                  <a:gd name="f698" fmla="val 4811"/>
                  <a:gd name="f699" fmla="val 3242"/>
                  <a:gd name="f700" fmla="val 39288"/>
                  <a:gd name="f701" fmla="val 2982"/>
                  <a:gd name="f702" fmla="val 37722"/>
                  <a:gd name="f703" fmla="val 37025"/>
                  <a:gd name="f704" fmla="val 36349"/>
                  <a:gd name="f705" fmla="val 3033"/>
                  <a:gd name="f706" fmla="val 35826"/>
                  <a:gd name="f707" fmla="val 3044"/>
                  <a:gd name="f708" fmla="val 3077"/>
                  <a:gd name="f709" fmla="val 33224"/>
                  <a:gd name="f710" fmla="val 32356"/>
                  <a:gd name="f711" fmla="val 31489"/>
                  <a:gd name="f712" fmla="val 30622"/>
                  <a:gd name="f713" fmla="val 3110"/>
                  <a:gd name="f714" fmla="val 30492"/>
                  <a:gd name="f715" fmla="val 30362"/>
                  <a:gd name="f716" fmla="val 3114"/>
                  <a:gd name="f717" fmla="val 30233"/>
                  <a:gd name="f718" fmla="val 28407"/>
                  <a:gd name="f719" fmla="val 26660"/>
                  <a:gd name="f720" fmla="val 2906"/>
                  <a:gd name="f721" fmla="val 24884"/>
                  <a:gd name="f722" fmla="val 2843"/>
                  <a:gd name="f723" fmla="val 23615"/>
                  <a:gd name="f724" fmla="val 2808"/>
                  <a:gd name="f725" fmla="val 22338"/>
                  <a:gd name="f726" fmla="val 2789"/>
                  <a:gd name="f727" fmla="val 21056"/>
                  <a:gd name="f728" fmla="val 18767"/>
                  <a:gd name="f729" fmla="val 16465"/>
                  <a:gd name="f730" fmla="val 2849"/>
                  <a:gd name="f731" fmla="val 14177"/>
                  <a:gd name="f732" fmla="val 2977"/>
                  <a:gd name="f733" fmla="val 10307"/>
                  <a:gd name="f734" fmla="val 3344"/>
                  <a:gd name="f735" fmla="val 8406"/>
                  <a:gd name="f736" fmla="val 3444"/>
                  <a:gd name="f737" fmla="val 8363"/>
                  <a:gd name="f738" fmla="val 3445"/>
                  <a:gd name="f739" fmla="val 8318"/>
                  <a:gd name="f740" fmla="val 3446"/>
                  <a:gd name="f741" fmla="val 8272"/>
                  <a:gd name="f742" fmla="val 7769"/>
                  <a:gd name="f743" fmla="val 7048"/>
                  <a:gd name="f744" fmla="val 3359"/>
                  <a:gd name="f745" fmla="val 6376"/>
                  <a:gd name="f746" fmla="val 5843"/>
                  <a:gd name="f747" fmla="val 5340"/>
                  <a:gd name="f748" fmla="val 3414"/>
                  <a:gd name="f749" fmla="val 3611"/>
                  <a:gd name="f750" fmla="val 2009"/>
                  <a:gd name="f751" fmla="val 4470"/>
                  <a:gd name="f752" fmla="val 108"/>
                  <a:gd name="f753" fmla="val 2602"/>
                  <a:gd name="f754" fmla="val 8"/>
                  <a:gd name="f755" fmla="val 2531"/>
                  <a:gd name="f756" fmla="val 3"/>
                  <a:gd name="f757" fmla="val 2462"/>
                  <a:gd name="f758" fmla="*/ f0 1 41697"/>
                  <a:gd name="f759" fmla="*/ f1 1 43357"/>
                  <a:gd name="f760" fmla="val f2"/>
                  <a:gd name="f761" fmla="val f3"/>
                  <a:gd name="f762" fmla="val f4"/>
                  <a:gd name="f763" fmla="+- f762 0 f760"/>
                  <a:gd name="f764" fmla="+- f761 0 f760"/>
                  <a:gd name="f765" fmla="*/ f764 1 41697"/>
                  <a:gd name="f766" fmla="*/ f763 1 43357"/>
                  <a:gd name="f767" fmla="*/ f760 1 f765"/>
                  <a:gd name="f768" fmla="*/ f761 1 f765"/>
                  <a:gd name="f769" fmla="*/ f760 1 f766"/>
                  <a:gd name="f770" fmla="*/ f762 1 f766"/>
                  <a:gd name="f771" fmla="*/ f767 f758 1"/>
                  <a:gd name="f772" fmla="*/ f768 f758 1"/>
                  <a:gd name="f773" fmla="*/ f770 f759 1"/>
                  <a:gd name="f774" fmla="*/ f769 f75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71" t="f774" r="f772" b="f773"/>
                <a:pathLst>
                  <a:path w="41697" h="4335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5"/>
                    </a:cubicBezTo>
                    <a:cubicBezTo>
                      <a:pt x="f17" y="f15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5"/>
                    </a:cubicBezTo>
                    <a:cubicBezTo>
                      <a:pt x="f27" y="f25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9"/>
                      <a:pt x="f40" y="f39"/>
                    </a:cubicBezTo>
                    <a:cubicBezTo>
                      <a:pt x="f41" y="f39"/>
                      <a:pt x="f42" y="f43"/>
                      <a:pt x="f44" y="f45"/>
                    </a:cubicBezTo>
                    <a:lnTo>
                      <a:pt x="f44" y="f45"/>
                    </a:ln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5"/>
                    </a:cubicBezTo>
                    <a:cubicBezTo>
                      <a:pt x="f57" y="f55"/>
                      <a:pt x="f58" y="f59"/>
                      <a:pt x="f60" y="f61"/>
                    </a:cubicBezTo>
                    <a:cubicBezTo>
                      <a:pt x="f62" y="f63"/>
                      <a:pt x="f64" y="f63"/>
                      <a:pt x="f65" y="f63"/>
                    </a:cubicBezTo>
                    <a:cubicBezTo>
                      <a:pt x="f66" y="f63"/>
                      <a:pt x="f67" y="f68"/>
                      <a:pt x="f69" y="f70"/>
                    </a:cubicBezTo>
                    <a:cubicBezTo>
                      <a:pt x="f71" y="f70"/>
                      <a:pt x="f72" y="f73"/>
                      <a:pt x="f74" y="f73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79" y="f81"/>
                      <a:pt x="f79" y="f82"/>
                      <a:pt x="f79" y="f83"/>
                    </a:cubicBezTo>
                    <a:cubicBezTo>
                      <a:pt x="f84" y="f43"/>
                      <a:pt x="f85" y="f86"/>
                      <a:pt x="f87" y="f86"/>
                    </a:cubicBezTo>
                    <a:cubicBezTo>
                      <a:pt x="f88" y="f86"/>
                      <a:pt x="f89" y="f90"/>
                      <a:pt x="f91" y="f92"/>
                    </a:cubicBezTo>
                    <a:cubicBezTo>
                      <a:pt x="f93" y="f94"/>
                      <a:pt x="f95" y="f6"/>
                      <a:pt x="f5" y="f6"/>
                    </a:cubicBezTo>
                    <a:close/>
                    <a:moveTo>
                      <a:pt x="f96" y="f97"/>
                    </a:moveTo>
                    <a:cubicBezTo>
                      <a:pt x="f96" y="f98"/>
                      <a:pt x="f99" y="f100"/>
                      <a:pt x="f99" y="f101"/>
                    </a:cubicBezTo>
                    <a:cubicBezTo>
                      <a:pt x="f102" y="f103"/>
                      <a:pt x="f104" y="f105"/>
                      <a:pt x="f106" y="f107"/>
                    </a:cubicBezTo>
                    <a:cubicBezTo>
                      <a:pt x="f106" y="f108"/>
                      <a:pt x="f106" y="f109"/>
                      <a:pt x="f110" y="f111"/>
                    </a:cubicBezTo>
                    <a:lnTo>
                      <a:pt x="f60" y="f111"/>
                    </a:lnTo>
                    <a:cubicBezTo>
                      <a:pt x="f112" y="f113"/>
                      <a:pt x="f114" y="f115"/>
                      <a:pt x="f112" y="f116"/>
                    </a:cubicBezTo>
                    <a:cubicBezTo>
                      <a:pt x="f117" y="f118"/>
                      <a:pt x="f119" y="f120"/>
                      <a:pt x="f121" y="f97"/>
                    </a:cubicBezTo>
                    <a:close/>
                    <a:moveTo>
                      <a:pt x="f122" y="f123"/>
                    </a:move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1"/>
                      <a:pt x="f133" y="f131"/>
                    </a:cubicBezTo>
                    <a:cubicBezTo>
                      <a:pt x="f134" y="f131"/>
                      <a:pt x="f135" y="f131"/>
                      <a:pt x="f136" y="f137"/>
                    </a:cubicBezTo>
                    <a:cubicBezTo>
                      <a:pt x="f138" y="f137"/>
                      <a:pt x="f139" y="f140"/>
                      <a:pt x="f141" y="f140"/>
                    </a:cubicBezTo>
                    <a:cubicBezTo>
                      <a:pt x="f142" y="f140"/>
                      <a:pt x="f143" y="f144"/>
                      <a:pt x="f145" y="f146"/>
                    </a:cubicBezTo>
                    <a:lnTo>
                      <a:pt x="f145" y="f146"/>
                    </a:lnTo>
                    <a:cubicBezTo>
                      <a:pt x="f147" y="f148"/>
                      <a:pt x="f149" y="f150"/>
                      <a:pt x="f151" y="f152"/>
                    </a:cubicBezTo>
                    <a:cubicBezTo>
                      <a:pt x="f153" y="f154"/>
                      <a:pt x="f155" y="f156"/>
                      <a:pt x="f157" y="f123"/>
                    </a:cubicBezTo>
                    <a:close/>
                    <a:moveTo>
                      <a:pt x="f158" y="f159"/>
                    </a:moveTo>
                    <a:cubicBezTo>
                      <a:pt x="f160" y="f159"/>
                      <a:pt x="f161" y="f162"/>
                      <a:pt x="f163" y="f162"/>
                    </a:cubicBezTo>
                    <a:cubicBezTo>
                      <a:pt x="f164" y="f162"/>
                      <a:pt x="f165" y="f166"/>
                      <a:pt x="f167" y="f168"/>
                    </a:cubicBezTo>
                    <a:cubicBezTo>
                      <a:pt x="f169" y="f168"/>
                      <a:pt x="f170" y="f171"/>
                      <a:pt x="f172" y="f97"/>
                    </a:cubicBezTo>
                    <a:cubicBezTo>
                      <a:pt x="f173" y="f174"/>
                      <a:pt x="f175" y="f176"/>
                      <a:pt x="f177" y="f178"/>
                    </a:cubicBezTo>
                    <a:lnTo>
                      <a:pt x="f179" y="f178"/>
                    </a:lnTo>
                    <a:cubicBezTo>
                      <a:pt x="f180" y="f181"/>
                      <a:pt x="f182" y="f183"/>
                      <a:pt x="f184" y="f183"/>
                    </a:cubicBezTo>
                    <a:cubicBezTo>
                      <a:pt x="f185" y="f183"/>
                      <a:pt x="f186" y="f187"/>
                      <a:pt x="f188" y="f189"/>
                    </a:cubicBezTo>
                    <a:cubicBezTo>
                      <a:pt x="f190" y="f191"/>
                      <a:pt x="f192" y="f193"/>
                      <a:pt x="f194" y="f195"/>
                    </a:cubicBezTo>
                    <a:cubicBezTo>
                      <a:pt x="f196" y="f195"/>
                      <a:pt x="f197" y="f198"/>
                      <a:pt x="f199" y="f198"/>
                    </a:cubicBezTo>
                    <a:cubicBezTo>
                      <a:pt x="f200" y="f198"/>
                      <a:pt x="f201" y="f202"/>
                      <a:pt x="f203" y="f204"/>
                    </a:cubicBezTo>
                    <a:cubicBezTo>
                      <a:pt x="f205" y="f206"/>
                      <a:pt x="f207" y="f208"/>
                      <a:pt x="f209" y="f208"/>
                    </a:cubicBezTo>
                    <a:cubicBezTo>
                      <a:pt x="f210" y="f208"/>
                      <a:pt x="f211" y="f212"/>
                      <a:pt x="f213" y="f214"/>
                    </a:cubicBezTo>
                    <a:cubicBezTo>
                      <a:pt x="f215" y="f216"/>
                      <a:pt x="f215" y="f115"/>
                      <a:pt x="f217" y="f218"/>
                    </a:cubicBezTo>
                    <a:cubicBezTo>
                      <a:pt x="f219" y="f174"/>
                      <a:pt x="f217" y="f220"/>
                      <a:pt x="f221" y="f222"/>
                    </a:cubicBezTo>
                    <a:cubicBezTo>
                      <a:pt x="f221" y="f223"/>
                      <a:pt x="f224" y="f225"/>
                      <a:pt x="f226" y="f123"/>
                    </a:cubicBezTo>
                    <a:lnTo>
                      <a:pt x="f227" y="f123"/>
                    </a:lnTo>
                    <a:cubicBezTo>
                      <a:pt x="f228" y="f159"/>
                      <a:pt x="f229" y="f159"/>
                      <a:pt x="f158" y="f159"/>
                    </a:cubicBezTo>
                    <a:close/>
                    <a:moveTo>
                      <a:pt x="f230" y="f231"/>
                    </a:moveTo>
                    <a:cubicBezTo>
                      <a:pt x="f232" y="f231"/>
                      <a:pt x="f233" y="f234"/>
                      <a:pt x="f235" y="f236"/>
                    </a:cubicBezTo>
                    <a:cubicBezTo>
                      <a:pt x="f237" y="f238"/>
                      <a:pt x="f239" y="f240"/>
                      <a:pt x="f239" y="f241"/>
                    </a:cubicBezTo>
                    <a:cubicBezTo>
                      <a:pt x="f242" y="f243"/>
                      <a:pt x="f239" y="f244"/>
                      <a:pt x="f242" y="f245"/>
                    </a:cubicBezTo>
                    <a:cubicBezTo>
                      <a:pt x="f242" y="f246"/>
                      <a:pt x="f247" y="f248"/>
                      <a:pt x="f242" y="f249"/>
                    </a:cubicBezTo>
                    <a:cubicBezTo>
                      <a:pt x="f250" y="f251"/>
                      <a:pt x="f250" y="f252"/>
                      <a:pt x="f253" y="f254"/>
                    </a:cubicBezTo>
                    <a:cubicBezTo>
                      <a:pt x="f255" y="f256"/>
                      <a:pt x="f257" y="f258"/>
                      <a:pt x="f259" y="f260"/>
                    </a:cubicBezTo>
                    <a:cubicBezTo>
                      <a:pt x="f261" y="f262"/>
                      <a:pt x="f263" y="f264"/>
                      <a:pt x="f265" y="f266"/>
                    </a:cubicBezTo>
                    <a:cubicBezTo>
                      <a:pt x="f267" y="f268"/>
                      <a:pt x="f269" y="f270"/>
                      <a:pt x="f271" y="f270"/>
                    </a:cubicBezTo>
                    <a:cubicBezTo>
                      <a:pt x="f272" y="f270"/>
                      <a:pt x="f273" y="f274"/>
                      <a:pt x="f275" y="f274"/>
                    </a:cubicBezTo>
                    <a:cubicBezTo>
                      <a:pt x="f276" y="f274"/>
                      <a:pt x="f277" y="f278"/>
                      <a:pt x="f279" y="f280"/>
                    </a:cubicBezTo>
                    <a:cubicBezTo>
                      <a:pt x="f281" y="f282"/>
                      <a:pt x="f283" y="f284"/>
                      <a:pt x="f285" y="f284"/>
                    </a:cubicBezTo>
                    <a:cubicBezTo>
                      <a:pt x="f286" y="f284"/>
                      <a:pt x="f287" y="f288"/>
                      <a:pt x="f289" y="f290"/>
                    </a:cubicBezTo>
                    <a:cubicBezTo>
                      <a:pt x="f291" y="f290"/>
                      <a:pt x="f292" y="f293"/>
                      <a:pt x="f294" y="f293"/>
                    </a:cubicBezTo>
                    <a:cubicBezTo>
                      <a:pt x="f295" y="f293"/>
                      <a:pt x="f296" y="f297"/>
                      <a:pt x="f212" y="f298"/>
                    </a:cubicBezTo>
                    <a:cubicBezTo>
                      <a:pt x="f299" y="f300"/>
                      <a:pt x="f301" y="f300"/>
                      <a:pt x="f302" y="f303"/>
                    </a:cubicBezTo>
                    <a:cubicBezTo>
                      <a:pt x="f304" y="f305"/>
                      <a:pt x="f302" y="f306"/>
                      <a:pt x="f302" y="f307"/>
                    </a:cubicBezTo>
                    <a:cubicBezTo>
                      <a:pt x="f302" y="f308"/>
                      <a:pt x="f304" y="f309"/>
                      <a:pt x="f310" y="f311"/>
                    </a:cubicBezTo>
                    <a:cubicBezTo>
                      <a:pt x="f312" y="f313"/>
                      <a:pt x="f314" y="f315"/>
                      <a:pt x="f304" y="f316"/>
                    </a:cubicBezTo>
                    <a:cubicBezTo>
                      <a:pt x="f317" y="f318"/>
                      <a:pt x="f317" y="f319"/>
                      <a:pt x="f320" y="f321"/>
                    </a:cubicBezTo>
                    <a:cubicBezTo>
                      <a:pt x="f322" y="f323"/>
                      <a:pt x="f299" y="f324"/>
                      <a:pt x="f325" y="f326"/>
                    </a:cubicBezTo>
                    <a:cubicBezTo>
                      <a:pt x="f327" y="f328"/>
                      <a:pt x="f329" y="f330"/>
                      <a:pt x="f331" y="f330"/>
                    </a:cubicBezTo>
                    <a:cubicBezTo>
                      <a:pt x="f332" y="f330"/>
                      <a:pt x="f333" y="f326"/>
                      <a:pt x="f334" y="f326"/>
                    </a:cubicBezTo>
                    <a:cubicBezTo>
                      <a:pt x="f335" y="f336"/>
                      <a:pt x="f337" y="f338"/>
                      <a:pt x="f339" y="f338"/>
                    </a:cubicBezTo>
                    <a:cubicBezTo>
                      <a:pt x="f340" y="f338"/>
                      <a:pt x="f341" y="f342"/>
                      <a:pt x="f343" y="f344"/>
                    </a:cubicBezTo>
                    <a:cubicBezTo>
                      <a:pt x="f345" y="f346"/>
                      <a:pt x="f347" y="f348"/>
                      <a:pt x="f349" y="f348"/>
                    </a:cubicBezTo>
                    <a:cubicBezTo>
                      <a:pt x="f350" y="f348"/>
                      <a:pt x="f351" y="f352"/>
                      <a:pt x="f353" y="f352"/>
                    </a:cubicBezTo>
                    <a:cubicBezTo>
                      <a:pt x="f354" y="f352"/>
                      <a:pt x="f355" y="f356"/>
                      <a:pt x="f194" y="f357"/>
                    </a:cubicBezTo>
                    <a:cubicBezTo>
                      <a:pt x="f358" y="f359"/>
                      <a:pt x="f360" y="f361"/>
                      <a:pt x="f362" y="f361"/>
                    </a:cubicBezTo>
                    <a:cubicBezTo>
                      <a:pt x="f363" y="f361"/>
                      <a:pt x="f364" y="f365"/>
                      <a:pt x="f366" y="f238"/>
                    </a:cubicBezTo>
                    <a:cubicBezTo>
                      <a:pt x="f367" y="f368"/>
                      <a:pt x="f369" y="f370"/>
                      <a:pt x="f371" y="f370"/>
                    </a:cubicBezTo>
                    <a:cubicBezTo>
                      <a:pt x="f372" y="f370"/>
                      <a:pt x="f373" y="f374"/>
                      <a:pt x="f375" y="f376"/>
                    </a:cubicBezTo>
                    <a:cubicBezTo>
                      <a:pt x="f377" y="f378"/>
                      <a:pt x="f379" y="f380"/>
                      <a:pt x="f381" y="f380"/>
                    </a:cubicBezTo>
                    <a:cubicBezTo>
                      <a:pt x="f382" y="f380"/>
                      <a:pt x="f383" y="f231"/>
                      <a:pt x="f230" y="f231"/>
                    </a:cubicBezTo>
                    <a:close/>
                    <a:moveTo>
                      <a:pt x="f384" y="f385"/>
                    </a:moveTo>
                    <a:cubicBezTo>
                      <a:pt x="f386" y="f385"/>
                      <a:pt x="f387" y="f388"/>
                      <a:pt x="f389" y="f390"/>
                    </a:cubicBezTo>
                    <a:cubicBezTo>
                      <a:pt x="f391" y="f392"/>
                      <a:pt x="f393" y="f394"/>
                      <a:pt x="f393" y="f73"/>
                    </a:cubicBezTo>
                    <a:cubicBezTo>
                      <a:pt x="f395" y="f63"/>
                      <a:pt x="f395" y="f396"/>
                      <a:pt x="f395" y="f397"/>
                    </a:cubicBezTo>
                    <a:cubicBezTo>
                      <a:pt x="f393" y="f398"/>
                      <a:pt x="f393" y="f399"/>
                      <a:pt x="f393" y="f400"/>
                    </a:cubicBezTo>
                    <a:cubicBezTo>
                      <a:pt x="f393" y="f400"/>
                      <a:pt x="f401" y="f402"/>
                      <a:pt x="f401" y="f402"/>
                    </a:cubicBezTo>
                    <a:cubicBezTo>
                      <a:pt x="f401" y="f403"/>
                      <a:pt x="f395" y="f113"/>
                      <a:pt x="f395" y="f404"/>
                    </a:cubicBezTo>
                    <a:cubicBezTo>
                      <a:pt x="f395" y="f405"/>
                      <a:pt x="f406" y="f407"/>
                      <a:pt x="f406" y="f408"/>
                    </a:cubicBezTo>
                    <a:cubicBezTo>
                      <a:pt x="f409" y="f410"/>
                      <a:pt x="f411" y="f412"/>
                      <a:pt x="f413" y="f414"/>
                    </a:cubicBezTo>
                    <a:cubicBezTo>
                      <a:pt x="f415" y="f416"/>
                      <a:pt x="f409" y="f417"/>
                      <a:pt x="f409" y="f418"/>
                    </a:cubicBezTo>
                    <a:cubicBezTo>
                      <a:pt x="f409" y="f419"/>
                      <a:pt x="f409" y="f420"/>
                      <a:pt x="f409" y="f421"/>
                    </a:cubicBezTo>
                    <a:cubicBezTo>
                      <a:pt x="f409" y="f421"/>
                      <a:pt x="f422" y="f423"/>
                      <a:pt x="f422" y="f423"/>
                    </a:cubicBezTo>
                    <a:cubicBezTo>
                      <a:pt x="f413" y="f424"/>
                      <a:pt x="f425" y="f426"/>
                      <a:pt x="f389" y="f427"/>
                    </a:cubicBezTo>
                    <a:cubicBezTo>
                      <a:pt x="f428" y="f429"/>
                      <a:pt x="f430" y="f431"/>
                      <a:pt x="f432" y="f433"/>
                    </a:cubicBezTo>
                    <a:cubicBezTo>
                      <a:pt x="f434" y="f435"/>
                      <a:pt x="f436" y="f437"/>
                      <a:pt x="f438" y="f437"/>
                    </a:cubicBezTo>
                    <a:cubicBezTo>
                      <a:pt x="f439" y="f437"/>
                      <a:pt x="f440" y="f441"/>
                      <a:pt x="f442" y="f443"/>
                    </a:cubicBezTo>
                    <a:cubicBezTo>
                      <a:pt x="f444" y="f443"/>
                      <a:pt x="f445" y="f446"/>
                      <a:pt x="f447" y="f448"/>
                    </a:cubicBezTo>
                    <a:cubicBezTo>
                      <a:pt x="f449" y="f450"/>
                      <a:pt x="f451" y="f452"/>
                      <a:pt x="f453" y="f429"/>
                    </a:cubicBezTo>
                    <a:cubicBezTo>
                      <a:pt x="f454" y="f455"/>
                      <a:pt x="f456" y="f457"/>
                      <a:pt x="f458" y="f459"/>
                    </a:cubicBezTo>
                    <a:cubicBezTo>
                      <a:pt x="f460" y="f461"/>
                      <a:pt x="f453" y="f462"/>
                      <a:pt x="f463" y="f464"/>
                    </a:cubicBezTo>
                    <a:cubicBezTo>
                      <a:pt x="f465" y="f466"/>
                      <a:pt x="f467" y="f468"/>
                      <a:pt x="f445" y="f469"/>
                    </a:cubicBezTo>
                    <a:cubicBezTo>
                      <a:pt x="f447" y="f470"/>
                      <a:pt x="f471" y="f472"/>
                      <a:pt x="f473" y="f376"/>
                    </a:cubicBezTo>
                    <a:cubicBezTo>
                      <a:pt x="f474" y="f475"/>
                      <a:pt x="f473" y="f171"/>
                      <a:pt x="f473" y="f70"/>
                    </a:cubicBezTo>
                    <a:cubicBezTo>
                      <a:pt x="f473" y="f476"/>
                      <a:pt x="f477" y="f478"/>
                      <a:pt x="f471" y="f479"/>
                    </a:cubicBezTo>
                    <a:lnTo>
                      <a:pt x="f473" y="f480"/>
                    </a:lnTo>
                    <a:cubicBezTo>
                      <a:pt x="f481" y="f482"/>
                      <a:pt x="f483" y="f385"/>
                      <a:pt x="f384" y="f385"/>
                    </a:cubicBezTo>
                    <a:close/>
                    <a:moveTo>
                      <a:pt x="f484" y="f485"/>
                    </a:moveTo>
                    <a:cubicBezTo>
                      <a:pt x="f486" y="f485"/>
                      <a:pt x="f487" y="f488"/>
                      <a:pt x="f489" y="f478"/>
                    </a:cubicBezTo>
                    <a:cubicBezTo>
                      <a:pt x="f2" y="f490"/>
                      <a:pt x="f491" y="f492"/>
                      <a:pt x="f493" y="f494"/>
                    </a:cubicBezTo>
                    <a:cubicBezTo>
                      <a:pt x="f495" y="f349"/>
                      <a:pt x="f496" y="f497"/>
                      <a:pt x="f498" y="f499"/>
                    </a:cubicBezTo>
                    <a:cubicBezTo>
                      <a:pt x="f500" y="f501"/>
                      <a:pt x="f498" y="f502"/>
                      <a:pt x="f498" y="f503"/>
                    </a:cubicBezTo>
                    <a:cubicBezTo>
                      <a:pt x="f504" y="f505"/>
                      <a:pt x="f506" y="f507"/>
                      <a:pt x="f508" y="f509"/>
                    </a:cubicBezTo>
                    <a:cubicBezTo>
                      <a:pt x="f495" y="f510"/>
                      <a:pt x="f500" y="f511"/>
                      <a:pt x="f498" y="f512"/>
                    </a:cubicBezTo>
                    <a:cubicBezTo>
                      <a:pt x="f513" y="f514"/>
                      <a:pt x="f515" y="f516"/>
                      <a:pt x="f513" y="f517"/>
                    </a:cubicBezTo>
                    <a:cubicBezTo>
                      <a:pt x="f518" y="f519"/>
                      <a:pt x="f500" y="f520"/>
                      <a:pt x="f521" y="f522"/>
                    </a:cubicBezTo>
                    <a:cubicBezTo>
                      <a:pt x="f523" y="f524"/>
                      <a:pt x="f525" y="f4"/>
                      <a:pt x="f526" y="f4"/>
                    </a:cubicBezTo>
                    <a:cubicBezTo>
                      <a:pt x="f527" y="f4"/>
                      <a:pt x="f528" y="f529"/>
                      <a:pt x="f530" y="f531"/>
                    </a:cubicBezTo>
                    <a:cubicBezTo>
                      <a:pt x="f532" y="f533"/>
                      <a:pt x="f534" y="f448"/>
                      <a:pt x="f535" y="f536"/>
                    </a:cubicBezTo>
                    <a:cubicBezTo>
                      <a:pt x="f537" y="f538"/>
                      <a:pt x="f75" y="f539"/>
                      <a:pt x="f75" y="f540"/>
                    </a:cubicBezTo>
                    <a:cubicBezTo>
                      <a:pt x="f541" y="f542"/>
                      <a:pt x="f72" y="f543"/>
                      <a:pt x="f544" y="f545"/>
                    </a:cubicBezTo>
                    <a:cubicBezTo>
                      <a:pt x="f541" y="f546"/>
                      <a:pt x="f537" y="f290"/>
                      <a:pt x="f537" y="f547"/>
                    </a:cubicBezTo>
                    <a:cubicBezTo>
                      <a:pt x="f537" y="f548"/>
                      <a:pt x="f549" y="f550"/>
                      <a:pt x="f541" y="f551"/>
                    </a:cubicBezTo>
                    <a:cubicBezTo>
                      <a:pt x="f552" y="f553"/>
                      <a:pt x="f549" y="f554"/>
                      <a:pt x="f74" y="f555"/>
                    </a:cubicBezTo>
                    <a:cubicBezTo>
                      <a:pt x="f74" y="f556"/>
                      <a:pt x="f557" y="f558"/>
                      <a:pt x="f541" y="f223"/>
                    </a:cubicBezTo>
                    <a:lnTo>
                      <a:pt x="f541" y="f223"/>
                    </a:lnTo>
                    <a:cubicBezTo>
                      <a:pt x="f559" y="f560"/>
                      <a:pt x="f561" y="f562"/>
                      <a:pt x="f563" y="f562"/>
                    </a:cubicBezTo>
                    <a:cubicBezTo>
                      <a:pt x="f564" y="f562"/>
                      <a:pt x="f565" y="f566"/>
                      <a:pt x="f567" y="f123"/>
                    </a:cubicBezTo>
                    <a:lnTo>
                      <a:pt x="f568" y="f123"/>
                    </a:lnTo>
                    <a:cubicBezTo>
                      <a:pt x="f569" y="f220"/>
                      <a:pt x="f568" y="f570"/>
                      <a:pt x="f571" y="f572"/>
                    </a:cubicBezTo>
                    <a:cubicBezTo>
                      <a:pt x="f573" y="f574"/>
                      <a:pt x="f575" y="f576"/>
                      <a:pt x="f577" y="f578"/>
                    </a:cubicBezTo>
                    <a:cubicBezTo>
                      <a:pt x="f577" y="f204"/>
                      <a:pt x="f577" y="f579"/>
                      <a:pt x="f575" y="f580"/>
                    </a:cubicBezTo>
                    <a:cubicBezTo>
                      <a:pt x="f581" y="f582"/>
                      <a:pt x="f301" y="f583"/>
                      <a:pt x="f314" y="f583"/>
                    </a:cubicBezTo>
                    <a:cubicBezTo>
                      <a:pt x="f584" y="f191"/>
                      <a:pt x="f585" y="f586"/>
                      <a:pt x="f584" y="f587"/>
                    </a:cubicBezTo>
                    <a:cubicBezTo>
                      <a:pt x="f314" y="f588"/>
                      <a:pt x="f304" y="f589"/>
                      <a:pt x="f317" y="f590"/>
                    </a:cubicBezTo>
                    <a:cubicBezTo>
                      <a:pt x="f584" y="f591"/>
                      <a:pt x="f592" y="f236"/>
                      <a:pt x="f593" y="f594"/>
                    </a:cubicBezTo>
                    <a:cubicBezTo>
                      <a:pt x="f595" y="f319"/>
                      <a:pt x="f596" y="f597"/>
                      <a:pt x="f598" y="f599"/>
                    </a:cubicBezTo>
                    <a:cubicBezTo>
                      <a:pt x="f600" y="f349"/>
                      <a:pt x="f601" y="f602"/>
                      <a:pt x="f601" y="f603"/>
                    </a:cubicBezTo>
                    <a:cubicBezTo>
                      <a:pt x="f601" y="f604"/>
                      <a:pt x="f601" y="f605"/>
                      <a:pt x="f601" y="f606"/>
                    </a:cubicBezTo>
                    <a:cubicBezTo>
                      <a:pt x="f601" y="f254"/>
                      <a:pt x="f607" y="f608"/>
                      <a:pt x="f609" y="f610"/>
                    </a:cubicBezTo>
                    <a:cubicBezTo>
                      <a:pt x="f317" y="f611"/>
                      <a:pt x="f320" y="f611"/>
                      <a:pt x="f612" y="f613"/>
                    </a:cubicBezTo>
                    <a:cubicBezTo>
                      <a:pt x="f151" y="f614"/>
                      <a:pt x="f615" y="f616"/>
                      <a:pt x="f617" y="f618"/>
                    </a:cubicBezTo>
                    <a:cubicBezTo>
                      <a:pt x="f619" y="f620"/>
                      <a:pt x="f621" y="f620"/>
                      <a:pt x="f622" y="f620"/>
                    </a:cubicBezTo>
                    <a:cubicBezTo>
                      <a:pt x="f623" y="f620"/>
                      <a:pt x="f624" y="f625"/>
                      <a:pt x="f626" y="f625"/>
                    </a:cubicBezTo>
                    <a:cubicBezTo>
                      <a:pt x="f627" y="f625"/>
                      <a:pt x="f628" y="f629"/>
                      <a:pt x="f630" y="f631"/>
                    </a:cubicBezTo>
                    <a:cubicBezTo>
                      <a:pt x="f632" y="f631"/>
                      <a:pt x="f633" y="f634"/>
                      <a:pt x="f635" y="f634"/>
                    </a:cubicBezTo>
                    <a:cubicBezTo>
                      <a:pt x="f636" y="f634"/>
                      <a:pt x="f637" y="f631"/>
                      <a:pt x="f638" y="f639"/>
                    </a:cubicBezTo>
                    <a:cubicBezTo>
                      <a:pt x="f640" y="f546"/>
                      <a:pt x="f641" y="f639"/>
                      <a:pt x="f642" y="f643"/>
                    </a:cubicBezTo>
                    <a:cubicBezTo>
                      <a:pt x="f644" y="f645"/>
                      <a:pt x="f646" y="f647"/>
                      <a:pt x="f648" y="f649"/>
                    </a:cubicBezTo>
                    <a:cubicBezTo>
                      <a:pt x="f650" y="f651"/>
                      <a:pt x="f652" y="f653"/>
                      <a:pt x="f247" y="f654"/>
                    </a:cubicBezTo>
                    <a:cubicBezTo>
                      <a:pt x="f655" y="f656"/>
                      <a:pt x="f657" y="f658"/>
                      <a:pt x="f659" y="f660"/>
                    </a:cubicBezTo>
                    <a:cubicBezTo>
                      <a:pt x="f661" y="f246"/>
                      <a:pt x="f662" y="f663"/>
                      <a:pt x="f662" y="f664"/>
                    </a:cubicBezTo>
                    <a:cubicBezTo>
                      <a:pt x="f662" y="f665"/>
                      <a:pt x="f662" y="f666"/>
                      <a:pt x="f662" y="f667"/>
                    </a:cubicBezTo>
                    <a:cubicBezTo>
                      <a:pt x="f662" y="f319"/>
                      <a:pt x="f659" y="f588"/>
                      <a:pt x="f668" y="f129"/>
                    </a:cubicBezTo>
                    <a:cubicBezTo>
                      <a:pt x="f669" y="f670"/>
                      <a:pt x="f671" y="f672"/>
                      <a:pt x="f673" y="f672"/>
                    </a:cubicBezTo>
                    <a:cubicBezTo>
                      <a:pt x="f674" y="f672"/>
                      <a:pt x="f675" y="f676"/>
                      <a:pt x="f677" y="f109"/>
                    </a:cubicBezTo>
                    <a:cubicBezTo>
                      <a:pt x="f678" y="f108"/>
                      <a:pt x="f679" y="f680"/>
                      <a:pt x="f681" y="f680"/>
                    </a:cubicBezTo>
                    <a:cubicBezTo>
                      <a:pt x="f682" y="f108"/>
                      <a:pt x="f683" y="f108"/>
                      <a:pt x="f684" y="f109"/>
                    </a:cubicBezTo>
                    <a:cubicBezTo>
                      <a:pt x="f685" y="f686"/>
                      <a:pt x="f687" y="f688"/>
                      <a:pt x="f689" y="f171"/>
                    </a:cubicBezTo>
                    <a:cubicBezTo>
                      <a:pt x="f690" y="f691"/>
                      <a:pt x="f692" y="f693"/>
                      <a:pt x="f694" y="f168"/>
                    </a:cubicBezTo>
                    <a:cubicBezTo>
                      <a:pt x="f239" y="f223"/>
                      <a:pt x="f695" y="f696"/>
                      <a:pt x="f697" y="f698"/>
                    </a:cubicBezTo>
                    <a:cubicBezTo>
                      <a:pt x="f657" y="f699"/>
                      <a:pt x="f700" y="f701"/>
                      <a:pt x="f702" y="f701"/>
                    </a:cubicBezTo>
                    <a:cubicBezTo>
                      <a:pt x="f703" y="f701"/>
                      <a:pt x="f704" y="f705"/>
                      <a:pt x="f706" y="f707"/>
                    </a:cubicBezTo>
                    <a:cubicBezTo>
                      <a:pt x="f104" y="f708"/>
                      <a:pt x="f375" y="f708"/>
                      <a:pt x="f709" y="f708"/>
                    </a:cubicBezTo>
                    <a:cubicBezTo>
                      <a:pt x="f710" y="f708"/>
                      <a:pt x="f711" y="f708"/>
                      <a:pt x="f712" y="f713"/>
                    </a:cubicBezTo>
                    <a:cubicBezTo>
                      <a:pt x="f714" y="f438"/>
                      <a:pt x="f715" y="f716"/>
                      <a:pt x="f717" y="f716"/>
                    </a:cubicBezTo>
                    <a:cubicBezTo>
                      <a:pt x="f718" y="f716"/>
                      <a:pt x="f719" y="f720"/>
                      <a:pt x="f721" y="f722"/>
                    </a:cubicBezTo>
                    <a:cubicBezTo>
                      <a:pt x="f723" y="f724"/>
                      <a:pt x="f725" y="f726"/>
                      <a:pt x="f727" y="f726"/>
                    </a:cubicBezTo>
                    <a:cubicBezTo>
                      <a:pt x="f728" y="f726"/>
                      <a:pt x="f729" y="f730"/>
                      <a:pt x="f731" y="f732"/>
                    </a:cubicBezTo>
                    <a:cubicBezTo>
                      <a:pt x="f122" y="f708"/>
                      <a:pt x="f733" y="f734"/>
                      <a:pt x="f735" y="f736"/>
                    </a:cubicBezTo>
                    <a:cubicBezTo>
                      <a:pt x="f737" y="f738"/>
                      <a:pt x="f739" y="f740"/>
                      <a:pt x="f741" y="f740"/>
                    </a:cubicBezTo>
                    <a:cubicBezTo>
                      <a:pt x="f742" y="f740"/>
                      <a:pt x="f743" y="f744"/>
                      <a:pt x="f745" y="f744"/>
                    </a:cubicBezTo>
                    <a:cubicBezTo>
                      <a:pt x="f746" y="f744"/>
                      <a:pt x="f747" y="f748"/>
                      <a:pt x="f537" y="f749"/>
                    </a:cubicBezTo>
                    <a:cubicBezTo>
                      <a:pt x="f535" y="f750"/>
                      <a:pt x="f751" y="f752"/>
                      <a:pt x="f753" y="f754"/>
                    </a:cubicBezTo>
                    <a:cubicBezTo>
                      <a:pt x="f755" y="f756"/>
                      <a:pt x="f757" y="f485"/>
                      <a:pt x="f484" y="f48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1695;p34">
                <a:extLst>
                  <a:ext uri="{FF2B5EF4-FFF2-40B4-BE49-F238E27FC236}">
                    <a16:creationId xmlns:a16="http://schemas.microsoft.com/office/drawing/2014/main" id="{3C235B09-9177-4A28-AB0E-305F573DCB86}"/>
                  </a:ext>
                </a:extLst>
              </p:cNvPr>
              <p:cNvSpPr/>
              <p:nvPr/>
            </p:nvSpPr>
            <p:spPr>
              <a:xfrm>
                <a:off x="1562371" y="2310551"/>
                <a:ext cx="51508" cy="82789"/>
              </a:xfrm>
              <a:custGeom>
                <a:gdLst>
                  <a:gd name="f0" fmla="val w"/>
                  <a:gd name="f1" fmla="val h"/>
                  <a:gd name="f2" fmla="val 0"/>
                  <a:gd name="f3" fmla="val 4004"/>
                  <a:gd name="f4" fmla="val 6435"/>
                  <a:gd name="f5" fmla="val 2884"/>
                  <a:gd name="f6" fmla="val 2664"/>
                  <a:gd name="f7" fmla="val 2441"/>
                  <a:gd name="f8" fmla="val 41"/>
                  <a:gd name="f9" fmla="val 2202"/>
                  <a:gd name="f10" fmla="val 105"/>
                  <a:gd name="f11" fmla="val 1787"/>
                  <a:gd name="f12" fmla="val 232"/>
                  <a:gd name="f13" fmla="val 1158"/>
                  <a:gd name="f14" fmla="val 574"/>
                  <a:gd name="f15" fmla="val 725"/>
                  <a:gd name="f16" fmla="val 706"/>
                  <a:gd name="f17" fmla="val 686"/>
                  <a:gd name="f18" fmla="val 573"/>
                  <a:gd name="f19" fmla="val 668"/>
                  <a:gd name="f20" fmla="val 572"/>
                  <a:gd name="f21" fmla="val 639"/>
                  <a:gd name="f22" fmla="val 565"/>
                  <a:gd name="f23" fmla="val 610"/>
                  <a:gd name="f24" fmla="val 562"/>
                  <a:gd name="f25" fmla="val 581"/>
                  <a:gd name="f26" fmla="val 309"/>
                  <a:gd name="f27" fmla="val 53"/>
                  <a:gd name="f28" fmla="val 834"/>
                  <a:gd name="f29" fmla="val 234"/>
                  <a:gd name="f30" fmla="val 1106"/>
                  <a:gd name="f31" fmla="val 468"/>
                  <a:gd name="f32" fmla="val 1439"/>
                  <a:gd name="f33" fmla="val 568"/>
                  <a:gd name="f34" fmla="val 2040"/>
                  <a:gd name="f35" fmla="val 2607"/>
                  <a:gd name="f36" fmla="val 634"/>
                  <a:gd name="f37" fmla="val 2840"/>
                  <a:gd name="f38" fmla="val 3074"/>
                  <a:gd name="f39" fmla="val 3307"/>
                  <a:gd name="f40" fmla="val 534"/>
                  <a:gd name="f41" fmla="val 3340"/>
                  <a:gd name="f42" fmla="val 434"/>
                  <a:gd name="f43" fmla="val 3374"/>
                  <a:gd name="f44" fmla="val 301"/>
                  <a:gd name="f45" fmla="val 101"/>
                  <a:gd name="f46" fmla="val 3407"/>
                  <a:gd name="f47" fmla="val 1"/>
                  <a:gd name="f48" fmla="val 3741"/>
                  <a:gd name="f49" fmla="val 267"/>
                  <a:gd name="f50" fmla="val 3807"/>
                  <a:gd name="f51" fmla="val 401"/>
                  <a:gd name="f52" fmla="val 3841"/>
                  <a:gd name="f53" fmla="val 501"/>
                  <a:gd name="f54" fmla="val 3874"/>
                  <a:gd name="f55" fmla="val 3908"/>
                  <a:gd name="f56" fmla="val 4608"/>
                  <a:gd name="f57" fmla="val 5342"/>
                  <a:gd name="f58" fmla="val 701"/>
                  <a:gd name="f59" fmla="val 6009"/>
                  <a:gd name="f60" fmla="val 718"/>
                  <a:gd name="f61" fmla="val 6293"/>
                  <a:gd name="f62" fmla="val 951"/>
                  <a:gd name="f63" fmla="val 6434"/>
                  <a:gd name="f64" fmla="val 1176"/>
                  <a:gd name="f65" fmla="val 1402"/>
                  <a:gd name="f66" fmla="val 1618"/>
                  <a:gd name="f67" fmla="val 1602"/>
                  <a:gd name="f68" fmla="val 1635"/>
                  <a:gd name="f69" fmla="val 1668"/>
                  <a:gd name="f70" fmla="val 1816"/>
                  <a:gd name="f71" fmla="val 3835"/>
                  <a:gd name="f72" fmla="val 1963"/>
                  <a:gd name="f73" fmla="val 3822"/>
                  <a:gd name="f74" fmla="val 2111"/>
                  <a:gd name="f75" fmla="val 2419"/>
                  <a:gd name="f76" fmla="val 2730"/>
                  <a:gd name="f77" fmla="val 3879"/>
                  <a:gd name="f78" fmla="val 3052"/>
                  <a:gd name="f79" fmla="val 3102"/>
                  <a:gd name="f80" fmla="val 3152"/>
                  <a:gd name="f81" fmla="val 3877"/>
                  <a:gd name="f82" fmla="val 3203"/>
                  <a:gd name="f83" fmla="val 3803"/>
                  <a:gd name="f84" fmla="val 4003"/>
                  <a:gd name="f85" fmla="val 2873"/>
                  <a:gd name="f86" fmla="val 3336"/>
                  <a:gd name="f87" fmla="val 2773"/>
                  <a:gd name="f88" fmla="val 3069"/>
                  <a:gd name="f89" fmla="val 2723"/>
                  <a:gd name="f90" fmla="val 2803"/>
                  <a:gd name="f91" fmla="val 2690"/>
                  <a:gd name="f92" fmla="val 2536"/>
                  <a:gd name="f93" fmla="val 2269"/>
                  <a:gd name="f94" fmla="val 2002"/>
                  <a:gd name="f95" fmla="val 1735"/>
                  <a:gd name="f96" fmla="val 2807"/>
                  <a:gd name="f97" fmla="val 1702"/>
                  <a:gd name="f98" fmla="val 2340"/>
                  <a:gd name="f99" fmla="val 1568"/>
                  <a:gd name="f100" fmla="val 1839"/>
                  <a:gd name="f101" fmla="val 1502"/>
                  <a:gd name="f102" fmla="val 1372"/>
                  <a:gd name="f103" fmla="val 2069"/>
                  <a:gd name="f104" fmla="val 1306"/>
                  <a:gd name="f105" fmla="val 2636"/>
                  <a:gd name="f106" fmla="val 1139"/>
                  <a:gd name="f107" fmla="val 3103"/>
                  <a:gd name="f108" fmla="val 3136"/>
                  <a:gd name="f109" fmla="val 3194"/>
                  <a:gd name="f110" fmla="val 1125"/>
                  <a:gd name="f111" fmla="val 3274"/>
                  <a:gd name="f112" fmla="val 1144"/>
                  <a:gd name="f113" fmla="val 3351"/>
                  <a:gd name="f114" fmla="val 3461"/>
                  <a:gd name="f115" fmla="val 1134"/>
                  <a:gd name="f116" fmla="val 3503"/>
                  <a:gd name="f117" fmla="val 3536"/>
                  <a:gd name="f118" fmla="val 1072"/>
                  <a:gd name="f119" fmla="val 3570"/>
                  <a:gd name="f120" fmla="val 1039"/>
                  <a:gd name="f121" fmla="val 3603"/>
                  <a:gd name="f122" fmla="val 1005"/>
                  <a:gd name="f123" fmla="val 3903"/>
                  <a:gd name="f124" fmla="val 839"/>
                  <a:gd name="f125" fmla="val 3970"/>
                  <a:gd name="f126" fmla="val 338"/>
                  <a:gd name="f127" fmla="val 172"/>
                  <a:gd name="f128" fmla="val 3359"/>
                  <a:gd name="f129" fmla="val 49"/>
                  <a:gd name="f130" fmla="val 3124"/>
                  <a:gd name="f131" fmla="*/ f0 1 4004"/>
                  <a:gd name="f132" fmla="*/ f1 1 6435"/>
                  <a:gd name="f133" fmla="val f2"/>
                  <a:gd name="f134" fmla="val f3"/>
                  <a:gd name="f135" fmla="val f4"/>
                  <a:gd name="f136" fmla="+- f135 0 f133"/>
                  <a:gd name="f137" fmla="+- f134 0 f133"/>
                  <a:gd name="f138" fmla="*/ f137 1 4004"/>
                  <a:gd name="f139" fmla="*/ f136 1 6435"/>
                  <a:gd name="f140" fmla="*/ f133 1 f138"/>
                  <a:gd name="f141" fmla="*/ f134 1 f138"/>
                  <a:gd name="f142" fmla="*/ f133 1 f139"/>
                  <a:gd name="f143" fmla="*/ f135 1 f139"/>
                  <a:gd name="f144" fmla="*/ f140 f131 1"/>
                  <a:gd name="f145" fmla="*/ f141 f131 1"/>
                  <a:gd name="f146" fmla="*/ f143 f132 1"/>
                  <a:gd name="f147" fmla="*/ f142 f13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44" t="f147" r="f145" b="f146"/>
                <a:pathLst>
                  <a:path w="4004" h="6435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19" y="f35"/>
                    </a:cubicBezTo>
                    <a:cubicBezTo>
                      <a:pt x="f36" y="f37"/>
                      <a:pt x="f36" y="f38"/>
                      <a:pt x="f36" y="f39"/>
                    </a:cubicBezTo>
                    <a:cubicBezTo>
                      <a:pt x="f40" y="f41"/>
                      <a:pt x="f42" y="f43"/>
                      <a:pt x="f44" y="f43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36" y="f55"/>
                    </a:cubicBezTo>
                    <a:cubicBezTo>
                      <a:pt x="f36" y="f56"/>
                      <a:pt x="f19" y="f57"/>
                      <a:pt x="f58" y="f59"/>
                    </a:cubicBezTo>
                    <a:cubicBezTo>
                      <a:pt x="f60" y="f61"/>
                      <a:pt x="f62" y="f63"/>
                      <a:pt x="f64" y="f63"/>
                    </a:cubicBezTo>
                    <a:cubicBezTo>
                      <a:pt x="f65" y="f63"/>
                      <a:pt x="f66" y="f61"/>
                      <a:pt x="f67" y="f59"/>
                    </a:cubicBezTo>
                    <a:cubicBezTo>
                      <a:pt x="f68" y="f57"/>
                      <a:pt x="f69" y="f56"/>
                      <a:pt x="f69" y="f54"/>
                    </a:cubicBezTo>
                    <a:cubicBezTo>
                      <a:pt x="f70" y="f71"/>
                      <a:pt x="f72" y="f73"/>
                      <a:pt x="f74" y="f73"/>
                    </a:cubicBezTo>
                    <a:cubicBezTo>
                      <a:pt x="f75" y="f73"/>
                      <a:pt x="f76" y="f77"/>
                      <a:pt x="f78" y="f77"/>
                    </a:cubicBezTo>
                    <a:cubicBezTo>
                      <a:pt x="f79" y="f77"/>
                      <a:pt x="f80" y="f81"/>
                      <a:pt x="f82" y="f54"/>
                    </a:cubicBezTo>
                    <a:cubicBezTo>
                      <a:pt x="f83" y="f52"/>
                      <a:pt x="f84" y="f85"/>
                      <a:pt x="f86" y="f87"/>
                    </a:cubicBezTo>
                    <a:cubicBezTo>
                      <a:pt x="f88" y="f89"/>
                      <a:pt x="f90" y="f91"/>
                      <a:pt x="f92" y="f91"/>
                    </a:cubicBezTo>
                    <a:cubicBezTo>
                      <a:pt x="f93" y="f91"/>
                      <a:pt x="f94" y="f89"/>
                      <a:pt x="f95" y="f96"/>
                    </a:cubicBezTo>
                    <a:cubicBezTo>
                      <a:pt x="f97" y="f96"/>
                      <a:pt x="f69" y="f96"/>
                      <a:pt x="f68" y="f37"/>
                    </a:cubicBezTo>
                    <a:cubicBezTo>
                      <a:pt x="f67" y="f98"/>
                      <a:pt x="f99" y="f100"/>
                      <a:pt x="f101" y="f102"/>
                    </a:cubicBezTo>
                    <a:cubicBezTo>
                      <a:pt x="f103" y="f104"/>
                      <a:pt x="f105" y="f106"/>
                      <a:pt x="f107" y="f30"/>
                    </a:cubicBezTo>
                    <a:lnTo>
                      <a:pt x="f108" y="f30"/>
                    </a:lnTo>
                    <a:cubicBezTo>
                      <a:pt x="f109" y="f110"/>
                      <a:pt x="f111" y="f112"/>
                      <a:pt x="f113" y="f112"/>
                    </a:cubicBezTo>
                    <a:cubicBezTo>
                      <a:pt x="f46" y="f112"/>
                      <a:pt x="f114" y="f115"/>
                      <a:pt x="f116" y="f30"/>
                    </a:cubicBezTo>
                    <a:cubicBezTo>
                      <a:pt x="f117" y="f118"/>
                      <a:pt x="f119" y="f120"/>
                      <a:pt x="f121" y="f122"/>
                    </a:cubicBezTo>
                    <a:cubicBezTo>
                      <a:pt x="f123" y="f124"/>
                      <a:pt x="f125" y="f126"/>
                      <a:pt x="f121" y="f127"/>
                    </a:cubicBezTo>
                    <a:cubicBezTo>
                      <a:pt x="f128" y="f129"/>
                      <a:pt x="f130" y="f2"/>
                      <a:pt x="f5" y="f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1696;p34">
                <a:extLst>
                  <a:ext uri="{FF2B5EF4-FFF2-40B4-BE49-F238E27FC236}">
                    <a16:creationId xmlns:a16="http://schemas.microsoft.com/office/drawing/2014/main" id="{5D5E44E4-59FC-40AB-8D48-D58E6197D5B4}"/>
                  </a:ext>
                </a:extLst>
              </p:cNvPr>
              <p:cNvSpPr/>
              <p:nvPr/>
            </p:nvSpPr>
            <p:spPr>
              <a:xfrm>
                <a:off x="1619018" y="2325300"/>
                <a:ext cx="57890" cy="62060"/>
              </a:xfrm>
              <a:custGeom>
                <a:gdLst>
                  <a:gd name="f0" fmla="val 360"/>
                  <a:gd name="f1" fmla="val w"/>
                  <a:gd name="f2" fmla="val h"/>
                  <a:gd name="f3" fmla="val 0"/>
                  <a:gd name="f4" fmla="val 4500"/>
                  <a:gd name="f5" fmla="val 4824"/>
                  <a:gd name="f6" fmla="val 2242"/>
                  <a:gd name="f7" fmla="val 972"/>
                  <a:gd name="f8" fmla="val 2972"/>
                  <a:gd name="f9" fmla="val 3608"/>
                  <a:gd name="f10" fmla="val 1988"/>
                  <a:gd name="f11" fmla="val 3503"/>
                  <a:gd name="f12" fmla="val 2695"/>
                  <a:gd name="f13" fmla="val 3422"/>
                  <a:gd name="f14" fmla="val 3343"/>
                  <a:gd name="f15" fmla="val 2911"/>
                  <a:gd name="f16" fmla="val 3831"/>
                  <a:gd name="f17" fmla="val 2425"/>
                  <a:gd name="f18" fmla="val 2110"/>
                  <a:gd name="f19" fmla="val 1806"/>
                  <a:gd name="f20" fmla="val 3627"/>
                  <a:gd name="f21" fmla="val 1635"/>
                  <a:gd name="f22" fmla="val 3128"/>
                  <a:gd name="f23" fmla="val 1502"/>
                  <a:gd name="f24" fmla="val 2728"/>
                  <a:gd name="f25" fmla="val 1435"/>
                  <a:gd name="f26" fmla="val 2028"/>
                  <a:gd name="f27" fmla="val 1594"/>
                  <a:gd name="f28" fmla="val 1561"/>
                  <a:gd name="f29" fmla="val 1494"/>
                  <a:gd name="f30" fmla="val 1461"/>
                  <a:gd name="f31" fmla="val 1394"/>
                  <a:gd name="f32" fmla="val 1569"/>
                  <a:gd name="f33" fmla="val 1327"/>
                  <a:gd name="f34" fmla="val 1227"/>
                  <a:gd name="f35" fmla="val 1836"/>
                  <a:gd name="f36" fmla="val 1048"/>
                  <a:gd name="f37" fmla="val 2043"/>
                  <a:gd name="f38" fmla="val 2217"/>
                  <a:gd name="f39" fmla="val 1"/>
                  <a:gd name="f40" fmla="val 2037"/>
                  <a:gd name="f41" fmla="val 1854"/>
                  <a:gd name="f42" fmla="val 30"/>
                  <a:gd name="f43" fmla="val 1669"/>
                  <a:gd name="f44" fmla="val 93"/>
                  <a:gd name="f45" fmla="val 935"/>
                  <a:gd name="f46" fmla="val 334"/>
                  <a:gd name="f47" fmla="val 1160"/>
                  <a:gd name="f48" fmla="val 201"/>
                  <a:gd name="f49" fmla="val 1894"/>
                  <a:gd name="f50" fmla="val 2895"/>
                  <a:gd name="f51" fmla="val 835"/>
                  <a:gd name="f52" fmla="val 3562"/>
                  <a:gd name="f53" fmla="val 1068"/>
                  <a:gd name="f54" fmla="val 4463"/>
                  <a:gd name="f55" fmla="val 1118"/>
                  <a:gd name="f56" fmla="val 4662"/>
                  <a:gd name="f57" fmla="val 1335"/>
                  <a:gd name="f58" fmla="val 1553"/>
                  <a:gd name="f59" fmla="val 1627"/>
                  <a:gd name="f60" fmla="val 1701"/>
                  <a:gd name="f61" fmla="val 4805"/>
                  <a:gd name="f62" fmla="val 1769"/>
                  <a:gd name="f63" fmla="val 4763"/>
                  <a:gd name="f64" fmla="val 4730"/>
                  <a:gd name="f65" fmla="val 1802"/>
                  <a:gd name="f66" fmla="val 4696"/>
                  <a:gd name="f67" fmla="val 1835"/>
                  <a:gd name="f68" fmla="val 2026"/>
                  <a:gd name="f69" fmla="val 4776"/>
                  <a:gd name="f70" fmla="val 2218"/>
                  <a:gd name="f71" fmla="val 4813"/>
                  <a:gd name="f72" fmla="val 2406"/>
                  <a:gd name="f73" fmla="val 3474"/>
                  <a:gd name="f74" fmla="val 4442"/>
                  <a:gd name="f75" fmla="val 3644"/>
                  <a:gd name="f76" fmla="val 4471"/>
                  <a:gd name="f77" fmla="val 2595"/>
                  <a:gd name="f78" fmla="val 1400"/>
                  <a:gd name="f79" fmla="val 3459"/>
                  <a:gd name="f80" fmla="*/ f1 1 4500"/>
                  <a:gd name="f81" fmla="*/ f2 1 4824"/>
                  <a:gd name="f82" fmla="val f3"/>
                  <a:gd name="f83" fmla="val f4"/>
                  <a:gd name="f84" fmla="val f5"/>
                  <a:gd name="f85" fmla="+- f84 0 f82"/>
                  <a:gd name="f86" fmla="+- f83 0 f82"/>
                  <a:gd name="f87" fmla="*/ f86 1 4500"/>
                  <a:gd name="f88" fmla="*/ f85 1 4824"/>
                  <a:gd name="f89" fmla="*/ f82 1 f87"/>
                  <a:gd name="f90" fmla="*/ f83 1 f87"/>
                  <a:gd name="f91" fmla="*/ f82 1 f88"/>
                  <a:gd name="f92" fmla="*/ f84 1 f88"/>
                  <a:gd name="f93" fmla="*/ f89 f80 1"/>
                  <a:gd name="f94" fmla="*/ f90 f80 1"/>
                  <a:gd name="f95" fmla="*/ f92 f81 1"/>
                  <a:gd name="f96" fmla="*/ f91 f8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3" t="f96" r="f94" b="f95"/>
                <a:pathLst>
                  <a:path w="4500" h="4824">
                    <a:moveTo>
                      <a:pt x="f6" y="f7"/>
                    </a:moveTo>
                    <a:cubicBezTo>
                      <a:pt x="f8" y="f7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6"/>
                    </a:cubicBezTo>
                    <a:cubicBezTo>
                      <a:pt x="f18" y="f16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5" y="f27"/>
                    </a:cubicBezTo>
                    <a:cubicBezTo>
                      <a:pt x="f25" y="f28"/>
                      <a:pt x="f25" y="f29"/>
                      <a:pt x="f25" y="f30"/>
                    </a:cubicBezTo>
                    <a:cubicBezTo>
                      <a:pt x="f23" y="f31"/>
                      <a:pt x="f32" y="f33"/>
                      <a:pt x="f21" y="f34"/>
                    </a:cubicBezTo>
                    <a:cubicBezTo>
                      <a:pt x="f35" y="f36"/>
                      <a:pt x="f37" y="f7"/>
                      <a:pt x="f6" y="f7"/>
                    </a:cubicBezTo>
                    <a:close/>
                    <a:moveTo>
                      <a:pt x="f38" y="f39"/>
                    </a:moveTo>
                    <a:cubicBezTo>
                      <a:pt x="f40" y="f39"/>
                      <a:pt x="f41" y="f42"/>
                      <a:pt x="f43" y="f44"/>
                    </a:cubicBezTo>
                    <a:cubicBezTo>
                      <a:pt x="f45" y="f0"/>
                      <a:pt x="f46" y="f47"/>
                      <a:pt x="f48" y="f49"/>
                    </a:cubicBezTo>
                    <a:cubicBezTo>
                      <a:pt x="f39" y="f50"/>
                      <a:pt x="f51" y="f52"/>
                      <a:pt x="f53" y="f54"/>
                    </a:cubicBezTo>
                    <a:cubicBezTo>
                      <a:pt x="f55" y="f56"/>
                      <a:pt x="f57" y="f5"/>
                      <a:pt x="f58" y="f5"/>
                    </a:cubicBezTo>
                    <a:cubicBezTo>
                      <a:pt x="f59" y="f5"/>
                      <a:pt x="f60" y="f61"/>
                      <a:pt x="f62" y="f63"/>
                    </a:cubicBezTo>
                    <a:cubicBezTo>
                      <a:pt x="f62" y="f64"/>
                      <a:pt x="f65" y="f66"/>
                      <a:pt x="f67" y="f66"/>
                    </a:cubicBezTo>
                    <a:cubicBezTo>
                      <a:pt x="f68" y="f69"/>
                      <a:pt x="f70" y="f71"/>
                      <a:pt x="f72" y="f71"/>
                    </a:cubicBezTo>
                    <a:cubicBezTo>
                      <a:pt x="f73" y="f71"/>
                      <a:pt x="f74" y="f75"/>
                      <a:pt x="f76" y="f77"/>
                    </a:cubicBezTo>
                    <a:cubicBezTo>
                      <a:pt x="f4" y="f78"/>
                      <a:pt x="f79" y="f39"/>
                      <a:pt x="f38" y="f3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Google Shape;1697;p34">
                <a:extLst>
                  <a:ext uri="{FF2B5EF4-FFF2-40B4-BE49-F238E27FC236}">
                    <a16:creationId xmlns:a16="http://schemas.microsoft.com/office/drawing/2014/main" id="{E441F8E6-5517-4483-A26C-20DD2B2FAC61}"/>
                  </a:ext>
                </a:extLst>
              </p:cNvPr>
              <p:cNvSpPr/>
              <p:nvPr/>
            </p:nvSpPr>
            <p:spPr>
              <a:xfrm>
                <a:off x="1684681" y="2309628"/>
                <a:ext cx="61072" cy="82442"/>
              </a:xfrm>
              <a:custGeom>
                <a:gdLst>
                  <a:gd name="f0" fmla="val w"/>
                  <a:gd name="f1" fmla="val h"/>
                  <a:gd name="f2" fmla="val 0"/>
                  <a:gd name="f3" fmla="val 4747"/>
                  <a:gd name="f4" fmla="val 6408"/>
                  <a:gd name="f5" fmla="val 1317"/>
                  <a:gd name="f6" fmla="val 1139"/>
                  <a:gd name="f7" fmla="val 1394"/>
                  <a:gd name="f8" fmla="val 1488"/>
                  <a:gd name="f9" fmla="val 1199"/>
                  <a:gd name="f10" fmla="val 1602"/>
                  <a:gd name="f11" fmla="val 1344"/>
                  <a:gd name="f12" fmla="val 1935"/>
                  <a:gd name="f13" fmla="val 1811"/>
                  <a:gd name="f14" fmla="val 1668"/>
                  <a:gd name="f15" fmla="val 1978"/>
                  <a:gd name="f16" fmla="val 1335"/>
                  <a:gd name="f17" fmla="val 2378"/>
                  <a:gd name="f18" fmla="val 1201"/>
                  <a:gd name="f19" fmla="val 2512"/>
                  <a:gd name="f20" fmla="val 1068"/>
                  <a:gd name="f21" fmla="val 2645"/>
                  <a:gd name="f22" fmla="val 934"/>
                  <a:gd name="f23" fmla="val 2779"/>
                  <a:gd name="f24" fmla="val 901"/>
                  <a:gd name="f25" fmla="val 2545"/>
                  <a:gd name="f26" fmla="val 2312"/>
                  <a:gd name="f27" fmla="val 2045"/>
                  <a:gd name="f28" fmla="val 985"/>
                  <a:gd name="f29" fmla="val 1716"/>
                  <a:gd name="f30" fmla="val 1074"/>
                  <a:gd name="f31" fmla="val 1820"/>
                  <a:gd name="f32" fmla="val 1770"/>
                  <a:gd name="f33" fmla="val 1720"/>
                  <a:gd name="f34" fmla="val 3"/>
                  <a:gd name="f35" fmla="val 10"/>
                  <a:gd name="f36" fmla="val 734"/>
                  <a:gd name="f37" fmla="val 143"/>
                  <a:gd name="f38" fmla="val 201"/>
                  <a:gd name="f39" fmla="val 1144"/>
                  <a:gd name="f40" fmla="val 100"/>
                  <a:gd name="f41" fmla="val 2011"/>
                  <a:gd name="f42" fmla="val 34"/>
                  <a:gd name="f43" fmla="val 2478"/>
                  <a:gd name="f44" fmla="val 3046"/>
                  <a:gd name="f45" fmla="val 3513"/>
                  <a:gd name="f46" fmla="val 3546"/>
                  <a:gd name="f47" fmla="val 134"/>
                  <a:gd name="f48" fmla="val 3579"/>
                  <a:gd name="f49" fmla="val 3613"/>
                  <a:gd name="f50" fmla="val 3713"/>
                  <a:gd name="f51" fmla="val 3779"/>
                  <a:gd name="f52" fmla="val 3846"/>
                  <a:gd name="f53" fmla="val 67"/>
                  <a:gd name="f54" fmla="val 4447"/>
                  <a:gd name="f55" fmla="val 334"/>
                  <a:gd name="f56" fmla="val 4980"/>
                  <a:gd name="f57" fmla="val 301"/>
                  <a:gd name="f58" fmla="val 5547"/>
                  <a:gd name="f59" fmla="val 284"/>
                  <a:gd name="f60" fmla="val 5864"/>
                  <a:gd name="f61" fmla="val 526"/>
                  <a:gd name="f62" fmla="val 6023"/>
                  <a:gd name="f63" fmla="val 776"/>
                  <a:gd name="f64" fmla="val 1026"/>
                  <a:gd name="f65" fmla="val 1285"/>
                  <a:gd name="f66" fmla="val 1301"/>
                  <a:gd name="f67" fmla="val 5180"/>
                  <a:gd name="f68" fmla="val 1401"/>
                  <a:gd name="f69" fmla="val 4780"/>
                  <a:gd name="f70" fmla="val 4413"/>
                  <a:gd name="f71" fmla="val 4647"/>
                  <a:gd name="f72" fmla="val 1968"/>
                  <a:gd name="f73" fmla="val 2302"/>
                  <a:gd name="f74" fmla="val 5147"/>
                  <a:gd name="f75" fmla="val 2769"/>
                  <a:gd name="f76" fmla="val 5414"/>
                  <a:gd name="f77" fmla="val 3470"/>
                  <a:gd name="f78" fmla="val 5647"/>
                  <a:gd name="f79" fmla="val 3703"/>
                  <a:gd name="f80" fmla="val 6148"/>
                  <a:gd name="f81" fmla="val 3783"/>
                  <a:gd name="f82" fmla="val 6330"/>
                  <a:gd name="f83" fmla="val 3937"/>
                  <a:gd name="f84" fmla="val 6407"/>
                  <a:gd name="f85" fmla="val 4098"/>
                  <a:gd name="f86" fmla="val 4408"/>
                  <a:gd name="f87" fmla="val 6121"/>
                  <a:gd name="f88" fmla="val 4637"/>
                  <a:gd name="f89" fmla="val 5747"/>
                  <a:gd name="f90" fmla="val 4437"/>
                  <a:gd name="f91" fmla="val 5047"/>
                  <a:gd name="f92" fmla="val 3836"/>
                  <a:gd name="f93" fmla="val 4680"/>
                  <a:gd name="f94" fmla="val 3203"/>
                  <a:gd name="f95" fmla="val 4346"/>
                  <a:gd name="f96" fmla="val 2636"/>
                  <a:gd name="f97" fmla="val 4080"/>
                  <a:gd name="f98" fmla="val 2135"/>
                  <a:gd name="f99" fmla="val 3646"/>
                  <a:gd name="f100" fmla="val 3379"/>
                  <a:gd name="f101" fmla="val 1802"/>
                  <a:gd name="f102" fmla="val 3112"/>
                  <a:gd name="f103" fmla="val 2069"/>
                  <a:gd name="f104" fmla="val 2912"/>
                  <a:gd name="f105" fmla="val 2235"/>
                  <a:gd name="f106" fmla="val 2679"/>
                  <a:gd name="f107" fmla="val 2536"/>
                  <a:gd name="f108" fmla="val 2245"/>
                  <a:gd name="f109" fmla="val 2836"/>
                  <a:gd name="f110" fmla="val 2869"/>
                  <a:gd name="f111" fmla="val 1278"/>
                  <a:gd name="f112" fmla="val 2931"/>
                  <a:gd name="f113" fmla="val 624"/>
                  <a:gd name="f114" fmla="val 2500"/>
                  <a:gd name="f115" fmla="*/ f0 1 4747"/>
                  <a:gd name="f116" fmla="*/ f1 1 6408"/>
                  <a:gd name="f117" fmla="val f2"/>
                  <a:gd name="f118" fmla="val f3"/>
                  <a:gd name="f119" fmla="val f4"/>
                  <a:gd name="f120" fmla="+- f119 0 f117"/>
                  <a:gd name="f121" fmla="+- f118 0 f117"/>
                  <a:gd name="f122" fmla="*/ f121 1 4747"/>
                  <a:gd name="f123" fmla="*/ f120 1 6408"/>
                  <a:gd name="f124" fmla="*/ f117 1 f122"/>
                  <a:gd name="f125" fmla="*/ f118 1 f122"/>
                  <a:gd name="f126" fmla="*/ f117 1 f123"/>
                  <a:gd name="f127" fmla="*/ f119 1 f123"/>
                  <a:gd name="f128" fmla="*/ f124 f115 1"/>
                  <a:gd name="f129" fmla="*/ f125 f115 1"/>
                  <a:gd name="f130" fmla="*/ f127 f116 1"/>
                  <a:gd name="f131" fmla="*/ f126 f11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8" t="f131" r="f129" b="f130"/>
                <a:pathLst>
                  <a:path w="4747" h="6408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4" y="f26"/>
                      <a:pt x="f22" y="f27"/>
                    </a:cubicBezTo>
                    <a:cubicBezTo>
                      <a:pt x="f28" y="f29"/>
                      <a:pt x="f30" y="f6"/>
                      <a:pt x="f5" y="f6"/>
                    </a:cubicBezTo>
                    <a:close/>
                    <a:moveTo>
                      <a:pt x="f31" y="f2"/>
                    </a:moveTo>
                    <a:cubicBezTo>
                      <a:pt x="f32" y="f2"/>
                      <a:pt x="f33" y="f34"/>
                      <a:pt x="f1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2" y="f44"/>
                      <a:pt x="f40" y="f45"/>
                    </a:cubicBezTo>
                    <a:cubicBezTo>
                      <a:pt x="f40" y="f46"/>
                      <a:pt x="f47" y="f48"/>
                      <a:pt x="f47" y="f49"/>
                    </a:cubicBezTo>
                    <a:cubicBezTo>
                      <a:pt x="f47" y="f50"/>
                      <a:pt x="f40" y="f51"/>
                      <a:pt x="f40" y="f52"/>
                    </a:cubicBezTo>
                    <a:cubicBezTo>
                      <a:pt x="f53" y="f54"/>
                      <a:pt x="f55" y="f56"/>
                      <a:pt x="f57" y="f58"/>
                    </a:cubicBezTo>
                    <a:cubicBezTo>
                      <a:pt x="f59" y="f60"/>
                      <a:pt x="f61" y="f62"/>
                      <a:pt x="f63" y="f62"/>
                    </a:cubicBezTo>
                    <a:cubicBezTo>
                      <a:pt x="f64" y="f62"/>
                      <a:pt x="f65" y="f60"/>
                      <a:pt x="f66" y="f58"/>
                    </a:cubicBezTo>
                    <a:cubicBezTo>
                      <a:pt x="f16" y="f67"/>
                      <a:pt x="f68" y="f69"/>
                      <a:pt x="f16" y="f70"/>
                    </a:cubicBezTo>
                    <a:lnTo>
                      <a:pt x="f16" y="f70"/>
                    </a:lnTo>
                    <a:cubicBezTo>
                      <a:pt x="f14" y="f71"/>
                      <a:pt x="f72" y="f56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4"/>
                    </a:cubicBezTo>
                    <a:cubicBezTo>
                      <a:pt x="f86" y="f84"/>
                      <a:pt x="f3" y="f87"/>
                      <a:pt x="f88" y="f89"/>
                    </a:cubicBezTo>
                    <a:cubicBezTo>
                      <a:pt x="f90" y="f91"/>
                      <a:pt x="f92" y="f93"/>
                      <a:pt x="f94" y="f95"/>
                    </a:cubicBezTo>
                    <a:cubicBezTo>
                      <a:pt x="f96" y="f97"/>
                      <a:pt x="f98" y="f99"/>
                      <a:pt x="f10" y="f100"/>
                    </a:cubicBezTo>
                    <a:cubicBezTo>
                      <a:pt x="f101" y="f102"/>
                      <a:pt x="f103" y="f104"/>
                      <a:pt x="f105" y="f106"/>
                    </a:cubicBezTo>
                    <a:cubicBezTo>
                      <a:pt x="f107" y="f108"/>
                      <a:pt x="f109" y="f13"/>
                      <a:pt x="f110" y="f111"/>
                    </a:cubicBezTo>
                    <a:cubicBezTo>
                      <a:pt x="f112" y="f113"/>
                      <a:pt x="f114" y="f2"/>
                      <a:pt x="f31" y="f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1698;p34">
                <a:extLst>
                  <a:ext uri="{FF2B5EF4-FFF2-40B4-BE49-F238E27FC236}">
                    <a16:creationId xmlns:a16="http://schemas.microsoft.com/office/drawing/2014/main" id="{3A93D68C-557B-4835-9546-3BB5028850FB}"/>
                  </a:ext>
                </a:extLst>
              </p:cNvPr>
              <p:cNvSpPr/>
              <p:nvPr/>
            </p:nvSpPr>
            <p:spPr>
              <a:xfrm>
                <a:off x="1495418" y="2418331"/>
                <a:ext cx="63962" cy="91997"/>
              </a:xfrm>
              <a:custGeom>
                <a:gdLst>
                  <a:gd name="f0" fmla="val w"/>
                  <a:gd name="f1" fmla="val h"/>
                  <a:gd name="f2" fmla="val 0"/>
                  <a:gd name="f3" fmla="val 4972"/>
                  <a:gd name="f4" fmla="val 7151"/>
                  <a:gd name="f5" fmla="val 3503"/>
                  <a:gd name="f6" fmla="val 2636"/>
                  <a:gd name="f7" fmla="val 34"/>
                  <a:gd name="f8" fmla="val 1569"/>
                  <a:gd name="f9" fmla="val 634"/>
                  <a:gd name="f10" fmla="val 902"/>
                  <a:gd name="f11" fmla="val 1168"/>
                  <a:gd name="f12" fmla="val 134"/>
                  <a:gd name="f13" fmla="val 1768"/>
                  <a:gd name="f14" fmla="val 1"/>
                  <a:gd name="f15" fmla="val 2802"/>
                  <a:gd name="f16" fmla="val 801"/>
                  <a:gd name="f17" fmla="val 3436"/>
                  <a:gd name="f18" fmla="val 1268"/>
                  <a:gd name="f19" fmla="val 3770"/>
                  <a:gd name="f20" fmla="val 1969"/>
                  <a:gd name="f21" fmla="val 3903"/>
                  <a:gd name="f22" fmla="val 2303"/>
                  <a:gd name="f23" fmla="val 4404"/>
                  <a:gd name="f24" fmla="val 3103"/>
                  <a:gd name="f25" fmla="val 5538"/>
                  <a:gd name="f26" fmla="val 1402"/>
                  <a:gd name="f27" fmla="val 5871"/>
                  <a:gd name="f28" fmla="val 701"/>
                  <a:gd name="f29" fmla="val 6071"/>
                  <a:gd name="f30" fmla="val 501"/>
                  <a:gd name="f31" fmla="val 6105"/>
                  <a:gd name="f32" fmla="val 468"/>
                  <a:gd name="f33" fmla="val 6305"/>
                  <a:gd name="f34" fmla="val 535"/>
                  <a:gd name="f35" fmla="val 6472"/>
                  <a:gd name="f36" fmla="val 750"/>
                  <a:gd name="f37" fmla="val 6952"/>
                  <a:gd name="f38" fmla="val 1114"/>
                  <a:gd name="f39" fmla="val 1521"/>
                  <a:gd name="f40" fmla="val 2752"/>
                  <a:gd name="f41" fmla="val 4381"/>
                  <a:gd name="f42" fmla="val 5332"/>
                  <a:gd name="f43" fmla="val 4003"/>
                  <a:gd name="f44" fmla="val 3203"/>
                  <a:gd name="f45" fmla="val 3570"/>
                  <a:gd name="f46" fmla="val 2703"/>
                  <a:gd name="f47" fmla="val 3269"/>
                  <a:gd name="f48" fmla="val 2236"/>
                  <a:gd name="f49" fmla="val 3036"/>
                  <a:gd name="f50" fmla="val 2102"/>
                  <a:gd name="f51" fmla="val 2936"/>
                  <a:gd name="f52" fmla="val 1802"/>
                  <a:gd name="f53" fmla="val 2869"/>
                  <a:gd name="f54" fmla="val 1669"/>
                  <a:gd name="f55" fmla="val 2769"/>
                  <a:gd name="f56" fmla="val 2369"/>
                  <a:gd name="f57" fmla="val 1602"/>
                  <a:gd name="f58" fmla="val 1968"/>
                  <a:gd name="f59" fmla="val 1936"/>
                  <a:gd name="f60" fmla="val 1702"/>
                  <a:gd name="f61" fmla="val 2372"/>
                  <a:gd name="f62" fmla="val 1334"/>
                  <a:gd name="f63" fmla="val 3013"/>
                  <a:gd name="f64" fmla="val 999"/>
                  <a:gd name="f65" fmla="val 3588"/>
                  <a:gd name="f66" fmla="val 3848"/>
                  <a:gd name="f67" fmla="val 4096"/>
                  <a:gd name="f68" fmla="val 1068"/>
                  <a:gd name="f69" fmla="val 4304"/>
                  <a:gd name="f70" fmla="val 1235"/>
                  <a:gd name="f71" fmla="val 4331"/>
                  <a:gd name="f72" fmla="val 1244"/>
                  <a:gd name="f73" fmla="val 4360"/>
                  <a:gd name="f74" fmla="val 1248"/>
                  <a:gd name="f75" fmla="val 4389"/>
                  <a:gd name="f76" fmla="val 4468"/>
                  <a:gd name="f77" fmla="val 4546"/>
                  <a:gd name="f78" fmla="val 1217"/>
                  <a:gd name="f79" fmla="val 4571"/>
                  <a:gd name="f80" fmla="val 4971"/>
                  <a:gd name="f81" fmla="val 434"/>
                  <a:gd name="f82" fmla="val 4171"/>
                  <a:gd name="f83" fmla="*/ f0 1 4972"/>
                  <a:gd name="f84" fmla="*/ f1 1 7151"/>
                  <a:gd name="f85" fmla="val f2"/>
                  <a:gd name="f86" fmla="val f3"/>
                  <a:gd name="f87" fmla="val f4"/>
                  <a:gd name="f88" fmla="+- f87 0 f85"/>
                  <a:gd name="f89" fmla="+- f86 0 f85"/>
                  <a:gd name="f90" fmla="*/ f89 1 4972"/>
                  <a:gd name="f91" fmla="*/ f88 1 7151"/>
                  <a:gd name="f92" fmla="*/ f85 1 f90"/>
                  <a:gd name="f93" fmla="*/ f86 1 f90"/>
                  <a:gd name="f94" fmla="*/ f85 1 f91"/>
                  <a:gd name="f95" fmla="*/ f87 1 f91"/>
                  <a:gd name="f96" fmla="*/ f92 f83 1"/>
                  <a:gd name="f97" fmla="*/ f93 f83 1"/>
                  <a:gd name="f98" fmla="*/ f95 f84 1"/>
                  <a:gd name="f99" fmla="*/ f94 f8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9" r="f97" b="f98"/>
                <a:pathLst>
                  <a:path w="4972" h="7151">
                    <a:moveTo>
                      <a:pt x="f5" y="f2"/>
                    </a:moveTo>
                    <a:cubicBezTo>
                      <a:pt x="f6" y="f7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4"/>
                      <a:pt x="f39" y="f4"/>
                    </a:cubicBezTo>
                    <a:cubicBezTo>
                      <a:pt x="f40" y="f4"/>
                      <a:pt x="f41" y="f42"/>
                      <a:pt x="f5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11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65" y="f64"/>
                    </a:cubicBezTo>
                    <a:cubicBezTo>
                      <a:pt x="f66" y="f64"/>
                      <a:pt x="f67" y="f68"/>
                      <a:pt x="f69" y="f70"/>
                    </a:cubicBezTo>
                    <a:cubicBezTo>
                      <a:pt x="f71" y="f72"/>
                      <a:pt x="f73" y="f74"/>
                      <a:pt x="f75" y="f74"/>
                    </a:cubicBezTo>
                    <a:cubicBezTo>
                      <a:pt x="f76" y="f74"/>
                      <a:pt x="f77" y="f78"/>
                      <a:pt x="f79" y="f11"/>
                    </a:cubicBezTo>
                    <a:cubicBezTo>
                      <a:pt x="f80" y="f81"/>
                      <a:pt x="f82" y="f2"/>
                      <a:pt x="f5" y="f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1699;p34">
                <a:extLst>
                  <a:ext uri="{FF2B5EF4-FFF2-40B4-BE49-F238E27FC236}">
                    <a16:creationId xmlns:a16="http://schemas.microsoft.com/office/drawing/2014/main" id="{77D0C5EE-0509-4A8D-8624-6180B13CAD2E}"/>
                  </a:ext>
                </a:extLst>
              </p:cNvPr>
              <p:cNvSpPr/>
              <p:nvPr/>
            </p:nvSpPr>
            <p:spPr>
              <a:xfrm>
                <a:off x="1555074" y="2428216"/>
                <a:ext cx="70399" cy="73920"/>
              </a:xfrm>
              <a:custGeom>
                <a:gdLst>
                  <a:gd name="f0" fmla="val w"/>
                  <a:gd name="f1" fmla="val h"/>
                  <a:gd name="f2" fmla="val 0"/>
                  <a:gd name="f3" fmla="val 5472"/>
                  <a:gd name="f4" fmla="val 5746"/>
                  <a:gd name="f5" fmla="val 1937"/>
                  <a:gd name="f6" fmla="val 1154"/>
                  <a:gd name="f7" fmla="val 1958"/>
                  <a:gd name="f8" fmla="val 1981"/>
                  <a:gd name="f9" fmla="val 1214"/>
                  <a:gd name="f10" fmla="val 2102"/>
                  <a:gd name="f11" fmla="val 1301"/>
                  <a:gd name="f12" fmla="val 2436"/>
                  <a:gd name="f13" fmla="val 1501"/>
                  <a:gd name="f14" fmla="val 2636"/>
                  <a:gd name="f15" fmla="val 2101"/>
                  <a:gd name="f16" fmla="val 2836"/>
                  <a:gd name="f17" fmla="val 2435"/>
                  <a:gd name="f18" fmla="val 2969"/>
                  <a:gd name="f19" fmla="val 2635"/>
                  <a:gd name="f20" fmla="val 3069"/>
                  <a:gd name="f21" fmla="val 2835"/>
                  <a:gd name="f22" fmla="val 3203"/>
                  <a:gd name="f23" fmla="val 3035"/>
                  <a:gd name="f24" fmla="val 3082"/>
                  <a:gd name="f25" fmla="val 3016"/>
                  <a:gd name="f26" fmla="val 2950"/>
                  <a:gd name="f27" fmla="val 3008"/>
                  <a:gd name="f28" fmla="val 2816"/>
                  <a:gd name="f29" fmla="val 2468"/>
                  <a:gd name="f30" fmla="val 2100"/>
                  <a:gd name="f31" fmla="val 3063"/>
                  <a:gd name="f32" fmla="val 1835"/>
                  <a:gd name="f33" fmla="val 3135"/>
                  <a:gd name="f34" fmla="val 1702"/>
                  <a:gd name="f35" fmla="val 3169"/>
                  <a:gd name="f36" fmla="val 1568"/>
                  <a:gd name="f37" fmla="val 3202"/>
                  <a:gd name="f38" fmla="val 1435"/>
                  <a:gd name="f39" fmla="val 3269"/>
                  <a:gd name="f40" fmla="val 1502"/>
                  <a:gd name="f41" fmla="val 2802"/>
                  <a:gd name="f42" fmla="val 1535"/>
                  <a:gd name="f43" fmla="val 2301"/>
                  <a:gd name="f44" fmla="val 1635"/>
                  <a:gd name="f45" fmla="val 1834"/>
                  <a:gd name="f46" fmla="val 1668"/>
                  <a:gd name="f47" fmla="val 1667"/>
                  <a:gd name="f48" fmla="val 1434"/>
                  <a:gd name="f49" fmla="val 1802"/>
                  <a:gd name="f50" fmla="val 1334"/>
                  <a:gd name="f51" fmla="val 1898"/>
                  <a:gd name="f52" fmla="val 1206"/>
                  <a:gd name="f53" fmla="val 1917"/>
                  <a:gd name="f54" fmla="val 1954"/>
                  <a:gd name="f55" fmla="val 1872"/>
                  <a:gd name="f56" fmla="val 1788"/>
                  <a:gd name="f57" fmla="val 11"/>
                  <a:gd name="f58" fmla="val 33"/>
                  <a:gd name="f59" fmla="val 868"/>
                  <a:gd name="f60" fmla="val 233"/>
                  <a:gd name="f61" fmla="val 668"/>
                  <a:gd name="f62" fmla="val 568"/>
                  <a:gd name="f63" fmla="val 2034"/>
                  <a:gd name="f64" fmla="val 501"/>
                  <a:gd name="f65" fmla="val 2935"/>
                  <a:gd name="f66" fmla="val 401"/>
                  <a:gd name="f67" fmla="val 3369"/>
                  <a:gd name="f68" fmla="val 367"/>
                  <a:gd name="f69" fmla="val 3535"/>
                  <a:gd name="f70" fmla="val 301"/>
                  <a:gd name="f71" fmla="val 3736"/>
                  <a:gd name="f72" fmla="val 234"/>
                  <a:gd name="f73" fmla="val 3936"/>
                  <a:gd name="f74" fmla="val 67"/>
                  <a:gd name="f75" fmla="val 4002"/>
                  <a:gd name="f76" fmla="val 1"/>
                  <a:gd name="f77" fmla="val 4269"/>
                  <a:gd name="f78" fmla="val 134"/>
                  <a:gd name="f79" fmla="val 4403"/>
                  <a:gd name="f80" fmla="val 101"/>
                  <a:gd name="f81" fmla="val 4703"/>
                  <a:gd name="f82" fmla="val 5037"/>
                  <a:gd name="f83" fmla="val 5437"/>
                  <a:gd name="f84" fmla="val 9"/>
                  <a:gd name="f85" fmla="val 141"/>
                  <a:gd name="f86" fmla="val 5745"/>
                  <a:gd name="f87" fmla="val 318"/>
                  <a:gd name="f88" fmla="val 334"/>
                  <a:gd name="f89" fmla="val 351"/>
                  <a:gd name="f90" fmla="val 5743"/>
                  <a:gd name="f91" fmla="val 5737"/>
                  <a:gd name="f92" fmla="val 968"/>
                  <a:gd name="f93" fmla="val 5504"/>
                  <a:gd name="f94" fmla="val 1068"/>
                  <a:gd name="f95" fmla="val 4903"/>
                  <a:gd name="f96" fmla="val 1201"/>
                  <a:gd name="f97" fmla="val 4303"/>
                  <a:gd name="f98" fmla="val 1468"/>
                  <a:gd name="f99" fmla="val 4236"/>
                  <a:gd name="f100" fmla="val 1768"/>
                  <a:gd name="f101" fmla="val 4203"/>
                  <a:gd name="f102" fmla="val 2069"/>
                  <a:gd name="f103" fmla="val 2333"/>
                  <a:gd name="f104" fmla="val 4218"/>
                  <a:gd name="f105" fmla="val 2613"/>
                  <a:gd name="f106" fmla="val 4270"/>
                  <a:gd name="f107" fmla="val 2880"/>
                  <a:gd name="f108" fmla="val 3184"/>
                  <a:gd name="f109" fmla="val 3472"/>
                  <a:gd name="f110" fmla="val 4202"/>
                  <a:gd name="f111" fmla="val 3703"/>
                  <a:gd name="f112" fmla="val 3902"/>
                  <a:gd name="f113" fmla="val 3903"/>
                  <a:gd name="f114" fmla="val 4070"/>
                  <a:gd name="f115" fmla="val 4736"/>
                  <a:gd name="f116" fmla="val 4170"/>
                  <a:gd name="f117" fmla="val 5170"/>
                  <a:gd name="f118" fmla="val 5502"/>
                  <a:gd name="f119" fmla="val 4466"/>
                  <a:gd name="f120" fmla="val 5643"/>
                  <a:gd name="f121" fmla="val 4709"/>
                  <a:gd name="f122" fmla="val 5076"/>
                  <a:gd name="f123" fmla="val 5471"/>
                  <a:gd name="f124" fmla="val 5319"/>
                  <a:gd name="f125" fmla="val 5371"/>
                  <a:gd name="f126" fmla="val 4836"/>
                  <a:gd name="f127" fmla="val 5138"/>
                  <a:gd name="f128" fmla="val 3569"/>
                  <a:gd name="f129" fmla="val 4337"/>
                  <a:gd name="f130" fmla="val 2501"/>
                  <a:gd name="f131" fmla="val 3636"/>
                  <a:gd name="f132" fmla="val 1467"/>
                  <a:gd name="f133" fmla="val 3275"/>
                  <a:gd name="f134" fmla="val 925"/>
                  <a:gd name="f135" fmla="val 2722"/>
                  <a:gd name="f136" fmla="*/ f0 1 5472"/>
                  <a:gd name="f137" fmla="*/ f1 1 5746"/>
                  <a:gd name="f138" fmla="val f2"/>
                  <a:gd name="f139" fmla="val f3"/>
                  <a:gd name="f140" fmla="val f4"/>
                  <a:gd name="f141" fmla="+- f140 0 f138"/>
                  <a:gd name="f142" fmla="+- f139 0 f138"/>
                  <a:gd name="f143" fmla="*/ f142 1 5472"/>
                  <a:gd name="f144" fmla="*/ f141 1 5746"/>
                  <a:gd name="f145" fmla="*/ f138 1 f143"/>
                  <a:gd name="f146" fmla="*/ f139 1 f143"/>
                  <a:gd name="f147" fmla="*/ f138 1 f144"/>
                  <a:gd name="f148" fmla="*/ f140 1 f144"/>
                  <a:gd name="f149" fmla="*/ f145 f136 1"/>
                  <a:gd name="f150" fmla="*/ f146 f136 1"/>
                  <a:gd name="f151" fmla="*/ f148 f137 1"/>
                  <a:gd name="f152" fmla="*/ f147 f13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49" t="f152" r="f150" b="f151"/>
                <a:pathLst>
                  <a:path w="5472" h="5746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7"/>
                    </a:cubicBezTo>
                    <a:cubicBezTo>
                      <a:pt x="f29" y="f27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34" y="f48"/>
                      <a:pt x="f49" y="f50"/>
                    </a:cubicBezTo>
                    <a:cubicBezTo>
                      <a:pt x="f51" y="f52"/>
                      <a:pt x="f53" y="f6"/>
                      <a:pt x="f5" y="f6"/>
                    </a:cubicBezTo>
                    <a:close/>
                    <a:moveTo>
                      <a:pt x="f54" y="f2"/>
                    </a:moveTo>
                    <a:cubicBezTo>
                      <a:pt x="f55" y="f2"/>
                      <a:pt x="f56" y="f57"/>
                      <a:pt x="f34" y="f58"/>
                    </a:cubicBezTo>
                    <a:cubicBezTo>
                      <a:pt x="f59" y="f60"/>
                      <a:pt x="f61" y="f11"/>
                      <a:pt x="f62" y="f63"/>
                    </a:cubicBezTo>
                    <a:cubicBezTo>
                      <a:pt x="f64" y="f29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72" y="f82"/>
                      <a:pt x="f80" y="f83"/>
                    </a:cubicBezTo>
                    <a:cubicBezTo>
                      <a:pt x="f84" y="f83"/>
                      <a:pt x="f85" y="f86"/>
                      <a:pt x="f87" y="f86"/>
                    </a:cubicBezTo>
                    <a:cubicBezTo>
                      <a:pt x="f88" y="f86"/>
                      <a:pt x="f89" y="f90"/>
                      <a:pt x="f68" y="f91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100" y="f101"/>
                      <a:pt x="f102" y="f101"/>
                    </a:cubicBezTo>
                    <a:cubicBezTo>
                      <a:pt x="f103" y="f104"/>
                      <a:pt x="f105" y="f106"/>
                      <a:pt x="f107" y="f106"/>
                    </a:cubicBezTo>
                    <a:cubicBezTo>
                      <a:pt x="f108" y="f106"/>
                      <a:pt x="f109" y="f110"/>
                      <a:pt x="f111" y="f73"/>
                    </a:cubicBezTo>
                    <a:cubicBezTo>
                      <a:pt x="f111" y="f73"/>
                      <a:pt x="f111" y="f73"/>
                      <a:pt x="f111" y="f112"/>
                    </a:cubicBezTo>
                    <a:cubicBezTo>
                      <a:pt x="f113" y="f97"/>
                      <a:pt x="f114" y="f115"/>
                      <a:pt x="f116" y="f117"/>
                    </a:cubicBezTo>
                    <a:cubicBezTo>
                      <a:pt x="f99" y="f118"/>
                      <a:pt x="f119" y="f120"/>
                      <a:pt x="f121" y="f120"/>
                    </a:cubicBezTo>
                    <a:cubicBezTo>
                      <a:pt x="f122" y="f120"/>
                      <a:pt x="f123" y="f124"/>
                      <a:pt x="f125" y="f126"/>
                    </a:cubicBezTo>
                    <a:cubicBezTo>
                      <a:pt x="f127" y="f128"/>
                      <a:pt x="f129" y="f130"/>
                      <a:pt x="f131" y="f132"/>
                    </a:cubicBezTo>
                    <a:cubicBezTo>
                      <a:pt x="f133" y="f134"/>
                      <a:pt x="f135" y="f2"/>
                      <a:pt x="f54" y="f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1700;p34">
                <a:extLst>
                  <a:ext uri="{FF2B5EF4-FFF2-40B4-BE49-F238E27FC236}">
                    <a16:creationId xmlns:a16="http://schemas.microsoft.com/office/drawing/2014/main" id="{86CF3B0B-F4E7-455C-A52E-D6FD4BC87887}"/>
                  </a:ext>
                </a:extLst>
              </p:cNvPr>
              <p:cNvSpPr/>
              <p:nvPr/>
            </p:nvSpPr>
            <p:spPr>
              <a:xfrm>
                <a:off x="1632752" y="2420755"/>
                <a:ext cx="67391" cy="77330"/>
              </a:xfrm>
              <a:custGeom>
                <a:gdLst>
                  <a:gd name="f0" fmla="val w"/>
                  <a:gd name="f1" fmla="val h"/>
                  <a:gd name="f2" fmla="val 0"/>
                  <a:gd name="f3" fmla="val 5238"/>
                  <a:gd name="f4" fmla="val 6011"/>
                  <a:gd name="f5" fmla="val 413"/>
                  <a:gd name="f6" fmla="val 231"/>
                  <a:gd name="f7" fmla="val 56"/>
                  <a:gd name="f8" fmla="val 170"/>
                  <a:gd name="f9" fmla="val 100"/>
                  <a:gd name="f10" fmla="val 367"/>
                  <a:gd name="f11" fmla="val 1547"/>
                  <a:gd name="f12" fmla="val 67"/>
                  <a:gd name="f13" fmla="val 2648"/>
                  <a:gd name="f14" fmla="val 34"/>
                  <a:gd name="f15" fmla="val 3782"/>
                  <a:gd name="f16" fmla="val 4482"/>
                  <a:gd name="f17" fmla="val 5316"/>
                  <a:gd name="f18" fmla="val 667"/>
                  <a:gd name="f19" fmla="val 5717"/>
                  <a:gd name="f20" fmla="val 993"/>
                  <a:gd name="f21" fmla="val 5956"/>
                  <a:gd name="f22" fmla="val 1447"/>
                  <a:gd name="f23" fmla="val 1881"/>
                  <a:gd name="f24" fmla="val 2112"/>
                  <a:gd name="f25" fmla="val 2338"/>
                  <a:gd name="f26" fmla="val 5995"/>
                  <a:gd name="f27" fmla="val 2535"/>
                  <a:gd name="f28" fmla="val 5983"/>
                  <a:gd name="f29" fmla="val 3369"/>
                  <a:gd name="f30" fmla="val 5950"/>
                  <a:gd name="f31" fmla="val 4537"/>
                  <a:gd name="f32" fmla="val 5104"/>
                  <a:gd name="f33" fmla="val 5283"/>
                  <a:gd name="f34" fmla="val 5237"/>
                  <a:gd name="f35" fmla="val 5150"/>
                  <a:gd name="f36" fmla="val 4916"/>
                  <a:gd name="f37" fmla="val 4783"/>
                  <a:gd name="f38" fmla="val 4810"/>
                  <a:gd name="f39" fmla="val 4489"/>
                  <a:gd name="f40" fmla="val 4516"/>
                  <a:gd name="f41" fmla="val 4409"/>
                  <a:gd name="f42" fmla="val 4181"/>
                  <a:gd name="f43" fmla="val 4022"/>
                  <a:gd name="f44" fmla="val 3852"/>
                  <a:gd name="f45" fmla="val 4428"/>
                  <a:gd name="f46" fmla="val 3669"/>
                  <a:gd name="f47" fmla="val 4449"/>
                  <a:gd name="f48" fmla="val 3267"/>
                  <a:gd name="f49" fmla="val 4496"/>
                  <a:gd name="f50" fmla="val 2530"/>
                  <a:gd name="f51" fmla="val 4728"/>
                  <a:gd name="f52" fmla="val 1968"/>
                  <a:gd name="f53" fmla="val 1738"/>
                  <a:gd name="f54" fmla="val 1537"/>
                  <a:gd name="f55" fmla="val 4689"/>
                  <a:gd name="f56" fmla="val 1401"/>
                  <a:gd name="f57" fmla="val 4582"/>
                  <a:gd name="f58" fmla="val 901"/>
                  <a:gd name="f59" fmla="val 4182"/>
                  <a:gd name="f60" fmla="val 1201"/>
                  <a:gd name="f61" fmla="val 2681"/>
                  <a:gd name="f62" fmla="val 1168"/>
                  <a:gd name="f63" fmla="val 2081"/>
                  <a:gd name="f64" fmla="val 1380"/>
                  <a:gd name="f65" fmla="val 1068"/>
                  <a:gd name="f66" fmla="val 746"/>
                  <a:gd name="f67" fmla="val 146"/>
                  <a:gd name="f68" fmla="val 600"/>
                  <a:gd name="f69" fmla="val 44"/>
                  <a:gd name="f70" fmla="val 505"/>
                  <a:gd name="f71" fmla="*/ f0 1 5238"/>
                  <a:gd name="f72" fmla="*/ f1 1 6011"/>
                  <a:gd name="f73" fmla="val f2"/>
                  <a:gd name="f74" fmla="val f3"/>
                  <a:gd name="f75" fmla="val f4"/>
                  <a:gd name="f76" fmla="+- f75 0 f73"/>
                  <a:gd name="f77" fmla="+- f74 0 f73"/>
                  <a:gd name="f78" fmla="*/ f77 1 5238"/>
                  <a:gd name="f79" fmla="*/ f76 1 6011"/>
                  <a:gd name="f80" fmla="*/ f73 1 f78"/>
                  <a:gd name="f81" fmla="*/ f74 1 f78"/>
                  <a:gd name="f82" fmla="*/ f73 1 f79"/>
                  <a:gd name="f83" fmla="*/ f75 1 f79"/>
                  <a:gd name="f84" fmla="*/ f80 f71 1"/>
                  <a:gd name="f85" fmla="*/ f81 f71 1"/>
                  <a:gd name="f86" fmla="*/ f83 f72 1"/>
                  <a:gd name="f87" fmla="*/ f82 f7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4" t="f87" r="f85" b="f86"/>
                <a:pathLst>
                  <a:path w="5238" h="6011">
                    <a:moveTo>
                      <a:pt x="f5" y="f2"/>
                    </a:moveTo>
                    <a:cubicBezTo>
                      <a:pt x="f6" y="f2"/>
                      <a:pt x="f7" y="f8"/>
                      <a:pt x="f9" y="f5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2" y="f16"/>
                      <a:pt x="f14" y="f17"/>
                      <a:pt x="f18" y="f19"/>
                    </a:cubicBezTo>
                    <a:cubicBezTo>
                      <a:pt x="f20" y="f21"/>
                      <a:pt x="f22" y="f4"/>
                      <a:pt x="f23" y="f4"/>
                    </a:cubicBezTo>
                    <a:cubicBezTo>
                      <a:pt x="f24" y="f4"/>
                      <a:pt x="f25" y="f26"/>
                      <a:pt x="f27" y="f28"/>
                    </a:cubicBezTo>
                    <a:cubicBezTo>
                      <a:pt x="f29" y="f30"/>
                      <a:pt x="f31" y="f30"/>
                      <a:pt x="f32" y="f33"/>
                    </a:cubicBezTo>
                    <a:cubicBezTo>
                      <a:pt x="f34" y="f35"/>
                      <a:pt x="f34" y="f36"/>
                      <a:pt x="f32" y="f37"/>
                    </a:cubicBez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1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1"/>
                    </a:cubicBezTo>
                    <a:cubicBezTo>
                      <a:pt x="f53" y="f51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2" y="f64"/>
                      <a:pt x="f65" y="f66"/>
                      <a:pt x="f18" y="f67"/>
                    </a:cubicBezTo>
                    <a:cubicBezTo>
                      <a:pt x="f68" y="f69"/>
                      <a:pt x="f70" y="f2"/>
                      <a:pt x="f5" y="f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1701;p34">
                <a:extLst>
                  <a:ext uri="{FF2B5EF4-FFF2-40B4-BE49-F238E27FC236}">
                    <a16:creationId xmlns:a16="http://schemas.microsoft.com/office/drawing/2014/main" id="{4B7E6F42-841A-4BED-ABAF-EB8304B53DDF}"/>
                  </a:ext>
                </a:extLst>
              </p:cNvPr>
              <p:cNvSpPr/>
              <p:nvPr/>
            </p:nvSpPr>
            <p:spPr>
              <a:xfrm>
                <a:off x="1697126" y="2409160"/>
                <a:ext cx="70820" cy="88550"/>
              </a:xfrm>
              <a:custGeom>
                <a:gdLst>
                  <a:gd name="f0" fmla="val w"/>
                  <a:gd name="f1" fmla="val h"/>
                  <a:gd name="f2" fmla="val 0"/>
                  <a:gd name="f3" fmla="val 5505"/>
                  <a:gd name="f4" fmla="val 6883"/>
                  <a:gd name="f5" fmla="val 4585"/>
                  <a:gd name="f6" fmla="val 1"/>
                  <a:gd name="f7" fmla="val 4035"/>
                  <a:gd name="f8" fmla="val 3494"/>
                  <a:gd name="f9" fmla="val 232"/>
                  <a:gd name="f10" fmla="val 2903"/>
                  <a:gd name="f11" fmla="val 280"/>
                  <a:gd name="f12" fmla="val 2747"/>
                  <a:gd name="f13" fmla="val 291"/>
                  <a:gd name="f14" fmla="val 2591"/>
                  <a:gd name="f15" fmla="val 2437"/>
                  <a:gd name="f16" fmla="val 2128"/>
                  <a:gd name="f17" fmla="val 1824"/>
                  <a:gd name="f18" fmla="val 1535"/>
                  <a:gd name="f19" fmla="val 380"/>
                  <a:gd name="f20" fmla="val 1302"/>
                  <a:gd name="f21" fmla="val 447"/>
                  <a:gd name="f22" fmla="val 1068"/>
                  <a:gd name="f23" fmla="val 547"/>
                  <a:gd name="f24" fmla="val 868"/>
                  <a:gd name="f25" fmla="val 680"/>
                  <a:gd name="f26" fmla="val 835"/>
                  <a:gd name="f27" fmla="val 801"/>
                  <a:gd name="f28" fmla="val 713"/>
                  <a:gd name="f29" fmla="val 668"/>
                  <a:gd name="f30" fmla="val 780"/>
                  <a:gd name="f31" fmla="val 501"/>
                  <a:gd name="f32" fmla="val 880"/>
                  <a:gd name="f33" fmla="val 334"/>
                  <a:gd name="f34" fmla="val 914"/>
                  <a:gd name="f35" fmla="val 980"/>
                  <a:gd name="f36" fmla="val 34"/>
                  <a:gd name="f37" fmla="val 1447"/>
                  <a:gd name="f38" fmla="val 1514"/>
                  <a:gd name="f39" fmla="val 434"/>
                  <a:gd name="f40" fmla="val 1547"/>
                  <a:gd name="f41" fmla="val 534"/>
                  <a:gd name="f42" fmla="val 2148"/>
                  <a:gd name="f43" fmla="val 735"/>
                  <a:gd name="f44" fmla="val 2748"/>
                  <a:gd name="f45" fmla="val 3315"/>
                  <a:gd name="f46" fmla="val 635"/>
                  <a:gd name="f47" fmla="val 3349"/>
                  <a:gd name="f48" fmla="val 601"/>
                  <a:gd name="f49" fmla="val 268"/>
                  <a:gd name="f50" fmla="val 3482"/>
                  <a:gd name="f51" fmla="val 234"/>
                  <a:gd name="f52" fmla="val 3916"/>
                  <a:gd name="f53" fmla="val 4049"/>
                  <a:gd name="f54" fmla="val 368"/>
                  <a:gd name="f55" fmla="val 4716"/>
                  <a:gd name="f56" fmla="val 168"/>
                  <a:gd name="f57" fmla="val 5317"/>
                  <a:gd name="f58" fmla="val 568"/>
                  <a:gd name="f59" fmla="val 5984"/>
                  <a:gd name="f60" fmla="val 970"/>
                  <a:gd name="f61" fmla="val 6639"/>
                  <a:gd name="f62" fmla="val 1571"/>
                  <a:gd name="f63" fmla="val 6882"/>
                  <a:gd name="f64" fmla="val 2218"/>
                  <a:gd name="f65" fmla="val 3020"/>
                  <a:gd name="f66" fmla="val 3891"/>
                  <a:gd name="f67" fmla="val 6509"/>
                  <a:gd name="f68" fmla="val 4537"/>
                  <a:gd name="f69" fmla="val 6084"/>
                  <a:gd name="f70" fmla="val 4771"/>
                  <a:gd name="f71" fmla="val 5950"/>
                  <a:gd name="f72" fmla="val 4938"/>
                  <a:gd name="f73" fmla="val 5584"/>
                  <a:gd name="f74" fmla="val 4737"/>
                  <a:gd name="f75" fmla="val 4704"/>
                  <a:gd name="f76" fmla="val 5283"/>
                  <a:gd name="f77" fmla="val 4671"/>
                  <a:gd name="f78" fmla="val 5250"/>
                  <a:gd name="f79" fmla="val 4637"/>
                  <a:gd name="f80" fmla="val 5183"/>
                  <a:gd name="f81" fmla="val 4547"/>
                  <a:gd name="f82" fmla="val 5070"/>
                  <a:gd name="f83" fmla="val 4425"/>
                  <a:gd name="f84" fmla="val 5003"/>
                  <a:gd name="f85" fmla="val 4294"/>
                  <a:gd name="f86" fmla="val 4232"/>
                  <a:gd name="f87" fmla="val 4168"/>
                  <a:gd name="f88" fmla="val 5018"/>
                  <a:gd name="f89" fmla="val 4104"/>
                  <a:gd name="f90" fmla="val 5050"/>
                  <a:gd name="f91" fmla="val 4170"/>
                  <a:gd name="f92" fmla="val 5016"/>
                  <a:gd name="f93" fmla="val 4133"/>
                  <a:gd name="f94" fmla="val 5005"/>
                  <a:gd name="f95" fmla="val 4054"/>
                  <a:gd name="f96" fmla="val 3896"/>
                  <a:gd name="f97" fmla="val 3570"/>
                  <a:gd name="f98" fmla="val 3336"/>
                  <a:gd name="f99" fmla="val 5117"/>
                  <a:gd name="f100" fmla="val 3136"/>
                  <a:gd name="f101" fmla="val 5350"/>
                  <a:gd name="f102" fmla="val 2714"/>
                  <a:gd name="f103" fmla="val 5413"/>
                  <a:gd name="f104" fmla="val 2461"/>
                  <a:gd name="f105" fmla="val 5502"/>
                  <a:gd name="f106" fmla="val 2223"/>
                  <a:gd name="f107" fmla="val 2082"/>
                  <a:gd name="f108" fmla="val 1947"/>
                  <a:gd name="f109" fmla="val 5470"/>
                  <a:gd name="f110" fmla="val 1835"/>
                  <a:gd name="f111" fmla="val 5383"/>
                  <a:gd name="f112" fmla="val 1402"/>
                  <a:gd name="f113" fmla="val 1735"/>
                  <a:gd name="f114" fmla="val 4683"/>
                  <a:gd name="f115" fmla="val 1802"/>
                  <a:gd name="f116" fmla="val 4283"/>
                  <a:gd name="f117" fmla="val 4216"/>
                  <a:gd name="f118" fmla="val 4116"/>
                  <a:gd name="f119" fmla="val 1953"/>
                  <a:gd name="f120" fmla="val 4026"/>
                  <a:gd name="f121" fmla="val 2088"/>
                  <a:gd name="f122" fmla="val 4002"/>
                  <a:gd name="f123" fmla="val 2216"/>
                  <a:gd name="f124" fmla="val 2269"/>
                  <a:gd name="f125" fmla="val 2320"/>
                  <a:gd name="f126" fmla="val 4006"/>
                  <a:gd name="f127" fmla="val 2369"/>
                  <a:gd name="f128" fmla="val 4016"/>
                  <a:gd name="f129" fmla="val 2428"/>
                  <a:gd name="f130" fmla="val 4019"/>
                  <a:gd name="f131" fmla="val 2485"/>
                  <a:gd name="f132" fmla="val 4020"/>
                  <a:gd name="f133" fmla="val 2541"/>
                  <a:gd name="f134" fmla="val 3139"/>
                  <a:gd name="f135" fmla="val 3521"/>
                  <a:gd name="f136" fmla="val 3857"/>
                  <a:gd name="f137" fmla="val 4070"/>
                  <a:gd name="f138" fmla="val 3582"/>
                  <a:gd name="f139" fmla="val 4571"/>
                  <a:gd name="f140" fmla="val 4304"/>
                  <a:gd name="f141" fmla="val 2648"/>
                  <a:gd name="f142" fmla="val 3803"/>
                  <a:gd name="f143" fmla="val 3759"/>
                  <a:gd name="f144" fmla="val 2642"/>
                  <a:gd name="f145" fmla="val 3715"/>
                  <a:gd name="f146" fmla="val 2639"/>
                  <a:gd name="f147" fmla="val 3673"/>
                  <a:gd name="f148" fmla="val 3492"/>
                  <a:gd name="f149" fmla="val 3325"/>
                  <a:gd name="f150" fmla="val 2688"/>
                  <a:gd name="f151" fmla="val 2715"/>
                  <a:gd name="f152" fmla="val 2836"/>
                  <a:gd name="f153" fmla="val 2782"/>
                  <a:gd name="f154" fmla="val 2536"/>
                  <a:gd name="f155" fmla="val 2202"/>
                  <a:gd name="f156" fmla="val 2848"/>
                  <a:gd name="f157" fmla="val 2102"/>
                  <a:gd name="f158" fmla="val 1969"/>
                  <a:gd name="f159" fmla="val 2882"/>
                  <a:gd name="f160" fmla="val 1869"/>
                  <a:gd name="f161" fmla="val 2415"/>
                  <a:gd name="f162" fmla="val 1702"/>
                  <a:gd name="f163" fmla="val 1948"/>
                  <a:gd name="f164" fmla="val 2002"/>
                  <a:gd name="f165" fmla="val 2436"/>
                  <a:gd name="f166" fmla="val 1581"/>
                  <a:gd name="f167" fmla="val 3737"/>
                  <a:gd name="f168" fmla="val 4137"/>
                  <a:gd name="f169" fmla="val 1381"/>
                  <a:gd name="f170" fmla="val 1214"/>
                  <a:gd name="f171" fmla="val 4838"/>
                  <a:gd name="f172" fmla="val 5204"/>
                  <a:gd name="f173" fmla="val 647"/>
                  <a:gd name="f174" fmla="val 5405"/>
                  <a:gd name="f175" fmla="val 580"/>
                  <a:gd name="f176" fmla="val 246"/>
                  <a:gd name="f177" fmla="val 5271"/>
                  <a:gd name="f178" fmla="val 146"/>
                  <a:gd name="f179" fmla="val 5038"/>
                  <a:gd name="f180" fmla="val 40"/>
                  <a:gd name="f181" fmla="val 4811"/>
                  <a:gd name="f182" fmla="*/ f0 1 5505"/>
                  <a:gd name="f183" fmla="*/ f1 1 6883"/>
                  <a:gd name="f184" fmla="val f2"/>
                  <a:gd name="f185" fmla="val f3"/>
                  <a:gd name="f186" fmla="val f4"/>
                  <a:gd name="f187" fmla="+- f186 0 f184"/>
                  <a:gd name="f188" fmla="+- f185 0 f184"/>
                  <a:gd name="f189" fmla="*/ f188 1 5505"/>
                  <a:gd name="f190" fmla="*/ f187 1 6883"/>
                  <a:gd name="f191" fmla="*/ f184 1 f189"/>
                  <a:gd name="f192" fmla="*/ f185 1 f189"/>
                  <a:gd name="f193" fmla="*/ f184 1 f190"/>
                  <a:gd name="f194" fmla="*/ f186 1 f190"/>
                  <a:gd name="f195" fmla="*/ f191 f182 1"/>
                  <a:gd name="f196" fmla="*/ f192 f182 1"/>
                  <a:gd name="f197" fmla="*/ f194 f183 1"/>
                  <a:gd name="f198" fmla="*/ f193 f18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5" t="f198" r="f196" b="f197"/>
                <a:pathLst>
                  <a:path w="5505" h="6883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3"/>
                      <a:pt x="f15" y="f13"/>
                    </a:cubicBezTo>
                    <a:cubicBezTo>
                      <a:pt x="f16" y="f13"/>
                      <a:pt x="f17" y="f13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4" y="f25"/>
                      <a:pt x="f26" y="f25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6" y="f35"/>
                      <a:pt x="f36" y="f37"/>
                      <a:pt x="f33" y="f38"/>
                    </a:cubicBezTo>
                    <a:cubicBezTo>
                      <a:pt x="f39" y="f40"/>
                      <a:pt x="f41" y="f40"/>
                      <a:pt x="f29" y="f40"/>
                    </a:cubicBezTo>
                    <a:cubicBezTo>
                      <a:pt x="f29" y="f42"/>
                      <a:pt x="f43" y="f44"/>
                      <a:pt x="f29" y="f45"/>
                    </a:cubicBezTo>
                    <a:cubicBezTo>
                      <a:pt x="f46" y="f47"/>
                      <a:pt x="f48" y="f47"/>
                      <a:pt x="f48" y="f47"/>
                    </a:cubicBezTo>
                    <a:cubicBezTo>
                      <a:pt x="f49" y="f50"/>
                      <a:pt x="f51" y="f52"/>
                      <a:pt x="f41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3"/>
                    </a:cubicBezTo>
                    <a:cubicBezTo>
                      <a:pt x="f65" y="f63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57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4"/>
                    </a:cubicBezTo>
                    <a:cubicBezTo>
                      <a:pt x="f86" y="f84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4"/>
                    </a:cubicBezTo>
                    <a:cubicBezTo>
                      <a:pt x="f96" y="f94"/>
                      <a:pt x="f97" y="f90"/>
                      <a:pt x="f97" y="f90"/>
                    </a:cubicBezTo>
                    <a:cubicBezTo>
                      <a:pt x="f98" y="f99"/>
                      <a:pt x="f100" y="f78"/>
                      <a:pt x="f10" y="f101"/>
                    </a:cubicBezTo>
                    <a:cubicBezTo>
                      <a:pt x="f102" y="f103"/>
                      <a:pt x="f104" y="f105"/>
                      <a:pt x="f106" y="f105"/>
                    </a:cubicBezTo>
                    <a:cubicBezTo>
                      <a:pt x="f107" y="f105"/>
                      <a:pt x="f108" y="f109"/>
                      <a:pt x="f110" y="f111"/>
                    </a:cubicBezTo>
                    <a:cubicBezTo>
                      <a:pt x="f112" y="f92"/>
                      <a:pt x="f113" y="f114"/>
                      <a:pt x="f115" y="f116"/>
                    </a:cubicBezTo>
                    <a:cubicBezTo>
                      <a:pt x="f110" y="f117"/>
                      <a:pt x="f110" y="f118"/>
                      <a:pt x="f110" y="f53"/>
                    </a:cubicBezTo>
                    <a:cubicBezTo>
                      <a:pt x="f119" y="f120"/>
                      <a:pt x="f121" y="f122"/>
                      <a:pt x="f123" y="f122"/>
                    </a:cubicBezTo>
                    <a:cubicBezTo>
                      <a:pt x="f124" y="f122"/>
                      <a:pt x="f125" y="f126"/>
                      <a:pt x="f127" y="f128"/>
                    </a:cubicBezTo>
                    <a:cubicBezTo>
                      <a:pt x="f129" y="f130"/>
                      <a:pt x="f131" y="f132"/>
                      <a:pt x="f133" y="f132"/>
                    </a:cubicBezTo>
                    <a:cubicBezTo>
                      <a:pt x="f134" y="f132"/>
                      <a:pt x="f135" y="f136"/>
                      <a:pt x="f137" y="f138"/>
                    </a:cubicBezTo>
                    <a:cubicBezTo>
                      <a:pt x="f139" y="f47"/>
                      <a:pt x="f140" y="f141"/>
                      <a:pt x="f142" y="f141"/>
                    </a:cubicBezTo>
                    <a:cubicBezTo>
                      <a:pt x="f143" y="f144"/>
                      <a:pt x="f145" y="f146"/>
                      <a:pt x="f147" y="f146"/>
                    </a:cubicBezTo>
                    <a:cubicBezTo>
                      <a:pt x="f148" y="f146"/>
                      <a:pt x="f149" y="f150"/>
                      <a:pt x="f100" y="f151"/>
                    </a:cubicBezTo>
                    <a:cubicBezTo>
                      <a:pt x="f152" y="f153"/>
                      <a:pt x="f154" y="f153"/>
                      <a:pt x="f155" y="f156"/>
                    </a:cubicBezTo>
                    <a:cubicBezTo>
                      <a:pt x="f157" y="f156"/>
                      <a:pt x="f158" y="f159"/>
                      <a:pt x="f160" y="f159"/>
                    </a:cubicBezTo>
                    <a:cubicBezTo>
                      <a:pt x="f110" y="f161"/>
                      <a:pt x="f162" y="f163"/>
                      <a:pt x="f18" y="f38"/>
                    </a:cubicBezTo>
                    <a:cubicBezTo>
                      <a:pt x="f164" y="f38"/>
                      <a:pt x="f165" y="f166"/>
                      <a:pt x="f10" y="f166"/>
                    </a:cubicBezTo>
                    <a:cubicBezTo>
                      <a:pt x="f98" y="f166"/>
                      <a:pt x="f167" y="f40"/>
                      <a:pt x="f168" y="f169"/>
                    </a:cubicBezTo>
                    <a:cubicBezTo>
                      <a:pt x="f68" y="f170"/>
                      <a:pt x="f171" y="f30"/>
                      <a:pt x="f172" y="f173"/>
                    </a:cubicBezTo>
                    <a:cubicBezTo>
                      <a:pt x="f174" y="f175"/>
                      <a:pt x="f3" y="f176"/>
                      <a:pt x="f177" y="f178"/>
                    </a:cubicBezTo>
                    <a:cubicBezTo>
                      <a:pt x="f179" y="f180"/>
                      <a:pt x="f181" y="f6"/>
                      <a:pt x="f5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21" name="Google Shape;1702;p34">
            <a:extLst>
              <a:ext uri="{FF2B5EF4-FFF2-40B4-BE49-F238E27FC236}">
                <a16:creationId xmlns:a16="http://schemas.microsoft.com/office/drawing/2014/main" id="{FCA838A8-60DA-4F94-AE43-19359C5CEBE0}"/>
              </a:ext>
            </a:extLst>
          </p:cNvPr>
          <p:cNvGrpSpPr/>
          <p:nvPr/>
        </p:nvGrpSpPr>
        <p:grpSpPr>
          <a:xfrm>
            <a:off x="5315160" y="2107691"/>
            <a:ext cx="499097" cy="560463"/>
            <a:chOff x="5315160" y="2107691"/>
            <a:chExt cx="499097" cy="560463"/>
          </a:xfrm>
        </p:grpSpPr>
        <p:sp>
          <p:nvSpPr>
            <p:cNvPr id="22" name="Google Shape;1703;p34">
              <a:extLst>
                <a:ext uri="{FF2B5EF4-FFF2-40B4-BE49-F238E27FC236}">
                  <a16:creationId xmlns:a16="http://schemas.microsoft.com/office/drawing/2014/main" id="{9755A8D2-7844-4762-82A6-096D970E7CE6}"/>
                </a:ext>
              </a:extLst>
            </p:cNvPr>
            <p:cNvSpPr/>
            <p:nvPr/>
          </p:nvSpPr>
          <p:spPr>
            <a:xfrm>
              <a:off x="5315160" y="2107691"/>
              <a:ext cx="499097" cy="560463"/>
            </a:xfrm>
            <a:custGeom>
              <a:gdLst>
                <a:gd name="f0" fmla="val w"/>
                <a:gd name="f1" fmla="val h"/>
                <a:gd name="f2" fmla="val 0"/>
                <a:gd name="f3" fmla="val 38795"/>
                <a:gd name="f4" fmla="val 43565"/>
                <a:gd name="f5" fmla="val 29889"/>
                <a:gd name="f6" fmla="val 5535"/>
                <a:gd name="f7" fmla="val 30256"/>
                <a:gd name="f8" fmla="val 5601"/>
                <a:gd name="f9" fmla="val 30556"/>
                <a:gd name="f10" fmla="val 5735"/>
                <a:gd name="f11" fmla="val 30956"/>
                <a:gd name="f12" fmla="val 5768"/>
                <a:gd name="f13" fmla="val 30996"/>
                <a:gd name="f14" fmla="val 5771"/>
                <a:gd name="f15" fmla="val 31039"/>
                <a:gd name="f16" fmla="val 5772"/>
                <a:gd name="f17" fmla="val 31085"/>
                <a:gd name="f18" fmla="val 31472"/>
                <a:gd name="f19" fmla="val 32071"/>
                <a:gd name="f20" fmla="val 5688"/>
                <a:gd name="f21" fmla="val 32535"/>
                <a:gd name="f22" fmla="val 32713"/>
                <a:gd name="f23" fmla="val 32871"/>
                <a:gd name="f24" fmla="val 5701"/>
                <a:gd name="f25" fmla="val 32991"/>
                <a:gd name="f26" fmla="val 33153"/>
                <a:gd name="f27" fmla="val 5783"/>
                <a:gd name="f28" fmla="val 33256"/>
                <a:gd name="f29" fmla="val 5793"/>
                <a:gd name="f30" fmla="val 33320"/>
                <a:gd name="f31" fmla="val 33359"/>
                <a:gd name="f32" fmla="val 33384"/>
                <a:gd name="f33" fmla="val 5789"/>
                <a:gd name="f34" fmla="val 33398"/>
                <a:gd name="f35" fmla="val 33458"/>
                <a:gd name="f36" fmla="val 33351"/>
                <a:gd name="f37" fmla="val 5847"/>
                <a:gd name="f38" fmla="val 33391"/>
                <a:gd name="f39" fmla="val 6435"/>
                <a:gd name="f40" fmla="val 33424"/>
                <a:gd name="f41" fmla="val 7036"/>
                <a:gd name="f42" fmla="val 33358"/>
                <a:gd name="f43" fmla="val 7669"/>
                <a:gd name="f44" fmla="val 8270"/>
                <a:gd name="f45" fmla="val 10105"/>
                <a:gd name="f46" fmla="val 33291"/>
                <a:gd name="f47" fmla="val 11973"/>
                <a:gd name="f48" fmla="val 33158"/>
                <a:gd name="f49" fmla="val 13841"/>
                <a:gd name="f50" fmla="val 32357"/>
                <a:gd name="f51" fmla="val 13007"/>
                <a:gd name="f52" fmla="val 31556"/>
                <a:gd name="f53" fmla="val 12206"/>
                <a:gd name="f54" fmla="val 30756"/>
                <a:gd name="f55" fmla="val 11339"/>
                <a:gd name="f56" fmla="val 30522"/>
                <a:gd name="f57" fmla="val 11072"/>
                <a:gd name="f58" fmla="val 30289"/>
                <a:gd name="f59" fmla="val 10838"/>
                <a:gd name="f60" fmla="val 30022"/>
                <a:gd name="f61" fmla="val 10572"/>
                <a:gd name="f62" fmla="val 30155"/>
                <a:gd name="f63" fmla="val 9871"/>
                <a:gd name="f64" fmla="val 30055"/>
                <a:gd name="f65" fmla="val 9237"/>
                <a:gd name="f66" fmla="val 29989"/>
                <a:gd name="f67" fmla="val 8470"/>
                <a:gd name="f68" fmla="val 29855"/>
                <a:gd name="f69" fmla="val 7469"/>
                <a:gd name="f70" fmla="val 6502"/>
                <a:gd name="f71" fmla="val 19628"/>
                <a:gd name="f72" fmla="val 1262"/>
                <a:gd name="f73" fmla="val 20000"/>
                <a:gd name="f74" fmla="val 20141"/>
                <a:gd name="f75" fmla="val 1482"/>
                <a:gd name="f76" fmla="val 20515"/>
                <a:gd name="f77" fmla="val 1732"/>
                <a:gd name="f78" fmla="val 23918"/>
                <a:gd name="f79" fmla="val 4134"/>
                <a:gd name="f80" fmla="val 25686"/>
                <a:gd name="f81" fmla="val 8036"/>
                <a:gd name="f82" fmla="val 28521"/>
                <a:gd name="f83" fmla="val 11005"/>
                <a:gd name="f84" fmla="val 12540"/>
                <a:gd name="f85" fmla="val 31490"/>
                <a:gd name="f86" fmla="val 14141"/>
                <a:gd name="f87" fmla="val 15709"/>
                <a:gd name="f88" fmla="val 15742"/>
                <a:gd name="f89" fmla="val 32960"/>
                <a:gd name="f90" fmla="val 16020"/>
                <a:gd name="f91" fmla="val 33187"/>
                <a:gd name="f92" fmla="val 16213"/>
                <a:gd name="f93" fmla="val 33433"/>
                <a:gd name="f94" fmla="val 33452"/>
                <a:gd name="f95" fmla="val 33472"/>
                <a:gd name="f96" fmla="val 16211"/>
                <a:gd name="f97" fmla="val 33491"/>
                <a:gd name="f98" fmla="val 16209"/>
                <a:gd name="f99" fmla="val 33591"/>
                <a:gd name="f100" fmla="val 16342"/>
                <a:gd name="f101" fmla="val 33691"/>
                <a:gd name="f102" fmla="val 16442"/>
                <a:gd name="f103" fmla="val 33791"/>
                <a:gd name="f104" fmla="val 16543"/>
                <a:gd name="f105" fmla="val 34559"/>
                <a:gd name="f106" fmla="val 17343"/>
                <a:gd name="f107" fmla="val 35559"/>
                <a:gd name="f108" fmla="val 18210"/>
                <a:gd name="f109" fmla="val 36160"/>
                <a:gd name="f110" fmla="val 19178"/>
                <a:gd name="f111" fmla="val 37094"/>
                <a:gd name="f112" fmla="val 20245"/>
                <a:gd name="f113" fmla="val 37227"/>
                <a:gd name="f114" fmla="val 20979"/>
                <a:gd name="f115" fmla="val 36493"/>
                <a:gd name="f116" fmla="val 21379"/>
                <a:gd name="f117" fmla="val 36410"/>
                <a:gd name="f118" fmla="val 21463"/>
                <a:gd name="f119" fmla="val 36338"/>
                <a:gd name="f120" fmla="val 21505"/>
                <a:gd name="f121" fmla="val 36271"/>
                <a:gd name="f122" fmla="val 36176"/>
                <a:gd name="f123" fmla="val 36090"/>
                <a:gd name="f124" fmla="val 21421"/>
                <a:gd name="f125" fmla="val 35993"/>
                <a:gd name="f126" fmla="val 21246"/>
                <a:gd name="f127" fmla="val 35826"/>
                <a:gd name="f128" fmla="val 21213"/>
                <a:gd name="f129" fmla="val 35493"/>
                <a:gd name="f130" fmla="val 35326"/>
                <a:gd name="f131" fmla="val 20946"/>
                <a:gd name="f132" fmla="val 35292"/>
                <a:gd name="f133" fmla="val 20912"/>
                <a:gd name="f134" fmla="val 35259"/>
                <a:gd name="f135" fmla="val 35226"/>
                <a:gd name="f136" fmla="val 34492"/>
                <a:gd name="f137" fmla="val 18411"/>
                <a:gd name="f138" fmla="val 31857"/>
                <a:gd name="f139" fmla="val 16909"/>
                <a:gd name="f140" fmla="val 30222"/>
                <a:gd name="f141" fmla="val 14908"/>
                <a:gd name="f142" fmla="val 28454"/>
                <a:gd name="f143" fmla="val 12740"/>
                <a:gd name="f144" fmla="val 26753"/>
                <a:gd name="f145" fmla="val 10472"/>
                <a:gd name="f146" fmla="val 25119"/>
                <a:gd name="f147" fmla="val 8203"/>
                <a:gd name="f148" fmla="val 24051"/>
                <a:gd name="f149" fmla="val 6735"/>
                <a:gd name="f150" fmla="val 22717"/>
                <a:gd name="f151" fmla="val 4734"/>
                <a:gd name="f152" fmla="val 20849"/>
                <a:gd name="f153" fmla="val 4167"/>
                <a:gd name="f154" fmla="val 4067"/>
                <a:gd name="f155" fmla="val 20248"/>
                <a:gd name="f156" fmla="val 19948"/>
                <a:gd name="f157" fmla="val 4012"/>
                <a:gd name="f158" fmla="val 19904"/>
                <a:gd name="f159" fmla="val 3958"/>
                <a:gd name="f160" fmla="val 19851"/>
                <a:gd name="f161" fmla="val 19839"/>
                <a:gd name="f162" fmla="val 19827"/>
                <a:gd name="f163" fmla="val 3961"/>
                <a:gd name="f164" fmla="val 19815"/>
                <a:gd name="f165" fmla="val 3967"/>
                <a:gd name="f166" fmla="val 19648"/>
                <a:gd name="f167" fmla="val 4034"/>
                <a:gd name="f168" fmla="val 19481"/>
                <a:gd name="f169" fmla="val 4100"/>
                <a:gd name="f170" fmla="val 19314"/>
                <a:gd name="f171" fmla="val 4200"/>
                <a:gd name="f172" fmla="val 17980"/>
                <a:gd name="f173" fmla="val 4667"/>
                <a:gd name="f174" fmla="val 17079"/>
                <a:gd name="f175" fmla="val 6335"/>
                <a:gd name="f176" fmla="val 16045"/>
                <a:gd name="f177" fmla="val 7336"/>
                <a:gd name="f178" fmla="val 13510"/>
                <a:gd name="f179" fmla="val 9804"/>
                <a:gd name="f180" fmla="val 11242"/>
                <a:gd name="f181" fmla="val 12573"/>
                <a:gd name="f182" fmla="val 8974"/>
                <a:gd name="f183" fmla="val 15275"/>
                <a:gd name="f184" fmla="val 7806"/>
                <a:gd name="f185" fmla="val 16376"/>
                <a:gd name="f186" fmla="val 6639"/>
                <a:gd name="f187" fmla="val 17477"/>
                <a:gd name="f188" fmla="val 5538"/>
                <a:gd name="f189" fmla="val 18644"/>
                <a:gd name="f190" fmla="val 5004"/>
                <a:gd name="f191" fmla="val 19211"/>
                <a:gd name="f192" fmla="val 4637"/>
                <a:gd name="f193" fmla="val 19578"/>
                <a:gd name="f194" fmla="val 4404"/>
                <a:gd name="f195" fmla="val 19978"/>
                <a:gd name="f196" fmla="val 4170"/>
                <a:gd name="f197" fmla="val 20312"/>
                <a:gd name="f198" fmla="val 3937"/>
                <a:gd name="f199" fmla="val 20612"/>
                <a:gd name="f200" fmla="val 3570"/>
                <a:gd name="f201" fmla="val 20779"/>
                <a:gd name="f202" fmla="val 3271"/>
                <a:gd name="f203" fmla="val 20928"/>
                <a:gd name="f204" fmla="val 3028"/>
                <a:gd name="f205" fmla="val 20991"/>
                <a:gd name="f206" fmla="val 2821"/>
                <a:gd name="f207" fmla="val 2199"/>
                <a:gd name="f208" fmla="val 1911"/>
                <a:gd name="f209" fmla="val 20421"/>
                <a:gd name="f210" fmla="val 1435"/>
                <a:gd name="f211" fmla="val 19945"/>
                <a:gd name="f212" fmla="val 1935"/>
                <a:gd name="f213" fmla="val 19078"/>
                <a:gd name="f214" fmla="val 2869"/>
                <a:gd name="f215" fmla="val 18344"/>
                <a:gd name="f216" fmla="val 3470"/>
                <a:gd name="f217" fmla="val 17577"/>
                <a:gd name="f218" fmla="val 4204"/>
                <a:gd name="f219" fmla="val 16676"/>
                <a:gd name="f220" fmla="val 4837"/>
                <a:gd name="f221" fmla="val 15809"/>
                <a:gd name="f222" fmla="val 5738"/>
                <a:gd name="f223" fmla="val 15041"/>
                <a:gd name="f224" fmla="val 7473"/>
                <a:gd name="f225" fmla="val 13540"/>
                <a:gd name="f226" fmla="val 8740"/>
                <a:gd name="f227" fmla="val 11606"/>
                <a:gd name="f228" fmla="val 10475"/>
                <a:gd name="f229" fmla="val 10071"/>
                <a:gd name="f230" fmla="val 12243"/>
                <a:gd name="f231" fmla="val 14077"/>
                <a:gd name="f232" fmla="val 7002"/>
                <a:gd name="f233" fmla="val 15712"/>
                <a:gd name="f234" fmla="val 5268"/>
                <a:gd name="f235" fmla="val 16446"/>
                <a:gd name="f236" fmla="val 4534"/>
                <a:gd name="f237" fmla="val 3733"/>
                <a:gd name="f238" fmla="val 17747"/>
                <a:gd name="f239" fmla="val 2933"/>
                <a:gd name="f240" fmla="val 18114"/>
                <a:gd name="f241" fmla="val 2532"/>
                <a:gd name="f242" fmla="val 18947"/>
                <a:gd name="f243" fmla="val 1365"/>
                <a:gd name="f244" fmla="val 19548"/>
                <a:gd name="f245" fmla="val 1265"/>
                <a:gd name="f246" fmla="val 19576"/>
                <a:gd name="f247" fmla="val 1263"/>
                <a:gd name="f248" fmla="val 19602"/>
                <a:gd name="f249" fmla="val 19997"/>
                <a:gd name="f250" fmla="val 5425"/>
                <a:gd name="f251" fmla="val 20274"/>
                <a:gd name="f252" fmla="val 20547"/>
                <a:gd name="f253" fmla="val 5481"/>
                <a:gd name="f254" fmla="val 20815"/>
                <a:gd name="f255" fmla="val 22450"/>
                <a:gd name="f256" fmla="val 6402"/>
                <a:gd name="f257" fmla="val 23551"/>
                <a:gd name="f258" fmla="val 8604"/>
                <a:gd name="f259" fmla="val 24551"/>
                <a:gd name="f260" fmla="val 10038"/>
                <a:gd name="f261" fmla="val 25652"/>
                <a:gd name="f262" fmla="val 11639"/>
                <a:gd name="f263" fmla="val 26886"/>
                <a:gd name="f264" fmla="val 13173"/>
                <a:gd name="f265" fmla="val 28054"/>
                <a:gd name="f266" fmla="val 14708"/>
                <a:gd name="f267" fmla="val 28821"/>
                <a:gd name="f268" fmla="val 29622"/>
                <a:gd name="f269" fmla="val 16809"/>
                <a:gd name="f270" fmla="val 17743"/>
                <a:gd name="f271" fmla="val 30622"/>
                <a:gd name="f272" fmla="val 17810"/>
                <a:gd name="f273" fmla="val 30689"/>
                <a:gd name="f274" fmla="val 17910"/>
                <a:gd name="f275" fmla="val 30789"/>
                <a:gd name="f276" fmla="val 17977"/>
                <a:gd name="f277" fmla="val 18444"/>
                <a:gd name="f278" fmla="val 26453"/>
                <a:gd name="f279" fmla="val 19044"/>
                <a:gd name="f280" fmla="val 24218"/>
                <a:gd name="f281" fmla="val 19778"/>
                <a:gd name="f282" fmla="val 21783"/>
                <a:gd name="f283" fmla="val 20545"/>
                <a:gd name="f284" fmla="val 21646"/>
                <a:gd name="f285" fmla="val 17046"/>
                <a:gd name="f286" fmla="val 22413"/>
                <a:gd name="f287" fmla="val 15111"/>
                <a:gd name="f288" fmla="val 23014"/>
                <a:gd name="f289" fmla="val 13310"/>
                <a:gd name="f290" fmla="val 23914"/>
                <a:gd name="f291" fmla="val 11409"/>
                <a:gd name="f292" fmla="val 24615"/>
                <a:gd name="f293" fmla="val 10141"/>
                <a:gd name="f294" fmla="val 25115"/>
                <a:gd name="f295" fmla="val 8807"/>
                <a:gd name="f296" fmla="val 25382"/>
                <a:gd name="f297" fmla="val 7539"/>
                <a:gd name="f298" fmla="val 25883"/>
                <a:gd name="f299" fmla="val 6839"/>
                <a:gd name="f300" fmla="val 26149"/>
                <a:gd name="f301" fmla="val 6205"/>
                <a:gd name="f302" fmla="val 26483"/>
                <a:gd name="f303" fmla="val 26817"/>
                <a:gd name="f304" fmla="val 25482"/>
                <a:gd name="f305" fmla="val 24148"/>
                <a:gd name="f306" fmla="val 22814"/>
                <a:gd name="f307" fmla="val 22313"/>
                <a:gd name="f308" fmla="val 5338"/>
                <a:gd name="f309" fmla="val 21479"/>
                <a:gd name="f310" fmla="val 5471"/>
                <a:gd name="f311" fmla="val 20078"/>
                <a:gd name="f312" fmla="val 19144"/>
                <a:gd name="f313" fmla="val 7506"/>
                <a:gd name="f314" fmla="val 18511"/>
                <a:gd name="f315" fmla="val 9841"/>
                <a:gd name="f316" fmla="val 16142"/>
                <a:gd name="f317" fmla="val 12076"/>
                <a:gd name="f318" fmla="val 13607"/>
                <a:gd name="f319" fmla="val 14244"/>
                <a:gd name="f320" fmla="val 15245"/>
                <a:gd name="f321" fmla="val 9904"/>
                <a:gd name="f322" fmla="val 16312"/>
                <a:gd name="f323" fmla="val 8870"/>
                <a:gd name="f324" fmla="val 17380"/>
                <a:gd name="f325" fmla="val 7736"/>
                <a:gd name="f326" fmla="val 17913"/>
                <a:gd name="f327" fmla="val 7136"/>
                <a:gd name="f328" fmla="val 18314"/>
                <a:gd name="f329" fmla="val 18747"/>
                <a:gd name="f330" fmla="val 19166"/>
                <a:gd name="f331" fmla="val 5549"/>
                <a:gd name="f332" fmla="val 19585"/>
                <a:gd name="f333" fmla="val 31256"/>
                <a:gd name="f334" fmla="val 18377"/>
                <a:gd name="f335" fmla="val 32090"/>
                <a:gd name="f336" fmla="val 33024"/>
                <a:gd name="f337" fmla="val 20712"/>
                <a:gd name="f338" fmla="val 34158"/>
                <a:gd name="f339" fmla="val 22046"/>
                <a:gd name="f340" fmla="val 33725"/>
                <a:gd name="f341" fmla="val 24248"/>
                <a:gd name="f342" fmla="val 25716"/>
                <a:gd name="f343" fmla="val 26116"/>
                <a:gd name="f344" fmla="val 26883"/>
                <a:gd name="f345" fmla="val 31089"/>
                <a:gd name="f346" fmla="val 27584"/>
                <a:gd name="f347" fmla="val 28354"/>
                <a:gd name="f348" fmla="val 28518"/>
                <a:gd name="f349" fmla="val 25819"/>
                <a:gd name="f350" fmla="val 29552"/>
                <a:gd name="f351" fmla="val 23417"/>
                <a:gd name="f352" fmla="val 30553"/>
                <a:gd name="f353" fmla="val 20949"/>
                <a:gd name="f354" fmla="val 31286"/>
                <a:gd name="f355" fmla="val 18581"/>
                <a:gd name="f356" fmla="val 32320"/>
                <a:gd name="f357" fmla="val 15979"/>
                <a:gd name="f358" fmla="val 33455"/>
                <a:gd name="f359" fmla="val 13444"/>
                <a:gd name="f360" fmla="val 34722"/>
                <a:gd name="f361" fmla="val 10842"/>
                <a:gd name="f362" fmla="val 35856"/>
                <a:gd name="f363" fmla="val 9107"/>
                <a:gd name="f364" fmla="val 36590"/>
                <a:gd name="f365" fmla="val 7406"/>
                <a:gd name="f366" fmla="val 37057"/>
                <a:gd name="f367" fmla="val 5838"/>
                <a:gd name="f368" fmla="val 37924"/>
                <a:gd name="f369" fmla="val 5905"/>
                <a:gd name="f370" fmla="val 36457"/>
                <a:gd name="f371" fmla="val 5605"/>
                <a:gd name="f372" fmla="val 34889"/>
                <a:gd name="f373" fmla="val 33421"/>
                <a:gd name="f374" fmla="val 5571"/>
                <a:gd name="f375" fmla="val 31620"/>
                <a:gd name="f376" fmla="val 29819"/>
                <a:gd name="f377" fmla="val 27984"/>
                <a:gd name="f378" fmla="val 7373"/>
                <a:gd name="f379" fmla="val 27751"/>
                <a:gd name="f380" fmla="val 9341"/>
                <a:gd name="f381" fmla="val 26683"/>
                <a:gd name="f382" fmla="val 10975"/>
                <a:gd name="f383" fmla="val 26283"/>
                <a:gd name="f384" fmla="val 13110"/>
                <a:gd name="f385" fmla="val 25682"/>
                <a:gd name="f386" fmla="val 15045"/>
                <a:gd name="f387" fmla="val 24548"/>
                <a:gd name="f388" fmla="val 17146"/>
                <a:gd name="f389" fmla="val 23848"/>
                <a:gd name="f390" fmla="val 21883"/>
                <a:gd name="f391" fmla="val 20412"/>
                <a:gd name="f392" fmla="val 31056"/>
                <a:gd name="f393" fmla="val 18544"/>
                <a:gd name="f394" fmla="val 31156"/>
                <a:gd name="f395" fmla="val 31223"/>
                <a:gd name="f396" fmla="val 28318"/>
                <a:gd name="f397" fmla="val 28918"/>
                <a:gd name="f398" fmla="val 29485"/>
                <a:gd name="f399" fmla="val 33658"/>
                <a:gd name="f400" fmla="val 30086"/>
                <a:gd name="f401" fmla="val 32921"/>
                <a:gd name="f402" fmla="val 35823"/>
                <a:gd name="f403" fmla="val 33525"/>
                <a:gd name="f404" fmla="val 38625"/>
                <a:gd name="f405" fmla="val 40026"/>
                <a:gd name="f406" fmla="val 33224"/>
                <a:gd name="f407" fmla="val 40693"/>
                <a:gd name="f408" fmla="val 31790"/>
                <a:gd name="f409" fmla="val 40793"/>
                <a:gd name="f410" fmla="val 40827"/>
                <a:gd name="f411" fmla="val 30656"/>
                <a:gd name="f412" fmla="val 40860"/>
                <a:gd name="f413" fmla="val 30122"/>
                <a:gd name="f414" fmla="val 40960"/>
                <a:gd name="f415" fmla="val 29255"/>
                <a:gd name="f416" fmla="val 41093"/>
                <a:gd name="f417" fmla="val 28388"/>
                <a:gd name="f418" fmla="val 41260"/>
                <a:gd name="f419" fmla="val 27520"/>
                <a:gd name="f420" fmla="val 41460"/>
                <a:gd name="f421" fmla="val 26419"/>
                <a:gd name="f422" fmla="val 41594"/>
                <a:gd name="f423" fmla="val 25285"/>
                <a:gd name="f424" fmla="val 41694"/>
                <a:gd name="f425" fmla="val 24151"/>
                <a:gd name="f426" fmla="val 41761"/>
                <a:gd name="f427" fmla="val 24285"/>
                <a:gd name="f428" fmla="val 24585"/>
                <a:gd name="f429" fmla="val 34922"/>
                <a:gd name="f430" fmla="val 31787"/>
                <a:gd name="f431" fmla="val 27120"/>
                <a:gd name="f432" fmla="val 30486"/>
                <a:gd name="f433" fmla="val 30389"/>
                <a:gd name="f434" fmla="val 29218"/>
                <a:gd name="f435" fmla="val 15345"/>
                <a:gd name="f436" fmla="val 35223"/>
                <a:gd name="f437" fmla="val 14978"/>
                <a:gd name="f438" fmla="val 36257"/>
                <a:gd name="f439" fmla="val 37524"/>
                <a:gd name="f440" fmla="val 15078"/>
                <a:gd name="f441" fmla="val 38525"/>
                <a:gd name="f442" fmla="val 39526"/>
                <a:gd name="f443" fmla="val 14878"/>
                <a:gd name="f444" fmla="val 40626"/>
                <a:gd name="f445" fmla="val 14945"/>
                <a:gd name="f446" fmla="val 41627"/>
                <a:gd name="f447" fmla="val 14277"/>
                <a:gd name="f448" fmla="val 13577"/>
                <a:gd name="f449" fmla="val 12910"/>
                <a:gd name="f450" fmla="val 9007"/>
                <a:gd name="f451" fmla="val 8420"/>
                <a:gd name="f452" fmla="val 41619"/>
                <a:gd name="f453" fmla="val 7715"/>
                <a:gd name="f454" fmla="val 41782"/>
                <a:gd name="f455" fmla="val 7073"/>
                <a:gd name="f456" fmla="val 6876"/>
                <a:gd name="f457" fmla="val 6685"/>
                <a:gd name="f458" fmla="val 41766"/>
                <a:gd name="f459" fmla="val 6505"/>
                <a:gd name="f460" fmla="val 41727"/>
                <a:gd name="f461" fmla="val 5238"/>
                <a:gd name="f462" fmla="val 41494"/>
                <a:gd name="f463" fmla="val 40460"/>
                <a:gd name="f464" fmla="val 39392"/>
                <a:gd name="f465" fmla="val 38925"/>
                <a:gd name="f466" fmla="val 38492"/>
                <a:gd name="f467" fmla="val 9174"/>
                <a:gd name="f468" fmla="val 37991"/>
                <a:gd name="f469" fmla="val 37291"/>
                <a:gd name="f470" fmla="val 12343"/>
                <a:gd name="f471" fmla="val 36624"/>
                <a:gd name="f472" fmla="val 13844"/>
                <a:gd name="f473" fmla="val 35923"/>
                <a:gd name="f474" fmla="val 22950"/>
                <a:gd name="f475" fmla="val 32154"/>
                <a:gd name="f476" fmla="val 22350"/>
                <a:gd name="f477" fmla="val 22650"/>
                <a:gd name="f478" fmla="val 38792"/>
                <a:gd name="f479" fmla="val 22784"/>
                <a:gd name="f480" fmla="val 41794"/>
                <a:gd name="f481" fmla="val 41827"/>
                <a:gd name="f482" fmla="val 41861"/>
                <a:gd name="f483" fmla="val 22116"/>
                <a:gd name="f484" fmla="val 41894"/>
                <a:gd name="f485" fmla="val 21483"/>
                <a:gd name="f486" fmla="val 20882"/>
                <a:gd name="f487" fmla="val 19214"/>
                <a:gd name="f488" fmla="val 17613"/>
                <a:gd name="f489" fmla="val 41660"/>
                <a:gd name="f490" fmla="val 16212"/>
                <a:gd name="f491" fmla="val 40660"/>
                <a:gd name="f492" fmla="val 16246"/>
                <a:gd name="f493" fmla="val 39492"/>
                <a:gd name="f494" fmla="val 37391"/>
                <a:gd name="f495" fmla="val 16813"/>
                <a:gd name="f496" fmla="val 16346"/>
                <a:gd name="f497" fmla="val 34789"/>
                <a:gd name="f498" fmla="val 17246"/>
                <a:gd name="f499" fmla="val 34389"/>
                <a:gd name="f500" fmla="val 34022"/>
                <a:gd name="f501" fmla="val 19048"/>
                <a:gd name="f502" fmla="val 33688"/>
                <a:gd name="f503" fmla="val 20348"/>
                <a:gd name="f504" fmla="val 33188"/>
                <a:gd name="f505" fmla="val 21649"/>
                <a:gd name="f506" fmla="val 32654"/>
                <a:gd name="f507" fmla="val 19765"/>
                <a:gd name="f508" fmla="val 1"/>
                <a:gd name="f509" fmla="val 19335"/>
                <a:gd name="f510" fmla="val 18864"/>
                <a:gd name="f511" fmla="val 191"/>
                <a:gd name="f512" fmla="val 18280"/>
                <a:gd name="f513" fmla="val 664"/>
                <a:gd name="f514" fmla="val 17013"/>
                <a:gd name="f515" fmla="val 1699"/>
                <a:gd name="f516" fmla="val 16179"/>
                <a:gd name="f517" fmla="val 2999"/>
                <a:gd name="f518" fmla="val 13977"/>
                <a:gd name="f519" fmla="val 5301"/>
                <a:gd name="f520" fmla="val 12810"/>
                <a:gd name="f521" fmla="val 11609"/>
                <a:gd name="f522" fmla="val 7369"/>
                <a:gd name="f523" fmla="val 10441"/>
                <a:gd name="f524" fmla="val 8403"/>
                <a:gd name="f525" fmla="val 9207"/>
                <a:gd name="f526" fmla="val 9437"/>
                <a:gd name="f527" fmla="val 8073"/>
                <a:gd name="f528" fmla="val 10538"/>
                <a:gd name="f529" fmla="val 7006"/>
                <a:gd name="f530" fmla="val 12907"/>
                <a:gd name="f531" fmla="val 5104"/>
                <a:gd name="f532" fmla="val 13941"/>
                <a:gd name="f533" fmla="val 4003"/>
                <a:gd name="f534" fmla="val 15008"/>
                <a:gd name="f535" fmla="val 3170"/>
                <a:gd name="f536" fmla="val 16076"/>
                <a:gd name="f537" fmla="val 2169"/>
                <a:gd name="f538" fmla="val 17243"/>
                <a:gd name="f539" fmla="val 1402"/>
                <a:gd name="f540" fmla="val 18144"/>
                <a:gd name="f541" fmla="val 534"/>
                <a:gd name="f542" fmla="val 18811"/>
                <a:gd name="f543" fmla="val 101"/>
                <a:gd name="f544" fmla="val 167"/>
                <a:gd name="f545" fmla="val 401"/>
                <a:gd name="f546" fmla="val 20679"/>
                <a:gd name="f547" fmla="val 1281"/>
                <a:gd name="f548" fmla="val 21168"/>
                <a:gd name="f549" fmla="val 1524"/>
                <a:gd name="f550" fmla="val 22549"/>
                <a:gd name="f551" fmla="val 2687"/>
                <a:gd name="f552" fmla="val 2714"/>
                <a:gd name="f553" fmla="val 2741"/>
                <a:gd name="f554" fmla="val 22548"/>
                <a:gd name="f555" fmla="val 2769"/>
                <a:gd name="f556" fmla="val 22547"/>
                <a:gd name="f557" fmla="val 3336"/>
                <a:gd name="f558" fmla="val 22513"/>
                <a:gd name="f559" fmla="val 3770"/>
                <a:gd name="f560" fmla="val 22213"/>
                <a:gd name="f561" fmla="val 4137"/>
                <a:gd name="f562" fmla="val 21813"/>
                <a:gd name="f563" fmla="val 23614"/>
                <a:gd name="f564" fmla="val 25416"/>
                <a:gd name="f565" fmla="val 27217"/>
                <a:gd name="f566" fmla="val 27284"/>
                <a:gd name="f567" fmla="val 27384"/>
                <a:gd name="f568" fmla="val 27450"/>
                <a:gd name="f569" fmla="val 27851"/>
                <a:gd name="f570" fmla="val 4104"/>
                <a:gd name="f571" fmla="val 27951"/>
                <a:gd name="f572" fmla="val 4037"/>
                <a:gd name="f573" fmla="val 31086"/>
                <a:gd name="f574" fmla="val 3703"/>
                <a:gd name="f575" fmla="val 34455"/>
                <a:gd name="f576" fmla="val 4270"/>
                <a:gd name="f577" fmla="val 38325"/>
                <a:gd name="f578" fmla="val 39125"/>
                <a:gd name="f579" fmla="val 39959"/>
                <a:gd name="f580" fmla="val 3970"/>
                <a:gd name="f581" fmla="val 41927"/>
                <a:gd name="f582" fmla="val 4304"/>
                <a:gd name="f583" fmla="val 42661"/>
                <a:gd name="f584" fmla="val 4786"/>
                <a:gd name="f585" fmla="val 43321"/>
                <a:gd name="f586" fmla="val 5649"/>
                <a:gd name="f587" fmla="val 43492"/>
                <a:gd name="f588" fmla="val 6574"/>
                <a:gd name="f589" fmla="val 7567"/>
                <a:gd name="f590" fmla="val 8631"/>
                <a:gd name="f591" fmla="val 43295"/>
                <a:gd name="f592" fmla="val 9374"/>
                <a:gd name="f593" fmla="val 11075"/>
                <a:gd name="f594" fmla="val 12776"/>
                <a:gd name="f595" fmla="val 14478"/>
                <a:gd name="f596" fmla="val 43262"/>
                <a:gd name="f597" fmla="val 16002"/>
                <a:gd name="f598" fmla="val 17467"/>
                <a:gd name="f599" fmla="val 43564"/>
                <a:gd name="f600" fmla="val 18957"/>
                <a:gd name="f601" fmla="val 19032"/>
                <a:gd name="f602" fmla="val 19106"/>
                <a:gd name="f603" fmla="val 43563"/>
                <a:gd name="f604" fmla="val 19181"/>
                <a:gd name="f605" fmla="val 43562"/>
                <a:gd name="f606" fmla="val 19531"/>
                <a:gd name="f607" fmla="val 19877"/>
                <a:gd name="f608" fmla="val 20221"/>
                <a:gd name="f609" fmla="val 21251"/>
                <a:gd name="f610" fmla="val 22258"/>
                <a:gd name="f611" fmla="val 43545"/>
                <a:gd name="f612" fmla="val 23284"/>
                <a:gd name="f613" fmla="val 43395"/>
                <a:gd name="f614" fmla="val 24718"/>
                <a:gd name="f615" fmla="val 43195"/>
                <a:gd name="f616" fmla="val 26119"/>
                <a:gd name="f617" fmla="val 43028"/>
                <a:gd name="f618" fmla="val 28421"/>
                <a:gd name="f619" fmla="val 42961"/>
                <a:gd name="f620" fmla="val 42761"/>
                <a:gd name="f621" fmla="val 42628"/>
                <a:gd name="f622" fmla="val 31423"/>
                <a:gd name="f623" fmla="val 42428"/>
                <a:gd name="f624" fmla="val 33124"/>
                <a:gd name="f625" fmla="val 42728"/>
                <a:gd name="f626" fmla="val 34192"/>
                <a:gd name="f627" fmla="val 35059"/>
                <a:gd name="f628" fmla="val 41294"/>
                <a:gd name="f629" fmla="val 35159"/>
                <a:gd name="f630" fmla="val 40326"/>
                <a:gd name="f631" fmla="val 39325"/>
                <a:gd name="f632" fmla="val 35126"/>
                <a:gd name="f633" fmla="val 35423"/>
                <a:gd name="f634" fmla="val 33488"/>
                <a:gd name="f635" fmla="val 35192"/>
                <a:gd name="f636" fmla="val 29852"/>
                <a:gd name="f637" fmla="val 35659"/>
                <a:gd name="f638" fmla="val 26216"/>
                <a:gd name="f639" fmla="val 35459"/>
                <a:gd name="f640" fmla="val 22580"/>
                <a:gd name="f641" fmla="val 35758"/>
                <a:gd name="f642" fmla="val 22825"/>
                <a:gd name="f643" fmla="val 35969"/>
                <a:gd name="f644" fmla="val 23092"/>
                <a:gd name="f645" fmla="val 36416"/>
                <a:gd name="f646" fmla="val 36517"/>
                <a:gd name="f647" fmla="val 36631"/>
                <a:gd name="f648" fmla="val 23078"/>
                <a:gd name="f649" fmla="val 36760"/>
                <a:gd name="f650" fmla="val 23047"/>
                <a:gd name="f651" fmla="val 37494"/>
                <a:gd name="f652" fmla="val 38128"/>
                <a:gd name="f653" fmla="val 21846"/>
                <a:gd name="f654" fmla="val 38295"/>
                <a:gd name="f655" fmla="val 21179"/>
                <a:gd name="f656" fmla="val 19011"/>
                <a:gd name="f657" fmla="val 35926"/>
                <a:gd name="f658" fmla="val 16609"/>
                <a:gd name="f659" fmla="val 34459"/>
                <a:gd name="f660" fmla="val 15208"/>
                <a:gd name="f661" fmla="val 34592"/>
                <a:gd name="f662" fmla="val 14608"/>
                <a:gd name="f663" fmla="val 13907"/>
                <a:gd name="f664" fmla="val 34525"/>
                <a:gd name="f665" fmla="val 13274"/>
                <a:gd name="f666" fmla="val 34625"/>
                <a:gd name="f667" fmla="val 11039"/>
                <a:gd name="f668" fmla="val 34725"/>
                <a:gd name="f669" fmla="val 8970"/>
                <a:gd name="f670" fmla="val 34659"/>
                <a:gd name="f671" fmla="val 5935"/>
                <a:gd name="f672" fmla="val 34825"/>
                <a:gd name="f673" fmla="val 4901"/>
                <a:gd name="f674" fmla="val 33958"/>
                <a:gd name="f675" fmla="val 4501"/>
                <a:gd name="f676" fmla="val 33843"/>
                <a:gd name="f677" fmla="val 4451"/>
                <a:gd name="f678" fmla="val 33714"/>
                <a:gd name="f679" fmla="val 4432"/>
                <a:gd name="f680" fmla="val 33577"/>
                <a:gd name="f681" fmla="val 33160"/>
                <a:gd name="f682" fmla="val 32675"/>
                <a:gd name="f683" fmla="val 4609"/>
                <a:gd name="f684" fmla="val 32324"/>
                <a:gd name="f685" fmla="val 4634"/>
                <a:gd name="f686" fmla="val 32236"/>
                <a:gd name="f687" fmla="val 4639"/>
                <a:gd name="f688" fmla="val 32149"/>
                <a:gd name="f689" fmla="val 4642"/>
                <a:gd name="f690" fmla="val 32063"/>
                <a:gd name="f691" fmla="val 31125"/>
                <a:gd name="f692" fmla="val 4360"/>
                <a:gd name="f693" fmla="val 29375"/>
                <a:gd name="f694" fmla="val 29291"/>
                <a:gd name="f695" fmla="val 29207"/>
                <a:gd name="f696" fmla="val 4362"/>
                <a:gd name="f697" fmla="val 29121"/>
                <a:gd name="f698" fmla="val 4367"/>
                <a:gd name="f699" fmla="val 28754"/>
                <a:gd name="f700" fmla="val 4400"/>
                <a:gd name="f701" fmla="val 5134"/>
                <a:gd name="f702" fmla="val 28888"/>
                <a:gd name="f703" fmla="val 6168"/>
                <a:gd name="f704" fmla="val 28588"/>
                <a:gd name="f705" fmla="val 7169"/>
                <a:gd name="f706" fmla="val 28688"/>
                <a:gd name="f707" fmla="val 28788"/>
                <a:gd name="f708" fmla="val 9037"/>
                <a:gd name="f709" fmla="val 8904"/>
                <a:gd name="f710" fmla="val 27887"/>
                <a:gd name="f711" fmla="val 8337"/>
                <a:gd name="f712" fmla="val 27487"/>
                <a:gd name="f713" fmla="val 26153"/>
                <a:gd name="f714" fmla="val 5668"/>
                <a:gd name="f715" fmla="val 22483"/>
                <a:gd name="f716" fmla="val 1565"/>
                <a:gd name="f717" fmla="val 21344"/>
                <a:gd name="f718" fmla="val 783"/>
                <a:gd name="f719" fmla="val 20638"/>
                <a:gd name="f720" fmla="*/ f0 1 38795"/>
                <a:gd name="f721" fmla="*/ f1 1 43565"/>
                <a:gd name="f722" fmla="val f2"/>
                <a:gd name="f723" fmla="val f3"/>
                <a:gd name="f724" fmla="val f4"/>
                <a:gd name="f725" fmla="+- f724 0 f722"/>
                <a:gd name="f726" fmla="+- f723 0 f722"/>
                <a:gd name="f727" fmla="*/ f726 1 38795"/>
                <a:gd name="f728" fmla="*/ f725 1 43565"/>
                <a:gd name="f729" fmla="*/ f722 1 f727"/>
                <a:gd name="f730" fmla="*/ f723 1 f727"/>
                <a:gd name="f731" fmla="*/ f722 1 f728"/>
                <a:gd name="f732" fmla="*/ f724 1 f728"/>
                <a:gd name="f733" fmla="*/ f729 f720 1"/>
                <a:gd name="f734" fmla="*/ f730 f720 1"/>
                <a:gd name="f735" fmla="*/ f732 f721 1"/>
                <a:gd name="f736" fmla="*/ f731 f7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3" t="f736" r="f734" b="f735"/>
              <a:pathLst>
                <a:path w="38795" h="4356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10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39"/>
                  </a:cubicBezTo>
                  <a:cubicBezTo>
                    <a:pt x="f40" y="f41"/>
                    <a:pt x="f42" y="f43"/>
                    <a:pt x="f42" y="f44"/>
                  </a:cubicBezTo>
                  <a:cubicBezTo>
                    <a:pt x="f42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64" y="f70"/>
                    <a:pt x="f5" y="f6"/>
                  </a:cubicBezTo>
                  <a:close/>
                  <a:moveTo>
                    <a:pt x="f71" y="f72"/>
                  </a:moveTo>
                  <a:cubicBezTo>
                    <a:pt x="f73" y="f72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60" y="f84"/>
                    <a:pt x="f85" y="f86"/>
                    <a:pt x="f25" y="f87"/>
                  </a:cubicBezTo>
                  <a:cubicBezTo>
                    <a:pt x="f25" y="f87"/>
                    <a:pt x="f25" y="f88"/>
                    <a:pt x="f25" y="f88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0"/>
                  </a:cubicBezTo>
                  <a:cubicBezTo>
                    <a:pt x="f122" y="f120"/>
                    <a:pt x="f123" y="f124"/>
                    <a:pt x="f125" y="f126"/>
                  </a:cubicBezTo>
                  <a:cubicBezTo>
                    <a:pt x="f127" y="f128"/>
                    <a:pt x="f129" y="f114"/>
                    <a:pt x="f130" y="f131"/>
                  </a:cubicBezTo>
                  <a:cubicBezTo>
                    <a:pt x="f132" y="f133"/>
                    <a:pt x="f134" y="f133"/>
                    <a:pt x="f135" y="f133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76" y="f154"/>
                    <a:pt x="f155" y="f154"/>
                    <a:pt x="f156" y="f154"/>
                  </a:cubicBezTo>
                  <a:cubicBezTo>
                    <a:pt x="f156" y="f157"/>
                    <a:pt x="f158" y="f159"/>
                    <a:pt x="f160" y="f159"/>
                  </a:cubicBezTo>
                  <a:cubicBezTo>
                    <a:pt x="f161" y="f159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cubicBezTo>
                    <a:pt x="f202" y="f203"/>
                    <a:pt x="f204" y="f205"/>
                    <a:pt x="f206" y="f205"/>
                  </a:cubicBezTo>
                  <a:cubicBezTo>
                    <a:pt x="f207" y="f205"/>
                    <a:pt x="f208" y="f209"/>
                    <a:pt x="f210" y="f211"/>
                  </a:cubicBezTo>
                  <a:cubicBezTo>
                    <a:pt x="f212" y="f213"/>
                    <a:pt x="f214" y="f215"/>
                    <a:pt x="f216" y="f217"/>
                  </a:cubicBezTo>
                  <a:cubicBezTo>
                    <a:pt x="f218" y="f219"/>
                    <a:pt x="f220" y="f221"/>
                    <a:pt x="f222" y="f223"/>
                  </a:cubicBezTo>
                  <a:cubicBezTo>
                    <a:pt x="f224" y="f225"/>
                    <a:pt x="f226" y="f227"/>
                    <a:pt x="f228" y="f229"/>
                  </a:cubicBezTo>
                  <a:cubicBezTo>
                    <a:pt x="f230" y="f67"/>
                    <a:pt x="f231" y="f232"/>
                    <a:pt x="f233" y="f234"/>
                  </a:cubicBezTo>
                  <a:cubicBezTo>
                    <a:pt x="f235" y="f236"/>
                    <a:pt x="f174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72"/>
                    <a:pt x="f71" y="f72"/>
                  </a:cubicBezTo>
                  <a:close/>
                  <a:moveTo>
                    <a:pt x="f249" y="f250"/>
                  </a:moveTo>
                  <a:cubicBezTo>
                    <a:pt x="f251" y="f250"/>
                    <a:pt x="f252" y="f253"/>
                    <a:pt x="f254" y="f8"/>
                  </a:cubicBezTo>
                  <a:cubicBezTo>
                    <a:pt x="f255" y="f256"/>
                    <a:pt x="f257" y="f258"/>
                    <a:pt x="f259" y="f260"/>
                  </a:cubicBezTo>
                  <a:cubicBezTo>
                    <a:pt x="f261" y="f262"/>
                    <a:pt x="f263" y="f264"/>
                    <a:pt x="f265" y="f266"/>
                  </a:cubicBezTo>
                  <a:cubicBezTo>
                    <a:pt x="f267" y="f88"/>
                    <a:pt x="f268" y="f269"/>
                    <a:pt x="f56" y="f270"/>
                  </a:cubicBezTo>
                  <a:cubicBezTo>
                    <a:pt x="f271" y="f272"/>
                    <a:pt x="f273" y="f274"/>
                    <a:pt x="f275" y="f276"/>
                  </a:cubicBezTo>
                  <a:cubicBezTo>
                    <a:pt x="f82" y="f277"/>
                    <a:pt x="f278" y="f279"/>
                    <a:pt x="f280" y="f281"/>
                  </a:cubicBezTo>
                  <a:cubicBezTo>
                    <a:pt x="f282" y="f283"/>
                    <a:pt x="f168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188" y="f303"/>
                  </a:cubicBezTo>
                  <a:cubicBezTo>
                    <a:pt x="f188" y="f304"/>
                    <a:pt x="f188" y="f305"/>
                    <a:pt x="f188" y="f306"/>
                  </a:cubicBezTo>
                  <a:cubicBezTo>
                    <a:pt x="f188" y="f307"/>
                    <a:pt x="f308" y="f309"/>
                    <a:pt x="f310" y="f114"/>
                  </a:cubicBezTo>
                  <a:cubicBezTo>
                    <a:pt x="f222" y="f311"/>
                    <a:pt x="f299" y="f312"/>
                    <a:pt x="f313" y="f314"/>
                  </a:cubicBezTo>
                  <a:cubicBezTo>
                    <a:pt x="f315" y="f316"/>
                    <a:pt x="f317" y="f318"/>
                    <a:pt x="f319" y="f57"/>
                  </a:cubicBezTo>
                  <a:cubicBezTo>
                    <a:pt x="f320" y="f321"/>
                    <a:pt x="f322" y="f323"/>
                    <a:pt x="f324" y="f325"/>
                  </a:cubicBezTo>
                  <a:cubicBezTo>
                    <a:pt x="f326" y="f327"/>
                    <a:pt x="f328" y="f39"/>
                    <a:pt x="f329" y="f12"/>
                  </a:cubicBezTo>
                  <a:cubicBezTo>
                    <a:pt x="f330" y="f331"/>
                    <a:pt x="f332" y="f250"/>
                    <a:pt x="f249" y="f250"/>
                  </a:cubicBezTo>
                  <a:close/>
                  <a:moveTo>
                    <a:pt x="f333" y="f334"/>
                  </a:moveTo>
                  <a:cubicBezTo>
                    <a:pt x="f335" y="f213"/>
                    <a:pt x="f336" y="f281"/>
                    <a:pt x="f97" y="f337"/>
                  </a:cubicBezTo>
                  <a:cubicBezTo>
                    <a:pt x="f338" y="f339"/>
                    <a:pt x="f340" y="f341"/>
                    <a:pt x="f340" y="f342"/>
                  </a:cubicBezTo>
                  <a:cubicBezTo>
                    <a:pt x="f340" y="f343"/>
                    <a:pt x="f340" y="f302"/>
                    <a:pt x="f340" y="f344"/>
                  </a:cubicBezTo>
                  <a:cubicBezTo>
                    <a:pt x="f345" y="f346"/>
                    <a:pt x="f347" y="f348"/>
                    <a:pt x="f349" y="f350"/>
                  </a:cubicBezTo>
                  <a:cubicBezTo>
                    <a:pt x="f351" y="f352"/>
                    <a:pt x="f353" y="f354"/>
                    <a:pt x="f355" y="f356"/>
                  </a:cubicBezTo>
                  <a:cubicBezTo>
                    <a:pt x="f357" y="f358"/>
                    <a:pt x="f359" y="f360"/>
                    <a:pt x="f361" y="f362"/>
                  </a:cubicBezTo>
                  <a:cubicBezTo>
                    <a:pt x="f363" y="f364"/>
                    <a:pt x="f365" y="f366"/>
                    <a:pt x="f367" y="f368"/>
                  </a:cubicBezTo>
                  <a:cubicBezTo>
                    <a:pt x="f369" y="f370"/>
                    <a:pt x="f371" y="f372"/>
                    <a:pt x="f371" y="f373"/>
                  </a:cubicBezTo>
                  <a:cubicBezTo>
                    <a:pt x="f374" y="f375"/>
                    <a:pt x="f374" y="f376"/>
                    <a:pt x="f374" y="f377"/>
                  </a:cubicBezTo>
                  <a:cubicBezTo>
                    <a:pt x="f378" y="f379"/>
                    <a:pt x="f380" y="f381"/>
                    <a:pt x="f382" y="f383"/>
                  </a:cubicBezTo>
                  <a:cubicBezTo>
                    <a:pt x="f384" y="f385"/>
                    <a:pt x="f386" y="f387"/>
                    <a:pt x="f388" y="f389"/>
                  </a:cubicBezTo>
                  <a:cubicBezTo>
                    <a:pt x="f390" y="f307"/>
                    <a:pt x="f278" y="f391"/>
                    <a:pt x="f392" y="f393"/>
                  </a:cubicBezTo>
                  <a:cubicBezTo>
                    <a:pt x="f394" y="f314"/>
                    <a:pt x="f395" y="f277"/>
                    <a:pt x="f333" y="f334"/>
                  </a:cubicBezTo>
                  <a:close/>
                  <a:moveTo>
                    <a:pt x="f340" y="f396"/>
                  </a:moveTo>
                  <a:cubicBezTo>
                    <a:pt x="f340" y="f397"/>
                    <a:pt x="f340" y="f398"/>
                    <a:pt x="f399" y="f400"/>
                  </a:cubicBezTo>
                  <a:cubicBezTo>
                    <a:pt x="f35" y="f401"/>
                    <a:pt x="f103" y="f402"/>
                    <a:pt x="f403" y="f404"/>
                  </a:cubicBezTo>
                  <a:cubicBezTo>
                    <a:pt x="f42" y="f405"/>
                    <a:pt x="f406" y="f407"/>
                    <a:pt x="f408" y="f409"/>
                  </a:cubicBezTo>
                  <a:cubicBezTo>
                    <a:pt x="f395" y="f410"/>
                    <a:pt x="f411" y="f412"/>
                    <a:pt x="f413" y="f414"/>
                  </a:cubicBezTo>
                  <a:cubicBezTo>
                    <a:pt x="f415" y="f416"/>
                    <a:pt x="f417" y="f418"/>
                    <a:pt x="f419" y="f420"/>
                  </a:cubicBezTo>
                  <a:cubicBezTo>
                    <a:pt x="f421" y="f422"/>
                    <a:pt x="f423" y="f424"/>
                    <a:pt x="f425" y="f426"/>
                  </a:cubicBezTo>
                  <a:cubicBezTo>
                    <a:pt x="f427" y="f404"/>
                    <a:pt x="f428" y="f429"/>
                    <a:pt x="f78" y="f430"/>
                  </a:cubicBezTo>
                  <a:cubicBezTo>
                    <a:pt x="f431" y="f432"/>
                    <a:pt x="f433" y="f434"/>
                    <a:pt x="f340" y="f396"/>
                  </a:cubicBezTo>
                  <a:close/>
                  <a:moveTo>
                    <a:pt x="f435" y="f436"/>
                  </a:moveTo>
                  <a:lnTo>
                    <a:pt x="f435" y="f436"/>
                  </a:lnTo>
                  <a:cubicBezTo>
                    <a:pt x="f437" y="f438"/>
                    <a:pt x="f386" y="f439"/>
                    <a:pt x="f440" y="f441"/>
                  </a:cubicBezTo>
                  <a:cubicBezTo>
                    <a:pt x="f287" y="f442"/>
                    <a:pt x="f443" y="f444"/>
                    <a:pt x="f445" y="f446"/>
                  </a:cubicBezTo>
                  <a:cubicBezTo>
                    <a:pt x="f447" y="f422"/>
                    <a:pt x="f448" y="f422"/>
                    <a:pt x="f449" y="f422"/>
                  </a:cubicBezTo>
                  <a:lnTo>
                    <a:pt x="f450" y="f422"/>
                  </a:lnTo>
                  <a:cubicBezTo>
                    <a:pt x="f451" y="f452"/>
                    <a:pt x="f453" y="f454"/>
                    <a:pt x="f455" y="f454"/>
                  </a:cubicBezTo>
                  <a:cubicBezTo>
                    <a:pt x="f456" y="f454"/>
                    <a:pt x="f457" y="f458"/>
                    <a:pt x="f459" y="f460"/>
                  </a:cubicBezTo>
                  <a:cubicBezTo>
                    <a:pt x="f461" y="f462"/>
                    <a:pt x="f371" y="f463"/>
                    <a:pt x="f374" y="f464"/>
                  </a:cubicBezTo>
                  <a:lnTo>
                    <a:pt x="f374" y="f465"/>
                  </a:lnTo>
                  <a:cubicBezTo>
                    <a:pt x="f378" y="f466"/>
                    <a:pt x="f467" y="f468"/>
                    <a:pt x="f361" y="f469"/>
                  </a:cubicBezTo>
                  <a:cubicBezTo>
                    <a:pt x="f470" y="f471"/>
                    <a:pt x="f472" y="f473"/>
                    <a:pt x="f435" y="f436"/>
                  </a:cubicBezTo>
                  <a:close/>
                  <a:moveTo>
                    <a:pt x="f474" y="f475"/>
                  </a:moveTo>
                  <a:lnTo>
                    <a:pt x="f474" y="f475"/>
                  </a:lnTo>
                  <a:cubicBezTo>
                    <a:pt x="f476" y="f436"/>
                    <a:pt x="f477" y="f478"/>
                    <a:pt x="f479" y="f480"/>
                  </a:cubicBezTo>
                  <a:cubicBezTo>
                    <a:pt x="f479" y="f480"/>
                    <a:pt x="f479" y="f481"/>
                    <a:pt x="f479" y="f481"/>
                  </a:cubicBezTo>
                  <a:cubicBezTo>
                    <a:pt x="f479" y="f481"/>
                    <a:pt x="f479" y="f481"/>
                    <a:pt x="f479" y="f482"/>
                  </a:cubicBezTo>
                  <a:cubicBezTo>
                    <a:pt x="f483" y="f484"/>
                    <a:pt x="f485" y="f484"/>
                    <a:pt x="f486" y="f484"/>
                  </a:cubicBezTo>
                  <a:cubicBezTo>
                    <a:pt x="f487" y="f484"/>
                    <a:pt x="f488" y="f426"/>
                    <a:pt x="f357" y="f489"/>
                  </a:cubicBezTo>
                  <a:cubicBezTo>
                    <a:pt x="f490" y="f491"/>
                    <a:pt x="f492" y="f493"/>
                    <a:pt x="f492" y="f441"/>
                  </a:cubicBezTo>
                  <a:cubicBezTo>
                    <a:pt x="f490" y="f494"/>
                    <a:pt x="f495" y="f362"/>
                    <a:pt x="f496" y="f497"/>
                  </a:cubicBezTo>
                  <a:cubicBezTo>
                    <a:pt x="f498" y="f499"/>
                    <a:pt x="f240" y="f500"/>
                    <a:pt x="f501" y="f502"/>
                  </a:cubicBezTo>
                  <a:cubicBezTo>
                    <a:pt x="f503" y="f504"/>
                    <a:pt x="f505" y="f506"/>
                    <a:pt x="f474" y="f475"/>
                  </a:cubicBezTo>
                  <a:close/>
                  <a:moveTo>
                    <a:pt x="f507" y="f508"/>
                  </a:moveTo>
                  <a:cubicBezTo>
                    <a:pt x="f509" y="f508"/>
                    <a:pt x="f510" y="f511"/>
                    <a:pt x="f512" y="f513"/>
                  </a:cubicBezTo>
                  <a:cubicBezTo>
                    <a:pt x="f514" y="f515"/>
                    <a:pt x="f516" y="f517"/>
                    <a:pt x="f440" y="f79"/>
                  </a:cubicBezTo>
                  <a:cubicBezTo>
                    <a:pt x="f518" y="f519"/>
                    <a:pt x="f520" y="f175"/>
                    <a:pt x="f521" y="f522"/>
                  </a:cubicBezTo>
                  <a:cubicBezTo>
                    <a:pt x="f523" y="f524"/>
                    <a:pt x="f525" y="f526"/>
                    <a:pt x="f527" y="f528"/>
                  </a:cubicBezTo>
                  <a:cubicBezTo>
                    <a:pt x="f529" y="f227"/>
                    <a:pt x="f301" y="f530"/>
                    <a:pt x="f531" y="f532"/>
                  </a:cubicBezTo>
                  <a:cubicBezTo>
                    <a:pt x="f533" y="f534"/>
                    <a:pt x="f535" y="f536"/>
                    <a:pt x="f537" y="f538"/>
                  </a:cubicBezTo>
                  <a:cubicBezTo>
                    <a:pt x="f539" y="f540"/>
                    <a:pt x="f541" y="f542"/>
                    <a:pt x="f543" y="f195"/>
                  </a:cubicBezTo>
                  <a:cubicBezTo>
                    <a:pt x="f508" y="f112"/>
                    <a:pt x="f544" y="f283"/>
                    <a:pt x="f545" y="f546"/>
                  </a:cubicBezTo>
                  <a:cubicBezTo>
                    <a:pt x="f547" y="f548"/>
                    <a:pt x="f549" y="f550"/>
                    <a:pt x="f551" y="f550"/>
                  </a:cubicBezTo>
                  <a:cubicBezTo>
                    <a:pt x="f552" y="f550"/>
                    <a:pt x="f553" y="f554"/>
                    <a:pt x="f555" y="f556"/>
                  </a:cubicBezTo>
                  <a:cubicBezTo>
                    <a:pt x="f557" y="f558"/>
                    <a:pt x="f559" y="f560"/>
                    <a:pt x="f561" y="f562"/>
                  </a:cubicBezTo>
                  <a:cubicBezTo>
                    <a:pt x="f196" y="f563"/>
                    <a:pt x="f561" y="f564"/>
                    <a:pt x="f561" y="f565"/>
                  </a:cubicBezTo>
                  <a:cubicBezTo>
                    <a:pt x="f561" y="f566"/>
                    <a:pt x="f561" y="f567"/>
                    <a:pt x="f561" y="f568"/>
                  </a:cubicBezTo>
                  <a:cubicBezTo>
                    <a:pt x="f198" y="f346"/>
                    <a:pt x="f198" y="f569"/>
                    <a:pt x="f570" y="f571"/>
                  </a:cubicBezTo>
                  <a:cubicBezTo>
                    <a:pt x="f572" y="f573"/>
                    <a:pt x="f574" y="f575"/>
                    <a:pt x="f576" y="f439"/>
                  </a:cubicBezTo>
                  <a:cubicBezTo>
                    <a:pt x="f570" y="f577"/>
                    <a:pt x="f570" y="f578"/>
                    <a:pt x="f572" y="f579"/>
                  </a:cubicBezTo>
                  <a:cubicBezTo>
                    <a:pt x="f580" y="f410"/>
                    <a:pt x="f559" y="f581"/>
                    <a:pt x="f582" y="f583"/>
                  </a:cubicBezTo>
                  <a:cubicBezTo>
                    <a:pt x="f584" y="f585"/>
                    <a:pt x="f586" y="f587"/>
                    <a:pt x="f588" y="f587"/>
                  </a:cubicBezTo>
                  <a:cubicBezTo>
                    <a:pt x="f589" y="f587"/>
                    <a:pt x="f590" y="f591"/>
                    <a:pt x="f592" y="f591"/>
                  </a:cubicBezTo>
                  <a:cubicBezTo>
                    <a:pt x="f593" y="f591"/>
                    <a:pt x="f594" y="f591"/>
                    <a:pt x="f595" y="f596"/>
                  </a:cubicBezTo>
                  <a:cubicBezTo>
                    <a:pt x="f597" y="f596"/>
                    <a:pt x="f598" y="f599"/>
                    <a:pt x="f600" y="f599"/>
                  </a:cubicBezTo>
                  <a:cubicBezTo>
                    <a:pt x="f601" y="f599"/>
                    <a:pt x="f602" y="f603"/>
                    <a:pt x="f604" y="f605"/>
                  </a:cubicBezTo>
                  <a:cubicBezTo>
                    <a:pt x="f606" y="f605"/>
                    <a:pt x="f607" y="f599"/>
                    <a:pt x="f608" y="f599"/>
                  </a:cubicBezTo>
                  <a:cubicBezTo>
                    <a:pt x="f609" y="f599"/>
                    <a:pt x="f610" y="f611"/>
                    <a:pt x="f612" y="f613"/>
                  </a:cubicBezTo>
                  <a:cubicBezTo>
                    <a:pt x="f614" y="f615"/>
                    <a:pt x="f616" y="f591"/>
                    <a:pt x="f419" y="f617"/>
                  </a:cubicBezTo>
                  <a:cubicBezTo>
                    <a:pt x="f618" y="f619"/>
                    <a:pt x="f415" y="f620"/>
                    <a:pt x="f140" y="f621"/>
                  </a:cubicBezTo>
                  <a:cubicBezTo>
                    <a:pt x="f622" y="f623"/>
                    <a:pt x="f624" y="f625"/>
                    <a:pt x="f626" y="f581"/>
                  </a:cubicBezTo>
                  <a:cubicBezTo>
                    <a:pt x="f627" y="f628"/>
                    <a:pt x="f629" y="f630"/>
                    <a:pt x="f135" y="f631"/>
                  </a:cubicBezTo>
                  <a:cubicBezTo>
                    <a:pt x="f132" y="f494"/>
                    <a:pt x="f632" y="f633"/>
                    <a:pt x="f629" y="f634"/>
                  </a:cubicBezTo>
                  <a:cubicBezTo>
                    <a:pt x="f635" y="f636"/>
                    <a:pt x="f637" y="f638"/>
                    <a:pt x="f639" y="f640"/>
                  </a:cubicBezTo>
                  <a:lnTo>
                    <a:pt x="f639" y="f640"/>
                  </a:lnTo>
                  <a:cubicBezTo>
                    <a:pt x="f641" y="f642"/>
                    <a:pt x="f643" y="f644"/>
                    <a:pt x="f645" y="f644"/>
                  </a:cubicBezTo>
                  <a:cubicBezTo>
                    <a:pt x="f646" y="f644"/>
                    <a:pt x="f647" y="f648"/>
                    <a:pt x="f649" y="f650"/>
                  </a:cubicBezTo>
                  <a:cubicBezTo>
                    <a:pt x="f651" y="f306"/>
                    <a:pt x="f652" y="f653"/>
                    <a:pt x="f654" y="f655"/>
                  </a:cubicBezTo>
                  <a:cubicBezTo>
                    <a:pt x="f3" y="f656"/>
                    <a:pt x="f657" y="f658"/>
                    <a:pt x="f659" y="f660"/>
                  </a:cubicBezTo>
                  <a:cubicBezTo>
                    <a:pt x="f661" y="f662"/>
                    <a:pt x="f659" y="f663"/>
                    <a:pt x="f664" y="f665"/>
                  </a:cubicBezTo>
                  <a:cubicBezTo>
                    <a:pt x="f666" y="f667"/>
                    <a:pt x="f668" y="f669"/>
                    <a:pt x="f670" y="f149"/>
                  </a:cubicBezTo>
                  <a:cubicBezTo>
                    <a:pt x="f670" y="f671"/>
                    <a:pt x="f672" y="f673"/>
                    <a:pt x="f674" y="f675"/>
                  </a:cubicBezTo>
                  <a:cubicBezTo>
                    <a:pt x="f676" y="f677"/>
                    <a:pt x="f678" y="f679"/>
                    <a:pt x="f680" y="f679"/>
                  </a:cubicBezTo>
                  <a:cubicBezTo>
                    <a:pt x="f681" y="f679"/>
                    <a:pt x="f682" y="f683"/>
                    <a:pt x="f684" y="f685"/>
                  </a:cubicBezTo>
                  <a:cubicBezTo>
                    <a:pt x="f686" y="f687"/>
                    <a:pt x="f688" y="f689"/>
                    <a:pt x="f690" y="f689"/>
                  </a:cubicBezTo>
                  <a:cubicBezTo>
                    <a:pt x="f691" y="f689"/>
                    <a:pt x="f58" y="f692"/>
                    <a:pt x="f693" y="f692"/>
                  </a:cubicBezTo>
                  <a:cubicBezTo>
                    <a:pt x="f694" y="f692"/>
                    <a:pt x="f695" y="f696"/>
                    <a:pt x="f697" y="f698"/>
                  </a:cubicBezTo>
                  <a:cubicBezTo>
                    <a:pt x="f699" y="f700"/>
                    <a:pt x="f417" y="f151"/>
                    <a:pt x="f82" y="f701"/>
                  </a:cubicBezTo>
                  <a:cubicBezTo>
                    <a:pt x="f702" y="f703"/>
                    <a:pt x="f704" y="f705"/>
                    <a:pt x="f706" y="f147"/>
                  </a:cubicBezTo>
                  <a:cubicBezTo>
                    <a:pt x="f699" y="f258"/>
                    <a:pt x="f707" y="f708"/>
                    <a:pt x="f702" y="f526"/>
                  </a:cubicBezTo>
                  <a:cubicBezTo>
                    <a:pt x="f347" y="f709"/>
                    <a:pt x="f710" y="f711"/>
                    <a:pt x="f712" y="f325"/>
                  </a:cubicBezTo>
                  <a:cubicBezTo>
                    <a:pt x="f713" y="f714"/>
                    <a:pt x="f259" y="f517"/>
                    <a:pt x="f715" y="f716"/>
                  </a:cubicBezTo>
                  <a:cubicBezTo>
                    <a:pt x="f717" y="f718"/>
                    <a:pt x="f719" y="f508"/>
                    <a:pt x="f507" y="f50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704;p34">
              <a:extLst>
                <a:ext uri="{FF2B5EF4-FFF2-40B4-BE49-F238E27FC236}">
                  <a16:creationId xmlns:a16="http://schemas.microsoft.com/office/drawing/2014/main" id="{BBA1750D-6BF3-4E26-A24B-9B80DE03C562}"/>
                </a:ext>
              </a:extLst>
            </p:cNvPr>
            <p:cNvSpPr/>
            <p:nvPr/>
          </p:nvSpPr>
          <p:spPr>
            <a:xfrm>
              <a:off x="5424293" y="2465515"/>
              <a:ext cx="60734" cy="78519"/>
            </a:xfrm>
            <a:custGeom>
              <a:gdLst>
                <a:gd name="f0" fmla="val w"/>
                <a:gd name="f1" fmla="val h"/>
                <a:gd name="f2" fmla="val 0"/>
                <a:gd name="f3" fmla="val 4721"/>
                <a:gd name="f4" fmla="val 6103"/>
                <a:gd name="f5" fmla="val 3495"/>
                <a:gd name="f6" fmla="val 1"/>
                <a:gd name="f7" fmla="val 3237"/>
                <a:gd name="f8" fmla="val 2972"/>
                <a:gd name="f9" fmla="val 51"/>
                <a:gd name="f10" fmla="val 2759"/>
                <a:gd name="f11" fmla="val 139"/>
                <a:gd name="f12" fmla="val 1958"/>
                <a:gd name="f13" fmla="val 439"/>
                <a:gd name="f14" fmla="val 257"/>
                <a:gd name="f15" fmla="val 1073"/>
                <a:gd name="f16" fmla="val 524"/>
                <a:gd name="f17" fmla="val 2207"/>
                <a:gd name="f18" fmla="val 724"/>
                <a:gd name="f19" fmla="val 3074"/>
                <a:gd name="f20" fmla="val 1892"/>
                <a:gd name="f21" fmla="val 3174"/>
                <a:gd name="f22" fmla="val 2592"/>
                <a:gd name="f23" fmla="val 3341"/>
                <a:gd name="f24" fmla="val 3359"/>
                <a:gd name="f25" fmla="val 3541"/>
                <a:gd name="f26" fmla="val 3326"/>
                <a:gd name="f27" fmla="val 4308"/>
                <a:gd name="f28" fmla="val 2692"/>
                <a:gd name="f29" fmla="val 4742"/>
                <a:gd name="f30" fmla="val 2457"/>
                <a:gd name="f31" fmla="val 4899"/>
                <a:gd name="f32" fmla="val 2139"/>
                <a:gd name="f33" fmla="val 4953"/>
                <a:gd name="f34" fmla="val 1799"/>
                <a:gd name="f35" fmla="val 1274"/>
                <a:gd name="f36" fmla="val 696"/>
                <a:gd name="f37" fmla="val 4823"/>
                <a:gd name="f38" fmla="val 291"/>
                <a:gd name="f39" fmla="val 280"/>
                <a:gd name="f40" fmla="val 4739"/>
                <a:gd name="f41" fmla="val 270"/>
                <a:gd name="f42" fmla="val 4738"/>
                <a:gd name="f43" fmla="val 260"/>
                <a:gd name="f44" fmla="val 134"/>
                <a:gd name="f45" fmla="val 4919"/>
                <a:gd name="f46" fmla="val 124"/>
                <a:gd name="f47" fmla="val 5042"/>
                <a:gd name="f48" fmla="val 722"/>
                <a:gd name="f49" fmla="val 5591"/>
                <a:gd name="f50" fmla="val 1489"/>
                <a:gd name="f51" fmla="val 6102"/>
                <a:gd name="f52" fmla="val 2298"/>
                <a:gd name="f53" fmla="val 2570"/>
                <a:gd name="f54" fmla="val 2848"/>
                <a:gd name="f55" fmla="val 6044"/>
                <a:gd name="f56" fmla="val 3126"/>
                <a:gd name="f57" fmla="val 5909"/>
                <a:gd name="f58" fmla="val 3993"/>
                <a:gd name="f59" fmla="val 5476"/>
                <a:gd name="f60" fmla="val 4660"/>
                <a:gd name="f61" fmla="val 4360"/>
                <a:gd name="f62" fmla="val 4060"/>
                <a:gd name="f63" fmla="val 2374"/>
                <a:gd name="f64" fmla="val 3159"/>
                <a:gd name="f65" fmla="val 2274"/>
                <a:gd name="f66" fmla="val 2325"/>
                <a:gd name="f67" fmla="val 2073"/>
                <a:gd name="f68" fmla="val 2192"/>
                <a:gd name="f69" fmla="val 1725"/>
                <a:gd name="f70" fmla="val 2007"/>
                <a:gd name="f71" fmla="val 1692"/>
                <a:gd name="f72" fmla="val 1907"/>
                <a:gd name="f73" fmla="val 1695"/>
                <a:gd name="f74" fmla="val 1918"/>
                <a:gd name="f75" fmla="val 1705"/>
                <a:gd name="f76" fmla="val 1923"/>
                <a:gd name="f77" fmla="val 1720"/>
                <a:gd name="f78" fmla="val 1844"/>
                <a:gd name="f79" fmla="val 2307"/>
                <a:gd name="f80" fmla="val 1595"/>
                <a:gd name="f81" fmla="val 2425"/>
                <a:gd name="f82" fmla="val 1506"/>
                <a:gd name="f83" fmla="val 2698"/>
                <a:gd name="f84" fmla="val 1382"/>
                <a:gd name="f85" fmla="val 3211"/>
                <a:gd name="f86" fmla="val 1018"/>
                <a:gd name="f87" fmla="val 3566"/>
                <a:gd name="f88" fmla="val 3688"/>
                <a:gd name="f89" fmla="val 3791"/>
                <a:gd name="f90" fmla="val 1062"/>
                <a:gd name="f91" fmla="val 3860"/>
                <a:gd name="f92" fmla="val 1173"/>
                <a:gd name="f93" fmla="val 3935"/>
                <a:gd name="f94" fmla="val 1278"/>
                <a:gd name="f95" fmla="val 4044"/>
                <a:gd name="f96" fmla="val 1329"/>
                <a:gd name="f97" fmla="val 4150"/>
                <a:gd name="f98" fmla="val 4280"/>
                <a:gd name="f99" fmla="val 4405"/>
                <a:gd name="f100" fmla="val 1253"/>
                <a:gd name="f101" fmla="val 4460"/>
                <a:gd name="f102" fmla="val 1106"/>
                <a:gd name="f103" fmla="val 4720"/>
                <a:gd name="f104" fmla="val 302"/>
                <a:gd name="f105" fmla="val 4125"/>
                <a:gd name="f106" fmla="*/ f0 1 4721"/>
                <a:gd name="f107" fmla="*/ f1 1 6103"/>
                <a:gd name="f108" fmla="val f2"/>
                <a:gd name="f109" fmla="val f3"/>
                <a:gd name="f110" fmla="val f4"/>
                <a:gd name="f111" fmla="+- f110 0 f108"/>
                <a:gd name="f112" fmla="+- f109 0 f108"/>
                <a:gd name="f113" fmla="*/ f112 1 4721"/>
                <a:gd name="f114" fmla="*/ f111 1 6103"/>
                <a:gd name="f115" fmla="*/ f108 1 f113"/>
                <a:gd name="f116" fmla="*/ f109 1 f113"/>
                <a:gd name="f117" fmla="*/ f108 1 f114"/>
                <a:gd name="f118" fmla="*/ f110 1 f114"/>
                <a:gd name="f119" fmla="*/ f115 f106 1"/>
                <a:gd name="f120" fmla="*/ f116 f106 1"/>
                <a:gd name="f121" fmla="*/ f118 f107 1"/>
                <a:gd name="f122" fmla="*/ f117 f10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9" t="f122" r="f120" b="f121"/>
              <a:pathLst>
                <a:path w="4721" h="610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9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2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cubicBezTo>
                    <a:pt x="f58" y="f59"/>
                    <a:pt x="f60" y="f27"/>
                    <a:pt x="f61" y="f23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7"/>
                    <a:pt x="f69" y="f70"/>
                    <a:pt x="f71" y="f72"/>
                  </a:cubicBezTo>
                  <a:lnTo>
                    <a:pt x="f71" y="f72"/>
                  </a:ln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6"/>
                  </a:cubicBezTo>
                  <a:cubicBezTo>
                    <a:pt x="f88" y="f86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6"/>
                  </a:cubicBezTo>
                  <a:cubicBezTo>
                    <a:pt x="f98" y="f96"/>
                    <a:pt x="f99" y="f100"/>
                    <a:pt x="f101" y="f102"/>
                  </a:cubicBezTo>
                  <a:cubicBezTo>
                    <a:pt x="f103" y="f104"/>
                    <a:pt x="f105" y="f6"/>
                    <a:pt x="f5" y="f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705;p34">
              <a:extLst>
                <a:ext uri="{FF2B5EF4-FFF2-40B4-BE49-F238E27FC236}">
                  <a16:creationId xmlns:a16="http://schemas.microsoft.com/office/drawing/2014/main" id="{6F12112E-A8EF-486D-A702-435B2C7963AE}"/>
                </a:ext>
              </a:extLst>
            </p:cNvPr>
            <p:cNvSpPr/>
            <p:nvPr/>
          </p:nvSpPr>
          <p:spPr>
            <a:xfrm>
              <a:off x="5505273" y="2439911"/>
              <a:ext cx="58805" cy="65736"/>
            </a:xfrm>
            <a:custGeom>
              <a:gdLst>
                <a:gd name="f0" fmla="val w"/>
                <a:gd name="f1" fmla="val h"/>
                <a:gd name="f2" fmla="val 0"/>
                <a:gd name="f3" fmla="val 4571"/>
                <a:gd name="f4" fmla="val 5110"/>
                <a:gd name="f5" fmla="val 2422"/>
                <a:gd name="f6" fmla="val 1060"/>
                <a:gd name="f7" fmla="val 2515"/>
                <a:gd name="f8" fmla="val 2609"/>
                <a:gd name="f9" fmla="val 1081"/>
                <a:gd name="f10" fmla="val 2703"/>
                <a:gd name="f11" fmla="val 1128"/>
                <a:gd name="f12" fmla="val 3403"/>
                <a:gd name="f13" fmla="val 1462"/>
                <a:gd name="f14" fmla="val 3203"/>
                <a:gd name="f15" fmla="val 2762"/>
                <a:gd name="f16" fmla="val 2870"/>
                <a:gd name="f17" fmla="val 3263"/>
                <a:gd name="f18" fmla="val 2647"/>
                <a:gd name="f19" fmla="val 3586"/>
                <a:gd name="f20" fmla="val 2157"/>
                <a:gd name="f21" fmla="val 3921"/>
                <a:gd name="f22" fmla="val 1752"/>
                <a:gd name="f23" fmla="val 1488"/>
                <a:gd name="f24" fmla="val 1261"/>
                <a:gd name="f25" fmla="val 3778"/>
                <a:gd name="f26" fmla="val 1168"/>
                <a:gd name="f27" fmla="val 3396"/>
                <a:gd name="f28" fmla="val 1068"/>
                <a:gd name="f29" fmla="val 2896"/>
                <a:gd name="f30" fmla="val 1035"/>
                <a:gd name="f31" fmla="val 1862"/>
                <a:gd name="f32" fmla="val 1602"/>
                <a:gd name="f33" fmla="val 1562"/>
                <a:gd name="f34" fmla="val 1702"/>
                <a:gd name="f35" fmla="val 1528"/>
                <a:gd name="f36" fmla="val 1735"/>
                <a:gd name="f37" fmla="val 1428"/>
                <a:gd name="f38" fmla="val 1361"/>
                <a:gd name="f39" fmla="val 1951"/>
                <a:gd name="f40" fmla="val 1194"/>
                <a:gd name="f41" fmla="val 2184"/>
                <a:gd name="f42" fmla="val 2524"/>
                <a:gd name="f43" fmla="val 2275"/>
                <a:gd name="f44" fmla="val 2019"/>
                <a:gd name="f45" fmla="val 48"/>
                <a:gd name="f46" fmla="val 1769"/>
                <a:gd name="f47" fmla="val 127"/>
                <a:gd name="f48" fmla="val 1002"/>
                <a:gd name="f49" fmla="val 361"/>
                <a:gd name="f50" fmla="val 668"/>
                <a:gd name="f51" fmla="val 728"/>
                <a:gd name="f52" fmla="val 334"/>
                <a:gd name="f53" fmla="val 301"/>
                <a:gd name="f54" fmla="val 1595"/>
                <a:gd name="f55" fmla="val 1728"/>
                <a:gd name="f56" fmla="val 401"/>
                <a:gd name="f57" fmla="val 1828"/>
                <a:gd name="f58" fmla="val 34"/>
                <a:gd name="f59" fmla="val 2462"/>
                <a:gd name="f60" fmla="val 1"/>
                <a:gd name="f61" fmla="val 168"/>
                <a:gd name="f62" fmla="val 3997"/>
                <a:gd name="f63" fmla="val 419"/>
                <a:gd name="f64" fmla="val 4786"/>
                <a:gd name="f65" fmla="val 1749"/>
                <a:gd name="f66" fmla="val 2429"/>
                <a:gd name="f67" fmla="val 3156"/>
                <a:gd name="f68" fmla="val 4794"/>
                <a:gd name="f69" fmla="val 3603"/>
                <a:gd name="f70" fmla="val 4297"/>
                <a:gd name="f71" fmla="val 4537"/>
                <a:gd name="f72" fmla="val 1395"/>
                <a:gd name="f73" fmla="val 3570"/>
                <a:gd name="f74" fmla="val 394"/>
                <a:gd name="f75" fmla="val 3268"/>
                <a:gd name="f76" fmla="val 112"/>
                <a:gd name="f77" fmla="val 2904"/>
                <a:gd name="f78" fmla="*/ f0 1 4571"/>
                <a:gd name="f79" fmla="*/ f1 1 5110"/>
                <a:gd name="f80" fmla="val f2"/>
                <a:gd name="f81" fmla="val f3"/>
                <a:gd name="f82" fmla="val f4"/>
                <a:gd name="f83" fmla="+- f82 0 f80"/>
                <a:gd name="f84" fmla="+- f81 0 f80"/>
                <a:gd name="f85" fmla="*/ f84 1 4571"/>
                <a:gd name="f86" fmla="*/ f83 1 5110"/>
                <a:gd name="f87" fmla="*/ f80 1 f85"/>
                <a:gd name="f88" fmla="*/ f81 1 f85"/>
                <a:gd name="f89" fmla="*/ f80 1 f86"/>
                <a:gd name="f90" fmla="*/ f82 1 f86"/>
                <a:gd name="f91" fmla="*/ f87 f78 1"/>
                <a:gd name="f92" fmla="*/ f88 f78 1"/>
                <a:gd name="f93" fmla="*/ f90 f79 1"/>
                <a:gd name="f94" fmla="*/ f89 f7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4571" h="511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9" y="f40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13"/>
                  </a:cubicBezTo>
                  <a:cubicBezTo>
                    <a:pt x="f53" y="f54"/>
                    <a:pt x="f53" y="f55"/>
                    <a:pt x="f56" y="f57"/>
                  </a:cubicBezTo>
                  <a:cubicBezTo>
                    <a:pt x="f58" y="f59"/>
                    <a:pt x="f60" y="f27"/>
                    <a:pt x="f61" y="f62"/>
                  </a:cubicBezTo>
                  <a:cubicBezTo>
                    <a:pt x="f63" y="f64"/>
                    <a:pt x="f6" y="f4"/>
                    <a:pt x="f65" y="f4"/>
                  </a:cubicBezTo>
                  <a:cubicBezTo>
                    <a:pt x="f66" y="f4"/>
                    <a:pt x="f67" y="f68"/>
                    <a:pt x="f69" y="f70"/>
                  </a:cubicBezTo>
                  <a:cubicBezTo>
                    <a:pt x="f71" y="f17"/>
                    <a:pt x="f3" y="f72"/>
                    <a:pt x="f73" y="f74"/>
                  </a:cubicBezTo>
                  <a:cubicBezTo>
                    <a:pt x="f75" y="f76"/>
                    <a:pt x="f77" y="f2"/>
                    <a:pt x="f42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706;p34">
              <a:extLst>
                <a:ext uri="{FF2B5EF4-FFF2-40B4-BE49-F238E27FC236}">
                  <a16:creationId xmlns:a16="http://schemas.microsoft.com/office/drawing/2014/main" id="{16EA5B9B-AB22-48EA-8DAE-970D6F8C5E0C}"/>
                </a:ext>
              </a:extLst>
            </p:cNvPr>
            <p:cNvSpPr/>
            <p:nvPr/>
          </p:nvSpPr>
          <p:spPr>
            <a:xfrm>
              <a:off x="5564508" y="2422675"/>
              <a:ext cx="76388" cy="63541"/>
            </a:xfrm>
            <a:custGeom>
              <a:gdLst>
                <a:gd name="f0" fmla="val w"/>
                <a:gd name="f1" fmla="val h"/>
                <a:gd name="f2" fmla="val 0"/>
                <a:gd name="f3" fmla="val 5938"/>
                <a:gd name="f4" fmla="val 4939"/>
                <a:gd name="f5" fmla="val 1224"/>
                <a:gd name="f6" fmla="val 1060"/>
                <a:gd name="f7" fmla="val 909"/>
                <a:gd name="f8" fmla="val 98"/>
                <a:gd name="f9" fmla="val 867"/>
                <a:gd name="f10" fmla="val 333"/>
                <a:gd name="f11" fmla="val 667"/>
                <a:gd name="f12" fmla="val 1501"/>
                <a:gd name="f13" fmla="val 3569"/>
                <a:gd name="f14" fmla="val 967"/>
                <a:gd name="f15" fmla="val 4569"/>
                <a:gd name="f16" fmla="val 1222"/>
                <a:gd name="f17" fmla="val 4837"/>
                <a:gd name="f18" fmla="val 1786"/>
                <a:gd name="f19" fmla="val 2247"/>
                <a:gd name="f20" fmla="val 2723"/>
                <a:gd name="f21" fmla="val 4671"/>
                <a:gd name="f22" fmla="val 3136"/>
                <a:gd name="f23" fmla="val 4403"/>
                <a:gd name="f24" fmla="val 3970"/>
                <a:gd name="f25" fmla="val 3802"/>
                <a:gd name="f26" fmla="val 5204"/>
                <a:gd name="f27" fmla="val 4169"/>
                <a:gd name="f28" fmla="val 5804"/>
                <a:gd name="f29" fmla="val 3168"/>
                <a:gd name="f30" fmla="val 2968"/>
                <a:gd name="f31" fmla="val 5871"/>
                <a:gd name="f32" fmla="val 2735"/>
                <a:gd name="f33" fmla="val 5671"/>
                <a:gd name="f34" fmla="val 2601"/>
                <a:gd name="f35" fmla="val 5468"/>
                <a:gd name="f36" fmla="val 2473"/>
                <a:gd name="f37" fmla="val 5240"/>
                <a:gd name="f38" fmla="val 2427"/>
                <a:gd name="f39" fmla="val 5002"/>
                <a:gd name="f40" fmla="val 4498"/>
                <a:gd name="f41" fmla="val 3945"/>
                <a:gd name="f42" fmla="val 2633"/>
                <a:gd name="f43" fmla="val 3469"/>
                <a:gd name="f44" fmla="val 2701"/>
                <a:gd name="f45" fmla="val 3269"/>
                <a:gd name="f46" fmla="val 2768"/>
                <a:gd name="f47" fmla="val 1868"/>
                <a:gd name="f48" fmla="val 3302"/>
                <a:gd name="f49" fmla="val 1935"/>
                <a:gd name="f50" fmla="val 1735"/>
                <a:gd name="f51" fmla="val 1835"/>
                <a:gd name="f52" fmla="val 2301"/>
                <a:gd name="f53" fmla="val 2068"/>
                <a:gd name="f54" fmla="val 1534"/>
                <a:gd name="f55" fmla="val 1801"/>
                <a:gd name="f56" fmla="val 467"/>
                <a:gd name="f57" fmla="val 1715"/>
                <a:gd name="f58" fmla="val 193"/>
                <a:gd name="f59" fmla="val 1456"/>
                <a:gd name="f60" fmla="*/ f0 1 5938"/>
                <a:gd name="f61" fmla="*/ f1 1 4939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5938"/>
                <a:gd name="f68" fmla="*/ f65 1 4939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938" h="49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14" y="f15"/>
                  </a:cubicBezTo>
                  <a:cubicBezTo>
                    <a:pt x="f16" y="f17"/>
                    <a:pt x="f12" y="f4"/>
                    <a:pt x="f18" y="f4"/>
                  </a:cubicBezTo>
                  <a:cubicBezTo>
                    <a:pt x="f19" y="f4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13"/>
                  </a:cubicBezTo>
                  <a:cubicBezTo>
                    <a:pt x="f50" y="f48"/>
                    <a:pt x="f51" y="f52"/>
                    <a:pt x="f51" y="f53"/>
                  </a:cubicBezTo>
                  <a:cubicBezTo>
                    <a:pt x="f51" y="f54"/>
                    <a:pt x="f55" y="f14"/>
                    <a:pt x="f50" y="f56"/>
                  </a:cubicBezTo>
                  <a:cubicBezTo>
                    <a:pt x="f57" y="f58"/>
                    <a:pt x="f59" y="f2"/>
                    <a:pt x="f5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707;p34">
              <a:extLst>
                <a:ext uri="{FF2B5EF4-FFF2-40B4-BE49-F238E27FC236}">
                  <a16:creationId xmlns:a16="http://schemas.microsoft.com/office/drawing/2014/main" id="{89517F96-4CB0-47AD-8553-B361544FF0E9}"/>
                </a:ext>
              </a:extLst>
            </p:cNvPr>
            <p:cNvSpPr/>
            <p:nvPr/>
          </p:nvSpPr>
          <p:spPr>
            <a:xfrm>
              <a:off x="5636297" y="2389400"/>
              <a:ext cx="68982" cy="75090"/>
            </a:xfrm>
            <a:custGeom>
              <a:gdLst>
                <a:gd name="f0" fmla="val w"/>
                <a:gd name="f1" fmla="val h"/>
                <a:gd name="f2" fmla="val 0"/>
                <a:gd name="f3" fmla="val 5362"/>
                <a:gd name="f4" fmla="val 5837"/>
                <a:gd name="f5" fmla="val 2759"/>
                <a:gd name="f6" fmla="val 1251"/>
                <a:gd name="f7" fmla="val 3560"/>
                <a:gd name="f8" fmla="val 1318"/>
                <a:gd name="f9" fmla="val 4160"/>
                <a:gd name="f10" fmla="val 2419"/>
                <a:gd name="f11" fmla="val 3693"/>
                <a:gd name="f12" fmla="val 3053"/>
                <a:gd name="f13" fmla="val 3427"/>
                <a:gd name="f14" fmla="val 3386"/>
                <a:gd name="f15" fmla="val 3026"/>
                <a:gd name="f16" fmla="val 3653"/>
                <a:gd name="f17" fmla="val 2726"/>
                <a:gd name="f18" fmla="val 3987"/>
                <a:gd name="f19" fmla="val 2559"/>
                <a:gd name="f20" fmla="val 4187"/>
                <a:gd name="f21" fmla="val 2392"/>
                <a:gd name="f22" fmla="val 4387"/>
                <a:gd name="f23" fmla="val 2226"/>
                <a:gd name="f24" fmla="val 4554"/>
                <a:gd name="f25" fmla="val 2159"/>
                <a:gd name="f26" fmla="val 4153"/>
                <a:gd name="f27" fmla="val 1992"/>
                <a:gd name="f28" fmla="val 3786"/>
                <a:gd name="f29" fmla="val 1959"/>
                <a:gd name="f30" fmla="val 3419"/>
                <a:gd name="f31" fmla="val 2952"/>
                <a:gd name="f32" fmla="val 2586"/>
                <a:gd name="f33" fmla="val 1825"/>
                <a:gd name="f34" fmla="val 2152"/>
                <a:gd name="f35" fmla="val 1692"/>
                <a:gd name="f36" fmla="val 1818"/>
                <a:gd name="f37" fmla="val 1559"/>
                <a:gd name="f38" fmla="val 1551"/>
                <a:gd name="f39" fmla="val 1392"/>
                <a:gd name="f40" fmla="val 1351"/>
                <a:gd name="f41" fmla="val 1859"/>
                <a:gd name="f42" fmla="val 2426"/>
                <a:gd name="f43" fmla="val 2907"/>
                <a:gd name="f44" fmla="val 1"/>
                <a:gd name="f45" fmla="val 2126"/>
                <a:gd name="f46" fmla="val 1210"/>
                <a:gd name="f47" fmla="val 343"/>
                <a:gd name="f48" fmla="val 558"/>
                <a:gd name="f49" fmla="val 818"/>
                <a:gd name="f50" fmla="val 524"/>
                <a:gd name="f51" fmla="val 497"/>
                <a:gd name="f52" fmla="val 810"/>
                <a:gd name="f53" fmla="val 469"/>
                <a:gd name="f54" fmla="val 806"/>
                <a:gd name="f55" fmla="val 443"/>
                <a:gd name="f56" fmla="val 247"/>
                <a:gd name="f57" fmla="val 99"/>
                <a:gd name="f58" fmla="val 1008"/>
                <a:gd name="f59" fmla="val 158"/>
                <a:gd name="f60" fmla="val 1185"/>
                <a:gd name="f61" fmla="val 1436"/>
                <a:gd name="f62" fmla="val 199"/>
                <a:gd name="f63" fmla="val 1688"/>
                <a:gd name="f64" fmla="val 474"/>
                <a:gd name="f65" fmla="val 490"/>
                <a:gd name="f66" fmla="val 507"/>
                <a:gd name="f67" fmla="val 1687"/>
                <a:gd name="f68" fmla="val 1685"/>
                <a:gd name="f69" fmla="val 625"/>
                <a:gd name="f70" fmla="val 2052"/>
                <a:gd name="f71" fmla="val 658"/>
                <a:gd name="f72" fmla="val 2819"/>
                <a:gd name="f73" fmla="val 3186"/>
                <a:gd name="f74" fmla="val 3486"/>
                <a:gd name="f75" fmla="val 3820"/>
                <a:gd name="f76" fmla="val 4220"/>
                <a:gd name="f77" fmla="val 791"/>
                <a:gd name="f78" fmla="val 4587"/>
                <a:gd name="f79" fmla="val 891"/>
                <a:gd name="f80" fmla="val 4954"/>
                <a:gd name="f81" fmla="val 991"/>
                <a:gd name="f82" fmla="val 5287"/>
                <a:gd name="f83" fmla="val 1258"/>
                <a:gd name="f84" fmla="val 5454"/>
                <a:gd name="f85" fmla="val 5488"/>
                <a:gd name="f86" fmla="val 1592"/>
                <a:gd name="f87" fmla="val 5521"/>
                <a:gd name="f88" fmla="val 1807"/>
                <a:gd name="f89" fmla="val 5746"/>
                <a:gd name="f90" fmla="val 2042"/>
                <a:gd name="f91" fmla="val 5836"/>
                <a:gd name="f92" fmla="val 2280"/>
                <a:gd name="f93" fmla="val 2853"/>
                <a:gd name="f94" fmla="val 3440"/>
                <a:gd name="f95" fmla="val 5312"/>
                <a:gd name="f96" fmla="val 3793"/>
                <a:gd name="f97" fmla="val 4887"/>
                <a:gd name="f98" fmla="val 4494"/>
                <a:gd name="f99" fmla="val 4120"/>
                <a:gd name="f100" fmla="val 5361"/>
                <a:gd name="f101" fmla="val 5261"/>
                <a:gd name="f102" fmla="val 2452"/>
                <a:gd name="f103" fmla="val 5194"/>
                <a:gd name="f104" fmla="val 1385"/>
                <a:gd name="f105" fmla="val 4327"/>
                <a:gd name="f106" fmla="val 150"/>
                <a:gd name="f107" fmla="val 3193"/>
                <a:gd name="f108" fmla="val 17"/>
                <a:gd name="f109" fmla="val 3100"/>
                <a:gd name="f110" fmla="val 6"/>
                <a:gd name="f111" fmla="val 3005"/>
                <a:gd name="f112" fmla="*/ f0 1 5362"/>
                <a:gd name="f113" fmla="*/ f1 1 5837"/>
                <a:gd name="f114" fmla="val f2"/>
                <a:gd name="f115" fmla="val f3"/>
                <a:gd name="f116" fmla="val f4"/>
                <a:gd name="f117" fmla="+- f116 0 f114"/>
                <a:gd name="f118" fmla="+- f115 0 f114"/>
                <a:gd name="f119" fmla="*/ f118 1 5362"/>
                <a:gd name="f120" fmla="*/ f117 1 5837"/>
                <a:gd name="f121" fmla="*/ f114 1 f119"/>
                <a:gd name="f122" fmla="*/ f115 1 f119"/>
                <a:gd name="f123" fmla="*/ f114 1 f120"/>
                <a:gd name="f124" fmla="*/ f116 1 f120"/>
                <a:gd name="f125" fmla="*/ f121 f112 1"/>
                <a:gd name="f126" fmla="*/ f122 f112 1"/>
                <a:gd name="f127" fmla="*/ f124 f113 1"/>
                <a:gd name="f128" fmla="*/ f123 f1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5" t="f128" r="f126" b="f127"/>
              <a:pathLst>
                <a:path w="5362" h="583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29" y="f31"/>
                    <a:pt x="f29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6"/>
                    <a:pt x="f42" y="f6"/>
                    <a:pt x="f5" y="f6"/>
                  </a:cubicBezTo>
                  <a:close/>
                  <a:moveTo>
                    <a:pt x="f43" y="f44"/>
                  </a:moveTo>
                  <a:cubicBezTo>
                    <a:pt x="f45" y="f44"/>
                    <a:pt x="f46" y="f47"/>
                    <a:pt x="f48" y="f49"/>
                  </a:cubicBezTo>
                  <a:lnTo>
                    <a:pt x="f50" y="f49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2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50" y="f68"/>
                  </a:cubicBezTo>
                  <a:cubicBezTo>
                    <a:pt x="f69" y="f70"/>
                    <a:pt x="f71" y="f32"/>
                    <a:pt x="f71" y="f72"/>
                  </a:cubicBezTo>
                  <a:cubicBezTo>
                    <a:pt x="f69" y="f73"/>
                    <a:pt x="f50" y="f74"/>
                    <a:pt x="f48" y="f75"/>
                  </a:cubicBezTo>
                  <a:cubicBezTo>
                    <a:pt x="f69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37" y="f84"/>
                  </a:cubicBezTo>
                  <a:cubicBezTo>
                    <a:pt x="f37" y="f84"/>
                    <a:pt x="f37" y="f85"/>
                    <a:pt x="f86" y="f87"/>
                  </a:cubicBezTo>
                  <a:cubicBezTo>
                    <a:pt x="f88" y="f89"/>
                    <a:pt x="f90" y="f91"/>
                    <a:pt x="f92" y="f91"/>
                  </a:cubicBezTo>
                  <a:cubicBezTo>
                    <a:pt x="f93" y="f91"/>
                    <a:pt x="f94" y="f95"/>
                    <a:pt x="f96" y="f97"/>
                  </a:cubicBezTo>
                  <a:cubicBezTo>
                    <a:pt x="f98" y="f99"/>
                    <a:pt x="f100" y="f16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44"/>
                    <a:pt x="f43" y="f44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708;p34">
            <a:extLst>
              <a:ext uri="{FF2B5EF4-FFF2-40B4-BE49-F238E27FC236}">
                <a16:creationId xmlns:a16="http://schemas.microsoft.com/office/drawing/2014/main" id="{B6B4A6BC-DD6D-4828-87AA-4FD4A0FA45C1}"/>
              </a:ext>
            </a:extLst>
          </p:cNvPr>
          <p:cNvGrpSpPr/>
          <p:nvPr/>
        </p:nvGrpSpPr>
        <p:grpSpPr>
          <a:xfrm>
            <a:off x="7238436" y="2271744"/>
            <a:ext cx="613937" cy="311755"/>
            <a:chOff x="7238436" y="2271744"/>
            <a:chExt cx="613937" cy="311755"/>
          </a:xfrm>
        </p:grpSpPr>
        <p:sp>
          <p:nvSpPr>
            <p:cNvPr id="28" name="Google Shape;1709;p34">
              <a:extLst>
                <a:ext uri="{FF2B5EF4-FFF2-40B4-BE49-F238E27FC236}">
                  <a16:creationId xmlns:a16="http://schemas.microsoft.com/office/drawing/2014/main" id="{6CAA4D45-F239-4A07-8ABD-0396937E5BB6}"/>
                </a:ext>
              </a:extLst>
            </p:cNvPr>
            <p:cNvSpPr/>
            <p:nvPr/>
          </p:nvSpPr>
          <p:spPr>
            <a:xfrm>
              <a:off x="7238436" y="2271744"/>
              <a:ext cx="613937" cy="311755"/>
            </a:xfrm>
            <a:custGeom>
              <a:gdLst>
                <a:gd name="f0" fmla="val w"/>
                <a:gd name="f1" fmla="val h"/>
                <a:gd name="f2" fmla="val 0"/>
                <a:gd name="f3" fmla="val 40635"/>
                <a:gd name="f4" fmla="val 20636"/>
                <a:gd name="f5" fmla="val 9606"/>
                <a:gd name="f6" fmla="val 1599"/>
                <a:gd name="f7" fmla="val 11233"/>
                <a:gd name="f8" fmla="val 12813"/>
                <a:gd name="f9" fmla="val 2003"/>
                <a:gd name="f10" fmla="val 14110"/>
                <a:gd name="f11" fmla="val 3093"/>
                <a:gd name="f12" fmla="val 15578"/>
                <a:gd name="f13" fmla="val 4360"/>
                <a:gd name="f14" fmla="val 15411"/>
                <a:gd name="f15" fmla="val 5861"/>
                <a:gd name="f16" fmla="val 16145"/>
                <a:gd name="f17" fmla="val 7396"/>
                <a:gd name="f18" fmla="val 16545"/>
                <a:gd name="f19" fmla="val 8263"/>
                <a:gd name="f20" fmla="val 17079"/>
                <a:gd name="f21" fmla="val 8730"/>
                <a:gd name="f22" fmla="val 18046"/>
                <a:gd name="f23" fmla="val 18083"/>
                <a:gd name="f24" fmla="val 8732"/>
                <a:gd name="f25" fmla="val 18120"/>
                <a:gd name="f26" fmla="val 8733"/>
                <a:gd name="f27" fmla="val 18157"/>
                <a:gd name="f28" fmla="val 18824"/>
                <a:gd name="f29" fmla="val 19519"/>
                <a:gd name="f30" fmla="val 8461"/>
                <a:gd name="f31" fmla="val 20215"/>
                <a:gd name="f32" fmla="val 8430"/>
                <a:gd name="f33" fmla="val 20504"/>
                <a:gd name="f34" fmla="val 8419"/>
                <a:gd name="f35" fmla="val 20796"/>
                <a:gd name="f36" fmla="val 8415"/>
                <a:gd name="f37" fmla="val 21091"/>
                <a:gd name="f38" fmla="val 21679"/>
                <a:gd name="f39" fmla="val 22272"/>
                <a:gd name="f40" fmla="val 22850"/>
                <a:gd name="f41" fmla="val 24584"/>
                <a:gd name="f42" fmla="val 26219"/>
                <a:gd name="f43" fmla="val 8497"/>
                <a:gd name="f44" fmla="val 27920"/>
                <a:gd name="f45" fmla="val 8630"/>
                <a:gd name="f46" fmla="val 29555"/>
                <a:gd name="f47" fmla="val 8763"/>
                <a:gd name="f48" fmla="val 31222"/>
                <a:gd name="f49" fmla="val 9030"/>
                <a:gd name="f50" fmla="val 32857"/>
                <a:gd name="f51" fmla="val 33658"/>
                <a:gd name="f52" fmla="val 34458"/>
                <a:gd name="f53" fmla="val 9064"/>
                <a:gd name="f54" fmla="val 35259"/>
                <a:gd name="f55" fmla="val 35481"/>
                <a:gd name="f56" fmla="val 35600"/>
                <a:gd name="f57" fmla="val 9093"/>
                <a:gd name="f58" fmla="val 35763"/>
                <a:gd name="f59" fmla="val 35844"/>
                <a:gd name="f60" fmla="val 35937"/>
                <a:gd name="f61" fmla="val 9086"/>
                <a:gd name="f62" fmla="val 36059"/>
                <a:gd name="f63" fmla="val 36226"/>
                <a:gd name="f64" fmla="val 8997"/>
                <a:gd name="f65" fmla="val 36326"/>
                <a:gd name="f66" fmla="val 8897"/>
                <a:gd name="f67" fmla="val 36393"/>
                <a:gd name="f68" fmla="val 8797"/>
                <a:gd name="f69" fmla="val 36483"/>
                <a:gd name="f70" fmla="val 8792"/>
                <a:gd name="f71" fmla="val 36572"/>
                <a:gd name="f72" fmla="val 8790"/>
                <a:gd name="f73" fmla="val 36660"/>
                <a:gd name="f74" fmla="val 37260"/>
                <a:gd name="f75" fmla="val 37812"/>
                <a:gd name="f76" fmla="val 8911"/>
                <a:gd name="f77" fmla="val 38161"/>
                <a:gd name="f78" fmla="val 9464"/>
                <a:gd name="f79" fmla="val 38528"/>
                <a:gd name="f80" fmla="val 10098"/>
                <a:gd name="f81" fmla="val 38961"/>
                <a:gd name="f82" fmla="val 11932"/>
                <a:gd name="f83" fmla="val 38728"/>
                <a:gd name="f84" fmla="val 12633"/>
                <a:gd name="f85" fmla="val 38628"/>
                <a:gd name="f86" fmla="val 12933"/>
                <a:gd name="f87" fmla="val 38428"/>
                <a:gd name="f88" fmla="val 13133"/>
                <a:gd name="f89" fmla="val 13300"/>
                <a:gd name="f90" fmla="val 38127"/>
                <a:gd name="f91" fmla="val 13267"/>
                <a:gd name="f92" fmla="val 38007"/>
                <a:gd name="f93" fmla="val 13259"/>
                <a:gd name="f94" fmla="val 37862"/>
                <a:gd name="f95" fmla="val 13253"/>
                <a:gd name="f96" fmla="val 37705"/>
                <a:gd name="f97" fmla="val 37207"/>
                <a:gd name="f98" fmla="val 36589"/>
                <a:gd name="f99" fmla="val 13313"/>
                <a:gd name="f100" fmla="val 36259"/>
                <a:gd name="f101" fmla="val 13567"/>
                <a:gd name="f102" fmla="val 35859"/>
                <a:gd name="f103" fmla="val 13867"/>
                <a:gd name="f104" fmla="val 36026"/>
                <a:gd name="f105" fmla="val 14301"/>
                <a:gd name="f106" fmla="val 35759"/>
                <a:gd name="f107" fmla="val 14634"/>
                <a:gd name="f108" fmla="val 35541"/>
                <a:gd name="f109" fmla="val 14896"/>
                <a:gd name="f110" fmla="val 34638"/>
                <a:gd name="f111" fmla="val 15144"/>
                <a:gd name="f112" fmla="val 33909"/>
                <a:gd name="f113" fmla="val 33523"/>
                <a:gd name="f114" fmla="val 33185"/>
                <a:gd name="f115" fmla="val 15074"/>
                <a:gd name="f116" fmla="val 33024"/>
                <a:gd name="f117" fmla="val 14901"/>
                <a:gd name="f118" fmla="val 32657"/>
                <a:gd name="f119" fmla="val 14467"/>
                <a:gd name="f120" fmla="val 33090"/>
                <a:gd name="f121" fmla="val 13800"/>
                <a:gd name="f122" fmla="val 32457"/>
                <a:gd name="f123" fmla="val 32201"/>
                <a:gd name="f124" fmla="val 13124"/>
                <a:gd name="f125" fmla="val 31893"/>
                <a:gd name="f126" fmla="val 13079"/>
                <a:gd name="f127" fmla="val 31574"/>
                <a:gd name="f128" fmla="val 31227"/>
                <a:gd name="f129" fmla="val 30869"/>
                <a:gd name="f130" fmla="val 30555"/>
                <a:gd name="f131" fmla="val 30018"/>
                <a:gd name="f132" fmla="val 29399"/>
                <a:gd name="f133" fmla="val 13019"/>
                <a:gd name="f134" fmla="val 28825"/>
                <a:gd name="f135" fmla="val 28579"/>
                <a:gd name="f136" fmla="val 28340"/>
                <a:gd name="f137" fmla="val 13040"/>
                <a:gd name="f138" fmla="val 28120"/>
                <a:gd name="f139" fmla="val 13100"/>
                <a:gd name="f140" fmla="val 27520"/>
                <a:gd name="f141" fmla="val 27386"/>
                <a:gd name="f142" fmla="val 13500"/>
                <a:gd name="f143" fmla="val 26953"/>
                <a:gd name="f144" fmla="val 13900"/>
                <a:gd name="f145" fmla="val 26664"/>
                <a:gd name="f146" fmla="val 14167"/>
                <a:gd name="f147" fmla="val 26701"/>
                <a:gd name="f148" fmla="val 14390"/>
                <a:gd name="f149" fmla="val 26599"/>
                <a:gd name="f150" fmla="val 26549"/>
                <a:gd name="f151" fmla="val 26463"/>
                <a:gd name="f152" fmla="val 14334"/>
                <a:gd name="f153" fmla="val 26286"/>
                <a:gd name="f154" fmla="val 14201"/>
                <a:gd name="f155" fmla="val 26052"/>
                <a:gd name="f156" fmla="val 14000"/>
                <a:gd name="f157" fmla="val 25819"/>
                <a:gd name="f158" fmla="val 13400"/>
                <a:gd name="f159" fmla="val 25552"/>
                <a:gd name="f160" fmla="val 13167"/>
                <a:gd name="f161" fmla="val 25448"/>
                <a:gd name="f162" fmla="val 13046"/>
                <a:gd name="f163" fmla="val 25274"/>
                <a:gd name="f164" fmla="val 12979"/>
                <a:gd name="f165" fmla="val 25101"/>
                <a:gd name="f166" fmla="val 24940"/>
                <a:gd name="f167" fmla="val 24781"/>
                <a:gd name="f168" fmla="val 13038"/>
                <a:gd name="f169" fmla="val 24684"/>
                <a:gd name="f170" fmla="val 24418"/>
                <a:gd name="f171" fmla="val 13467"/>
                <a:gd name="f172" fmla="val 24217"/>
                <a:gd name="f173" fmla="val 23951"/>
                <a:gd name="f174" fmla="val 23723"/>
                <a:gd name="f175" fmla="val 14459"/>
                <a:gd name="f176" fmla="val 23563"/>
                <a:gd name="f177" fmla="val 14561"/>
                <a:gd name="f178" fmla="val 23431"/>
                <a:gd name="f179" fmla="val 23138"/>
                <a:gd name="f180" fmla="val 22987"/>
                <a:gd name="f181" fmla="val 14058"/>
                <a:gd name="f182" fmla="val 22550"/>
                <a:gd name="f183" fmla="val 13667"/>
                <a:gd name="f184" fmla="val 22114"/>
                <a:gd name="f185" fmla="val 13264"/>
                <a:gd name="f186" fmla="val 21678"/>
                <a:gd name="f187" fmla="val 13141"/>
                <a:gd name="f188" fmla="val 21216"/>
                <a:gd name="f189" fmla="val 20723"/>
                <a:gd name="f190" fmla="val 20200"/>
                <a:gd name="f191" fmla="val 13281"/>
                <a:gd name="f192" fmla="val 19614"/>
                <a:gd name="f193" fmla="val 13367"/>
                <a:gd name="f194" fmla="val 18680"/>
                <a:gd name="f195" fmla="val 17746"/>
                <a:gd name="f196" fmla="val 13634"/>
                <a:gd name="f197" fmla="val 17179"/>
                <a:gd name="f198" fmla="val 14434"/>
                <a:gd name="f199" fmla="val 16846"/>
                <a:gd name="f200" fmla="val 14868"/>
                <a:gd name="f201" fmla="val 16579"/>
                <a:gd name="f202" fmla="val 15401"/>
                <a:gd name="f203" fmla="val 16312"/>
                <a:gd name="f204" fmla="val 15969"/>
                <a:gd name="f205" fmla="val 16002"/>
                <a:gd name="f206" fmla="val 16278"/>
                <a:gd name="f207" fmla="val 16035"/>
                <a:gd name="f208" fmla="val 16078"/>
                <a:gd name="f209" fmla="val 16335"/>
                <a:gd name="f210" fmla="val 16469"/>
                <a:gd name="f211" fmla="val 15311"/>
                <a:gd name="f212" fmla="val 16636"/>
                <a:gd name="f213" fmla="val 14744"/>
                <a:gd name="f214" fmla="val 17036"/>
                <a:gd name="f215" fmla="val 14310"/>
                <a:gd name="f216" fmla="val 17636"/>
                <a:gd name="f217" fmla="val 13743"/>
                <a:gd name="f218" fmla="val 18037"/>
                <a:gd name="f219" fmla="val 12845"/>
                <a:gd name="f220" fmla="val 18660"/>
                <a:gd name="f221" fmla="val 11715"/>
                <a:gd name="f222" fmla="val 18880"/>
                <a:gd name="f223" fmla="val 10564"/>
                <a:gd name="f224" fmla="val 9620"/>
                <a:gd name="f225" fmla="val 8662"/>
                <a:gd name="f226" fmla="val 18732"/>
                <a:gd name="f227" fmla="val 7806"/>
                <a:gd name="f228" fmla="val 18537"/>
                <a:gd name="f229" fmla="val 6238"/>
                <a:gd name="f230" fmla="val 18170"/>
                <a:gd name="f231" fmla="val 4570"/>
                <a:gd name="f232" fmla="val 17503"/>
                <a:gd name="f233" fmla="val 3403"/>
                <a:gd name="f234" fmla="val 16369"/>
                <a:gd name="f235" fmla="val 2002"/>
                <a:gd name="f236" fmla="val 15035"/>
                <a:gd name="f237" fmla="val 1935"/>
                <a:gd name="f238" fmla="val 1668"/>
                <a:gd name="f239" fmla="val 11499"/>
                <a:gd name="f240" fmla="val 1134"/>
                <a:gd name="f241" fmla="val 8196"/>
                <a:gd name="f242" fmla="val 2035"/>
                <a:gd name="f243" fmla="val 5070"/>
                <a:gd name="f244" fmla="val 2492"/>
                <a:gd name="f245" fmla="val 5237"/>
                <a:gd name="f246" fmla="val 2392"/>
                <a:gd name="f247" fmla="val 5404"/>
                <a:gd name="f248" fmla="val 2292"/>
                <a:gd name="f249" fmla="val 5604"/>
                <a:gd name="f250" fmla="val 2192"/>
                <a:gd name="f251" fmla="val 6471"/>
                <a:gd name="f252" fmla="val 2059"/>
                <a:gd name="f253" fmla="val 7372"/>
                <a:gd name="f254" fmla="val 1825"/>
                <a:gd name="f255" fmla="val 8206"/>
                <a:gd name="f256" fmla="val 1692"/>
                <a:gd name="f257" fmla="val 8673"/>
                <a:gd name="f258" fmla="val 1632"/>
                <a:gd name="f259" fmla="val 9142"/>
                <a:gd name="f260" fmla="val 9277"/>
                <a:gd name="f261" fmla="val 1"/>
                <a:gd name="f262" fmla="val 8072"/>
                <a:gd name="f263" fmla="val 6895"/>
                <a:gd name="f264" fmla="val 280"/>
                <a:gd name="f265" fmla="val 5638"/>
                <a:gd name="f266" fmla="val 791"/>
                <a:gd name="f267" fmla="val 3503"/>
                <a:gd name="f268" fmla="val 1658"/>
                <a:gd name="f269" fmla="val 2202"/>
                <a:gd name="f270" fmla="val 3193"/>
                <a:gd name="f271" fmla="val 1001"/>
                <a:gd name="f272" fmla="val 5094"/>
                <a:gd name="f273" fmla="val 6695"/>
                <a:gd name="f274" fmla="val 9164"/>
                <a:gd name="f275" fmla="val 100"/>
                <a:gd name="f276" fmla="val 10998"/>
                <a:gd name="f277" fmla="val 167"/>
                <a:gd name="f278" fmla="val 12766"/>
                <a:gd name="f279" fmla="val 400"/>
                <a:gd name="f280" fmla="val 15101"/>
                <a:gd name="f281" fmla="val 1501"/>
                <a:gd name="f282" fmla="val 16569"/>
                <a:gd name="f283" fmla="val 2702"/>
                <a:gd name="f284" fmla="val 18237"/>
                <a:gd name="f285" fmla="val 4670"/>
                <a:gd name="f286" fmla="val 19304"/>
                <a:gd name="f287" fmla="val 6605"/>
                <a:gd name="f288" fmla="val 19905"/>
                <a:gd name="f289" fmla="val 7839"/>
                <a:gd name="f290" fmla="val 20295"/>
                <a:gd name="f291" fmla="val 9453"/>
                <a:gd name="f292" fmla="val 10964"/>
                <a:gd name="f293" fmla="val 11903"/>
                <a:gd name="f294" fmla="val 12801"/>
                <a:gd name="f295" fmla="val 13543"/>
                <a:gd name="f296" fmla="val 20172"/>
                <a:gd name="f297" fmla="val 14511"/>
                <a:gd name="f298" fmla="val 19771"/>
                <a:gd name="f299" fmla="val 15845"/>
                <a:gd name="f300" fmla="val 18837"/>
                <a:gd name="f301" fmla="val 16612"/>
                <a:gd name="f302" fmla="val 17770"/>
                <a:gd name="f303" fmla="val 17046"/>
                <a:gd name="f304" fmla="val 17436"/>
                <a:gd name="f305" fmla="val 17379"/>
                <a:gd name="f306" fmla="val 16969"/>
                <a:gd name="f307" fmla="val 17646"/>
                <a:gd name="f308" fmla="val 16536"/>
                <a:gd name="f309" fmla="val 18146"/>
                <a:gd name="f310" fmla="val 15735"/>
                <a:gd name="f311" fmla="val 18447"/>
                <a:gd name="f312" fmla="val 19547"/>
                <a:gd name="f313" fmla="val 14801"/>
                <a:gd name="f314" fmla="val 19831"/>
                <a:gd name="f315" fmla="val 14746"/>
                <a:gd name="f316" fmla="val 20119"/>
                <a:gd name="f317" fmla="val 14713"/>
                <a:gd name="f318" fmla="val 20399"/>
                <a:gd name="f319" fmla="val 20976"/>
                <a:gd name="f320" fmla="val 21523"/>
                <a:gd name="f321" fmla="val 14853"/>
                <a:gd name="f322" fmla="val 21949"/>
                <a:gd name="f323" fmla="val 15235"/>
                <a:gd name="f324" fmla="val 22674"/>
                <a:gd name="f325" fmla="val 15906"/>
                <a:gd name="f326" fmla="val 23188"/>
                <a:gd name="f327" fmla="val 16188"/>
                <a:gd name="f328" fmla="val 23604"/>
                <a:gd name="f329" fmla="val 24223"/>
                <a:gd name="f330" fmla="val 24627"/>
                <a:gd name="f331" fmla="val 15565"/>
                <a:gd name="f332" fmla="val 25185"/>
                <a:gd name="f333" fmla="val 14668"/>
                <a:gd name="f334" fmla="val 25583"/>
                <a:gd name="f335" fmla="val 15299"/>
                <a:gd name="f336" fmla="val 25997"/>
                <a:gd name="f337" fmla="val 16029"/>
                <a:gd name="f338" fmla="val 26611"/>
                <a:gd name="f339" fmla="val 26873"/>
                <a:gd name="f340" fmla="val 27171"/>
                <a:gd name="f341" fmla="val 15897"/>
                <a:gd name="f342" fmla="val 15568"/>
                <a:gd name="f343" fmla="val 27987"/>
                <a:gd name="f344" fmla="val 15135"/>
                <a:gd name="f345" fmla="val 27887"/>
                <a:gd name="f346" fmla="val 14601"/>
                <a:gd name="f347" fmla="val 28587"/>
                <a:gd name="f348" fmla="val 14367"/>
                <a:gd name="f349" fmla="val 28687"/>
                <a:gd name="f350" fmla="val 28800"/>
                <a:gd name="f351" fmla="val 14322"/>
                <a:gd name="f352" fmla="val 28919"/>
                <a:gd name="f353" fmla="val 29275"/>
                <a:gd name="f354" fmla="val 29688"/>
                <a:gd name="f355" fmla="val 29988"/>
                <a:gd name="f356" fmla="val 30163"/>
                <a:gd name="f357" fmla="val 30676"/>
                <a:gd name="f358" fmla="val 14378"/>
                <a:gd name="f359" fmla="val 30978"/>
                <a:gd name="f360" fmla="val 31079"/>
                <a:gd name="f361" fmla="val 31156"/>
                <a:gd name="f362" fmla="val 14384"/>
                <a:gd name="f363" fmla="val 31189"/>
                <a:gd name="f364" fmla="val 14401"/>
                <a:gd name="f365" fmla="val 31956"/>
                <a:gd name="f366" fmla="val 14734"/>
                <a:gd name="f367" fmla="val 31489"/>
                <a:gd name="f368" fmla="val 15201"/>
                <a:gd name="f369" fmla="val 31790"/>
                <a:gd name="f370" fmla="val 15702"/>
                <a:gd name="f371" fmla="val 32246"/>
                <a:gd name="f372" fmla="val 16425"/>
                <a:gd name="f373" fmla="val 32942"/>
                <a:gd name="f374" fmla="val 16638"/>
                <a:gd name="f375" fmla="val 33715"/>
                <a:gd name="f376" fmla="val 34297"/>
                <a:gd name="f377" fmla="val 34924"/>
                <a:gd name="f378" fmla="val 16517"/>
                <a:gd name="f379" fmla="val 35526"/>
                <a:gd name="f380" fmla="val 16402"/>
                <a:gd name="f381" fmla="val 36359"/>
                <a:gd name="f382" fmla="val 16235"/>
                <a:gd name="f383" fmla="val 36526"/>
                <a:gd name="f384" fmla="val 36993"/>
                <a:gd name="f385" fmla="val 37127"/>
                <a:gd name="f386" fmla="val 15268"/>
                <a:gd name="f387" fmla="val 37027"/>
                <a:gd name="f388" fmla="val 37093"/>
                <a:gd name="f389" fmla="val 14768"/>
                <a:gd name="f390" fmla="val 37160"/>
                <a:gd name="f391" fmla="val 37510"/>
                <a:gd name="f392" fmla="val 14891"/>
                <a:gd name="f393" fmla="val 37823"/>
                <a:gd name="f394" fmla="val 14933"/>
                <a:gd name="f395" fmla="val 38104"/>
                <a:gd name="f396" fmla="val 40476"/>
                <a:gd name="f397" fmla="val 11539"/>
                <a:gd name="f398" fmla="val 39695"/>
                <a:gd name="f399" fmla="val 9497"/>
                <a:gd name="f400" fmla="val 39295"/>
                <a:gd name="f401" fmla="val 8530"/>
                <a:gd name="f402" fmla="val 38661"/>
                <a:gd name="f403" fmla="val 7596"/>
                <a:gd name="f404" fmla="val 37527"/>
                <a:gd name="f405" fmla="val 7529"/>
                <a:gd name="f406" fmla="val 37339"/>
                <a:gd name="f407" fmla="val 7520"/>
                <a:gd name="f408" fmla="val 37149"/>
                <a:gd name="f409" fmla="val 7516"/>
                <a:gd name="f410" fmla="val 36958"/>
                <a:gd name="f411" fmla="val 36436"/>
                <a:gd name="f412" fmla="val 35905"/>
                <a:gd name="f413" fmla="val 7547"/>
                <a:gd name="f414" fmla="val 35392"/>
                <a:gd name="f415" fmla="val 35359"/>
                <a:gd name="f416" fmla="val 35325"/>
                <a:gd name="f417" fmla="val 7563"/>
                <a:gd name="f418" fmla="val 35070"/>
                <a:gd name="f419" fmla="val 7479"/>
                <a:gd name="f420" fmla="val 34853"/>
                <a:gd name="f421" fmla="val 7462"/>
                <a:gd name="f422" fmla="val 34629"/>
                <a:gd name="f423" fmla="val 34258"/>
                <a:gd name="f424" fmla="val 33869"/>
                <a:gd name="f425" fmla="val 7508"/>
                <a:gd name="f426" fmla="val 33557"/>
                <a:gd name="f427" fmla="val 33450"/>
                <a:gd name="f428" fmla="val 7531"/>
                <a:gd name="f429" fmla="val 33341"/>
                <a:gd name="f430" fmla="val 7532"/>
                <a:gd name="f431" fmla="val 33233"/>
                <a:gd name="f432" fmla="val 31466"/>
                <a:gd name="f433" fmla="val 29649"/>
                <a:gd name="f434" fmla="val 7286"/>
                <a:gd name="f435" fmla="val 7129"/>
                <a:gd name="f436" fmla="val 25985"/>
                <a:gd name="f437" fmla="val 6962"/>
                <a:gd name="f438" fmla="val 24084"/>
                <a:gd name="f439" fmla="val 6929"/>
                <a:gd name="f440" fmla="val 22149"/>
                <a:gd name="f441" fmla="val 21551"/>
                <a:gd name="f442" fmla="val 6906"/>
                <a:gd name="f443" fmla="val 20953"/>
                <a:gd name="f444" fmla="val 6867"/>
                <a:gd name="f445" fmla="val 20354"/>
                <a:gd name="f446" fmla="val 20085"/>
                <a:gd name="f447" fmla="val 19816"/>
                <a:gd name="f448" fmla="val 6875"/>
                <a:gd name="f449" fmla="val 19040"/>
                <a:gd name="f450" fmla="val 6927"/>
                <a:gd name="f451" fmla="val 18684"/>
                <a:gd name="f452" fmla="val 7072"/>
                <a:gd name="f453" fmla="val 18381"/>
                <a:gd name="f454" fmla="val 18047"/>
                <a:gd name="f455" fmla="val 17779"/>
                <a:gd name="f456" fmla="val 17446"/>
                <a:gd name="f457" fmla="val 6195"/>
                <a:gd name="f458" fmla="val 16779"/>
                <a:gd name="f459" fmla="val 4827"/>
                <a:gd name="f460" fmla="val 16745"/>
                <a:gd name="f461" fmla="val 3560"/>
                <a:gd name="f462" fmla="val 2426"/>
                <a:gd name="f463" fmla="val 14644"/>
                <a:gd name="f464" fmla="val 1492"/>
                <a:gd name="f465" fmla="val 13376"/>
                <a:gd name="f466" fmla="val 12075"/>
                <a:gd name="f467" fmla="val 457"/>
                <a:gd name="f468" fmla="val 11975"/>
                <a:gd name="f469" fmla="val 11942"/>
                <a:gd name="f470" fmla="val 11909"/>
                <a:gd name="f471" fmla="val 424"/>
                <a:gd name="f472" fmla="val 11875"/>
                <a:gd name="f473" fmla="val 10971"/>
                <a:gd name="f474" fmla="val 136"/>
                <a:gd name="f475" fmla="val 10117"/>
                <a:gd name="f476" fmla="*/ f0 1 40635"/>
                <a:gd name="f477" fmla="*/ f1 1 20636"/>
                <a:gd name="f478" fmla="val f2"/>
                <a:gd name="f479" fmla="val f3"/>
                <a:gd name="f480" fmla="val f4"/>
                <a:gd name="f481" fmla="+- f480 0 f478"/>
                <a:gd name="f482" fmla="+- f479 0 f478"/>
                <a:gd name="f483" fmla="*/ f482 1 40635"/>
                <a:gd name="f484" fmla="*/ f481 1 20636"/>
                <a:gd name="f485" fmla="*/ f478 1 f483"/>
                <a:gd name="f486" fmla="*/ f479 1 f483"/>
                <a:gd name="f487" fmla="*/ f478 1 f484"/>
                <a:gd name="f488" fmla="*/ f480 1 f484"/>
                <a:gd name="f489" fmla="*/ f485 f476 1"/>
                <a:gd name="f490" fmla="*/ f486 f476 1"/>
                <a:gd name="f491" fmla="*/ f488 f477 1"/>
                <a:gd name="f492" fmla="*/ f487 f47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9" t="f492" r="f490" b="f491"/>
              <a:pathLst>
                <a:path w="40635" h="206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2"/>
                    <a:pt x="f40" y="f32"/>
                  </a:cubicBezTo>
                  <a:cubicBezTo>
                    <a:pt x="f41" y="f32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53"/>
                  </a:cubicBezTo>
                  <a:cubicBezTo>
                    <a:pt x="f55" y="f53"/>
                    <a:pt x="f56" y="f57"/>
                    <a:pt x="f58" y="f57"/>
                  </a:cubicBezTo>
                  <a:cubicBezTo>
                    <a:pt x="f59" y="f57"/>
                    <a:pt x="f60" y="f61"/>
                    <a:pt x="f62" y="f53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77" y="f89"/>
                  </a:cubicBezTo>
                  <a:cubicBezTo>
                    <a:pt x="f77" y="f89"/>
                    <a:pt x="f90" y="f91"/>
                    <a:pt x="f90" y="f91"/>
                  </a:cubicBezTo>
                  <a:cubicBezTo>
                    <a:pt x="f92" y="f93"/>
                    <a:pt x="f94" y="f95"/>
                    <a:pt x="f96" y="f95"/>
                  </a:cubicBezTo>
                  <a:cubicBezTo>
                    <a:pt x="f97" y="f95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1"/>
                  </a:cubicBezTo>
                  <a:cubicBezTo>
                    <a:pt x="f113" y="f111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89"/>
                  </a:cubicBezTo>
                  <a:cubicBezTo>
                    <a:pt x="f123" y="f124"/>
                    <a:pt x="f125" y="f126"/>
                    <a:pt x="f127" y="f126"/>
                  </a:cubicBezTo>
                  <a:cubicBezTo>
                    <a:pt x="f128" y="f126"/>
                    <a:pt x="f129" y="f88"/>
                    <a:pt x="f130" y="f88"/>
                  </a:cubicBezTo>
                  <a:cubicBezTo>
                    <a:pt x="f131" y="f88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138" y="f139"/>
                  </a:cubicBezTo>
                  <a:cubicBezTo>
                    <a:pt x="f140" y="f91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48"/>
                  </a:cubicBezTo>
                  <a:cubicBezTo>
                    <a:pt x="f150" y="f148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169" y="f160"/>
                  </a:cubicBezTo>
                  <a:cubicBezTo>
                    <a:pt x="f170" y="f171"/>
                    <a:pt x="f172" y="f144"/>
                    <a:pt x="f173" y="f154"/>
                  </a:cubicBezTo>
                  <a:cubicBezTo>
                    <a:pt x="f174" y="f175"/>
                    <a:pt x="f176" y="f177"/>
                    <a:pt x="f178" y="f177"/>
                  </a:cubicBezTo>
                  <a:cubicBezTo>
                    <a:pt x="f179" y="f177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7"/>
                  </a:cubicBezTo>
                  <a:cubicBezTo>
                    <a:pt x="f189" y="f187"/>
                    <a:pt x="f190" y="f191"/>
                    <a:pt x="f192" y="f193"/>
                  </a:cubicBezTo>
                  <a:cubicBezTo>
                    <a:pt x="f194" y="f142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cubicBezTo>
                    <a:pt x="f203" y="f205"/>
                    <a:pt x="f206" y="f205"/>
                    <a:pt x="f206" y="f207"/>
                  </a:cubicBezTo>
                  <a:cubicBezTo>
                    <a:pt x="f208" y="f209"/>
                    <a:pt x="f12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2"/>
                  </a:cubicBezTo>
                  <a:cubicBezTo>
                    <a:pt x="f224" y="f222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234"/>
                  </a:cubicBezTo>
                  <a:cubicBezTo>
                    <a:pt x="f235" y="f236"/>
                    <a:pt x="f237" y="f91"/>
                    <a:pt x="f238" y="f239"/>
                  </a:cubicBezTo>
                  <a:cubicBezTo>
                    <a:pt x="f240" y="f241"/>
                    <a:pt x="f242" y="f13"/>
                    <a:pt x="f243" y="f244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6"/>
                  </a:cubicBezTo>
                  <a:cubicBezTo>
                    <a:pt x="f257" y="f258"/>
                    <a:pt x="f259" y="f6"/>
                    <a:pt x="f5" y="f6"/>
                  </a:cubicBezTo>
                  <a:close/>
                  <a:moveTo>
                    <a:pt x="f260" y="f261"/>
                  </a:moveTo>
                  <a:cubicBezTo>
                    <a:pt x="f262" y="f261"/>
                    <a:pt x="f263" y="f264"/>
                    <a:pt x="f265" y="f266"/>
                  </a:cubicBezTo>
                  <a:cubicBezTo>
                    <a:pt x="f267" y="f268"/>
                    <a:pt x="f269" y="f270"/>
                    <a:pt x="f271" y="f272"/>
                  </a:cubicBezTo>
                  <a:cubicBezTo>
                    <a:pt x="f2" y="f273"/>
                    <a:pt x="f2" y="f274"/>
                    <a:pt x="f275" y="f276"/>
                  </a:cubicBezTo>
                  <a:cubicBezTo>
                    <a:pt x="f277" y="f278"/>
                    <a:pt x="f279" y="f280"/>
                    <a:pt x="f281" y="f282"/>
                  </a:cubicBezTo>
                  <a:cubicBezTo>
                    <a:pt x="f283" y="f284"/>
                    <a:pt x="f285" y="f286"/>
                    <a:pt x="f287" y="f288"/>
                  </a:cubicBezTo>
                  <a:cubicBezTo>
                    <a:pt x="f289" y="f290"/>
                    <a:pt x="f291" y="f4"/>
                    <a:pt x="f292" y="f4"/>
                  </a:cubicBezTo>
                  <a:cubicBezTo>
                    <a:pt x="f293" y="f4"/>
                    <a:pt x="f294" y="f33"/>
                    <a:pt x="f295" y="f296"/>
                  </a:cubicBezTo>
                  <a:cubicBezTo>
                    <a:pt x="f297" y="f298"/>
                    <a:pt x="f299" y="f300"/>
                    <a:pt x="f301" y="f302"/>
                  </a:cubicBezTo>
                  <a:cubicBezTo>
                    <a:pt x="f303" y="f304"/>
                    <a:pt x="f305" y="f306"/>
                    <a:pt x="f307" y="f308"/>
                  </a:cubicBezTo>
                  <a:cubicBezTo>
                    <a:pt x="f309" y="f310"/>
                    <a:pt x="f311" y="f236"/>
                    <a:pt x="f312" y="f313"/>
                  </a:cubicBezTo>
                  <a:cubicBezTo>
                    <a:pt x="f314" y="f315"/>
                    <a:pt x="f316" y="f317"/>
                    <a:pt x="f318" y="f317"/>
                  </a:cubicBezTo>
                  <a:cubicBezTo>
                    <a:pt x="f319" y="f317"/>
                    <a:pt x="f320" y="f321"/>
                    <a:pt x="f322" y="f323"/>
                  </a:cubicBezTo>
                  <a:cubicBezTo>
                    <a:pt x="f324" y="f325"/>
                    <a:pt x="f326" y="f327"/>
                    <a:pt x="f328" y="f327"/>
                  </a:cubicBezTo>
                  <a:cubicBezTo>
                    <a:pt x="f329" y="f327"/>
                    <a:pt x="f330" y="f331"/>
                    <a:pt x="f332" y="f333"/>
                  </a:cubicBezTo>
                  <a:cubicBezTo>
                    <a:pt x="f334" y="f335"/>
                    <a:pt x="f336" y="f337"/>
                    <a:pt x="f338" y="f337"/>
                  </a:cubicBezTo>
                  <a:cubicBezTo>
                    <a:pt x="f339" y="f337"/>
                    <a:pt x="f340" y="f341"/>
                    <a:pt x="f140" y="f342"/>
                  </a:cubicBezTo>
                  <a:cubicBezTo>
                    <a:pt x="f343" y="f344"/>
                    <a:pt x="f345" y="f346"/>
                    <a:pt x="f347" y="f348"/>
                  </a:cubicBezTo>
                  <a:cubicBezTo>
                    <a:pt x="f349" y="f152"/>
                    <a:pt x="f350" y="f351"/>
                    <a:pt x="f352" y="f351"/>
                  </a:cubicBezTo>
                  <a:cubicBezTo>
                    <a:pt x="f353" y="f351"/>
                    <a:pt x="f354" y="f198"/>
                    <a:pt x="f355" y="f198"/>
                  </a:cubicBezTo>
                  <a:cubicBezTo>
                    <a:pt x="f356" y="f198"/>
                    <a:pt x="f357" y="f358"/>
                    <a:pt x="f359" y="f358"/>
                  </a:cubicBezTo>
                  <a:cubicBezTo>
                    <a:pt x="f360" y="f358"/>
                    <a:pt x="f361" y="f362"/>
                    <a:pt x="f363" y="f364"/>
                  </a:cubicBezTo>
                  <a:cubicBezTo>
                    <a:pt x="f365" y="f366"/>
                    <a:pt x="f367" y="f368"/>
                    <a:pt x="f369" y="f370"/>
                  </a:cubicBezTo>
                  <a:cubicBezTo>
                    <a:pt x="f371" y="f372"/>
                    <a:pt x="f373" y="f374"/>
                    <a:pt x="f375" y="f374"/>
                  </a:cubicBezTo>
                  <a:cubicBezTo>
                    <a:pt x="f376" y="f374"/>
                    <a:pt x="f377" y="f378"/>
                    <a:pt x="f379" y="f380"/>
                  </a:cubicBezTo>
                  <a:cubicBezTo>
                    <a:pt x="f381" y="f382"/>
                    <a:pt x="f383" y="f205"/>
                    <a:pt x="f384" y="f202"/>
                  </a:cubicBezTo>
                  <a:cubicBezTo>
                    <a:pt x="f385" y="f386"/>
                    <a:pt x="f387" y="f117"/>
                    <a:pt x="f388" y="f389"/>
                  </a:cubicBezTo>
                  <a:cubicBezTo>
                    <a:pt x="f385" y="f389"/>
                    <a:pt x="f385" y="f313"/>
                    <a:pt x="f390" y="f313"/>
                  </a:cubicBezTo>
                  <a:cubicBezTo>
                    <a:pt x="f391" y="f392"/>
                    <a:pt x="f393" y="f394"/>
                    <a:pt x="f395" y="f394"/>
                  </a:cubicBezTo>
                  <a:cubicBezTo>
                    <a:pt x="f3" y="f394"/>
                    <a:pt x="f396" y="f397"/>
                    <a:pt x="f398" y="f399"/>
                  </a:cubicBezTo>
                  <a:cubicBezTo>
                    <a:pt x="f400" y="f401"/>
                    <a:pt x="f402" y="f403"/>
                    <a:pt x="f404" y="f405"/>
                  </a:cubicBezTo>
                  <a:cubicBezTo>
                    <a:pt x="f406" y="f407"/>
                    <a:pt x="f408" y="f409"/>
                    <a:pt x="f410" y="f409"/>
                  </a:cubicBezTo>
                  <a:cubicBezTo>
                    <a:pt x="f411" y="f409"/>
                    <a:pt x="f412" y="f413"/>
                    <a:pt x="f414" y="f403"/>
                  </a:cubicBezTo>
                  <a:cubicBezTo>
                    <a:pt x="f415" y="f403"/>
                    <a:pt x="f416" y="f417"/>
                    <a:pt x="f54" y="f405"/>
                  </a:cubicBezTo>
                  <a:cubicBezTo>
                    <a:pt x="f418" y="f419"/>
                    <a:pt x="f420" y="f421"/>
                    <a:pt x="f422" y="f421"/>
                  </a:cubicBezTo>
                  <a:cubicBezTo>
                    <a:pt x="f423" y="f421"/>
                    <a:pt x="f424" y="f425"/>
                    <a:pt x="f426" y="f405"/>
                  </a:cubicBezTo>
                  <a:cubicBezTo>
                    <a:pt x="f427" y="f428"/>
                    <a:pt x="f429" y="f430"/>
                    <a:pt x="f431" y="f430"/>
                  </a:cubicBezTo>
                  <a:cubicBezTo>
                    <a:pt x="f432" y="f430"/>
                    <a:pt x="f433" y="f434"/>
                    <a:pt x="f44" y="f435"/>
                  </a:cubicBezTo>
                  <a:cubicBezTo>
                    <a:pt x="f436" y="f437"/>
                    <a:pt x="f438" y="f439"/>
                    <a:pt x="f440" y="f439"/>
                  </a:cubicBezTo>
                  <a:cubicBezTo>
                    <a:pt x="f441" y="f442"/>
                    <a:pt x="f443" y="f444"/>
                    <a:pt x="f445" y="f444"/>
                  </a:cubicBezTo>
                  <a:cubicBezTo>
                    <a:pt x="f446" y="f444"/>
                    <a:pt x="f447" y="f448"/>
                    <a:pt x="f312" y="f263"/>
                  </a:cubicBezTo>
                  <a:cubicBezTo>
                    <a:pt x="f449" y="f450"/>
                    <a:pt x="f451" y="f452"/>
                    <a:pt x="f453" y="f452"/>
                  </a:cubicBezTo>
                  <a:cubicBezTo>
                    <a:pt x="f454" y="f452"/>
                    <a:pt x="f455" y="f263"/>
                    <a:pt x="f456" y="f457"/>
                  </a:cubicBezTo>
                  <a:cubicBezTo>
                    <a:pt x="f458" y="f459"/>
                    <a:pt x="f460" y="f461"/>
                    <a:pt x="f12" y="f462"/>
                  </a:cubicBezTo>
                  <a:cubicBezTo>
                    <a:pt x="f463" y="f464"/>
                    <a:pt x="f465" y="f266"/>
                    <a:pt x="f466" y="f467"/>
                  </a:cubicBezTo>
                  <a:lnTo>
                    <a:pt x="f468" y="f467"/>
                  </a:lnTo>
                  <a:cubicBezTo>
                    <a:pt x="f469" y="f467"/>
                    <a:pt x="f470" y="f471"/>
                    <a:pt x="f472" y="f471"/>
                  </a:cubicBezTo>
                  <a:cubicBezTo>
                    <a:pt x="f473" y="f474"/>
                    <a:pt x="f475" y="f261"/>
                    <a:pt x="f260" y="f261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710;p34">
              <a:extLst>
                <a:ext uri="{FF2B5EF4-FFF2-40B4-BE49-F238E27FC236}">
                  <a16:creationId xmlns:a16="http://schemas.microsoft.com/office/drawing/2014/main" id="{4F5AFC5A-6C03-46C0-9D94-40F77C7EBB92}"/>
                </a:ext>
              </a:extLst>
            </p:cNvPr>
            <p:cNvSpPr/>
            <p:nvPr/>
          </p:nvSpPr>
          <p:spPr>
            <a:xfrm>
              <a:off x="7296966" y="2391082"/>
              <a:ext cx="94686" cy="93835"/>
            </a:xfrm>
            <a:custGeom>
              <a:gdLst>
                <a:gd name="f0" fmla="val w"/>
                <a:gd name="f1" fmla="val h"/>
                <a:gd name="f2" fmla="val 0"/>
                <a:gd name="f3" fmla="val 6267"/>
                <a:gd name="f4" fmla="val 6211"/>
                <a:gd name="f5" fmla="val 3130"/>
                <a:gd name="f6" fmla="val 1220"/>
                <a:gd name="f7" fmla="val 3189"/>
                <a:gd name="f8" fmla="val 3245"/>
                <a:gd name="f9" fmla="val 1223"/>
                <a:gd name="f10" fmla="val 3298"/>
                <a:gd name="f11" fmla="val 1231"/>
                <a:gd name="f12" fmla="val 3932"/>
                <a:gd name="f13" fmla="val 1331"/>
                <a:gd name="f14" fmla="val 4399"/>
                <a:gd name="f15" fmla="val 2265"/>
                <a:gd name="f16" fmla="val 4566"/>
                <a:gd name="f17" fmla="val 2799"/>
                <a:gd name="f18" fmla="val 4940"/>
                <a:gd name="f19" fmla="val 3954"/>
                <a:gd name="f20" fmla="val 4322"/>
                <a:gd name="f21" fmla="val 5050"/>
                <a:gd name="f22" fmla="val 3148"/>
                <a:gd name="f23" fmla="val 3067"/>
                <a:gd name="f24" fmla="val 2984"/>
                <a:gd name="f25" fmla="val 5045"/>
                <a:gd name="f26" fmla="val 2898"/>
                <a:gd name="f27" fmla="val 5034"/>
                <a:gd name="f28" fmla="val 1630"/>
                <a:gd name="f29" fmla="val 4867"/>
                <a:gd name="f30" fmla="val 963"/>
                <a:gd name="f31" fmla="val 4133"/>
                <a:gd name="f32" fmla="val 1096"/>
                <a:gd name="f33" fmla="val 2832"/>
                <a:gd name="f34" fmla="val 1163"/>
                <a:gd name="f35" fmla="val 2165"/>
                <a:gd name="f36" fmla="val 1397"/>
                <a:gd name="f37" fmla="val 1765"/>
                <a:gd name="f38" fmla="val 1730"/>
                <a:gd name="f39" fmla="val 1532"/>
                <a:gd name="f40" fmla="val 1747"/>
                <a:gd name="f41" fmla="val 1515"/>
                <a:gd name="f42" fmla="val 1755"/>
                <a:gd name="f43" fmla="val 1764"/>
                <a:gd name="f44" fmla="val 1772"/>
                <a:gd name="f45" fmla="val 1780"/>
                <a:gd name="f46" fmla="val 1797"/>
                <a:gd name="f47" fmla="val 1498"/>
                <a:gd name="f48" fmla="val 2148"/>
                <a:gd name="f49" fmla="val 1410"/>
                <a:gd name="f50" fmla="val 2706"/>
                <a:gd name="f51" fmla="val 3224"/>
                <a:gd name="f52" fmla="val 2661"/>
                <a:gd name="f53" fmla="val 2018"/>
                <a:gd name="f54" fmla="val 175"/>
                <a:gd name="f55" fmla="val 1597"/>
                <a:gd name="f56" fmla="val 497"/>
                <a:gd name="f57" fmla="val 1563"/>
                <a:gd name="f58" fmla="val 1530"/>
                <a:gd name="f59" fmla="val 531"/>
                <a:gd name="f60" fmla="val 1499"/>
                <a:gd name="f61" fmla="val 521"/>
                <a:gd name="f62" fmla="val 1469"/>
                <a:gd name="f63" fmla="val 516"/>
                <a:gd name="f64" fmla="val 1439"/>
                <a:gd name="f65" fmla="val 1272"/>
                <a:gd name="f66" fmla="val 1120"/>
                <a:gd name="f67" fmla="val 661"/>
                <a:gd name="f68" fmla="val 1063"/>
                <a:gd name="f69" fmla="val 831"/>
                <a:gd name="f70" fmla="val 496"/>
                <a:gd name="f71" fmla="val 129"/>
                <a:gd name="f72" fmla="val 2132"/>
                <a:gd name="f73" fmla="val 96"/>
                <a:gd name="f74" fmla="val 3099"/>
                <a:gd name="f75" fmla="val 4943"/>
                <a:gd name="f76" fmla="val 1480"/>
                <a:gd name="f77" fmla="val 3236"/>
                <a:gd name="f78" fmla="val 3323"/>
                <a:gd name="f79" fmla="val 3410"/>
                <a:gd name="f80" fmla="val 6208"/>
                <a:gd name="f81" fmla="val 3498"/>
                <a:gd name="f82" fmla="val 6202"/>
                <a:gd name="f83" fmla="val 5466"/>
                <a:gd name="f84" fmla="val 6068"/>
                <a:gd name="f85" fmla="val 3933"/>
                <a:gd name="f86" fmla="val 5633"/>
                <a:gd name="f87" fmla="val 5333"/>
                <a:gd name="f88" fmla="val 1431"/>
                <a:gd name="f89" fmla="val 4699"/>
                <a:gd name="f90" fmla="val 331"/>
                <a:gd name="f91" fmla="val 3765"/>
                <a:gd name="f92" fmla="val 64"/>
                <a:gd name="f93" fmla="val 3602"/>
                <a:gd name="f94" fmla="val 21"/>
                <a:gd name="f95" fmla="val 3418"/>
                <a:gd name="f96" fmla="*/ f0 1 6267"/>
                <a:gd name="f97" fmla="*/ f1 1 6211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6267"/>
                <a:gd name="f104" fmla="*/ f101 1 6211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6267" h="62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1"/>
                    <a:pt x="f43" y="f41"/>
                  </a:cubicBezTo>
                  <a:cubicBezTo>
                    <a:pt x="f44" y="f41"/>
                    <a:pt x="f45" y="f41"/>
                    <a:pt x="f46" y="f47"/>
                  </a:cubicBezTo>
                  <a:cubicBezTo>
                    <a:pt x="f48" y="f49"/>
                    <a:pt x="f50" y="f6"/>
                    <a:pt x="f5" y="f6"/>
                  </a:cubicBezTo>
                  <a:close/>
                  <a:moveTo>
                    <a:pt x="f51" y="f2"/>
                  </a:moveTo>
                  <a:cubicBezTo>
                    <a:pt x="f52" y="f2"/>
                    <a:pt x="f53" y="f54"/>
                    <a:pt x="f55" y="f56"/>
                  </a:cubicBezTo>
                  <a:cubicBezTo>
                    <a:pt x="f57" y="f56"/>
                    <a:pt x="f58" y="f59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8" y="f69"/>
                  </a:cubicBezTo>
                  <a:cubicBezTo>
                    <a:pt x="f70" y="f13"/>
                    <a:pt x="f71" y="f72"/>
                    <a:pt x="f73" y="f74"/>
                  </a:cubicBezTo>
                  <a:cubicBezTo>
                    <a:pt x="f2" y="f75"/>
                    <a:pt x="f76" y="f4"/>
                    <a:pt x="f77" y="f4"/>
                  </a:cubicBezTo>
                  <a:cubicBezTo>
                    <a:pt x="f78" y="f4"/>
                    <a:pt x="f79" y="f80"/>
                    <a:pt x="f81" y="f82"/>
                  </a:cubicBezTo>
                  <a:cubicBezTo>
                    <a:pt x="f83" y="f84"/>
                    <a:pt x="f3" y="f85"/>
                    <a:pt x="f86" y="f15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2"/>
                    <a:pt x="f51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1711;p34">
            <a:extLst>
              <a:ext uri="{FF2B5EF4-FFF2-40B4-BE49-F238E27FC236}">
                <a16:creationId xmlns:a16="http://schemas.microsoft.com/office/drawing/2014/main" id="{61631CB4-2153-4AE6-8B00-45FF1D67A7F6}"/>
              </a:ext>
            </a:extLst>
          </p:cNvPr>
          <p:cNvGrpSpPr/>
          <p:nvPr/>
        </p:nvGrpSpPr>
        <p:grpSpPr>
          <a:xfrm>
            <a:off x="3304888" y="2141863"/>
            <a:ext cx="559429" cy="481897"/>
            <a:chOff x="3304888" y="2141863"/>
            <a:chExt cx="559429" cy="481897"/>
          </a:xfrm>
        </p:grpSpPr>
        <p:sp>
          <p:nvSpPr>
            <p:cNvPr id="31" name="Google Shape;1712;p34">
              <a:extLst>
                <a:ext uri="{FF2B5EF4-FFF2-40B4-BE49-F238E27FC236}">
                  <a16:creationId xmlns:a16="http://schemas.microsoft.com/office/drawing/2014/main" id="{9D70AA2E-9264-4829-83DF-251A925B1E60}"/>
                </a:ext>
              </a:extLst>
            </p:cNvPr>
            <p:cNvSpPr/>
            <p:nvPr/>
          </p:nvSpPr>
          <p:spPr>
            <a:xfrm>
              <a:off x="3319509" y="2152022"/>
              <a:ext cx="532473" cy="464496"/>
            </a:xfrm>
            <a:custGeom>
              <a:gdLst>
                <a:gd name="f0" fmla="val w"/>
                <a:gd name="f1" fmla="val h"/>
                <a:gd name="f2" fmla="val 0"/>
                <a:gd name="f3" fmla="val 21299"/>
                <a:gd name="f4" fmla="val 18580"/>
                <a:gd name="f5" fmla="val 8021"/>
                <a:gd name="f6" fmla="val 5710"/>
                <a:gd name="f7" fmla="val 635"/>
                <a:gd name="f8" fmla="val 4395"/>
                <a:gd name="f9" fmla="val 2266"/>
                <a:gd name="f10" fmla="val 3716"/>
                <a:gd name="f11" fmla="val 3897"/>
                <a:gd name="f12" fmla="val 3852"/>
                <a:gd name="f13" fmla="val 6118"/>
                <a:gd name="f14" fmla="val 4713"/>
                <a:gd name="f15" fmla="val 9018"/>
                <a:gd name="f16" fmla="val 4939"/>
                <a:gd name="f17" fmla="val 9562"/>
                <a:gd name="f18" fmla="val 2175"/>
                <a:gd name="f19" fmla="val 13187"/>
                <a:gd name="f20" fmla="val 16903"/>
                <a:gd name="f21" fmla="val 543"/>
                <a:gd name="f22" fmla="val 17447"/>
                <a:gd name="f23" fmla="val 11420"/>
                <a:gd name="f24" fmla="val 18218"/>
                <a:gd name="f25" fmla="val 15407"/>
                <a:gd name="f26" fmla="val 16631"/>
                <a:gd name="f27" fmla="val 17946"/>
                <a:gd name="f28" fmla="val 19350"/>
                <a:gd name="f29" fmla="val 13414"/>
                <a:gd name="f30" fmla="val 10197"/>
                <a:gd name="f31" fmla="val 21072"/>
                <a:gd name="f32" fmla="val 9290"/>
                <a:gd name="f33" fmla="val 9154"/>
                <a:gd name="f34" fmla="val 10966"/>
                <a:gd name="f35" fmla="val 4215"/>
                <a:gd name="f36" fmla="val 10921"/>
                <a:gd name="f37" fmla="val 1858"/>
                <a:gd name="f38" fmla="val 9969"/>
                <a:gd name="f39" fmla="val 317"/>
                <a:gd name="f40" fmla="*/ f0 1 21299"/>
                <a:gd name="f41" fmla="*/ f1 1 18580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21299"/>
                <a:gd name="f48" fmla="*/ f45 1 18580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21299" h="18580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4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" y="f30"/>
                  </a:lnTo>
                  <a:lnTo>
                    <a:pt x="f31" y="f17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lIns="0" tIns="0" rIns="0" bIns="0"/>
            <a:lstStyle>
              <a:defPPr/>
            </a:lstStyle>
            <a:p>
              <a:pPr/>
              <a:endParaRPr lang="LID4096"/>
            </a:p>
          </p:txBody>
        </p:sp>
        <p:grpSp>
          <p:nvGrpSpPr>
            <p:cNvPr id="32" name="Google Shape;1713;p34">
              <a:extLst>
                <a:ext uri="{FF2B5EF4-FFF2-40B4-BE49-F238E27FC236}">
                  <a16:creationId xmlns:a16="http://schemas.microsoft.com/office/drawing/2014/main" id="{0E742A0B-BFF4-4B79-B248-81865017E957}"/>
                </a:ext>
              </a:extLst>
            </p:cNvPr>
            <p:cNvGrpSpPr/>
            <p:nvPr/>
          </p:nvGrpSpPr>
          <p:grpSpPr>
            <a:xfrm>
              <a:off x="3304888" y="2141863"/>
              <a:ext cx="559429" cy="481897"/>
              <a:chOff x="3304888" y="2141863"/>
              <a:chExt cx="559429" cy="481897"/>
            </a:xfrm>
          </p:grpSpPr>
          <p:sp>
            <p:nvSpPr>
              <p:cNvPr id="33" name="Google Shape;1714;p34">
                <a:extLst>
                  <a:ext uri="{FF2B5EF4-FFF2-40B4-BE49-F238E27FC236}">
                    <a16:creationId xmlns:a16="http://schemas.microsoft.com/office/drawing/2014/main" id="{72F0BF7C-49AD-427B-AE39-B9CA475E9CFF}"/>
                  </a:ext>
                </a:extLst>
              </p:cNvPr>
              <p:cNvSpPr/>
              <p:nvPr/>
            </p:nvSpPr>
            <p:spPr>
              <a:xfrm>
                <a:off x="3304888" y="2141863"/>
                <a:ext cx="559429" cy="481897"/>
              </a:xfrm>
              <a:custGeom>
                <a:gdLst>
                  <a:gd name="f0" fmla="val w"/>
                  <a:gd name="f1" fmla="val h"/>
                  <a:gd name="f2" fmla="val 0"/>
                  <a:gd name="f3" fmla="val 40697"/>
                  <a:gd name="f4" fmla="val 35057"/>
                  <a:gd name="f5" fmla="val 15596"/>
                  <a:gd name="f6" fmla="val 1315"/>
                  <a:gd name="f7" fmla="val 16056"/>
                  <a:gd name="f8" fmla="val 16529"/>
                  <a:gd name="f9" fmla="val 1357"/>
                  <a:gd name="f10" fmla="val 17013"/>
                  <a:gd name="f11" fmla="val 1436"/>
                  <a:gd name="f12" fmla="val 22517"/>
                  <a:gd name="f13" fmla="val 2403"/>
                  <a:gd name="f14" fmla="val 20415"/>
                  <a:gd name="f15" fmla="val 8775"/>
                  <a:gd name="f16" fmla="val 18981"/>
                  <a:gd name="f17" fmla="val 12177"/>
                  <a:gd name="f18" fmla="val 18147"/>
                  <a:gd name="f19" fmla="val 14112"/>
                  <a:gd name="f20" fmla="val 17713"/>
                  <a:gd name="f21" fmla="val 16280"/>
                  <a:gd name="f22" fmla="val 16946"/>
                  <a:gd name="f23" fmla="val 18248"/>
                  <a:gd name="f24" fmla="val 16346"/>
                  <a:gd name="f25" fmla="val 19716"/>
                  <a:gd name="f26" fmla="val 16146"/>
                  <a:gd name="f27" fmla="val 21417"/>
                  <a:gd name="f28" fmla="val 15512"/>
                  <a:gd name="f29" fmla="val 22851"/>
                  <a:gd name="f30" fmla="val 14411"/>
                  <a:gd name="f31" fmla="val 22351"/>
                  <a:gd name="f32" fmla="val 13711"/>
                  <a:gd name="f33" fmla="val 21217"/>
                  <a:gd name="f34" fmla="val 12877"/>
                  <a:gd name="f35" fmla="val 20316"/>
                  <a:gd name="f36" fmla="val 12243"/>
                  <a:gd name="f37" fmla="val 18949"/>
                  <a:gd name="f38" fmla="val 11275"/>
                  <a:gd name="f39" fmla="val 17748"/>
                  <a:gd name="f40" fmla="val 10575"/>
                  <a:gd name="f41" fmla="val 16447"/>
                  <a:gd name="f42" fmla="val 9407"/>
                  <a:gd name="f43" fmla="val 14245"/>
                  <a:gd name="f44" fmla="val 8574"/>
                  <a:gd name="f45" fmla="val 12411"/>
                  <a:gd name="f46" fmla="val 9875"/>
                  <a:gd name="f47" fmla="val 8540"/>
                  <a:gd name="f48" fmla="val 7440"/>
                  <a:gd name="f49" fmla="val 9474"/>
                  <a:gd name="f50" fmla="val 4972"/>
                  <a:gd name="f51" fmla="val 11175"/>
                  <a:gd name="f52" fmla="val 3171"/>
                  <a:gd name="f53" fmla="val 12430"/>
                  <a:gd name="f54" fmla="val 1864"/>
                  <a:gd name="f55" fmla="val 13930"/>
                  <a:gd name="f56" fmla="val 29088"/>
                  <a:gd name="f57" fmla="val 18382"/>
                  <a:gd name="f58" fmla="val 30990"/>
                  <a:gd name="f59" fmla="val 32724"/>
                  <a:gd name="f60" fmla="val 18715"/>
                  <a:gd name="f61" fmla="val 34592"/>
                  <a:gd name="f62" fmla="val 34961"/>
                  <a:gd name="f63" fmla="val 18990"/>
                  <a:gd name="f64" fmla="val 35330"/>
                  <a:gd name="f65" fmla="val 19004"/>
                  <a:gd name="f66" fmla="val 35699"/>
                  <a:gd name="f67" fmla="val 36658"/>
                  <a:gd name="f68" fmla="val 37617"/>
                  <a:gd name="f69" fmla="val 18904"/>
                  <a:gd name="f70" fmla="val 38576"/>
                  <a:gd name="f71" fmla="val 38749"/>
                  <a:gd name="f72" fmla="val 38922"/>
                  <a:gd name="f73" fmla="val 18908"/>
                  <a:gd name="f74" fmla="val 39095"/>
                  <a:gd name="f75" fmla="val 18915"/>
                  <a:gd name="f76" fmla="val 38929"/>
                  <a:gd name="f77" fmla="val 20049"/>
                  <a:gd name="f78" fmla="val 37928"/>
                  <a:gd name="f79" fmla="val 20950"/>
                  <a:gd name="f80" fmla="val 37261"/>
                  <a:gd name="f81" fmla="val 21884"/>
                  <a:gd name="f82" fmla="val 36794"/>
                  <a:gd name="f83" fmla="val 22551"/>
                  <a:gd name="f84" fmla="val 36327"/>
                  <a:gd name="f85" fmla="val 23218"/>
                  <a:gd name="f86" fmla="val 35860"/>
                  <a:gd name="f87" fmla="val 23886"/>
                  <a:gd name="f88" fmla="val 35804"/>
                  <a:gd name="f89" fmla="val 23883"/>
                  <a:gd name="f90" fmla="val 35749"/>
                  <a:gd name="f91" fmla="val 23882"/>
                  <a:gd name="f92" fmla="val 35693"/>
                  <a:gd name="f93" fmla="val 34919"/>
                  <a:gd name="f94" fmla="val 34167"/>
                  <a:gd name="f95" fmla="val 24086"/>
                  <a:gd name="f96" fmla="val 33358"/>
                  <a:gd name="f97" fmla="val 31957"/>
                  <a:gd name="f98" fmla="val 30456"/>
                  <a:gd name="f99" fmla="val 29021"/>
                  <a:gd name="f100" fmla="val 23752"/>
                  <a:gd name="f101" fmla="val 28554"/>
                  <a:gd name="f102" fmla="val 23719"/>
                  <a:gd name="f103" fmla="val 27387"/>
                  <a:gd name="f104" fmla="val 23585"/>
                  <a:gd name="f105" fmla="val 26887"/>
                  <a:gd name="f106" fmla="val 23352"/>
                  <a:gd name="f107" fmla="val 25152"/>
                  <a:gd name="f108" fmla="val 22585"/>
                  <a:gd name="f109" fmla="val 25786"/>
                  <a:gd name="f110" fmla="val 21984"/>
                  <a:gd name="f111" fmla="val 26320"/>
                  <a:gd name="f112" fmla="val 20883"/>
                  <a:gd name="f113" fmla="val 26653"/>
                  <a:gd name="f114" fmla="val 20149"/>
                  <a:gd name="f115" fmla="val 27120"/>
                  <a:gd name="f116" fmla="val 19349"/>
                  <a:gd name="f117" fmla="val 27287"/>
                  <a:gd name="f118" fmla="val 18548"/>
                  <a:gd name="f119" fmla="val 18515"/>
                  <a:gd name="f120" fmla="val 18482"/>
                  <a:gd name="f121" fmla="val 18448"/>
                  <a:gd name="f122" fmla="val 27887"/>
                  <a:gd name="f123" fmla="val 18415"/>
                  <a:gd name="f124" fmla="val 28521"/>
                  <a:gd name="f125" fmla="val 18614"/>
                  <a:gd name="f126" fmla="val 17714"/>
                  <a:gd name="f127" fmla="val 20249"/>
                  <a:gd name="f128" fmla="val 18148"/>
                  <a:gd name="f129" fmla="val 22117"/>
                  <a:gd name="f130" fmla="val 23784"/>
                  <a:gd name="f131" fmla="val 18315"/>
                  <a:gd name="f132" fmla="val 22450"/>
                  <a:gd name="f133" fmla="val 19482"/>
                  <a:gd name="f134" fmla="val 21950"/>
                  <a:gd name="f135" fmla="val 20983"/>
                  <a:gd name="f136" fmla="val 21449"/>
                  <a:gd name="f137" fmla="val 22685"/>
                  <a:gd name="f138" fmla="val 21216"/>
                  <a:gd name="f139" fmla="val 23485"/>
                  <a:gd name="f140" fmla="val 21183"/>
                  <a:gd name="f141" fmla="val 24753"/>
                  <a:gd name="f142" fmla="val 20716"/>
                  <a:gd name="f143" fmla="val 25320"/>
                  <a:gd name="f144" fmla="val 19853"/>
                  <a:gd name="f145" fmla="val 26302"/>
                  <a:gd name="f146" fmla="val 18167"/>
                  <a:gd name="f147" fmla="val 26355"/>
                  <a:gd name="f148" fmla="val 16914"/>
                  <a:gd name="f149" fmla="val 16762"/>
                  <a:gd name="f150" fmla="val 16616"/>
                  <a:gd name="f151" fmla="val 26354"/>
                  <a:gd name="f152" fmla="val 16479"/>
                  <a:gd name="f153" fmla="val 15679"/>
                  <a:gd name="f154" fmla="val 14945"/>
                  <a:gd name="f155" fmla="val 26387"/>
                  <a:gd name="f156" fmla="val 14211"/>
                  <a:gd name="f157" fmla="val 26688"/>
                  <a:gd name="f158" fmla="val 13344"/>
                  <a:gd name="f159" fmla="val 27054"/>
                  <a:gd name="f160" fmla="val 12810"/>
                  <a:gd name="f161" fmla="val 28022"/>
                  <a:gd name="f162" fmla="val 11909"/>
                  <a:gd name="f163" fmla="val 28289"/>
                  <a:gd name="f164" fmla="val 11819"/>
                  <a:gd name="f165" fmla="val 28315"/>
                  <a:gd name="f166" fmla="val 11720"/>
                  <a:gd name="f167" fmla="val 28328"/>
                  <a:gd name="f168" fmla="val 11613"/>
                  <a:gd name="f169" fmla="val 10382"/>
                  <a:gd name="f170" fmla="val 8166"/>
                  <a:gd name="f171" fmla="val 26670"/>
                  <a:gd name="f172" fmla="val 7306"/>
                  <a:gd name="f173" fmla="val 26087"/>
                  <a:gd name="f174" fmla="val 6772"/>
                  <a:gd name="f175" fmla="val 25720"/>
                  <a:gd name="f176" fmla="val 6305"/>
                  <a:gd name="f177" fmla="val 25287"/>
                  <a:gd name="f178" fmla="val 5671"/>
                  <a:gd name="f179" fmla="val 25020"/>
                  <a:gd name="f180" fmla="val 6439"/>
                  <a:gd name="f181" fmla="val 23919"/>
                  <a:gd name="f182" fmla="val 7239"/>
                  <a:gd name="f183" fmla="val 8006"/>
                  <a:gd name="f184" fmla="val 21751"/>
                  <a:gd name="f185" fmla="val 8707"/>
                  <a:gd name="f186" fmla="val 20717"/>
                  <a:gd name="f187" fmla="val 9708"/>
                  <a:gd name="f188" fmla="val 10108"/>
                  <a:gd name="f189" fmla="val 10608"/>
                  <a:gd name="f190" fmla="val 18982"/>
                  <a:gd name="f191" fmla="val 11142"/>
                  <a:gd name="f192" fmla="val 19649"/>
                  <a:gd name="f193" fmla="val 11676"/>
                  <a:gd name="f194" fmla="val 20350"/>
                  <a:gd name="f195" fmla="val 11709"/>
                  <a:gd name="f196" fmla="val 12843"/>
                  <a:gd name="f197" fmla="val 22051"/>
                  <a:gd name="f198" fmla="val 23619"/>
                  <a:gd name="f199" fmla="val 15712"/>
                  <a:gd name="f200" fmla="val 24419"/>
                  <a:gd name="f201" fmla="val 15770"/>
                  <a:gd name="f202" fmla="val 24448"/>
                  <a:gd name="f203" fmla="val 15835"/>
                  <a:gd name="f204" fmla="val 24462"/>
                  <a:gd name="f205" fmla="val 15902"/>
                  <a:gd name="f206" fmla="val 16141"/>
                  <a:gd name="f207" fmla="val 16408"/>
                  <a:gd name="f208" fmla="val 24294"/>
                  <a:gd name="f209" fmla="val 16513"/>
                  <a:gd name="f210" fmla="val 17046"/>
                  <a:gd name="f211" fmla="val 23052"/>
                  <a:gd name="f212" fmla="val 17246"/>
                  <a:gd name="f213" fmla="val 21917"/>
                  <a:gd name="f214" fmla="val 17580"/>
                  <a:gd name="f215" fmla="val 20783"/>
                  <a:gd name="f216" fmla="val 17880"/>
                  <a:gd name="f217" fmla="val 19749"/>
                  <a:gd name="f218" fmla="val 18314"/>
                  <a:gd name="f219" fmla="val 18748"/>
                  <a:gd name="f220" fmla="val 3236"/>
                  <a:gd name="f221" fmla="val 29056"/>
                  <a:gd name="f222" fmla="val 4304"/>
                  <a:gd name="f223" fmla="val 29890"/>
                  <a:gd name="f224" fmla="val 5471"/>
                  <a:gd name="f225" fmla="val 30457"/>
                  <a:gd name="f226" fmla="val 31057"/>
                  <a:gd name="f227" fmla="val 7573"/>
                  <a:gd name="f228" fmla="val 31424"/>
                  <a:gd name="f229" fmla="val 8173"/>
                  <a:gd name="f230" fmla="val 31691"/>
                  <a:gd name="f231" fmla="val 8840"/>
                  <a:gd name="f232" fmla="val 32358"/>
                  <a:gd name="f233" fmla="val 8907"/>
                  <a:gd name="f234" fmla="val 32458"/>
                  <a:gd name="f235" fmla="val 8974"/>
                  <a:gd name="f236" fmla="val 32525"/>
                  <a:gd name="f237" fmla="val 9041"/>
                  <a:gd name="f238" fmla="val 32592"/>
                  <a:gd name="f239" fmla="val 8107"/>
                  <a:gd name="f240" fmla="val 7173"/>
                  <a:gd name="f241" fmla="val 6205"/>
                  <a:gd name="f242" fmla="val 5271"/>
                  <a:gd name="f243" fmla="val 32258"/>
                  <a:gd name="f244" fmla="val 4337"/>
                  <a:gd name="f245" fmla="val 32292"/>
                  <a:gd name="f246" fmla="val 3403"/>
                  <a:gd name="f247" fmla="val 32125"/>
                  <a:gd name="f248" fmla="val 3036"/>
                  <a:gd name="f249" fmla="val 32025"/>
                  <a:gd name="f250" fmla="val 2669"/>
                  <a:gd name="f251" fmla="val 31925"/>
                  <a:gd name="f252" fmla="val 2336"/>
                  <a:gd name="f253" fmla="val 31825"/>
                  <a:gd name="f254" fmla="val 1635"/>
                  <a:gd name="f255" fmla="val 31758"/>
                  <a:gd name="f256" fmla="val 1569"/>
                  <a:gd name="f257" fmla="val 31491"/>
                  <a:gd name="f258" fmla="val 2102"/>
                  <a:gd name="f259" fmla="val 30991"/>
                  <a:gd name="f260" fmla="val 2236"/>
                  <a:gd name="f261" fmla="val 30390"/>
                  <a:gd name="f262" fmla="val 2803"/>
                  <a:gd name="f263" fmla="val 29656"/>
                  <a:gd name="f264" fmla="val 24418"/>
                  <a:gd name="f265" fmla="val 24868"/>
                  <a:gd name="f266" fmla="val 18454"/>
                  <a:gd name="f267" fmla="val 25328"/>
                  <a:gd name="f268" fmla="val 18470"/>
                  <a:gd name="f269" fmla="val 25787"/>
                  <a:gd name="f270" fmla="val 26112"/>
                  <a:gd name="f271" fmla="val 26435"/>
                  <a:gd name="f272" fmla="val 18462"/>
                  <a:gd name="f273" fmla="val 26753"/>
                  <a:gd name="f274" fmla="val 25352"/>
                  <a:gd name="f275" fmla="val 19849"/>
                  <a:gd name="f276" fmla="val 23484"/>
                  <a:gd name="f277" fmla="val 22985"/>
                  <a:gd name="f278" fmla="val 25919"/>
                  <a:gd name="f279" fmla="val 24152"/>
                  <a:gd name="f280" fmla="val 27420"/>
                  <a:gd name="f281" fmla="val 24853"/>
                  <a:gd name="f282" fmla="val 29255"/>
                  <a:gd name="f283" fmla="val 30856"/>
                  <a:gd name="f284" fmla="val 24953"/>
                  <a:gd name="f285" fmla="val 31778"/>
                  <a:gd name="f286" fmla="val 25060"/>
                  <a:gd name="f287" fmla="val 32685"/>
                  <a:gd name="f288" fmla="val 25153"/>
                  <a:gd name="f289" fmla="val 33579"/>
                  <a:gd name="f290" fmla="val 34077"/>
                  <a:gd name="f291" fmla="val 34570"/>
                  <a:gd name="f292" fmla="val 25125"/>
                  <a:gd name="f293" fmla="val 35059"/>
                  <a:gd name="f294" fmla="val 25053"/>
                  <a:gd name="f295" fmla="val 34892"/>
                  <a:gd name="f296" fmla="val 34726"/>
                  <a:gd name="f297" fmla="val 25553"/>
                  <a:gd name="f298" fmla="val 34559"/>
                  <a:gd name="f299" fmla="val 33458"/>
                  <a:gd name="f300" fmla="val 25653"/>
                  <a:gd name="f301" fmla="val 32357"/>
                  <a:gd name="f302" fmla="val 25620"/>
                  <a:gd name="f303" fmla="val 31256"/>
                  <a:gd name="f304" fmla="val 25453"/>
                  <a:gd name="f305" fmla="val 31086"/>
                  <a:gd name="f306" fmla="val 25433"/>
                  <a:gd name="f307" fmla="val 30920"/>
                  <a:gd name="f308" fmla="val 25424"/>
                  <a:gd name="f309" fmla="val 30758"/>
                  <a:gd name="f310" fmla="val 29917"/>
                  <a:gd name="f311" fmla="val 29162"/>
                  <a:gd name="f312" fmla="val 25656"/>
                  <a:gd name="f313" fmla="val 28269"/>
                  <a:gd name="f314" fmla="val 28220"/>
                  <a:gd name="f315" fmla="val 28171"/>
                  <a:gd name="f316" fmla="val 25655"/>
                  <a:gd name="f317" fmla="val 28121"/>
                  <a:gd name="f318" fmla="val 27158"/>
                  <a:gd name="f319" fmla="val 25619"/>
                  <a:gd name="f320" fmla="val 26132"/>
                  <a:gd name="f321" fmla="val 25327"/>
                  <a:gd name="f322" fmla="val 25214"/>
                  <a:gd name="f323" fmla="val 24352"/>
                  <a:gd name="f324" fmla="val 23584"/>
                  <a:gd name="f325" fmla="val 25585"/>
                  <a:gd name="f326" fmla="val 23051"/>
                  <a:gd name="f327" fmla="val 26554"/>
                  <a:gd name="f328" fmla="val 29189"/>
                  <a:gd name="f329" fmla="val 19581"/>
                  <a:gd name="f330" fmla="val 29456"/>
                  <a:gd name="f331" fmla="val 18180"/>
                  <a:gd name="f332" fmla="val 29623"/>
                  <a:gd name="f333" fmla="val 16980"/>
                  <a:gd name="f334" fmla="val 30023"/>
                  <a:gd name="f335" fmla="val 30524"/>
                  <a:gd name="f336" fmla="val 14178"/>
                  <a:gd name="f337" fmla="val 31124"/>
                  <a:gd name="f338" fmla="val 13277"/>
                  <a:gd name="f339" fmla="val 31558"/>
                  <a:gd name="f340" fmla="val 13143"/>
                  <a:gd name="f341" fmla="val 32759"/>
                  <a:gd name="f342" fmla="val 32725"/>
                  <a:gd name="f343" fmla="val 11309"/>
                  <a:gd name="f344" fmla="val 32692"/>
                  <a:gd name="f345" fmla="val 10408"/>
                  <a:gd name="f346" fmla="val 32658"/>
                  <a:gd name="f347" fmla="val 9975"/>
                  <a:gd name="f348" fmla="val 31724"/>
                  <a:gd name="f349" fmla="val 9074"/>
                  <a:gd name="f350" fmla="val 30824"/>
                  <a:gd name="f351" fmla="val 8207"/>
                  <a:gd name="f352" fmla="val 6672"/>
                  <a:gd name="f353" fmla="val 29856"/>
                  <a:gd name="f354" fmla="val 5104"/>
                  <a:gd name="f355" fmla="val 3603"/>
                  <a:gd name="f356" fmla="val 28455"/>
                  <a:gd name="f357" fmla="val 4004"/>
                  <a:gd name="f358" fmla="val 27788"/>
                  <a:gd name="f359" fmla="val 4404"/>
                  <a:gd name="f360" fmla="val 27088"/>
                  <a:gd name="f361" fmla="val 4804"/>
                  <a:gd name="f362" fmla="val 5004"/>
                  <a:gd name="f363" fmla="val 26054"/>
                  <a:gd name="f364" fmla="val 5204"/>
                  <a:gd name="f365" fmla="val 25754"/>
                  <a:gd name="f366" fmla="val 5405"/>
                  <a:gd name="f367" fmla="val 6339"/>
                  <a:gd name="f368" fmla="val 26020"/>
                  <a:gd name="f369" fmla="val 7106"/>
                  <a:gd name="f370" fmla="val 27021"/>
                  <a:gd name="f371" fmla="val 8040"/>
                  <a:gd name="f372" fmla="val 27622"/>
                  <a:gd name="f373" fmla="val 28222"/>
                  <a:gd name="f374" fmla="val 10041"/>
                  <a:gd name="f375" fmla="val 29023"/>
                  <a:gd name="f376" fmla="val 29223"/>
                  <a:gd name="f377" fmla="val 11341"/>
                  <a:gd name="f378" fmla="val 29251"/>
                  <a:gd name="f379" fmla="val 11526"/>
                  <a:gd name="f380" fmla="val 29266"/>
                  <a:gd name="f381" fmla="val 11703"/>
                  <a:gd name="f382" fmla="val 12148"/>
                  <a:gd name="f383" fmla="val 12537"/>
                  <a:gd name="f384" fmla="val 29171"/>
                  <a:gd name="f385" fmla="val 12943"/>
                  <a:gd name="f386" fmla="val 28956"/>
                  <a:gd name="f387" fmla="val 13377"/>
                  <a:gd name="f388" fmla="val 28722"/>
                  <a:gd name="f389" fmla="val 13811"/>
                  <a:gd name="f390" fmla="val 27988"/>
                  <a:gd name="f391" fmla="val 27755"/>
                  <a:gd name="f392" fmla="val 14846"/>
                  <a:gd name="f393" fmla="val 27369"/>
                  <a:gd name="f394" fmla="val 27308"/>
                  <a:gd name="f395" fmla="val 16198"/>
                  <a:gd name="f396" fmla="val 16521"/>
                  <a:gd name="f397" fmla="val 16849"/>
                  <a:gd name="f398" fmla="val 27321"/>
                  <a:gd name="f399" fmla="val 17180"/>
                  <a:gd name="f400" fmla="val 18514"/>
                  <a:gd name="f401" fmla="val 21283"/>
                  <a:gd name="f402" fmla="val 21916"/>
                  <a:gd name="f403" fmla="val 22283"/>
                  <a:gd name="f404" fmla="val 24719"/>
                  <a:gd name="f405" fmla="val 22183"/>
                  <a:gd name="f406" fmla="val 23285"/>
                  <a:gd name="f407" fmla="val 22383"/>
                  <a:gd name="f408" fmla="val 22318"/>
                  <a:gd name="f409" fmla="val 22717"/>
                  <a:gd name="f410" fmla="val 20650"/>
                  <a:gd name="f411" fmla="val 25762"/>
                  <a:gd name="f412" fmla="val 26173"/>
                  <a:gd name="f413" fmla="val 26126"/>
                  <a:gd name="f414" fmla="val 26496"/>
                  <a:gd name="f415" fmla="val 26212"/>
                  <a:gd name="f416" fmla="val 26853"/>
                  <a:gd name="f417" fmla="val 26254"/>
                  <a:gd name="f418" fmla="val 27597"/>
                  <a:gd name="f419" fmla="val 26313"/>
                  <a:gd name="f420" fmla="val 28261"/>
                  <a:gd name="f421" fmla="val 26426"/>
                  <a:gd name="f422" fmla="val 28988"/>
                  <a:gd name="f423" fmla="val 29076"/>
                  <a:gd name="f424" fmla="val 29165"/>
                  <a:gd name="f425" fmla="val 26424"/>
                  <a:gd name="f426" fmla="val 26421"/>
                  <a:gd name="f427" fmla="val 29503"/>
                  <a:gd name="f428" fmla="val 26405"/>
                  <a:gd name="f429" fmla="val 29750"/>
                  <a:gd name="f430" fmla="val 26398"/>
                  <a:gd name="f431" fmla="val 29997"/>
                  <a:gd name="f432" fmla="val 31342"/>
                  <a:gd name="f433" fmla="val 32667"/>
                  <a:gd name="f434" fmla="val 26598"/>
                  <a:gd name="f435" fmla="val 33992"/>
                  <a:gd name="f436" fmla="val 26654"/>
                  <a:gd name="f437" fmla="val 33191"/>
                  <a:gd name="f438" fmla="val 27922"/>
                  <a:gd name="f439" fmla="val 32391"/>
                  <a:gd name="f440" fmla="val 31690"/>
                  <a:gd name="f441" fmla="val 30490"/>
                  <a:gd name="f442" fmla="val 31190"/>
                  <a:gd name="f443" fmla="val 30789"/>
                  <a:gd name="f444" fmla="val 32892"/>
                  <a:gd name="f445" fmla="val 29789"/>
                  <a:gd name="f446" fmla="val 33292"/>
                  <a:gd name="f447" fmla="val 29222"/>
                  <a:gd name="f448" fmla="val 33526"/>
                  <a:gd name="f449" fmla="val 28388"/>
                  <a:gd name="f450" fmla="val 33626"/>
                  <a:gd name="f451" fmla="val 27620"/>
                  <a:gd name="f452" fmla="val 27546"/>
                  <a:gd name="f453" fmla="val 33403"/>
                  <a:gd name="f454" fmla="val 27307"/>
                  <a:gd name="f455" fmla="val 33218"/>
                  <a:gd name="f456" fmla="val 27053"/>
                  <a:gd name="f457" fmla="val 26964"/>
                  <a:gd name="f458" fmla="val 26873"/>
                  <a:gd name="f459" fmla="val 33240"/>
                  <a:gd name="f460" fmla="val 26787"/>
                  <a:gd name="f461" fmla="val 26520"/>
                  <a:gd name="f462" fmla="val 33426"/>
                  <a:gd name="f463" fmla="val 26186"/>
                  <a:gd name="f464" fmla="val 33492"/>
                  <a:gd name="f465" fmla="val 25222"/>
                  <a:gd name="f466" fmla="val 33452"/>
                  <a:gd name="f467" fmla="val 24622"/>
                  <a:gd name="f468" fmla="val 33343"/>
                  <a:gd name="f469" fmla="val 24066"/>
                  <a:gd name="f470" fmla="val 23865"/>
                  <a:gd name="f471" fmla="val 23670"/>
                  <a:gd name="f472" fmla="val 33357"/>
                  <a:gd name="f473" fmla="val 33392"/>
                  <a:gd name="f474" fmla="val 22784"/>
                  <a:gd name="f475" fmla="val 33159"/>
                  <a:gd name="f476" fmla="val 21683"/>
                  <a:gd name="f477" fmla="val 33092"/>
                  <a:gd name="f478" fmla="val 20349"/>
                  <a:gd name="f479" fmla="val 32859"/>
                  <a:gd name="f480" fmla="val 19014"/>
                  <a:gd name="f481" fmla="val 17647"/>
                  <a:gd name="f482" fmla="val 13944"/>
                  <a:gd name="f483" fmla="val 15011"/>
                  <a:gd name="f484" fmla="val 30857"/>
                  <a:gd name="f485" fmla="val 18848"/>
                  <a:gd name="f486" fmla="val 30690"/>
                  <a:gd name="f487" fmla="val 20615"/>
                  <a:gd name="f488" fmla="val 22150"/>
                  <a:gd name="f489" fmla="val 30257"/>
                  <a:gd name="f490" fmla="val 22850"/>
                  <a:gd name="f491" fmla="val 23417"/>
                  <a:gd name="f492" fmla="val 27855"/>
                  <a:gd name="f493" fmla="val 23518"/>
                  <a:gd name="f494" fmla="val 23551"/>
                  <a:gd name="f495" fmla="val 27288"/>
                  <a:gd name="f496" fmla="val 23684"/>
                  <a:gd name="f497" fmla="val 24210"/>
                  <a:gd name="f498" fmla="val 26356"/>
                  <a:gd name="f499" fmla="val 24971"/>
                  <a:gd name="f500" fmla="val 15242"/>
                  <a:gd name="f501" fmla="val 13588"/>
                  <a:gd name="f502" fmla="val 12293"/>
                  <a:gd name="f503" fmla="val 434"/>
                  <a:gd name="f504" fmla="val 10775"/>
                  <a:gd name="f505" fmla="val 1703"/>
                  <a:gd name="f506" fmla="val 9107"/>
                  <a:gd name="f507" fmla="val 3071"/>
                  <a:gd name="f508" fmla="val 7673"/>
                  <a:gd name="f509" fmla="val 5506"/>
                  <a:gd name="f510" fmla="val 7273"/>
                  <a:gd name="f511" fmla="val 7607"/>
                  <a:gd name="f512" fmla="val 6572"/>
                  <a:gd name="f513" fmla="val 11310"/>
                  <a:gd name="f514" fmla="val 7773"/>
                  <a:gd name="f515" fmla="val 14612"/>
                  <a:gd name="f516" fmla="val 9674"/>
                  <a:gd name="f517" fmla="val 17581"/>
                  <a:gd name="f518" fmla="val 9641"/>
                  <a:gd name="f519" fmla="val 9608"/>
                  <a:gd name="f520" fmla="val 17614"/>
                  <a:gd name="f521" fmla="val 9574"/>
                  <a:gd name="f522" fmla="val 17648"/>
                  <a:gd name="f523" fmla="val 6806"/>
                  <a:gd name="f524" fmla="val 21083"/>
                  <a:gd name="f525" fmla="val 24786"/>
                  <a:gd name="f526" fmla="val 28556"/>
                  <a:gd name="f527" fmla="val 29423"/>
                  <a:gd name="f528" fmla="val 1"/>
                  <a:gd name="f529" fmla="val 31024"/>
                  <a:gd name="f530" fmla="val 468"/>
                  <a:gd name="f531" fmla="val 32191"/>
                  <a:gd name="f532" fmla="val 835"/>
                  <a:gd name="f533" fmla="val 2936"/>
                  <a:gd name="f534" fmla="val 3770"/>
                  <a:gd name="f535" fmla="val 8407"/>
                  <a:gd name="f536" fmla="val 34126"/>
                  <a:gd name="f537" fmla="val 12977"/>
                  <a:gd name="f538" fmla="val 34193"/>
                  <a:gd name="f539" fmla="val 34226"/>
                  <a:gd name="f540" fmla="val 19248"/>
                  <a:gd name="f541" fmla="val 20782"/>
                  <a:gd name="f542" fmla="val 34460"/>
                  <a:gd name="f543" fmla="val 22350"/>
                  <a:gd name="f544" fmla="val 34627"/>
                  <a:gd name="f545" fmla="val 22422"/>
                  <a:gd name="f546" fmla="val 34699"/>
                  <a:gd name="f547" fmla="val 22494"/>
                  <a:gd name="f548" fmla="val 34753"/>
                  <a:gd name="f549" fmla="val 22591"/>
                  <a:gd name="f550" fmla="val 22629"/>
                  <a:gd name="f551" fmla="val 22670"/>
                  <a:gd name="f552" fmla="val 34745"/>
                  <a:gd name="f553" fmla="val 34727"/>
                  <a:gd name="f554" fmla="val 34693"/>
                  <a:gd name="f555" fmla="val 22884"/>
                  <a:gd name="f556" fmla="val 23284"/>
                  <a:gd name="f557" fmla="val 34760"/>
                  <a:gd name="f558" fmla="val 24085"/>
                  <a:gd name="f559" fmla="val 34793"/>
                  <a:gd name="f560" fmla="val 24452"/>
                  <a:gd name="f561" fmla="val 24852"/>
                  <a:gd name="f562" fmla="val 34827"/>
                  <a:gd name="f563" fmla="val 25219"/>
                  <a:gd name="f564" fmla="val 25519"/>
                  <a:gd name="f565" fmla="val 34893"/>
                  <a:gd name="f566" fmla="val 25819"/>
                  <a:gd name="f567" fmla="val 34960"/>
                  <a:gd name="f568" fmla="val 26119"/>
                  <a:gd name="f569" fmla="val 34993"/>
                  <a:gd name="f570" fmla="val 26465"/>
                  <a:gd name="f571" fmla="val 35038"/>
                  <a:gd name="f572" fmla="val 26797"/>
                  <a:gd name="f573" fmla="val 35056"/>
                  <a:gd name="f574" fmla="val 27121"/>
                  <a:gd name="f575" fmla="val 28017"/>
                  <a:gd name="f576" fmla="val 28858"/>
                  <a:gd name="f577" fmla="val 34916"/>
                  <a:gd name="f578" fmla="val 31857"/>
                  <a:gd name="f579" fmla="val 34526"/>
                  <a:gd name="f580" fmla="val 32224"/>
                  <a:gd name="f581" fmla="val 32625"/>
                  <a:gd name="f582" fmla="val 33124"/>
                  <a:gd name="f583" fmla="val 30924"/>
                  <a:gd name="f584" fmla="val 34259"/>
                  <a:gd name="f585" fmla="val 28756"/>
                  <a:gd name="f586" fmla="val 26587"/>
                  <a:gd name="f587" fmla="val 37094"/>
                  <a:gd name="f588" fmla="val 24553"/>
                  <a:gd name="f589" fmla="val 38361"/>
                  <a:gd name="f590" fmla="val 22718"/>
                  <a:gd name="f591" fmla="val 40696"/>
                  <a:gd name="f592" fmla="val 20616"/>
                  <a:gd name="f593" fmla="val 40530"/>
                  <a:gd name="f594" fmla="val 40496"/>
                  <a:gd name="f595" fmla="val 17915"/>
                  <a:gd name="f596" fmla="val 40330"/>
                  <a:gd name="f597" fmla="val 39996"/>
                  <a:gd name="f598" fmla="val 17548"/>
                  <a:gd name="f599" fmla="val 39492"/>
                  <a:gd name="f600" fmla="val 17416"/>
                  <a:gd name="f601" fmla="val 38981"/>
                  <a:gd name="f602" fmla="val 17375"/>
                  <a:gd name="f603" fmla="val 38466"/>
                  <a:gd name="f604" fmla="val 37584"/>
                  <a:gd name="f605" fmla="val 36692"/>
                  <a:gd name="f606" fmla="val 17496"/>
                  <a:gd name="f607" fmla="val 35806"/>
                  <a:gd name="f608" fmla="val 35635"/>
                  <a:gd name="f609" fmla="val 35463"/>
                  <a:gd name="f610" fmla="val 17492"/>
                  <a:gd name="f611" fmla="val 35293"/>
                  <a:gd name="f612" fmla="val 17481"/>
                  <a:gd name="f613" fmla="val 33356"/>
                  <a:gd name="f614" fmla="val 17384"/>
                  <a:gd name="f615" fmla="val 31575"/>
                  <a:gd name="f616" fmla="val 16912"/>
                  <a:gd name="f617" fmla="val 29648"/>
                  <a:gd name="f618" fmla="val 29584"/>
                  <a:gd name="f619" fmla="val 29519"/>
                  <a:gd name="f620" fmla="val 16913"/>
                  <a:gd name="f621" fmla="val 29455"/>
                  <a:gd name="f622" fmla="val 28436"/>
                  <a:gd name="f623" fmla="val 27397"/>
                  <a:gd name="f624" fmla="val 16973"/>
                  <a:gd name="f625" fmla="val 26366"/>
                  <a:gd name="f626" fmla="val 25506"/>
                  <a:gd name="f627" fmla="val 24652"/>
                  <a:gd name="f628" fmla="val 16932"/>
                  <a:gd name="f629" fmla="val 23818"/>
                  <a:gd name="f630" fmla="val 16780"/>
                  <a:gd name="f631" fmla="val 23129"/>
                  <a:gd name="f632" fmla="val 16663"/>
                  <a:gd name="f633" fmla="val 22394"/>
                  <a:gd name="f634" fmla="val 16597"/>
                  <a:gd name="f635" fmla="val 21652"/>
                  <a:gd name="f636" fmla="val 20705"/>
                  <a:gd name="f637" fmla="val 19745"/>
                  <a:gd name="f638" fmla="val 16704"/>
                  <a:gd name="f639" fmla="val 16947"/>
                  <a:gd name="f640" fmla="val 20682"/>
                  <a:gd name="f641" fmla="val 21349"/>
                  <a:gd name="f642" fmla="val 10076"/>
                  <a:gd name="f643" fmla="val 7941"/>
                  <a:gd name="f644" fmla="val 5839"/>
                  <a:gd name="f645" fmla="val 21616"/>
                  <a:gd name="f646" fmla="val 3671"/>
                  <a:gd name="f647" fmla="val 20849"/>
                  <a:gd name="f648" fmla="val 1670"/>
                  <a:gd name="f649" fmla="val 19148"/>
                  <a:gd name="f650" fmla="val 402"/>
                  <a:gd name="f651" fmla="val 17080"/>
                  <a:gd name="f652" fmla="val 135"/>
                  <a:gd name="f653" fmla="val 16410"/>
                  <a:gd name="f654" fmla="val 50"/>
                  <a:gd name="f655" fmla="val 15805"/>
                  <a:gd name="f656" fmla="*/ f0 1 40697"/>
                  <a:gd name="f657" fmla="*/ f1 1 35057"/>
                  <a:gd name="f658" fmla="val f2"/>
                  <a:gd name="f659" fmla="val f3"/>
                  <a:gd name="f660" fmla="val f4"/>
                  <a:gd name="f661" fmla="+- f660 0 f658"/>
                  <a:gd name="f662" fmla="+- f659 0 f658"/>
                  <a:gd name="f663" fmla="*/ f662 1 40697"/>
                  <a:gd name="f664" fmla="*/ f661 1 35057"/>
                  <a:gd name="f665" fmla="*/ f658 1 f663"/>
                  <a:gd name="f666" fmla="*/ f659 1 f663"/>
                  <a:gd name="f667" fmla="*/ f658 1 f664"/>
                  <a:gd name="f668" fmla="*/ f660 1 f664"/>
                  <a:gd name="f669" fmla="*/ f665 f656 1"/>
                  <a:gd name="f670" fmla="*/ f666 f656 1"/>
                  <a:gd name="f671" fmla="*/ f668 f657 1"/>
                  <a:gd name="f672" fmla="*/ f667 f65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69" t="f672" r="f670" b="f671"/>
                <a:pathLst>
                  <a:path w="40697" h="3505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44" y="f45"/>
                      <a:pt x="f44" y="f46"/>
                    </a:cubicBezTo>
                    <a:cubicBezTo>
                      <a:pt x="f47" y="f48"/>
                      <a:pt x="f49" y="f50"/>
                      <a:pt x="f51" y="f52"/>
                    </a:cubicBezTo>
                    <a:cubicBezTo>
                      <a:pt x="f53" y="f54"/>
                      <a:pt x="f55" y="f6"/>
                      <a:pt x="f5" y="f6"/>
                    </a:cubicBezTo>
                    <a:close/>
                    <a:moveTo>
                      <a:pt x="f56" y="f57"/>
                    </a:moveTo>
                    <a:cubicBezTo>
                      <a:pt x="f58" y="f57"/>
                      <a:pt x="f59" y="f60"/>
                      <a:pt x="f61" y="f37"/>
                    </a:cubicBezTo>
                    <a:cubicBezTo>
                      <a:pt x="f62" y="f63"/>
                      <a:pt x="f64" y="f65"/>
                      <a:pt x="f66" y="f65"/>
                    </a:cubicBezTo>
                    <a:cubicBezTo>
                      <a:pt x="f67" y="f65"/>
                      <a:pt x="f68" y="f69"/>
                      <a:pt x="f70" y="f69"/>
                    </a:cubicBezTo>
                    <a:cubicBezTo>
                      <a:pt x="f71" y="f69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86" y="f87"/>
                    </a:cubicBezTo>
                    <a:cubicBezTo>
                      <a:pt x="f88" y="f89"/>
                      <a:pt x="f90" y="f91"/>
                      <a:pt x="f92" y="f91"/>
                    </a:cubicBezTo>
                    <a:cubicBezTo>
                      <a:pt x="f93" y="f91"/>
                      <a:pt x="f94" y="f95"/>
                      <a:pt x="f96" y="f95"/>
                    </a:cubicBezTo>
                    <a:cubicBezTo>
                      <a:pt x="f97" y="f95"/>
                      <a:pt x="f98" y="f87"/>
                      <a:pt x="f99" y="f100"/>
                    </a:cubicBezTo>
                    <a:cubicBezTo>
                      <a:pt x="f101" y="f102"/>
                      <a:pt x="f103" y="f104"/>
                      <a:pt x="f105" y="f106"/>
                    </a:cubicBezTo>
                    <a:cubicBezTo>
                      <a:pt x="f107" y="f108"/>
                      <a:pt x="f109" y="f110"/>
                      <a:pt x="f111" y="f112"/>
                    </a:cubicBezTo>
                    <a:cubicBezTo>
                      <a:pt x="f113" y="f114"/>
                      <a:pt x="f115" y="f116"/>
                      <a:pt x="f117" y="f118"/>
                    </a:cubicBezTo>
                    <a:cubicBezTo>
                      <a:pt x="f117" y="f119"/>
                      <a:pt x="f117" y="f120"/>
                      <a:pt x="f117" y="f121"/>
                    </a:cubicBezTo>
                    <a:cubicBezTo>
                      <a:pt x="f122" y="f123"/>
                      <a:pt x="f124" y="f57"/>
                      <a:pt x="f56" y="f57"/>
                    </a:cubicBezTo>
                    <a:close/>
                    <a:moveTo>
                      <a:pt x="f125" y="f126"/>
                    </a:moveTo>
                    <a:cubicBezTo>
                      <a:pt x="f127" y="f128"/>
                      <a:pt x="f129" y="f128"/>
                      <a:pt x="f130" y="f131"/>
                    </a:cubicBezTo>
                    <a:cubicBezTo>
                      <a:pt x="f132" y="f133"/>
                      <a:pt x="f134" y="f135"/>
                      <a:pt x="f136" y="f137"/>
                    </a:cubicBezTo>
                    <a:cubicBezTo>
                      <a:pt x="f138" y="f139"/>
                      <a:pt x="f140" y="f141"/>
                      <a:pt x="f142" y="f143"/>
                    </a:cubicBezTo>
                    <a:cubicBezTo>
                      <a:pt x="f144" y="f145"/>
                      <a:pt x="f146" y="f147"/>
                      <a:pt x="f148" y="f147"/>
                    </a:cubicBezTo>
                    <a:cubicBezTo>
                      <a:pt x="f149" y="f147"/>
                      <a:pt x="f150" y="f151"/>
                      <a:pt x="f152" y="f151"/>
                    </a:cubicBezTo>
                    <a:cubicBezTo>
                      <a:pt x="f153" y="f151"/>
                      <a:pt x="f154" y="f155"/>
                      <a:pt x="f156" y="f157"/>
                    </a:cubicBezTo>
                    <a:cubicBezTo>
                      <a:pt x="f158" y="f159"/>
                      <a:pt x="f160" y="f161"/>
                      <a:pt x="f162" y="f163"/>
                    </a:cubicBezTo>
                    <a:cubicBezTo>
                      <a:pt x="f164" y="f165"/>
                      <a:pt x="f166" y="f167"/>
                      <a:pt x="f168" y="f167"/>
                    </a:cubicBezTo>
                    <a:cubicBezTo>
                      <a:pt x="f169" y="f167"/>
                      <a:pt x="f170" y="f171"/>
                      <a:pt x="f172" y="f173"/>
                    </a:cubicBezTo>
                    <a:cubicBezTo>
                      <a:pt x="f174" y="f175"/>
                      <a:pt x="f176" y="f177"/>
                      <a:pt x="f178" y="f179"/>
                    </a:cubicBezTo>
                    <a:cubicBezTo>
                      <a:pt x="f180" y="f181"/>
                      <a:pt x="f182" y="f29"/>
                      <a:pt x="f183" y="f184"/>
                    </a:cubicBezTo>
                    <a:cubicBezTo>
                      <a:pt x="f185" y="f186"/>
                      <a:pt x="f187" y="f133"/>
                      <a:pt x="f188" y="f23"/>
                    </a:cubicBezTo>
                    <a:cubicBezTo>
                      <a:pt x="f189" y="f190"/>
                      <a:pt x="f191" y="f192"/>
                      <a:pt x="f193" y="f35"/>
                    </a:cubicBezTo>
                    <a:cubicBezTo>
                      <a:pt x="f193" y="f194"/>
                      <a:pt x="f193" y="f194"/>
                      <a:pt x="f195" y="f194"/>
                    </a:cubicBezTo>
                    <a:cubicBezTo>
                      <a:pt x="f196" y="f197"/>
                      <a:pt x="f32" y="f198"/>
                      <a:pt x="f199" y="f200"/>
                    </a:cubicBezTo>
                    <a:cubicBezTo>
                      <a:pt x="f201" y="f202"/>
                      <a:pt x="f203" y="f204"/>
                      <a:pt x="f205" y="f204"/>
                    </a:cubicBezTo>
                    <a:cubicBezTo>
                      <a:pt x="f206" y="f204"/>
                      <a:pt x="f207" y="f208"/>
                      <a:pt x="f209" y="f95"/>
                    </a:cubicBezTo>
                    <a:cubicBezTo>
                      <a:pt x="f210" y="f211"/>
                      <a:pt x="f212" y="f213"/>
                      <a:pt x="f214" y="f215"/>
                    </a:cubicBezTo>
                    <a:cubicBezTo>
                      <a:pt x="f216" y="f217"/>
                      <a:pt x="f218" y="f219"/>
                      <a:pt x="f125" y="f126"/>
                    </a:cubicBezTo>
                    <a:close/>
                    <a:moveTo>
                      <a:pt x="f220" y="f221"/>
                    </a:moveTo>
                    <a:cubicBezTo>
                      <a:pt x="f222" y="f223"/>
                      <a:pt x="f224" y="f225"/>
                      <a:pt x="f174" y="f226"/>
                    </a:cubicBezTo>
                    <a:cubicBezTo>
                      <a:pt x="f227" y="f228"/>
                      <a:pt x="f229" y="f230"/>
                      <a:pt x="f231" y="f232"/>
                    </a:cubicBezTo>
                    <a:cubicBezTo>
                      <a:pt x="f233" y="f234"/>
                      <a:pt x="f235" y="f236"/>
                      <a:pt x="f237" y="f238"/>
                    </a:cubicBezTo>
                    <a:cubicBezTo>
                      <a:pt x="f239" y="f236"/>
                      <a:pt x="f240" y="f234"/>
                      <a:pt x="f241" y="f232"/>
                    </a:cubicBezTo>
                    <a:cubicBezTo>
                      <a:pt x="f242" y="f243"/>
                      <a:pt x="f244" y="f245"/>
                      <a:pt x="f246" y="f247"/>
                    </a:cubicBezTo>
                    <a:cubicBezTo>
                      <a:pt x="f248" y="f249"/>
                      <a:pt x="f250" y="f251"/>
                      <a:pt x="f252" y="f253"/>
                    </a:cubicBezTo>
                    <a:cubicBezTo>
                      <a:pt x="f254" y="f255"/>
                      <a:pt x="f256" y="f257"/>
                      <a:pt x="f258" y="f259"/>
                    </a:cubicBezTo>
                    <a:cubicBezTo>
                      <a:pt x="f260" y="f261"/>
                      <a:pt x="f262" y="f263"/>
                      <a:pt x="f220" y="f221"/>
                    </a:cubicBezTo>
                    <a:close/>
                    <a:moveTo>
                      <a:pt x="f264" y="f123"/>
                    </a:moveTo>
                    <a:cubicBezTo>
                      <a:pt x="f265" y="f266"/>
                      <a:pt x="f267" y="f268"/>
                      <a:pt x="f269" y="f268"/>
                    </a:cubicBezTo>
                    <a:cubicBezTo>
                      <a:pt x="f270" y="f268"/>
                      <a:pt x="f271" y="f272"/>
                      <a:pt x="f273" y="f121"/>
                    </a:cubicBezTo>
                    <a:lnTo>
                      <a:pt x="f273" y="f121"/>
                    </a:lnTo>
                    <a:cubicBezTo>
                      <a:pt x="f274" y="f275"/>
                      <a:pt x="f276" y="f277"/>
                      <a:pt x="f278" y="f279"/>
                    </a:cubicBezTo>
                    <a:cubicBezTo>
                      <a:pt x="f280" y="f281"/>
                      <a:pt x="f282" y="f141"/>
                      <a:pt x="f283" y="f284"/>
                    </a:cubicBezTo>
                    <a:cubicBezTo>
                      <a:pt x="f285" y="f286"/>
                      <a:pt x="f287" y="f288"/>
                      <a:pt x="f289" y="f288"/>
                    </a:cubicBezTo>
                    <a:cubicBezTo>
                      <a:pt x="f290" y="f288"/>
                      <a:pt x="f291" y="f292"/>
                      <a:pt x="f293" y="f294"/>
                    </a:cubicBezTo>
                    <a:lnTo>
                      <a:pt x="f293" y="f294"/>
                    </a:lnTo>
                    <a:cubicBezTo>
                      <a:pt x="f295" y="f177"/>
                      <a:pt x="f296" y="f297"/>
                      <a:pt x="f298" y="f269"/>
                    </a:cubicBezTo>
                    <a:cubicBezTo>
                      <a:pt x="f299" y="f300"/>
                      <a:pt x="f301" y="f302"/>
                      <a:pt x="f303" y="f304"/>
                    </a:cubicBezTo>
                    <a:cubicBezTo>
                      <a:pt x="f305" y="f306"/>
                      <a:pt x="f307" y="f308"/>
                      <a:pt x="f309" y="f308"/>
                    </a:cubicBezTo>
                    <a:cubicBezTo>
                      <a:pt x="f310" y="f308"/>
                      <a:pt x="f311" y="f312"/>
                      <a:pt x="f313" y="f312"/>
                    </a:cubicBezTo>
                    <a:cubicBezTo>
                      <a:pt x="f314" y="f312"/>
                      <a:pt x="f315" y="f316"/>
                      <a:pt x="f317" y="f300"/>
                    </a:cubicBezTo>
                    <a:cubicBezTo>
                      <a:pt x="f318" y="f319"/>
                      <a:pt x="f320" y="f321"/>
                      <a:pt x="f322" y="f321"/>
                    </a:cubicBezTo>
                    <a:cubicBezTo>
                      <a:pt x="f323" y="f321"/>
                      <a:pt x="f324" y="f325"/>
                      <a:pt x="f326" y="f327"/>
                    </a:cubicBezTo>
                    <a:cubicBezTo>
                      <a:pt x="f129" y="f163"/>
                      <a:pt x="f134" y="f328"/>
                      <a:pt x="f329" y="f330"/>
                    </a:cubicBezTo>
                    <a:cubicBezTo>
                      <a:pt x="f331" y="f332"/>
                      <a:pt x="f333" y="f334"/>
                      <a:pt x="f153" y="f335"/>
                    </a:cubicBezTo>
                    <a:cubicBezTo>
                      <a:pt x="f336" y="f337"/>
                      <a:pt x="f338" y="f339"/>
                      <a:pt x="f340" y="f341"/>
                    </a:cubicBezTo>
                    <a:cubicBezTo>
                      <a:pt x="f36" y="f342"/>
                      <a:pt x="f343" y="f344"/>
                      <a:pt x="f345" y="f346"/>
                    </a:cubicBezTo>
                    <a:cubicBezTo>
                      <a:pt x="f347" y="f348"/>
                      <a:pt x="f349" y="f350"/>
                      <a:pt x="f351" y="f225"/>
                    </a:cubicBezTo>
                    <a:cubicBezTo>
                      <a:pt x="f352" y="f353"/>
                      <a:pt x="f354" y="f328"/>
                      <a:pt x="f355" y="f356"/>
                    </a:cubicBezTo>
                    <a:cubicBezTo>
                      <a:pt x="f357" y="f358"/>
                      <a:pt x="f359" y="f360"/>
                      <a:pt x="f361" y="f155"/>
                    </a:cubicBezTo>
                    <a:cubicBezTo>
                      <a:pt x="f362" y="f363"/>
                      <a:pt x="f364" y="f365"/>
                      <a:pt x="f366" y="f304"/>
                    </a:cubicBezTo>
                    <a:cubicBezTo>
                      <a:pt x="f367" y="f368"/>
                      <a:pt x="f369" y="f370"/>
                      <a:pt x="f371" y="f372"/>
                    </a:cubicBezTo>
                    <a:cubicBezTo>
                      <a:pt x="f235" y="f373"/>
                      <a:pt x="f374" y="f375"/>
                      <a:pt x="f191" y="f376"/>
                    </a:cubicBezTo>
                    <a:cubicBezTo>
                      <a:pt x="f377" y="f378"/>
                      <a:pt x="f379" y="f380"/>
                      <a:pt x="f381" y="f380"/>
                    </a:cubicBezTo>
                    <a:cubicBezTo>
                      <a:pt x="f382" y="f380"/>
                      <a:pt x="f383" y="f384"/>
                      <a:pt x="f385" y="f386"/>
                    </a:cubicBezTo>
                    <a:cubicBezTo>
                      <a:pt x="f387" y="f388"/>
                      <a:pt x="f389" y="f390"/>
                      <a:pt x="f156" y="f391"/>
                    </a:cubicBezTo>
                    <a:cubicBezTo>
                      <a:pt x="f392" y="f393"/>
                      <a:pt x="f28" y="f394"/>
                      <a:pt x="f395" y="f394"/>
                    </a:cubicBezTo>
                    <a:cubicBezTo>
                      <a:pt x="f396" y="f394"/>
                      <a:pt x="f397" y="f398"/>
                      <a:pt x="f399" y="f398"/>
                    </a:cubicBezTo>
                    <a:cubicBezTo>
                      <a:pt x="f400" y="f398"/>
                      <a:pt x="f401" y="f360"/>
                      <a:pt x="f402" y="f302"/>
                    </a:cubicBezTo>
                    <a:cubicBezTo>
                      <a:pt x="f403" y="f404"/>
                      <a:pt x="f405" y="f406"/>
                      <a:pt x="f407" y="f408"/>
                    </a:cubicBezTo>
                    <a:cubicBezTo>
                      <a:pt x="f409" y="f410"/>
                      <a:pt x="f276" y="f25"/>
                      <a:pt x="f264" y="f123"/>
                    </a:cubicBezTo>
                    <a:close/>
                    <a:moveTo>
                      <a:pt x="f411" y="f412"/>
                    </a:moveTo>
                    <a:cubicBezTo>
                      <a:pt x="f413" y="f412"/>
                      <a:pt x="f414" y="f415"/>
                      <a:pt x="f416" y="f417"/>
                    </a:cubicBezTo>
                    <a:cubicBezTo>
                      <a:pt x="f418" y="f419"/>
                      <a:pt x="f420" y="f421"/>
                      <a:pt x="f422" y="f421"/>
                    </a:cubicBezTo>
                    <a:cubicBezTo>
                      <a:pt x="f423" y="f421"/>
                      <a:pt x="f424" y="f425"/>
                      <a:pt x="f282" y="f426"/>
                    </a:cubicBezTo>
                    <a:cubicBezTo>
                      <a:pt x="f427" y="f428"/>
                      <a:pt x="f429" y="f430"/>
                      <a:pt x="f431" y="f430"/>
                    </a:cubicBezTo>
                    <a:cubicBezTo>
                      <a:pt x="f432" y="f430"/>
                      <a:pt x="f433" y="f434"/>
                      <a:pt x="f435" y="f436"/>
                    </a:cubicBezTo>
                    <a:cubicBezTo>
                      <a:pt x="f437" y="f438"/>
                      <a:pt x="f439" y="f328"/>
                      <a:pt x="f440" y="f441"/>
                    </a:cubicBezTo>
                    <a:cubicBezTo>
                      <a:pt x="f442" y="f228"/>
                      <a:pt x="f443" y="f444"/>
                      <a:pt x="f445" y="f446"/>
                    </a:cubicBezTo>
                    <a:cubicBezTo>
                      <a:pt x="f447" y="f448"/>
                      <a:pt x="f449" y="f450"/>
                      <a:pt x="f451" y="f450"/>
                    </a:cubicBezTo>
                    <a:cubicBezTo>
                      <a:pt x="f452" y="f453"/>
                      <a:pt x="f454" y="f455"/>
                      <a:pt x="f456" y="f455"/>
                    </a:cubicBezTo>
                    <a:cubicBezTo>
                      <a:pt x="f457" y="f455"/>
                      <a:pt x="f458" y="f459"/>
                      <a:pt x="f460" y="f446"/>
                    </a:cubicBezTo>
                    <a:cubicBezTo>
                      <a:pt x="f461" y="f462"/>
                      <a:pt x="f463" y="f464"/>
                      <a:pt x="f109" y="f448"/>
                    </a:cubicBezTo>
                    <a:cubicBezTo>
                      <a:pt x="f465" y="f466"/>
                      <a:pt x="f467" y="f468"/>
                      <a:pt x="f469" y="f468"/>
                    </a:cubicBezTo>
                    <a:cubicBezTo>
                      <a:pt x="f470" y="f468"/>
                      <a:pt x="f471" y="f472"/>
                      <a:pt x="f276" y="f473"/>
                    </a:cubicBezTo>
                    <a:cubicBezTo>
                      <a:pt x="f474" y="f446"/>
                      <a:pt x="f129" y="f475"/>
                      <a:pt x="f476" y="f477"/>
                    </a:cubicBezTo>
                    <a:cubicBezTo>
                      <a:pt x="f478" y="f479"/>
                      <a:pt x="f480" y="f341"/>
                      <a:pt x="f481" y="f341"/>
                    </a:cubicBezTo>
                    <a:lnTo>
                      <a:pt x="f482" y="f341"/>
                    </a:lnTo>
                    <a:cubicBezTo>
                      <a:pt x="f483" y="f484"/>
                      <a:pt x="f485" y="f486"/>
                      <a:pt x="f487" y="f225"/>
                    </a:cubicBezTo>
                    <a:cubicBezTo>
                      <a:pt x="f488" y="f489"/>
                      <a:pt x="f490" y="f376"/>
                      <a:pt x="f491" y="f492"/>
                    </a:cubicBezTo>
                    <a:cubicBezTo>
                      <a:pt x="f493" y="f372"/>
                      <a:pt x="f494" y="f495"/>
                      <a:pt x="f496" y="f360"/>
                    </a:cubicBezTo>
                    <a:cubicBezTo>
                      <a:pt x="f497" y="f498"/>
                      <a:pt x="f499" y="f412"/>
                      <a:pt x="f411" y="f412"/>
                    </a:cubicBezTo>
                    <a:close/>
                    <a:moveTo>
                      <a:pt x="f500" y="f2"/>
                    </a:moveTo>
                    <a:cubicBezTo>
                      <a:pt x="f501" y="f2"/>
                      <a:pt x="f502" y="f503"/>
                      <a:pt x="f504" y="f505"/>
                    </a:cubicBezTo>
                    <a:cubicBezTo>
                      <a:pt x="f506" y="f507"/>
                      <a:pt x="f508" y="f509"/>
                      <a:pt x="f510" y="f511"/>
                    </a:cubicBezTo>
                    <a:cubicBezTo>
                      <a:pt x="f512" y="f513"/>
                      <a:pt x="f514" y="f515"/>
                      <a:pt x="f516" y="f517"/>
                    </a:cubicBezTo>
                    <a:cubicBezTo>
                      <a:pt x="f518" y="f517"/>
                      <a:pt x="f519" y="f520"/>
                      <a:pt x="f521" y="f522"/>
                    </a:cubicBezTo>
                    <a:cubicBezTo>
                      <a:pt x="f523" y="f524"/>
                      <a:pt x="f359" y="f525"/>
                      <a:pt x="f258" y="f526"/>
                    </a:cubicBezTo>
                    <a:cubicBezTo>
                      <a:pt x="f256" y="f527"/>
                      <a:pt x="f528" y="f529"/>
                      <a:pt x="f530" y="f531"/>
                    </a:cubicBezTo>
                    <a:cubicBezTo>
                      <a:pt x="f532" y="f475"/>
                      <a:pt x="f533" y="f473"/>
                      <a:pt x="f534" y="f464"/>
                    </a:cubicBezTo>
                    <a:cubicBezTo>
                      <a:pt x="f535" y="f536"/>
                      <a:pt x="f537" y="f538"/>
                      <a:pt x="f481" y="f539"/>
                    </a:cubicBezTo>
                    <a:cubicBezTo>
                      <a:pt x="f540" y="f539"/>
                      <a:pt x="f541" y="f542"/>
                      <a:pt x="f543" y="f544"/>
                    </a:cubicBezTo>
                    <a:cubicBezTo>
                      <a:pt x="f545" y="f546"/>
                      <a:pt x="f547" y="f548"/>
                      <a:pt x="f549" y="f548"/>
                    </a:cubicBezTo>
                    <a:cubicBezTo>
                      <a:pt x="f550" y="f548"/>
                      <a:pt x="f551" y="f552"/>
                      <a:pt x="f409" y="f553"/>
                    </a:cubicBezTo>
                    <a:cubicBezTo>
                      <a:pt x="f474" y="f554"/>
                      <a:pt x="f490" y="f554"/>
                      <a:pt x="f555" y="f554"/>
                    </a:cubicBezTo>
                    <a:cubicBezTo>
                      <a:pt x="f556" y="f553"/>
                      <a:pt x="f496" y="f557"/>
                      <a:pt x="f558" y="f559"/>
                    </a:cubicBezTo>
                    <a:cubicBezTo>
                      <a:pt x="f560" y="f559"/>
                      <a:pt x="f561" y="f562"/>
                      <a:pt x="f563" y="f562"/>
                    </a:cubicBezTo>
                    <a:cubicBezTo>
                      <a:pt x="f564" y="f565"/>
                      <a:pt x="f566" y="f567"/>
                      <a:pt x="f568" y="f569"/>
                    </a:cubicBezTo>
                    <a:cubicBezTo>
                      <a:pt x="f570" y="f571"/>
                      <a:pt x="f572" y="f573"/>
                      <a:pt x="f574" y="f573"/>
                    </a:cubicBezTo>
                    <a:cubicBezTo>
                      <a:pt x="f575" y="f573"/>
                      <a:pt x="f576" y="f577"/>
                      <a:pt x="f445" y="f559"/>
                    </a:cubicBezTo>
                    <a:cubicBezTo>
                      <a:pt x="f578" y="f579"/>
                      <a:pt x="f580" y="f581"/>
                      <a:pt x="f582" y="f583"/>
                    </a:cubicBezTo>
                    <a:cubicBezTo>
                      <a:pt x="f584" y="f585"/>
                      <a:pt x="f92" y="f586"/>
                      <a:pt x="f587" y="f588"/>
                    </a:cubicBezTo>
                    <a:cubicBezTo>
                      <a:pt x="f589" y="f590"/>
                      <a:pt x="f591" y="f592"/>
                      <a:pt x="f593" y="f23"/>
                    </a:cubicBezTo>
                    <a:cubicBezTo>
                      <a:pt x="f594" y="f595"/>
                      <a:pt x="f596" y="f522"/>
                      <a:pt x="f597" y="f598"/>
                    </a:cubicBezTo>
                    <a:cubicBezTo>
                      <a:pt x="f599" y="f600"/>
                      <a:pt x="f601" y="f602"/>
                      <a:pt x="f603" y="f602"/>
                    </a:cubicBezTo>
                    <a:cubicBezTo>
                      <a:pt x="f604" y="f602"/>
                      <a:pt x="f605" y="f606"/>
                      <a:pt x="f607" y="f606"/>
                    </a:cubicBezTo>
                    <a:cubicBezTo>
                      <a:pt x="f608" y="f606"/>
                      <a:pt x="f609" y="f610"/>
                      <a:pt x="f611" y="f612"/>
                    </a:cubicBezTo>
                    <a:cubicBezTo>
                      <a:pt x="f613" y="f614"/>
                      <a:pt x="f615" y="f616"/>
                      <a:pt x="f617" y="f616"/>
                    </a:cubicBezTo>
                    <a:cubicBezTo>
                      <a:pt x="f618" y="f616"/>
                      <a:pt x="f619" y="f620"/>
                      <a:pt x="f621" y="f148"/>
                    </a:cubicBezTo>
                    <a:cubicBezTo>
                      <a:pt x="f622" y="f148"/>
                      <a:pt x="f623" y="f624"/>
                      <a:pt x="f625" y="f624"/>
                    </a:cubicBezTo>
                    <a:cubicBezTo>
                      <a:pt x="f626" y="f624"/>
                      <a:pt x="f627" y="f628"/>
                      <a:pt x="f629" y="f630"/>
                    </a:cubicBezTo>
                    <a:cubicBezTo>
                      <a:pt x="f631" y="f632"/>
                      <a:pt x="f633" y="f634"/>
                      <a:pt x="f635" y="f634"/>
                    </a:cubicBezTo>
                    <a:cubicBezTo>
                      <a:pt x="f636" y="f634"/>
                      <a:pt x="f637" y="f638"/>
                      <a:pt x="f485" y="f639"/>
                    </a:cubicBezTo>
                    <a:cubicBezTo>
                      <a:pt x="f329" y="f515"/>
                      <a:pt x="f640" y="f45"/>
                      <a:pt x="f641" y="f642"/>
                    </a:cubicBezTo>
                    <a:cubicBezTo>
                      <a:pt x="f134" y="f643"/>
                      <a:pt x="f132" y="f644"/>
                      <a:pt x="f645" y="f646"/>
                    </a:cubicBezTo>
                    <a:cubicBezTo>
                      <a:pt x="f647" y="f648"/>
                      <a:pt x="f649" y="f650"/>
                      <a:pt x="f651" y="f652"/>
                    </a:cubicBezTo>
                    <a:cubicBezTo>
                      <a:pt x="f653" y="f654"/>
                      <a:pt x="f655" y="f2"/>
                      <a:pt x="f500" y="f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4" name="Google Shape;1715;p34">
                <a:extLst>
                  <a:ext uri="{FF2B5EF4-FFF2-40B4-BE49-F238E27FC236}">
                    <a16:creationId xmlns:a16="http://schemas.microsoft.com/office/drawing/2014/main" id="{DDFD4D15-3FD0-4D59-8644-D64D55F9D638}"/>
                  </a:ext>
                </a:extLst>
              </p:cNvPr>
              <p:cNvSpPr/>
              <p:nvPr/>
            </p:nvSpPr>
            <p:spPr>
              <a:xfrm>
                <a:off x="3452719" y="2207891"/>
                <a:ext cx="97502" cy="105457"/>
              </a:xfrm>
              <a:custGeom>
                <a:gdLst>
                  <a:gd name="f0" fmla="val w"/>
                  <a:gd name="f1" fmla="val h"/>
                  <a:gd name="f2" fmla="val 0"/>
                  <a:gd name="f3" fmla="val 7093"/>
                  <a:gd name="f4" fmla="val 7672"/>
                  <a:gd name="f5" fmla="val 3944"/>
                  <a:gd name="f6" fmla="val 1390"/>
                  <a:gd name="f7" fmla="val 4247"/>
                  <a:gd name="f8" fmla="val 4534"/>
                  <a:gd name="f9" fmla="val 1467"/>
                  <a:gd name="f10" fmla="val 4791"/>
                  <a:gd name="f11" fmla="val 1737"/>
                  <a:gd name="f12" fmla="val 5759"/>
                  <a:gd name="f13" fmla="val 2771"/>
                  <a:gd name="f14" fmla="val 5406"/>
                  <a:gd name="f15" fmla="val 4458"/>
                  <a:gd name="f16" fmla="val 6107"/>
                  <a:gd name="f17" fmla="val 4145"/>
                  <a:gd name="f18" fmla="val 6272"/>
                  <a:gd name="f19" fmla="val 3841"/>
                  <a:gd name="f20" fmla="val 6345"/>
                  <a:gd name="f21" fmla="val 3552"/>
                  <a:gd name="f22" fmla="val 2208"/>
                  <a:gd name="f23" fmla="val 1200"/>
                  <a:gd name="f24" fmla="val 4756"/>
                  <a:gd name="f25" fmla="val 1255"/>
                  <a:gd name="f26" fmla="val 3438"/>
                  <a:gd name="f27" fmla="val 1289"/>
                  <a:gd name="f28" fmla="val 2537"/>
                  <a:gd name="f29" fmla="val 1756"/>
                  <a:gd name="f30" fmla="val 1904"/>
                  <a:gd name="f31" fmla="val 2423"/>
                  <a:gd name="f32" fmla="val 1503"/>
                  <a:gd name="f33" fmla="val 2512"/>
                  <a:gd name="f34" fmla="val 1517"/>
                  <a:gd name="f35" fmla="val 2601"/>
                  <a:gd name="f36" fmla="val 1523"/>
                  <a:gd name="f37" fmla="val 2691"/>
                  <a:gd name="f38" fmla="val 3116"/>
                  <a:gd name="f39" fmla="val 3544"/>
                  <a:gd name="f40" fmla="val 4132"/>
                  <a:gd name="f41" fmla="val 3742"/>
                  <a:gd name="f42" fmla="val 3425"/>
                  <a:gd name="f43" fmla="val 160"/>
                  <a:gd name="f44" fmla="val 3123"/>
                  <a:gd name="f45" fmla="val 369"/>
                  <a:gd name="f46" fmla="val 1522"/>
                  <a:gd name="f47" fmla="val 603"/>
                  <a:gd name="f48" fmla="val 321"/>
                  <a:gd name="f49" fmla="val 1570"/>
                  <a:gd name="f50" fmla="val 188"/>
                  <a:gd name="f51" fmla="val 3471"/>
                  <a:gd name="f52" fmla="val 5410"/>
                  <a:gd name="f53" fmla="val 1396"/>
                  <a:gd name="f54" fmla="val 3495"/>
                  <a:gd name="f55" fmla="val 3635"/>
                  <a:gd name="f56" fmla="val 3778"/>
                  <a:gd name="f57" fmla="val 7662"/>
                  <a:gd name="f58" fmla="val 3924"/>
                  <a:gd name="f59" fmla="val 7641"/>
                  <a:gd name="f60" fmla="val 6426"/>
                  <a:gd name="f61" fmla="val 7274"/>
                  <a:gd name="f62" fmla="val 4906"/>
                  <a:gd name="f63" fmla="val 6592"/>
                  <a:gd name="f64" fmla="val 2737"/>
                  <a:gd name="f65" fmla="val 6359"/>
                  <a:gd name="f66" fmla="val 1670"/>
                  <a:gd name="f67" fmla="val 5792"/>
                  <a:gd name="f68" fmla="val 503"/>
                  <a:gd name="f69" fmla="val 4691"/>
                  <a:gd name="f70" fmla="val 102"/>
                  <a:gd name="f71" fmla="val 4488"/>
                  <a:gd name="f72" fmla="val 31"/>
                  <a:gd name="f73" fmla="val 4303"/>
                  <a:gd name="f74" fmla="*/ f0 1 7093"/>
                  <a:gd name="f75" fmla="*/ f1 1 7672"/>
                  <a:gd name="f76" fmla="val f2"/>
                  <a:gd name="f77" fmla="val f3"/>
                  <a:gd name="f78" fmla="val f4"/>
                  <a:gd name="f79" fmla="+- f78 0 f76"/>
                  <a:gd name="f80" fmla="+- f77 0 f76"/>
                  <a:gd name="f81" fmla="*/ f80 1 7093"/>
                  <a:gd name="f82" fmla="*/ f79 1 7672"/>
                  <a:gd name="f83" fmla="*/ f76 1 f81"/>
                  <a:gd name="f84" fmla="*/ f77 1 f81"/>
                  <a:gd name="f85" fmla="*/ f76 1 f82"/>
                  <a:gd name="f86" fmla="*/ f78 1 f82"/>
                  <a:gd name="f87" fmla="*/ f83 f74 1"/>
                  <a:gd name="f88" fmla="*/ f84 f74 1"/>
                  <a:gd name="f89" fmla="*/ f86 f75 1"/>
                  <a:gd name="f90" fmla="*/ f85 f7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7" t="f90" r="f88" b="f89"/>
                <a:pathLst>
                  <a:path w="7093" h="7672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6"/>
                    </a:cubicBezTo>
                    <a:cubicBezTo>
                      <a:pt x="f38" y="f36"/>
                      <a:pt x="f39" y="f6"/>
                      <a:pt x="f5" y="f6"/>
                    </a:cubicBezTo>
                    <a:close/>
                    <a:moveTo>
                      <a:pt x="f40" y="f2"/>
                    </a:moveTo>
                    <a:cubicBezTo>
                      <a:pt x="f41" y="f2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2" y="f52"/>
                      <a:pt x="f53" y="f4"/>
                      <a:pt x="f54" y="f4"/>
                    </a:cubicBezTo>
                    <a:cubicBezTo>
                      <a:pt x="f55" y="f4"/>
                      <a:pt x="f56" y="f57"/>
                      <a:pt x="f58" y="f59"/>
                    </a:cubicBezTo>
                    <a:cubicBezTo>
                      <a:pt x="f60" y="f61"/>
                      <a:pt x="f3" y="f62"/>
                      <a:pt x="f63" y="f64"/>
                    </a:cubicBezTo>
                    <a:cubicBezTo>
                      <a:pt x="f65" y="f66"/>
                      <a:pt x="f67" y="f68"/>
                      <a:pt x="f69" y="f70"/>
                    </a:cubicBezTo>
                    <a:cubicBezTo>
                      <a:pt x="f71" y="f72"/>
                      <a:pt x="f73" y="f2"/>
                      <a:pt x="f40" y="f2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35" name="Google Shape;1716;p34">
            <a:extLst>
              <a:ext uri="{FF2B5EF4-FFF2-40B4-BE49-F238E27FC236}">
                <a16:creationId xmlns:a16="http://schemas.microsoft.com/office/drawing/2014/main" id="{77AC5EA7-A195-4455-AFFD-C31F2C9ABCC6}"/>
              </a:ext>
            </a:extLst>
          </p:cNvPr>
          <p:cNvSpPr txBox="1"/>
          <p:nvPr/>
        </p:nvSpPr>
        <p:spPr>
          <a:xfrm>
            <a:off x="714000" y="3289627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</a:t>
            </a:r>
          </a:p>
        </p:txBody>
      </p:sp>
      <p:sp>
        <p:nvSpPr>
          <p:cNvPr id="36" name="Google Shape;1717;p34">
            <a:extLst>
              <a:ext uri="{FF2B5EF4-FFF2-40B4-BE49-F238E27FC236}">
                <a16:creationId xmlns:a16="http://schemas.microsoft.com/office/drawing/2014/main" id="{4FB1955C-6A79-4346-99EE-CDB537F877B8}"/>
              </a:ext>
            </a:extLst>
          </p:cNvPr>
          <p:cNvSpPr txBox="1"/>
          <p:nvPr/>
        </p:nvSpPr>
        <p:spPr>
          <a:xfrm>
            <a:off x="2684998" y="3289627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37" name="Google Shape;1718;p34">
            <a:extLst>
              <a:ext uri="{FF2B5EF4-FFF2-40B4-BE49-F238E27FC236}">
                <a16:creationId xmlns:a16="http://schemas.microsoft.com/office/drawing/2014/main" id="{C29D3EC7-0072-41A4-BD65-FEEA40DD99F1}"/>
              </a:ext>
            </a:extLst>
          </p:cNvPr>
          <p:cNvSpPr txBox="1"/>
          <p:nvPr/>
        </p:nvSpPr>
        <p:spPr>
          <a:xfrm>
            <a:off x="6640802" y="3289627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</p:txBody>
      </p:sp>
      <p:sp>
        <p:nvSpPr>
          <p:cNvPr id="38" name="Google Shape;1719;p34">
            <a:extLst>
              <a:ext uri="{FF2B5EF4-FFF2-40B4-BE49-F238E27FC236}">
                <a16:creationId xmlns:a16="http://schemas.microsoft.com/office/drawing/2014/main" id="{F4766A20-F5B0-4078-9A5B-6B3D78E245B3}"/>
              </a:ext>
            </a:extLst>
          </p:cNvPr>
          <p:cNvSpPr txBox="1"/>
          <p:nvPr/>
        </p:nvSpPr>
        <p:spPr>
          <a:xfrm>
            <a:off x="4655996" y="3289627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</a:t>
            </a:r>
          </a:p>
        </p:txBody>
      </p:sp>
      <p:sp>
        <p:nvSpPr>
          <p:cNvPr id="39" name="Google Shape;1720;p34">
            <a:extLst>
              <a:ext uri="{FF2B5EF4-FFF2-40B4-BE49-F238E27FC236}">
                <a16:creationId xmlns:a16="http://schemas.microsoft.com/office/drawing/2014/main" id="{76DD4C8E-A9CE-4277-A562-C9F3315FF312}"/>
              </a:ext>
            </a:extLst>
          </p:cNvPr>
          <p:cNvSpPr txBox="1"/>
          <p:nvPr/>
        </p:nvSpPr>
        <p:spPr>
          <a:xfrm>
            <a:off x="2634395" y="3728804"/>
            <a:ext cx="1899601" cy="755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actually a cold place. It’s full of iron oxide dust</a:t>
            </a:r>
          </a:p>
        </p:txBody>
      </p:sp>
      <p:sp>
        <p:nvSpPr>
          <p:cNvPr id="40" name="Google Shape;1721;p34">
            <a:extLst>
              <a:ext uri="{FF2B5EF4-FFF2-40B4-BE49-F238E27FC236}">
                <a16:creationId xmlns:a16="http://schemas.microsoft.com/office/drawing/2014/main" id="{35C3B68A-D9B3-42BB-ADFD-7FFD53AF7BBE}"/>
              </a:ext>
            </a:extLst>
          </p:cNvPr>
          <p:cNvSpPr txBox="1"/>
          <p:nvPr/>
        </p:nvSpPr>
        <p:spPr>
          <a:xfrm>
            <a:off x="6585600" y="3728804"/>
            <a:ext cx="1899601" cy="755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a gas giant, composed mostly of hydrogen and helium</a:t>
            </a:r>
          </a:p>
        </p:txBody>
      </p:sp>
      <p:sp>
        <p:nvSpPr>
          <p:cNvPr id="41" name="Google Shape;1722;p34">
            <a:extLst>
              <a:ext uri="{FF2B5EF4-FFF2-40B4-BE49-F238E27FC236}">
                <a16:creationId xmlns:a16="http://schemas.microsoft.com/office/drawing/2014/main" id="{5CF085D5-A566-4396-A78D-7E454311B026}"/>
              </a:ext>
            </a:extLst>
          </p:cNvPr>
          <p:cNvSpPr txBox="1"/>
          <p:nvPr/>
        </p:nvSpPr>
        <p:spPr>
          <a:xfrm>
            <a:off x="4610002" y="3728804"/>
            <a:ext cx="1899601" cy="755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is the second planet from the Sun</a:t>
            </a:r>
          </a:p>
        </p:txBody>
      </p:sp>
      <p:sp>
        <p:nvSpPr>
          <p:cNvPr id="42" name="Google Shape;1723;p34">
            <a:extLst>
              <a:ext uri="{FF2B5EF4-FFF2-40B4-BE49-F238E27FC236}">
                <a16:creationId xmlns:a16="http://schemas.microsoft.com/office/drawing/2014/main" id="{55E3CAD6-B73C-4E0A-876D-D2A4A3DBD618}"/>
              </a:ext>
            </a:extLst>
          </p:cNvPr>
          <p:cNvSpPr txBox="1"/>
          <p:nvPr/>
        </p:nvSpPr>
        <p:spPr>
          <a:xfrm>
            <a:off x="658797" y="3728804"/>
            <a:ext cx="1899601" cy="755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the biggest planet in the Solar System</a:t>
            </a:r>
          </a:p>
        </p:txBody>
      </p:sp>
      <p:sp>
        <p:nvSpPr>
          <p:cNvPr id="43" name="Google Shape;1724;p34">
            <a:extLst>
              <a:ext uri="{FF2B5EF4-FFF2-40B4-BE49-F238E27FC236}">
                <a16:creationId xmlns:a16="http://schemas.microsoft.com/office/drawing/2014/main" id="{DB4F7D15-EFA9-48BC-920E-4D4F359453AF}"/>
              </a:ext>
            </a:extLst>
          </p:cNvPr>
          <p:cNvSpPr/>
          <p:nvPr/>
        </p:nvSpPr>
        <p:spPr>
          <a:xfrm rot="367323">
            <a:off x="1968227" y="1776625"/>
            <a:ext cx="365403" cy="458626"/>
          </a:xfrm>
          <a:custGeom>
            <a:gdLst>
              <a:gd name="f0" fmla="val w"/>
              <a:gd name="f1" fmla="val h"/>
              <a:gd name="f2" fmla="val 0"/>
              <a:gd name="f3" fmla="val 25979"/>
              <a:gd name="f4" fmla="val 32607"/>
              <a:gd name="f5" fmla="val 2024"/>
              <a:gd name="f6" fmla="val 1"/>
              <a:gd name="f7" fmla="val 1380"/>
              <a:gd name="f8" fmla="val 753"/>
              <a:gd name="f9" fmla="val 95"/>
              <a:gd name="f10" fmla="val 167"/>
              <a:gd name="f11" fmla="val 344"/>
              <a:gd name="f12" fmla="val 34"/>
              <a:gd name="f13" fmla="val 378"/>
              <a:gd name="f14" fmla="val 544"/>
              <a:gd name="f15" fmla="val 134"/>
              <a:gd name="f16" fmla="val 611"/>
              <a:gd name="f17" fmla="val 1602"/>
              <a:gd name="f18" fmla="val 1412"/>
              <a:gd name="f19" fmla="val 3169"/>
              <a:gd name="f20" fmla="val 2045"/>
              <a:gd name="f21" fmla="val 4737"/>
              <a:gd name="f22" fmla="val 2512"/>
              <a:gd name="f23" fmla="val 6272"/>
              <a:gd name="f24" fmla="val 2979"/>
              <a:gd name="f25" fmla="val 7606"/>
              <a:gd name="f26" fmla="val 3747"/>
              <a:gd name="f27" fmla="val 9074"/>
              <a:gd name="f28" fmla="val 4347"/>
              <a:gd name="f29" fmla="val 12443"/>
              <a:gd name="f30" fmla="val 5715"/>
              <a:gd name="f31" fmla="val 14711"/>
              <a:gd name="f32" fmla="val 7216"/>
              <a:gd name="f33" fmla="val 16846"/>
              <a:gd name="f34" fmla="val 10218"/>
              <a:gd name="f35" fmla="val 18881"/>
              <a:gd name="f36" fmla="val 13087"/>
              <a:gd name="f37" fmla="val 19848"/>
              <a:gd name="f38" fmla="val 16489"/>
              <a:gd name="f39" fmla="val 20015"/>
              <a:gd name="f40" fmla="val 19992"/>
              <a:gd name="f41" fmla="val 20148"/>
              <a:gd name="f42" fmla="val 22894"/>
              <a:gd name="f43" fmla="val 19214"/>
              <a:gd name="f44" fmla="val 25929"/>
              <a:gd name="f45" fmla="val 18614"/>
              <a:gd name="f46" fmla="val 28865"/>
              <a:gd name="f47" fmla="val 18380"/>
              <a:gd name="f48" fmla="val 28464"/>
              <a:gd name="f49" fmla="val 18213"/>
              <a:gd name="f50" fmla="val 28031"/>
              <a:gd name="f51" fmla="val 18013"/>
              <a:gd name="f52" fmla="val 27630"/>
              <a:gd name="f53" fmla="val 17513"/>
              <a:gd name="f54" fmla="val 26663"/>
              <a:gd name="f55" fmla="val 16912"/>
              <a:gd name="f56" fmla="val 26096"/>
              <a:gd name="f57" fmla="val 16212"/>
              <a:gd name="f58" fmla="val 25329"/>
              <a:gd name="f59" fmla="val 16082"/>
              <a:gd name="f60" fmla="val 25190"/>
              <a:gd name="f61" fmla="val 15932"/>
              <a:gd name="f62" fmla="val 25130"/>
              <a:gd name="f63" fmla="val 15785"/>
              <a:gd name="f64" fmla="val 15404"/>
              <a:gd name="f65" fmla="val 15048"/>
              <a:gd name="f66" fmla="val 25529"/>
              <a:gd name="f67" fmla="val 15145"/>
              <a:gd name="f68" fmla="val 25963"/>
              <a:gd name="f69" fmla="val 15569"/>
              <a:gd name="f70" fmla="val 27924"/>
              <a:gd name="f71" fmla="val 16699"/>
              <a:gd name="f72" fmla="val 19349"/>
              <a:gd name="f73" fmla="val 19403"/>
              <a:gd name="f74" fmla="val 19458"/>
              <a:gd name="f75" fmla="val 32605"/>
              <a:gd name="f76" fmla="val 19514"/>
              <a:gd name="f77" fmla="val 32601"/>
              <a:gd name="f78" fmla="val 20782"/>
              <a:gd name="f79" fmla="val 32534"/>
              <a:gd name="f80" fmla="val 22049"/>
              <a:gd name="f81" fmla="val 31366"/>
              <a:gd name="f82" fmla="val 22883"/>
              <a:gd name="f83" fmla="val 30532"/>
              <a:gd name="f84" fmla="val 23817"/>
              <a:gd name="f85" fmla="val 29532"/>
              <a:gd name="f86" fmla="val 25185"/>
              <a:gd name="f87" fmla="val 29232"/>
              <a:gd name="f88" fmla="val 25685"/>
              <a:gd name="f89" fmla="val 27831"/>
              <a:gd name="f90" fmla="val 27004"/>
              <a:gd name="f91" fmla="val 25249"/>
              <a:gd name="f92" fmla="val 26412"/>
              <a:gd name="f93" fmla="val 24519"/>
              <a:gd name="f94" fmla="val 24335"/>
              <a:gd name="f95" fmla="val 24152"/>
              <a:gd name="f96" fmla="val 26449"/>
              <a:gd name="f97" fmla="val 23984"/>
              <a:gd name="f98" fmla="val 26530"/>
              <a:gd name="f99" fmla="val 23250"/>
              <a:gd name="f100" fmla="val 26897"/>
              <a:gd name="f101" fmla="val 22450"/>
              <a:gd name="f102" fmla="val 27163"/>
              <a:gd name="f103" fmla="val 21749"/>
              <a:gd name="f104" fmla="val 21616"/>
              <a:gd name="f105" fmla="val 27730"/>
              <a:gd name="f106" fmla="val 21516"/>
              <a:gd name="f107" fmla="val 21416"/>
              <a:gd name="f108" fmla="val 27931"/>
              <a:gd name="f109" fmla="val 21582"/>
              <a:gd name="f110" fmla="val 27197"/>
              <a:gd name="f111" fmla="val 21683"/>
              <a:gd name="f112" fmla="val 26430"/>
              <a:gd name="f113" fmla="val 21849"/>
              <a:gd name="f114" fmla="val 25662"/>
              <a:gd name="f115" fmla="val 22216"/>
              <a:gd name="f116" fmla="val 23861"/>
              <a:gd name="f117" fmla="val 22683"/>
              <a:gd name="f118" fmla="val 22160"/>
              <a:gd name="f119" fmla="val 22617"/>
              <a:gd name="f120" fmla="val 20292"/>
              <a:gd name="f121" fmla="val 22483"/>
              <a:gd name="f122" fmla="val 16422"/>
              <a:gd name="f123" fmla="val 12386"/>
              <a:gd name="f124" fmla="val 19247"/>
              <a:gd name="f125" fmla="val 9184"/>
              <a:gd name="f126" fmla="val 17179"/>
              <a:gd name="f127" fmla="val 6248"/>
              <a:gd name="f128" fmla="val 14744"/>
              <a:gd name="f129" fmla="val 3913"/>
              <a:gd name="f130" fmla="val 11308"/>
              <a:gd name="f131" fmla="val 2646"/>
              <a:gd name="f132" fmla="val 9574"/>
              <a:gd name="f133" fmla="val 1979"/>
              <a:gd name="f134" fmla="val 7806"/>
              <a:gd name="f135" fmla="val 1111"/>
              <a:gd name="f136" fmla="val 6005"/>
              <a:gd name="f137" fmla="val 678"/>
              <a:gd name="f138" fmla="val 4766"/>
              <a:gd name="f139" fmla="val 408"/>
              <a:gd name="f140" fmla="val 3361"/>
              <a:gd name="f141" fmla="*/ f0 1 25979"/>
              <a:gd name="f142" fmla="*/ f1 1 32607"/>
              <a:gd name="f143" fmla="val f2"/>
              <a:gd name="f144" fmla="val f3"/>
              <a:gd name="f145" fmla="val f4"/>
              <a:gd name="f146" fmla="+- f145 0 f143"/>
              <a:gd name="f147" fmla="+- f144 0 f143"/>
              <a:gd name="f148" fmla="*/ f147 1 25979"/>
              <a:gd name="f149" fmla="*/ f146 1 32607"/>
              <a:gd name="f150" fmla="*/ f143 1 f148"/>
              <a:gd name="f151" fmla="*/ f144 1 f148"/>
              <a:gd name="f152" fmla="*/ f143 1 f149"/>
              <a:gd name="f153" fmla="*/ f145 1 f149"/>
              <a:gd name="f154" fmla="*/ f150 f141 1"/>
              <a:gd name="f155" fmla="*/ f151 f141 1"/>
              <a:gd name="f156" fmla="*/ f153 f142 1"/>
              <a:gd name="f157" fmla="*/ f152 f14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4" t="f157" r="f155" b="f156"/>
            <a:pathLst>
              <a:path w="25979" h="32607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2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2"/>
                </a:cubicBezTo>
                <a:cubicBezTo>
                  <a:pt x="f64" y="f62"/>
                  <a:pt x="f65" y="f66"/>
                  <a:pt x="f67" y="f68"/>
                </a:cubicBezTo>
                <a:cubicBezTo>
                  <a:pt x="f69" y="f70"/>
                  <a:pt x="f71" y="f4"/>
                  <a:pt x="f72" y="f4"/>
                </a:cubicBezTo>
                <a:cubicBezTo>
                  <a:pt x="f73" y="f4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3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3" y="f52"/>
                </a:cubicBezTo>
                <a:cubicBezTo>
                  <a:pt x="f104" y="f105"/>
                  <a:pt x="f106" y="f89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06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6"/>
                  <a:pt x="f5" y="f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4" name="Google Shape;1725;p34">
            <a:extLst>
              <a:ext uri="{FF2B5EF4-FFF2-40B4-BE49-F238E27FC236}">
                <a16:creationId xmlns:a16="http://schemas.microsoft.com/office/drawing/2014/main" id="{1A3FDFA7-30A7-410F-8ADE-36472BAF73B9}"/>
              </a:ext>
            </a:extLst>
          </p:cNvPr>
          <p:cNvSpPr/>
          <p:nvPr/>
        </p:nvSpPr>
        <p:spPr>
          <a:xfrm rot="5834390" flipH="1">
            <a:off x="6719605" y="1960034"/>
            <a:ext cx="519580" cy="285384"/>
          </a:xfrm>
          <a:custGeom>
            <a:gdLst>
              <a:gd name="f0" fmla="val w"/>
              <a:gd name="f1" fmla="val h"/>
              <a:gd name="f2" fmla="val 0"/>
              <a:gd name="f3" fmla="val 36942"/>
              <a:gd name="f4" fmla="val 20291"/>
              <a:gd name="f5" fmla="val 31533"/>
              <a:gd name="f6" fmla="val 1"/>
              <a:gd name="f7" fmla="val 30485"/>
              <a:gd name="f8" fmla="val 29624"/>
              <a:gd name="f9" fmla="val 988"/>
              <a:gd name="f10" fmla="val 28838"/>
              <a:gd name="f11" fmla="val 1570"/>
              <a:gd name="f12" fmla="val 27304"/>
              <a:gd name="f13" fmla="val 2671"/>
              <a:gd name="f14" fmla="val 26370"/>
              <a:gd name="f15" fmla="val 3738"/>
              <a:gd name="f16" fmla="val 25202"/>
              <a:gd name="f17" fmla="val 5139"/>
              <a:gd name="f18" fmla="val 24885"/>
              <a:gd name="f19" fmla="val 5514"/>
              <a:gd name="f20" fmla="val 25216"/>
              <a:gd name="f21" fmla="val 6013"/>
              <a:gd name="f22" fmla="val 25634"/>
              <a:gd name="f23" fmla="val 25700"/>
              <a:gd name="f24" fmla="val 25768"/>
              <a:gd name="f25" fmla="val 6000"/>
              <a:gd name="f26" fmla="val 25836"/>
              <a:gd name="f27" fmla="val 5973"/>
              <a:gd name="f28" fmla="val 26937"/>
              <a:gd name="f29" fmla="val 5573"/>
              <a:gd name="f30" fmla="val 27938"/>
              <a:gd name="f31" fmla="val 4939"/>
              <a:gd name="f32" fmla="val 28972"/>
              <a:gd name="f33" fmla="val 4372"/>
              <a:gd name="f34" fmla="val 29172"/>
              <a:gd name="f35" fmla="val 4239"/>
              <a:gd name="f36" fmla="val 29472"/>
              <a:gd name="f37" fmla="val 4105"/>
              <a:gd name="f38" fmla="val 29739"/>
              <a:gd name="f39" fmla="val 3972"/>
              <a:gd name="f40" fmla="val 29706"/>
              <a:gd name="f41" fmla="val 4172"/>
              <a:gd name="f42" fmla="val 29639"/>
              <a:gd name="f43" fmla="val 4405"/>
              <a:gd name="f44" fmla="val 29572"/>
              <a:gd name="f45" fmla="val 4639"/>
              <a:gd name="f46" fmla="val 28938"/>
              <a:gd name="f47" fmla="val 6240"/>
              <a:gd name="f48" fmla="val 28104"/>
              <a:gd name="f49" fmla="val 7474"/>
              <a:gd name="f50" fmla="val 26870"/>
              <a:gd name="f51" fmla="val 8642"/>
              <a:gd name="f52" fmla="val 24569"/>
              <a:gd name="f53" fmla="val 10877"/>
              <a:gd name="f54" fmla="val 22200"/>
              <a:gd name="f55" fmla="val 12144"/>
              <a:gd name="f56" fmla="val 19432"/>
              <a:gd name="f57" fmla="val 13712"/>
              <a:gd name="f58" fmla="val 16496"/>
              <a:gd name="f59" fmla="val 15346"/>
              <a:gd name="f60" fmla="val 13027"/>
              <a:gd name="f61" fmla="val 16948"/>
              <a:gd name="f62" fmla="val 9725"/>
              <a:gd name="f63" fmla="val 17581"/>
              <a:gd name="f64" fmla="val 7591"/>
              <a:gd name="f65" fmla="val 17978"/>
              <a:gd name="f66" fmla="val 5181"/>
              <a:gd name="f67" fmla="val 18431"/>
              <a:gd name="f68" fmla="val 2892"/>
              <a:gd name="f69" fmla="val 2103"/>
              <a:gd name="f70" fmla="val 1329"/>
              <a:gd name="f71" fmla="val 18377"/>
              <a:gd name="f72" fmla="val 585"/>
              <a:gd name="f73" fmla="val 18249"/>
              <a:gd name="f74" fmla="val 561"/>
              <a:gd name="f75" fmla="val 18244"/>
              <a:gd name="f76" fmla="val 538"/>
              <a:gd name="f77" fmla="val 18242"/>
              <a:gd name="f78" fmla="val 516"/>
              <a:gd name="f79" fmla="val 216"/>
              <a:gd name="f80" fmla="val 18634"/>
              <a:gd name="f81" fmla="val 218"/>
              <a:gd name="f82" fmla="val 18882"/>
              <a:gd name="f83" fmla="val 1094"/>
              <a:gd name="f84" fmla="val 19996"/>
              <a:gd name="f85" fmla="val 2840"/>
              <a:gd name="f86" fmla="val 20290"/>
              <a:gd name="f87" fmla="val 4607"/>
              <a:gd name="f88" fmla="val 6069"/>
              <a:gd name="f89" fmla="val 7545"/>
              <a:gd name="f90" fmla="val 20089"/>
              <a:gd name="f91" fmla="val 8557"/>
              <a:gd name="f92" fmla="val 19983"/>
              <a:gd name="f93" fmla="val 12326"/>
              <a:gd name="f94" fmla="val 19549"/>
              <a:gd name="f95" fmla="val 16196"/>
              <a:gd name="f96" fmla="val 18115"/>
              <a:gd name="f97" fmla="val 19532"/>
              <a:gd name="f98" fmla="val 16314"/>
              <a:gd name="f99" fmla="val 22567"/>
              <a:gd name="f100" fmla="val 14679"/>
              <a:gd name="f101" fmla="val 25569"/>
              <a:gd name="f102" fmla="val 13278"/>
              <a:gd name="f103" fmla="val 28071"/>
              <a:gd name="f104" fmla="val 10843"/>
              <a:gd name="f105" fmla="val 29439"/>
              <a:gd name="f106" fmla="val 9476"/>
              <a:gd name="f107" fmla="val 30406"/>
              <a:gd name="f108" fmla="val 8442"/>
              <a:gd name="f109" fmla="val 31240"/>
              <a:gd name="f110" fmla="val 6707"/>
              <a:gd name="f111" fmla="val 31607"/>
              <a:gd name="f112" fmla="val 5940"/>
              <a:gd name="f113" fmla="val 32041"/>
              <a:gd name="f114" fmla="val 32274"/>
              <a:gd name="f115" fmla="val 4305"/>
              <a:gd name="f116" fmla="val 32307"/>
              <a:gd name="f117" fmla="val 4205"/>
              <a:gd name="f118" fmla="val 32341"/>
              <a:gd name="f119" fmla="val 32374"/>
              <a:gd name="f120" fmla="val 4005"/>
              <a:gd name="f121" fmla="val 32741"/>
              <a:gd name="f122" fmla="val 33141"/>
              <a:gd name="f123" fmla="val 4739"/>
              <a:gd name="f124" fmla="val 33475"/>
              <a:gd name="f125" fmla="val 5072"/>
              <a:gd name="f126" fmla="val 34242"/>
              <a:gd name="f127" fmla="val 5840"/>
              <a:gd name="f128" fmla="val 34776"/>
              <a:gd name="f129" fmla="val 35877"/>
              <a:gd name="f130" fmla="val 6874"/>
              <a:gd name="f131" fmla="val 35915"/>
              <a:gd name="f132" fmla="val 6878"/>
              <a:gd name="f133" fmla="val 35953"/>
              <a:gd name="f134" fmla="val 6880"/>
              <a:gd name="f135" fmla="val 35990"/>
              <a:gd name="f136" fmla="val 36535"/>
              <a:gd name="f137" fmla="val 6437"/>
              <a:gd name="f138" fmla="val 36911"/>
              <a:gd name="f139" fmla="val 5906"/>
              <a:gd name="f140" fmla="val 36811"/>
              <a:gd name="f141" fmla="val 4439"/>
              <a:gd name="f142" fmla="val 36043"/>
              <a:gd name="f143" fmla="val 3705"/>
              <a:gd name="f144" fmla="val 35009"/>
              <a:gd name="f145" fmla="val 2737"/>
              <a:gd name="f146" fmla="val 34142"/>
              <a:gd name="f147" fmla="val 1904"/>
              <a:gd name="f148" fmla="val 33175"/>
              <a:gd name="f149" fmla="val 402"/>
              <a:gd name="f150" fmla="val 32007"/>
              <a:gd name="f151" fmla="val 69"/>
              <a:gd name="f152" fmla="val 31845"/>
              <a:gd name="f153" fmla="val 22"/>
              <a:gd name="f154" fmla="val 31687"/>
              <a:gd name="f155" fmla="*/ f0 1 36942"/>
              <a:gd name="f156" fmla="*/ f1 1 20291"/>
              <a:gd name="f157" fmla="val f2"/>
              <a:gd name="f158" fmla="val f3"/>
              <a:gd name="f159" fmla="val f4"/>
              <a:gd name="f160" fmla="+- f159 0 f157"/>
              <a:gd name="f161" fmla="+- f158 0 f157"/>
              <a:gd name="f162" fmla="*/ f161 1 36942"/>
              <a:gd name="f163" fmla="*/ f160 1 20291"/>
              <a:gd name="f164" fmla="*/ f157 1 f162"/>
              <a:gd name="f165" fmla="*/ f158 1 f162"/>
              <a:gd name="f166" fmla="*/ f157 1 f163"/>
              <a:gd name="f167" fmla="*/ f159 1 f163"/>
              <a:gd name="f168" fmla="*/ f164 f155 1"/>
              <a:gd name="f169" fmla="*/ f165 f155 1"/>
              <a:gd name="f170" fmla="*/ f167 f156 1"/>
              <a:gd name="f171" fmla="*/ f166 f15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8" t="f171" r="f169" b="f170"/>
            <a:pathLst>
              <a:path w="36942" h="20291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1"/>
                </a:cubicBezTo>
                <a:cubicBezTo>
                  <a:pt x="f23" y="f21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lnTo>
                  <a:pt x="f38" y="f39"/>
                </a:ln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7"/>
                </a:cubicBezTo>
                <a:cubicBezTo>
                  <a:pt x="f69" y="f67"/>
                  <a:pt x="f70" y="f71"/>
                  <a:pt x="f72" y="f73"/>
                </a:cubicBezTo>
                <a:cubicBezTo>
                  <a:pt x="f74" y="f75"/>
                  <a:pt x="f76" y="f77"/>
                  <a:pt x="f78" y="f77"/>
                </a:cubicBezTo>
                <a:cubicBezTo>
                  <a:pt x="f79" y="f77"/>
                  <a:pt x="f6" y="f80"/>
                  <a:pt x="f81" y="f82"/>
                </a:cubicBez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7"/>
                  <a:pt x="f114" y="f115"/>
                </a:cubicBezTo>
                <a:cubicBezTo>
                  <a:pt x="f116" y="f117"/>
                  <a:pt x="f118" y="f37"/>
                  <a:pt x="f119" y="f120"/>
                </a:cubicBezTo>
                <a:cubicBezTo>
                  <a:pt x="f121" y="f33"/>
                  <a:pt x="f122" y="f123"/>
                  <a:pt x="f124" y="f125"/>
                </a:cubicBezTo>
                <a:cubicBezTo>
                  <a:pt x="f126" y="f127"/>
                  <a:pt x="f128" y="f110"/>
                  <a:pt x="f129" y="f130"/>
                </a:cubicBezTo>
                <a:cubicBezTo>
                  <a:pt x="f131" y="f132"/>
                  <a:pt x="f133" y="f134"/>
                  <a:pt x="f135" y="f134"/>
                </a:cubicBezTo>
                <a:cubicBezTo>
                  <a:pt x="f136" y="f134"/>
                  <a:pt x="f3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6"/>
                  <a:pt x="f5" y="f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5" name="Google Shape;1726;p34">
            <a:extLst>
              <a:ext uri="{FF2B5EF4-FFF2-40B4-BE49-F238E27FC236}">
                <a16:creationId xmlns:a16="http://schemas.microsoft.com/office/drawing/2014/main" id="{1A698B8E-089A-460B-9EDE-CE5498CB46CE}"/>
              </a:ext>
            </a:extLst>
          </p:cNvPr>
          <p:cNvSpPr/>
          <p:nvPr/>
        </p:nvSpPr>
        <p:spPr>
          <a:xfrm rot="9900195">
            <a:off x="4865530" y="2619555"/>
            <a:ext cx="365439" cy="458672"/>
          </a:xfrm>
          <a:custGeom>
            <a:gdLst>
              <a:gd name="f0" fmla="val w"/>
              <a:gd name="f1" fmla="val h"/>
              <a:gd name="f2" fmla="val 0"/>
              <a:gd name="f3" fmla="val 25979"/>
              <a:gd name="f4" fmla="val 32607"/>
              <a:gd name="f5" fmla="val 2024"/>
              <a:gd name="f6" fmla="val 1"/>
              <a:gd name="f7" fmla="val 1380"/>
              <a:gd name="f8" fmla="val 753"/>
              <a:gd name="f9" fmla="val 95"/>
              <a:gd name="f10" fmla="val 167"/>
              <a:gd name="f11" fmla="val 344"/>
              <a:gd name="f12" fmla="val 34"/>
              <a:gd name="f13" fmla="val 378"/>
              <a:gd name="f14" fmla="val 544"/>
              <a:gd name="f15" fmla="val 134"/>
              <a:gd name="f16" fmla="val 611"/>
              <a:gd name="f17" fmla="val 1602"/>
              <a:gd name="f18" fmla="val 1412"/>
              <a:gd name="f19" fmla="val 3169"/>
              <a:gd name="f20" fmla="val 2045"/>
              <a:gd name="f21" fmla="val 4737"/>
              <a:gd name="f22" fmla="val 2512"/>
              <a:gd name="f23" fmla="val 6272"/>
              <a:gd name="f24" fmla="val 2979"/>
              <a:gd name="f25" fmla="val 7606"/>
              <a:gd name="f26" fmla="val 3747"/>
              <a:gd name="f27" fmla="val 9074"/>
              <a:gd name="f28" fmla="val 4347"/>
              <a:gd name="f29" fmla="val 12443"/>
              <a:gd name="f30" fmla="val 5715"/>
              <a:gd name="f31" fmla="val 14711"/>
              <a:gd name="f32" fmla="val 7216"/>
              <a:gd name="f33" fmla="val 16846"/>
              <a:gd name="f34" fmla="val 10218"/>
              <a:gd name="f35" fmla="val 18881"/>
              <a:gd name="f36" fmla="val 13087"/>
              <a:gd name="f37" fmla="val 19848"/>
              <a:gd name="f38" fmla="val 16489"/>
              <a:gd name="f39" fmla="val 20015"/>
              <a:gd name="f40" fmla="val 19992"/>
              <a:gd name="f41" fmla="val 20148"/>
              <a:gd name="f42" fmla="val 22894"/>
              <a:gd name="f43" fmla="val 19214"/>
              <a:gd name="f44" fmla="val 25929"/>
              <a:gd name="f45" fmla="val 18614"/>
              <a:gd name="f46" fmla="val 28865"/>
              <a:gd name="f47" fmla="val 18380"/>
              <a:gd name="f48" fmla="val 28464"/>
              <a:gd name="f49" fmla="val 18213"/>
              <a:gd name="f50" fmla="val 28031"/>
              <a:gd name="f51" fmla="val 18013"/>
              <a:gd name="f52" fmla="val 27630"/>
              <a:gd name="f53" fmla="val 17513"/>
              <a:gd name="f54" fmla="val 26663"/>
              <a:gd name="f55" fmla="val 16912"/>
              <a:gd name="f56" fmla="val 26096"/>
              <a:gd name="f57" fmla="val 16212"/>
              <a:gd name="f58" fmla="val 25329"/>
              <a:gd name="f59" fmla="val 16082"/>
              <a:gd name="f60" fmla="val 25190"/>
              <a:gd name="f61" fmla="val 15932"/>
              <a:gd name="f62" fmla="val 25130"/>
              <a:gd name="f63" fmla="val 15785"/>
              <a:gd name="f64" fmla="val 15404"/>
              <a:gd name="f65" fmla="val 15048"/>
              <a:gd name="f66" fmla="val 25529"/>
              <a:gd name="f67" fmla="val 15145"/>
              <a:gd name="f68" fmla="val 25963"/>
              <a:gd name="f69" fmla="val 15569"/>
              <a:gd name="f70" fmla="val 27924"/>
              <a:gd name="f71" fmla="val 16699"/>
              <a:gd name="f72" fmla="val 19349"/>
              <a:gd name="f73" fmla="val 19403"/>
              <a:gd name="f74" fmla="val 19458"/>
              <a:gd name="f75" fmla="val 32605"/>
              <a:gd name="f76" fmla="val 19514"/>
              <a:gd name="f77" fmla="val 32601"/>
              <a:gd name="f78" fmla="val 20782"/>
              <a:gd name="f79" fmla="val 32534"/>
              <a:gd name="f80" fmla="val 22049"/>
              <a:gd name="f81" fmla="val 31366"/>
              <a:gd name="f82" fmla="val 22883"/>
              <a:gd name="f83" fmla="val 30532"/>
              <a:gd name="f84" fmla="val 23817"/>
              <a:gd name="f85" fmla="val 29532"/>
              <a:gd name="f86" fmla="val 25185"/>
              <a:gd name="f87" fmla="val 29232"/>
              <a:gd name="f88" fmla="val 25685"/>
              <a:gd name="f89" fmla="val 27831"/>
              <a:gd name="f90" fmla="val 27004"/>
              <a:gd name="f91" fmla="val 25249"/>
              <a:gd name="f92" fmla="val 26412"/>
              <a:gd name="f93" fmla="val 24519"/>
              <a:gd name="f94" fmla="val 24335"/>
              <a:gd name="f95" fmla="val 24152"/>
              <a:gd name="f96" fmla="val 26449"/>
              <a:gd name="f97" fmla="val 23984"/>
              <a:gd name="f98" fmla="val 26530"/>
              <a:gd name="f99" fmla="val 23250"/>
              <a:gd name="f100" fmla="val 26897"/>
              <a:gd name="f101" fmla="val 22450"/>
              <a:gd name="f102" fmla="val 27163"/>
              <a:gd name="f103" fmla="val 21749"/>
              <a:gd name="f104" fmla="val 21616"/>
              <a:gd name="f105" fmla="val 27730"/>
              <a:gd name="f106" fmla="val 21516"/>
              <a:gd name="f107" fmla="val 21416"/>
              <a:gd name="f108" fmla="val 27931"/>
              <a:gd name="f109" fmla="val 21582"/>
              <a:gd name="f110" fmla="val 27197"/>
              <a:gd name="f111" fmla="val 21683"/>
              <a:gd name="f112" fmla="val 26430"/>
              <a:gd name="f113" fmla="val 21849"/>
              <a:gd name="f114" fmla="val 25662"/>
              <a:gd name="f115" fmla="val 22216"/>
              <a:gd name="f116" fmla="val 23861"/>
              <a:gd name="f117" fmla="val 22683"/>
              <a:gd name="f118" fmla="val 22160"/>
              <a:gd name="f119" fmla="val 22617"/>
              <a:gd name="f120" fmla="val 20292"/>
              <a:gd name="f121" fmla="val 22483"/>
              <a:gd name="f122" fmla="val 16422"/>
              <a:gd name="f123" fmla="val 12386"/>
              <a:gd name="f124" fmla="val 19247"/>
              <a:gd name="f125" fmla="val 9184"/>
              <a:gd name="f126" fmla="val 17179"/>
              <a:gd name="f127" fmla="val 6248"/>
              <a:gd name="f128" fmla="val 14744"/>
              <a:gd name="f129" fmla="val 3913"/>
              <a:gd name="f130" fmla="val 11308"/>
              <a:gd name="f131" fmla="val 2646"/>
              <a:gd name="f132" fmla="val 9574"/>
              <a:gd name="f133" fmla="val 1979"/>
              <a:gd name="f134" fmla="val 7806"/>
              <a:gd name="f135" fmla="val 1111"/>
              <a:gd name="f136" fmla="val 6005"/>
              <a:gd name="f137" fmla="val 678"/>
              <a:gd name="f138" fmla="val 4766"/>
              <a:gd name="f139" fmla="val 408"/>
              <a:gd name="f140" fmla="val 3361"/>
              <a:gd name="f141" fmla="*/ f0 1 25979"/>
              <a:gd name="f142" fmla="*/ f1 1 32607"/>
              <a:gd name="f143" fmla="val f2"/>
              <a:gd name="f144" fmla="val f3"/>
              <a:gd name="f145" fmla="val f4"/>
              <a:gd name="f146" fmla="+- f145 0 f143"/>
              <a:gd name="f147" fmla="+- f144 0 f143"/>
              <a:gd name="f148" fmla="*/ f147 1 25979"/>
              <a:gd name="f149" fmla="*/ f146 1 32607"/>
              <a:gd name="f150" fmla="*/ f143 1 f148"/>
              <a:gd name="f151" fmla="*/ f144 1 f148"/>
              <a:gd name="f152" fmla="*/ f143 1 f149"/>
              <a:gd name="f153" fmla="*/ f145 1 f149"/>
              <a:gd name="f154" fmla="*/ f150 f141 1"/>
              <a:gd name="f155" fmla="*/ f151 f141 1"/>
              <a:gd name="f156" fmla="*/ f153 f142 1"/>
              <a:gd name="f157" fmla="*/ f152 f14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4" t="f157" r="f155" b="f156"/>
            <a:pathLst>
              <a:path w="25979" h="32607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2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2"/>
                </a:cubicBezTo>
                <a:cubicBezTo>
                  <a:pt x="f64" y="f62"/>
                  <a:pt x="f65" y="f66"/>
                  <a:pt x="f67" y="f68"/>
                </a:cubicBezTo>
                <a:cubicBezTo>
                  <a:pt x="f69" y="f70"/>
                  <a:pt x="f71" y="f4"/>
                  <a:pt x="f72" y="f4"/>
                </a:cubicBezTo>
                <a:cubicBezTo>
                  <a:pt x="f73" y="f4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3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3" y="f52"/>
                </a:cubicBezTo>
                <a:cubicBezTo>
                  <a:pt x="f104" y="f105"/>
                  <a:pt x="f106" y="f89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06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6"/>
                  <a:pt x="f5" y="f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6" name="Google Shape;1727;p34">
            <a:extLst>
              <a:ext uri="{FF2B5EF4-FFF2-40B4-BE49-F238E27FC236}">
                <a16:creationId xmlns:a16="http://schemas.microsoft.com/office/drawing/2014/main" id="{335C5419-C799-4F51-887C-13A576320FEC}"/>
              </a:ext>
            </a:extLst>
          </p:cNvPr>
          <p:cNvSpPr/>
          <p:nvPr/>
        </p:nvSpPr>
        <p:spPr>
          <a:xfrm rot="15429710" flipH="1">
            <a:off x="3940499" y="2549310"/>
            <a:ext cx="519552" cy="285375"/>
          </a:xfrm>
          <a:custGeom>
            <a:gdLst>
              <a:gd name="f0" fmla="val w"/>
              <a:gd name="f1" fmla="val h"/>
              <a:gd name="f2" fmla="val 0"/>
              <a:gd name="f3" fmla="val 36942"/>
              <a:gd name="f4" fmla="val 20291"/>
              <a:gd name="f5" fmla="val 31533"/>
              <a:gd name="f6" fmla="val 1"/>
              <a:gd name="f7" fmla="val 30485"/>
              <a:gd name="f8" fmla="val 29624"/>
              <a:gd name="f9" fmla="val 988"/>
              <a:gd name="f10" fmla="val 28838"/>
              <a:gd name="f11" fmla="val 1570"/>
              <a:gd name="f12" fmla="val 27304"/>
              <a:gd name="f13" fmla="val 2671"/>
              <a:gd name="f14" fmla="val 26370"/>
              <a:gd name="f15" fmla="val 3738"/>
              <a:gd name="f16" fmla="val 25202"/>
              <a:gd name="f17" fmla="val 5139"/>
              <a:gd name="f18" fmla="val 24885"/>
              <a:gd name="f19" fmla="val 5514"/>
              <a:gd name="f20" fmla="val 25216"/>
              <a:gd name="f21" fmla="val 6013"/>
              <a:gd name="f22" fmla="val 25634"/>
              <a:gd name="f23" fmla="val 25700"/>
              <a:gd name="f24" fmla="val 25768"/>
              <a:gd name="f25" fmla="val 6000"/>
              <a:gd name="f26" fmla="val 25836"/>
              <a:gd name="f27" fmla="val 5973"/>
              <a:gd name="f28" fmla="val 26937"/>
              <a:gd name="f29" fmla="val 5573"/>
              <a:gd name="f30" fmla="val 27938"/>
              <a:gd name="f31" fmla="val 4939"/>
              <a:gd name="f32" fmla="val 28972"/>
              <a:gd name="f33" fmla="val 4372"/>
              <a:gd name="f34" fmla="val 29172"/>
              <a:gd name="f35" fmla="val 4239"/>
              <a:gd name="f36" fmla="val 29472"/>
              <a:gd name="f37" fmla="val 4105"/>
              <a:gd name="f38" fmla="val 29739"/>
              <a:gd name="f39" fmla="val 3972"/>
              <a:gd name="f40" fmla="val 29706"/>
              <a:gd name="f41" fmla="val 4172"/>
              <a:gd name="f42" fmla="val 29639"/>
              <a:gd name="f43" fmla="val 4405"/>
              <a:gd name="f44" fmla="val 29572"/>
              <a:gd name="f45" fmla="val 4639"/>
              <a:gd name="f46" fmla="val 28938"/>
              <a:gd name="f47" fmla="val 6240"/>
              <a:gd name="f48" fmla="val 28104"/>
              <a:gd name="f49" fmla="val 7474"/>
              <a:gd name="f50" fmla="val 26870"/>
              <a:gd name="f51" fmla="val 8642"/>
              <a:gd name="f52" fmla="val 24569"/>
              <a:gd name="f53" fmla="val 10877"/>
              <a:gd name="f54" fmla="val 22200"/>
              <a:gd name="f55" fmla="val 12144"/>
              <a:gd name="f56" fmla="val 19432"/>
              <a:gd name="f57" fmla="val 13712"/>
              <a:gd name="f58" fmla="val 16496"/>
              <a:gd name="f59" fmla="val 15346"/>
              <a:gd name="f60" fmla="val 13027"/>
              <a:gd name="f61" fmla="val 16948"/>
              <a:gd name="f62" fmla="val 9725"/>
              <a:gd name="f63" fmla="val 17581"/>
              <a:gd name="f64" fmla="val 7591"/>
              <a:gd name="f65" fmla="val 17978"/>
              <a:gd name="f66" fmla="val 5181"/>
              <a:gd name="f67" fmla="val 18431"/>
              <a:gd name="f68" fmla="val 2892"/>
              <a:gd name="f69" fmla="val 2103"/>
              <a:gd name="f70" fmla="val 1329"/>
              <a:gd name="f71" fmla="val 18377"/>
              <a:gd name="f72" fmla="val 585"/>
              <a:gd name="f73" fmla="val 18249"/>
              <a:gd name="f74" fmla="val 561"/>
              <a:gd name="f75" fmla="val 18244"/>
              <a:gd name="f76" fmla="val 538"/>
              <a:gd name="f77" fmla="val 18242"/>
              <a:gd name="f78" fmla="val 516"/>
              <a:gd name="f79" fmla="val 216"/>
              <a:gd name="f80" fmla="val 18634"/>
              <a:gd name="f81" fmla="val 218"/>
              <a:gd name="f82" fmla="val 18882"/>
              <a:gd name="f83" fmla="val 1094"/>
              <a:gd name="f84" fmla="val 19996"/>
              <a:gd name="f85" fmla="val 2840"/>
              <a:gd name="f86" fmla="val 20290"/>
              <a:gd name="f87" fmla="val 4607"/>
              <a:gd name="f88" fmla="val 6069"/>
              <a:gd name="f89" fmla="val 7545"/>
              <a:gd name="f90" fmla="val 20089"/>
              <a:gd name="f91" fmla="val 8557"/>
              <a:gd name="f92" fmla="val 19983"/>
              <a:gd name="f93" fmla="val 12326"/>
              <a:gd name="f94" fmla="val 19549"/>
              <a:gd name="f95" fmla="val 16196"/>
              <a:gd name="f96" fmla="val 18115"/>
              <a:gd name="f97" fmla="val 19532"/>
              <a:gd name="f98" fmla="val 16314"/>
              <a:gd name="f99" fmla="val 22567"/>
              <a:gd name="f100" fmla="val 14679"/>
              <a:gd name="f101" fmla="val 25569"/>
              <a:gd name="f102" fmla="val 13278"/>
              <a:gd name="f103" fmla="val 28071"/>
              <a:gd name="f104" fmla="val 10843"/>
              <a:gd name="f105" fmla="val 29439"/>
              <a:gd name="f106" fmla="val 9476"/>
              <a:gd name="f107" fmla="val 30406"/>
              <a:gd name="f108" fmla="val 8442"/>
              <a:gd name="f109" fmla="val 31240"/>
              <a:gd name="f110" fmla="val 6707"/>
              <a:gd name="f111" fmla="val 31607"/>
              <a:gd name="f112" fmla="val 5940"/>
              <a:gd name="f113" fmla="val 32041"/>
              <a:gd name="f114" fmla="val 32274"/>
              <a:gd name="f115" fmla="val 4305"/>
              <a:gd name="f116" fmla="val 32307"/>
              <a:gd name="f117" fmla="val 4205"/>
              <a:gd name="f118" fmla="val 32341"/>
              <a:gd name="f119" fmla="val 32374"/>
              <a:gd name="f120" fmla="val 4005"/>
              <a:gd name="f121" fmla="val 32741"/>
              <a:gd name="f122" fmla="val 33141"/>
              <a:gd name="f123" fmla="val 4739"/>
              <a:gd name="f124" fmla="val 33475"/>
              <a:gd name="f125" fmla="val 5072"/>
              <a:gd name="f126" fmla="val 34242"/>
              <a:gd name="f127" fmla="val 5840"/>
              <a:gd name="f128" fmla="val 34776"/>
              <a:gd name="f129" fmla="val 35877"/>
              <a:gd name="f130" fmla="val 6874"/>
              <a:gd name="f131" fmla="val 35915"/>
              <a:gd name="f132" fmla="val 6878"/>
              <a:gd name="f133" fmla="val 35953"/>
              <a:gd name="f134" fmla="val 6880"/>
              <a:gd name="f135" fmla="val 35990"/>
              <a:gd name="f136" fmla="val 36535"/>
              <a:gd name="f137" fmla="val 6437"/>
              <a:gd name="f138" fmla="val 36911"/>
              <a:gd name="f139" fmla="val 5906"/>
              <a:gd name="f140" fmla="val 36811"/>
              <a:gd name="f141" fmla="val 4439"/>
              <a:gd name="f142" fmla="val 36043"/>
              <a:gd name="f143" fmla="val 3705"/>
              <a:gd name="f144" fmla="val 35009"/>
              <a:gd name="f145" fmla="val 2737"/>
              <a:gd name="f146" fmla="val 34142"/>
              <a:gd name="f147" fmla="val 1904"/>
              <a:gd name="f148" fmla="val 33175"/>
              <a:gd name="f149" fmla="val 402"/>
              <a:gd name="f150" fmla="val 32007"/>
              <a:gd name="f151" fmla="val 69"/>
              <a:gd name="f152" fmla="val 31845"/>
              <a:gd name="f153" fmla="val 22"/>
              <a:gd name="f154" fmla="val 31687"/>
              <a:gd name="f155" fmla="*/ f0 1 36942"/>
              <a:gd name="f156" fmla="*/ f1 1 20291"/>
              <a:gd name="f157" fmla="val f2"/>
              <a:gd name="f158" fmla="val f3"/>
              <a:gd name="f159" fmla="val f4"/>
              <a:gd name="f160" fmla="+- f159 0 f157"/>
              <a:gd name="f161" fmla="+- f158 0 f157"/>
              <a:gd name="f162" fmla="*/ f161 1 36942"/>
              <a:gd name="f163" fmla="*/ f160 1 20291"/>
              <a:gd name="f164" fmla="*/ f157 1 f162"/>
              <a:gd name="f165" fmla="*/ f158 1 f162"/>
              <a:gd name="f166" fmla="*/ f157 1 f163"/>
              <a:gd name="f167" fmla="*/ f159 1 f163"/>
              <a:gd name="f168" fmla="*/ f164 f155 1"/>
              <a:gd name="f169" fmla="*/ f165 f155 1"/>
              <a:gd name="f170" fmla="*/ f167 f156 1"/>
              <a:gd name="f171" fmla="*/ f166 f15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8" t="f171" r="f169" b="f170"/>
            <a:pathLst>
              <a:path w="36942" h="20291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1"/>
                </a:cubicBezTo>
                <a:cubicBezTo>
                  <a:pt x="f23" y="f21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lnTo>
                  <a:pt x="f38" y="f39"/>
                </a:ln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7"/>
                </a:cubicBezTo>
                <a:cubicBezTo>
                  <a:pt x="f69" y="f67"/>
                  <a:pt x="f70" y="f71"/>
                  <a:pt x="f72" y="f73"/>
                </a:cubicBezTo>
                <a:cubicBezTo>
                  <a:pt x="f74" y="f75"/>
                  <a:pt x="f76" y="f77"/>
                  <a:pt x="f78" y="f77"/>
                </a:cubicBezTo>
                <a:cubicBezTo>
                  <a:pt x="f79" y="f77"/>
                  <a:pt x="f6" y="f80"/>
                  <a:pt x="f81" y="f82"/>
                </a:cubicBez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7"/>
                  <a:pt x="f114" y="f115"/>
                </a:cubicBezTo>
                <a:cubicBezTo>
                  <a:pt x="f116" y="f117"/>
                  <a:pt x="f118" y="f37"/>
                  <a:pt x="f119" y="f120"/>
                </a:cubicBezTo>
                <a:cubicBezTo>
                  <a:pt x="f121" y="f33"/>
                  <a:pt x="f122" y="f123"/>
                  <a:pt x="f124" y="f125"/>
                </a:cubicBezTo>
                <a:cubicBezTo>
                  <a:pt x="f126" y="f127"/>
                  <a:pt x="f128" y="f110"/>
                  <a:pt x="f129" y="f130"/>
                </a:cubicBezTo>
                <a:cubicBezTo>
                  <a:pt x="f131" y="f132"/>
                  <a:pt x="f133" y="f134"/>
                  <a:pt x="f135" y="f134"/>
                </a:cubicBezTo>
                <a:cubicBezTo>
                  <a:pt x="f136" y="f134"/>
                  <a:pt x="f3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6"/>
                  <a:pt x="f5" y="f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21948A94-55C1-48A5-ADFC-2E8E9643E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0770"/>
            <a:ext cx="9144000" cy="397272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44">
            <a:extLst>
              <a:ext uri="{FF2B5EF4-FFF2-40B4-BE49-F238E27FC236}">
                <a16:creationId xmlns:a16="http://schemas.microsoft.com/office/drawing/2014/main" id="{6F04CCE4-39F9-48C9-B625-AEE6425171A0}"/>
              </a:ext>
            </a:extLst>
          </p:cNvPr>
          <p:cNvGrpSpPr/>
          <p:nvPr/>
        </p:nvGrpSpPr>
        <p:grpSpPr>
          <a:xfrm>
            <a:off x="5880305" y="2057244"/>
            <a:ext cx="1944215" cy="1048030"/>
            <a:chOff x="5880305" y="2057244"/>
            <a:chExt cx="1944215" cy="1048030"/>
          </a:xfrm>
        </p:grpSpPr>
        <p:sp>
          <p:nvSpPr>
            <p:cNvPr id="4" name="TextBox 45">
              <a:extLst>
                <a:ext uri="{FF2B5EF4-FFF2-40B4-BE49-F238E27FC236}">
                  <a16:creationId xmlns:a16="http://schemas.microsoft.com/office/drawing/2014/main" id="{B6677648-D03B-43F3-9636-2514A0495BA3}"/>
                </a:ext>
              </a:extLst>
            </p:cNvPr>
            <p:cNvSpPr txBox="1"/>
            <p:nvPr/>
          </p:nvSpPr>
          <p:spPr>
            <a:xfrm>
              <a:off x="5880305" y="2274277"/>
              <a:ext cx="1944215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   . </a:t>
              </a:r>
            </a:p>
          </p:txBody>
        </p:sp>
        <p:sp>
          <p:nvSpPr>
            <p:cNvPr id="5" name="TextBox 46">
              <a:extLst>
                <a:ext uri="{FF2B5EF4-FFF2-40B4-BE49-F238E27FC236}">
                  <a16:creationId xmlns:a16="http://schemas.microsoft.com/office/drawing/2014/main" id="{262F6E9C-F794-4F9F-BBDF-3B4B0A46C167}"/>
                </a:ext>
              </a:extLst>
            </p:cNvPr>
            <p:cNvSpPr txBox="1"/>
            <p:nvPr/>
          </p:nvSpPr>
          <p:spPr>
            <a:xfrm>
              <a:off x="5880305" y="2057244"/>
              <a:ext cx="1944215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5658506-CA4A-4C9C-B88C-2B89A8FEF885}"/>
              </a:ext>
            </a:extLst>
          </p:cNvPr>
          <p:cNvSpPr txBox="1"/>
          <p:nvPr/>
        </p:nvSpPr>
        <p:spPr>
          <a:xfrm>
            <a:off x="2088233" y="1156880"/>
            <a:ext cx="9144000" cy="5760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EEB245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Section Break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732;p35">
            <a:extLst>
              <a:ext uri="{FF2B5EF4-FFF2-40B4-BE49-F238E27FC236}">
                <a16:creationId xmlns:a16="http://schemas.microsoft.com/office/drawing/2014/main" id="{1631304E-91D7-429F-A04D-0C90B485F769}"/>
              </a:ext>
            </a:extLst>
          </p:cNvPr>
          <p:cNvSpPr/>
          <p:nvPr/>
        </p:nvSpPr>
        <p:spPr>
          <a:xfrm flipH="1">
            <a:off x="0" y="2465441"/>
            <a:ext cx="9143990" cy="217755"/>
          </a:xfrm>
          <a:custGeom>
            <a:gdLst>
              <a:gd name="f0" fmla="val w"/>
              <a:gd name="f1" fmla="val h"/>
              <a:gd name="f2" fmla="val 0"/>
              <a:gd name="f3" fmla="val 83861"/>
              <a:gd name="f4" fmla="val 10908"/>
              <a:gd name="f5" fmla="val 1"/>
              <a:gd name="f6" fmla="*/ f0 1 83861"/>
              <a:gd name="f7" fmla="*/ f1 1 10908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83861"/>
              <a:gd name="f14" fmla="*/ f11 1 10908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83861" h="10908">
                <a:moveTo>
                  <a:pt x="f5" y="f2"/>
                </a:moveTo>
                <a:lnTo>
                  <a:pt x="f5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733;p35">
            <a:extLst>
              <a:ext uri="{FF2B5EF4-FFF2-40B4-BE49-F238E27FC236}">
                <a16:creationId xmlns:a16="http://schemas.microsoft.com/office/drawing/2014/main" id="{728FFC58-3894-409A-AD13-185C8ADCF5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849" y="352208"/>
            <a:ext cx="5094945" cy="4810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lvl="0" algn="ctr"/>
            <a:r>
              <a:rPr lang="en-US" b="1">
                <a:solidFill>
                  <a:srgbClr val="EEB245"/>
                </a:solidFill>
              </a:rPr>
              <a:t>Real Estate Infographics</a:t>
            </a:r>
          </a:p>
        </p:txBody>
      </p:sp>
      <p:sp>
        <p:nvSpPr>
          <p:cNvPr id="4" name="Google Shape;1734;p35">
            <a:extLst>
              <a:ext uri="{FF2B5EF4-FFF2-40B4-BE49-F238E27FC236}">
                <a16:creationId xmlns:a16="http://schemas.microsoft.com/office/drawing/2014/main" id="{FDE88BD7-0336-43E5-BCC4-5920594C6758}"/>
              </a:ext>
            </a:extLst>
          </p:cNvPr>
          <p:cNvSpPr/>
          <p:nvPr/>
        </p:nvSpPr>
        <p:spPr>
          <a:xfrm flipH="1">
            <a:off x="3742803" y="2361602"/>
            <a:ext cx="9" cy="9"/>
          </a:xfrm>
          <a:custGeom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 fill="none">
                <a:moveTo>
                  <a:pt x="f3" y="f3"/>
                </a:moveTo>
                <a:close/>
              </a:path>
            </a:pathLst>
          </a:custGeom>
          <a:noFill/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oogle Shape;1735;p35">
            <a:extLst>
              <a:ext uri="{FF2B5EF4-FFF2-40B4-BE49-F238E27FC236}">
                <a16:creationId xmlns:a16="http://schemas.microsoft.com/office/drawing/2014/main" id="{00E3AAF7-2753-4E88-825F-E32605DF33B8}"/>
              </a:ext>
            </a:extLst>
          </p:cNvPr>
          <p:cNvGrpSpPr/>
          <p:nvPr/>
        </p:nvGrpSpPr>
        <p:grpSpPr>
          <a:xfrm>
            <a:off x="1079229" y="1310847"/>
            <a:ext cx="1674074" cy="1703645"/>
            <a:chOff x="1079229" y="1310847"/>
            <a:chExt cx="1674074" cy="1703645"/>
          </a:xfrm>
        </p:grpSpPr>
        <p:sp>
          <p:nvSpPr>
            <p:cNvPr id="6" name="Google Shape;1736;p35">
              <a:extLst>
                <a:ext uri="{FF2B5EF4-FFF2-40B4-BE49-F238E27FC236}">
                  <a16:creationId xmlns:a16="http://schemas.microsoft.com/office/drawing/2014/main" id="{2F47EBE3-B6B8-45CC-85FA-E8C9AD670897}"/>
                </a:ext>
              </a:extLst>
            </p:cNvPr>
            <p:cNvSpPr/>
            <p:nvPr/>
          </p:nvSpPr>
          <p:spPr>
            <a:xfrm flipH="1">
              <a:off x="2148602" y="1356082"/>
              <a:ext cx="177146" cy="253691"/>
            </a:xfrm>
            <a:custGeom>
              <a:gdLst>
                <a:gd name="f0" fmla="val w"/>
                <a:gd name="f1" fmla="val h"/>
                <a:gd name="f2" fmla="val 0"/>
                <a:gd name="f3" fmla="val 8874"/>
                <a:gd name="f4" fmla="val 15345"/>
                <a:gd name="f5" fmla="val 1"/>
                <a:gd name="f6" fmla="val 15344"/>
                <a:gd name="f7" fmla="*/ f0 1 8874"/>
                <a:gd name="f8" fmla="*/ f1 1 153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874"/>
                <a:gd name="f15" fmla="*/ f12 1 153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874" h="1534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737;p35">
              <a:extLst>
                <a:ext uri="{FF2B5EF4-FFF2-40B4-BE49-F238E27FC236}">
                  <a16:creationId xmlns:a16="http://schemas.microsoft.com/office/drawing/2014/main" id="{105BBC07-52FB-4241-A89B-ACAE66D618C9}"/>
                </a:ext>
              </a:extLst>
            </p:cNvPr>
            <p:cNvSpPr/>
            <p:nvPr/>
          </p:nvSpPr>
          <p:spPr>
            <a:xfrm flipH="1">
              <a:off x="1349553" y="1668231"/>
              <a:ext cx="1133371" cy="797265"/>
            </a:xfrm>
            <a:custGeom>
              <a:gdLst>
                <a:gd name="f0" fmla="val w"/>
                <a:gd name="f1" fmla="val h"/>
                <a:gd name="f2" fmla="val 0"/>
                <a:gd name="f3" fmla="val 56775"/>
                <a:gd name="f4" fmla="val 1"/>
                <a:gd name="f5" fmla="val 56774"/>
                <a:gd name="f6" fmla="*/ f0 1 56775"/>
                <a:gd name="f7" fmla="*/ f1 1 56775"/>
                <a:gd name="f8" fmla="val f2"/>
                <a:gd name="f9" fmla="val f3"/>
                <a:gd name="f10" fmla="+- f9 0 f8"/>
                <a:gd name="f11" fmla="*/ f10 1 56775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56774" h="56774">
                  <a:moveTo>
                    <a:pt x="f4" y="f2"/>
                  </a:moveTo>
                  <a:lnTo>
                    <a:pt x="f4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738;p35">
              <a:extLst>
                <a:ext uri="{FF2B5EF4-FFF2-40B4-BE49-F238E27FC236}">
                  <a16:creationId xmlns:a16="http://schemas.microsoft.com/office/drawing/2014/main" id="{B95DBCED-6B55-4866-9FD6-D4EDC82A8D5A}"/>
                </a:ext>
              </a:extLst>
            </p:cNvPr>
            <p:cNvSpPr/>
            <p:nvPr/>
          </p:nvSpPr>
          <p:spPr>
            <a:xfrm flipH="1">
              <a:off x="1249006" y="1310847"/>
              <a:ext cx="1335133" cy="398751"/>
            </a:xfrm>
            <a:custGeom>
              <a:gdLst>
                <a:gd name="f0" fmla="val w"/>
                <a:gd name="f1" fmla="val h"/>
                <a:gd name="f2" fmla="val 0"/>
                <a:gd name="f3" fmla="val 66882"/>
                <a:gd name="f4" fmla="val 24119"/>
                <a:gd name="f5" fmla="val 33458"/>
                <a:gd name="f6" fmla="val 1"/>
                <a:gd name="f7" fmla="val 24118"/>
                <a:gd name="f8" fmla="val 5171"/>
                <a:gd name="f9" fmla="val 3704"/>
                <a:gd name="f10" fmla="val 61744"/>
                <a:gd name="f11" fmla="val 66881"/>
                <a:gd name="f12" fmla="*/ f0 1 66882"/>
                <a:gd name="f13" fmla="*/ f1 1 241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6882"/>
                <a:gd name="f20" fmla="*/ f17 1 241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6882" h="24119">
                  <a:moveTo>
                    <a:pt x="f5" y="f6"/>
                  </a:moveTo>
                  <a:lnTo>
                    <a:pt x="f2" y="f7"/>
                  </a:lnTo>
                  <a:lnTo>
                    <a:pt x="f8" y="f7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739;p35">
              <a:extLst>
                <a:ext uri="{FF2B5EF4-FFF2-40B4-BE49-F238E27FC236}">
                  <a16:creationId xmlns:a16="http://schemas.microsoft.com/office/drawing/2014/main" id="{D7A72029-FD7B-4228-ACA4-8D43A77DEFF9}"/>
                </a:ext>
              </a:extLst>
            </p:cNvPr>
            <p:cNvSpPr/>
            <p:nvPr/>
          </p:nvSpPr>
          <p:spPr>
            <a:xfrm flipH="1">
              <a:off x="1351538" y="1372075"/>
              <a:ext cx="1129375" cy="337532"/>
            </a:xfrm>
            <a:custGeom>
              <a:gdLst>
                <a:gd name="f0" fmla="val w"/>
                <a:gd name="f1" fmla="val h"/>
                <a:gd name="f2" fmla="val 0"/>
                <a:gd name="f3" fmla="val 56575"/>
                <a:gd name="f4" fmla="val 20416"/>
                <a:gd name="f5" fmla="val 28288"/>
                <a:gd name="f6" fmla="val 1"/>
                <a:gd name="f7" fmla="val 20415"/>
                <a:gd name="f8" fmla="val 56574"/>
                <a:gd name="f9" fmla="*/ f0 1 56575"/>
                <a:gd name="f10" fmla="*/ f1 1 20416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6575"/>
                <a:gd name="f17" fmla="*/ f14 1 20416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574" h="20416">
                  <a:moveTo>
                    <a:pt x="f5" y="f6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CA694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740;p35">
              <a:extLst>
                <a:ext uri="{FF2B5EF4-FFF2-40B4-BE49-F238E27FC236}">
                  <a16:creationId xmlns:a16="http://schemas.microsoft.com/office/drawing/2014/main" id="{AF477553-45BE-4F22-A0F2-6426D6A4B96B}"/>
                </a:ext>
              </a:extLst>
            </p:cNvPr>
            <p:cNvSpPr/>
            <p:nvPr/>
          </p:nvSpPr>
          <p:spPr>
            <a:xfrm flipH="1">
              <a:off x="2115967" y="1801459"/>
              <a:ext cx="195132" cy="195132"/>
            </a:xfrm>
            <a:custGeom>
              <a:gdLst>
                <a:gd name="f0" fmla="val w"/>
                <a:gd name="f1" fmla="val h"/>
                <a:gd name="f2" fmla="val 0"/>
                <a:gd name="f3" fmla="val 9775"/>
                <a:gd name="f4" fmla="val 1"/>
                <a:gd name="f5" fmla="val 9774"/>
                <a:gd name="f6" fmla="*/ f0 1 9775"/>
                <a:gd name="f7" fmla="*/ f1 1 9775"/>
                <a:gd name="f8" fmla="val f2"/>
                <a:gd name="f9" fmla="val f3"/>
                <a:gd name="f10" fmla="+- f9 0 f8"/>
                <a:gd name="f11" fmla="*/ f10 1 9775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9775" h="9775">
                  <a:moveTo>
                    <a:pt x="f4" y="f4"/>
                  </a:moveTo>
                  <a:lnTo>
                    <a:pt x="f4" y="f3"/>
                  </a:lnTo>
                  <a:lnTo>
                    <a:pt x="f5" y="f3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CA694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741;p35">
              <a:extLst>
                <a:ext uri="{FF2B5EF4-FFF2-40B4-BE49-F238E27FC236}">
                  <a16:creationId xmlns:a16="http://schemas.microsoft.com/office/drawing/2014/main" id="{6EB300C4-F04B-42D4-8980-8688D1BF0DB3}"/>
                </a:ext>
              </a:extLst>
            </p:cNvPr>
            <p:cNvSpPr/>
            <p:nvPr/>
          </p:nvSpPr>
          <p:spPr>
            <a:xfrm flipH="1">
              <a:off x="1521250" y="1801459"/>
              <a:ext cx="195132" cy="195132"/>
            </a:xfrm>
            <a:custGeom>
              <a:gdLst>
                <a:gd name="f0" fmla="val w"/>
                <a:gd name="f1" fmla="val h"/>
                <a:gd name="f2" fmla="val 0"/>
                <a:gd name="f3" fmla="val 9775"/>
                <a:gd name="f4" fmla="val 1"/>
                <a:gd name="f5" fmla="val 9774"/>
                <a:gd name="f6" fmla="*/ f0 1 9775"/>
                <a:gd name="f7" fmla="*/ f1 1 9775"/>
                <a:gd name="f8" fmla="val f2"/>
                <a:gd name="f9" fmla="val f3"/>
                <a:gd name="f10" fmla="+- f9 0 f8"/>
                <a:gd name="f11" fmla="*/ f10 1 9775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9775" h="9775">
                  <a:moveTo>
                    <a:pt x="f4" y="f4"/>
                  </a:moveTo>
                  <a:lnTo>
                    <a:pt x="f4" y="f3"/>
                  </a:lnTo>
                  <a:lnTo>
                    <a:pt x="f5" y="f3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CA694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742;p35">
              <a:extLst>
                <a:ext uri="{FF2B5EF4-FFF2-40B4-BE49-F238E27FC236}">
                  <a16:creationId xmlns:a16="http://schemas.microsoft.com/office/drawing/2014/main" id="{3932C75A-3C55-444F-AB87-2B0D294C48CD}"/>
                </a:ext>
              </a:extLst>
            </p:cNvPr>
            <p:cNvSpPr/>
            <p:nvPr/>
          </p:nvSpPr>
          <p:spPr>
            <a:xfrm flipH="1">
              <a:off x="1079229" y="2465450"/>
              <a:ext cx="1674074" cy="217755"/>
            </a:xfrm>
            <a:custGeom>
              <a:gdLst>
                <a:gd name="f0" fmla="val w"/>
                <a:gd name="f1" fmla="val h"/>
                <a:gd name="f2" fmla="val 0"/>
                <a:gd name="f3" fmla="val 83861"/>
                <a:gd name="f4" fmla="val 10908"/>
                <a:gd name="f5" fmla="val 1"/>
                <a:gd name="f6" fmla="*/ f0 1 83861"/>
                <a:gd name="f7" fmla="*/ f1 1 1090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861"/>
                <a:gd name="f14" fmla="*/ f11 1 1090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861" h="10908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743;p35">
              <a:extLst>
                <a:ext uri="{FF2B5EF4-FFF2-40B4-BE49-F238E27FC236}">
                  <a16:creationId xmlns:a16="http://schemas.microsoft.com/office/drawing/2014/main" id="{BBC2704B-13A3-448B-B9CB-D29E1FFC04C6}"/>
                </a:ext>
              </a:extLst>
            </p:cNvPr>
            <p:cNvSpPr/>
            <p:nvPr/>
          </p:nvSpPr>
          <p:spPr>
            <a:xfrm flipH="1">
              <a:off x="1286972" y="1876988"/>
              <a:ext cx="1253889" cy="1137504"/>
            </a:xfrm>
            <a:custGeom>
              <a:gdLst>
                <a:gd name="f0" fmla="val w"/>
                <a:gd name="f1" fmla="val h"/>
                <a:gd name="f2" fmla="val 0"/>
                <a:gd name="f3" fmla="val 62812"/>
                <a:gd name="f4" fmla="val 56982"/>
                <a:gd name="f5" fmla="val 31382"/>
                <a:gd name="f6" fmla="val 1"/>
                <a:gd name="f7" fmla="val 18562"/>
                <a:gd name="f8" fmla="val 6918"/>
                <a:gd name="f9" fmla="val 8728"/>
                <a:gd name="f10" fmla="val 3737"/>
                <a:gd name="f11" fmla="val 21736"/>
                <a:gd name="f12" fmla="val 37014"/>
                <a:gd name="f13" fmla="val 9374"/>
                <a:gd name="f14" fmla="val 52425"/>
                <a:gd name="f15" fmla="val 24652"/>
                <a:gd name="f16" fmla="val 56161"/>
                <a:gd name="f17" fmla="val 26921"/>
                <a:gd name="f18" fmla="val 56716"/>
                <a:gd name="f19" fmla="val 29194"/>
                <a:gd name="f20" fmla="val 31431"/>
                <a:gd name="f21" fmla="val 44250"/>
                <a:gd name="f22" fmla="val 55895"/>
                <a:gd name="f23" fmla="val 48254"/>
                <a:gd name="f24" fmla="val 59076"/>
                <a:gd name="f25" fmla="val 35246"/>
                <a:gd name="f26" fmla="val 19968"/>
                <a:gd name="f27" fmla="val 53439"/>
                <a:gd name="f28" fmla="val 4557"/>
                <a:gd name="f29" fmla="val 38161"/>
                <a:gd name="f30" fmla="val 821"/>
                <a:gd name="f31" fmla="val 35892"/>
                <a:gd name="f32" fmla="val 266"/>
                <a:gd name="f33" fmla="val 33619"/>
                <a:gd name="f34" fmla="*/ f0 1 62812"/>
                <a:gd name="f35" fmla="*/ f1 1 56982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62812"/>
                <a:gd name="f42" fmla="*/ f39 1 56982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2812" h="5698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3" y="f26"/>
                    <a:pt x="f27" y="f28"/>
                    <a:pt x="f29" y="f30"/>
                  </a:cubicBezTo>
                  <a:cubicBezTo>
                    <a:pt x="f31" y="f32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744;p35">
              <a:extLst>
                <a:ext uri="{FF2B5EF4-FFF2-40B4-BE49-F238E27FC236}">
                  <a16:creationId xmlns:a16="http://schemas.microsoft.com/office/drawing/2014/main" id="{1142916D-8A98-4DB4-9CFF-82BA5B3F7FFB}"/>
                </a:ext>
              </a:extLst>
            </p:cNvPr>
            <p:cNvSpPr/>
            <p:nvPr/>
          </p:nvSpPr>
          <p:spPr>
            <a:xfrm flipH="1">
              <a:off x="1418133" y="1994955"/>
              <a:ext cx="990862" cy="902265"/>
            </a:xfrm>
            <a:custGeom>
              <a:gdLst>
                <a:gd name="f0" fmla="val w"/>
                <a:gd name="f1" fmla="val h"/>
                <a:gd name="f2" fmla="val 0"/>
                <a:gd name="f3" fmla="val 49636"/>
                <a:gd name="f4" fmla="val 45198"/>
                <a:gd name="f5" fmla="val 24784"/>
                <a:gd name="f6" fmla="val 14493"/>
                <a:gd name="f7" fmla="val 5211"/>
                <a:gd name="f8" fmla="val 7064"/>
                <a:gd name="f9" fmla="val 2802"/>
                <a:gd name="f10" fmla="val 17528"/>
                <a:gd name="f11" fmla="val 29670"/>
                <a:gd name="f12" fmla="val 7572"/>
                <a:gd name="f13" fmla="val 41813"/>
                <a:gd name="f14" fmla="val 19748"/>
                <a:gd name="f15" fmla="val 44615"/>
                <a:gd name="f16" fmla="val 21454"/>
                <a:gd name="f17" fmla="val 45008"/>
                <a:gd name="f18" fmla="val 23161"/>
                <a:gd name="f19" fmla="val 45197"/>
                <a:gd name="f20" fmla="val 24841"/>
                <a:gd name="f21" fmla="val 35118"/>
                <a:gd name="f22" fmla="val 44426"/>
                <a:gd name="f23" fmla="val 38133"/>
                <a:gd name="f24" fmla="val 46834"/>
                <a:gd name="f25" fmla="val 27669"/>
                <a:gd name="f26" fmla="val 15527"/>
                <a:gd name="f27" fmla="val 42030"/>
                <a:gd name="f28" fmla="val 3385"/>
                <a:gd name="f29" fmla="val 29888"/>
                <a:gd name="f30" fmla="val 583"/>
                <a:gd name="f31" fmla="val 28177"/>
                <a:gd name="f32" fmla="val 189"/>
                <a:gd name="f33" fmla="val 26467"/>
                <a:gd name="f34" fmla="*/ f0 1 49636"/>
                <a:gd name="f35" fmla="*/ f1 1 4519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49636"/>
                <a:gd name="f42" fmla="*/ f39 1 4519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9636" h="45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3" y="f26"/>
                    <a:pt x="f27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CA694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745;p35">
              <a:extLst>
                <a:ext uri="{FF2B5EF4-FFF2-40B4-BE49-F238E27FC236}">
                  <a16:creationId xmlns:a16="http://schemas.microsoft.com/office/drawing/2014/main" id="{519C3227-87E2-4D94-B132-34A006AE3A11}"/>
                </a:ext>
              </a:extLst>
            </p:cNvPr>
            <p:cNvSpPr/>
            <p:nvPr/>
          </p:nvSpPr>
          <p:spPr>
            <a:xfrm flipH="1">
              <a:off x="1882200" y="2469446"/>
              <a:ext cx="51279" cy="51279"/>
            </a:xfrm>
            <a:custGeom>
              <a:gdLst>
                <a:gd name="f0" fmla="val w"/>
                <a:gd name="f1" fmla="val h"/>
                <a:gd name="f2" fmla="val 0"/>
                <a:gd name="f3" fmla="val 2569"/>
                <a:gd name="f4" fmla="val 1268"/>
                <a:gd name="f5" fmla="val 567"/>
                <a:gd name="f6" fmla="val 1968"/>
                <a:gd name="f7" fmla="val 2002"/>
                <a:gd name="f8" fmla="*/ f0 1 2569"/>
                <a:gd name="f9" fmla="*/ f1 1 2569"/>
                <a:gd name="f10" fmla="val f2"/>
                <a:gd name="f11" fmla="val f3"/>
                <a:gd name="f12" fmla="+- f11 0 f10"/>
                <a:gd name="f13" fmla="*/ f12 1 2569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69" h="2569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7" y="f3"/>
                    <a:pt x="f3" y="f6"/>
                    <a:pt x="f3" y="f4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746;p35">
              <a:extLst>
                <a:ext uri="{FF2B5EF4-FFF2-40B4-BE49-F238E27FC236}">
                  <a16:creationId xmlns:a16="http://schemas.microsoft.com/office/drawing/2014/main" id="{BA1D1F05-8EE1-4F52-8C6D-F1A733798063}"/>
                </a:ext>
              </a:extLst>
            </p:cNvPr>
            <p:cNvSpPr/>
            <p:nvPr/>
          </p:nvSpPr>
          <p:spPr>
            <a:xfrm flipH="1">
              <a:off x="1885538" y="2494739"/>
              <a:ext cx="44613" cy="75940"/>
            </a:xfrm>
            <a:custGeom>
              <a:gdLst>
                <a:gd name="f0" fmla="val w"/>
                <a:gd name="f1" fmla="val h"/>
                <a:gd name="f2" fmla="val 0"/>
                <a:gd name="f3" fmla="val 2235"/>
                <a:gd name="f4" fmla="val 3804"/>
                <a:gd name="f5" fmla="val 467"/>
                <a:gd name="f6" fmla="val 1"/>
                <a:gd name="f7" fmla="val 1768"/>
                <a:gd name="f8" fmla="*/ f0 1 2235"/>
                <a:gd name="f9" fmla="*/ f1 1 380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35"/>
                <a:gd name="f16" fmla="*/ f13 1 380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35" h="3804">
                  <a:moveTo>
                    <a:pt x="f5" y="f6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7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747;p35">
              <a:extLst>
                <a:ext uri="{FF2B5EF4-FFF2-40B4-BE49-F238E27FC236}">
                  <a16:creationId xmlns:a16="http://schemas.microsoft.com/office/drawing/2014/main" id="{29E2443C-376C-4839-A63D-A1A16347EFE6}"/>
                </a:ext>
              </a:extLst>
            </p:cNvPr>
            <p:cNvSpPr/>
            <p:nvPr/>
          </p:nvSpPr>
          <p:spPr>
            <a:xfrm flipH="1">
              <a:off x="1558613" y="2093171"/>
              <a:ext cx="707187" cy="707187"/>
            </a:xfrm>
            <a:custGeom>
              <a:gdLst>
                <a:gd name="f0" fmla="val w"/>
                <a:gd name="f1" fmla="val h"/>
                <a:gd name="f2" fmla="val 0"/>
                <a:gd name="f3" fmla="val 35426"/>
                <a:gd name="f4" fmla="val 17713"/>
                <a:gd name="f5" fmla="val 7906"/>
                <a:gd name="f6" fmla="val 27487"/>
                <a:gd name="f7" fmla="val 27486"/>
                <a:gd name="f8" fmla="val 35425"/>
                <a:gd name="f9" fmla="*/ f0 1 35426"/>
                <a:gd name="f10" fmla="*/ f1 1 35426"/>
                <a:gd name="f11" fmla="val f2"/>
                <a:gd name="f12" fmla="val f3"/>
                <a:gd name="f13" fmla="+- f12 0 f11"/>
                <a:gd name="f14" fmla="*/ f13 1 35426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5426" h="3542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7" y="f3"/>
                    <a:pt x="f8" y="f6"/>
                    <a:pt x="f8" y="f4"/>
                  </a:cubicBezTo>
                  <a:cubicBezTo>
                    <a:pt x="f8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748;p35">
              <a:extLst>
                <a:ext uri="{FF2B5EF4-FFF2-40B4-BE49-F238E27FC236}">
                  <a16:creationId xmlns:a16="http://schemas.microsoft.com/office/drawing/2014/main" id="{25A9985D-F3F3-476F-827D-2A40970A8D3F}"/>
                </a:ext>
              </a:extLst>
            </p:cNvPr>
            <p:cNvSpPr/>
            <p:nvPr/>
          </p:nvSpPr>
          <p:spPr>
            <a:xfrm flipH="1">
              <a:off x="1806296" y="2198885"/>
              <a:ext cx="200445" cy="257897"/>
            </a:xfrm>
            <a:custGeom>
              <a:gdLst>
                <a:gd name="f0" fmla="val w"/>
                <a:gd name="f1" fmla="val h"/>
                <a:gd name="f2" fmla="val 0"/>
                <a:gd name="f3" fmla="val 10041"/>
                <a:gd name="f4" fmla="val 12919"/>
                <a:gd name="f5" fmla="val 5020"/>
                <a:gd name="f6" fmla="val 1"/>
                <a:gd name="f7" fmla="val 4737"/>
                <a:gd name="f8" fmla="val 4453"/>
                <a:gd name="f9" fmla="val 159"/>
                <a:gd name="f10" fmla="val 4336"/>
                <a:gd name="f11" fmla="val 476"/>
                <a:gd name="f12" fmla="val 167"/>
                <a:gd name="f13" fmla="val 11984"/>
                <a:gd name="f14" fmla="val 12451"/>
                <a:gd name="f15" fmla="val 334"/>
                <a:gd name="f16" fmla="val 12918"/>
                <a:gd name="f17" fmla="val 834"/>
                <a:gd name="f18" fmla="val 9207"/>
                <a:gd name="f19" fmla="val 9707"/>
                <a:gd name="f20" fmla="val 9874"/>
                <a:gd name="f21" fmla="val 5704"/>
                <a:gd name="f22" fmla="val 5587"/>
                <a:gd name="f23" fmla="val 5304"/>
                <a:gd name="f24" fmla="*/ f0 1 10041"/>
                <a:gd name="f25" fmla="*/ f1 1 1291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0041"/>
                <a:gd name="f32" fmla="*/ f29 1 1291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0041" h="12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15" y="f16"/>
                    <a:pt x="f17" y="f16"/>
                  </a:cubicBezTo>
                  <a:lnTo>
                    <a:pt x="f18" y="f16"/>
                  </a:lnTo>
                  <a:cubicBezTo>
                    <a:pt x="f19" y="f16"/>
                    <a:pt x="f3" y="f14"/>
                    <a:pt x="f20" y="f13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749;p35">
              <a:extLst>
                <a:ext uri="{FF2B5EF4-FFF2-40B4-BE49-F238E27FC236}">
                  <a16:creationId xmlns:a16="http://schemas.microsoft.com/office/drawing/2014/main" id="{7B266097-706A-46BA-A501-80042C459832}"/>
                </a:ext>
              </a:extLst>
            </p:cNvPr>
            <p:cNvSpPr/>
            <p:nvPr/>
          </p:nvSpPr>
          <p:spPr>
            <a:xfrm flipH="1">
              <a:off x="1884194" y="2386849"/>
              <a:ext cx="45299" cy="298341"/>
            </a:xfrm>
            <a:custGeom>
              <a:gdLst>
                <a:gd name="f0" fmla="val w"/>
                <a:gd name="f1" fmla="val h"/>
                <a:gd name="f2" fmla="val 0"/>
                <a:gd name="f3" fmla="val 2269"/>
                <a:gd name="f4" fmla="val 14945"/>
                <a:gd name="f5" fmla="val 1135"/>
                <a:gd name="f6" fmla="val 1"/>
                <a:gd name="f7" fmla="val 534"/>
                <a:gd name="f8" fmla="val 501"/>
                <a:gd name="f9" fmla="val 13811"/>
                <a:gd name="f10" fmla="val 14445"/>
                <a:gd name="f11" fmla="val 1768"/>
                <a:gd name="f12" fmla="*/ f0 1 2269"/>
                <a:gd name="f13" fmla="*/ f1 1 1494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69"/>
                <a:gd name="f20" fmla="*/ f17 1 1494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69" h="14945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lnTo>
                    <a:pt x="f2" y="f9"/>
                  </a:ln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0"/>
                    <a:pt x="f3" y="f9"/>
                  </a:cubicBezTo>
                  <a:lnTo>
                    <a:pt x="f3" y="f5"/>
                  </a:ln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750;p35">
              <a:extLst>
                <a:ext uri="{FF2B5EF4-FFF2-40B4-BE49-F238E27FC236}">
                  <a16:creationId xmlns:a16="http://schemas.microsoft.com/office/drawing/2014/main" id="{CB9FD85A-9E1E-44EF-B9D9-32208233BDFF}"/>
                </a:ext>
              </a:extLst>
            </p:cNvPr>
            <p:cNvSpPr/>
            <p:nvPr/>
          </p:nvSpPr>
          <p:spPr>
            <a:xfrm flipH="1">
              <a:off x="1880207" y="2382862"/>
              <a:ext cx="52623" cy="306342"/>
            </a:xfrm>
            <a:custGeom>
              <a:gdLst>
                <a:gd name="f0" fmla="val w"/>
                <a:gd name="f1" fmla="val h"/>
                <a:gd name="f2" fmla="val 0"/>
                <a:gd name="f3" fmla="val 2636"/>
                <a:gd name="f4" fmla="val 15346"/>
                <a:gd name="f5" fmla="val 1302"/>
                <a:gd name="f6" fmla="val 368"/>
                <a:gd name="f7" fmla="val 1835"/>
                <a:gd name="f8" fmla="val 2269"/>
                <a:gd name="f9" fmla="val 801"/>
                <a:gd name="f10" fmla="val 1335"/>
                <a:gd name="f11" fmla="val 14011"/>
                <a:gd name="f12" fmla="val 14545"/>
                <a:gd name="f13" fmla="val 14978"/>
                <a:gd name="f14" fmla="val 1"/>
                <a:gd name="f15" fmla="val 601"/>
                <a:gd name="f16" fmla="val 14745"/>
                <a:gd name="f17" fmla="val 15345"/>
                <a:gd name="f18" fmla="val 2035"/>
                <a:gd name="f19" fmla="*/ f0 1 2636"/>
                <a:gd name="f20" fmla="*/ f1 1 15346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36"/>
                <a:gd name="f27" fmla="*/ f24 1 15346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36" h="1534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9" y="f13"/>
                    <a:pt x="f6" y="f12"/>
                    <a:pt x="f6" y="f11"/>
                  </a:cubicBezTo>
                  <a:lnTo>
                    <a:pt x="f6" y="f10"/>
                  </a:lnTo>
                  <a:cubicBezTo>
                    <a:pt x="f6" y="f9"/>
                    <a:pt x="f9" y="f6"/>
                    <a:pt x="f5" y="f6"/>
                  </a:cubicBezTo>
                  <a:close/>
                  <a:moveTo>
                    <a:pt x="f5" y="f14"/>
                  </a:moveTo>
                  <a:cubicBezTo>
                    <a:pt x="f15" y="f14"/>
                    <a:pt x="f14" y="f15"/>
                    <a:pt x="f14" y="f10"/>
                  </a:cubicBezTo>
                  <a:lnTo>
                    <a:pt x="f14" y="f11"/>
                  </a:lnTo>
                  <a:cubicBezTo>
                    <a:pt x="f14" y="f16"/>
                    <a:pt x="f15" y="f17"/>
                    <a:pt x="f5" y="f17"/>
                  </a:cubicBezTo>
                  <a:cubicBezTo>
                    <a:pt x="f18" y="f17"/>
                    <a:pt x="f3" y="f16"/>
                    <a:pt x="f3" y="f11"/>
                  </a:cubicBezTo>
                  <a:lnTo>
                    <a:pt x="f3" y="f10"/>
                  </a:lnTo>
                  <a:cubicBezTo>
                    <a:pt x="f3" y="f15"/>
                    <a:pt x="f18" y="f14"/>
                    <a:pt x="f5" y="f1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751;p35">
              <a:extLst>
                <a:ext uri="{FF2B5EF4-FFF2-40B4-BE49-F238E27FC236}">
                  <a16:creationId xmlns:a16="http://schemas.microsoft.com/office/drawing/2014/main" id="{8B4F749A-2071-4305-9E37-DAC759E50D8C}"/>
                </a:ext>
              </a:extLst>
            </p:cNvPr>
            <p:cNvSpPr/>
            <p:nvPr/>
          </p:nvSpPr>
          <p:spPr>
            <a:xfrm flipH="1">
              <a:off x="1872883" y="2543357"/>
              <a:ext cx="67272" cy="161181"/>
            </a:xfrm>
            <a:custGeom>
              <a:gdLst>
                <a:gd name="f0" fmla="val w"/>
                <a:gd name="f1" fmla="val h"/>
                <a:gd name="f2" fmla="val 0"/>
                <a:gd name="f3" fmla="val 3370"/>
                <a:gd name="f4" fmla="val 8074"/>
                <a:gd name="f5" fmla="val 1"/>
                <a:gd name="f6" fmla="val 8073"/>
                <a:gd name="f7" fmla="*/ f0 1 3370"/>
                <a:gd name="f8" fmla="*/ f1 1 807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370"/>
                <a:gd name="f15" fmla="*/ f12 1 807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370" h="8074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1752;p35">
            <a:extLst>
              <a:ext uri="{FF2B5EF4-FFF2-40B4-BE49-F238E27FC236}">
                <a16:creationId xmlns:a16="http://schemas.microsoft.com/office/drawing/2014/main" id="{47BC6706-B9AE-412C-84AC-035EE69115B6}"/>
              </a:ext>
            </a:extLst>
          </p:cNvPr>
          <p:cNvGrpSpPr/>
          <p:nvPr/>
        </p:nvGrpSpPr>
        <p:grpSpPr>
          <a:xfrm>
            <a:off x="3735360" y="1310847"/>
            <a:ext cx="1673397" cy="1706572"/>
            <a:chOff x="3735360" y="1310847"/>
            <a:chExt cx="1673397" cy="1706572"/>
          </a:xfrm>
        </p:grpSpPr>
        <p:sp>
          <p:nvSpPr>
            <p:cNvPr id="23" name="Google Shape;1753;p35">
              <a:extLst>
                <a:ext uri="{FF2B5EF4-FFF2-40B4-BE49-F238E27FC236}">
                  <a16:creationId xmlns:a16="http://schemas.microsoft.com/office/drawing/2014/main" id="{44A4527B-F3E1-4AC9-A367-4FD9C9C52C80}"/>
                </a:ext>
              </a:extLst>
            </p:cNvPr>
            <p:cNvSpPr/>
            <p:nvPr/>
          </p:nvSpPr>
          <p:spPr>
            <a:xfrm flipH="1">
              <a:off x="3735360" y="2465450"/>
              <a:ext cx="1673397" cy="217755"/>
            </a:xfrm>
            <a:custGeom>
              <a:gdLst>
                <a:gd name="f0" fmla="val w"/>
                <a:gd name="f1" fmla="val h"/>
                <a:gd name="f2" fmla="val 0"/>
                <a:gd name="f3" fmla="val 83827"/>
                <a:gd name="f4" fmla="val 10908"/>
                <a:gd name="f5" fmla="*/ f0 1 83827"/>
                <a:gd name="f6" fmla="*/ f1 1 10908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83827"/>
                <a:gd name="f13" fmla="*/ f10 1 10908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3827" h="1090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754;p35">
              <a:extLst>
                <a:ext uri="{FF2B5EF4-FFF2-40B4-BE49-F238E27FC236}">
                  <a16:creationId xmlns:a16="http://schemas.microsoft.com/office/drawing/2014/main" id="{6C88F120-59D9-467F-9F6B-D3677DF90806}"/>
                </a:ext>
              </a:extLst>
            </p:cNvPr>
            <p:cNvSpPr/>
            <p:nvPr/>
          </p:nvSpPr>
          <p:spPr>
            <a:xfrm flipH="1">
              <a:off x="4804056" y="1356082"/>
              <a:ext cx="177805" cy="253691"/>
            </a:xfrm>
            <a:custGeom>
              <a:gdLst>
                <a:gd name="f0" fmla="val w"/>
                <a:gd name="f1" fmla="val h"/>
                <a:gd name="f2" fmla="val 0"/>
                <a:gd name="f3" fmla="val 8907"/>
                <a:gd name="f4" fmla="val 15345"/>
                <a:gd name="f5" fmla="val 15344"/>
                <a:gd name="f6" fmla="*/ f0 1 8907"/>
                <a:gd name="f7" fmla="*/ f1 1 1534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907"/>
                <a:gd name="f14" fmla="*/ f11 1 1534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907" h="15344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755;p35">
              <a:extLst>
                <a:ext uri="{FF2B5EF4-FFF2-40B4-BE49-F238E27FC236}">
                  <a16:creationId xmlns:a16="http://schemas.microsoft.com/office/drawing/2014/main" id="{E77432C2-4619-40D2-B653-FBB71EE9A625}"/>
                </a:ext>
              </a:extLst>
            </p:cNvPr>
            <p:cNvSpPr/>
            <p:nvPr/>
          </p:nvSpPr>
          <p:spPr>
            <a:xfrm flipH="1">
              <a:off x="4005684" y="1668231"/>
              <a:ext cx="1132694" cy="797265"/>
            </a:xfrm>
            <a:custGeom>
              <a:gdLst>
                <a:gd name="f0" fmla="val w"/>
                <a:gd name="f1" fmla="val h"/>
                <a:gd name="f2" fmla="val 0"/>
                <a:gd name="f3" fmla="val 56741"/>
                <a:gd name="f4" fmla="val 56775"/>
                <a:gd name="f5" fmla="val 56774"/>
                <a:gd name="f6" fmla="*/ f0 1 56741"/>
                <a:gd name="f7" fmla="*/ f1 1 5677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56741"/>
                <a:gd name="f14" fmla="*/ f11 1 5677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6741" h="56774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756;p35">
              <a:extLst>
                <a:ext uri="{FF2B5EF4-FFF2-40B4-BE49-F238E27FC236}">
                  <a16:creationId xmlns:a16="http://schemas.microsoft.com/office/drawing/2014/main" id="{A3C8DCC1-4C01-44E1-B1DF-A673BE8441CF}"/>
                </a:ext>
              </a:extLst>
            </p:cNvPr>
            <p:cNvSpPr/>
            <p:nvPr/>
          </p:nvSpPr>
          <p:spPr>
            <a:xfrm flipH="1">
              <a:off x="3904460" y="1310847"/>
              <a:ext cx="1335133" cy="398751"/>
            </a:xfrm>
            <a:custGeom>
              <a:gdLst>
                <a:gd name="f0" fmla="val w"/>
                <a:gd name="f1" fmla="val h"/>
                <a:gd name="f2" fmla="val 0"/>
                <a:gd name="f3" fmla="val 66882"/>
                <a:gd name="f4" fmla="val 24119"/>
                <a:gd name="f5" fmla="val 33424"/>
                <a:gd name="f6" fmla="val 1"/>
                <a:gd name="f7" fmla="val 24118"/>
                <a:gd name="f8" fmla="val 5170"/>
                <a:gd name="f9" fmla="val 3704"/>
                <a:gd name="f10" fmla="val 61711"/>
                <a:gd name="f11" fmla="val 66881"/>
                <a:gd name="f12" fmla="*/ f0 1 66882"/>
                <a:gd name="f13" fmla="*/ f1 1 241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6882"/>
                <a:gd name="f20" fmla="*/ f17 1 241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6882" h="24119">
                  <a:moveTo>
                    <a:pt x="f5" y="f6"/>
                  </a:moveTo>
                  <a:lnTo>
                    <a:pt x="f2" y="f7"/>
                  </a:lnTo>
                  <a:lnTo>
                    <a:pt x="f8" y="f7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757;p35">
              <a:extLst>
                <a:ext uri="{FF2B5EF4-FFF2-40B4-BE49-F238E27FC236}">
                  <a16:creationId xmlns:a16="http://schemas.microsoft.com/office/drawing/2014/main" id="{48769636-6026-4180-8553-304623DF32A3}"/>
                </a:ext>
              </a:extLst>
            </p:cNvPr>
            <p:cNvSpPr/>
            <p:nvPr/>
          </p:nvSpPr>
          <p:spPr>
            <a:xfrm flipH="1">
              <a:off x="4007668" y="1372075"/>
              <a:ext cx="1128698" cy="337532"/>
            </a:xfrm>
            <a:custGeom>
              <a:gdLst>
                <a:gd name="f0" fmla="val w"/>
                <a:gd name="f1" fmla="val h"/>
                <a:gd name="f2" fmla="val 0"/>
                <a:gd name="f3" fmla="val 56541"/>
                <a:gd name="f4" fmla="val 20416"/>
                <a:gd name="f5" fmla="val 28254"/>
                <a:gd name="f6" fmla="val 1"/>
                <a:gd name="f7" fmla="val 20415"/>
                <a:gd name="f8" fmla="*/ f0 1 56541"/>
                <a:gd name="f9" fmla="*/ f1 1 2041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541"/>
                <a:gd name="f16" fmla="*/ f13 1 2041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541" h="20416">
                  <a:moveTo>
                    <a:pt x="f5" y="f6"/>
                  </a:moveTo>
                  <a:lnTo>
                    <a:pt x="f2" y="f7"/>
                  </a:lnTo>
                  <a:lnTo>
                    <a:pt x="f3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0BB8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758;p35">
              <a:extLst>
                <a:ext uri="{FF2B5EF4-FFF2-40B4-BE49-F238E27FC236}">
                  <a16:creationId xmlns:a16="http://schemas.microsoft.com/office/drawing/2014/main" id="{0622A0CA-969D-4CDA-9AD3-F2CBBD7C656C}"/>
                </a:ext>
              </a:extLst>
            </p:cNvPr>
            <p:cNvSpPr/>
            <p:nvPr/>
          </p:nvSpPr>
          <p:spPr>
            <a:xfrm flipH="1">
              <a:off x="4771421" y="1801459"/>
              <a:ext cx="195132" cy="195132"/>
            </a:xfrm>
            <a:custGeom>
              <a:gdLst>
                <a:gd name="f0" fmla="val w"/>
                <a:gd name="f1" fmla="val h"/>
                <a:gd name="f2" fmla="val 0"/>
                <a:gd name="f3" fmla="val 9775"/>
                <a:gd name="f4" fmla="val 1"/>
                <a:gd name="f5" fmla="val 9774"/>
                <a:gd name="f6" fmla="*/ f0 1 9775"/>
                <a:gd name="f7" fmla="*/ f1 1 9775"/>
                <a:gd name="f8" fmla="val f2"/>
                <a:gd name="f9" fmla="val f3"/>
                <a:gd name="f10" fmla="+- f9 0 f8"/>
                <a:gd name="f11" fmla="*/ f10 1 9775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9775" h="9775">
                  <a:moveTo>
                    <a:pt x="f4" y="f4"/>
                  </a:moveTo>
                  <a:lnTo>
                    <a:pt x="f4" y="f3"/>
                  </a:lnTo>
                  <a:lnTo>
                    <a:pt x="f5" y="f3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0BB8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759;p35">
              <a:extLst>
                <a:ext uri="{FF2B5EF4-FFF2-40B4-BE49-F238E27FC236}">
                  <a16:creationId xmlns:a16="http://schemas.microsoft.com/office/drawing/2014/main" id="{B717CCEC-CDE8-4B37-B98F-0539885D5B67}"/>
                </a:ext>
              </a:extLst>
            </p:cNvPr>
            <p:cNvSpPr/>
            <p:nvPr/>
          </p:nvSpPr>
          <p:spPr>
            <a:xfrm flipH="1">
              <a:off x="4177381" y="1801459"/>
              <a:ext cx="195114" cy="195132"/>
            </a:xfrm>
            <a:custGeom>
              <a:gdLst>
                <a:gd name="f0" fmla="val w"/>
                <a:gd name="f1" fmla="val h"/>
                <a:gd name="f2" fmla="val 0"/>
                <a:gd name="f3" fmla="val 9774"/>
                <a:gd name="f4" fmla="val 9775"/>
                <a:gd name="f5" fmla="val 1"/>
                <a:gd name="f6" fmla="*/ f0 1 9774"/>
                <a:gd name="f7" fmla="*/ f1 1 9775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9774"/>
                <a:gd name="f14" fmla="*/ f11 1 9775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9774" h="9775">
                  <a:moveTo>
                    <a:pt x="f2" y="f5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0BB8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760;p35">
              <a:extLst>
                <a:ext uri="{FF2B5EF4-FFF2-40B4-BE49-F238E27FC236}">
                  <a16:creationId xmlns:a16="http://schemas.microsoft.com/office/drawing/2014/main" id="{D068D697-15C0-4037-8CF7-7F72393923B8}"/>
                </a:ext>
              </a:extLst>
            </p:cNvPr>
            <p:cNvSpPr/>
            <p:nvPr/>
          </p:nvSpPr>
          <p:spPr>
            <a:xfrm flipH="1">
              <a:off x="3997674" y="1876047"/>
              <a:ext cx="1140695" cy="1141372"/>
            </a:xfrm>
            <a:custGeom>
              <a:gdLst>
                <a:gd name="f0" fmla="val w"/>
                <a:gd name="f1" fmla="val h"/>
                <a:gd name="f2" fmla="val 0"/>
                <a:gd name="f3" fmla="val 57142"/>
                <a:gd name="f4" fmla="val 57176"/>
                <a:gd name="f5" fmla="val 28587"/>
                <a:gd name="f6" fmla="val 1"/>
                <a:gd name="f7" fmla="val 12776"/>
                <a:gd name="f8" fmla="val 12810"/>
                <a:gd name="f9" fmla="val 28588"/>
                <a:gd name="f10" fmla="val 44366"/>
                <a:gd name="f11" fmla="val 57175"/>
                <a:gd name="f12" fmla="val 44365"/>
                <a:gd name="f13" fmla="val 57141"/>
                <a:gd name="f14" fmla="*/ f0 1 57142"/>
                <a:gd name="f15" fmla="*/ f1 1 5717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57142"/>
                <a:gd name="f22" fmla="*/ f19 1 5717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7142" h="5717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cubicBezTo>
                    <a:pt x="f1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761;p35">
              <a:extLst>
                <a:ext uri="{FF2B5EF4-FFF2-40B4-BE49-F238E27FC236}">
                  <a16:creationId xmlns:a16="http://schemas.microsoft.com/office/drawing/2014/main" id="{CBFF64B9-131D-4514-A632-003D80EC3578}"/>
                </a:ext>
              </a:extLst>
            </p:cNvPr>
            <p:cNvSpPr/>
            <p:nvPr/>
          </p:nvSpPr>
          <p:spPr>
            <a:xfrm flipH="1">
              <a:off x="4084240" y="1996217"/>
              <a:ext cx="968879" cy="902403"/>
            </a:xfrm>
            <a:custGeom>
              <a:gdLst>
                <a:gd name="f0" fmla="val w"/>
                <a:gd name="f1" fmla="val h"/>
                <a:gd name="f2" fmla="val 0"/>
                <a:gd name="f3" fmla="val 48535"/>
                <a:gd name="f4" fmla="val 45205"/>
                <a:gd name="f5" fmla="val 24236"/>
                <a:gd name="f6" fmla="val 1"/>
                <a:gd name="f7" fmla="val 13338"/>
                <a:gd name="f8" fmla="val 3744"/>
                <a:gd name="f9" fmla="val 7929"/>
                <a:gd name="f10" fmla="val 1968"/>
                <a:gd name="f11" fmla="val 19033"/>
                <a:gd name="f12" fmla="val 31375"/>
                <a:gd name="f13" fmla="val 8406"/>
                <a:gd name="f14" fmla="val 42950"/>
                <a:gd name="f15" fmla="val 20715"/>
                <a:gd name="f16" fmla="val 44918"/>
                <a:gd name="f17" fmla="val 21919"/>
                <a:gd name="f18" fmla="val 45111"/>
                <a:gd name="f19" fmla="val 23116"/>
                <a:gd name="f20" fmla="val 45204"/>
                <a:gd name="f21" fmla="val 24299"/>
                <a:gd name="f22" fmla="val 35203"/>
                <a:gd name="f23" fmla="val 44824"/>
                <a:gd name="f24" fmla="val 37273"/>
                <a:gd name="f25" fmla="val 46600"/>
                <a:gd name="f26" fmla="val 26138"/>
                <a:gd name="f27" fmla="val 13830"/>
                <a:gd name="f28" fmla="val 40162"/>
                <a:gd name="f29" fmla="val 2255"/>
                <a:gd name="f30" fmla="val 27820"/>
                <a:gd name="f31" fmla="val 287"/>
                <a:gd name="f32" fmla="val 26616"/>
                <a:gd name="f33" fmla="val 94"/>
                <a:gd name="f34" fmla="val 25418"/>
                <a:gd name="f35" fmla="*/ f0 1 48535"/>
                <a:gd name="f36" fmla="*/ f1 1 45205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48535"/>
                <a:gd name="f43" fmla="*/ f40 1 45205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48535" h="4520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3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F0BB8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762;p35">
              <a:extLst>
                <a:ext uri="{FF2B5EF4-FFF2-40B4-BE49-F238E27FC236}">
                  <a16:creationId xmlns:a16="http://schemas.microsoft.com/office/drawing/2014/main" id="{63B68EA8-FE99-4EE7-A0D2-098710130CC3}"/>
                </a:ext>
              </a:extLst>
            </p:cNvPr>
            <p:cNvSpPr/>
            <p:nvPr/>
          </p:nvSpPr>
          <p:spPr>
            <a:xfrm flipH="1">
              <a:off x="4214076" y="2093171"/>
              <a:ext cx="707846" cy="707187"/>
            </a:xfrm>
            <a:custGeom>
              <a:gdLst>
                <a:gd name="f0" fmla="val w"/>
                <a:gd name="f1" fmla="val h"/>
                <a:gd name="f2" fmla="val 0"/>
                <a:gd name="f3" fmla="val 35459"/>
                <a:gd name="f4" fmla="val 35426"/>
                <a:gd name="f5" fmla="val 17746"/>
                <a:gd name="f6" fmla="val 7939"/>
                <a:gd name="f7" fmla="val 7906"/>
                <a:gd name="f8" fmla="val 17713"/>
                <a:gd name="f9" fmla="val 27487"/>
                <a:gd name="f10" fmla="val 27520"/>
                <a:gd name="f11" fmla="*/ f0 1 35459"/>
                <a:gd name="f12" fmla="*/ f1 1 3542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5459"/>
                <a:gd name="f19" fmla="*/ f16 1 3542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5459" h="35426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33" name="Google Shape;1763;p35">
              <a:extLst>
                <a:ext uri="{FF2B5EF4-FFF2-40B4-BE49-F238E27FC236}">
                  <a16:creationId xmlns:a16="http://schemas.microsoft.com/office/drawing/2014/main" id="{46CF1584-A650-43CC-A880-9DAC063602B4}"/>
                </a:ext>
              </a:extLst>
            </p:cNvPr>
            <p:cNvGrpSpPr/>
            <p:nvPr/>
          </p:nvGrpSpPr>
          <p:grpSpPr>
            <a:xfrm>
              <a:off x="4351373" y="2234839"/>
              <a:ext cx="428140" cy="418502"/>
              <a:chOff x="4351373" y="2234839"/>
              <a:chExt cx="428140" cy="418502"/>
            </a:xfrm>
          </p:grpSpPr>
          <p:sp>
            <p:nvSpPr>
              <p:cNvPr id="34" name="Google Shape;1764;p35">
                <a:extLst>
                  <a:ext uri="{FF2B5EF4-FFF2-40B4-BE49-F238E27FC236}">
                    <a16:creationId xmlns:a16="http://schemas.microsoft.com/office/drawing/2014/main" id="{6C2EEBEA-03CC-4A3B-9FC0-40FB41F5C3AD}"/>
                  </a:ext>
                </a:extLst>
              </p:cNvPr>
              <p:cNvSpPr/>
              <p:nvPr/>
            </p:nvSpPr>
            <p:spPr>
              <a:xfrm flipH="1">
                <a:off x="4538706" y="2473095"/>
                <a:ext cx="49578" cy="49578"/>
              </a:xfrm>
              <a:custGeom>
                <a:gdLst>
                  <a:gd name="f0" fmla="val w"/>
                  <a:gd name="f1" fmla="val h"/>
                  <a:gd name="f2" fmla="val 0"/>
                  <a:gd name="f3" fmla="val 2569"/>
                  <a:gd name="f4" fmla="val 1268"/>
                  <a:gd name="f5" fmla="val 567"/>
                  <a:gd name="f6" fmla="val 1968"/>
                  <a:gd name="f7" fmla="*/ f0 1 2569"/>
                  <a:gd name="f8" fmla="*/ f1 1 2569"/>
                  <a:gd name="f9" fmla="val f2"/>
                  <a:gd name="f10" fmla="val f3"/>
                  <a:gd name="f11" fmla="+- f10 0 f9"/>
                  <a:gd name="f12" fmla="*/ f11 1 2569"/>
                  <a:gd name="f13" fmla="*/ f9 1 f12"/>
                  <a:gd name="f14" fmla="*/ f10 1 f12"/>
                  <a:gd name="f15" fmla="*/ f13 f7 1"/>
                  <a:gd name="f16" fmla="*/ f14 f7 1"/>
                  <a:gd name="f17" fmla="*/ f14 f8 1"/>
                  <a:gd name="f18" fmla="*/ f13 f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" t="f18" r="f16" b="f17"/>
                <a:pathLst>
                  <a:path w="2569" h="2569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5" name="Google Shape;1765;p35">
                <a:extLst>
                  <a:ext uri="{FF2B5EF4-FFF2-40B4-BE49-F238E27FC236}">
                    <a16:creationId xmlns:a16="http://schemas.microsoft.com/office/drawing/2014/main" id="{FE3246A8-3FDF-46FA-8BCE-545B1A0BAEFF}"/>
                  </a:ext>
                </a:extLst>
              </p:cNvPr>
              <p:cNvSpPr/>
              <p:nvPr/>
            </p:nvSpPr>
            <p:spPr>
              <a:xfrm flipH="1">
                <a:off x="4542565" y="2497546"/>
                <a:ext cx="42510" cy="73408"/>
              </a:xfrm>
              <a:custGeom>
                <a:gdLst>
                  <a:gd name="f0" fmla="val w"/>
                  <a:gd name="f1" fmla="val h"/>
                  <a:gd name="f2" fmla="val 0"/>
                  <a:gd name="f3" fmla="val 2203"/>
                  <a:gd name="f4" fmla="val 3804"/>
                  <a:gd name="f5" fmla="val 468"/>
                  <a:gd name="f6" fmla="val 1"/>
                  <a:gd name="f7" fmla="val 2202"/>
                  <a:gd name="f8" fmla="val 1735"/>
                  <a:gd name="f9" fmla="*/ f0 1 2203"/>
                  <a:gd name="f10" fmla="*/ f1 1 3804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2203"/>
                  <a:gd name="f17" fmla="*/ f14 1 3804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203" h="3804">
                    <a:moveTo>
                      <a:pt x="f5" y="f6"/>
                    </a:moveTo>
                    <a:lnTo>
                      <a:pt x="f6" y="f4"/>
                    </a:lnTo>
                    <a:lnTo>
                      <a:pt x="f7" y="f4"/>
                    </a:lnTo>
                    <a:lnTo>
                      <a:pt x="f8" y="f6"/>
                    </a:ln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6" name="Google Shape;1766;p35">
                <a:extLst>
                  <a:ext uri="{FF2B5EF4-FFF2-40B4-BE49-F238E27FC236}">
                    <a16:creationId xmlns:a16="http://schemas.microsoft.com/office/drawing/2014/main" id="{705057AF-3BEA-4B28-BE39-FA33348E437C}"/>
                  </a:ext>
                </a:extLst>
              </p:cNvPr>
              <p:cNvSpPr/>
              <p:nvPr/>
            </p:nvSpPr>
            <p:spPr>
              <a:xfrm flipH="1">
                <a:off x="4653957" y="2257973"/>
                <a:ext cx="124897" cy="112196"/>
              </a:xfrm>
              <a:custGeom>
                <a:gdLst>
                  <a:gd name="f0" fmla="val w"/>
                  <a:gd name="f1" fmla="val h"/>
                  <a:gd name="f2" fmla="val 0"/>
                  <a:gd name="f3" fmla="val 6472"/>
                  <a:gd name="f4" fmla="val 5814"/>
                  <a:gd name="f5" fmla="val 3233"/>
                  <a:gd name="f6" fmla="val 2435"/>
                  <a:gd name="f7" fmla="val 1641"/>
                  <a:gd name="f8" fmla="val 328"/>
                  <a:gd name="f9" fmla="val 1068"/>
                  <a:gd name="f10" fmla="val 972"/>
                  <a:gd name="f11" fmla="val 2173"/>
                  <a:gd name="f12" fmla="val 100"/>
                  <a:gd name="f13" fmla="val 4008"/>
                  <a:gd name="f14" fmla="val 1301"/>
                  <a:gd name="f15" fmla="val 5075"/>
                  <a:gd name="f16" fmla="val 1858"/>
                  <a:gd name="f17" fmla="val 5570"/>
                  <a:gd name="f18" fmla="val 2550"/>
                  <a:gd name="f19" fmla="val 3239"/>
                  <a:gd name="f20" fmla="val 4037"/>
                  <a:gd name="f21" fmla="val 4831"/>
                  <a:gd name="f22" fmla="val 5486"/>
                  <a:gd name="f23" fmla="val 5404"/>
                  <a:gd name="f24" fmla="val 4842"/>
                  <a:gd name="f25" fmla="val 3641"/>
                  <a:gd name="f26" fmla="val 6372"/>
                  <a:gd name="f27" fmla="val 1806"/>
                  <a:gd name="f28" fmla="val 5171"/>
                  <a:gd name="f29" fmla="val 739"/>
                  <a:gd name="f30" fmla="val 4614"/>
                  <a:gd name="f31" fmla="val 244"/>
                  <a:gd name="f32" fmla="val 3922"/>
                  <a:gd name="f33" fmla="*/ f0 1 6472"/>
                  <a:gd name="f34" fmla="*/ f1 1 5814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6472"/>
                  <a:gd name="f41" fmla="*/ f38 1 5814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6472" h="5814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2" y="f11"/>
                      <a:pt x="f12" y="f13"/>
                      <a:pt x="f14" y="f15"/>
                    </a:cubicBezTo>
                    <a:cubicBezTo>
                      <a:pt x="f16" y="f17"/>
                      <a:pt x="f18" y="f4"/>
                      <a:pt x="f19" y="f4"/>
                    </a:cubicBezTo>
                    <a:cubicBezTo>
                      <a:pt x="f20" y="f4"/>
                      <a:pt x="f21" y="f22"/>
                      <a:pt x="f23" y="f24"/>
                    </a:cubicBezTo>
                    <a:cubicBezTo>
                      <a:pt x="f3" y="f25"/>
                      <a:pt x="f26" y="f27"/>
                      <a:pt x="f28" y="f29"/>
                    </a:cubicBezTo>
                    <a:cubicBezTo>
                      <a:pt x="f30" y="f31"/>
                      <a:pt x="f32" y="f2"/>
                      <a:pt x="f5" y="f2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7" name="Google Shape;1767;p35">
                <a:extLst>
                  <a:ext uri="{FF2B5EF4-FFF2-40B4-BE49-F238E27FC236}">
                    <a16:creationId xmlns:a16="http://schemas.microsoft.com/office/drawing/2014/main" id="{CC9D16D9-E83D-4D23-B658-A4B3F42721A8}"/>
                  </a:ext>
                </a:extLst>
              </p:cNvPr>
              <p:cNvSpPr/>
              <p:nvPr/>
            </p:nvSpPr>
            <p:spPr>
              <a:xfrm flipH="1">
                <a:off x="4662964" y="2399056"/>
                <a:ext cx="106875" cy="254285"/>
              </a:xfrm>
              <a:custGeom>
                <a:gdLst>
                  <a:gd name="f0" fmla="val w"/>
                  <a:gd name="f1" fmla="val h"/>
                  <a:gd name="f2" fmla="val 0"/>
                  <a:gd name="f3" fmla="val 5538"/>
                  <a:gd name="f4" fmla="val 13177"/>
                  <a:gd name="f5" fmla="val 2769"/>
                  <a:gd name="f6" fmla="val 1235"/>
                  <a:gd name="f7" fmla="val 1234"/>
                  <a:gd name="f8" fmla="val 10408"/>
                  <a:gd name="f9" fmla="val 11909"/>
                  <a:gd name="f10" fmla="val 13176"/>
                  <a:gd name="f11" fmla="val 4270"/>
                  <a:gd name="f12" fmla="*/ f0 1 5538"/>
                  <a:gd name="f13" fmla="*/ f1 1 13177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5538"/>
                  <a:gd name="f20" fmla="*/ f17 1 13177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5538" h="13177">
                    <a:moveTo>
                      <a:pt x="f5" y="f2"/>
                    </a:moveTo>
                    <a:cubicBezTo>
                      <a:pt x="f6" y="f2"/>
                      <a:pt x="f2" y="f7"/>
                      <a:pt x="f2" y="f5"/>
                    </a:cubicBezTo>
                    <a:lnTo>
                      <a:pt x="f2" y="f8"/>
                    </a:lnTo>
                    <a:cubicBezTo>
                      <a:pt x="f2" y="f9"/>
                      <a:pt x="f6" y="f10"/>
                      <a:pt x="f5" y="f10"/>
                    </a:cubicBezTo>
                    <a:cubicBezTo>
                      <a:pt x="f11" y="f10"/>
                      <a:pt x="f3" y="f9"/>
                      <a:pt x="f3" y="f8"/>
                    </a:cubicBezTo>
                    <a:lnTo>
                      <a:pt x="f3" y="f5"/>
                    </a:lnTo>
                    <a:cubicBezTo>
                      <a:pt x="f3" y="f7"/>
                      <a:pt x="f11" y="f2"/>
                      <a:pt x="f5" y="f2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8" name="Google Shape;1768;p35">
                <a:extLst>
                  <a:ext uri="{FF2B5EF4-FFF2-40B4-BE49-F238E27FC236}">
                    <a16:creationId xmlns:a16="http://schemas.microsoft.com/office/drawing/2014/main" id="{BDC6EDE9-6914-4C58-962D-8083168D7E46}"/>
                  </a:ext>
                </a:extLst>
              </p:cNvPr>
              <p:cNvSpPr/>
              <p:nvPr/>
            </p:nvSpPr>
            <p:spPr>
              <a:xfrm flipH="1">
                <a:off x="4543882" y="2414134"/>
                <a:ext cx="195699" cy="135568"/>
              </a:xfrm>
              <a:custGeom>
                <a:gdLst>
                  <a:gd name="f0" fmla="val w"/>
                  <a:gd name="f1" fmla="val h"/>
                  <a:gd name="f2" fmla="val 0"/>
                  <a:gd name="f3" fmla="val 10141"/>
                  <a:gd name="f4" fmla="val 7025"/>
                  <a:gd name="f5" fmla="val 1190"/>
                  <a:gd name="f6" fmla="val 1"/>
                  <a:gd name="f7" fmla="val 937"/>
                  <a:gd name="f8" fmla="val 681"/>
                  <a:gd name="f9" fmla="val 85"/>
                  <a:gd name="f10" fmla="val 467"/>
                  <a:gd name="f11" fmla="val 253"/>
                  <a:gd name="f12" fmla="val 33"/>
                  <a:gd name="f13" fmla="val 654"/>
                  <a:gd name="f14" fmla="val 1321"/>
                  <a:gd name="f15" fmla="val 367"/>
                  <a:gd name="f16" fmla="val 1788"/>
                  <a:gd name="f17" fmla="val 4637"/>
                  <a:gd name="f18" fmla="val 6658"/>
                  <a:gd name="f19" fmla="val 4837"/>
                  <a:gd name="f20" fmla="val 6891"/>
                  <a:gd name="f21" fmla="val 5137"/>
                  <a:gd name="f22" fmla="val 5437"/>
                  <a:gd name="f23" fmla="val 9073"/>
                  <a:gd name="f24" fmla="val 9674"/>
                  <a:gd name="f25" fmla="val 6558"/>
                  <a:gd name="f26" fmla="val 5957"/>
                  <a:gd name="f27" fmla="val 5390"/>
                  <a:gd name="f28" fmla="val 4890"/>
                  <a:gd name="f29" fmla="val 5938"/>
                  <a:gd name="f30" fmla="val 2002"/>
                  <a:gd name="f31" fmla="val 353"/>
                  <a:gd name="f32" fmla="val 1785"/>
                  <a:gd name="f33" fmla="val 118"/>
                  <a:gd name="f34" fmla="val 1490"/>
                  <a:gd name="f35" fmla="*/ f0 1 10141"/>
                  <a:gd name="f36" fmla="*/ f1 1 7025"/>
                  <a:gd name="f37" fmla="val f2"/>
                  <a:gd name="f38" fmla="val f3"/>
                  <a:gd name="f39" fmla="val f4"/>
                  <a:gd name="f40" fmla="+- f39 0 f37"/>
                  <a:gd name="f41" fmla="+- f38 0 f37"/>
                  <a:gd name="f42" fmla="*/ f41 1 10141"/>
                  <a:gd name="f43" fmla="*/ f40 1 7025"/>
                  <a:gd name="f44" fmla="*/ f37 1 f42"/>
                  <a:gd name="f45" fmla="*/ f38 1 f42"/>
                  <a:gd name="f46" fmla="*/ f37 1 f43"/>
                  <a:gd name="f47" fmla="*/ f39 1 f43"/>
                  <a:gd name="f48" fmla="*/ f44 f35 1"/>
                  <a:gd name="f49" fmla="*/ f45 f35 1"/>
                  <a:gd name="f50" fmla="*/ f47 f36 1"/>
                  <a:gd name="f51" fmla="*/ f46 f3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8" t="f51" r="f49" b="f50"/>
                <a:pathLst>
                  <a:path w="10141" h="7025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2" y="f14"/>
                      <a:pt x="f15" y="f16"/>
                    </a:cubicBezTo>
                    <a:lnTo>
                      <a:pt x="f17" y="f18"/>
                    </a:lnTo>
                    <a:cubicBezTo>
                      <a:pt x="f19" y="f20"/>
                      <a:pt x="f21" y="f4"/>
                      <a:pt x="f22" y="f4"/>
                    </a:cubicBezTo>
                    <a:lnTo>
                      <a:pt x="f23" y="f4"/>
                    </a:lnTo>
                    <a:cubicBezTo>
                      <a:pt x="f24" y="f4"/>
                      <a:pt x="f3" y="f25"/>
                      <a:pt x="f3" y="f26"/>
                    </a:cubicBezTo>
                    <a:cubicBezTo>
                      <a:pt x="f3" y="f27"/>
                      <a:pt x="f24" y="f28"/>
                      <a:pt x="f23" y="f28"/>
                    </a:cubicBezTo>
                    <a:lnTo>
                      <a:pt x="f29" y="f28"/>
                    </a:lnTo>
                    <a:lnTo>
                      <a:pt x="f30" y="f31"/>
                    </a:lnTo>
                    <a:cubicBezTo>
                      <a:pt x="f32" y="f33"/>
                      <a:pt x="f34" y="f6"/>
                      <a:pt x="f5" y="f6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9" name="Google Shape;1769;p35">
                <a:extLst>
                  <a:ext uri="{FF2B5EF4-FFF2-40B4-BE49-F238E27FC236}">
                    <a16:creationId xmlns:a16="http://schemas.microsoft.com/office/drawing/2014/main" id="{5E627816-7544-4345-ABF3-2813A6EFF32B}"/>
                  </a:ext>
                </a:extLst>
              </p:cNvPr>
              <p:cNvSpPr/>
              <p:nvPr/>
            </p:nvSpPr>
            <p:spPr>
              <a:xfrm flipH="1">
                <a:off x="4351373" y="2257973"/>
                <a:ext cx="124897" cy="112196"/>
              </a:xfrm>
              <a:custGeom>
                <a:gdLst>
                  <a:gd name="f0" fmla="val w"/>
                  <a:gd name="f1" fmla="val h"/>
                  <a:gd name="f2" fmla="val 0"/>
                  <a:gd name="f3" fmla="val 6472"/>
                  <a:gd name="f4" fmla="val 5814"/>
                  <a:gd name="f5" fmla="val 3239"/>
                  <a:gd name="f6" fmla="val 2550"/>
                  <a:gd name="f7" fmla="val 1857"/>
                  <a:gd name="f8" fmla="val 244"/>
                  <a:gd name="f9" fmla="val 1301"/>
                  <a:gd name="f10" fmla="val 739"/>
                  <a:gd name="f11" fmla="val 100"/>
                  <a:gd name="f12" fmla="val 1806"/>
                  <a:gd name="f13" fmla="val 3641"/>
                  <a:gd name="f14" fmla="val 1068"/>
                  <a:gd name="f15" fmla="val 4842"/>
                  <a:gd name="f16" fmla="val 1641"/>
                  <a:gd name="f17" fmla="val 5486"/>
                  <a:gd name="f18" fmla="val 2434"/>
                  <a:gd name="f19" fmla="val 3233"/>
                  <a:gd name="f20" fmla="val 3922"/>
                  <a:gd name="f21" fmla="val 4614"/>
                  <a:gd name="f22" fmla="val 5570"/>
                  <a:gd name="f23" fmla="val 5171"/>
                  <a:gd name="f24" fmla="val 5075"/>
                  <a:gd name="f25" fmla="val 6371"/>
                  <a:gd name="f26" fmla="val 4008"/>
                  <a:gd name="f27" fmla="val 6471"/>
                  <a:gd name="f28" fmla="val 2173"/>
                  <a:gd name="f29" fmla="val 5404"/>
                  <a:gd name="f30" fmla="val 972"/>
                  <a:gd name="f31" fmla="val 4831"/>
                  <a:gd name="f32" fmla="val 328"/>
                  <a:gd name="f33" fmla="val 4037"/>
                  <a:gd name="f34" fmla="*/ f0 1 6472"/>
                  <a:gd name="f35" fmla="*/ f1 1 5814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6472"/>
                  <a:gd name="f42" fmla="*/ f39 1 5814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6472" h="5814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2" y="f13"/>
                      <a:pt x="f14" y="f15"/>
                    </a:cubicBezTo>
                    <a:cubicBezTo>
                      <a:pt x="f16" y="f17"/>
                      <a:pt x="f18" y="f4"/>
                      <a:pt x="f19" y="f4"/>
                    </a:cubicBezTo>
                    <a:cubicBezTo>
                      <a:pt x="f20" y="f4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2"/>
                      <a:pt x="f5" y="f2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0" name="Google Shape;1770;p35">
                <a:extLst>
                  <a:ext uri="{FF2B5EF4-FFF2-40B4-BE49-F238E27FC236}">
                    <a16:creationId xmlns:a16="http://schemas.microsoft.com/office/drawing/2014/main" id="{844A5C20-FF92-417D-8866-A5E7B4A39D1D}"/>
                  </a:ext>
                </a:extLst>
              </p:cNvPr>
              <p:cNvSpPr/>
              <p:nvPr/>
            </p:nvSpPr>
            <p:spPr>
              <a:xfrm flipH="1">
                <a:off x="4360380" y="2399056"/>
                <a:ext cx="106875" cy="254285"/>
              </a:xfrm>
              <a:custGeom>
                <a:gdLst>
                  <a:gd name="f0" fmla="val w"/>
                  <a:gd name="f1" fmla="val h"/>
                  <a:gd name="f2" fmla="val 0"/>
                  <a:gd name="f3" fmla="val 5538"/>
                  <a:gd name="f4" fmla="val 13177"/>
                  <a:gd name="f5" fmla="val 2769"/>
                  <a:gd name="f6" fmla="val 1234"/>
                  <a:gd name="f7" fmla="val 10408"/>
                  <a:gd name="f8" fmla="val 11909"/>
                  <a:gd name="f9" fmla="val 1268"/>
                  <a:gd name="f10" fmla="val 13176"/>
                  <a:gd name="f11" fmla="val 4303"/>
                  <a:gd name="f12" fmla="val 5537"/>
                  <a:gd name="f13" fmla="*/ f0 1 5538"/>
                  <a:gd name="f14" fmla="*/ f1 1 13177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5538"/>
                  <a:gd name="f21" fmla="*/ f18 1 13177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5538" h="13177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lnTo>
                      <a:pt x="f2" y="f7"/>
                    </a:lnTo>
                    <a:cubicBezTo>
                      <a:pt x="f2" y="f8"/>
                      <a:pt x="f9" y="f10"/>
                      <a:pt x="f5" y="f10"/>
                    </a:cubicBezTo>
                    <a:cubicBezTo>
                      <a:pt x="f11" y="f10"/>
                      <a:pt x="f12" y="f8"/>
                      <a:pt x="f12" y="f7"/>
                    </a:cubicBezTo>
                    <a:lnTo>
                      <a:pt x="f12" y="f5"/>
                    </a:lnTo>
                    <a:cubicBezTo>
                      <a:pt x="f12" y="f6"/>
                      <a:pt x="f11" y="f2"/>
                      <a:pt x="f5" y="f2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1" name="Google Shape;1771;p35">
                <a:extLst>
                  <a:ext uri="{FF2B5EF4-FFF2-40B4-BE49-F238E27FC236}">
                    <a16:creationId xmlns:a16="http://schemas.microsoft.com/office/drawing/2014/main" id="{EE93F122-231B-4ED6-8F62-B85807E2C846}"/>
                  </a:ext>
                </a:extLst>
              </p:cNvPr>
              <p:cNvSpPr/>
              <p:nvPr/>
            </p:nvSpPr>
            <p:spPr>
              <a:xfrm flipH="1">
                <a:off x="4390656" y="2414134"/>
                <a:ext cx="195699" cy="135568"/>
              </a:xfrm>
              <a:custGeom>
                <a:gdLst>
                  <a:gd name="f0" fmla="val w"/>
                  <a:gd name="f1" fmla="val h"/>
                  <a:gd name="f2" fmla="val 0"/>
                  <a:gd name="f3" fmla="val 10141"/>
                  <a:gd name="f4" fmla="val 7025"/>
                  <a:gd name="f5" fmla="val 8950"/>
                  <a:gd name="f6" fmla="val 1"/>
                  <a:gd name="f7" fmla="val 8651"/>
                  <a:gd name="f8" fmla="val 8356"/>
                  <a:gd name="f9" fmla="val 118"/>
                  <a:gd name="f10" fmla="val 8139"/>
                  <a:gd name="f11" fmla="val 353"/>
                  <a:gd name="f12" fmla="val 4203"/>
                  <a:gd name="f13" fmla="val 4890"/>
                  <a:gd name="f14" fmla="val 1068"/>
                  <a:gd name="f15" fmla="val 467"/>
                  <a:gd name="f16" fmla="val 5390"/>
                  <a:gd name="f17" fmla="val 5957"/>
                  <a:gd name="f18" fmla="val 6558"/>
                  <a:gd name="f19" fmla="val 4703"/>
                  <a:gd name="f20" fmla="val 5004"/>
                  <a:gd name="f21" fmla="val 5304"/>
                  <a:gd name="f22" fmla="val 6891"/>
                  <a:gd name="f23" fmla="val 5504"/>
                  <a:gd name="f24" fmla="val 6658"/>
                  <a:gd name="f25" fmla="val 9774"/>
                  <a:gd name="f26" fmla="val 1754"/>
                  <a:gd name="f27" fmla="val 1321"/>
                  <a:gd name="f28" fmla="val 10107"/>
                  <a:gd name="f29" fmla="val 654"/>
                  <a:gd name="f30" fmla="val 9674"/>
                  <a:gd name="f31" fmla="val 253"/>
                  <a:gd name="f32" fmla="val 9460"/>
                  <a:gd name="f33" fmla="val 85"/>
                  <a:gd name="f34" fmla="val 9204"/>
                  <a:gd name="f35" fmla="*/ f0 1 10141"/>
                  <a:gd name="f36" fmla="*/ f1 1 7025"/>
                  <a:gd name="f37" fmla="val f2"/>
                  <a:gd name="f38" fmla="val f3"/>
                  <a:gd name="f39" fmla="val f4"/>
                  <a:gd name="f40" fmla="+- f39 0 f37"/>
                  <a:gd name="f41" fmla="+- f38 0 f37"/>
                  <a:gd name="f42" fmla="*/ f41 1 10141"/>
                  <a:gd name="f43" fmla="*/ f40 1 7025"/>
                  <a:gd name="f44" fmla="*/ f37 1 f42"/>
                  <a:gd name="f45" fmla="*/ f38 1 f42"/>
                  <a:gd name="f46" fmla="*/ f37 1 f43"/>
                  <a:gd name="f47" fmla="*/ f39 1 f43"/>
                  <a:gd name="f48" fmla="*/ f44 f35 1"/>
                  <a:gd name="f49" fmla="*/ f45 f35 1"/>
                  <a:gd name="f50" fmla="*/ f47 f36 1"/>
                  <a:gd name="f51" fmla="*/ f46 f3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8" t="f51" r="f49" b="f50"/>
                <a:pathLst>
                  <a:path w="10141" h="7025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lnTo>
                      <a:pt x="f14" y="f13"/>
                    </a:lnTo>
                    <a:cubicBezTo>
                      <a:pt x="f15" y="f13"/>
                      <a:pt x="f2" y="f16"/>
                      <a:pt x="f2" y="f17"/>
                    </a:cubicBezTo>
                    <a:cubicBezTo>
                      <a:pt x="f2" y="f18"/>
                      <a:pt x="f15" y="f4"/>
                      <a:pt x="f14" y="f4"/>
                    </a:cubicBezTo>
                    <a:lnTo>
                      <a:pt x="f19" y="f4"/>
                    </a:lnTo>
                    <a:cubicBezTo>
                      <a:pt x="f20" y="f4"/>
                      <a:pt x="f21" y="f22"/>
                      <a:pt x="f23" y="f24"/>
                    </a:cubicBezTo>
                    <a:lnTo>
                      <a:pt x="f25" y="f26"/>
                    </a:lnTo>
                    <a:cubicBezTo>
                      <a:pt x="f3" y="f27"/>
                      <a:pt x="f28" y="f29"/>
                      <a:pt x="f30" y="f31"/>
                    </a:cubicBezTo>
                    <a:cubicBezTo>
                      <a:pt x="f32" y="f33"/>
                      <a:pt x="f34" y="f6"/>
                      <a:pt x="f5" y="f6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2" name="Google Shape;1772;p35">
                <a:extLst>
                  <a:ext uri="{FF2B5EF4-FFF2-40B4-BE49-F238E27FC236}">
                    <a16:creationId xmlns:a16="http://schemas.microsoft.com/office/drawing/2014/main" id="{685534F1-7F46-49B7-9CF7-AFACA57023EE}"/>
                  </a:ext>
                </a:extLst>
              </p:cNvPr>
              <p:cNvSpPr/>
              <p:nvPr/>
            </p:nvSpPr>
            <p:spPr>
              <a:xfrm flipH="1">
                <a:off x="4529699" y="2500774"/>
                <a:ext cx="61173" cy="61173"/>
              </a:xfrm>
              <a:custGeom>
                <a:gdLst>
                  <a:gd name="f0" fmla="val w"/>
                  <a:gd name="f1" fmla="val h"/>
                  <a:gd name="f2" fmla="val 0"/>
                  <a:gd name="f3" fmla="val 3170"/>
                  <a:gd name="f4" fmla="val 1568"/>
                  <a:gd name="f5" fmla="val 1"/>
                  <a:gd name="f6" fmla="val 701"/>
                  <a:gd name="f7" fmla="val 2436"/>
                  <a:gd name="f8" fmla="val 2469"/>
                  <a:gd name="f9" fmla="*/ f0 1 3170"/>
                  <a:gd name="f10" fmla="*/ f1 1 3170"/>
                  <a:gd name="f11" fmla="val f2"/>
                  <a:gd name="f12" fmla="val f3"/>
                  <a:gd name="f13" fmla="+- f12 0 f11"/>
                  <a:gd name="f14" fmla="*/ f13 1 3170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3170" h="3170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3"/>
                      <a:pt x="f4" y="f3"/>
                    </a:cubicBezTo>
                    <a:cubicBezTo>
                      <a:pt x="f8" y="f3"/>
                      <a:pt x="f3" y="f7"/>
                      <a:pt x="f3" y="f4"/>
                    </a:cubicBezTo>
                    <a:cubicBezTo>
                      <a:pt x="f3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3" name="Google Shape;1773;p35">
                <a:extLst>
                  <a:ext uri="{FF2B5EF4-FFF2-40B4-BE49-F238E27FC236}">
                    <a16:creationId xmlns:a16="http://schemas.microsoft.com/office/drawing/2014/main" id="{219D847E-5B73-4927-8A69-25F255E16A68}"/>
                  </a:ext>
                </a:extLst>
              </p:cNvPr>
              <p:cNvSpPr/>
              <p:nvPr/>
            </p:nvSpPr>
            <p:spPr>
              <a:xfrm flipH="1">
                <a:off x="4652668" y="2234839"/>
                <a:ext cx="126845" cy="65096"/>
              </a:xfrm>
              <a:custGeom>
                <a:gdLst>
                  <a:gd name="f0" fmla="val w"/>
                  <a:gd name="f1" fmla="val h"/>
                  <a:gd name="f2" fmla="val 0"/>
                  <a:gd name="f3" fmla="val 6573"/>
                  <a:gd name="f4" fmla="val 3373"/>
                  <a:gd name="f5" fmla="val 3327"/>
                  <a:gd name="f6" fmla="val 1"/>
                  <a:gd name="f7" fmla="val 3286"/>
                  <a:gd name="f8" fmla="val 3245"/>
                  <a:gd name="f9" fmla="val 2"/>
                  <a:gd name="f10" fmla="val 3203"/>
                  <a:gd name="f11" fmla="val 3"/>
                  <a:gd name="f12" fmla="val 1402"/>
                  <a:gd name="f13" fmla="val 70"/>
                  <a:gd name="f14" fmla="val 1571"/>
                  <a:gd name="f15" fmla="val 68"/>
                  <a:gd name="f16" fmla="val 3372"/>
                  <a:gd name="f17" fmla="val 6572"/>
                  <a:gd name="f18" fmla="val 3139"/>
                  <a:gd name="f19" fmla="val 6507"/>
                  <a:gd name="f20" fmla="val 1379"/>
                  <a:gd name="f21" fmla="val 5073"/>
                  <a:gd name="f22" fmla="*/ f0 1 6573"/>
                  <a:gd name="f23" fmla="*/ f1 1 3373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6573"/>
                  <a:gd name="f30" fmla="*/ f27 1 3373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6573" h="3373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6" y="f14"/>
                      <a:pt x="f15" y="f16"/>
                    </a:cubicBezTo>
                    <a:lnTo>
                      <a:pt x="f17" y="f18"/>
                    </a:lnTo>
                    <a:cubicBezTo>
                      <a:pt x="f19" y="f20"/>
                      <a:pt x="f21" y="f6"/>
                      <a:pt x="f5" y="f6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4" name="Google Shape;1774;p35">
                <a:extLst>
                  <a:ext uri="{FF2B5EF4-FFF2-40B4-BE49-F238E27FC236}">
                    <a16:creationId xmlns:a16="http://schemas.microsoft.com/office/drawing/2014/main" id="{42CC1418-0E37-4058-8697-CFE28B332964}"/>
                  </a:ext>
                </a:extLst>
              </p:cNvPr>
              <p:cNvSpPr/>
              <p:nvPr/>
            </p:nvSpPr>
            <p:spPr>
              <a:xfrm flipH="1">
                <a:off x="4642381" y="2295400"/>
                <a:ext cx="133255" cy="4535"/>
              </a:xfrm>
              <a:custGeom>
                <a:gdLst>
                  <a:gd name="f0" fmla="val w"/>
                  <a:gd name="f1" fmla="val h"/>
                  <a:gd name="f2" fmla="val 0"/>
                  <a:gd name="f3" fmla="val 6905"/>
                  <a:gd name="f4" fmla="val 235"/>
                  <a:gd name="f5" fmla="val 234"/>
                  <a:gd name="f6" fmla="val 1"/>
                  <a:gd name="f7" fmla="*/ f0 1 6905"/>
                  <a:gd name="f8" fmla="*/ f1 1 235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6905"/>
                  <a:gd name="f15" fmla="*/ f12 1 235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6905" h="235" fill="none">
                    <a:moveTo>
                      <a:pt x="f2" y="f5"/>
                    </a:moveTo>
                    <a:lnTo>
                      <a:pt x="f3" y="f6"/>
                    </a:lnTo>
                  </a:path>
                </a:pathLst>
              </a:custGeom>
              <a:noFill/>
              <a:ln w="16678" cap="rnd">
                <a:solidFill>
                  <a:srgbClr val="E69138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5" name="Google Shape;1775;p35">
                <a:extLst>
                  <a:ext uri="{FF2B5EF4-FFF2-40B4-BE49-F238E27FC236}">
                    <a16:creationId xmlns:a16="http://schemas.microsoft.com/office/drawing/2014/main" id="{9F27F094-445A-4396-933F-4E0F6FDA8DD5}"/>
                  </a:ext>
                </a:extLst>
              </p:cNvPr>
              <p:cNvSpPr/>
              <p:nvPr/>
            </p:nvSpPr>
            <p:spPr>
              <a:xfrm flipH="1">
                <a:off x="4520683" y="2368158"/>
                <a:ext cx="84984" cy="92070"/>
              </a:xfrm>
              <a:custGeom>
                <a:gdLst>
                  <a:gd name="f0" fmla="val w"/>
                  <a:gd name="f1" fmla="val h"/>
                  <a:gd name="f2" fmla="val 0"/>
                  <a:gd name="f3" fmla="val 4404"/>
                  <a:gd name="f4" fmla="val 4771"/>
                  <a:gd name="f5" fmla="val 2902"/>
                  <a:gd name="f6" fmla="val 1868"/>
                  <a:gd name="f7" fmla="val 901"/>
                  <a:gd name="f8" fmla="val 667"/>
                  <a:gd name="f9" fmla="val 534"/>
                  <a:gd name="f10" fmla="val 1601"/>
                  <a:gd name="f11" fmla="val 2202"/>
                  <a:gd name="f12" fmla="val 401"/>
                  <a:gd name="f13" fmla="val 2268"/>
                  <a:gd name="f14" fmla="val 2335"/>
                  <a:gd name="f15" fmla="val 2402"/>
                  <a:gd name="f16" fmla="val 2435"/>
                  <a:gd name="f17" fmla="val 2502"/>
                  <a:gd name="f18" fmla="val 2569"/>
                  <a:gd name="f19" fmla="val 3169"/>
                  <a:gd name="f20" fmla="val 4103"/>
                  <a:gd name="f21" fmla="val 4770"/>
                  <a:gd name="f22" fmla="val 3903"/>
                  <a:gd name="f23" fmla="val 4336"/>
                  <a:gd name="f24" fmla="val 3970"/>
                  <a:gd name="f25" fmla="val 3436"/>
                  <a:gd name="f26" fmla="val 3603"/>
                  <a:gd name="f27" fmla="val 3703"/>
                  <a:gd name="f28" fmla="val 3069"/>
                  <a:gd name="f29" fmla="val 2035"/>
                  <a:gd name="f30" fmla="val 3469"/>
                  <a:gd name="f31" fmla="val 1802"/>
                  <a:gd name="f32" fmla="val 3503"/>
                  <a:gd name="f33" fmla="val 1568"/>
                  <a:gd name="f34" fmla="val 1535"/>
                  <a:gd name="f35" fmla="val 2368"/>
                  <a:gd name="f36" fmla="val 2235"/>
                  <a:gd name="f37" fmla="val 1301"/>
                  <a:gd name="f38" fmla="val 1067"/>
                  <a:gd name="f39" fmla="val 1334"/>
                  <a:gd name="f40" fmla="val 434"/>
                  <a:gd name="f41" fmla="*/ f0 1 4404"/>
                  <a:gd name="f42" fmla="*/ f1 1 4771"/>
                  <a:gd name="f43" fmla="val f2"/>
                  <a:gd name="f44" fmla="val f3"/>
                  <a:gd name="f45" fmla="val f4"/>
                  <a:gd name="f46" fmla="+- f45 0 f43"/>
                  <a:gd name="f47" fmla="+- f44 0 f43"/>
                  <a:gd name="f48" fmla="*/ f47 1 4404"/>
                  <a:gd name="f49" fmla="*/ f46 1 4771"/>
                  <a:gd name="f50" fmla="*/ f43 1 f48"/>
                  <a:gd name="f51" fmla="*/ f44 1 f48"/>
                  <a:gd name="f52" fmla="*/ f43 1 f49"/>
                  <a:gd name="f53" fmla="*/ f45 1 f49"/>
                  <a:gd name="f54" fmla="*/ f50 f41 1"/>
                  <a:gd name="f55" fmla="*/ f51 f41 1"/>
                  <a:gd name="f56" fmla="*/ f53 f42 1"/>
                  <a:gd name="f57" fmla="*/ f52 f4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7" r="f55" b="f56"/>
                <a:pathLst>
                  <a:path w="4404" h="4771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2" y="f10"/>
                    </a:lnTo>
                    <a:lnTo>
                      <a:pt x="f2" y="f11"/>
                    </a:lnTo>
                    <a:lnTo>
                      <a:pt x="f12" y="f11"/>
                    </a:lnTo>
                    <a:cubicBezTo>
                      <a:pt x="f12" y="f13"/>
                      <a:pt x="f12" y="f14"/>
                      <a:pt x="f12" y="f15"/>
                    </a:cubicBezTo>
                    <a:cubicBezTo>
                      <a:pt x="f12" y="f16"/>
                      <a:pt x="f12" y="f17"/>
                      <a:pt x="f12" y="f18"/>
                    </a:cubicBezTo>
                    <a:lnTo>
                      <a:pt x="f2" y="f18"/>
                    </a:lnTo>
                    <a:lnTo>
                      <a:pt x="f2" y="f19"/>
                    </a:lnTo>
                    <a:lnTo>
                      <a:pt x="f9" y="f19"/>
                    </a:lnTo>
                    <a:cubicBezTo>
                      <a:pt x="f7" y="f20"/>
                      <a:pt x="f6" y="f21"/>
                      <a:pt x="f5" y="f21"/>
                    </a:cubicBezTo>
                    <a:cubicBezTo>
                      <a:pt x="f22" y="f21"/>
                      <a:pt x="f3" y="f23"/>
                      <a:pt x="f3" y="f23"/>
                    </a:cubicBezTo>
                    <a:lnTo>
                      <a:pt x="f24" y="f25"/>
                    </a:lnTo>
                    <a:cubicBezTo>
                      <a:pt x="f24" y="f25"/>
                      <a:pt x="f26" y="f27"/>
                      <a:pt x="f28" y="f27"/>
                    </a:cubicBezTo>
                    <a:cubicBezTo>
                      <a:pt x="f16" y="f27"/>
                      <a:pt x="f29" y="f30"/>
                      <a:pt x="f31" y="f19"/>
                    </a:cubicBezTo>
                    <a:lnTo>
                      <a:pt x="f32" y="f19"/>
                    </a:lnTo>
                    <a:lnTo>
                      <a:pt x="f32" y="f18"/>
                    </a:lnTo>
                    <a:lnTo>
                      <a:pt x="f33" y="f18"/>
                    </a:lnTo>
                    <a:cubicBezTo>
                      <a:pt x="f34" y="f17"/>
                      <a:pt x="f34" y="f16"/>
                      <a:pt x="f34" y="f35"/>
                    </a:cubicBezTo>
                    <a:cubicBezTo>
                      <a:pt x="f34" y="f14"/>
                      <a:pt x="f34" y="f13"/>
                      <a:pt x="f33" y="f36"/>
                    </a:cubicBezTo>
                    <a:lnTo>
                      <a:pt x="f33" y="f11"/>
                    </a:lnTo>
                    <a:lnTo>
                      <a:pt x="f32" y="f11"/>
                    </a:lnTo>
                    <a:lnTo>
                      <a:pt x="f32" y="f10"/>
                    </a:lnTo>
                    <a:lnTo>
                      <a:pt x="f31" y="f10"/>
                    </a:lnTo>
                    <a:cubicBezTo>
                      <a:pt x="f29" y="f37"/>
                      <a:pt x="f16" y="f38"/>
                      <a:pt x="f28" y="f38"/>
                    </a:cubicBezTo>
                    <a:cubicBezTo>
                      <a:pt x="f26" y="f38"/>
                      <a:pt x="f24" y="f39"/>
                      <a:pt x="f24" y="f39"/>
                    </a:cubicBezTo>
                    <a:lnTo>
                      <a:pt x="f3" y="f40"/>
                    </a:lnTo>
                    <a:cubicBezTo>
                      <a:pt x="f3" y="f40"/>
                      <a:pt x="f22" y="f2"/>
                      <a:pt x="f5" y="f2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46" name="Google Shape;1776;p35">
            <a:extLst>
              <a:ext uri="{FF2B5EF4-FFF2-40B4-BE49-F238E27FC236}">
                <a16:creationId xmlns:a16="http://schemas.microsoft.com/office/drawing/2014/main" id="{7513F0B4-A227-4F95-A1DA-957D8F8CE09C}"/>
              </a:ext>
            </a:extLst>
          </p:cNvPr>
          <p:cNvGrpSpPr/>
          <p:nvPr/>
        </p:nvGrpSpPr>
        <p:grpSpPr>
          <a:xfrm>
            <a:off x="6092784" y="3445605"/>
            <a:ext cx="2241669" cy="932294"/>
            <a:chOff x="6092784" y="3445605"/>
            <a:chExt cx="2241669" cy="932294"/>
          </a:xfrm>
        </p:grpSpPr>
        <p:sp>
          <p:nvSpPr>
            <p:cNvPr id="47" name="Google Shape;1777;p35">
              <a:extLst>
                <a:ext uri="{FF2B5EF4-FFF2-40B4-BE49-F238E27FC236}">
                  <a16:creationId xmlns:a16="http://schemas.microsoft.com/office/drawing/2014/main" id="{7B423858-BCCB-4BF9-853F-A5BD2AB1DEE5}"/>
                </a:ext>
              </a:extLst>
            </p:cNvPr>
            <p:cNvSpPr/>
            <p:nvPr/>
          </p:nvSpPr>
          <p:spPr>
            <a:xfrm flipH="1">
              <a:off x="6092784" y="3445605"/>
              <a:ext cx="2240545" cy="104643"/>
            </a:xfrm>
            <a:custGeom>
              <a:gdLst>
                <a:gd name="f0" fmla="val w"/>
                <a:gd name="f1" fmla="val h"/>
                <a:gd name="f2" fmla="val 0"/>
                <a:gd name="f3" fmla="val 67583"/>
                <a:gd name="f4" fmla="val 4637"/>
                <a:gd name="f5" fmla="val 1"/>
                <a:gd name="f6" fmla="val 67582"/>
                <a:gd name="f7" fmla="*/ f0 1 67583"/>
                <a:gd name="f8" fmla="*/ f1 1 463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583"/>
                <a:gd name="f15" fmla="*/ f12 1 463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583" h="46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778;p35">
              <a:extLst>
                <a:ext uri="{FF2B5EF4-FFF2-40B4-BE49-F238E27FC236}">
                  <a16:creationId xmlns:a16="http://schemas.microsoft.com/office/drawing/2014/main" id="{14CDF51D-6E2E-4094-8232-83C3639D43FD}"/>
                </a:ext>
              </a:extLst>
            </p:cNvPr>
            <p:cNvSpPr/>
            <p:nvPr/>
          </p:nvSpPr>
          <p:spPr>
            <a:xfrm flipH="1">
              <a:off x="6093817" y="3550267"/>
              <a:ext cx="2240636" cy="827632"/>
            </a:xfrm>
            <a:custGeom>
              <a:gdLst>
                <a:gd name="f0" fmla="val w"/>
                <a:gd name="f1" fmla="val h"/>
                <a:gd name="f2" fmla="val 0"/>
                <a:gd name="f3" fmla="val 67115"/>
                <a:gd name="f4" fmla="val 30422"/>
                <a:gd name="f5" fmla="*/ f0 1 67115"/>
                <a:gd name="f6" fmla="*/ f1 1 30422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67115"/>
                <a:gd name="f13" fmla="*/ f10 1 30422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7115" h="30421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9" name="Google Shape;1779;p35">
            <a:extLst>
              <a:ext uri="{FF2B5EF4-FFF2-40B4-BE49-F238E27FC236}">
                <a16:creationId xmlns:a16="http://schemas.microsoft.com/office/drawing/2014/main" id="{712014A2-A19C-4A37-884C-AE1422E8FF5B}"/>
              </a:ext>
            </a:extLst>
          </p:cNvPr>
          <p:cNvGrpSpPr/>
          <p:nvPr/>
        </p:nvGrpSpPr>
        <p:grpSpPr>
          <a:xfrm>
            <a:off x="3458974" y="3445605"/>
            <a:ext cx="2241806" cy="932294"/>
            <a:chOff x="3458974" y="3445605"/>
            <a:chExt cx="2241806" cy="932294"/>
          </a:xfrm>
        </p:grpSpPr>
        <p:sp>
          <p:nvSpPr>
            <p:cNvPr id="50" name="Google Shape;1780;p35">
              <a:extLst>
                <a:ext uri="{FF2B5EF4-FFF2-40B4-BE49-F238E27FC236}">
                  <a16:creationId xmlns:a16="http://schemas.microsoft.com/office/drawing/2014/main" id="{AC21EB97-684E-4BB1-9F39-AD0487DA2661}"/>
                </a:ext>
              </a:extLst>
            </p:cNvPr>
            <p:cNvSpPr/>
            <p:nvPr/>
          </p:nvSpPr>
          <p:spPr>
            <a:xfrm flipH="1">
              <a:off x="3458974" y="3445605"/>
              <a:ext cx="2240682" cy="104643"/>
            </a:xfrm>
            <a:custGeom>
              <a:gdLst>
                <a:gd name="f0" fmla="val w"/>
                <a:gd name="f1" fmla="val h"/>
                <a:gd name="f2" fmla="val 0"/>
                <a:gd name="f3" fmla="val 67582"/>
                <a:gd name="f4" fmla="val 4637"/>
                <a:gd name="f5" fmla="*/ f0 1 67582"/>
                <a:gd name="f6" fmla="*/ f1 1 4637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67582"/>
                <a:gd name="f13" fmla="*/ f10 1 4637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7582" h="4637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781;p35">
              <a:extLst>
                <a:ext uri="{FF2B5EF4-FFF2-40B4-BE49-F238E27FC236}">
                  <a16:creationId xmlns:a16="http://schemas.microsoft.com/office/drawing/2014/main" id="{61490A73-D3F8-4EC4-A0AE-84186A694DF5}"/>
                </a:ext>
              </a:extLst>
            </p:cNvPr>
            <p:cNvSpPr/>
            <p:nvPr/>
          </p:nvSpPr>
          <p:spPr>
            <a:xfrm flipH="1">
              <a:off x="3459010" y="3550267"/>
              <a:ext cx="2241770" cy="827632"/>
            </a:xfrm>
            <a:custGeom>
              <a:gdLst>
                <a:gd name="f0" fmla="val w"/>
                <a:gd name="f1" fmla="val h"/>
                <a:gd name="f2" fmla="val 0"/>
                <a:gd name="f3" fmla="val 67149"/>
                <a:gd name="f4" fmla="val 30422"/>
                <a:gd name="f5" fmla="val 1"/>
                <a:gd name="f6" fmla="*/ f0 1 67149"/>
                <a:gd name="f7" fmla="*/ f1 1 3042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149"/>
                <a:gd name="f14" fmla="*/ f11 1 3042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149" h="30421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2" name="Google Shape;1782;p35">
            <a:extLst>
              <a:ext uri="{FF2B5EF4-FFF2-40B4-BE49-F238E27FC236}">
                <a16:creationId xmlns:a16="http://schemas.microsoft.com/office/drawing/2014/main" id="{C9EDE3DE-73E1-4DC8-8121-9F423F345456}"/>
              </a:ext>
            </a:extLst>
          </p:cNvPr>
          <p:cNvGrpSpPr/>
          <p:nvPr/>
        </p:nvGrpSpPr>
        <p:grpSpPr>
          <a:xfrm>
            <a:off x="811109" y="3445623"/>
            <a:ext cx="2241770" cy="932276"/>
            <a:chOff x="811109" y="3445623"/>
            <a:chExt cx="2241770" cy="932276"/>
          </a:xfrm>
        </p:grpSpPr>
        <p:sp>
          <p:nvSpPr>
            <p:cNvPr id="53" name="Google Shape;1783;p35">
              <a:extLst>
                <a:ext uri="{FF2B5EF4-FFF2-40B4-BE49-F238E27FC236}">
                  <a16:creationId xmlns:a16="http://schemas.microsoft.com/office/drawing/2014/main" id="{CF928F75-C521-429B-AF4F-566395829417}"/>
                </a:ext>
              </a:extLst>
            </p:cNvPr>
            <p:cNvSpPr/>
            <p:nvPr/>
          </p:nvSpPr>
          <p:spPr>
            <a:xfrm flipH="1">
              <a:off x="811145" y="3445623"/>
              <a:ext cx="2240508" cy="104625"/>
            </a:xfrm>
            <a:custGeom>
              <a:gdLst>
                <a:gd name="f0" fmla="val w"/>
                <a:gd name="f1" fmla="val h"/>
                <a:gd name="f2" fmla="val 0"/>
                <a:gd name="f3" fmla="val 67582"/>
                <a:gd name="f4" fmla="val 4637"/>
                <a:gd name="f5" fmla="*/ f0 1 67582"/>
                <a:gd name="f6" fmla="*/ f1 1 4637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67582"/>
                <a:gd name="f13" fmla="*/ f10 1 4637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7582" h="4637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784;p35">
              <a:extLst>
                <a:ext uri="{FF2B5EF4-FFF2-40B4-BE49-F238E27FC236}">
                  <a16:creationId xmlns:a16="http://schemas.microsoft.com/office/drawing/2014/main" id="{F8F3E5B8-6054-44DF-9DF3-B22D627BDE01}"/>
                </a:ext>
              </a:extLst>
            </p:cNvPr>
            <p:cNvSpPr/>
            <p:nvPr/>
          </p:nvSpPr>
          <p:spPr>
            <a:xfrm flipH="1">
              <a:off x="811109" y="3550267"/>
              <a:ext cx="2241770" cy="827632"/>
            </a:xfrm>
            <a:custGeom>
              <a:gdLst>
                <a:gd name="f0" fmla="val w"/>
                <a:gd name="f1" fmla="val h"/>
                <a:gd name="f2" fmla="val 0"/>
                <a:gd name="f3" fmla="val 67149"/>
                <a:gd name="f4" fmla="val 30422"/>
                <a:gd name="f5" fmla="val 1"/>
                <a:gd name="f6" fmla="*/ f0 1 67149"/>
                <a:gd name="f7" fmla="*/ f1 1 3042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149"/>
                <a:gd name="f14" fmla="*/ f11 1 3042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149" h="30421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785;p35">
            <a:extLst>
              <a:ext uri="{FF2B5EF4-FFF2-40B4-BE49-F238E27FC236}">
                <a16:creationId xmlns:a16="http://schemas.microsoft.com/office/drawing/2014/main" id="{DF2B8455-7EDD-4728-989D-5A82AD4F365B}"/>
              </a:ext>
            </a:extLst>
          </p:cNvPr>
          <p:cNvGrpSpPr/>
          <p:nvPr/>
        </p:nvGrpSpPr>
        <p:grpSpPr>
          <a:xfrm>
            <a:off x="6390814" y="1310847"/>
            <a:ext cx="1674074" cy="1704276"/>
            <a:chOff x="6390814" y="1310847"/>
            <a:chExt cx="1674074" cy="1704276"/>
          </a:xfrm>
        </p:grpSpPr>
        <p:sp>
          <p:nvSpPr>
            <p:cNvPr id="56" name="Google Shape;1786;p35">
              <a:extLst>
                <a:ext uri="{FF2B5EF4-FFF2-40B4-BE49-F238E27FC236}">
                  <a16:creationId xmlns:a16="http://schemas.microsoft.com/office/drawing/2014/main" id="{A00A9495-B7F4-4966-B094-541D8004B1CB}"/>
                </a:ext>
              </a:extLst>
            </p:cNvPr>
            <p:cNvSpPr/>
            <p:nvPr/>
          </p:nvSpPr>
          <p:spPr>
            <a:xfrm flipH="1">
              <a:off x="7460196" y="1356082"/>
              <a:ext cx="177146" cy="253691"/>
            </a:xfrm>
            <a:custGeom>
              <a:gdLst>
                <a:gd name="f0" fmla="val w"/>
                <a:gd name="f1" fmla="val h"/>
                <a:gd name="f2" fmla="val 0"/>
                <a:gd name="f3" fmla="val 8874"/>
                <a:gd name="f4" fmla="val 15345"/>
                <a:gd name="f5" fmla="val 1"/>
                <a:gd name="f6" fmla="val 15344"/>
                <a:gd name="f7" fmla="*/ f0 1 8874"/>
                <a:gd name="f8" fmla="*/ f1 1 153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874"/>
                <a:gd name="f15" fmla="*/ f12 1 153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874" h="15344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787;p35">
              <a:extLst>
                <a:ext uri="{FF2B5EF4-FFF2-40B4-BE49-F238E27FC236}">
                  <a16:creationId xmlns:a16="http://schemas.microsoft.com/office/drawing/2014/main" id="{984D7746-949E-44DB-8B5F-87D249E0DF4E}"/>
                </a:ext>
              </a:extLst>
            </p:cNvPr>
            <p:cNvSpPr/>
            <p:nvPr/>
          </p:nvSpPr>
          <p:spPr>
            <a:xfrm flipH="1">
              <a:off x="6661147" y="1668231"/>
              <a:ext cx="1133371" cy="797265"/>
            </a:xfrm>
            <a:custGeom>
              <a:gdLst>
                <a:gd name="f0" fmla="val w"/>
                <a:gd name="f1" fmla="val h"/>
                <a:gd name="f2" fmla="val 0"/>
                <a:gd name="f3" fmla="val 56775"/>
                <a:gd name="f4" fmla="val 1"/>
                <a:gd name="f5" fmla="val 56774"/>
                <a:gd name="f6" fmla="*/ f0 1 56775"/>
                <a:gd name="f7" fmla="*/ f1 1 56775"/>
                <a:gd name="f8" fmla="val f2"/>
                <a:gd name="f9" fmla="val f3"/>
                <a:gd name="f10" fmla="+- f9 0 f8"/>
                <a:gd name="f11" fmla="*/ f10 1 56775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56774" h="56774">
                  <a:moveTo>
                    <a:pt x="f4" y="f2"/>
                  </a:moveTo>
                  <a:lnTo>
                    <a:pt x="f4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788;p35">
              <a:extLst>
                <a:ext uri="{FF2B5EF4-FFF2-40B4-BE49-F238E27FC236}">
                  <a16:creationId xmlns:a16="http://schemas.microsoft.com/office/drawing/2014/main" id="{E02B4065-F400-4ED5-9CD3-353FBE36773D}"/>
                </a:ext>
              </a:extLst>
            </p:cNvPr>
            <p:cNvSpPr/>
            <p:nvPr/>
          </p:nvSpPr>
          <p:spPr>
            <a:xfrm flipH="1">
              <a:off x="6559942" y="1310847"/>
              <a:ext cx="1335792" cy="398751"/>
            </a:xfrm>
            <a:custGeom>
              <a:gdLst>
                <a:gd name="f0" fmla="val w"/>
                <a:gd name="f1" fmla="val h"/>
                <a:gd name="f2" fmla="val 0"/>
                <a:gd name="f3" fmla="val 66915"/>
                <a:gd name="f4" fmla="val 24119"/>
                <a:gd name="f5" fmla="val 33458"/>
                <a:gd name="f6" fmla="val 1"/>
                <a:gd name="f7" fmla="val 24118"/>
                <a:gd name="f8" fmla="val 5171"/>
                <a:gd name="f9" fmla="val 3704"/>
                <a:gd name="f10" fmla="val 61744"/>
                <a:gd name="f11" fmla="*/ f0 1 66915"/>
                <a:gd name="f12" fmla="*/ f1 1 2411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6915"/>
                <a:gd name="f19" fmla="*/ f16 1 2411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6915" h="24119">
                  <a:moveTo>
                    <a:pt x="f5" y="f6"/>
                  </a:moveTo>
                  <a:lnTo>
                    <a:pt x="f2" y="f7"/>
                  </a:lnTo>
                  <a:lnTo>
                    <a:pt x="f8" y="f7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3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1789;p35">
              <a:extLst>
                <a:ext uri="{FF2B5EF4-FFF2-40B4-BE49-F238E27FC236}">
                  <a16:creationId xmlns:a16="http://schemas.microsoft.com/office/drawing/2014/main" id="{1A81691B-5D76-4837-ABA2-EBE84FFBE368}"/>
                </a:ext>
              </a:extLst>
            </p:cNvPr>
            <p:cNvSpPr/>
            <p:nvPr/>
          </p:nvSpPr>
          <p:spPr>
            <a:xfrm flipH="1">
              <a:off x="6663141" y="1372075"/>
              <a:ext cx="1129375" cy="337532"/>
            </a:xfrm>
            <a:custGeom>
              <a:gdLst>
                <a:gd name="f0" fmla="val w"/>
                <a:gd name="f1" fmla="val h"/>
                <a:gd name="f2" fmla="val 0"/>
                <a:gd name="f3" fmla="val 56575"/>
                <a:gd name="f4" fmla="val 20416"/>
                <a:gd name="f5" fmla="val 28288"/>
                <a:gd name="f6" fmla="val 1"/>
                <a:gd name="f7" fmla="val 20415"/>
                <a:gd name="f8" fmla="val 56574"/>
                <a:gd name="f9" fmla="*/ f0 1 56575"/>
                <a:gd name="f10" fmla="*/ f1 1 20416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6575"/>
                <a:gd name="f17" fmla="*/ f14 1 20416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574" h="20416">
                  <a:moveTo>
                    <a:pt x="f5" y="f6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790;p35">
              <a:extLst>
                <a:ext uri="{FF2B5EF4-FFF2-40B4-BE49-F238E27FC236}">
                  <a16:creationId xmlns:a16="http://schemas.microsoft.com/office/drawing/2014/main" id="{15B74FA9-50C5-4EEA-9F8A-FB3D1B5DDDE5}"/>
                </a:ext>
              </a:extLst>
            </p:cNvPr>
            <p:cNvSpPr/>
            <p:nvPr/>
          </p:nvSpPr>
          <p:spPr>
            <a:xfrm flipH="1">
              <a:off x="7427552" y="1801459"/>
              <a:ext cx="195132" cy="195132"/>
            </a:xfrm>
            <a:custGeom>
              <a:gdLst>
                <a:gd name="f0" fmla="val w"/>
                <a:gd name="f1" fmla="val h"/>
                <a:gd name="f2" fmla="val 0"/>
                <a:gd name="f3" fmla="val 9775"/>
                <a:gd name="f4" fmla="val 1"/>
                <a:gd name="f5" fmla="val 9774"/>
                <a:gd name="f6" fmla="*/ f0 1 9775"/>
                <a:gd name="f7" fmla="*/ f1 1 9775"/>
                <a:gd name="f8" fmla="val f2"/>
                <a:gd name="f9" fmla="val f3"/>
                <a:gd name="f10" fmla="+- f9 0 f8"/>
                <a:gd name="f11" fmla="*/ f10 1 9775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9775" h="9775">
                  <a:moveTo>
                    <a:pt x="f4" y="f4"/>
                  </a:moveTo>
                  <a:lnTo>
                    <a:pt x="f4" y="f3"/>
                  </a:lnTo>
                  <a:lnTo>
                    <a:pt x="f5" y="f3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791;p35">
              <a:extLst>
                <a:ext uri="{FF2B5EF4-FFF2-40B4-BE49-F238E27FC236}">
                  <a16:creationId xmlns:a16="http://schemas.microsoft.com/office/drawing/2014/main" id="{DA5AE69A-EBFD-494A-A7D1-4C671E611684}"/>
                </a:ext>
              </a:extLst>
            </p:cNvPr>
            <p:cNvSpPr/>
            <p:nvPr/>
          </p:nvSpPr>
          <p:spPr>
            <a:xfrm flipH="1">
              <a:off x="6832835" y="1801459"/>
              <a:ext cx="195132" cy="195132"/>
            </a:xfrm>
            <a:custGeom>
              <a:gdLst>
                <a:gd name="f0" fmla="val w"/>
                <a:gd name="f1" fmla="val h"/>
                <a:gd name="f2" fmla="val 0"/>
                <a:gd name="f3" fmla="val 9775"/>
                <a:gd name="f4" fmla="val 1"/>
                <a:gd name="f5" fmla="val 9774"/>
                <a:gd name="f6" fmla="*/ f0 1 9775"/>
                <a:gd name="f7" fmla="*/ f1 1 9775"/>
                <a:gd name="f8" fmla="val f2"/>
                <a:gd name="f9" fmla="val f3"/>
                <a:gd name="f10" fmla="+- f9 0 f8"/>
                <a:gd name="f11" fmla="*/ f10 1 9775"/>
                <a:gd name="f12" fmla="*/ f8 1 f11"/>
                <a:gd name="f13" fmla="*/ f9 1 f11"/>
                <a:gd name="f14" fmla="*/ f12 f6 1"/>
                <a:gd name="f15" fmla="*/ f13 f6 1"/>
                <a:gd name="f16" fmla="*/ f13 f7 1"/>
                <a:gd name="f17" fmla="*/ f12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" t="f17" r="f15" b="f16"/>
              <a:pathLst>
                <a:path w="9775" h="9775">
                  <a:moveTo>
                    <a:pt x="f4" y="f4"/>
                  </a:moveTo>
                  <a:lnTo>
                    <a:pt x="f4" y="f3"/>
                  </a:lnTo>
                  <a:lnTo>
                    <a:pt x="f5" y="f3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1792;p35">
              <a:extLst>
                <a:ext uri="{FF2B5EF4-FFF2-40B4-BE49-F238E27FC236}">
                  <a16:creationId xmlns:a16="http://schemas.microsoft.com/office/drawing/2014/main" id="{29481A69-183E-4247-A2DB-75D41C671621}"/>
                </a:ext>
              </a:extLst>
            </p:cNvPr>
            <p:cNvSpPr/>
            <p:nvPr/>
          </p:nvSpPr>
          <p:spPr>
            <a:xfrm flipH="1">
              <a:off x="6390814" y="2465450"/>
              <a:ext cx="1674074" cy="217755"/>
            </a:xfrm>
            <a:custGeom>
              <a:gdLst>
                <a:gd name="f0" fmla="val w"/>
                <a:gd name="f1" fmla="val h"/>
                <a:gd name="f2" fmla="val 0"/>
                <a:gd name="f3" fmla="val 83861"/>
                <a:gd name="f4" fmla="val 10908"/>
                <a:gd name="f5" fmla="val 1"/>
                <a:gd name="f6" fmla="*/ f0 1 83861"/>
                <a:gd name="f7" fmla="*/ f1 1 1090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3861"/>
                <a:gd name="f14" fmla="*/ f11 1 1090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3861" h="10908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1793;p35">
              <a:extLst>
                <a:ext uri="{FF2B5EF4-FFF2-40B4-BE49-F238E27FC236}">
                  <a16:creationId xmlns:a16="http://schemas.microsoft.com/office/drawing/2014/main" id="{C19B4C88-0034-413B-A874-C06D8375EE6E}"/>
                </a:ext>
              </a:extLst>
            </p:cNvPr>
            <p:cNvSpPr/>
            <p:nvPr/>
          </p:nvSpPr>
          <p:spPr>
            <a:xfrm flipH="1">
              <a:off x="6598539" y="1877683"/>
              <a:ext cx="1248576" cy="1137440"/>
            </a:xfrm>
            <a:custGeom>
              <a:gdLst>
                <a:gd name="f0" fmla="val w"/>
                <a:gd name="f1" fmla="val h"/>
                <a:gd name="f2" fmla="val 0"/>
                <a:gd name="f3" fmla="val 62546"/>
                <a:gd name="f4" fmla="val 56979"/>
                <a:gd name="f5" fmla="val 31213"/>
                <a:gd name="f6" fmla="val 1"/>
                <a:gd name="f7" fmla="val 18214"/>
                <a:gd name="f8" fmla="val 6491"/>
                <a:gd name="f9" fmla="val 8985"/>
                <a:gd name="f10" fmla="val 3503"/>
                <a:gd name="f11" fmla="val 22202"/>
                <a:gd name="f12" fmla="val 37546"/>
                <a:gd name="f13" fmla="val 9641"/>
                <a:gd name="f14" fmla="val 52790"/>
                <a:gd name="f15" fmla="val 24985"/>
                <a:gd name="f16" fmla="val 56259"/>
                <a:gd name="f17" fmla="val 27113"/>
                <a:gd name="f18" fmla="val 56745"/>
                <a:gd name="f19" fmla="val 29239"/>
                <a:gd name="f20" fmla="val 56978"/>
                <a:gd name="f21" fmla="val 31332"/>
                <a:gd name="f22" fmla="val 44331"/>
                <a:gd name="f23" fmla="val 56055"/>
                <a:gd name="f24" fmla="val 47993"/>
                <a:gd name="f25" fmla="val 59043"/>
                <a:gd name="f26" fmla="val 34777"/>
                <a:gd name="f27" fmla="val 62545"/>
                <a:gd name="f28" fmla="val 19433"/>
                <a:gd name="f29" fmla="val 52905"/>
                <a:gd name="f30" fmla="val 4189"/>
                <a:gd name="f31" fmla="val 37561"/>
                <a:gd name="f32" fmla="val 720"/>
                <a:gd name="f33" fmla="val 35432"/>
                <a:gd name="f34" fmla="val 234"/>
                <a:gd name="f35" fmla="val 33306"/>
                <a:gd name="f36" fmla="*/ f0 1 62546"/>
                <a:gd name="f37" fmla="*/ f1 1 5697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2546"/>
                <a:gd name="f44" fmla="*/ f41 1 5697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2545" h="5697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6"/>
                    <a:pt x="f5" y="f6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794;p35">
              <a:extLst>
                <a:ext uri="{FF2B5EF4-FFF2-40B4-BE49-F238E27FC236}">
                  <a16:creationId xmlns:a16="http://schemas.microsoft.com/office/drawing/2014/main" id="{4A99C5DF-19A8-423C-875B-EC86E8FF2DDE}"/>
                </a:ext>
              </a:extLst>
            </p:cNvPr>
            <p:cNvSpPr/>
            <p:nvPr/>
          </p:nvSpPr>
          <p:spPr>
            <a:xfrm flipH="1">
              <a:off x="6729042" y="1995659"/>
              <a:ext cx="990880" cy="902229"/>
            </a:xfrm>
            <a:custGeom>
              <a:gdLst>
                <a:gd name="f0" fmla="val w"/>
                <a:gd name="f1" fmla="val h"/>
                <a:gd name="f2" fmla="val 0"/>
                <a:gd name="f3" fmla="val 49637"/>
                <a:gd name="f4" fmla="val 45196"/>
                <a:gd name="f5" fmla="val 24809"/>
                <a:gd name="f6" fmla="val 14527"/>
                <a:gd name="f7" fmla="val 5212"/>
                <a:gd name="f8" fmla="val 7087"/>
                <a:gd name="f9" fmla="val 2803"/>
                <a:gd name="f10" fmla="val 17527"/>
                <a:gd name="f11" fmla="val 1"/>
                <a:gd name="f12" fmla="val 29669"/>
                <a:gd name="f13" fmla="val 7573"/>
                <a:gd name="f14" fmla="val 41811"/>
                <a:gd name="f15" fmla="val 19748"/>
                <a:gd name="f16" fmla="val 44613"/>
                <a:gd name="f17" fmla="val 21455"/>
                <a:gd name="f18" fmla="val 45007"/>
                <a:gd name="f19" fmla="val 23162"/>
                <a:gd name="f20" fmla="val 24843"/>
                <a:gd name="f21" fmla="val 35119"/>
                <a:gd name="f22" fmla="val 44426"/>
                <a:gd name="f23" fmla="val 38136"/>
                <a:gd name="f24" fmla="val 46834"/>
                <a:gd name="f25" fmla="val 27701"/>
                <a:gd name="f26" fmla="val 49636"/>
                <a:gd name="f27" fmla="val 15525"/>
                <a:gd name="f28" fmla="val 42064"/>
                <a:gd name="f29" fmla="val 3383"/>
                <a:gd name="f30" fmla="val 29889"/>
                <a:gd name="f31" fmla="val 581"/>
                <a:gd name="f32" fmla="val 28187"/>
                <a:gd name="f33" fmla="val 189"/>
                <a:gd name="f34" fmla="val 26485"/>
                <a:gd name="f35" fmla="*/ f0 1 49637"/>
                <a:gd name="f36" fmla="*/ f1 1 4519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49637"/>
                <a:gd name="f43" fmla="*/ f40 1 4519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49637" h="4519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2"/>
                    <a:pt x="f5" y="f2"/>
                  </a:cubicBezTo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795;p35">
              <a:extLst>
                <a:ext uri="{FF2B5EF4-FFF2-40B4-BE49-F238E27FC236}">
                  <a16:creationId xmlns:a16="http://schemas.microsoft.com/office/drawing/2014/main" id="{32A5EC2F-FE33-4AC4-A3B5-5D1BBAEF8767}"/>
                </a:ext>
              </a:extLst>
            </p:cNvPr>
            <p:cNvSpPr/>
            <p:nvPr/>
          </p:nvSpPr>
          <p:spPr>
            <a:xfrm flipH="1">
              <a:off x="6870198" y="2093171"/>
              <a:ext cx="707187" cy="707187"/>
            </a:xfrm>
            <a:custGeom>
              <a:gdLst>
                <a:gd name="f0" fmla="val w"/>
                <a:gd name="f1" fmla="val h"/>
                <a:gd name="f2" fmla="val 0"/>
                <a:gd name="f3" fmla="val 35426"/>
                <a:gd name="f4" fmla="val 17713"/>
                <a:gd name="f5" fmla="val 7939"/>
                <a:gd name="f6" fmla="val 7906"/>
                <a:gd name="f7" fmla="val 27487"/>
                <a:gd name="f8" fmla="val 27486"/>
                <a:gd name="f9" fmla="val 35425"/>
                <a:gd name="f10" fmla="*/ f0 1 35426"/>
                <a:gd name="f11" fmla="*/ f1 1 35426"/>
                <a:gd name="f12" fmla="val f2"/>
                <a:gd name="f13" fmla="val f3"/>
                <a:gd name="f14" fmla="+- f13 0 f12"/>
                <a:gd name="f15" fmla="*/ f14 1 35426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5426" h="35426">
                  <a:moveTo>
                    <a:pt x="f4" y="f2"/>
                  </a:moveTo>
                  <a:cubicBezTo>
                    <a:pt x="f5" y="f2"/>
                    <a:pt x="f2" y="f6"/>
                    <a:pt x="f2" y="f4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9" y="f7"/>
                    <a:pt x="f9" y="f4"/>
                  </a:cubicBezTo>
                  <a:cubicBezTo>
                    <a:pt x="f9" y="f6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66" name="Google Shape;1796;p35">
              <a:extLst>
                <a:ext uri="{FF2B5EF4-FFF2-40B4-BE49-F238E27FC236}">
                  <a16:creationId xmlns:a16="http://schemas.microsoft.com/office/drawing/2014/main" id="{1000C303-91F3-420A-84B3-891678706A0A}"/>
                </a:ext>
              </a:extLst>
            </p:cNvPr>
            <p:cNvGrpSpPr/>
            <p:nvPr/>
          </p:nvGrpSpPr>
          <p:grpSpPr>
            <a:xfrm>
              <a:off x="7022079" y="2330000"/>
              <a:ext cx="490776" cy="291794"/>
              <a:chOff x="7022079" y="2330000"/>
              <a:chExt cx="490776" cy="291794"/>
            </a:xfrm>
          </p:grpSpPr>
          <p:sp>
            <p:nvSpPr>
              <p:cNvPr id="67" name="Google Shape;1797;p35">
                <a:extLst>
                  <a:ext uri="{FF2B5EF4-FFF2-40B4-BE49-F238E27FC236}">
                    <a16:creationId xmlns:a16="http://schemas.microsoft.com/office/drawing/2014/main" id="{A0E7B03A-7BC0-421B-9011-E997179C643D}"/>
                  </a:ext>
                </a:extLst>
              </p:cNvPr>
              <p:cNvSpPr/>
              <p:nvPr/>
            </p:nvSpPr>
            <p:spPr>
              <a:xfrm>
                <a:off x="7241151" y="2492599"/>
                <a:ext cx="51306" cy="51279"/>
              </a:xfrm>
              <a:custGeom>
                <a:gdLst>
                  <a:gd name="f0" fmla="val w"/>
                  <a:gd name="f1" fmla="val h"/>
                  <a:gd name="f2" fmla="val 0"/>
                  <a:gd name="f3" fmla="val 2570"/>
                  <a:gd name="f4" fmla="val 2569"/>
                  <a:gd name="f5" fmla="val 1302"/>
                  <a:gd name="f6" fmla="val 601"/>
                  <a:gd name="f7" fmla="val 1"/>
                  <a:gd name="f8" fmla="val 567"/>
                  <a:gd name="f9" fmla="val 1268"/>
                  <a:gd name="f10" fmla="val 1968"/>
                  <a:gd name="f11" fmla="val 2002"/>
                  <a:gd name="f12" fmla="*/ f0 1 2570"/>
                  <a:gd name="f13" fmla="*/ f1 1 256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570"/>
                  <a:gd name="f20" fmla="*/ f17 1 256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570" h="2569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4"/>
                      <a:pt x="f5" y="f4"/>
                    </a:cubicBezTo>
                    <a:cubicBezTo>
                      <a:pt x="f11" y="f4"/>
                      <a:pt x="f4" y="f10"/>
                      <a:pt x="f4" y="f9"/>
                    </a:cubicBezTo>
                    <a:cubicBezTo>
                      <a:pt x="f4" y="f8"/>
                      <a:pt x="f11" y="f2"/>
                      <a:pt x="f5" y="f2"/>
                    </a:cubicBez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8" name="Google Shape;1798;p35">
                <a:extLst>
                  <a:ext uri="{FF2B5EF4-FFF2-40B4-BE49-F238E27FC236}">
                    <a16:creationId xmlns:a16="http://schemas.microsoft.com/office/drawing/2014/main" id="{7E01E8F1-675E-4F22-B95F-608240F16718}"/>
                  </a:ext>
                </a:extLst>
              </p:cNvPr>
              <p:cNvSpPr/>
              <p:nvPr/>
            </p:nvSpPr>
            <p:spPr>
              <a:xfrm>
                <a:off x="7245147" y="2517882"/>
                <a:ext cx="43973" cy="75940"/>
              </a:xfrm>
              <a:custGeom>
                <a:gdLst>
                  <a:gd name="f0" fmla="val w"/>
                  <a:gd name="f1" fmla="val h"/>
                  <a:gd name="f2" fmla="val 0"/>
                  <a:gd name="f3" fmla="val 2203"/>
                  <a:gd name="f4" fmla="val 3804"/>
                  <a:gd name="f5" fmla="val 468"/>
                  <a:gd name="f6" fmla="val 1"/>
                  <a:gd name="f7" fmla="val 2202"/>
                  <a:gd name="f8" fmla="val 1735"/>
                  <a:gd name="f9" fmla="*/ f0 1 2203"/>
                  <a:gd name="f10" fmla="*/ f1 1 3804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2203"/>
                  <a:gd name="f17" fmla="*/ f14 1 3804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203" h="3804">
                    <a:moveTo>
                      <a:pt x="f5" y="f6"/>
                    </a:moveTo>
                    <a:lnTo>
                      <a:pt x="f6" y="f4"/>
                    </a:lnTo>
                    <a:lnTo>
                      <a:pt x="f7" y="f4"/>
                    </a:lnTo>
                    <a:lnTo>
                      <a:pt x="f8" y="f6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9" name="Google Shape;1799;p35">
                <a:extLst>
                  <a:ext uri="{FF2B5EF4-FFF2-40B4-BE49-F238E27FC236}">
                    <a16:creationId xmlns:a16="http://schemas.microsoft.com/office/drawing/2014/main" id="{2E646D10-D79E-4919-983C-D1BCEFA2A862}"/>
                  </a:ext>
                </a:extLst>
              </p:cNvPr>
              <p:cNvSpPr/>
              <p:nvPr/>
            </p:nvSpPr>
            <p:spPr>
              <a:xfrm>
                <a:off x="7022079" y="2358091"/>
                <a:ext cx="490776" cy="213100"/>
              </a:xfrm>
              <a:custGeom>
                <a:gdLst>
                  <a:gd name="f0" fmla="val w"/>
                  <a:gd name="f1" fmla="val h"/>
                  <a:gd name="f2" fmla="val 0"/>
                  <a:gd name="f3" fmla="val 24585"/>
                  <a:gd name="f4" fmla="val 10675"/>
                  <a:gd name="f5" fmla="val 13843"/>
                  <a:gd name="f6" fmla="val 6104"/>
                  <a:gd name="f7" fmla="val 8906"/>
                  <a:gd name="f8" fmla="val 1301"/>
                  <a:gd name="f9" fmla="val 1401"/>
                  <a:gd name="f10" fmla="val 10674"/>
                  <a:gd name="f11" fmla="val 24584"/>
                  <a:gd name="f12" fmla="val 5804"/>
                  <a:gd name="f13" fmla="val 21415"/>
                  <a:gd name="f14" fmla="val 4403"/>
                  <a:gd name="f15" fmla="val 19648"/>
                  <a:gd name="f16" fmla="*/ f0 1 24585"/>
                  <a:gd name="f17" fmla="*/ f1 1 10675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24585"/>
                  <a:gd name="f24" fmla="*/ f21 1 10675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24585" h="10675">
                    <a:moveTo>
                      <a:pt x="f5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2" y="f7"/>
                    </a:lnTo>
                    <a:lnTo>
                      <a:pt x="f8" y="f7"/>
                    </a:lnTo>
                    <a:lnTo>
                      <a:pt x="f9" y="f10"/>
                    </a:lnTo>
                    <a:lnTo>
                      <a:pt x="f11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2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0" name="Google Shape;1800;p35">
                <a:extLst>
                  <a:ext uri="{FF2B5EF4-FFF2-40B4-BE49-F238E27FC236}">
                    <a16:creationId xmlns:a16="http://schemas.microsoft.com/office/drawing/2014/main" id="{62606A4E-3446-4DF8-84CE-972AAFFFE1D4}"/>
                  </a:ext>
                </a:extLst>
              </p:cNvPr>
              <p:cNvSpPr/>
              <p:nvPr/>
            </p:nvSpPr>
            <p:spPr>
              <a:xfrm>
                <a:off x="7022079" y="2416018"/>
                <a:ext cx="269693" cy="56610"/>
              </a:xfrm>
              <a:custGeom>
                <a:gdLst>
                  <a:gd name="f0" fmla="val w"/>
                  <a:gd name="f1" fmla="val h"/>
                  <a:gd name="f2" fmla="val 0"/>
                  <a:gd name="f3" fmla="val 13510"/>
                  <a:gd name="f4" fmla="val 2836"/>
                  <a:gd name="f5" fmla="*/ f0 1 13510"/>
                  <a:gd name="f6" fmla="*/ f1 1 2836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13510"/>
                  <a:gd name="f13" fmla="*/ f10 1 2836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3510" h="2836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1" name="Google Shape;1801;p35">
                <a:extLst>
                  <a:ext uri="{FF2B5EF4-FFF2-40B4-BE49-F238E27FC236}">
                    <a16:creationId xmlns:a16="http://schemas.microsoft.com/office/drawing/2014/main" id="{74762736-DEDE-4173-8F52-6E79B4D7DCC3}"/>
                  </a:ext>
                </a:extLst>
              </p:cNvPr>
              <p:cNvSpPr/>
              <p:nvPr/>
            </p:nvSpPr>
            <p:spPr>
              <a:xfrm>
                <a:off x="7349032" y="2513237"/>
                <a:ext cx="108557" cy="108557"/>
              </a:xfrm>
              <a:custGeom>
                <a:gdLst>
                  <a:gd name="f0" fmla="val w"/>
                  <a:gd name="f1" fmla="val h"/>
                  <a:gd name="f2" fmla="val 0"/>
                  <a:gd name="f3" fmla="val 5438"/>
                  <a:gd name="f4" fmla="val 2702"/>
                  <a:gd name="f5" fmla="val 1201"/>
                  <a:gd name="f6" fmla="val 1235"/>
                  <a:gd name="f7" fmla="val 2736"/>
                  <a:gd name="f8" fmla="val 4237"/>
                  <a:gd name="f9" fmla="val 4204"/>
                  <a:gd name="f10" fmla="*/ f0 1 5438"/>
                  <a:gd name="f11" fmla="*/ f1 1 5438"/>
                  <a:gd name="f12" fmla="val f2"/>
                  <a:gd name="f13" fmla="val f3"/>
                  <a:gd name="f14" fmla="+- f13 0 f12"/>
                  <a:gd name="f15" fmla="*/ f14 1 5438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5438" h="5438">
                    <a:moveTo>
                      <a:pt x="f4" y="f2"/>
                    </a:moveTo>
                    <a:cubicBezTo>
                      <a:pt x="f5" y="f2"/>
                      <a:pt x="f2" y="f6"/>
                      <a:pt x="f2" y="f7"/>
                    </a:cubicBezTo>
                    <a:cubicBezTo>
                      <a:pt x="f2" y="f8"/>
                      <a:pt x="f5" y="f3"/>
                      <a:pt x="f4" y="f3"/>
                    </a:cubicBezTo>
                    <a:cubicBezTo>
                      <a:pt x="f9" y="f3"/>
                      <a:pt x="f3" y="f8"/>
                      <a:pt x="f3" y="f7"/>
                    </a:cubicBezTo>
                    <a:cubicBezTo>
                      <a:pt x="f3" y="f6"/>
                      <a:pt x="f9" y="f2"/>
                      <a:pt x="f4" y="f2"/>
                    </a:cubicBez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2" name="Google Shape;1802;p35">
                <a:extLst>
                  <a:ext uri="{FF2B5EF4-FFF2-40B4-BE49-F238E27FC236}">
                    <a16:creationId xmlns:a16="http://schemas.microsoft.com/office/drawing/2014/main" id="{A5CC1718-F302-45CB-8EC7-C4EDDF535642}"/>
                  </a:ext>
                </a:extLst>
              </p:cNvPr>
              <p:cNvSpPr/>
              <p:nvPr/>
            </p:nvSpPr>
            <p:spPr>
              <a:xfrm>
                <a:off x="7339047" y="2503234"/>
                <a:ext cx="128518" cy="67949"/>
              </a:xfrm>
              <a:custGeom>
                <a:gdLst>
                  <a:gd name="f0" fmla="val w"/>
                  <a:gd name="f1" fmla="val h"/>
                  <a:gd name="f2" fmla="val 0"/>
                  <a:gd name="f3" fmla="val 6438"/>
                  <a:gd name="f4" fmla="val 3404"/>
                  <a:gd name="f5" fmla="val 3202"/>
                  <a:gd name="f6" fmla="val 1"/>
                  <a:gd name="f7" fmla="val 1434"/>
                  <a:gd name="f8" fmla="val 1435"/>
                  <a:gd name="f9" fmla="val 3237"/>
                  <a:gd name="f10" fmla="val 3303"/>
                  <a:gd name="f11" fmla="val 3337"/>
                  <a:gd name="f12" fmla="val 3403"/>
                  <a:gd name="f13" fmla="val 500"/>
                  <a:gd name="f14" fmla="val 1736"/>
                  <a:gd name="f15" fmla="val 1701"/>
                  <a:gd name="f16" fmla="val 501"/>
                  <a:gd name="f17" fmla="val 4704"/>
                  <a:gd name="f18" fmla="val 5938"/>
                  <a:gd name="f19" fmla="val 5904"/>
                  <a:gd name="f20" fmla="val 4970"/>
                  <a:gd name="f21" fmla="*/ f0 1 6438"/>
                  <a:gd name="f22" fmla="*/ f1 1 3404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6438"/>
                  <a:gd name="f29" fmla="*/ f26 1 3404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6438" h="3404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2" y="f11"/>
                      <a:pt x="f2" y="f12"/>
                    </a:cubicBezTo>
                    <a:lnTo>
                      <a:pt x="f13" y="f12"/>
                    </a:lnTo>
                    <a:cubicBezTo>
                      <a:pt x="f13" y="f11"/>
                      <a:pt x="f13" y="f10"/>
                      <a:pt x="f13" y="f9"/>
                    </a:cubicBezTo>
                    <a:cubicBezTo>
                      <a:pt x="f13" y="f14"/>
                      <a:pt x="f15" y="f16"/>
                      <a:pt x="f5" y="f16"/>
                    </a:cubicBezTo>
                    <a:cubicBezTo>
                      <a:pt x="f17" y="f16"/>
                      <a:pt x="f18" y="f14"/>
                      <a:pt x="f18" y="f9"/>
                    </a:cubicBezTo>
                    <a:cubicBezTo>
                      <a:pt x="f18" y="f10"/>
                      <a:pt x="f19" y="f11"/>
                      <a:pt x="f19" y="f12"/>
                    </a:cubicBezTo>
                    <a:lnTo>
                      <a:pt x="f3" y="f12"/>
                    </a:lnTo>
                    <a:cubicBezTo>
                      <a:pt x="f3" y="f11"/>
                      <a:pt x="f3" y="f10"/>
                      <a:pt x="f3" y="f9"/>
                    </a:cubicBezTo>
                    <a:cubicBezTo>
                      <a:pt x="f3" y="f8"/>
                      <a:pt x="f20" y="f6"/>
                      <a:pt x="f5" y="f6"/>
                    </a:cubicBez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3" name="Google Shape;1803;p35">
                <a:extLst>
                  <a:ext uri="{FF2B5EF4-FFF2-40B4-BE49-F238E27FC236}">
                    <a16:creationId xmlns:a16="http://schemas.microsoft.com/office/drawing/2014/main" id="{945E0C79-56C5-47AF-A778-88F292C13340}"/>
                  </a:ext>
                </a:extLst>
              </p:cNvPr>
              <p:cNvSpPr/>
              <p:nvPr/>
            </p:nvSpPr>
            <p:spPr>
              <a:xfrm>
                <a:off x="7371664" y="2535868"/>
                <a:ext cx="63276" cy="63276"/>
              </a:xfrm>
              <a:custGeom>
                <a:gdLst>
                  <a:gd name="f0" fmla="val w"/>
                  <a:gd name="f1" fmla="val h"/>
                  <a:gd name="f2" fmla="val 0"/>
                  <a:gd name="f3" fmla="val 3170"/>
                  <a:gd name="f4" fmla="val 1568"/>
                  <a:gd name="f5" fmla="val 701"/>
                  <a:gd name="f6" fmla="val 1"/>
                  <a:gd name="f7" fmla="val 734"/>
                  <a:gd name="f8" fmla="val 1602"/>
                  <a:gd name="f9" fmla="val 2469"/>
                  <a:gd name="f10" fmla="val 3169"/>
                  <a:gd name="f11" fmla="*/ f0 1 3170"/>
                  <a:gd name="f12" fmla="*/ f1 1 3170"/>
                  <a:gd name="f13" fmla="val f2"/>
                  <a:gd name="f14" fmla="val f3"/>
                  <a:gd name="f15" fmla="+- f14 0 f13"/>
                  <a:gd name="f16" fmla="*/ f15 1 3170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3170" h="3170">
                    <a:moveTo>
                      <a:pt x="f4" y="f2"/>
                    </a:moveTo>
                    <a:cubicBezTo>
                      <a:pt x="f5" y="f2"/>
                      <a:pt x="f6" y="f7"/>
                      <a:pt x="f6" y="f8"/>
                    </a:cubicBezTo>
                    <a:cubicBezTo>
                      <a:pt x="f6" y="f9"/>
                      <a:pt x="f5" y="f10"/>
                      <a:pt x="f4" y="f10"/>
                    </a:cubicBezTo>
                    <a:cubicBezTo>
                      <a:pt x="f9" y="f10"/>
                      <a:pt x="f3" y="f9"/>
                      <a:pt x="f3" y="f8"/>
                    </a:cubicBezTo>
                    <a:cubicBezTo>
                      <a:pt x="f3" y="f7"/>
                      <a:pt x="f9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" name="Google Shape;1804;p35">
                <a:extLst>
                  <a:ext uri="{FF2B5EF4-FFF2-40B4-BE49-F238E27FC236}">
                    <a16:creationId xmlns:a16="http://schemas.microsoft.com/office/drawing/2014/main" id="{A32178EE-F8D2-42F5-A815-36BAEC46F3EB}"/>
                  </a:ext>
                </a:extLst>
              </p:cNvPr>
              <p:cNvSpPr/>
              <p:nvPr/>
            </p:nvSpPr>
            <p:spPr>
              <a:xfrm>
                <a:off x="7095981" y="2513237"/>
                <a:ext cx="108557" cy="108557"/>
              </a:xfrm>
              <a:custGeom>
                <a:gdLst>
                  <a:gd name="f0" fmla="val w"/>
                  <a:gd name="f1" fmla="val h"/>
                  <a:gd name="f2" fmla="val 0"/>
                  <a:gd name="f3" fmla="val 5438"/>
                  <a:gd name="f4" fmla="val 2736"/>
                  <a:gd name="f5" fmla="val 1235"/>
                  <a:gd name="f6" fmla="val 1"/>
                  <a:gd name="f7" fmla="val 4237"/>
                  <a:gd name="f8" fmla="*/ f0 1 5438"/>
                  <a:gd name="f9" fmla="*/ f1 1 5438"/>
                  <a:gd name="f10" fmla="val f2"/>
                  <a:gd name="f11" fmla="val f3"/>
                  <a:gd name="f12" fmla="+- f11 0 f10"/>
                  <a:gd name="f13" fmla="*/ f12 1 5438"/>
                  <a:gd name="f14" fmla="*/ f10 1 f13"/>
                  <a:gd name="f15" fmla="*/ f11 1 f13"/>
                  <a:gd name="f16" fmla="*/ f14 f8 1"/>
                  <a:gd name="f17" fmla="*/ f15 f8 1"/>
                  <a:gd name="f18" fmla="*/ f15 f9 1"/>
                  <a:gd name="f19" fmla="*/ f14 f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" t="f19" r="f17" b="f18"/>
                <a:pathLst>
                  <a:path w="5438" h="5438">
                    <a:moveTo>
                      <a:pt x="f4" y="f2"/>
                    </a:moveTo>
                    <a:cubicBezTo>
                      <a:pt x="f5" y="f2"/>
                      <a:pt x="f6" y="f5"/>
                      <a:pt x="f6" y="f4"/>
                    </a:cubicBezTo>
                    <a:cubicBezTo>
                      <a:pt x="f6" y="f7"/>
                      <a:pt x="f5" y="f3"/>
                      <a:pt x="f4" y="f3"/>
                    </a:cubicBezTo>
                    <a:cubicBezTo>
                      <a:pt x="f7" y="f3"/>
                      <a:pt x="f3" y="f7"/>
                      <a:pt x="f3" y="f4"/>
                    </a:cubicBezTo>
                    <a:cubicBezTo>
                      <a:pt x="f3" y="f5"/>
                      <a:pt x="f7" y="f2"/>
                      <a:pt x="f4" y="f2"/>
                    </a:cubicBez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" name="Google Shape;1805;p35">
                <a:extLst>
                  <a:ext uri="{FF2B5EF4-FFF2-40B4-BE49-F238E27FC236}">
                    <a16:creationId xmlns:a16="http://schemas.microsoft.com/office/drawing/2014/main" id="{11447B5E-61ED-447D-95C5-D4A8166C04F6}"/>
                  </a:ext>
                </a:extLst>
              </p:cNvPr>
              <p:cNvSpPr/>
              <p:nvPr/>
            </p:nvSpPr>
            <p:spPr>
              <a:xfrm>
                <a:off x="7086005" y="2503234"/>
                <a:ext cx="128537" cy="67949"/>
              </a:xfrm>
              <a:custGeom>
                <a:gdLst>
                  <a:gd name="f0" fmla="val w"/>
                  <a:gd name="f1" fmla="val h"/>
                  <a:gd name="f2" fmla="val 0"/>
                  <a:gd name="f3" fmla="val 6439"/>
                  <a:gd name="f4" fmla="val 3404"/>
                  <a:gd name="f5" fmla="val 3236"/>
                  <a:gd name="f6" fmla="val 1"/>
                  <a:gd name="f7" fmla="val 1435"/>
                  <a:gd name="f8" fmla="val 3237"/>
                  <a:gd name="f9" fmla="val 3303"/>
                  <a:gd name="f10" fmla="val 3337"/>
                  <a:gd name="f11" fmla="val 3403"/>
                  <a:gd name="f12" fmla="val 534"/>
                  <a:gd name="f13" fmla="val 501"/>
                  <a:gd name="f14" fmla="val 1736"/>
                  <a:gd name="f15" fmla="val 1735"/>
                  <a:gd name="f16" fmla="val 4737"/>
                  <a:gd name="f17" fmla="val 5938"/>
                  <a:gd name="f18" fmla="val 5905"/>
                  <a:gd name="f19" fmla="val 6438"/>
                  <a:gd name="f20" fmla="val 5004"/>
                  <a:gd name="f21" fmla="*/ f0 1 6439"/>
                  <a:gd name="f22" fmla="*/ f1 1 3404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6439"/>
                  <a:gd name="f29" fmla="*/ f26 1 3404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6438" h="3404">
                    <a:moveTo>
                      <a:pt x="f5" y="f6"/>
                    </a:moveTo>
                    <a:cubicBezTo>
                      <a:pt x="f7" y="f6"/>
                      <a:pt x="f2" y="f7"/>
                      <a:pt x="f2" y="f8"/>
                    </a:cubicBezTo>
                    <a:cubicBezTo>
                      <a:pt x="f2" y="f9"/>
                      <a:pt x="f2" y="f10"/>
                      <a:pt x="f2" y="f11"/>
                    </a:cubicBezTo>
                    <a:lnTo>
                      <a:pt x="f12" y="f11"/>
                    </a:lnTo>
                    <a:cubicBezTo>
                      <a:pt x="f12" y="f10"/>
                      <a:pt x="f13" y="f9"/>
                      <a:pt x="f13" y="f8"/>
                    </a:cubicBezTo>
                    <a:cubicBezTo>
                      <a:pt x="f13" y="f14"/>
                      <a:pt x="f15" y="f13"/>
                      <a:pt x="f5" y="f13"/>
                    </a:cubicBezTo>
                    <a:cubicBezTo>
                      <a:pt x="f16" y="f13"/>
                      <a:pt x="f17" y="f14"/>
                      <a:pt x="f17" y="f8"/>
                    </a:cubicBezTo>
                    <a:cubicBezTo>
                      <a:pt x="f17" y="f9"/>
                      <a:pt x="f17" y="f10"/>
                      <a:pt x="f18" y="f11"/>
                    </a:cubicBezTo>
                    <a:lnTo>
                      <a:pt x="f19" y="f11"/>
                    </a:lnTo>
                    <a:cubicBezTo>
                      <a:pt x="f19" y="f10"/>
                      <a:pt x="f19" y="f9"/>
                      <a:pt x="f19" y="f8"/>
                    </a:cubicBezTo>
                    <a:cubicBezTo>
                      <a:pt x="f19" y="f7"/>
                      <a:pt x="f20" y="f6"/>
                      <a:pt x="f5" y="f6"/>
                    </a:cubicBez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6" name="Google Shape;1806;p35">
                <a:extLst>
                  <a:ext uri="{FF2B5EF4-FFF2-40B4-BE49-F238E27FC236}">
                    <a16:creationId xmlns:a16="http://schemas.microsoft.com/office/drawing/2014/main" id="{B24530AA-8BFE-4E0A-A6A3-2888E5769598}"/>
                  </a:ext>
                </a:extLst>
              </p:cNvPr>
              <p:cNvSpPr/>
              <p:nvPr/>
            </p:nvSpPr>
            <p:spPr>
              <a:xfrm>
                <a:off x="7118622" y="2535868"/>
                <a:ext cx="63276" cy="63276"/>
              </a:xfrm>
              <a:custGeom>
                <a:gdLst>
                  <a:gd name="f0" fmla="val w"/>
                  <a:gd name="f1" fmla="val h"/>
                  <a:gd name="f2" fmla="val 0"/>
                  <a:gd name="f3" fmla="val 3170"/>
                  <a:gd name="f4" fmla="val 1602"/>
                  <a:gd name="f5" fmla="val 701"/>
                  <a:gd name="f6" fmla="val 1"/>
                  <a:gd name="f7" fmla="val 734"/>
                  <a:gd name="f8" fmla="val 2469"/>
                  <a:gd name="f9" fmla="val 3169"/>
                  <a:gd name="f10" fmla="*/ f0 1 3170"/>
                  <a:gd name="f11" fmla="*/ f1 1 3170"/>
                  <a:gd name="f12" fmla="val f2"/>
                  <a:gd name="f13" fmla="val f3"/>
                  <a:gd name="f14" fmla="+- f13 0 f12"/>
                  <a:gd name="f15" fmla="*/ f14 1 3170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3170" h="3170">
                    <a:moveTo>
                      <a:pt x="f4" y="f2"/>
                    </a:moveTo>
                    <a:cubicBezTo>
                      <a:pt x="f5" y="f2"/>
                      <a:pt x="f6" y="f7"/>
                      <a:pt x="f6" y="f4"/>
                    </a:cubicBezTo>
                    <a:cubicBezTo>
                      <a:pt x="f6" y="f8"/>
                      <a:pt x="f5" y="f9"/>
                      <a:pt x="f4" y="f9"/>
                    </a:cubicBezTo>
                    <a:cubicBezTo>
                      <a:pt x="f8" y="f9"/>
                      <a:pt x="f3" y="f8"/>
                      <a:pt x="f3" y="f4"/>
                    </a:cubicBezTo>
                    <a:cubicBezTo>
                      <a:pt x="f3" y="f7"/>
                      <a:pt x="f8" y="f2"/>
                      <a:pt x="f4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7" name="Google Shape;1807;p35">
                <a:extLst>
                  <a:ext uri="{FF2B5EF4-FFF2-40B4-BE49-F238E27FC236}">
                    <a16:creationId xmlns:a16="http://schemas.microsoft.com/office/drawing/2014/main" id="{14E65973-BAD5-4724-946D-308E0BBE62AD}"/>
                  </a:ext>
                </a:extLst>
              </p:cNvPr>
              <p:cNvSpPr/>
              <p:nvPr/>
            </p:nvSpPr>
            <p:spPr>
              <a:xfrm>
                <a:off x="7349032" y="2384060"/>
                <a:ext cx="72603" cy="59948"/>
              </a:xfrm>
              <a:custGeom>
                <a:gdLst>
                  <a:gd name="f0" fmla="val w"/>
                  <a:gd name="f1" fmla="val h"/>
                  <a:gd name="f2" fmla="val 0"/>
                  <a:gd name="f3" fmla="val 3637"/>
                  <a:gd name="f4" fmla="val 3003"/>
                  <a:gd name="f5" fmla="val 34"/>
                  <a:gd name="f6" fmla="val 3002"/>
                  <a:gd name="f7" fmla="val 3636"/>
                  <a:gd name="f8" fmla="val 2702"/>
                  <a:gd name="f9" fmla="*/ f0 1 3637"/>
                  <a:gd name="f10" fmla="*/ f1 1 3003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3637"/>
                  <a:gd name="f17" fmla="*/ f14 1 3003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3637" h="3003">
                    <a:moveTo>
                      <a:pt x="f2" y="f2"/>
                    </a:moveTo>
                    <a:lnTo>
                      <a:pt x="f5" y="f6"/>
                    </a:lnTo>
                    <a:lnTo>
                      <a:pt x="f7" y="f6"/>
                    </a:lnTo>
                    <a:lnTo>
                      <a:pt x="f8" y="f2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8" name="Google Shape;1808;p35">
                <a:extLst>
                  <a:ext uri="{FF2B5EF4-FFF2-40B4-BE49-F238E27FC236}">
                    <a16:creationId xmlns:a16="http://schemas.microsoft.com/office/drawing/2014/main" id="{06F1050E-3CBE-4CE1-856C-C0067DE304F5}"/>
                  </a:ext>
                </a:extLst>
              </p:cNvPr>
              <p:cNvSpPr/>
              <p:nvPr/>
            </p:nvSpPr>
            <p:spPr>
              <a:xfrm>
                <a:off x="7040724" y="2330000"/>
                <a:ext cx="235741" cy="74715"/>
              </a:xfrm>
              <a:custGeom>
                <a:gdLst>
                  <a:gd name="f0" fmla="val w"/>
                  <a:gd name="f1" fmla="val h"/>
                  <a:gd name="f2" fmla="val 0"/>
                  <a:gd name="f3" fmla="val 11809"/>
                  <a:gd name="f4" fmla="val 3743"/>
                  <a:gd name="f5" fmla="val 6171"/>
                  <a:gd name="f6" fmla="val 1"/>
                  <a:gd name="f7" fmla="val 5812"/>
                  <a:gd name="f8" fmla="val 5452"/>
                  <a:gd name="f9" fmla="val 102"/>
                  <a:gd name="f10" fmla="val 5137"/>
                  <a:gd name="f11" fmla="val 306"/>
                  <a:gd name="f12" fmla="val 3742"/>
                  <a:gd name="f13" fmla="val 7305"/>
                  <a:gd name="f14" fmla="val 373"/>
                  <a:gd name="f15" fmla="val 6971"/>
                  <a:gd name="f16" fmla="val 127"/>
                  <a:gd name="f17" fmla="val 6571"/>
                  <a:gd name="f18" fmla="*/ f0 1 11809"/>
                  <a:gd name="f19" fmla="*/ f1 1 3743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1809"/>
                  <a:gd name="f26" fmla="*/ f23 1 3743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1809" h="3743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2" y="f12"/>
                    </a:lnTo>
                    <a:lnTo>
                      <a:pt x="f3" y="f12"/>
                    </a:lnTo>
                    <a:lnTo>
                      <a:pt x="f13" y="f14"/>
                    </a:lnTo>
                    <a:cubicBezTo>
                      <a:pt x="f15" y="f16"/>
                      <a:pt x="f17" y="f6"/>
                      <a:pt x="f5" y="f6"/>
                    </a:cubicBezTo>
                    <a:close/>
                  </a:path>
                </a:pathLst>
              </a:custGeom>
              <a:solidFill>
                <a:srgbClr val="EEB2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79" name="Google Shape;1809;p35">
            <a:extLst>
              <a:ext uri="{FF2B5EF4-FFF2-40B4-BE49-F238E27FC236}">
                <a16:creationId xmlns:a16="http://schemas.microsoft.com/office/drawing/2014/main" id="{FCCC8E7C-D179-44BC-B016-3FF9AFD9FC34}"/>
              </a:ext>
            </a:extLst>
          </p:cNvPr>
          <p:cNvSpPr txBox="1"/>
          <p:nvPr/>
        </p:nvSpPr>
        <p:spPr>
          <a:xfrm>
            <a:off x="3464030" y="3074587"/>
            <a:ext cx="1303202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2. Jupiter</a:t>
            </a:r>
          </a:p>
        </p:txBody>
      </p:sp>
      <p:sp>
        <p:nvSpPr>
          <p:cNvPr id="80" name="Google Shape;1810;p35">
            <a:extLst>
              <a:ext uri="{FF2B5EF4-FFF2-40B4-BE49-F238E27FC236}">
                <a16:creationId xmlns:a16="http://schemas.microsoft.com/office/drawing/2014/main" id="{58A23AD8-9C21-4209-92AB-39525D051A01}"/>
              </a:ext>
            </a:extLst>
          </p:cNvPr>
          <p:cNvSpPr txBox="1"/>
          <p:nvPr/>
        </p:nvSpPr>
        <p:spPr>
          <a:xfrm>
            <a:off x="816083" y="3069805"/>
            <a:ext cx="1322396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1. Mars</a:t>
            </a:r>
          </a:p>
        </p:txBody>
      </p:sp>
      <p:sp>
        <p:nvSpPr>
          <p:cNvPr id="81" name="Google Shape;1811;p35">
            <a:extLst>
              <a:ext uri="{FF2B5EF4-FFF2-40B4-BE49-F238E27FC236}">
                <a16:creationId xmlns:a16="http://schemas.microsoft.com/office/drawing/2014/main" id="{C7B90729-3FF9-4EA7-915D-9D5DF9DE3A64}"/>
              </a:ext>
            </a:extLst>
          </p:cNvPr>
          <p:cNvSpPr txBox="1"/>
          <p:nvPr/>
        </p:nvSpPr>
        <p:spPr>
          <a:xfrm>
            <a:off x="858557" y="3552846"/>
            <a:ext cx="2151299" cy="7514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actually a cold place. It’s full of iron oxide dust</a:t>
            </a:r>
          </a:p>
        </p:txBody>
      </p:sp>
      <p:sp>
        <p:nvSpPr>
          <p:cNvPr id="82" name="Google Shape;1812;p35">
            <a:extLst>
              <a:ext uri="{FF2B5EF4-FFF2-40B4-BE49-F238E27FC236}">
                <a16:creationId xmlns:a16="http://schemas.microsoft.com/office/drawing/2014/main" id="{61790F90-00DE-46D4-B104-661DDB15D881}"/>
              </a:ext>
            </a:extLst>
          </p:cNvPr>
          <p:cNvSpPr txBox="1"/>
          <p:nvPr/>
        </p:nvSpPr>
        <p:spPr>
          <a:xfrm>
            <a:off x="3525853" y="3554345"/>
            <a:ext cx="2151299" cy="7514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also is the biggest planet in the Solar System</a:t>
            </a:r>
          </a:p>
        </p:txBody>
      </p:sp>
      <p:sp>
        <p:nvSpPr>
          <p:cNvPr id="83" name="Google Shape;1813;p35">
            <a:extLst>
              <a:ext uri="{FF2B5EF4-FFF2-40B4-BE49-F238E27FC236}">
                <a16:creationId xmlns:a16="http://schemas.microsoft.com/office/drawing/2014/main" id="{DFE54729-2465-48E8-84E1-019AD104667E}"/>
              </a:ext>
            </a:extLst>
          </p:cNvPr>
          <p:cNvSpPr txBox="1"/>
          <p:nvPr/>
        </p:nvSpPr>
        <p:spPr>
          <a:xfrm>
            <a:off x="6106902" y="3071131"/>
            <a:ext cx="1303202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3. Saturn</a:t>
            </a:r>
          </a:p>
        </p:txBody>
      </p:sp>
      <p:sp>
        <p:nvSpPr>
          <p:cNvPr id="84" name="Google Shape;1814;p35">
            <a:extLst>
              <a:ext uri="{FF2B5EF4-FFF2-40B4-BE49-F238E27FC236}">
                <a16:creationId xmlns:a16="http://schemas.microsoft.com/office/drawing/2014/main" id="{BBB3BA31-0C22-4E54-ADCD-06F17287EF24}"/>
              </a:ext>
            </a:extLst>
          </p:cNvPr>
          <p:cNvSpPr txBox="1"/>
          <p:nvPr/>
        </p:nvSpPr>
        <p:spPr>
          <a:xfrm>
            <a:off x="6152202" y="3553925"/>
            <a:ext cx="2151299" cy="7514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a gas giant, composed mostly of hydrogen and helium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825;p36">
            <a:extLst>
              <a:ext uri="{FF2B5EF4-FFF2-40B4-BE49-F238E27FC236}">
                <a16:creationId xmlns:a16="http://schemas.microsoft.com/office/drawing/2014/main" id="{93D9C580-99D9-4711-A1A8-3D457CDB686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sp>
        <p:nvSpPr>
          <p:cNvPr id="3" name="Google Shape;1838;p36">
            <a:extLst>
              <a:ext uri="{FF2B5EF4-FFF2-40B4-BE49-F238E27FC236}">
                <a16:creationId xmlns:a16="http://schemas.microsoft.com/office/drawing/2014/main" id="{F7D57AB9-B438-4918-B5F9-1FF48366A8E7}"/>
              </a:ext>
            </a:extLst>
          </p:cNvPr>
          <p:cNvSpPr/>
          <p:nvPr/>
        </p:nvSpPr>
        <p:spPr>
          <a:xfrm rot="10800009" flipH="1">
            <a:off x="6309853" y="1935748"/>
            <a:ext cx="2171389" cy="879085"/>
          </a:xfrm>
          <a:custGeom>
            <a:gdLst>
              <a:gd name="f0" fmla="val w"/>
              <a:gd name="f1" fmla="val h"/>
              <a:gd name="f2" fmla="val 0"/>
              <a:gd name="f3" fmla="val 99105"/>
              <a:gd name="f4" fmla="val 41330"/>
              <a:gd name="f5" fmla="val 23518"/>
              <a:gd name="f6" fmla="val 23151"/>
              <a:gd name="f7" fmla="val 22750"/>
              <a:gd name="f8" fmla="val 34"/>
              <a:gd name="f9" fmla="val 22384"/>
              <a:gd name="f10" fmla="val 22150"/>
              <a:gd name="f11" fmla="val 67"/>
              <a:gd name="f12" fmla="val 15045"/>
              <a:gd name="f13" fmla="val 567"/>
              <a:gd name="f14" fmla="val 8407"/>
              <a:gd name="f15" fmla="val 4737"/>
              <a:gd name="f16" fmla="val 5071"/>
              <a:gd name="f17" fmla="val 11609"/>
              <a:gd name="f18" fmla="val 2536"/>
              <a:gd name="f19" fmla="val 16812"/>
              <a:gd name="f20" fmla="val 2369"/>
              <a:gd name="f21" fmla="val 22550"/>
              <a:gd name="f22" fmla="val 4171"/>
              <a:gd name="f23" fmla="val 27587"/>
              <a:gd name="f24" fmla="val 1"/>
              <a:gd name="f25" fmla="val 35426"/>
              <a:gd name="f26" fmla="val 8874"/>
              <a:gd name="f27" fmla="val 35125"/>
              <a:gd name="f28" fmla="val 10508"/>
              <a:gd name="f29" fmla="val 36760"/>
              <a:gd name="f30" fmla="val 12410"/>
              <a:gd name="f31" fmla="val 38161"/>
              <a:gd name="f32" fmla="val 14578"/>
              <a:gd name="f33" fmla="val 39228"/>
              <a:gd name="f34" fmla="val 17046"/>
              <a:gd name="f35" fmla="val 40429"/>
              <a:gd name="f36" fmla="val 19582"/>
              <a:gd name="f37" fmla="val 41096"/>
              <a:gd name="f38" fmla="val 41263"/>
              <a:gd name="f39" fmla="val 22250"/>
              <a:gd name="f40" fmla="val 22517"/>
              <a:gd name="f41" fmla="val 41296"/>
              <a:gd name="f42" fmla="val 22817"/>
              <a:gd name="f43" fmla="val 23117"/>
              <a:gd name="f44" fmla="val 78457"/>
              <a:gd name="f45" fmla="val 89865"/>
              <a:gd name="f46" fmla="val 32090"/>
              <a:gd name="f47" fmla="val 20682"/>
              <a:gd name="f48" fmla="val 9240"/>
              <a:gd name="f49" fmla="*/ f0 1 99105"/>
              <a:gd name="f50" fmla="*/ f1 1 4133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99105"/>
              <a:gd name="f57" fmla="*/ f54 1 4133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99105" h="41330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10" y="f38"/>
                </a:cubicBezTo>
                <a:lnTo>
                  <a:pt x="f39" y="f38"/>
                </a:lnTo>
                <a:cubicBezTo>
                  <a:pt x="f40" y="f41"/>
                  <a:pt x="f42" y="f41"/>
                  <a:pt x="f43" y="f4"/>
                </a:cubicBezTo>
                <a:lnTo>
                  <a:pt x="f44" y="f4"/>
                </a:lnTo>
                <a:cubicBezTo>
                  <a:pt x="f45" y="f4"/>
                  <a:pt x="f3" y="f46"/>
                  <a:pt x="f3" y="f47"/>
                </a:cubicBezTo>
                <a:cubicBezTo>
                  <a:pt x="f3" y="f48"/>
                  <a:pt x="f45" y="f2"/>
                  <a:pt x="f44" y="f2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839;p36">
            <a:extLst>
              <a:ext uri="{FF2B5EF4-FFF2-40B4-BE49-F238E27FC236}">
                <a16:creationId xmlns:a16="http://schemas.microsoft.com/office/drawing/2014/main" id="{9B0D9981-EF22-4522-97BF-99F217906DA4}"/>
              </a:ext>
            </a:extLst>
          </p:cNvPr>
          <p:cNvSpPr/>
          <p:nvPr/>
        </p:nvSpPr>
        <p:spPr>
          <a:xfrm rot="10800009" flipH="1">
            <a:off x="6309844" y="3470001"/>
            <a:ext cx="2171389" cy="879085"/>
          </a:xfrm>
          <a:custGeom>
            <a:gdLst>
              <a:gd name="f0" fmla="val w"/>
              <a:gd name="f1" fmla="val h"/>
              <a:gd name="f2" fmla="val 0"/>
              <a:gd name="f3" fmla="val 99105"/>
              <a:gd name="f4" fmla="val 41330"/>
              <a:gd name="f5" fmla="val 23484"/>
              <a:gd name="f6" fmla="val 23117"/>
              <a:gd name="f7" fmla="val 22750"/>
              <a:gd name="f8" fmla="val 22350"/>
              <a:gd name="f9" fmla="val 33"/>
              <a:gd name="f10" fmla="val 22149"/>
              <a:gd name="f11" fmla="val 15044"/>
              <a:gd name="f12" fmla="val 567"/>
              <a:gd name="f13" fmla="val 8406"/>
              <a:gd name="f14" fmla="val 4737"/>
              <a:gd name="f15" fmla="val 5037"/>
              <a:gd name="f16" fmla="val 11608"/>
              <a:gd name="f17" fmla="val 2502"/>
              <a:gd name="f18" fmla="val 16779"/>
              <a:gd name="f19" fmla="val 2369"/>
              <a:gd name="f20" fmla="val 22516"/>
              <a:gd name="f21" fmla="val 4170"/>
              <a:gd name="f22" fmla="val 27553"/>
              <a:gd name="f23" fmla="val 35425"/>
              <a:gd name="f24" fmla="val 8873"/>
              <a:gd name="f25" fmla="val 35092"/>
              <a:gd name="f26" fmla="val 10474"/>
              <a:gd name="f27" fmla="val 36760"/>
              <a:gd name="f28" fmla="val 12376"/>
              <a:gd name="f29" fmla="val 38161"/>
              <a:gd name="f30" fmla="val 14577"/>
              <a:gd name="f31" fmla="val 39228"/>
              <a:gd name="f32" fmla="val 17012"/>
              <a:gd name="f33" fmla="val 40396"/>
              <a:gd name="f34" fmla="val 19581"/>
              <a:gd name="f35" fmla="val 41063"/>
              <a:gd name="f36" fmla="val 41263"/>
              <a:gd name="f37" fmla="val 22216"/>
              <a:gd name="f38" fmla="val 41296"/>
              <a:gd name="f39" fmla="val 22817"/>
              <a:gd name="f40" fmla="val 78323"/>
              <a:gd name="f41" fmla="val 78356"/>
              <a:gd name="f42" fmla="val 78390"/>
              <a:gd name="f43" fmla="val 78423"/>
              <a:gd name="f44" fmla="val 89831"/>
              <a:gd name="f45" fmla="val 99104"/>
              <a:gd name="f46" fmla="val 32056"/>
              <a:gd name="f47" fmla="val 20648"/>
              <a:gd name="f48" fmla="val 9240"/>
              <a:gd name="f49" fmla="*/ f0 1 99105"/>
              <a:gd name="f50" fmla="*/ f1 1 4133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99105"/>
              <a:gd name="f57" fmla="*/ f54 1 4133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99105" h="41330">
                <a:moveTo>
                  <a:pt x="f5" y="f2"/>
                </a:moveTo>
                <a:cubicBezTo>
                  <a:pt x="f6" y="f2"/>
                  <a:pt x="f7" y="f2"/>
                  <a:pt x="f8" y="f9"/>
                </a:cubicBezTo>
                <a:lnTo>
                  <a:pt x="f10" y="f9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10" y="f36"/>
                </a:cubicBezTo>
                <a:lnTo>
                  <a:pt x="f37" y="f36"/>
                </a:lnTo>
                <a:cubicBezTo>
                  <a:pt x="f20" y="f38"/>
                  <a:pt x="f39" y="f38"/>
                  <a:pt x="f6" y="f38"/>
                </a:cubicBezTo>
                <a:lnTo>
                  <a:pt x="f40" y="f38"/>
                </a:lnTo>
                <a:cubicBezTo>
                  <a:pt x="f41" y="f38"/>
                  <a:pt x="f42" y="f4"/>
                  <a:pt x="f43" y="f4"/>
                </a:cubicBezTo>
                <a:cubicBezTo>
                  <a:pt x="f44" y="f4"/>
                  <a:pt x="f45" y="f46"/>
                  <a:pt x="f45" y="f47"/>
                </a:cubicBezTo>
                <a:cubicBezTo>
                  <a:pt x="f45" y="f48"/>
                  <a:pt x="f44" y="f2"/>
                  <a:pt x="f43" y="f2"/>
                </a:cubicBezTo>
                <a:close/>
              </a:path>
            </a:pathLst>
          </a:custGeom>
          <a:solidFill>
            <a:srgbClr val="EB7B7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840;p36">
            <a:extLst>
              <a:ext uri="{FF2B5EF4-FFF2-40B4-BE49-F238E27FC236}">
                <a16:creationId xmlns:a16="http://schemas.microsoft.com/office/drawing/2014/main" id="{3A570E7C-108A-413D-92B6-3831889E75A6}"/>
              </a:ext>
            </a:extLst>
          </p:cNvPr>
          <p:cNvSpPr/>
          <p:nvPr/>
        </p:nvSpPr>
        <p:spPr>
          <a:xfrm>
            <a:off x="653110" y="1935748"/>
            <a:ext cx="2171389" cy="879085"/>
          </a:xfrm>
          <a:custGeom>
            <a:gdLst>
              <a:gd name="f0" fmla="val w"/>
              <a:gd name="f1" fmla="val h"/>
              <a:gd name="f2" fmla="val 0"/>
              <a:gd name="f3" fmla="val 99105"/>
              <a:gd name="f4" fmla="val 41330"/>
              <a:gd name="f5" fmla="val 20682"/>
              <a:gd name="f6" fmla="val 9274"/>
              <a:gd name="f7" fmla="val 1"/>
              <a:gd name="f8" fmla="val 9240"/>
              <a:gd name="f9" fmla="val 20649"/>
              <a:gd name="f10" fmla="val 32057"/>
              <a:gd name="f11" fmla="val 9241"/>
              <a:gd name="f12" fmla="val 20716"/>
              <a:gd name="f13" fmla="val 20749"/>
              <a:gd name="f14" fmla="val 41297"/>
              <a:gd name="f15" fmla="val 75988"/>
              <a:gd name="f16" fmla="val 76289"/>
              <a:gd name="f17" fmla="val 76589"/>
              <a:gd name="f18" fmla="val 76889"/>
              <a:gd name="f19" fmla="val 41263"/>
              <a:gd name="f20" fmla="val 76956"/>
              <a:gd name="f21" fmla="val 79524"/>
              <a:gd name="f22" fmla="val 41063"/>
              <a:gd name="f23" fmla="val 82093"/>
              <a:gd name="f24" fmla="val 40396"/>
              <a:gd name="f25" fmla="val 84528"/>
              <a:gd name="f26" fmla="val 39229"/>
              <a:gd name="f27" fmla="val 86696"/>
              <a:gd name="f28" fmla="val 38161"/>
              <a:gd name="f29" fmla="val 88631"/>
              <a:gd name="f30" fmla="val 36760"/>
              <a:gd name="f31" fmla="val 90232"/>
              <a:gd name="f32" fmla="val 35092"/>
              <a:gd name="f33" fmla="val 35426"/>
              <a:gd name="f34" fmla="val 94935"/>
              <a:gd name="f35" fmla="val 27554"/>
              <a:gd name="f36" fmla="val 96737"/>
              <a:gd name="f37" fmla="val 22517"/>
              <a:gd name="f38" fmla="val 96570"/>
              <a:gd name="f39" fmla="val 16779"/>
              <a:gd name="f40" fmla="val 94035"/>
              <a:gd name="f41" fmla="val 11609"/>
              <a:gd name="f42" fmla="val 90699"/>
              <a:gd name="f43" fmla="val 4737"/>
              <a:gd name="f44" fmla="val 84061"/>
              <a:gd name="f45" fmla="val 568"/>
              <a:gd name="f46" fmla="val 34"/>
              <a:gd name="f47" fmla="val 76722"/>
              <a:gd name="f48" fmla="val 76355"/>
              <a:gd name="f49" fmla="val 75588"/>
              <a:gd name="f50" fmla="*/ f0 1 99105"/>
              <a:gd name="f51" fmla="*/ f1 1 41330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99105"/>
              <a:gd name="f58" fmla="*/ f55 1 41330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99105" h="4133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cubicBezTo>
                  <a:pt x="f7" y="f10"/>
                  <a:pt x="f11" y="f4"/>
                  <a:pt x="f5" y="f4"/>
                </a:cubicBezTo>
                <a:cubicBezTo>
                  <a:pt x="f12" y="f4"/>
                  <a:pt x="f13" y="f14"/>
                  <a:pt x="f13" y="f14"/>
                </a:cubicBezTo>
                <a:lnTo>
                  <a:pt x="f15" y="f14"/>
                </a:lnTo>
                <a:cubicBezTo>
                  <a:pt x="f16" y="f14"/>
                  <a:pt x="f17" y="f14"/>
                  <a:pt x="f18" y="f19"/>
                </a:cubicBezTo>
                <a:lnTo>
                  <a:pt x="f20" y="f19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" y="f33"/>
                </a:lnTo>
                <a:lnTo>
                  <a:pt x="f34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20" y="f46"/>
                </a:cubicBezTo>
                <a:lnTo>
                  <a:pt x="f47" y="f46"/>
                </a:lnTo>
                <a:cubicBezTo>
                  <a:pt x="f48" y="f2"/>
                  <a:pt x="f15" y="f2"/>
                  <a:pt x="f49" y="f2"/>
                </a:cubicBezTo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841;p36">
            <a:extLst>
              <a:ext uri="{FF2B5EF4-FFF2-40B4-BE49-F238E27FC236}">
                <a16:creationId xmlns:a16="http://schemas.microsoft.com/office/drawing/2014/main" id="{1AD23DD4-B3D4-4018-B588-CD94A7FC6CE0}"/>
              </a:ext>
            </a:extLst>
          </p:cNvPr>
          <p:cNvSpPr/>
          <p:nvPr/>
        </p:nvSpPr>
        <p:spPr>
          <a:xfrm>
            <a:off x="665253" y="3470001"/>
            <a:ext cx="2171389" cy="879085"/>
          </a:xfrm>
          <a:custGeom>
            <a:gdLst>
              <a:gd name="f0" fmla="val w"/>
              <a:gd name="f1" fmla="val h"/>
              <a:gd name="f2" fmla="val 0"/>
              <a:gd name="f3" fmla="val 99105"/>
              <a:gd name="f4" fmla="val 41330"/>
              <a:gd name="f5" fmla="val 20682"/>
              <a:gd name="f6" fmla="val 9274"/>
              <a:gd name="f7" fmla="val 1"/>
              <a:gd name="f8" fmla="val 32090"/>
              <a:gd name="f9" fmla="val 75988"/>
              <a:gd name="f10" fmla="val 76289"/>
              <a:gd name="f11" fmla="val 76589"/>
              <a:gd name="f12" fmla="val 41297"/>
              <a:gd name="f13" fmla="val 76889"/>
              <a:gd name="f14" fmla="val 76956"/>
              <a:gd name="f15" fmla="val 41263"/>
              <a:gd name="f16" fmla="val 79524"/>
              <a:gd name="f17" fmla="val 41096"/>
              <a:gd name="f18" fmla="val 82093"/>
              <a:gd name="f19" fmla="val 40429"/>
              <a:gd name="f20" fmla="val 84528"/>
              <a:gd name="f21" fmla="val 39228"/>
              <a:gd name="f22" fmla="val 86729"/>
              <a:gd name="f23" fmla="val 38161"/>
              <a:gd name="f24" fmla="val 88631"/>
              <a:gd name="f25" fmla="val 36760"/>
              <a:gd name="f26" fmla="val 90232"/>
              <a:gd name="f27" fmla="val 35125"/>
              <a:gd name="f28" fmla="val 35426"/>
              <a:gd name="f29" fmla="val 94935"/>
              <a:gd name="f30" fmla="val 27587"/>
              <a:gd name="f31" fmla="val 96737"/>
              <a:gd name="f32" fmla="val 22550"/>
              <a:gd name="f33" fmla="val 96570"/>
              <a:gd name="f34" fmla="val 16812"/>
              <a:gd name="f35" fmla="val 94035"/>
              <a:gd name="f36" fmla="val 11609"/>
              <a:gd name="f37" fmla="val 90699"/>
              <a:gd name="f38" fmla="val 4770"/>
              <a:gd name="f39" fmla="val 84061"/>
              <a:gd name="f40" fmla="val 601"/>
              <a:gd name="f41" fmla="val 67"/>
              <a:gd name="f42" fmla="val 76756"/>
              <a:gd name="f43" fmla="val 76355"/>
              <a:gd name="f44" fmla="val 34"/>
              <a:gd name="f45" fmla="val 75622"/>
              <a:gd name="f46" fmla="*/ f0 1 99105"/>
              <a:gd name="f47" fmla="*/ f1 1 41330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99105"/>
              <a:gd name="f54" fmla="*/ f51 1 41330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99105" h="41330">
                <a:moveTo>
                  <a:pt x="f5" y="f2"/>
                </a:moveTo>
                <a:cubicBezTo>
                  <a:pt x="f6" y="f2"/>
                  <a:pt x="f7" y="f6"/>
                  <a:pt x="f7" y="f5"/>
                </a:cubicBezTo>
                <a:cubicBezTo>
                  <a:pt x="f7" y="f8"/>
                  <a:pt x="f6" y="f4"/>
                  <a:pt x="f5" y="f4"/>
                </a:cubicBezTo>
                <a:lnTo>
                  <a:pt x="f9" y="f4"/>
                </a:lnTo>
                <a:cubicBezTo>
                  <a:pt x="f10" y="f4"/>
                  <a:pt x="f11" y="f12"/>
                  <a:pt x="f13" y="f12"/>
                </a:cubicBezTo>
                <a:cubicBezTo>
                  <a:pt x="f13" y="f12"/>
                  <a:pt x="f14" y="f15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3" y="f28"/>
                </a:lnTo>
                <a:lnTo>
                  <a:pt x="f29" y="f30"/>
                </a:ln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14" y="f41"/>
                </a:cubicBezTo>
                <a:lnTo>
                  <a:pt x="f42" y="f41"/>
                </a:lnTo>
                <a:cubicBezTo>
                  <a:pt x="f43" y="f44"/>
                  <a:pt x="f9" y="f2"/>
                  <a:pt x="f45" y="f2"/>
                </a:cubicBezTo>
                <a:close/>
              </a:path>
            </a:pathLst>
          </a:cu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7" name="Google Shape;1842;p36">
            <a:extLst>
              <a:ext uri="{FF2B5EF4-FFF2-40B4-BE49-F238E27FC236}">
                <a16:creationId xmlns:a16="http://schemas.microsoft.com/office/drawing/2014/main" id="{83B7CDC6-B907-46C0-AF0B-E6E52F97C9B9}"/>
              </a:ext>
            </a:extLst>
          </p:cNvPr>
          <p:cNvGrpSpPr/>
          <p:nvPr/>
        </p:nvGrpSpPr>
        <p:grpSpPr>
          <a:xfrm>
            <a:off x="7895533" y="1497201"/>
            <a:ext cx="585718" cy="605205"/>
            <a:chOff x="7895533" y="1497201"/>
            <a:chExt cx="585718" cy="605205"/>
          </a:xfrm>
        </p:grpSpPr>
        <p:sp>
          <p:nvSpPr>
            <p:cNvPr id="8" name="Google Shape;1843;p36">
              <a:extLst>
                <a:ext uri="{FF2B5EF4-FFF2-40B4-BE49-F238E27FC236}">
                  <a16:creationId xmlns:a16="http://schemas.microsoft.com/office/drawing/2014/main" id="{A86F3D6E-0F31-4E38-B936-A3E260F6E5CC}"/>
                </a:ext>
              </a:extLst>
            </p:cNvPr>
            <p:cNvSpPr/>
            <p:nvPr/>
          </p:nvSpPr>
          <p:spPr>
            <a:xfrm>
              <a:off x="7904375" y="1520208"/>
              <a:ext cx="576876" cy="582198"/>
            </a:xfrm>
            <a:custGeom>
              <a:gdLst>
                <a:gd name="f0" fmla="val w"/>
                <a:gd name="f1" fmla="val h"/>
                <a:gd name="f2" fmla="val 0"/>
                <a:gd name="f3" fmla="val 32624"/>
                <a:gd name="f4" fmla="val 32925"/>
                <a:gd name="f5" fmla="val 16312"/>
                <a:gd name="f6" fmla="val 1"/>
                <a:gd name="f7" fmla="val 7306"/>
                <a:gd name="f8" fmla="val 7373"/>
                <a:gd name="f9" fmla="val 16446"/>
                <a:gd name="f10" fmla="val 25552"/>
                <a:gd name="f11" fmla="val 32924"/>
                <a:gd name="f12" fmla="val 25319"/>
                <a:gd name="f13" fmla="val 32591"/>
                <a:gd name="f14" fmla="*/ f0 1 32624"/>
                <a:gd name="f15" fmla="*/ f1 1 32925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2624"/>
                <a:gd name="f22" fmla="*/ f19 1 32925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2624" h="3292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1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844;p36">
              <a:extLst>
                <a:ext uri="{FF2B5EF4-FFF2-40B4-BE49-F238E27FC236}">
                  <a16:creationId xmlns:a16="http://schemas.microsoft.com/office/drawing/2014/main" id="{42AF6A5F-F446-4EAC-B08B-63304E00CFB7}"/>
                </a:ext>
              </a:extLst>
            </p:cNvPr>
            <p:cNvSpPr/>
            <p:nvPr/>
          </p:nvSpPr>
          <p:spPr>
            <a:xfrm>
              <a:off x="7895533" y="1497201"/>
              <a:ext cx="568034" cy="568034"/>
            </a:xfrm>
            <a:custGeom>
              <a:gdLst>
                <a:gd name="f0" fmla="val w"/>
                <a:gd name="f1" fmla="val h"/>
                <a:gd name="f2" fmla="val 0"/>
                <a:gd name="f3" fmla="val 32124"/>
                <a:gd name="f4" fmla="val 32123"/>
                <a:gd name="f5" fmla="val 16079"/>
                <a:gd name="f6" fmla="val 24952"/>
                <a:gd name="f7" fmla="val 24918"/>
                <a:gd name="f8" fmla="val 16045"/>
                <a:gd name="f9" fmla="val 7205"/>
                <a:gd name="f10" fmla="val 7206"/>
                <a:gd name="f11" fmla="val 7172"/>
                <a:gd name="f12" fmla="val 1"/>
                <a:gd name="f13" fmla="val 24951"/>
                <a:gd name="f14" fmla="val 34"/>
                <a:gd name="f15" fmla="*/ f0 1 32124"/>
                <a:gd name="f16" fmla="*/ f1 1 32124"/>
                <a:gd name="f17" fmla="val f2"/>
                <a:gd name="f18" fmla="val f3"/>
                <a:gd name="f19" fmla="+- f18 0 f17"/>
                <a:gd name="f20" fmla="*/ f19 1 32124"/>
                <a:gd name="f21" fmla="*/ f17 1 f20"/>
                <a:gd name="f22" fmla="*/ f18 1 f20"/>
                <a:gd name="f23" fmla="*/ f21 f15 1"/>
                <a:gd name="f24" fmla="*/ f22 f15 1"/>
                <a:gd name="f25" fmla="*/ f22 f16 1"/>
                <a:gd name="f26" fmla="*/ f21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2123" h="32123">
                  <a:moveTo>
                    <a:pt x="f4" y="f5"/>
                  </a:moveTo>
                  <a:cubicBezTo>
                    <a:pt x="f4" y="f6"/>
                    <a:pt x="f7" y="f3"/>
                    <a:pt x="f8" y="f3"/>
                  </a:cubicBezTo>
                  <a:cubicBezTo>
                    <a:pt x="f9" y="f3"/>
                    <a:pt x="f2" y="f6"/>
                    <a:pt x="f2" y="f5"/>
                  </a:cubicBezTo>
                  <a:cubicBezTo>
                    <a:pt x="f2" y="f10"/>
                    <a:pt x="f11" y="f12"/>
                    <a:pt x="f8" y="f12"/>
                  </a:cubicBezTo>
                  <a:cubicBezTo>
                    <a:pt x="f13" y="f14"/>
                    <a:pt x="f4" y="f10"/>
                    <a:pt x="f4" y="f5"/>
                  </a:cubicBezTo>
                  <a:close/>
                </a:path>
              </a:pathLst>
            </a:custGeom>
            <a:solidFill>
              <a:srgbClr val="DCDC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845;p36">
              <a:extLst>
                <a:ext uri="{FF2B5EF4-FFF2-40B4-BE49-F238E27FC236}">
                  <a16:creationId xmlns:a16="http://schemas.microsoft.com/office/drawing/2014/main" id="{642B5069-BC72-4A38-85D1-D12BC2CEEF76}"/>
                </a:ext>
              </a:extLst>
            </p:cNvPr>
            <p:cNvSpPr/>
            <p:nvPr/>
          </p:nvSpPr>
          <p:spPr>
            <a:xfrm>
              <a:off x="7904375" y="1506062"/>
              <a:ext cx="550331" cy="550916"/>
            </a:xfrm>
            <a:custGeom>
              <a:gdLst>
                <a:gd name="f0" fmla="val w"/>
                <a:gd name="f1" fmla="val h"/>
                <a:gd name="f2" fmla="val 0"/>
                <a:gd name="f3" fmla="val 31123"/>
                <a:gd name="f4" fmla="val 31156"/>
                <a:gd name="f5" fmla="val 15578"/>
                <a:gd name="f6" fmla="val 6972"/>
                <a:gd name="f7" fmla="val 1"/>
                <a:gd name="f8" fmla="val 24184"/>
                <a:gd name="f9" fmla="val 24151"/>
                <a:gd name="f10" fmla="*/ f0 1 31123"/>
                <a:gd name="f11" fmla="*/ f1 1 3115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1123"/>
                <a:gd name="f18" fmla="*/ f15 1 3115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1122" h="31156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6" y="f4"/>
                    <a:pt x="f5" y="f4"/>
                  </a:cubicBezTo>
                  <a:cubicBezTo>
                    <a:pt x="f9" y="f4"/>
                    <a:pt x="f3" y="f8"/>
                    <a:pt x="f3" y="f5"/>
                  </a:cubicBezTo>
                  <a:cubicBezTo>
                    <a:pt x="f3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846;p36">
              <a:extLst>
                <a:ext uri="{FF2B5EF4-FFF2-40B4-BE49-F238E27FC236}">
                  <a16:creationId xmlns:a16="http://schemas.microsoft.com/office/drawing/2014/main" id="{86E6C599-5E31-457E-AD10-829248E67F75}"/>
                </a:ext>
              </a:extLst>
            </p:cNvPr>
            <p:cNvSpPr/>
            <p:nvPr/>
          </p:nvSpPr>
          <p:spPr>
            <a:xfrm>
              <a:off x="8044177" y="1662370"/>
              <a:ext cx="270753" cy="238329"/>
            </a:xfrm>
            <a:custGeom>
              <a:gdLst>
                <a:gd name="f0" fmla="val w"/>
                <a:gd name="f1" fmla="val h"/>
                <a:gd name="f2" fmla="val 0"/>
                <a:gd name="f3" fmla="val 15312"/>
                <a:gd name="f4" fmla="val 13478"/>
                <a:gd name="f5" fmla="val 7656"/>
                <a:gd name="f6" fmla="val 1"/>
                <a:gd name="f7" fmla="val 7564"/>
                <a:gd name="f8" fmla="val 7472"/>
                <a:gd name="f9" fmla="val 34"/>
                <a:gd name="f10" fmla="val 7406"/>
                <a:gd name="f11" fmla="val 101"/>
                <a:gd name="f12" fmla="val 167"/>
                <a:gd name="f13" fmla="val 7373"/>
                <a:gd name="f14" fmla="val 7506"/>
                <a:gd name="f15" fmla="val 7740"/>
                <a:gd name="f16" fmla="val 7873"/>
                <a:gd name="f17" fmla="val 934"/>
                <a:gd name="f18" fmla="val 8640"/>
                <a:gd name="f19" fmla="val 1001"/>
                <a:gd name="f20" fmla="val 8724"/>
                <a:gd name="f21" fmla="val 1093"/>
                <a:gd name="f22" fmla="val 8765"/>
                <a:gd name="f23" fmla="val 1184"/>
                <a:gd name="f24" fmla="val 1276"/>
                <a:gd name="f25" fmla="val 1368"/>
                <a:gd name="f26" fmla="val 1435"/>
                <a:gd name="f27" fmla="val 2703"/>
                <a:gd name="f28" fmla="val 2619"/>
                <a:gd name="f29" fmla="val 2578"/>
                <a:gd name="f30" fmla="val 7660"/>
                <a:gd name="f31" fmla="val 7756"/>
                <a:gd name="f32" fmla="val 7856"/>
                <a:gd name="f33" fmla="val 7939"/>
                <a:gd name="f34" fmla="val 13877"/>
                <a:gd name="f35" fmla="val 13960"/>
                <a:gd name="f36" fmla="val 14052"/>
                <a:gd name="f37" fmla="val 14144"/>
                <a:gd name="f38" fmla="val 14235"/>
                <a:gd name="f39" fmla="val 14327"/>
                <a:gd name="f40" fmla="val 14411"/>
                <a:gd name="f41" fmla="val 15178"/>
                <a:gd name="f42" fmla="val 15311"/>
                <a:gd name="f43" fmla="val 12209"/>
                <a:gd name="f44" fmla="val 4371"/>
                <a:gd name="f45" fmla="val 1068"/>
                <a:gd name="f46" fmla="val 868"/>
                <a:gd name="f47" fmla="val 12042"/>
                <a:gd name="f48" fmla="val 701"/>
                <a:gd name="f49" fmla="val 11842"/>
                <a:gd name="f50" fmla="val 10541"/>
                <a:gd name="f51" fmla="val 10341"/>
                <a:gd name="f52" fmla="val 10174"/>
                <a:gd name="f53" fmla="val 2369"/>
                <a:gd name="f54" fmla="val 7906"/>
                <a:gd name="f55" fmla="val 7839"/>
                <a:gd name="f56" fmla="val 7747"/>
                <a:gd name="f57" fmla="val 3670"/>
                <a:gd name="f58" fmla="val 3703"/>
                <a:gd name="f59" fmla="val 3770"/>
                <a:gd name="f60" fmla="val 3236"/>
                <a:gd name="f61" fmla="val 7973"/>
                <a:gd name="f62" fmla="val 3102"/>
                <a:gd name="f63" fmla="val 8107"/>
                <a:gd name="f64" fmla="val 2969"/>
                <a:gd name="f65" fmla="val 8373"/>
                <a:gd name="f66" fmla="val 8574"/>
                <a:gd name="f67" fmla="val 13110"/>
                <a:gd name="f68" fmla="val 13310"/>
                <a:gd name="f69" fmla="val 3136"/>
                <a:gd name="f70" fmla="val 13477"/>
                <a:gd name="f71" fmla="val 3336"/>
                <a:gd name="f72" fmla="val 5738"/>
                <a:gd name="f73" fmla="val 5938"/>
                <a:gd name="f74" fmla="val 6071"/>
                <a:gd name="f75" fmla="val 9875"/>
                <a:gd name="f76" fmla="val 9674"/>
                <a:gd name="f77" fmla="val 6238"/>
                <a:gd name="f78" fmla="val 9508"/>
                <a:gd name="f79" fmla="val 6438"/>
                <a:gd name="f80" fmla="val 8907"/>
                <a:gd name="f81" fmla="val 9073"/>
                <a:gd name="f82" fmla="val 9240"/>
                <a:gd name="f83" fmla="val 9407"/>
                <a:gd name="f84" fmla="val 9607"/>
                <a:gd name="f85" fmla="val 8407"/>
                <a:gd name="f86" fmla="val 8207"/>
                <a:gd name="f87" fmla="val 12076"/>
                <a:gd name="f88" fmla="val 7940"/>
                <a:gd name="f89" fmla="val 11942"/>
                <a:gd name="f90" fmla="val 7773"/>
                <a:gd name="f91" fmla="*/ f0 1 15312"/>
                <a:gd name="f92" fmla="*/ f1 1 13478"/>
                <a:gd name="f93" fmla="val f2"/>
                <a:gd name="f94" fmla="val f3"/>
                <a:gd name="f95" fmla="val f4"/>
                <a:gd name="f96" fmla="+- f95 0 f93"/>
                <a:gd name="f97" fmla="+- f94 0 f93"/>
                <a:gd name="f98" fmla="*/ f97 1 15312"/>
                <a:gd name="f99" fmla="*/ f96 1 13478"/>
                <a:gd name="f100" fmla="*/ f93 1 f98"/>
                <a:gd name="f101" fmla="*/ f94 1 f98"/>
                <a:gd name="f102" fmla="*/ f93 1 f99"/>
                <a:gd name="f103" fmla="*/ f95 1 f99"/>
                <a:gd name="f104" fmla="*/ f100 f91 1"/>
                <a:gd name="f105" fmla="*/ f101 f91 1"/>
                <a:gd name="f106" fmla="*/ f103 f92 1"/>
                <a:gd name="f107" fmla="*/ f102 f9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4" t="f107" r="f105" b="f106"/>
              <a:pathLst>
                <a:path w="15312" h="13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lnTo>
                    <a:pt x="f10" y="f27"/>
                  </a:lnTo>
                  <a:cubicBezTo>
                    <a:pt x="f8" y="f28"/>
                    <a:pt x="f7" y="f29"/>
                    <a:pt x="f30" y="f29"/>
                  </a:cubicBezTo>
                  <a:cubicBezTo>
                    <a:pt x="f31" y="f29"/>
                    <a:pt x="f32" y="f28"/>
                    <a:pt x="f33" y="f27"/>
                  </a:cubicBezTo>
                  <a:lnTo>
                    <a:pt x="f34" y="f18"/>
                  </a:lnTo>
                  <a:cubicBezTo>
                    <a:pt x="f35" y="f20"/>
                    <a:pt x="f36" y="f22"/>
                    <a:pt x="f37" y="f22"/>
                  </a:cubicBezTo>
                  <a:cubicBezTo>
                    <a:pt x="f38" y="f22"/>
                    <a:pt x="f39" y="f20"/>
                    <a:pt x="f40" y="f18"/>
                  </a:cubicBezTo>
                  <a:lnTo>
                    <a:pt x="f41" y="f16"/>
                  </a:lnTo>
                  <a:cubicBezTo>
                    <a:pt x="f42" y="f15"/>
                    <a:pt x="f42" y="f14"/>
                    <a:pt x="f41" y="f13"/>
                  </a:cubicBezTo>
                  <a:lnTo>
                    <a:pt x="f43" y="f44"/>
                  </a:lnTo>
                  <a:lnTo>
                    <a:pt x="f43" y="f45"/>
                  </a:lnTo>
                  <a:cubicBezTo>
                    <a:pt x="f43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46"/>
                    <a:pt x="f52" y="f45"/>
                  </a:cubicBezTo>
                  <a:lnTo>
                    <a:pt x="f52" y="f53"/>
                  </a:lnTo>
                  <a:lnTo>
                    <a:pt x="f54" y="f11"/>
                  </a:lnTo>
                  <a:cubicBezTo>
                    <a:pt x="f55" y="f9"/>
                    <a:pt x="f56" y="f6"/>
                    <a:pt x="f5" y="f6"/>
                  </a:cubicBezTo>
                  <a:close/>
                  <a:moveTo>
                    <a:pt x="f30" y="f57"/>
                  </a:moveTo>
                  <a:cubicBezTo>
                    <a:pt x="f7" y="f57"/>
                    <a:pt x="f8" y="f58"/>
                    <a:pt x="f10" y="f59"/>
                  </a:cubicBezTo>
                  <a:lnTo>
                    <a:pt x="f60" y="f61"/>
                  </a:lnTo>
                  <a:cubicBezTo>
                    <a:pt x="f62" y="f63"/>
                    <a:pt x="f64" y="f65"/>
                    <a:pt x="f64" y="f66"/>
                  </a:cubicBezTo>
                  <a:lnTo>
                    <a:pt x="f64" y="f67"/>
                  </a:lnTo>
                  <a:cubicBezTo>
                    <a:pt x="f64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73" y="f70"/>
                    <a:pt x="f74" y="f68"/>
                    <a:pt x="f74" y="f67"/>
                  </a:cubicBezTo>
                  <a:lnTo>
                    <a:pt x="f74" y="f75"/>
                  </a:lnTo>
                  <a:cubicBezTo>
                    <a:pt x="f74" y="f76"/>
                    <a:pt x="f77" y="f78"/>
                    <a:pt x="f79" y="f78"/>
                  </a:cubicBezTo>
                  <a:lnTo>
                    <a:pt x="f80" y="f78"/>
                  </a:lnTo>
                  <a:cubicBezTo>
                    <a:pt x="f81" y="f78"/>
                    <a:pt x="f82" y="f76"/>
                    <a:pt x="f82" y="f75"/>
                  </a:cubicBezTo>
                  <a:lnTo>
                    <a:pt x="f82" y="f67"/>
                  </a:lnTo>
                  <a:cubicBezTo>
                    <a:pt x="f82" y="f68"/>
                    <a:pt x="f83" y="f70"/>
                    <a:pt x="f84" y="f70"/>
                  </a:cubicBezTo>
                  <a:lnTo>
                    <a:pt x="f49" y="f70"/>
                  </a:lnTo>
                  <a:cubicBezTo>
                    <a:pt x="f47" y="f70"/>
                    <a:pt x="f43" y="f68"/>
                    <a:pt x="f43" y="f67"/>
                  </a:cubicBezTo>
                  <a:lnTo>
                    <a:pt x="f43" y="f85"/>
                  </a:lnTo>
                  <a:cubicBezTo>
                    <a:pt x="f43" y="f86"/>
                    <a:pt x="f87" y="f88"/>
                    <a:pt x="f89" y="f90"/>
                  </a:cubicBezTo>
                  <a:lnTo>
                    <a:pt x="f33" y="f59"/>
                  </a:lnTo>
                  <a:cubicBezTo>
                    <a:pt x="f32" y="f58"/>
                    <a:pt x="f31" y="f57"/>
                    <a:pt x="f30" y="f57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" name="Google Shape;1847;p36">
            <a:extLst>
              <a:ext uri="{FF2B5EF4-FFF2-40B4-BE49-F238E27FC236}">
                <a16:creationId xmlns:a16="http://schemas.microsoft.com/office/drawing/2014/main" id="{7A19A6A0-D818-46B3-927C-E4E986E2DC56}"/>
              </a:ext>
            </a:extLst>
          </p:cNvPr>
          <p:cNvGrpSpPr/>
          <p:nvPr/>
        </p:nvGrpSpPr>
        <p:grpSpPr>
          <a:xfrm>
            <a:off x="653110" y="1497211"/>
            <a:ext cx="576876" cy="596343"/>
            <a:chOff x="653110" y="1497211"/>
            <a:chExt cx="576876" cy="596343"/>
          </a:xfrm>
        </p:grpSpPr>
        <p:sp>
          <p:nvSpPr>
            <p:cNvPr id="13" name="Google Shape;1848;p36">
              <a:extLst>
                <a:ext uri="{FF2B5EF4-FFF2-40B4-BE49-F238E27FC236}">
                  <a16:creationId xmlns:a16="http://schemas.microsoft.com/office/drawing/2014/main" id="{1AAC18AC-FAA6-497A-BF95-28A66202FF87}"/>
                </a:ext>
              </a:extLst>
            </p:cNvPr>
            <p:cNvSpPr/>
            <p:nvPr/>
          </p:nvSpPr>
          <p:spPr>
            <a:xfrm>
              <a:off x="653110" y="1510771"/>
              <a:ext cx="576876" cy="582783"/>
            </a:xfrm>
            <a:custGeom>
              <a:gdLst>
                <a:gd name="f0" fmla="val w"/>
                <a:gd name="f1" fmla="val h"/>
                <a:gd name="f2" fmla="val 0"/>
                <a:gd name="f3" fmla="val 32624"/>
                <a:gd name="f4" fmla="val 32958"/>
                <a:gd name="f5" fmla="val 16312"/>
                <a:gd name="f6" fmla="val 1"/>
                <a:gd name="f7" fmla="val 7306"/>
                <a:gd name="f8" fmla="val 7373"/>
                <a:gd name="f9" fmla="val 16479"/>
                <a:gd name="f10" fmla="val 25586"/>
                <a:gd name="f11" fmla="val 25319"/>
                <a:gd name="f12" fmla="*/ f0 1 32624"/>
                <a:gd name="f13" fmla="*/ f1 1 3295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2624"/>
                <a:gd name="f20" fmla="*/ f17 1 3295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2624" h="3295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3" y="f10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849;p36">
              <a:extLst>
                <a:ext uri="{FF2B5EF4-FFF2-40B4-BE49-F238E27FC236}">
                  <a16:creationId xmlns:a16="http://schemas.microsoft.com/office/drawing/2014/main" id="{5A91D5C8-A8D4-47CD-9546-845B91738DE9}"/>
                </a:ext>
              </a:extLst>
            </p:cNvPr>
            <p:cNvSpPr/>
            <p:nvPr/>
          </p:nvSpPr>
          <p:spPr>
            <a:xfrm>
              <a:off x="653110" y="1497211"/>
              <a:ext cx="550935" cy="550331"/>
            </a:xfrm>
            <a:custGeom>
              <a:gdLst>
                <a:gd name="f0" fmla="val w"/>
                <a:gd name="f1" fmla="val h"/>
                <a:gd name="f2" fmla="val 0"/>
                <a:gd name="f3" fmla="val 31157"/>
                <a:gd name="f4" fmla="val 31123"/>
                <a:gd name="f5" fmla="val 15578"/>
                <a:gd name="f6" fmla="val 6972"/>
                <a:gd name="f7" fmla="val 1"/>
                <a:gd name="f8" fmla="val 24151"/>
                <a:gd name="f9" fmla="val 31156"/>
                <a:gd name="f10" fmla="val 24185"/>
                <a:gd name="f11" fmla="*/ f0 1 31157"/>
                <a:gd name="f12" fmla="*/ f1 1 3112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1157"/>
                <a:gd name="f19" fmla="*/ f16 1 3112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157" h="31122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6" y="f4"/>
                    <a:pt x="f5" y="f4"/>
                  </a:cubicBezTo>
                  <a:cubicBezTo>
                    <a:pt x="f8" y="f4"/>
                    <a:pt x="f9" y="f8"/>
                    <a:pt x="f9" y="f5"/>
                  </a:cubicBezTo>
                  <a:cubicBezTo>
                    <a:pt x="f9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850;p36">
              <a:extLst>
                <a:ext uri="{FF2B5EF4-FFF2-40B4-BE49-F238E27FC236}">
                  <a16:creationId xmlns:a16="http://schemas.microsoft.com/office/drawing/2014/main" id="{FA049FF8-7BBC-416D-85A1-ED2327F6B1BF}"/>
                </a:ext>
              </a:extLst>
            </p:cNvPr>
            <p:cNvSpPr/>
            <p:nvPr/>
          </p:nvSpPr>
          <p:spPr>
            <a:xfrm>
              <a:off x="792912" y="1639363"/>
              <a:ext cx="270753" cy="266172"/>
            </a:xfrm>
            <a:custGeom>
              <a:gdLst>
                <a:gd name="f0" fmla="val w"/>
                <a:gd name="f1" fmla="val h"/>
                <a:gd name="f2" fmla="val 0"/>
                <a:gd name="f3" fmla="val 15312"/>
                <a:gd name="f4" fmla="val 15053"/>
                <a:gd name="f5" fmla="val 7701"/>
                <a:gd name="f6" fmla="val 4103"/>
                <a:gd name="f7" fmla="val 9640"/>
                <a:gd name="f8" fmla="val 11208"/>
                <a:gd name="f9" fmla="val 5658"/>
                <a:gd name="f10" fmla="val 7606"/>
                <a:gd name="f11" fmla="val 9574"/>
                <a:gd name="f12" fmla="val 11142"/>
                <a:gd name="f13" fmla="val 7706"/>
                <a:gd name="f14" fmla="val 11175"/>
                <a:gd name="f15" fmla="val 5738"/>
                <a:gd name="f16" fmla="val 4137"/>
                <a:gd name="f17" fmla="val 9607"/>
                <a:gd name="f18" fmla="val 7639"/>
                <a:gd name="f19" fmla="val 5705"/>
                <a:gd name="f20" fmla="val 5704"/>
                <a:gd name="f21" fmla="val 7660"/>
                <a:gd name="f22" fmla="val 7680"/>
                <a:gd name="f23" fmla="val 6939"/>
                <a:gd name="f24" fmla="val 6772"/>
                <a:gd name="f25" fmla="val 6605"/>
                <a:gd name="f26" fmla="val 167"/>
                <a:gd name="f27" fmla="val 334"/>
                <a:gd name="f28" fmla="val 6505"/>
                <a:gd name="f29" fmla="val 1435"/>
                <a:gd name="f30" fmla="val 1635"/>
                <a:gd name="f31" fmla="val 6338"/>
                <a:gd name="f32" fmla="val 1802"/>
                <a:gd name="f33" fmla="val 6171"/>
                <a:gd name="f34" fmla="val 1868"/>
                <a:gd name="f35" fmla="val 5071"/>
                <a:gd name="f36" fmla="val 2269"/>
                <a:gd name="f37" fmla="val 5015"/>
                <a:gd name="f38" fmla="val 2291"/>
                <a:gd name="f39" fmla="val 4952"/>
                <a:gd name="f40" fmla="val 2302"/>
                <a:gd name="f41" fmla="val 4888"/>
                <a:gd name="f42" fmla="val 4759"/>
                <a:gd name="f43" fmla="val 4626"/>
                <a:gd name="f44" fmla="val 2258"/>
                <a:gd name="f45" fmla="val 4537"/>
                <a:gd name="f46" fmla="val 2169"/>
                <a:gd name="f47" fmla="val 3736"/>
                <a:gd name="f48" fmla="val 1401"/>
                <a:gd name="f49" fmla="val 3680"/>
                <a:gd name="f50" fmla="val 1327"/>
                <a:gd name="f51" fmla="val 3582"/>
                <a:gd name="f52" fmla="val 1283"/>
                <a:gd name="f53" fmla="val 3483"/>
                <a:gd name="f54" fmla="val 3405"/>
                <a:gd name="f55" fmla="val 3328"/>
                <a:gd name="f56" fmla="val 1310"/>
                <a:gd name="f57" fmla="val 3269"/>
                <a:gd name="f58" fmla="val 1368"/>
                <a:gd name="f59" fmla="val 2202"/>
                <a:gd name="f60" fmla="val 2235"/>
                <a:gd name="f61" fmla="val 2068"/>
                <a:gd name="f62" fmla="val 2369"/>
                <a:gd name="f63" fmla="val 2569"/>
                <a:gd name="f64" fmla="val 2168"/>
                <a:gd name="f65" fmla="val 2736"/>
                <a:gd name="f66" fmla="val 2802"/>
                <a:gd name="f67" fmla="val 3636"/>
                <a:gd name="f68" fmla="val 2902"/>
                <a:gd name="f69" fmla="val 3803"/>
                <a:gd name="f70" fmla="val 4037"/>
                <a:gd name="f71" fmla="val 4170"/>
                <a:gd name="f72" fmla="val 5204"/>
                <a:gd name="f73" fmla="val 5371"/>
                <a:gd name="f74" fmla="val 1935"/>
                <a:gd name="f75" fmla="val 5471"/>
                <a:gd name="f76" fmla="val 1768"/>
                <a:gd name="f77" fmla="val 667"/>
                <a:gd name="f78" fmla="val 647"/>
                <a:gd name="f79" fmla="val 5368"/>
                <a:gd name="f80" fmla="val 626"/>
                <a:gd name="f81" fmla="val 5366"/>
                <a:gd name="f82" fmla="val 607"/>
                <a:gd name="f83" fmla="val 434"/>
                <a:gd name="f84" fmla="val 297"/>
                <a:gd name="f85" fmla="val 5492"/>
                <a:gd name="f86" fmla="val 267"/>
                <a:gd name="f87" fmla="val 5671"/>
                <a:gd name="f88" fmla="val 34"/>
                <a:gd name="f89" fmla="val 7005"/>
                <a:gd name="f90" fmla="val 7206"/>
                <a:gd name="f91" fmla="val 134"/>
                <a:gd name="f92" fmla="val 7372"/>
                <a:gd name="f93" fmla="val 300"/>
                <a:gd name="f94" fmla="val 7406"/>
                <a:gd name="f95" fmla="val 1568"/>
                <a:gd name="f96" fmla="val 7739"/>
                <a:gd name="f97" fmla="val 1735"/>
                <a:gd name="f98" fmla="val 7939"/>
                <a:gd name="f99" fmla="val 8106"/>
                <a:gd name="f100" fmla="val 9240"/>
                <a:gd name="f101" fmla="val 2002"/>
                <a:gd name="f102" fmla="val 9441"/>
                <a:gd name="f103" fmla="val 1902"/>
                <a:gd name="f104" fmla="val 9674"/>
                <a:gd name="f105" fmla="val 9774"/>
                <a:gd name="f106" fmla="val 834"/>
                <a:gd name="f107" fmla="val 10408"/>
                <a:gd name="f108" fmla="val 701"/>
                <a:gd name="f109" fmla="val 10508"/>
                <a:gd name="f110" fmla="val 10708"/>
                <a:gd name="f111" fmla="val 734"/>
                <a:gd name="f112" fmla="val 10875"/>
                <a:gd name="f113" fmla="val 12042"/>
                <a:gd name="f114" fmla="val 1509"/>
                <a:gd name="f115" fmla="val 12166"/>
                <a:gd name="f116" fmla="val 1638"/>
                <a:gd name="f117" fmla="val 12235"/>
                <a:gd name="f118" fmla="val 1813"/>
                <a:gd name="f119" fmla="val 1858"/>
                <a:gd name="f120" fmla="val 12226"/>
                <a:gd name="f121" fmla="val 12209"/>
                <a:gd name="f122" fmla="val 11709"/>
                <a:gd name="f123" fmla="val 2958"/>
                <a:gd name="f124" fmla="val 11687"/>
                <a:gd name="f125" fmla="val 3025"/>
                <a:gd name="f126" fmla="val 11675"/>
                <a:gd name="f127" fmla="val 3094"/>
                <a:gd name="f128" fmla="val 3232"/>
                <a:gd name="f129" fmla="val 3380"/>
                <a:gd name="f130" fmla="val 11720"/>
                <a:gd name="f131" fmla="val 3469"/>
                <a:gd name="f132" fmla="val 11809"/>
                <a:gd name="f133" fmla="val 4337"/>
                <a:gd name="f134" fmla="val 12543"/>
                <a:gd name="f135" fmla="val 4503"/>
                <a:gd name="f136" fmla="val 12643"/>
                <a:gd name="f137" fmla="val 4570"/>
                <a:gd name="f138" fmla="val 12876"/>
                <a:gd name="f139" fmla="val 13076"/>
                <a:gd name="f140" fmla="val 4237"/>
                <a:gd name="f141" fmla="val 14144"/>
                <a:gd name="f142" fmla="val 14311"/>
                <a:gd name="f143" fmla="val 4303"/>
                <a:gd name="f144" fmla="val 14511"/>
                <a:gd name="f145" fmla="val 4470"/>
                <a:gd name="f146" fmla="val 14578"/>
                <a:gd name="f147" fmla="val 15045"/>
                <a:gd name="f148" fmla="val 5771"/>
                <a:gd name="f149" fmla="val 15050"/>
                <a:gd name="f150" fmla="val 5803"/>
                <a:gd name="f151" fmla="val 5835"/>
                <a:gd name="f152" fmla="val 5992"/>
                <a:gd name="f153" fmla="val 6121"/>
                <a:gd name="f154" fmla="val 14983"/>
                <a:gd name="f155" fmla="val 6205"/>
                <a:gd name="f156" fmla="val 14844"/>
                <a:gd name="f157" fmla="val 6672"/>
                <a:gd name="f158" fmla="val 13844"/>
                <a:gd name="f159" fmla="val 6731"/>
                <a:gd name="f160" fmla="val 13694"/>
                <a:gd name="f161" fmla="val 6898"/>
                <a:gd name="f162" fmla="val 13572"/>
                <a:gd name="f163" fmla="val 7076"/>
                <a:gd name="f164" fmla="val 7097"/>
                <a:gd name="f165" fmla="val 7118"/>
                <a:gd name="f166" fmla="val 13573"/>
                <a:gd name="f167" fmla="val 7139"/>
                <a:gd name="f168" fmla="val 13577"/>
                <a:gd name="f169" fmla="val 13610"/>
                <a:gd name="f170" fmla="val 8006"/>
                <a:gd name="f171" fmla="val 8273"/>
                <a:gd name="f172" fmla="val 8299"/>
                <a:gd name="f173" fmla="val 8325"/>
                <a:gd name="f174" fmla="val 13570"/>
                <a:gd name="f175" fmla="val 8350"/>
                <a:gd name="f176" fmla="val 8522"/>
                <a:gd name="f177" fmla="val 8682"/>
                <a:gd name="f178" fmla="val 13665"/>
                <a:gd name="f179" fmla="val 8740"/>
                <a:gd name="f180" fmla="val 13810"/>
                <a:gd name="f181" fmla="val 9290"/>
                <a:gd name="f182" fmla="val 14968"/>
                <a:gd name="f183" fmla="val 9413"/>
                <a:gd name="f184" fmla="val 15037"/>
                <a:gd name="f185" fmla="val 9541"/>
                <a:gd name="f186" fmla="val 9585"/>
                <a:gd name="f187" fmla="val 9631"/>
                <a:gd name="f188" fmla="val 15028"/>
                <a:gd name="f189" fmla="val 15011"/>
                <a:gd name="f190" fmla="val 10941"/>
                <a:gd name="f191" fmla="val 14544"/>
                <a:gd name="f192" fmla="val 14478"/>
                <a:gd name="f193" fmla="val 11242"/>
                <a:gd name="f194" fmla="val 14277"/>
                <a:gd name="f195" fmla="val 14111"/>
                <a:gd name="f196" fmla="val 13043"/>
                <a:gd name="f197" fmla="val 10841"/>
                <a:gd name="f198" fmla="val 12843"/>
                <a:gd name="f199" fmla="val 10908"/>
                <a:gd name="f200" fmla="val 12609"/>
                <a:gd name="f201" fmla="val 11041"/>
                <a:gd name="f202" fmla="val 12509"/>
                <a:gd name="f203" fmla="val 11942"/>
                <a:gd name="f204" fmla="val 11776"/>
                <a:gd name="f205" fmla="val 12031"/>
                <a:gd name="f206" fmla="val 12164"/>
                <a:gd name="f207" fmla="val 11642"/>
                <a:gd name="f208" fmla="val 12293"/>
                <a:gd name="f209" fmla="val 12357"/>
                <a:gd name="f210" fmla="val 12420"/>
                <a:gd name="f211" fmla="val 11653"/>
                <a:gd name="f212" fmla="val 12476"/>
                <a:gd name="f213" fmla="val 13477"/>
                <a:gd name="f214" fmla="val 12142"/>
                <a:gd name="f215" fmla="val 13521"/>
                <a:gd name="f216" fmla="val 12160"/>
                <a:gd name="f217" fmla="val 13571"/>
                <a:gd name="f218" fmla="val 12169"/>
                <a:gd name="f219" fmla="val 13620"/>
                <a:gd name="f220" fmla="val 13756"/>
                <a:gd name="f221" fmla="val 13895"/>
                <a:gd name="f222" fmla="val 12107"/>
                <a:gd name="f223" fmla="val 13944"/>
                <a:gd name="f224" fmla="val 12009"/>
                <a:gd name="f225" fmla="val 14644"/>
                <a:gd name="f226" fmla="val 10808"/>
                <a:gd name="f227" fmla="val 14711"/>
                <a:gd name="f228" fmla="val 10641"/>
                <a:gd name="f229" fmla="val 14677"/>
                <a:gd name="f230" fmla="val 10441"/>
                <a:gd name="f231" fmla="val 10341"/>
                <a:gd name="f232" fmla="val 9707"/>
                <a:gd name="f233" fmla="val 13443"/>
                <a:gd name="f234" fmla="val 13376"/>
                <a:gd name="f235" fmla="val 9374"/>
                <a:gd name="f236" fmla="val 13410"/>
                <a:gd name="f237" fmla="val 9207"/>
                <a:gd name="f238" fmla="val 8040"/>
                <a:gd name="f239" fmla="val 7873"/>
                <a:gd name="f240" fmla="val 13777"/>
                <a:gd name="f241" fmla="val 7673"/>
                <a:gd name="f242" fmla="val 15044"/>
                <a:gd name="f243" fmla="val 7339"/>
                <a:gd name="f244" fmla="val 15211"/>
                <a:gd name="f245" fmla="val 7306"/>
                <a:gd name="f246" fmla="val 15311"/>
                <a:gd name="f247" fmla="val 7106"/>
                <a:gd name="f248" fmla="val 15278"/>
                <a:gd name="f249" fmla="val 5571"/>
                <a:gd name="f250" fmla="val 15014"/>
                <a:gd name="f251" fmla="val 5422"/>
                <a:gd name="f252" fmla="val 14878"/>
                <a:gd name="f253" fmla="val 5299"/>
                <a:gd name="f254" fmla="val 14705"/>
                <a:gd name="f255" fmla="val 14685"/>
                <a:gd name="f256" fmla="val 14665"/>
                <a:gd name="f257" fmla="val 5301"/>
                <a:gd name="f258" fmla="val 5304"/>
                <a:gd name="f259" fmla="val 13543"/>
                <a:gd name="f260" fmla="val 5404"/>
                <a:gd name="f261" fmla="val 13526"/>
                <a:gd name="f262" fmla="val 5408"/>
                <a:gd name="f263" fmla="val 13508"/>
                <a:gd name="f264" fmla="val 5409"/>
                <a:gd name="f265" fmla="val 13489"/>
                <a:gd name="f266" fmla="val 13330"/>
                <a:gd name="f267" fmla="val 13136"/>
                <a:gd name="f268" fmla="val 5287"/>
                <a:gd name="f269" fmla="val 5137"/>
                <a:gd name="f270" fmla="val 12376"/>
                <a:gd name="f271" fmla="val 4003"/>
                <a:gd name="f272" fmla="val 3603"/>
                <a:gd name="f273" fmla="val 13143"/>
                <a:gd name="f274" fmla="val 2669"/>
                <a:gd name="f275" fmla="val 13243"/>
                <a:gd name="f276" fmla="val 2536"/>
                <a:gd name="f277" fmla="val 13210"/>
                <a:gd name="f278" fmla="val 1335"/>
                <a:gd name="f279" fmla="val 1268"/>
                <a:gd name="f280" fmla="val 11850"/>
                <a:gd name="f281" fmla="val 1235"/>
                <a:gd name="f282" fmla="val 11763"/>
                <a:gd name="f283" fmla="val 11592"/>
                <a:gd name="f284" fmla="val 11542"/>
                <a:gd name="f285" fmla="val 10741"/>
                <a:gd name="f286" fmla="val 2135"/>
                <a:gd name="f287" fmla="val 10652"/>
                <a:gd name="f288" fmla="val 2224"/>
                <a:gd name="f289" fmla="val 10519"/>
                <a:gd name="f290" fmla="val 10390"/>
                <a:gd name="f291" fmla="val 10326"/>
                <a:gd name="f292" fmla="val 10263"/>
                <a:gd name="f293" fmla="val 10208"/>
                <a:gd name="f294" fmla="val 9107"/>
                <a:gd name="f295" fmla="val 8940"/>
                <a:gd name="f296" fmla="val 8773"/>
                <a:gd name="f297" fmla="val 1602"/>
                <a:gd name="f298" fmla="val 8673"/>
                <a:gd name="f299" fmla="val 8506"/>
                <a:gd name="f300" fmla="val 8306"/>
                <a:gd name="f301" fmla="*/ f0 1 15312"/>
                <a:gd name="f302" fmla="*/ f1 1 15053"/>
                <a:gd name="f303" fmla="val f2"/>
                <a:gd name="f304" fmla="val f3"/>
                <a:gd name="f305" fmla="val f4"/>
                <a:gd name="f306" fmla="+- f305 0 f303"/>
                <a:gd name="f307" fmla="+- f304 0 f303"/>
                <a:gd name="f308" fmla="*/ f307 1 15312"/>
                <a:gd name="f309" fmla="*/ f306 1 15053"/>
                <a:gd name="f310" fmla="*/ f303 1 f308"/>
                <a:gd name="f311" fmla="*/ f304 1 f308"/>
                <a:gd name="f312" fmla="*/ f303 1 f309"/>
                <a:gd name="f313" fmla="*/ f305 1 f309"/>
                <a:gd name="f314" fmla="*/ f310 f301 1"/>
                <a:gd name="f315" fmla="*/ f311 f301 1"/>
                <a:gd name="f316" fmla="*/ f313 f302 1"/>
                <a:gd name="f317" fmla="*/ f312 f30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4" t="f317" r="f315" b="f316"/>
              <a:pathLst>
                <a:path w="15312" h="150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13" y="f14"/>
                  </a:cubicBezTo>
                  <a:cubicBezTo>
                    <a:pt x="f15" y="f14"/>
                    <a:pt x="f16" y="f17"/>
                    <a:pt x="f16" y="f18"/>
                  </a:cubicBezTo>
                  <a:cubicBezTo>
                    <a:pt x="f16" y="f19"/>
                    <a:pt x="f20" y="f6"/>
                    <a:pt x="f18" y="f6"/>
                  </a:cubicBezTo>
                  <a:cubicBezTo>
                    <a:pt x="f21" y="f6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5" y="f27"/>
                  </a:cubicBezTo>
                  <a:lnTo>
                    <a:pt x="f28" y="f29"/>
                  </a:lnTo>
                  <a:cubicBezTo>
                    <a:pt x="f28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64" y="f65"/>
                  </a:cubicBezTo>
                  <a:lnTo>
                    <a:pt x="f66" y="f67"/>
                  </a:lnTo>
                  <a:cubicBezTo>
                    <a:pt x="f68" y="f69"/>
                    <a:pt x="f68" y="f70"/>
                    <a:pt x="f66" y="f71"/>
                  </a:cubicBezTo>
                  <a:lnTo>
                    <a:pt x="f60" y="f72"/>
                  </a:lnTo>
                  <a:cubicBezTo>
                    <a:pt x="f64" y="f73"/>
                    <a:pt x="f74" y="f75"/>
                    <a:pt x="f76" y="f75"/>
                  </a:cubicBezTo>
                  <a:lnTo>
                    <a:pt x="f77" y="f73"/>
                  </a:lnTo>
                  <a:cubicBezTo>
                    <a:pt x="f78" y="f79"/>
                    <a:pt x="f80" y="f81"/>
                    <a:pt x="f82" y="f81"/>
                  </a:cubicBezTo>
                  <a:cubicBezTo>
                    <a:pt x="f83" y="f81"/>
                    <a:pt x="f84" y="f85"/>
                    <a:pt x="f86" y="f87"/>
                  </a:cubicBezTo>
                  <a:lnTo>
                    <a:pt x="f88" y="f89"/>
                  </a:lnTo>
                  <a:cubicBezTo>
                    <a:pt x="f2" y="f90"/>
                    <a:pt x="f91" y="f92"/>
                    <a:pt x="f93" y="f94"/>
                  </a:cubicBezTo>
                  <a:lnTo>
                    <a:pt x="f48" y="f13"/>
                  </a:lnTo>
                  <a:cubicBezTo>
                    <a:pt x="f95" y="f96"/>
                    <a:pt x="f97" y="f98"/>
                    <a:pt x="f97" y="f99"/>
                  </a:cubicBezTo>
                  <a:lnTo>
                    <a:pt x="f74" y="f100"/>
                  </a:lnTo>
                  <a:cubicBezTo>
                    <a:pt x="f101" y="f102"/>
                    <a:pt x="f103" y="f104"/>
                    <a:pt x="f76" y="f105"/>
                  </a:cubicBezTo>
                  <a:lnTo>
                    <a:pt x="f106" y="f107"/>
                  </a:lnTo>
                  <a:cubicBezTo>
                    <a:pt x="f108" y="f109"/>
                    <a:pt x="f77" y="f110"/>
                    <a:pt x="f111" y="f112"/>
                  </a:cubicBezTo>
                  <a:lnTo>
                    <a:pt x="f29" y="f113"/>
                  </a:lnTo>
                  <a:cubicBezTo>
                    <a:pt x="f114" y="f115"/>
                    <a:pt x="f116" y="f117"/>
                    <a:pt x="f76" y="f117"/>
                  </a:cubicBezTo>
                  <a:cubicBezTo>
                    <a:pt x="f118" y="f117"/>
                    <a:pt x="f119" y="f120"/>
                    <a:pt x="f103" y="f121"/>
                  </a:cubicBezTo>
                  <a:lnTo>
                    <a:pt x="f68" y="f122"/>
                  </a:lnTo>
                  <a:cubicBezTo>
                    <a:pt x="f123" y="f124"/>
                    <a:pt x="f125" y="f126"/>
                    <a:pt x="f127" y="f126"/>
                  </a:cubicBezTo>
                  <a:cubicBezTo>
                    <a:pt x="f128" y="f126"/>
                    <a:pt x="f129" y="f130"/>
                    <a:pt x="f131" y="f132"/>
                  </a:cubicBezTo>
                  <a:lnTo>
                    <a:pt x="f133" y="f134"/>
                  </a:lnTo>
                  <a:cubicBezTo>
                    <a:pt x="f135" y="f136"/>
                    <a:pt x="f137" y="f138"/>
                    <a:pt x="f45" y="f139"/>
                  </a:cubicBezTo>
                  <a:lnTo>
                    <a:pt x="f140" y="f141"/>
                  </a:lnTo>
                  <a:cubicBezTo>
                    <a:pt x="f71" y="f142"/>
                    <a:pt x="f143" y="f144"/>
                    <a:pt x="f145" y="f146"/>
                  </a:cubicBezTo>
                  <a:lnTo>
                    <a:pt x="f15" y="f147"/>
                  </a:lnTo>
                  <a:cubicBezTo>
                    <a:pt x="f148" y="f149"/>
                    <a:pt x="f150" y="f4"/>
                    <a:pt x="f151" y="f4"/>
                  </a:cubicBezTo>
                  <a:cubicBezTo>
                    <a:pt x="f152" y="f4"/>
                    <a:pt x="f153" y="f154"/>
                    <a:pt x="f155" y="f156"/>
                  </a:cubicBezTo>
                  <a:lnTo>
                    <a:pt x="f157" y="f158"/>
                  </a:lnTo>
                  <a:cubicBezTo>
                    <a:pt x="f159" y="f160"/>
                    <a:pt x="f161" y="f162"/>
                    <a:pt x="f163" y="f162"/>
                  </a:cubicBezTo>
                  <a:cubicBezTo>
                    <a:pt x="f164" y="f162"/>
                    <a:pt x="f165" y="f166"/>
                    <a:pt x="f167" y="f168"/>
                  </a:cubicBezTo>
                  <a:cubicBezTo>
                    <a:pt x="f167" y="f168"/>
                    <a:pt x="f94" y="f169"/>
                    <a:pt x="f13" y="f169"/>
                  </a:cubicBezTo>
                  <a:cubicBezTo>
                    <a:pt x="f170" y="f169"/>
                    <a:pt x="f171" y="f168"/>
                    <a:pt x="f171" y="f168"/>
                  </a:cubicBezTo>
                  <a:cubicBezTo>
                    <a:pt x="f172" y="f166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00" y="f156"/>
                  </a:lnTo>
                  <a:cubicBezTo>
                    <a:pt x="f181" y="f182"/>
                    <a:pt x="f183" y="f184"/>
                    <a:pt x="f185" y="f184"/>
                  </a:cubicBezTo>
                  <a:cubicBezTo>
                    <a:pt x="f186" y="f184"/>
                    <a:pt x="f187" y="f188"/>
                    <a:pt x="f104" y="f189"/>
                  </a:cubicBezTo>
                  <a:lnTo>
                    <a:pt x="f190" y="f191"/>
                  </a:lnTo>
                  <a:cubicBezTo>
                    <a:pt x="f12" y="f192"/>
                    <a:pt x="f193" y="f194"/>
                    <a:pt x="f14" y="f195"/>
                  </a:cubicBezTo>
                  <a:lnTo>
                    <a:pt x="f112" y="f196"/>
                  </a:lnTo>
                  <a:cubicBezTo>
                    <a:pt x="f197" y="f198"/>
                    <a:pt x="f199" y="f200"/>
                    <a:pt x="f201" y="f202"/>
                  </a:cubicBezTo>
                  <a:lnTo>
                    <a:pt x="f203" y="f204"/>
                  </a:lnTo>
                  <a:cubicBezTo>
                    <a:pt x="f205" y="f124"/>
                    <a:pt x="f206" y="f207"/>
                    <a:pt x="f208" y="f207"/>
                  </a:cubicBezTo>
                  <a:cubicBezTo>
                    <a:pt x="f209" y="f207"/>
                    <a:pt x="f210" y="f211"/>
                    <a:pt x="f212" y="f126"/>
                  </a:cubicBezTo>
                  <a:lnTo>
                    <a:pt x="f213" y="f214"/>
                  </a:lnTo>
                  <a:cubicBezTo>
                    <a:pt x="f215" y="f216"/>
                    <a:pt x="f217" y="f218"/>
                    <a:pt x="f219" y="f218"/>
                  </a:cubicBezTo>
                  <a:cubicBezTo>
                    <a:pt x="f220" y="f218"/>
                    <a:pt x="f221" y="f222"/>
                    <a:pt x="f223" y="f224"/>
                  </a:cubicBezTo>
                  <a:lnTo>
                    <a:pt x="f225" y="f226"/>
                  </a:lnTo>
                  <a:cubicBezTo>
                    <a:pt x="f227" y="f228"/>
                    <a:pt x="f229" y="f230"/>
                    <a:pt x="f144" y="f231"/>
                  </a:cubicBezTo>
                  <a:lnTo>
                    <a:pt x="f169" y="f232"/>
                  </a:lnTo>
                  <a:cubicBezTo>
                    <a:pt x="f233" y="f17"/>
                    <a:pt x="f234" y="f235"/>
                    <a:pt x="f236" y="f237"/>
                  </a:cubicBezTo>
                  <a:lnTo>
                    <a:pt x="f169" y="f238"/>
                  </a:lnTo>
                  <a:cubicBezTo>
                    <a:pt x="f169" y="f239"/>
                    <a:pt x="f240" y="f241"/>
                    <a:pt x="f223" y="f18"/>
                  </a:cubicBezTo>
                  <a:lnTo>
                    <a:pt x="f242" y="f243"/>
                  </a:lnTo>
                  <a:cubicBezTo>
                    <a:pt x="f244" y="f245"/>
                    <a:pt x="f246" y="f247"/>
                    <a:pt x="f248" y="f23"/>
                  </a:cubicBezTo>
                  <a:lnTo>
                    <a:pt x="f242" y="f249"/>
                  </a:lnTo>
                  <a:cubicBezTo>
                    <a:pt x="f250" y="f251"/>
                    <a:pt x="f252" y="f253"/>
                    <a:pt x="f254" y="f253"/>
                  </a:cubicBezTo>
                  <a:cubicBezTo>
                    <a:pt x="f255" y="f253"/>
                    <a:pt x="f256" y="f257"/>
                    <a:pt x="f225" y="f258"/>
                  </a:cubicBezTo>
                  <a:lnTo>
                    <a:pt x="f259" y="f260"/>
                  </a:lnTo>
                  <a:cubicBezTo>
                    <a:pt x="f261" y="f262"/>
                    <a:pt x="f263" y="f264"/>
                    <a:pt x="f265" y="f264"/>
                  </a:cubicBezTo>
                  <a:cubicBezTo>
                    <a:pt x="f266" y="f264"/>
                    <a:pt x="f267" y="f268"/>
                    <a:pt x="f139" y="f269"/>
                  </a:cubicBezTo>
                  <a:lnTo>
                    <a:pt x="f202" y="f16"/>
                  </a:lnTo>
                  <a:cubicBezTo>
                    <a:pt x="f270" y="f271"/>
                    <a:pt x="f270" y="f47"/>
                    <a:pt x="f202" y="f272"/>
                  </a:cubicBezTo>
                  <a:lnTo>
                    <a:pt x="f273" y="f274"/>
                  </a:lnTo>
                  <a:cubicBezTo>
                    <a:pt x="f275" y="f276"/>
                    <a:pt x="f277" y="f40"/>
                    <a:pt x="f139" y="f59"/>
                  </a:cubicBezTo>
                  <a:lnTo>
                    <a:pt x="f224" y="f278"/>
                  </a:lnTo>
                  <a:cubicBezTo>
                    <a:pt x="f203" y="f279"/>
                    <a:pt x="f280" y="f281"/>
                    <a:pt x="f282" y="f281"/>
                  </a:cubicBezTo>
                  <a:cubicBezTo>
                    <a:pt x="f126" y="f281"/>
                    <a:pt x="f283" y="f279"/>
                    <a:pt x="f284" y="f278"/>
                  </a:cubicBezTo>
                  <a:lnTo>
                    <a:pt x="f285" y="f286"/>
                  </a:lnTo>
                  <a:cubicBezTo>
                    <a:pt x="f287" y="f288"/>
                    <a:pt x="f289" y="f36"/>
                    <a:pt x="f290" y="f36"/>
                  </a:cubicBezTo>
                  <a:cubicBezTo>
                    <a:pt x="f291" y="f36"/>
                    <a:pt x="f292" y="f44"/>
                    <a:pt x="f293" y="f60"/>
                  </a:cubicBezTo>
                  <a:lnTo>
                    <a:pt x="f294" y="f34"/>
                  </a:lnTo>
                  <a:cubicBezTo>
                    <a:pt x="f295" y="f32"/>
                    <a:pt x="f296" y="f297"/>
                    <a:pt x="f296" y="f29"/>
                  </a:cubicBezTo>
                  <a:lnTo>
                    <a:pt x="f298" y="f27"/>
                  </a:lnTo>
                  <a:cubicBezTo>
                    <a:pt x="f298" y="f91"/>
                    <a:pt x="f299" y="f2"/>
                    <a:pt x="f300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" name="Google Shape;1851;p36">
            <a:extLst>
              <a:ext uri="{FF2B5EF4-FFF2-40B4-BE49-F238E27FC236}">
                <a16:creationId xmlns:a16="http://schemas.microsoft.com/office/drawing/2014/main" id="{7328B2FC-658A-4FC5-98BA-89C3733B5608}"/>
              </a:ext>
            </a:extLst>
          </p:cNvPr>
          <p:cNvGrpSpPr/>
          <p:nvPr/>
        </p:nvGrpSpPr>
        <p:grpSpPr>
          <a:xfrm>
            <a:off x="658806" y="3032534"/>
            <a:ext cx="585133" cy="604610"/>
            <a:chOff x="658806" y="3032534"/>
            <a:chExt cx="585133" cy="604610"/>
          </a:xfrm>
        </p:grpSpPr>
        <p:sp>
          <p:nvSpPr>
            <p:cNvPr id="17" name="Google Shape;1852;p36">
              <a:extLst>
                <a:ext uri="{FF2B5EF4-FFF2-40B4-BE49-F238E27FC236}">
                  <a16:creationId xmlns:a16="http://schemas.microsoft.com/office/drawing/2014/main" id="{B0D5C13C-0970-4D8A-A0FE-7538277D9F7C}"/>
                </a:ext>
              </a:extLst>
            </p:cNvPr>
            <p:cNvSpPr/>
            <p:nvPr/>
          </p:nvSpPr>
          <p:spPr>
            <a:xfrm>
              <a:off x="667063" y="3054946"/>
              <a:ext cx="576876" cy="582198"/>
            </a:xfrm>
            <a:custGeom>
              <a:gdLst>
                <a:gd name="f0" fmla="val w"/>
                <a:gd name="f1" fmla="val h"/>
                <a:gd name="f2" fmla="val 0"/>
                <a:gd name="f3" fmla="val 32624"/>
                <a:gd name="f4" fmla="val 32925"/>
                <a:gd name="f5" fmla="val 16312"/>
                <a:gd name="f6" fmla="val 1"/>
                <a:gd name="f7" fmla="val 7306"/>
                <a:gd name="f8" fmla="val 7373"/>
                <a:gd name="f9" fmla="val 16479"/>
                <a:gd name="f10" fmla="val 25552"/>
                <a:gd name="f11" fmla="val 32924"/>
                <a:gd name="f12" fmla="val 25319"/>
                <a:gd name="f13" fmla="*/ f0 1 32624"/>
                <a:gd name="f14" fmla="*/ f1 1 329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2624"/>
                <a:gd name="f21" fmla="*/ f18 1 329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2624" h="3292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853;p36">
              <a:extLst>
                <a:ext uri="{FF2B5EF4-FFF2-40B4-BE49-F238E27FC236}">
                  <a16:creationId xmlns:a16="http://schemas.microsoft.com/office/drawing/2014/main" id="{900722A9-B7F4-404A-BAF5-827A78CD6A31}"/>
                </a:ext>
              </a:extLst>
            </p:cNvPr>
            <p:cNvSpPr/>
            <p:nvPr/>
          </p:nvSpPr>
          <p:spPr>
            <a:xfrm>
              <a:off x="658806" y="3032534"/>
              <a:ext cx="568034" cy="568034"/>
            </a:xfrm>
            <a:custGeom>
              <a:gdLst>
                <a:gd name="f0" fmla="val w"/>
                <a:gd name="f1" fmla="val h"/>
                <a:gd name="f2" fmla="val 0"/>
                <a:gd name="f3" fmla="val 32124"/>
                <a:gd name="f4" fmla="val 16045"/>
                <a:gd name="f5" fmla="val 24918"/>
                <a:gd name="f6" fmla="val 32123"/>
                <a:gd name="f7" fmla="val 7172"/>
                <a:gd name="f8" fmla="val 1"/>
                <a:gd name="f9" fmla="*/ f0 1 32124"/>
                <a:gd name="f10" fmla="*/ f1 1 32124"/>
                <a:gd name="f11" fmla="val f2"/>
                <a:gd name="f12" fmla="val f3"/>
                <a:gd name="f13" fmla="+- f12 0 f11"/>
                <a:gd name="f14" fmla="*/ f13 1 321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2123" h="32123">
                  <a:moveTo>
                    <a:pt x="f3" y="f4"/>
                  </a:moveTo>
                  <a:cubicBezTo>
                    <a:pt x="f3" y="f5"/>
                    <a:pt x="f5" y="f6"/>
                    <a:pt x="f4" y="f6"/>
                  </a:cubicBezTo>
                  <a:cubicBezTo>
                    <a:pt x="f7" y="f6"/>
                    <a:pt x="f8" y="f5"/>
                    <a:pt x="f8" y="f4"/>
                  </a:cubicBezTo>
                  <a:cubicBezTo>
                    <a:pt x="f8" y="f7"/>
                    <a:pt x="f7" y="f2"/>
                    <a:pt x="f4" y="f2"/>
                  </a:cubicBezTo>
                  <a:cubicBezTo>
                    <a:pt x="f5" y="f2"/>
                    <a:pt x="f3" y="f7"/>
                    <a:pt x="f3" y="f4"/>
                  </a:cubicBezTo>
                  <a:close/>
                </a:path>
              </a:pathLst>
            </a:custGeom>
            <a:solidFill>
              <a:srgbClr val="DCDC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854;p36">
              <a:extLst>
                <a:ext uri="{FF2B5EF4-FFF2-40B4-BE49-F238E27FC236}">
                  <a16:creationId xmlns:a16="http://schemas.microsoft.com/office/drawing/2014/main" id="{82DF15E1-90C8-4705-8F90-68FD3C39E06A}"/>
                </a:ext>
              </a:extLst>
            </p:cNvPr>
            <p:cNvSpPr/>
            <p:nvPr/>
          </p:nvSpPr>
          <p:spPr>
            <a:xfrm>
              <a:off x="667063" y="3040791"/>
              <a:ext cx="550935" cy="550916"/>
            </a:xfrm>
            <a:custGeom>
              <a:gdLst>
                <a:gd name="f0" fmla="val w"/>
                <a:gd name="f1" fmla="val h"/>
                <a:gd name="f2" fmla="val 0"/>
                <a:gd name="f3" fmla="val 31157"/>
                <a:gd name="f4" fmla="val 31156"/>
                <a:gd name="f5" fmla="val 15578"/>
                <a:gd name="f6" fmla="val 7006"/>
                <a:gd name="f7" fmla="val 1"/>
                <a:gd name="f8" fmla="val 6972"/>
                <a:gd name="f9" fmla="val 24184"/>
                <a:gd name="f10" fmla="val 24185"/>
                <a:gd name="f11" fmla="*/ f0 1 31157"/>
                <a:gd name="f12" fmla="*/ f1 1 311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1157"/>
                <a:gd name="f19" fmla="*/ f16 1 311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157" h="3115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4"/>
                    <a:pt x="f5" y="f4"/>
                  </a:cubicBezTo>
                  <a:cubicBezTo>
                    <a:pt x="f10" y="f4"/>
                    <a:pt x="f4" y="f9"/>
                    <a:pt x="f4" y="f5"/>
                  </a:cubicBezTo>
                  <a:cubicBezTo>
                    <a:pt x="f4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855;p36">
              <a:extLst>
                <a:ext uri="{FF2B5EF4-FFF2-40B4-BE49-F238E27FC236}">
                  <a16:creationId xmlns:a16="http://schemas.microsoft.com/office/drawing/2014/main" id="{68DA342B-52A4-4A8F-846C-0870EC5F0809}"/>
                </a:ext>
              </a:extLst>
            </p:cNvPr>
            <p:cNvSpPr/>
            <p:nvPr/>
          </p:nvSpPr>
          <p:spPr>
            <a:xfrm>
              <a:off x="795683" y="3184096"/>
              <a:ext cx="293686" cy="264938"/>
            </a:xfrm>
            <a:custGeom>
              <a:gdLst>
                <a:gd name="f0" fmla="val w"/>
                <a:gd name="f1" fmla="val h"/>
                <a:gd name="f2" fmla="val 0"/>
                <a:gd name="f3" fmla="val 13277"/>
                <a:gd name="f4" fmla="val 11976"/>
                <a:gd name="f5" fmla="val 701"/>
                <a:gd name="f6" fmla="val 1201"/>
                <a:gd name="f7" fmla="val 434"/>
                <a:gd name="f8" fmla="val 11542"/>
                <a:gd name="f9" fmla="val 12109"/>
                <a:gd name="f10" fmla="val 11975"/>
                <a:gd name="f11" fmla="val 13276"/>
                <a:gd name="f12" fmla="val 11275"/>
                <a:gd name="f13" fmla="val 10608"/>
                <a:gd name="f14" fmla="val 11008"/>
                <a:gd name="f15" fmla="val 11442"/>
                <a:gd name="f16" fmla="val 1768"/>
                <a:gd name="f17" fmla="val 9240"/>
                <a:gd name="f18" fmla="val 8807"/>
                <a:gd name="f19" fmla="val 5771"/>
                <a:gd name="f20" fmla="val 6638"/>
                <a:gd name="f21" fmla="val 6205"/>
                <a:gd name="f22" fmla="val 4270"/>
                <a:gd name="f23" fmla="val 4037"/>
                <a:gd name="f24" fmla="val 3603"/>
                <a:gd name="f25" fmla="val 1401"/>
                <a:gd name="f26" fmla="val 968"/>
                <a:gd name="f27" fmla="val 1368"/>
                <a:gd name="f28" fmla="*/ f0 1 13277"/>
                <a:gd name="f29" fmla="*/ f1 1 11976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3277"/>
                <a:gd name="f36" fmla="*/ f33 1 11976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3277" h="11976">
                  <a:moveTo>
                    <a:pt x="f5" y="f2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9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9" y="f13"/>
                  </a:lnTo>
                  <a:lnTo>
                    <a:pt x="f9" y="f14"/>
                  </a:lnTo>
                  <a:lnTo>
                    <a:pt x="f15" y="f14"/>
                  </a:lnTo>
                  <a:lnTo>
                    <a:pt x="f15" y="f16"/>
                  </a:lnTo>
                  <a:lnTo>
                    <a:pt x="f17" y="f16"/>
                  </a:lnTo>
                  <a:lnTo>
                    <a:pt x="f17" y="f14"/>
                  </a:lnTo>
                  <a:lnTo>
                    <a:pt x="f18" y="f14"/>
                  </a:lnTo>
                  <a:lnTo>
                    <a:pt x="f18" y="f19"/>
                  </a:lnTo>
                  <a:lnTo>
                    <a:pt x="f20" y="f19"/>
                  </a:lnTo>
                  <a:lnTo>
                    <a:pt x="f20" y="f14"/>
                  </a:lnTo>
                  <a:lnTo>
                    <a:pt x="f21" y="f14"/>
                  </a:lnTo>
                  <a:lnTo>
                    <a:pt x="f21" y="f22"/>
                  </a:lnTo>
                  <a:lnTo>
                    <a:pt x="f23" y="f22"/>
                  </a:lnTo>
                  <a:lnTo>
                    <a:pt x="f23" y="f14"/>
                  </a:lnTo>
                  <a:lnTo>
                    <a:pt x="f24" y="f14"/>
                  </a:lnTo>
                  <a:lnTo>
                    <a:pt x="f24" y="f20"/>
                  </a:lnTo>
                  <a:lnTo>
                    <a:pt x="f25" y="f20"/>
                  </a:lnTo>
                  <a:lnTo>
                    <a:pt x="f25" y="f14"/>
                  </a:lnTo>
                  <a:lnTo>
                    <a:pt x="f26" y="f14"/>
                  </a:lnTo>
                  <a:lnTo>
                    <a:pt x="f26" y="f6"/>
                  </a:lnTo>
                  <a:lnTo>
                    <a:pt x="f27" y="f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" name="Google Shape;1856;p36">
            <a:extLst>
              <a:ext uri="{FF2B5EF4-FFF2-40B4-BE49-F238E27FC236}">
                <a16:creationId xmlns:a16="http://schemas.microsoft.com/office/drawing/2014/main" id="{7209843D-F037-40F2-9318-6AE4FA351EEB}"/>
              </a:ext>
            </a:extLst>
          </p:cNvPr>
          <p:cNvGrpSpPr/>
          <p:nvPr/>
        </p:nvGrpSpPr>
        <p:grpSpPr>
          <a:xfrm>
            <a:off x="7895523" y="3032552"/>
            <a:ext cx="585719" cy="604601"/>
            <a:chOff x="7895523" y="3032552"/>
            <a:chExt cx="585719" cy="604601"/>
          </a:xfrm>
        </p:grpSpPr>
        <p:sp>
          <p:nvSpPr>
            <p:cNvPr id="22" name="Google Shape;1857;p36">
              <a:extLst>
                <a:ext uri="{FF2B5EF4-FFF2-40B4-BE49-F238E27FC236}">
                  <a16:creationId xmlns:a16="http://schemas.microsoft.com/office/drawing/2014/main" id="{02DCC728-D33D-48F3-9AD7-1B9FBF1BE15C}"/>
                </a:ext>
              </a:extLst>
            </p:cNvPr>
            <p:cNvSpPr/>
            <p:nvPr/>
          </p:nvSpPr>
          <p:spPr>
            <a:xfrm>
              <a:off x="7904366" y="3054973"/>
              <a:ext cx="576876" cy="582180"/>
            </a:xfrm>
            <a:custGeom>
              <a:gdLst>
                <a:gd name="f0" fmla="val w"/>
                <a:gd name="f1" fmla="val h"/>
                <a:gd name="f2" fmla="val 0"/>
                <a:gd name="f3" fmla="val 32624"/>
                <a:gd name="f4" fmla="val 32924"/>
                <a:gd name="f5" fmla="val 16312"/>
                <a:gd name="f6" fmla="val 7306"/>
                <a:gd name="f7" fmla="val 1"/>
                <a:gd name="f8" fmla="val 7372"/>
                <a:gd name="f9" fmla="val 16479"/>
                <a:gd name="f10" fmla="val 25552"/>
                <a:gd name="f11" fmla="val 25319"/>
                <a:gd name="f12" fmla="*/ f0 1 32624"/>
                <a:gd name="f13" fmla="*/ f1 1 3292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2624"/>
                <a:gd name="f20" fmla="*/ f17 1 3292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2624" h="3292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cubicBezTo>
                    <a:pt x="f11" y="f4"/>
                    <a:pt x="f3" y="f10"/>
                    <a:pt x="f3" y="f9"/>
                  </a:cubicBezTo>
                  <a:cubicBezTo>
                    <a:pt x="f3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858;p36">
              <a:extLst>
                <a:ext uri="{FF2B5EF4-FFF2-40B4-BE49-F238E27FC236}">
                  <a16:creationId xmlns:a16="http://schemas.microsoft.com/office/drawing/2014/main" id="{2918DFE3-30EE-4E04-826D-0E148500B449}"/>
                </a:ext>
              </a:extLst>
            </p:cNvPr>
            <p:cNvSpPr/>
            <p:nvPr/>
          </p:nvSpPr>
          <p:spPr>
            <a:xfrm>
              <a:off x="7895523" y="3032552"/>
              <a:ext cx="568034" cy="568034"/>
            </a:xfrm>
            <a:custGeom>
              <a:gdLst>
                <a:gd name="f0" fmla="val w"/>
                <a:gd name="f1" fmla="val h"/>
                <a:gd name="f2" fmla="val 0"/>
                <a:gd name="f3" fmla="val 32124"/>
                <a:gd name="f4" fmla="val 32123"/>
                <a:gd name="f5" fmla="val 16079"/>
                <a:gd name="f6" fmla="val 24918"/>
                <a:gd name="f7" fmla="val 24951"/>
                <a:gd name="f8" fmla="val 16078"/>
                <a:gd name="f9" fmla="val 7205"/>
                <a:gd name="f10" fmla="val 7206"/>
                <a:gd name="f11" fmla="val 1"/>
                <a:gd name="f12" fmla="*/ f0 1 32124"/>
                <a:gd name="f13" fmla="*/ f1 1 32124"/>
                <a:gd name="f14" fmla="val f2"/>
                <a:gd name="f15" fmla="val f3"/>
                <a:gd name="f16" fmla="+- f15 0 f14"/>
                <a:gd name="f17" fmla="*/ f16 1 32124"/>
                <a:gd name="f18" fmla="*/ f14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2123" h="32123">
                  <a:moveTo>
                    <a:pt x="f4" y="f5"/>
                  </a:moveTo>
                  <a:cubicBezTo>
                    <a:pt x="f4" y="f6"/>
                    <a:pt x="f7" y="f3"/>
                    <a:pt x="f8" y="f3"/>
                  </a:cubicBezTo>
                  <a:cubicBezTo>
                    <a:pt x="f9" y="f3"/>
                    <a:pt x="f2" y="f6"/>
                    <a:pt x="f2" y="f5"/>
                  </a:cubicBezTo>
                  <a:cubicBezTo>
                    <a:pt x="f2" y="f10"/>
                    <a:pt x="f9" y="f11"/>
                    <a:pt x="f8" y="f11"/>
                  </a:cubicBezTo>
                  <a:cubicBezTo>
                    <a:pt x="f7" y="f11"/>
                    <a:pt x="f4" y="f10"/>
                    <a:pt x="f4" y="f5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859;p36">
              <a:extLst>
                <a:ext uri="{FF2B5EF4-FFF2-40B4-BE49-F238E27FC236}">
                  <a16:creationId xmlns:a16="http://schemas.microsoft.com/office/drawing/2014/main" id="{8815221C-5736-416A-B8B7-9BD08F7F7514}"/>
                </a:ext>
              </a:extLst>
            </p:cNvPr>
            <p:cNvSpPr/>
            <p:nvPr/>
          </p:nvSpPr>
          <p:spPr>
            <a:xfrm>
              <a:off x="7904366" y="3041394"/>
              <a:ext cx="550935" cy="550349"/>
            </a:xfrm>
            <a:custGeom>
              <a:gdLst>
                <a:gd name="f0" fmla="val w"/>
                <a:gd name="f1" fmla="val h"/>
                <a:gd name="f2" fmla="val 0"/>
                <a:gd name="f3" fmla="val 31157"/>
                <a:gd name="f4" fmla="val 31124"/>
                <a:gd name="f5" fmla="val 15578"/>
                <a:gd name="f6" fmla="val 1"/>
                <a:gd name="f7" fmla="val 6972"/>
                <a:gd name="f8" fmla="val 6973"/>
                <a:gd name="f9" fmla="val 15545"/>
                <a:gd name="f10" fmla="val 24152"/>
                <a:gd name="f11" fmla="val 31123"/>
                <a:gd name="f12" fmla="val 24185"/>
                <a:gd name="f13" fmla="val 31156"/>
                <a:gd name="f14" fmla="*/ f0 1 31157"/>
                <a:gd name="f15" fmla="*/ f1 1 3112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157"/>
                <a:gd name="f22" fmla="*/ f19 1 3112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157" h="31124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cubicBezTo>
                    <a:pt x="f1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860;p36">
              <a:extLst>
                <a:ext uri="{FF2B5EF4-FFF2-40B4-BE49-F238E27FC236}">
                  <a16:creationId xmlns:a16="http://schemas.microsoft.com/office/drawing/2014/main" id="{077B6FE3-F8A9-46E6-88CF-DC2F2DD53087}"/>
                </a:ext>
              </a:extLst>
            </p:cNvPr>
            <p:cNvSpPr/>
            <p:nvPr/>
          </p:nvSpPr>
          <p:spPr>
            <a:xfrm>
              <a:off x="8168636" y="3188878"/>
              <a:ext cx="53099" cy="53684"/>
            </a:xfrm>
            <a:custGeom>
              <a:gdLst>
                <a:gd name="f0" fmla="val w"/>
                <a:gd name="f1" fmla="val h"/>
                <a:gd name="f2" fmla="val 0"/>
                <a:gd name="f3" fmla="val 3003"/>
                <a:gd name="f4" fmla="val 3036"/>
                <a:gd name="f5" fmla="val 1502"/>
                <a:gd name="f6" fmla="val 701"/>
                <a:gd name="f7" fmla="val 1"/>
                <a:gd name="f8" fmla="val 667"/>
                <a:gd name="f9" fmla="val 1501"/>
                <a:gd name="f10" fmla="val 2335"/>
                <a:gd name="f11" fmla="val 668"/>
                <a:gd name="f12" fmla="val 2302"/>
                <a:gd name="f13" fmla="val 2369"/>
                <a:gd name="f14" fmla="val 2336"/>
                <a:gd name="f15" fmla="*/ f0 1 3003"/>
                <a:gd name="f16" fmla="*/ f1 1 303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003"/>
                <a:gd name="f23" fmla="*/ f20 1 303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003" h="30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4"/>
                    <a:pt x="f5" y="f4"/>
                  </a:cubicBezTo>
                  <a:cubicBezTo>
                    <a:pt x="f12" y="f4"/>
                    <a:pt x="f3" y="f13"/>
                    <a:pt x="f3" y="f9"/>
                  </a:cubicBezTo>
                  <a:cubicBezTo>
                    <a:pt x="f3" y="f6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861;p36">
              <a:extLst>
                <a:ext uri="{FF2B5EF4-FFF2-40B4-BE49-F238E27FC236}">
                  <a16:creationId xmlns:a16="http://schemas.microsoft.com/office/drawing/2014/main" id="{058F688D-4032-4ADF-BC38-3CAD17A154AA}"/>
                </a:ext>
              </a:extLst>
            </p:cNvPr>
            <p:cNvSpPr/>
            <p:nvPr/>
          </p:nvSpPr>
          <p:spPr>
            <a:xfrm>
              <a:off x="8119085" y="3277346"/>
              <a:ext cx="121532" cy="166942"/>
            </a:xfrm>
            <a:custGeom>
              <a:gdLst>
                <a:gd name="f0" fmla="val w"/>
                <a:gd name="f1" fmla="val h"/>
                <a:gd name="f2" fmla="val 0"/>
                <a:gd name="f3" fmla="val 6873"/>
                <a:gd name="f4" fmla="val 9441"/>
                <a:gd name="f5" fmla="val 3236"/>
                <a:gd name="f6" fmla="val 1"/>
                <a:gd name="f7" fmla="val 2169"/>
                <a:gd name="f8" fmla="val 1201"/>
                <a:gd name="f9" fmla="val 201"/>
                <a:gd name="f10" fmla="val 568"/>
                <a:gd name="f11" fmla="val 1469"/>
                <a:gd name="f12" fmla="val 2569"/>
                <a:gd name="f13" fmla="val 167"/>
                <a:gd name="f14" fmla="val 2636"/>
                <a:gd name="f15" fmla="val 734"/>
                <a:gd name="f16" fmla="val 1569"/>
                <a:gd name="f17" fmla="val 1035"/>
                <a:gd name="f18" fmla="val 968"/>
                <a:gd name="f19" fmla="val 1402"/>
                <a:gd name="f20" fmla="val 601"/>
                <a:gd name="f21" fmla="val 1635"/>
                <a:gd name="f22" fmla="val 1802"/>
                <a:gd name="f23" fmla="val 1935"/>
                <a:gd name="f24" fmla="val 801"/>
                <a:gd name="f25" fmla="val 1235"/>
                <a:gd name="f26" fmla="val 1435"/>
                <a:gd name="f27" fmla="val 1902"/>
                <a:gd name="f28" fmla="val 1702"/>
                <a:gd name="f29" fmla="val 1835"/>
                <a:gd name="f30" fmla="val 2002"/>
                <a:gd name="f31" fmla="val 1368"/>
                <a:gd name="f32" fmla="val 4637"/>
                <a:gd name="f33" fmla="val 5305"/>
                <a:gd name="f34" fmla="val 6272"/>
                <a:gd name="f35" fmla="val 7139"/>
                <a:gd name="f36" fmla="val 8640"/>
                <a:gd name="f37" fmla="val 2202"/>
                <a:gd name="f38" fmla="val 3436"/>
                <a:gd name="f39" fmla="val 4437"/>
                <a:gd name="f40" fmla="val 5471"/>
                <a:gd name="f41" fmla="val 8907"/>
                <a:gd name="f42" fmla="val 6038"/>
                <a:gd name="f43" fmla="val 7873"/>
                <a:gd name="f44" fmla="val 6872"/>
                <a:gd name="f45" fmla="val 6205"/>
                <a:gd name="f46" fmla="val 6705"/>
                <a:gd name="f47" fmla="val 6105"/>
                <a:gd name="f48" fmla="val 7406"/>
                <a:gd name="f49" fmla="val 5738"/>
                <a:gd name="f50" fmla="val 7973"/>
                <a:gd name="f51" fmla="val 5171"/>
                <a:gd name="f52" fmla="val 8307"/>
                <a:gd name="f53" fmla="val 4671"/>
                <a:gd name="f54" fmla="val 4204"/>
                <a:gd name="f55" fmla="val 3837"/>
                <a:gd name="f56" fmla="val 8007"/>
                <a:gd name="f57" fmla="val 7239"/>
                <a:gd name="f58" fmla="val 3870"/>
                <a:gd name="f59" fmla="val 7039"/>
                <a:gd name="f60" fmla="val 3903"/>
                <a:gd name="f61" fmla="val 6839"/>
                <a:gd name="f62" fmla="val 4404"/>
                <a:gd name="f63" fmla="val 5138"/>
                <a:gd name="f64" fmla="val 4604"/>
                <a:gd name="f65" fmla="val 4271"/>
                <a:gd name="f66" fmla="val 5438"/>
                <a:gd name="f67" fmla="val 1068"/>
                <a:gd name="f68" fmla="val 5538"/>
                <a:gd name="f69" fmla="*/ f0 1 6873"/>
                <a:gd name="f70" fmla="*/ f1 1 9441"/>
                <a:gd name="f71" fmla="val f2"/>
                <a:gd name="f72" fmla="val f3"/>
                <a:gd name="f73" fmla="val f4"/>
                <a:gd name="f74" fmla="+- f73 0 f71"/>
                <a:gd name="f75" fmla="+- f72 0 f71"/>
                <a:gd name="f76" fmla="*/ f75 1 6873"/>
                <a:gd name="f77" fmla="*/ f74 1 9441"/>
                <a:gd name="f78" fmla="*/ f71 1 f76"/>
                <a:gd name="f79" fmla="*/ f72 1 f76"/>
                <a:gd name="f80" fmla="*/ f71 1 f77"/>
                <a:gd name="f81" fmla="*/ f73 1 f77"/>
                <a:gd name="f82" fmla="*/ f78 f69 1"/>
                <a:gd name="f83" fmla="*/ f79 f69 1"/>
                <a:gd name="f84" fmla="*/ f81 f70 1"/>
                <a:gd name="f85" fmla="*/ f80 f7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6873" h="944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3" y="f25"/>
                  </a:cubicBezTo>
                  <a:cubicBezTo>
                    <a:pt x="f23" y="f26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5" y="f33"/>
                    <a:pt x="f17" y="f34"/>
                    <a:pt x="f17" y="f35"/>
                  </a:cubicBezTo>
                  <a:cubicBezTo>
                    <a:pt x="f17" y="f36"/>
                    <a:pt x="f37" y="f4"/>
                    <a:pt x="f38" y="f4"/>
                  </a:cubicBezTo>
                  <a:cubicBezTo>
                    <a:pt x="f39" y="f4"/>
                    <a:pt x="f40" y="f41"/>
                    <a:pt x="f42" y="f43"/>
                  </a:cubicBezTo>
                  <a:lnTo>
                    <a:pt x="f44" y="f45"/>
                  </a:lnTo>
                  <a:lnTo>
                    <a:pt x="f46" y="f47"/>
                  </a:lnTo>
                  <a:lnTo>
                    <a:pt x="f42" y="f48"/>
                  </a:ln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5" y="f48"/>
                  </a:cubicBezTo>
                  <a:cubicBezTo>
                    <a:pt x="f55" y="f57"/>
                    <a:pt x="f58" y="f59"/>
                    <a:pt x="f60" y="f61"/>
                  </a:cubicBezTo>
                  <a:lnTo>
                    <a:pt x="f62" y="f63"/>
                  </a:lnTo>
                  <a:cubicBezTo>
                    <a:pt x="f64" y="f65"/>
                    <a:pt x="f66" y="f67"/>
                    <a:pt x="f68" y="f6"/>
                  </a:cubicBez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7" name="Google Shape;1862;p36">
            <a:extLst>
              <a:ext uri="{FF2B5EF4-FFF2-40B4-BE49-F238E27FC236}">
                <a16:creationId xmlns:a16="http://schemas.microsoft.com/office/drawing/2014/main" id="{EE1E4A31-DAAE-4EB9-A134-768F861BE664}"/>
              </a:ext>
            </a:extLst>
          </p:cNvPr>
          <p:cNvSpPr txBox="1"/>
          <p:nvPr/>
        </p:nvSpPr>
        <p:spPr>
          <a:xfrm>
            <a:off x="830768" y="2086103"/>
            <a:ext cx="1787103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smallest planet of them all</a:t>
            </a:r>
          </a:p>
        </p:txBody>
      </p:sp>
      <p:sp>
        <p:nvSpPr>
          <p:cNvPr id="28" name="Google Shape;1863;p36">
            <a:extLst>
              <a:ext uri="{FF2B5EF4-FFF2-40B4-BE49-F238E27FC236}">
                <a16:creationId xmlns:a16="http://schemas.microsoft.com/office/drawing/2014/main" id="{00C1527A-A5D8-4573-96ED-4FDB215D7E48}"/>
              </a:ext>
            </a:extLst>
          </p:cNvPr>
          <p:cNvSpPr txBox="1"/>
          <p:nvPr/>
        </p:nvSpPr>
        <p:spPr>
          <a:xfrm>
            <a:off x="6500954" y="2086103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the biggest planet</a:t>
            </a:r>
          </a:p>
        </p:txBody>
      </p:sp>
      <p:sp>
        <p:nvSpPr>
          <p:cNvPr id="29" name="Google Shape;1864;p36">
            <a:extLst>
              <a:ext uri="{FF2B5EF4-FFF2-40B4-BE49-F238E27FC236}">
                <a16:creationId xmlns:a16="http://schemas.microsoft.com/office/drawing/2014/main" id="{41059A50-4EAA-4680-9E0F-56C0BEC213E3}"/>
              </a:ext>
            </a:extLst>
          </p:cNvPr>
          <p:cNvSpPr txBox="1"/>
          <p:nvPr/>
        </p:nvSpPr>
        <p:spPr>
          <a:xfrm>
            <a:off x="862132" y="3626190"/>
            <a:ext cx="1787103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the ringed planet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30" name="Google Shape;1865;p36">
            <a:extLst>
              <a:ext uri="{FF2B5EF4-FFF2-40B4-BE49-F238E27FC236}">
                <a16:creationId xmlns:a16="http://schemas.microsoft.com/office/drawing/2014/main" id="{B0024583-0FB8-48A0-ABDD-B77B8E54644B}"/>
              </a:ext>
            </a:extLst>
          </p:cNvPr>
          <p:cNvSpPr txBox="1"/>
          <p:nvPr/>
        </p:nvSpPr>
        <p:spPr>
          <a:xfrm>
            <a:off x="6500935" y="3626190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 cold place</a:t>
            </a:r>
          </a:p>
        </p:txBody>
      </p:sp>
      <p:pic>
        <p:nvPicPr>
          <p:cNvPr id="31" name="Imagen 2">
            <a:extLst>
              <a:ext uri="{FF2B5EF4-FFF2-40B4-BE49-F238E27FC236}">
                <a16:creationId xmlns:a16="http://schemas.microsoft.com/office/drawing/2014/main" id="{2B722854-E8EF-4098-8A1F-0BC4D38E1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773" y="1242358"/>
            <a:ext cx="4151851" cy="39103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879;p37">
            <a:extLst>
              <a:ext uri="{FF2B5EF4-FFF2-40B4-BE49-F238E27FC236}">
                <a16:creationId xmlns:a16="http://schemas.microsoft.com/office/drawing/2014/main" id="{FED14F53-7A76-478F-9A9D-9F27536D8E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147" y="368695"/>
            <a:ext cx="4439668" cy="4810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lvl="0" algn="ctr"/>
            <a:r>
              <a:rPr lang="en-US" b="1">
                <a:solidFill>
                  <a:srgbClr val="EEB245"/>
                </a:solidFill>
              </a:rPr>
              <a:t>Real Estate Infographics</a:t>
            </a:r>
          </a:p>
        </p:txBody>
      </p:sp>
      <p:sp>
        <p:nvSpPr>
          <p:cNvPr id="3" name="Google Shape;1880;p37">
            <a:extLst>
              <a:ext uri="{FF2B5EF4-FFF2-40B4-BE49-F238E27FC236}">
                <a16:creationId xmlns:a16="http://schemas.microsoft.com/office/drawing/2014/main" id="{55D3BA86-24CF-4ABF-96D4-049BAFC32C9C}"/>
              </a:ext>
            </a:extLst>
          </p:cNvPr>
          <p:cNvSpPr/>
          <p:nvPr/>
        </p:nvSpPr>
        <p:spPr>
          <a:xfrm>
            <a:off x="2984528" y="2489600"/>
            <a:ext cx="786868" cy="387303"/>
          </a:xfrm>
          <a:custGeom>
            <a:gdLst>
              <a:gd name="f0" fmla="val w"/>
              <a:gd name="f1" fmla="val h"/>
              <a:gd name="f2" fmla="val 0"/>
              <a:gd name="f3" fmla="val 48002"/>
              <a:gd name="f4" fmla="val 23627"/>
              <a:gd name="f5" fmla="val 22475"/>
              <a:gd name="f6" fmla="val 22035"/>
              <a:gd name="f7" fmla="val 21592"/>
              <a:gd name="f8" fmla="val 38"/>
              <a:gd name="f9" fmla="val 21149"/>
              <a:gd name="f10" fmla="val 110"/>
              <a:gd name="f11" fmla="val 20516"/>
              <a:gd name="f12" fmla="val 310"/>
              <a:gd name="f13" fmla="val 19915"/>
              <a:gd name="f14" fmla="val 510"/>
              <a:gd name="f15" fmla="val 19315"/>
              <a:gd name="f16" fmla="val 744"/>
              <a:gd name="f17" fmla="val 18414"/>
              <a:gd name="f18" fmla="val 1177"/>
              <a:gd name="f19" fmla="val 17647"/>
              <a:gd name="f20" fmla="val 1778"/>
              <a:gd name="f21" fmla="val 17013"/>
              <a:gd name="f22" fmla="val 2511"/>
              <a:gd name="f23" fmla="val 15946"/>
              <a:gd name="f24" fmla="val 3712"/>
              <a:gd name="f25" fmla="val 15279"/>
              <a:gd name="f26" fmla="val 5213"/>
              <a:gd name="f27" fmla="val 15145"/>
              <a:gd name="f28" fmla="val 6815"/>
              <a:gd name="f29" fmla="val 6881"/>
              <a:gd name="f30" fmla="val 6948"/>
              <a:gd name="f31" fmla="val 7015"/>
              <a:gd name="f32" fmla="val 14711"/>
              <a:gd name="f33" fmla="val 14244"/>
              <a:gd name="f34" fmla="val 13777"/>
              <a:gd name="f35" fmla="val 6781"/>
              <a:gd name="f36" fmla="val 13177"/>
              <a:gd name="f37" fmla="val 12610"/>
              <a:gd name="f38" fmla="val 6848"/>
              <a:gd name="f39" fmla="val 12010"/>
              <a:gd name="f40" fmla="val 10809"/>
              <a:gd name="f41" fmla="val 7115"/>
              <a:gd name="f42" fmla="val 9741"/>
              <a:gd name="f43" fmla="val 7615"/>
              <a:gd name="f44" fmla="val 8807"/>
              <a:gd name="f45" fmla="val 8449"/>
              <a:gd name="f46" fmla="val 7506"/>
              <a:gd name="f47" fmla="val 9583"/>
              <a:gd name="f48" fmla="val 6672"/>
              <a:gd name="f49" fmla="val 11251"/>
              <a:gd name="f50" fmla="val 6539"/>
              <a:gd name="f51" fmla="val 12986"/>
              <a:gd name="f52" fmla="val 6506"/>
              <a:gd name="f53" fmla="val 13419"/>
              <a:gd name="f54" fmla="val 13886"/>
              <a:gd name="f55" fmla="val 6572"/>
              <a:gd name="f56" fmla="val 14320"/>
              <a:gd name="f57" fmla="val 5805"/>
              <a:gd name="f58" fmla="val 14420"/>
              <a:gd name="f59" fmla="val 5171"/>
              <a:gd name="f60" fmla="val 14620"/>
              <a:gd name="f61" fmla="val 4237"/>
              <a:gd name="f62" fmla="val 14987"/>
              <a:gd name="f63" fmla="val 3203"/>
              <a:gd name="f64" fmla="val 15421"/>
              <a:gd name="f65" fmla="val 1802"/>
              <a:gd name="f66" fmla="val 16688"/>
              <a:gd name="f67" fmla="val 1269"/>
              <a:gd name="f68" fmla="val 17656"/>
              <a:gd name="f69" fmla="val 1002"/>
              <a:gd name="f70" fmla="val 18189"/>
              <a:gd name="f71" fmla="val 735"/>
              <a:gd name="f72" fmla="val 18723"/>
              <a:gd name="f73" fmla="val 468"/>
              <a:gd name="f74" fmla="val 19257"/>
              <a:gd name="f75" fmla="val 68"/>
              <a:gd name="f76" fmla="val 20458"/>
              <a:gd name="f77" fmla="val 1"/>
              <a:gd name="f78" fmla="val 21658"/>
              <a:gd name="f79" fmla="val 201"/>
              <a:gd name="f80" fmla="val 22859"/>
              <a:gd name="f81" fmla="val 301"/>
              <a:gd name="f82" fmla="val 23126"/>
              <a:gd name="f83" fmla="val 401"/>
              <a:gd name="f84" fmla="val 23360"/>
              <a:gd name="f85" fmla="val 47268"/>
              <a:gd name="f86" fmla="val 47502"/>
              <a:gd name="f87" fmla="val 22993"/>
              <a:gd name="f88" fmla="val 47668"/>
              <a:gd name="f89" fmla="val 22326"/>
              <a:gd name="f90" fmla="val 47735"/>
              <a:gd name="f91" fmla="val 21625"/>
              <a:gd name="f92" fmla="val 17989"/>
              <a:gd name="f93" fmla="val 45066"/>
              <a:gd name="f94" fmla="val 14153"/>
              <a:gd name="f95" fmla="val 41230"/>
              <a:gd name="f96" fmla="val 14086"/>
              <a:gd name="f97" fmla="val 40530"/>
              <a:gd name="f98" fmla="val 39863"/>
              <a:gd name="f99" fmla="val 39162"/>
              <a:gd name="f100" fmla="val 14120"/>
              <a:gd name="f101" fmla="val 13820"/>
              <a:gd name="f102" fmla="val 39096"/>
              <a:gd name="f103" fmla="val 13553"/>
              <a:gd name="f104" fmla="val 39062"/>
              <a:gd name="f105" fmla="val 13252"/>
              <a:gd name="f106" fmla="val 38662"/>
              <a:gd name="f107" fmla="val 11184"/>
              <a:gd name="f108" fmla="val 37428"/>
              <a:gd name="f109" fmla="val 9283"/>
              <a:gd name="f110" fmla="val 35660"/>
              <a:gd name="f111" fmla="val 8115"/>
              <a:gd name="f112" fmla="val 34315"/>
              <a:gd name="f113" fmla="val 7226"/>
              <a:gd name="f114" fmla="val 32954"/>
              <a:gd name="f115" fmla="val 6867"/>
              <a:gd name="f116" fmla="val 31578"/>
              <a:gd name="f117" fmla="val 30940"/>
              <a:gd name="f118" fmla="val 30300"/>
              <a:gd name="f119" fmla="val 6944"/>
              <a:gd name="f120" fmla="val 29655"/>
              <a:gd name="f121" fmla="val 7081"/>
              <a:gd name="f122" fmla="val 7048"/>
              <a:gd name="f123" fmla="val 29622"/>
              <a:gd name="f124" fmla="val 6981"/>
              <a:gd name="f125" fmla="val 6614"/>
              <a:gd name="f126" fmla="val 29589"/>
              <a:gd name="f127" fmla="val 6247"/>
              <a:gd name="f128" fmla="val 29522"/>
              <a:gd name="f129" fmla="val 5881"/>
              <a:gd name="f130" fmla="val 29088"/>
              <a:gd name="f131" fmla="val 3345"/>
              <a:gd name="f132" fmla="val 27187"/>
              <a:gd name="f133" fmla="val 1211"/>
              <a:gd name="f134" fmla="val 24785"/>
              <a:gd name="f135" fmla="val 377"/>
              <a:gd name="f136" fmla="val 24037"/>
              <a:gd name="f137" fmla="val 120"/>
              <a:gd name="f138" fmla="val 23261"/>
              <a:gd name="f139" fmla="*/ f0 1 48002"/>
              <a:gd name="f140" fmla="*/ f1 1 23627"/>
              <a:gd name="f141" fmla="val f2"/>
              <a:gd name="f142" fmla="val f3"/>
              <a:gd name="f143" fmla="val f4"/>
              <a:gd name="f144" fmla="+- f143 0 f141"/>
              <a:gd name="f145" fmla="+- f142 0 f141"/>
              <a:gd name="f146" fmla="*/ f145 1 48002"/>
              <a:gd name="f147" fmla="*/ f144 1 23627"/>
              <a:gd name="f148" fmla="*/ f141 1 f146"/>
              <a:gd name="f149" fmla="*/ f142 1 f146"/>
              <a:gd name="f150" fmla="*/ f141 1 f147"/>
              <a:gd name="f151" fmla="*/ f143 1 f147"/>
              <a:gd name="f152" fmla="*/ f148 f139 1"/>
              <a:gd name="f153" fmla="*/ f149 f139 1"/>
              <a:gd name="f154" fmla="*/ f151 f140 1"/>
              <a:gd name="f155" fmla="*/ f150 f14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2" t="f155" r="f153" b="f154"/>
            <a:pathLst>
              <a:path w="48002" h="23627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7" y="f29"/>
                  <a:pt x="f27" y="f30"/>
                  <a:pt x="f27" y="f31"/>
                </a:cubicBezTo>
                <a:cubicBezTo>
                  <a:pt x="f32" y="f29"/>
                  <a:pt x="f33" y="f28"/>
                  <a:pt x="f34" y="f35"/>
                </a:cubicBezTo>
                <a:cubicBezTo>
                  <a:pt x="f36" y="f28"/>
                  <a:pt x="f37" y="f38"/>
                  <a:pt x="f39" y="f2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0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73" y="f4"/>
                </a:cubicBezTo>
                <a:lnTo>
                  <a:pt x="f85" y="f4"/>
                </a:lnTo>
                <a:cubicBezTo>
                  <a:pt x="f86" y="f87"/>
                  <a:pt x="f88" y="f89"/>
                  <a:pt x="f90" y="f91"/>
                </a:cubicBezTo>
                <a:cubicBezTo>
                  <a:pt x="f3" y="f92"/>
                  <a:pt x="f93" y="f94"/>
                  <a:pt x="f95" y="f96"/>
                </a:cubicBezTo>
                <a:cubicBezTo>
                  <a:pt x="f97" y="f96"/>
                  <a:pt x="f98" y="f96"/>
                  <a:pt x="f99" y="f100"/>
                </a:cubicBezTo>
                <a:cubicBezTo>
                  <a:pt x="f99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5"/>
                </a:cubicBezTo>
                <a:cubicBezTo>
                  <a:pt x="f117" y="f115"/>
                  <a:pt x="f118" y="f119"/>
                  <a:pt x="f120" y="f121"/>
                </a:cubicBezTo>
                <a:cubicBezTo>
                  <a:pt x="f120" y="f122"/>
                  <a:pt x="f120" y="f31"/>
                  <a:pt x="f123" y="f124"/>
                </a:cubicBezTo>
                <a:cubicBezTo>
                  <a:pt x="f123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2"/>
                  <a:pt x="f5" y="f2"/>
                </a:cubicBezTo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881;p37">
            <a:extLst>
              <a:ext uri="{FF2B5EF4-FFF2-40B4-BE49-F238E27FC236}">
                <a16:creationId xmlns:a16="http://schemas.microsoft.com/office/drawing/2014/main" id="{C940446E-A03E-4A12-9F66-9E8DEEB6D1D8}"/>
              </a:ext>
            </a:extLst>
          </p:cNvPr>
          <p:cNvSpPr/>
          <p:nvPr/>
        </p:nvSpPr>
        <p:spPr>
          <a:xfrm>
            <a:off x="7040559" y="3191813"/>
            <a:ext cx="1536950" cy="814602"/>
          </a:xfrm>
          <a:custGeom>
            <a:gdLst>
              <a:gd name="f0" fmla="val w"/>
              <a:gd name="f1" fmla="val h"/>
              <a:gd name="f2" fmla="val 0"/>
              <a:gd name="f3" fmla="val 61478"/>
              <a:gd name="f4" fmla="val 32584"/>
              <a:gd name="f5" fmla="val 22290"/>
              <a:gd name="f6" fmla="val 20659"/>
              <a:gd name="f7" fmla="val 19082"/>
              <a:gd name="f8" fmla="val 372"/>
              <a:gd name="f9" fmla="val 17580"/>
              <a:gd name="f10" fmla="val 1094"/>
              <a:gd name="f11" fmla="val 17480"/>
              <a:gd name="f12" fmla="val 1128"/>
              <a:gd name="f13" fmla="val 15712"/>
              <a:gd name="f14" fmla="val 1995"/>
              <a:gd name="f15" fmla="val 14277"/>
              <a:gd name="f16" fmla="val 3262"/>
              <a:gd name="f17" fmla="val 13210"/>
              <a:gd name="f18" fmla="val 4897"/>
              <a:gd name="f19" fmla="val 11809"/>
              <a:gd name="f20" fmla="val 6965"/>
              <a:gd name="f21" fmla="val 11175"/>
              <a:gd name="f22" fmla="val 9467"/>
              <a:gd name="f23" fmla="val 11409"/>
              <a:gd name="f24" fmla="val 11935"/>
              <a:gd name="f25" fmla="val 11042"/>
              <a:gd name="f26" fmla="val 11835"/>
              <a:gd name="f27" fmla="val 10675"/>
              <a:gd name="f28" fmla="val 11769"/>
              <a:gd name="f29" fmla="val 10275"/>
              <a:gd name="f30" fmla="val 10067"/>
              <a:gd name="f31" fmla="val 11754"/>
              <a:gd name="f32" fmla="val 9862"/>
              <a:gd name="f33" fmla="val 11746"/>
              <a:gd name="f34" fmla="val 9658"/>
              <a:gd name="f35" fmla="val 8481"/>
              <a:gd name="f36" fmla="val 7352"/>
              <a:gd name="f37" fmla="val 11996"/>
              <a:gd name="f38" fmla="val 6272"/>
              <a:gd name="f39" fmla="val 12536"/>
              <a:gd name="f40" fmla="val 5038"/>
              <a:gd name="f41" fmla="val 13136"/>
              <a:gd name="f42" fmla="val 4037"/>
              <a:gd name="f43" fmla="val 14003"/>
              <a:gd name="f44" fmla="val 3270"/>
              <a:gd name="f45" fmla="val 15138"/>
              <a:gd name="f46" fmla="val 2803"/>
              <a:gd name="f47" fmla="val 15771"/>
              <a:gd name="f48" fmla="val 2436"/>
              <a:gd name="f49" fmla="val 16472"/>
              <a:gd name="f50" fmla="val 2169"/>
              <a:gd name="f51" fmla="val 17206"/>
              <a:gd name="f52" fmla="val 1268"/>
              <a:gd name="f53" fmla="val 19841"/>
              <a:gd name="f54" fmla="val 1802"/>
              <a:gd name="f55" fmla="val 22977"/>
              <a:gd name="f56" fmla="val 3737"/>
              <a:gd name="f57" fmla="val 25045"/>
              <a:gd name="f58" fmla="val 3770"/>
              <a:gd name="f59" fmla="val 25078"/>
              <a:gd name="f60" fmla="val 3803"/>
              <a:gd name="f61" fmla="val 25111"/>
              <a:gd name="f62" fmla="val 3837"/>
              <a:gd name="f63" fmla="val 25145"/>
              <a:gd name="f64" fmla="val 3536"/>
              <a:gd name="f65" fmla="val 25345"/>
              <a:gd name="f66" fmla="val 25578"/>
              <a:gd name="f67" fmla="val 3003"/>
              <a:gd name="f68" fmla="val 25845"/>
              <a:gd name="f69" fmla="val 2336"/>
              <a:gd name="f70" fmla="val 26446"/>
              <a:gd name="f71" fmla="val 1735"/>
              <a:gd name="f72" fmla="val 27113"/>
              <a:gd name="f73" fmla="val 1302"/>
              <a:gd name="f74" fmla="val 27880"/>
              <a:gd name="f75" fmla="val 534"/>
              <a:gd name="f76" fmla="val 29281"/>
              <a:gd name="f77" fmla="val 67"/>
              <a:gd name="f78" fmla="val 30949"/>
              <a:gd name="f79" fmla="val 1"/>
              <a:gd name="f80" fmla="val 32583"/>
              <a:gd name="f81" fmla="val 60277"/>
              <a:gd name="f82" fmla="val 61178"/>
              <a:gd name="f83" fmla="val 30449"/>
              <a:gd name="f84" fmla="val 28047"/>
              <a:gd name="f85" fmla="val 61078"/>
              <a:gd name="f86" fmla="val 25912"/>
              <a:gd name="f87" fmla="val 60213"/>
              <a:gd name="f88" fmla="val 21292"/>
              <a:gd name="f89" fmla="val 55905"/>
              <a:gd name="f90" fmla="val 16739"/>
              <a:gd name="f91" fmla="val 50925"/>
              <a:gd name="f92" fmla="val 50907"/>
              <a:gd name="f93" fmla="val 50888"/>
              <a:gd name="f94" fmla="val 50870"/>
              <a:gd name="f95" fmla="val 49736"/>
              <a:gd name="f96" fmla="val 16772"/>
              <a:gd name="f97" fmla="val 48602"/>
              <a:gd name="f98" fmla="val 47468"/>
              <a:gd name="f99" fmla="val 16805"/>
              <a:gd name="f100" fmla="val 45933"/>
              <a:gd name="f101" fmla="val 12703"/>
              <a:gd name="f102" fmla="val 42197"/>
              <a:gd name="f103" fmla="val 9300"/>
              <a:gd name="f104" fmla="val 37661"/>
              <a:gd name="f105" fmla="val 36093"/>
              <a:gd name="f106" fmla="val 34525"/>
              <a:gd name="f107" fmla="val 9567"/>
              <a:gd name="f108" fmla="val 33124"/>
              <a:gd name="f109" fmla="val 33091"/>
              <a:gd name="f110" fmla="val 9700"/>
              <a:gd name="f111" fmla="val 33058"/>
              <a:gd name="f112" fmla="val 32991"/>
              <a:gd name="f113" fmla="val 8933"/>
              <a:gd name="f114" fmla="val 32457"/>
              <a:gd name="f115" fmla="val 6198"/>
              <a:gd name="f116" fmla="val 30756"/>
              <a:gd name="f117" fmla="val 3296"/>
              <a:gd name="f118" fmla="val 28321"/>
              <a:gd name="f119" fmla="val 1861"/>
              <a:gd name="f120" fmla="val 28254"/>
              <a:gd name="f121" fmla="val 28221"/>
              <a:gd name="f122" fmla="val 1828"/>
              <a:gd name="f123" fmla="val 28187"/>
              <a:gd name="f124" fmla="val 1795"/>
              <a:gd name="f125" fmla="val 26620"/>
              <a:gd name="f126" fmla="val 761"/>
              <a:gd name="f127" fmla="val 24918"/>
              <a:gd name="f128" fmla="val 194"/>
              <a:gd name="f129" fmla="val 23050"/>
              <a:gd name="f130" fmla="val 27"/>
              <a:gd name="f131" fmla="val 22796"/>
              <a:gd name="f132" fmla="val 9"/>
              <a:gd name="f133" fmla="val 22542"/>
              <a:gd name="f134" fmla="*/ f0 1 61478"/>
              <a:gd name="f135" fmla="*/ f1 1 32584"/>
              <a:gd name="f136" fmla="val f2"/>
              <a:gd name="f137" fmla="val f3"/>
              <a:gd name="f138" fmla="val f4"/>
              <a:gd name="f139" fmla="+- f138 0 f136"/>
              <a:gd name="f140" fmla="+- f137 0 f136"/>
              <a:gd name="f141" fmla="*/ f140 1 61478"/>
              <a:gd name="f142" fmla="*/ f139 1 32584"/>
              <a:gd name="f143" fmla="*/ f136 1 f141"/>
              <a:gd name="f144" fmla="*/ f137 1 f141"/>
              <a:gd name="f145" fmla="*/ f136 1 f142"/>
              <a:gd name="f146" fmla="*/ f138 1 f142"/>
              <a:gd name="f147" fmla="*/ f143 f134 1"/>
              <a:gd name="f148" fmla="*/ f144 f134 1"/>
              <a:gd name="f149" fmla="*/ f146 f135 1"/>
              <a:gd name="f150" fmla="*/ f145 f1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7" t="f150" r="f148" b="f149"/>
            <a:pathLst>
              <a:path w="61478" h="32584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3"/>
                </a:cubicBezTo>
                <a:cubicBezTo>
                  <a:pt x="f35" y="f33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44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lnTo>
                  <a:pt x="f81" y="f80"/>
                </a:lnTo>
                <a:cubicBezTo>
                  <a:pt x="f82" y="f83"/>
                  <a:pt x="f3" y="f84"/>
                  <a:pt x="f85" y="f86"/>
                </a:cubicBezTo>
                <a:cubicBezTo>
                  <a:pt x="f87" y="f88"/>
                  <a:pt x="f89" y="f90"/>
                  <a:pt x="f91" y="f90"/>
                </a:cubicBezTo>
                <a:cubicBezTo>
                  <a:pt x="f92" y="f90"/>
                  <a:pt x="f93" y="f90"/>
                  <a:pt x="f94" y="f90"/>
                </a:cubicBezTo>
                <a:cubicBezTo>
                  <a:pt x="f95" y="f96"/>
                  <a:pt x="f97" y="f96"/>
                  <a:pt x="f98" y="f99"/>
                </a:cubicBezTo>
                <a:cubicBezTo>
                  <a:pt x="f100" y="f101"/>
                  <a:pt x="f102" y="f103"/>
                  <a:pt x="f104" y="f103"/>
                </a:cubicBezTo>
                <a:cubicBezTo>
                  <a:pt x="f105" y="f103"/>
                  <a:pt x="f106" y="f107"/>
                  <a:pt x="f108" y="f30"/>
                </a:cubicBezTo>
                <a:cubicBezTo>
                  <a:pt x="f109" y="f110"/>
                  <a:pt x="f111" y="f103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19"/>
                  <a:pt x="f121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882;p37">
            <a:extLst>
              <a:ext uri="{FF2B5EF4-FFF2-40B4-BE49-F238E27FC236}">
                <a16:creationId xmlns:a16="http://schemas.microsoft.com/office/drawing/2014/main" id="{1AAFD8FA-D713-4821-9739-190E11599A40}"/>
              </a:ext>
            </a:extLst>
          </p:cNvPr>
          <p:cNvSpPr/>
          <p:nvPr/>
        </p:nvSpPr>
        <p:spPr>
          <a:xfrm flipH="1">
            <a:off x="5236558" y="3093067"/>
            <a:ext cx="922336" cy="387339"/>
          </a:xfrm>
          <a:custGeom>
            <a:gdLst>
              <a:gd name="f0" fmla="val w"/>
              <a:gd name="f1" fmla="val h"/>
              <a:gd name="f2" fmla="val 0"/>
              <a:gd name="f3" fmla="val 66248"/>
              <a:gd name="f4" fmla="val 27821"/>
              <a:gd name="f5" fmla="val 28621"/>
              <a:gd name="f6" fmla="val 1"/>
              <a:gd name="f7" fmla="val 23217"/>
              <a:gd name="f8" fmla="val 18447"/>
              <a:gd name="f9" fmla="val 3436"/>
              <a:gd name="f10" fmla="val 18013"/>
              <a:gd name="f11" fmla="val 9107"/>
              <a:gd name="f12" fmla="val 17947"/>
              <a:gd name="f13" fmla="val 9741"/>
              <a:gd name="f14" fmla="val 17980"/>
              <a:gd name="f15" fmla="val 10408"/>
              <a:gd name="f16" fmla="val 18080"/>
              <a:gd name="f17" fmla="val 11042"/>
              <a:gd name="f18" fmla="val 17847"/>
              <a:gd name="f19" fmla="val 11009"/>
              <a:gd name="f20" fmla="val 17713"/>
              <a:gd name="f21" fmla="val 16979"/>
              <a:gd name="f22" fmla="val 16279"/>
              <a:gd name="f23" fmla="val 11075"/>
              <a:gd name="f24" fmla="val 15545"/>
              <a:gd name="f25" fmla="val 11142"/>
              <a:gd name="f26" fmla="val 14011"/>
              <a:gd name="f27" fmla="val 11409"/>
              <a:gd name="f28" fmla="val 12676"/>
              <a:gd name="f29" fmla="val 12076"/>
              <a:gd name="f30" fmla="val 11509"/>
              <a:gd name="f31" fmla="val 13077"/>
              <a:gd name="f32" fmla="val 10108"/>
              <a:gd name="f33" fmla="val 14311"/>
              <a:gd name="f34" fmla="val 9174"/>
              <a:gd name="f35" fmla="val 15979"/>
              <a:gd name="f36" fmla="val 8807"/>
              <a:gd name="f37" fmla="val 17780"/>
              <a:gd name="f38" fmla="val 5138"/>
              <a:gd name="f39" fmla="val 18280"/>
              <a:gd name="f40" fmla="val 1835"/>
              <a:gd name="f41" fmla="val 20649"/>
              <a:gd name="f42" fmla="val 534"/>
              <a:gd name="f43" fmla="val 24451"/>
              <a:gd name="f44" fmla="val 167"/>
              <a:gd name="f45" fmla="val 25552"/>
              <a:gd name="f46" fmla="val 26686"/>
              <a:gd name="f47" fmla="val 27787"/>
              <a:gd name="f48" fmla="val 64647"/>
              <a:gd name="f49" fmla="val 65314"/>
              <a:gd name="f50" fmla="val 26620"/>
              <a:gd name="f51" fmla="val 65748"/>
              <a:gd name="f52" fmla="val 25285"/>
              <a:gd name="f53" fmla="val 65848"/>
              <a:gd name="f54" fmla="val 23751"/>
              <a:gd name="f55" fmla="val 18681"/>
              <a:gd name="f56" fmla="val 62145"/>
              <a:gd name="f57" fmla="val 13177"/>
              <a:gd name="f58" fmla="val 56741"/>
              <a:gd name="f59" fmla="val 53739"/>
              <a:gd name="f60" fmla="val 50904"/>
              <a:gd name="f61" fmla="val 14244"/>
              <a:gd name="f62" fmla="val 48936"/>
              <a:gd name="f63" fmla="val 16179"/>
              <a:gd name="f64" fmla="val 48502"/>
              <a:gd name="f65" fmla="val 14878"/>
              <a:gd name="f66" fmla="val 47835"/>
              <a:gd name="f67" fmla="val 13677"/>
              <a:gd name="f68" fmla="val 46901"/>
              <a:gd name="f69" fmla="val 12643"/>
              <a:gd name="f70" fmla="val 46234"/>
              <a:gd name="f71" fmla="val 45600"/>
              <a:gd name="f72" fmla="val 11476"/>
              <a:gd name="f73" fmla="val 44933"/>
              <a:gd name="f74" fmla="val 10908"/>
              <a:gd name="f75" fmla="val 43432"/>
              <a:gd name="f76" fmla="val 9941"/>
              <a:gd name="f77" fmla="val 41797"/>
              <a:gd name="f78" fmla="val 9374"/>
              <a:gd name="f79" fmla="val 39996"/>
              <a:gd name="f80" fmla="val 9207"/>
              <a:gd name="f81" fmla="val 37728"/>
              <a:gd name="f82" fmla="val 9341"/>
              <a:gd name="f83" fmla="val 37427"/>
              <a:gd name="f84" fmla="val 4671"/>
              <a:gd name="f85" fmla="val 33558"/>
              <a:gd name="f86" fmla="*/ f0 1 66248"/>
              <a:gd name="f87" fmla="*/ f1 1 27821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66248"/>
              <a:gd name="f94" fmla="*/ f91 1 27821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66248" h="27821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2" y="f17"/>
                  <a:pt x="f18" y="f19"/>
                  <a:pt x="f20" y="f19"/>
                </a:cubicBezTo>
                <a:cubicBezTo>
                  <a:pt x="f21" y="f17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6" y="f46"/>
                  <a:pt x="f6" y="f47"/>
                </a:cubicBezTo>
                <a:lnTo>
                  <a:pt x="f48" y="f47"/>
                </a:lnTo>
                <a:lnTo>
                  <a:pt x="f48" y="f4"/>
                </a:lnTo>
                <a:cubicBezTo>
                  <a:pt x="f49" y="f50"/>
                  <a:pt x="f51" y="f52"/>
                  <a:pt x="f53" y="f54"/>
                </a:cubicBezTo>
                <a:cubicBezTo>
                  <a:pt x="f3" y="f55"/>
                  <a:pt x="f56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29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lnTo>
                  <a:pt x="f81" y="f82"/>
                </a:lnTo>
                <a:cubicBezTo>
                  <a:pt x="f83" y="f84"/>
                  <a:pt x="f85" y="f6"/>
                  <a:pt x="f5" y="f6"/>
                </a:cubicBezTo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883;p37">
            <a:extLst>
              <a:ext uri="{FF2B5EF4-FFF2-40B4-BE49-F238E27FC236}">
                <a16:creationId xmlns:a16="http://schemas.microsoft.com/office/drawing/2014/main" id="{616E88F4-62E2-40F0-B2F2-72BC5DBC5DD7}"/>
              </a:ext>
            </a:extLst>
          </p:cNvPr>
          <p:cNvSpPr/>
          <p:nvPr/>
        </p:nvSpPr>
        <p:spPr>
          <a:xfrm>
            <a:off x="5140162" y="1432910"/>
            <a:ext cx="1085987" cy="456057"/>
          </a:xfrm>
          <a:custGeom>
            <a:gdLst>
              <a:gd name="f0" fmla="val w"/>
              <a:gd name="f1" fmla="val h"/>
              <a:gd name="f2" fmla="val 0"/>
              <a:gd name="f3" fmla="val 66249"/>
              <a:gd name="f4" fmla="val 27821"/>
              <a:gd name="f5" fmla="val 28621"/>
              <a:gd name="f6" fmla="val 23218"/>
              <a:gd name="f7" fmla="val 18447"/>
              <a:gd name="f8" fmla="val 3436"/>
              <a:gd name="f9" fmla="val 18014"/>
              <a:gd name="f10" fmla="val 9107"/>
              <a:gd name="f11" fmla="val 17980"/>
              <a:gd name="f12" fmla="val 9741"/>
              <a:gd name="f13" fmla="val 10408"/>
              <a:gd name="f14" fmla="val 18081"/>
              <a:gd name="f15" fmla="val 11042"/>
              <a:gd name="f16" fmla="val 17847"/>
              <a:gd name="f17" fmla="val 11008"/>
              <a:gd name="f18" fmla="val 17747"/>
              <a:gd name="f19" fmla="val 17013"/>
              <a:gd name="f20" fmla="val 16279"/>
              <a:gd name="f21" fmla="val 11075"/>
              <a:gd name="f22" fmla="val 15545"/>
              <a:gd name="f23" fmla="val 11142"/>
              <a:gd name="f24" fmla="val 14044"/>
              <a:gd name="f25" fmla="val 11409"/>
              <a:gd name="f26" fmla="val 12677"/>
              <a:gd name="f27" fmla="val 12076"/>
              <a:gd name="f28" fmla="val 11509"/>
              <a:gd name="f29" fmla="val 13110"/>
              <a:gd name="f30" fmla="val 10142"/>
              <a:gd name="f31" fmla="val 14311"/>
              <a:gd name="f32" fmla="val 9208"/>
              <a:gd name="f33" fmla="val 15978"/>
              <a:gd name="f34" fmla="val 8841"/>
              <a:gd name="f35" fmla="val 17780"/>
              <a:gd name="f36" fmla="val 5138"/>
              <a:gd name="f37" fmla="val 18280"/>
              <a:gd name="f38" fmla="val 1869"/>
              <a:gd name="f39" fmla="val 20649"/>
              <a:gd name="f40" fmla="val 535"/>
              <a:gd name="f41" fmla="val 24451"/>
              <a:gd name="f42" fmla="val 168"/>
              <a:gd name="f43" fmla="val 25552"/>
              <a:gd name="f44" fmla="val 1"/>
              <a:gd name="f45" fmla="val 26686"/>
              <a:gd name="f46" fmla="val 27787"/>
              <a:gd name="f47" fmla="val 64647"/>
              <a:gd name="f48" fmla="val 27820"/>
              <a:gd name="f49" fmla="val 65314"/>
              <a:gd name="f50" fmla="val 26619"/>
              <a:gd name="f51" fmla="val 65748"/>
              <a:gd name="f52" fmla="val 25285"/>
              <a:gd name="f53" fmla="val 65881"/>
              <a:gd name="f54" fmla="val 23751"/>
              <a:gd name="f55" fmla="val 66248"/>
              <a:gd name="f56" fmla="val 18680"/>
              <a:gd name="f57" fmla="val 62145"/>
              <a:gd name="f58" fmla="val 13176"/>
              <a:gd name="f59" fmla="val 56775"/>
              <a:gd name="f60" fmla="val 53739"/>
              <a:gd name="f61" fmla="val 50937"/>
              <a:gd name="f62" fmla="val 14244"/>
              <a:gd name="f63" fmla="val 48936"/>
              <a:gd name="f64" fmla="val 16179"/>
              <a:gd name="f65" fmla="val 48502"/>
              <a:gd name="f66" fmla="val 14878"/>
              <a:gd name="f67" fmla="val 47835"/>
              <a:gd name="f68" fmla="val 13677"/>
              <a:gd name="f69" fmla="val 46934"/>
              <a:gd name="f70" fmla="val 12643"/>
              <a:gd name="f71" fmla="val 46267"/>
              <a:gd name="f72" fmla="val 45600"/>
              <a:gd name="f73" fmla="val 11475"/>
              <a:gd name="f74" fmla="val 44933"/>
              <a:gd name="f75" fmla="val 10908"/>
              <a:gd name="f76" fmla="val 43432"/>
              <a:gd name="f77" fmla="val 9941"/>
              <a:gd name="f78" fmla="val 41797"/>
              <a:gd name="f79" fmla="val 9374"/>
              <a:gd name="f80" fmla="val 40030"/>
              <a:gd name="f81" fmla="val 9207"/>
              <a:gd name="f82" fmla="val 37728"/>
              <a:gd name="f83" fmla="val 9340"/>
              <a:gd name="f84" fmla="val 37428"/>
              <a:gd name="f85" fmla="val 4670"/>
              <a:gd name="f86" fmla="val 33558"/>
              <a:gd name="f87" fmla="*/ f0 1 66249"/>
              <a:gd name="f88" fmla="*/ f1 1 27821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66249"/>
              <a:gd name="f95" fmla="*/ f92 1 27821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66249" h="27821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9" y="f13"/>
                  <a:pt x="f14" y="f15"/>
                </a:cubicBezTo>
                <a:cubicBezTo>
                  <a:pt x="f11" y="f15"/>
                  <a:pt x="f16" y="f17"/>
                  <a:pt x="f18" y="f17"/>
                </a:cubicBezTo>
                <a:cubicBezTo>
                  <a:pt x="f19" y="f15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4" y="f46"/>
                </a:cubicBezTo>
                <a:lnTo>
                  <a:pt x="f47" y="f46"/>
                </a:lnTo>
                <a:lnTo>
                  <a:pt x="f47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58"/>
                </a:cubicBezTo>
                <a:cubicBezTo>
                  <a:pt x="f60" y="f58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27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lnTo>
                  <a:pt x="f82" y="f83"/>
                </a:lnTo>
                <a:cubicBezTo>
                  <a:pt x="f84" y="f85"/>
                  <a:pt x="f86" y="f2"/>
                  <a:pt x="f5" y="f2"/>
                </a:cubicBezTo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884;p37">
            <a:extLst>
              <a:ext uri="{FF2B5EF4-FFF2-40B4-BE49-F238E27FC236}">
                <a16:creationId xmlns:a16="http://schemas.microsoft.com/office/drawing/2014/main" id="{8426C395-9E59-4D82-9901-D291BCA7238C}"/>
              </a:ext>
            </a:extLst>
          </p:cNvPr>
          <p:cNvSpPr/>
          <p:nvPr/>
        </p:nvSpPr>
        <p:spPr>
          <a:xfrm>
            <a:off x="4305470" y="2136230"/>
            <a:ext cx="1552943" cy="1975314"/>
          </a:xfrm>
          <a:custGeom>
            <a:gdLst>
              <a:gd name="f0" fmla="val w"/>
              <a:gd name="f1" fmla="val h"/>
              <a:gd name="f2" fmla="val 0"/>
              <a:gd name="f3" fmla="val 94735"/>
              <a:gd name="f4" fmla="val 140968"/>
              <a:gd name="f5" fmla="val 51937"/>
              <a:gd name="f6" fmla="val 12876"/>
              <a:gd name="f7" fmla="val 42430"/>
              <a:gd name="f8" fmla="val 106810"/>
              <a:gd name="f9" fmla="val 44832"/>
              <a:gd name="f10" fmla="val 102240"/>
              <a:gd name="f11" fmla="val 50002"/>
              <a:gd name="f12" fmla="val 52404"/>
              <a:gd name="f13" fmla="val 81925"/>
              <a:gd name="f14" fmla="val 57141"/>
              <a:gd name="f15" fmla="val 94734"/>
              <a:gd name="f16" fmla="val 37794"/>
              <a:gd name="f17" fmla="val 14811"/>
              <a:gd name="f18" fmla="val 72352"/>
              <a:gd name="f19" fmla="val 27286"/>
              <a:gd name="f20" fmla="val 47434"/>
              <a:gd name="f21" fmla="val 61177"/>
              <a:gd name="f22" fmla="val 77756"/>
              <a:gd name="f23" fmla="val 63579"/>
              <a:gd name="f24" fmla="val 73219"/>
              <a:gd name="f25" fmla="val 68783"/>
              <a:gd name="f26" fmla="val 71184"/>
              <a:gd name="f27" fmla="val 95835"/>
              <a:gd name="f28" fmla="val 23684"/>
              <a:gd name="f29" fmla="val 26052"/>
              <a:gd name="f30" fmla="val 31656"/>
              <a:gd name="f31" fmla="val 34058"/>
              <a:gd name="f32" fmla="*/ f0 1 94735"/>
              <a:gd name="f33" fmla="*/ f1 1 140968"/>
              <a:gd name="f34" fmla="val f2"/>
              <a:gd name="f35" fmla="val f3"/>
              <a:gd name="f36" fmla="val f4"/>
              <a:gd name="f37" fmla="+- f36 0 f34"/>
              <a:gd name="f38" fmla="+- f35 0 f34"/>
              <a:gd name="f39" fmla="*/ f38 1 94735"/>
              <a:gd name="f40" fmla="*/ f37 1 140968"/>
              <a:gd name="f41" fmla="*/ f34 1 f39"/>
              <a:gd name="f42" fmla="*/ f35 1 f39"/>
              <a:gd name="f43" fmla="*/ f34 1 f40"/>
              <a:gd name="f44" fmla="*/ f36 1 f40"/>
              <a:gd name="f45" fmla="*/ f41 f32 1"/>
              <a:gd name="f46" fmla="*/ f42 f32 1"/>
              <a:gd name="f47" fmla="*/ f44 f33 1"/>
              <a:gd name="f48" fmla="*/ f43 f3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94735" h="140968">
                <a:moveTo>
                  <a:pt x="f2" y="f5"/>
                </a:moveTo>
                <a:lnTo>
                  <a:pt x="f6" y="f5"/>
                </a:lnTo>
                <a:lnTo>
                  <a:pt x="f6" y="f4"/>
                </a:lnTo>
                <a:lnTo>
                  <a:pt x="f7" y="f4"/>
                </a:lnTo>
                <a:lnTo>
                  <a:pt x="f7" y="f8"/>
                </a:lnTo>
                <a:cubicBezTo>
                  <a:pt x="f9" y="f10"/>
                  <a:pt x="f11" y="f10"/>
                  <a:pt x="f12" y="f8"/>
                </a:cubicBezTo>
                <a:lnTo>
                  <a:pt x="f12" y="f4"/>
                </a:lnTo>
                <a:lnTo>
                  <a:pt x="f13" y="f4"/>
                </a:lnTo>
                <a:lnTo>
                  <a:pt x="f13" y="f14"/>
                </a:lnTo>
                <a:lnTo>
                  <a:pt x="f13" y="f5"/>
                </a:lnTo>
                <a:lnTo>
                  <a:pt x="f15" y="f5"/>
                </a:lnTo>
                <a:lnTo>
                  <a:pt x="f13" y="f16"/>
                </a:lnTo>
                <a:lnTo>
                  <a:pt x="f13" y="f17"/>
                </a:lnTo>
                <a:lnTo>
                  <a:pt x="f18" y="f17"/>
                </a:lnTo>
                <a:lnTo>
                  <a:pt x="f18" y="f19"/>
                </a:lnTo>
                <a:lnTo>
                  <a:pt x="f20" y="f2"/>
                </a:lnTo>
                <a:close/>
                <a:moveTo>
                  <a:pt x="f21" y="f22"/>
                </a:moveTo>
                <a:cubicBezTo>
                  <a:pt x="f23" y="f24"/>
                  <a:pt x="f25" y="f24"/>
                  <a:pt x="f26" y="f22"/>
                </a:cubicBezTo>
                <a:lnTo>
                  <a:pt x="f26" y="f27"/>
                </a:lnTo>
                <a:lnTo>
                  <a:pt x="f21" y="f27"/>
                </a:lnTo>
                <a:close/>
                <a:moveTo>
                  <a:pt x="f7" y="f22"/>
                </a:moveTo>
                <a:cubicBezTo>
                  <a:pt x="f9" y="f24"/>
                  <a:pt x="f11" y="f24"/>
                  <a:pt x="f12" y="f22"/>
                </a:cubicBezTo>
                <a:lnTo>
                  <a:pt x="f12" y="f27"/>
                </a:lnTo>
                <a:lnTo>
                  <a:pt x="f7" y="f27"/>
                </a:lnTo>
                <a:close/>
                <a:moveTo>
                  <a:pt x="f28" y="f22"/>
                </a:moveTo>
                <a:cubicBezTo>
                  <a:pt x="f29" y="f24"/>
                  <a:pt x="f30" y="f24"/>
                  <a:pt x="f31" y="f22"/>
                </a:cubicBezTo>
                <a:lnTo>
                  <a:pt x="f31" y="f27"/>
                </a:lnTo>
                <a:lnTo>
                  <a:pt x="f28" y="f27"/>
                </a:ln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885;p37">
            <a:extLst>
              <a:ext uri="{FF2B5EF4-FFF2-40B4-BE49-F238E27FC236}">
                <a16:creationId xmlns:a16="http://schemas.microsoft.com/office/drawing/2014/main" id="{3B91226D-3BEC-4DC1-B175-F757C4731245}"/>
              </a:ext>
            </a:extLst>
          </p:cNvPr>
          <p:cNvSpPr/>
          <p:nvPr/>
        </p:nvSpPr>
        <p:spPr>
          <a:xfrm>
            <a:off x="3345871" y="1112641"/>
            <a:ext cx="1552943" cy="2998966"/>
          </a:xfrm>
          <a:custGeom>
            <a:gdLst>
              <a:gd name="f0" fmla="val w"/>
              <a:gd name="f1" fmla="val h"/>
              <a:gd name="f2" fmla="val 0"/>
              <a:gd name="f3" fmla="val 94735"/>
              <a:gd name="f4" fmla="val 214021"/>
              <a:gd name="f5" fmla="val 51938"/>
              <a:gd name="f6" fmla="val 12910"/>
              <a:gd name="f7" fmla="val 81959"/>
              <a:gd name="f8" fmla="val 47434"/>
              <a:gd name="f9" fmla="val 1"/>
              <a:gd name="f10" fmla="val 22483"/>
              <a:gd name="f11" fmla="val 27421"/>
              <a:gd name="f12" fmla="val 10041"/>
              <a:gd name="f13" fmla="val 37928"/>
              <a:gd name="f14" fmla="val 61211"/>
              <a:gd name="f15" fmla="val 165486"/>
              <a:gd name="f16" fmla="val 63579"/>
              <a:gd name="f17" fmla="val 160916"/>
              <a:gd name="f18" fmla="val 68783"/>
              <a:gd name="f19" fmla="val 71185"/>
              <a:gd name="f20" fmla="val 183666"/>
              <a:gd name="f21" fmla="val 133563"/>
              <a:gd name="f22" fmla="val 128993"/>
              <a:gd name="f23" fmla="val 151743"/>
              <a:gd name="f24" fmla="val 101607"/>
              <a:gd name="f25" fmla="val 97070"/>
              <a:gd name="f26" fmla="val 119820"/>
              <a:gd name="f27" fmla="val 69684"/>
              <a:gd name="f28" fmla="val 65114"/>
              <a:gd name="f29" fmla="val 87864"/>
              <a:gd name="f30" fmla="val 42431"/>
              <a:gd name="f31" fmla="val 44832"/>
              <a:gd name="f32" fmla="val 50036"/>
              <a:gd name="f33" fmla="val 52404"/>
              <a:gd name="f34" fmla="val 23684"/>
              <a:gd name="f35" fmla="val 26086"/>
              <a:gd name="f36" fmla="val 31656"/>
              <a:gd name="f37" fmla="val 34058"/>
              <a:gd name="f38" fmla="*/ f0 1 94735"/>
              <a:gd name="f39" fmla="*/ f1 1 214021"/>
              <a:gd name="f40" fmla="val f2"/>
              <a:gd name="f41" fmla="val f3"/>
              <a:gd name="f42" fmla="val f4"/>
              <a:gd name="f43" fmla="+- f42 0 f40"/>
              <a:gd name="f44" fmla="+- f41 0 f40"/>
              <a:gd name="f45" fmla="*/ f44 1 94735"/>
              <a:gd name="f46" fmla="*/ f43 1 214021"/>
              <a:gd name="f47" fmla="*/ f40 1 f45"/>
              <a:gd name="f48" fmla="*/ f41 1 f45"/>
              <a:gd name="f49" fmla="*/ f40 1 f46"/>
              <a:gd name="f50" fmla="*/ f42 1 f46"/>
              <a:gd name="f51" fmla="*/ f47 f38 1"/>
              <a:gd name="f52" fmla="*/ f48 f38 1"/>
              <a:gd name="f53" fmla="*/ f50 f39 1"/>
              <a:gd name="f54" fmla="*/ f49 f3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94735" h="214021">
                <a:moveTo>
                  <a:pt x="f2" y="f5"/>
                </a:moveTo>
                <a:lnTo>
                  <a:pt x="f6" y="f5"/>
                </a:lnTo>
                <a:lnTo>
                  <a:pt x="f6" y="f4"/>
                </a:lnTo>
                <a:lnTo>
                  <a:pt x="f7" y="f4"/>
                </a:lnTo>
                <a:lnTo>
                  <a:pt x="f7" y="f5"/>
                </a:lnTo>
                <a:lnTo>
                  <a:pt x="f3" y="f5"/>
                </a:lnTo>
                <a:lnTo>
                  <a:pt x="f8" y="f9"/>
                </a:lnTo>
                <a:lnTo>
                  <a:pt x="f10" y="f11"/>
                </a:lnTo>
                <a:lnTo>
                  <a:pt x="f10" y="f12"/>
                </a:lnTo>
                <a:lnTo>
                  <a:pt x="f6" y="f12"/>
                </a:lnTo>
                <a:lnTo>
                  <a:pt x="f6" y="f13"/>
                </a:lnTo>
                <a:close/>
                <a:moveTo>
                  <a:pt x="f14" y="f15"/>
                </a:moveTo>
                <a:cubicBezTo>
                  <a:pt x="f16" y="f17"/>
                  <a:pt x="f18" y="f17"/>
                  <a:pt x="f19" y="f15"/>
                </a:cubicBezTo>
                <a:lnTo>
                  <a:pt x="f19" y="f20"/>
                </a:lnTo>
                <a:lnTo>
                  <a:pt x="f14" y="f20"/>
                </a:lnTo>
                <a:close/>
                <a:moveTo>
                  <a:pt x="f14" y="f21"/>
                </a:moveTo>
                <a:cubicBezTo>
                  <a:pt x="f16" y="f22"/>
                  <a:pt x="f18" y="f22"/>
                  <a:pt x="f19" y="f21"/>
                </a:cubicBezTo>
                <a:lnTo>
                  <a:pt x="f19" y="f23"/>
                </a:lnTo>
                <a:lnTo>
                  <a:pt x="f14" y="f23"/>
                </a:lnTo>
                <a:close/>
                <a:moveTo>
                  <a:pt x="f14" y="f24"/>
                </a:moveTo>
                <a:cubicBezTo>
                  <a:pt x="f16" y="f25"/>
                  <a:pt x="f18" y="f25"/>
                  <a:pt x="f19" y="f24"/>
                </a:cubicBezTo>
                <a:lnTo>
                  <a:pt x="f19" y="f26"/>
                </a:lnTo>
                <a:lnTo>
                  <a:pt x="f14" y="f26"/>
                </a:lnTo>
                <a:close/>
                <a:moveTo>
                  <a:pt x="f14" y="f27"/>
                </a:moveTo>
                <a:cubicBezTo>
                  <a:pt x="f16" y="f28"/>
                  <a:pt x="f18" y="f28"/>
                  <a:pt x="f19" y="f27"/>
                </a:cubicBezTo>
                <a:lnTo>
                  <a:pt x="f19" y="f29"/>
                </a:lnTo>
                <a:lnTo>
                  <a:pt x="f14" y="f29"/>
                </a:lnTo>
                <a:close/>
                <a:moveTo>
                  <a:pt x="f30" y="f15"/>
                </a:moveTo>
                <a:cubicBezTo>
                  <a:pt x="f31" y="f17"/>
                  <a:pt x="f32" y="f17"/>
                  <a:pt x="f33" y="f15"/>
                </a:cubicBezTo>
                <a:lnTo>
                  <a:pt x="f33" y="f20"/>
                </a:lnTo>
                <a:lnTo>
                  <a:pt x="f30" y="f20"/>
                </a:lnTo>
                <a:close/>
                <a:moveTo>
                  <a:pt x="f30" y="f21"/>
                </a:moveTo>
                <a:cubicBezTo>
                  <a:pt x="f31" y="f22"/>
                  <a:pt x="f32" y="f22"/>
                  <a:pt x="f33" y="f21"/>
                </a:cubicBezTo>
                <a:lnTo>
                  <a:pt x="f33" y="f23"/>
                </a:lnTo>
                <a:lnTo>
                  <a:pt x="f30" y="f23"/>
                </a:lnTo>
                <a:close/>
                <a:moveTo>
                  <a:pt x="f30" y="f24"/>
                </a:moveTo>
                <a:cubicBezTo>
                  <a:pt x="f31" y="f25"/>
                  <a:pt x="f32" y="f25"/>
                  <a:pt x="f33" y="f24"/>
                </a:cubicBezTo>
                <a:lnTo>
                  <a:pt x="f33" y="f26"/>
                </a:lnTo>
                <a:lnTo>
                  <a:pt x="f30" y="f26"/>
                </a:lnTo>
                <a:close/>
                <a:moveTo>
                  <a:pt x="f30" y="f27"/>
                </a:moveTo>
                <a:cubicBezTo>
                  <a:pt x="f31" y="f28"/>
                  <a:pt x="f32" y="f28"/>
                  <a:pt x="f33" y="f27"/>
                </a:cubicBezTo>
                <a:lnTo>
                  <a:pt x="f33" y="f29"/>
                </a:lnTo>
                <a:lnTo>
                  <a:pt x="f30" y="f29"/>
                </a:lnTo>
                <a:close/>
                <a:moveTo>
                  <a:pt x="f34" y="f15"/>
                </a:moveTo>
                <a:cubicBezTo>
                  <a:pt x="f35" y="f17"/>
                  <a:pt x="f36" y="f17"/>
                  <a:pt x="f37" y="f15"/>
                </a:cubicBezTo>
                <a:lnTo>
                  <a:pt x="f37" y="f20"/>
                </a:lnTo>
                <a:lnTo>
                  <a:pt x="f34" y="f20"/>
                </a:lnTo>
                <a:close/>
                <a:moveTo>
                  <a:pt x="f34" y="f21"/>
                </a:moveTo>
                <a:cubicBezTo>
                  <a:pt x="f35" y="f22"/>
                  <a:pt x="f36" y="f22"/>
                  <a:pt x="f37" y="f21"/>
                </a:cubicBezTo>
                <a:lnTo>
                  <a:pt x="f37" y="f23"/>
                </a:lnTo>
                <a:lnTo>
                  <a:pt x="f34" y="f23"/>
                </a:lnTo>
                <a:close/>
                <a:moveTo>
                  <a:pt x="f34" y="f24"/>
                </a:moveTo>
                <a:cubicBezTo>
                  <a:pt x="f35" y="f25"/>
                  <a:pt x="f36" y="f25"/>
                  <a:pt x="f37" y="f24"/>
                </a:cubicBezTo>
                <a:lnTo>
                  <a:pt x="f37" y="f26"/>
                </a:lnTo>
                <a:lnTo>
                  <a:pt x="f34" y="f26"/>
                </a:lnTo>
                <a:close/>
                <a:moveTo>
                  <a:pt x="f34" y="f27"/>
                </a:moveTo>
                <a:cubicBezTo>
                  <a:pt x="f35" y="f28"/>
                  <a:pt x="f36" y="f28"/>
                  <a:pt x="f37" y="f27"/>
                </a:cubicBezTo>
                <a:lnTo>
                  <a:pt x="f37" y="f29"/>
                </a:lnTo>
                <a:lnTo>
                  <a:pt x="f34" y="f29"/>
                </a:lnTo>
                <a:close/>
              </a:path>
            </a:pathLst>
          </a:custGeom>
          <a:solidFill>
            <a:srgbClr val="EB7B7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886;p37">
            <a:extLst>
              <a:ext uri="{FF2B5EF4-FFF2-40B4-BE49-F238E27FC236}">
                <a16:creationId xmlns:a16="http://schemas.microsoft.com/office/drawing/2014/main" id="{24841F52-F59C-44EB-B1D6-102D9879B370}"/>
              </a:ext>
            </a:extLst>
          </p:cNvPr>
          <p:cNvSpPr txBox="1"/>
          <p:nvPr/>
        </p:nvSpPr>
        <p:spPr>
          <a:xfrm>
            <a:off x="688945" y="2148812"/>
            <a:ext cx="2018702" cy="4613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</a:t>
            </a:r>
          </a:p>
        </p:txBody>
      </p:sp>
      <p:sp>
        <p:nvSpPr>
          <p:cNvPr id="10" name="Google Shape;1887;p37">
            <a:extLst>
              <a:ext uri="{FF2B5EF4-FFF2-40B4-BE49-F238E27FC236}">
                <a16:creationId xmlns:a16="http://schemas.microsoft.com/office/drawing/2014/main" id="{78B0744E-25E6-426B-98CB-64760F76CDAE}"/>
              </a:ext>
            </a:extLst>
          </p:cNvPr>
          <p:cNvSpPr txBox="1"/>
          <p:nvPr/>
        </p:nvSpPr>
        <p:spPr>
          <a:xfrm>
            <a:off x="6496025" y="2148812"/>
            <a:ext cx="2018702" cy="4613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</a:t>
            </a:r>
          </a:p>
        </p:txBody>
      </p:sp>
      <p:sp>
        <p:nvSpPr>
          <p:cNvPr id="11" name="Google Shape;1888;p37">
            <a:extLst>
              <a:ext uri="{FF2B5EF4-FFF2-40B4-BE49-F238E27FC236}">
                <a16:creationId xmlns:a16="http://schemas.microsoft.com/office/drawing/2014/main" id="{64F3F59F-2A41-4D22-8847-D192FA0F1DB7}"/>
              </a:ext>
            </a:extLst>
          </p:cNvPr>
          <p:cNvSpPr txBox="1"/>
          <p:nvPr/>
        </p:nvSpPr>
        <p:spPr>
          <a:xfrm>
            <a:off x="6496629" y="2578114"/>
            <a:ext cx="2018702" cy="1056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is the second planet from the Sun. It’s hot and it has a poisonous atmosphere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2" name="Google Shape;1889;p37">
            <a:extLst>
              <a:ext uri="{FF2B5EF4-FFF2-40B4-BE49-F238E27FC236}">
                <a16:creationId xmlns:a16="http://schemas.microsoft.com/office/drawing/2014/main" id="{0FA52B1A-D124-4B50-936D-C91193581C20}"/>
              </a:ext>
            </a:extLst>
          </p:cNvPr>
          <p:cNvSpPr txBox="1"/>
          <p:nvPr/>
        </p:nvSpPr>
        <p:spPr>
          <a:xfrm>
            <a:off x="688945" y="2578114"/>
            <a:ext cx="2018702" cy="1056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 in the Solar System—it’s only a bit larger than the Moon </a:t>
            </a:r>
          </a:p>
        </p:txBody>
      </p:sp>
      <p:cxnSp>
        <p:nvCxnSpPr>
          <p:cNvPr id="13" name="Google Shape;1890;p37">
            <a:extLst>
              <a:ext uri="{FF2B5EF4-FFF2-40B4-BE49-F238E27FC236}">
                <a16:creationId xmlns:a16="http://schemas.microsoft.com/office/drawing/2014/main" id="{8496E1F9-71CF-4CB1-BD06-5D406E21320C}"/>
              </a:ext>
            </a:extLst>
          </p:cNvPr>
          <p:cNvCxnSpPr/>
          <p:nvPr/>
        </p:nvCxnSpPr>
        <p:spPr>
          <a:xfrm>
            <a:off x="695702" y="1986168"/>
            <a:ext cx="2733298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round/>
            <a:tailEnd type="arrow"/>
          </a:ln>
        </p:spPr>
      </p:cxnSp>
      <p:cxnSp>
        <p:nvCxnSpPr>
          <p:cNvPr id="14" name="Google Shape;1891;p37">
            <a:extLst>
              <a:ext uri="{FF2B5EF4-FFF2-40B4-BE49-F238E27FC236}">
                <a16:creationId xmlns:a16="http://schemas.microsoft.com/office/drawing/2014/main" id="{F359A5F1-939E-4F7B-9496-BEDE7CFE8A8A}"/>
              </a:ext>
            </a:extLst>
          </p:cNvPr>
          <p:cNvCxnSpPr/>
          <p:nvPr/>
        </p:nvCxnSpPr>
        <p:spPr>
          <a:xfrm rot="10799991">
            <a:off x="5050707" y="3842866"/>
            <a:ext cx="3470102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round/>
            <a:tailEnd type="arrow"/>
          </a:ln>
        </p:spPr>
      </p:cxn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oogle Shape;1896;p38">
            <a:extLst>
              <a:ext uri="{FF2B5EF4-FFF2-40B4-BE49-F238E27FC236}">
                <a16:creationId xmlns:a16="http://schemas.microsoft.com/office/drawing/2014/main" id="{2A02C2F0-9031-43FE-B4F5-16EB6B78608C}"/>
              </a:ext>
            </a:extLst>
          </p:cNvPr>
          <p:cNvGrpSpPr/>
          <p:nvPr/>
        </p:nvGrpSpPr>
        <p:grpSpPr>
          <a:xfrm>
            <a:off x="6578138" y="1735640"/>
            <a:ext cx="601502" cy="2496504"/>
            <a:chOff x="6578138" y="1735640"/>
            <a:chExt cx="601502" cy="2496504"/>
          </a:xfrm>
        </p:grpSpPr>
        <p:cxnSp>
          <p:nvCxnSpPr>
            <p:cNvPr id="3" name="Google Shape;1897;p38">
              <a:extLst>
                <a:ext uri="{FF2B5EF4-FFF2-40B4-BE49-F238E27FC236}">
                  <a16:creationId xmlns:a16="http://schemas.microsoft.com/office/drawing/2014/main" id="{0684FD99-E680-4700-8DC0-C164DD50A361}"/>
                </a:ext>
              </a:extLst>
            </p:cNvPr>
            <p:cNvCxnSpPr/>
            <p:nvPr/>
          </p:nvCxnSpPr>
          <p:spPr>
            <a:xfrm>
              <a:off x="6578138" y="1735640"/>
              <a:ext cx="601502" cy="0"/>
            </a:xfrm>
            <a:prstGeom prst="straightConnector1">
              <a:avLst/>
            </a:prstGeom>
            <a:noFill/>
            <a:ln w="19046" cap="flat">
              <a:solidFill>
                <a:srgbClr val="000000"/>
              </a:solidFill>
              <a:prstDash val="solid"/>
              <a:round/>
              <a:headEnd type="arrow"/>
            </a:ln>
          </p:spPr>
        </p:cxnSp>
        <p:cxnSp>
          <p:nvCxnSpPr>
            <p:cNvPr id="4" name="Google Shape;1898;p38">
              <a:extLst>
                <a:ext uri="{FF2B5EF4-FFF2-40B4-BE49-F238E27FC236}">
                  <a16:creationId xmlns:a16="http://schemas.microsoft.com/office/drawing/2014/main" id="{59688856-5A6A-4696-83CF-74736AC9DDFE}"/>
                </a:ext>
              </a:extLst>
            </p:cNvPr>
            <p:cNvCxnSpPr/>
            <p:nvPr/>
          </p:nvCxnSpPr>
          <p:spPr>
            <a:xfrm>
              <a:off x="6578138" y="2586471"/>
              <a:ext cx="601502" cy="0"/>
            </a:xfrm>
            <a:prstGeom prst="straightConnector1">
              <a:avLst/>
            </a:prstGeom>
            <a:noFill/>
            <a:ln w="19046" cap="flat">
              <a:solidFill>
                <a:srgbClr val="000000"/>
              </a:solidFill>
              <a:prstDash val="solid"/>
              <a:round/>
              <a:headEnd type="arrow"/>
            </a:ln>
          </p:spPr>
        </p:cxnSp>
        <p:cxnSp>
          <p:nvCxnSpPr>
            <p:cNvPr id="5" name="Google Shape;1899;p38">
              <a:extLst>
                <a:ext uri="{FF2B5EF4-FFF2-40B4-BE49-F238E27FC236}">
                  <a16:creationId xmlns:a16="http://schemas.microsoft.com/office/drawing/2014/main" id="{A310FD3F-0757-4732-8E0F-259A23FD5DCC}"/>
                </a:ext>
              </a:extLst>
            </p:cNvPr>
            <p:cNvCxnSpPr/>
            <p:nvPr/>
          </p:nvCxnSpPr>
          <p:spPr>
            <a:xfrm>
              <a:off x="6578138" y="3393868"/>
              <a:ext cx="601502" cy="0"/>
            </a:xfrm>
            <a:prstGeom prst="straightConnector1">
              <a:avLst/>
            </a:prstGeom>
            <a:noFill/>
            <a:ln w="19046" cap="flat">
              <a:solidFill>
                <a:srgbClr val="000000"/>
              </a:solidFill>
              <a:prstDash val="solid"/>
              <a:round/>
              <a:headEnd type="arrow"/>
            </a:ln>
          </p:spPr>
        </p:cxnSp>
        <p:cxnSp>
          <p:nvCxnSpPr>
            <p:cNvPr id="6" name="Google Shape;1900;p38">
              <a:extLst>
                <a:ext uri="{FF2B5EF4-FFF2-40B4-BE49-F238E27FC236}">
                  <a16:creationId xmlns:a16="http://schemas.microsoft.com/office/drawing/2014/main" id="{B981EF66-2784-4419-BF5B-4D3C6BF43101}"/>
                </a:ext>
              </a:extLst>
            </p:cNvPr>
            <p:cNvCxnSpPr/>
            <p:nvPr/>
          </p:nvCxnSpPr>
          <p:spPr>
            <a:xfrm>
              <a:off x="6578138" y="4232144"/>
              <a:ext cx="601502" cy="0"/>
            </a:xfrm>
            <a:prstGeom prst="straightConnector1">
              <a:avLst/>
            </a:prstGeom>
            <a:noFill/>
            <a:ln w="19046" cap="flat">
              <a:solidFill>
                <a:srgbClr val="000000"/>
              </a:solidFill>
              <a:prstDash val="solid"/>
              <a:round/>
              <a:headEnd type="arrow"/>
            </a:ln>
          </p:spPr>
        </p:cxnSp>
      </p:grpSp>
      <p:sp>
        <p:nvSpPr>
          <p:cNvPr id="7" name="Google Shape;1901;p38">
            <a:extLst>
              <a:ext uri="{FF2B5EF4-FFF2-40B4-BE49-F238E27FC236}">
                <a16:creationId xmlns:a16="http://schemas.microsoft.com/office/drawing/2014/main" id="{67B46B5A-C082-4961-9D66-3A38AFB3BB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sp>
        <p:nvSpPr>
          <p:cNvPr id="8" name="Google Shape;1902;p38">
            <a:extLst>
              <a:ext uri="{FF2B5EF4-FFF2-40B4-BE49-F238E27FC236}">
                <a16:creationId xmlns:a16="http://schemas.microsoft.com/office/drawing/2014/main" id="{3A9B25E3-CBC5-434E-A07F-C7E0881FBCBA}"/>
              </a:ext>
            </a:extLst>
          </p:cNvPr>
          <p:cNvSpPr/>
          <p:nvPr/>
        </p:nvSpPr>
        <p:spPr>
          <a:xfrm>
            <a:off x="658797" y="1483165"/>
            <a:ext cx="4144966" cy="539989"/>
          </a:xfrm>
          <a:custGeom>
            <a:gdLst>
              <a:gd name="f0" fmla="val w"/>
              <a:gd name="f1" fmla="val h"/>
              <a:gd name="f2" fmla="val 0"/>
              <a:gd name="f3" fmla="val 134697"/>
              <a:gd name="f4" fmla="val 30923"/>
              <a:gd name="f5" fmla="val 134696"/>
              <a:gd name="f6" fmla="val 15344"/>
              <a:gd name="f7" fmla="val 118652"/>
              <a:gd name="f8" fmla="val 30922"/>
              <a:gd name="f9" fmla="*/ f0 1 134697"/>
              <a:gd name="f10" fmla="*/ f1 1 30923"/>
              <a:gd name="f11" fmla="val f2"/>
              <a:gd name="f12" fmla="val f3"/>
              <a:gd name="f13" fmla="val f4"/>
              <a:gd name="f14" fmla="+- f13 0 f11"/>
              <a:gd name="f15" fmla="+- f12 0 f11"/>
              <a:gd name="f16" fmla="*/ f15 1 134697"/>
              <a:gd name="f17" fmla="*/ f14 1 30923"/>
              <a:gd name="f18" fmla="*/ f11 1 f16"/>
              <a:gd name="f19" fmla="*/ f12 1 f16"/>
              <a:gd name="f20" fmla="*/ f11 1 f17"/>
              <a:gd name="f21" fmla="*/ f13 1 f17"/>
              <a:gd name="f22" fmla="*/ f18 f9 1"/>
              <a:gd name="f23" fmla="*/ f19 f9 1"/>
              <a:gd name="f24" fmla="*/ f21 f10 1"/>
              <a:gd name="f25" fmla="*/ f20 f1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134697" h="30923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2" y="f2"/>
                </a:lnTo>
                <a:lnTo>
                  <a:pt x="f7" y="f2"/>
                </a:lnTo>
                <a:lnTo>
                  <a:pt x="f5" y="f6"/>
                </a:lnTo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903;p38">
            <a:extLst>
              <a:ext uri="{FF2B5EF4-FFF2-40B4-BE49-F238E27FC236}">
                <a16:creationId xmlns:a16="http://schemas.microsoft.com/office/drawing/2014/main" id="{82A40B51-9FD4-4247-BBB0-5D438F7EA192}"/>
              </a:ext>
            </a:extLst>
          </p:cNvPr>
          <p:cNvSpPr/>
          <p:nvPr/>
        </p:nvSpPr>
        <p:spPr>
          <a:xfrm>
            <a:off x="658797" y="2310935"/>
            <a:ext cx="4144966" cy="539413"/>
          </a:xfrm>
          <a:custGeom>
            <a:gdLst>
              <a:gd name="f0" fmla="val w"/>
              <a:gd name="f1" fmla="val h"/>
              <a:gd name="f2" fmla="val 0"/>
              <a:gd name="f3" fmla="val 134697"/>
              <a:gd name="f4" fmla="val 30890"/>
              <a:gd name="f5" fmla="val 134696"/>
              <a:gd name="f6" fmla="val 15345"/>
              <a:gd name="f7" fmla="val 118652"/>
              <a:gd name="f8" fmla="val 30889"/>
              <a:gd name="f9" fmla="val 1"/>
              <a:gd name="f10" fmla="*/ f0 1 134697"/>
              <a:gd name="f11" fmla="*/ f1 1 30890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134697"/>
              <a:gd name="f18" fmla="*/ f15 1 30890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34697" h="3089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2" y="f9"/>
                </a:lnTo>
                <a:lnTo>
                  <a:pt x="f7" y="f9"/>
                </a:lnTo>
                <a:lnTo>
                  <a:pt x="f5" y="f6"/>
                </a:lnTo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904;p38">
            <a:extLst>
              <a:ext uri="{FF2B5EF4-FFF2-40B4-BE49-F238E27FC236}">
                <a16:creationId xmlns:a16="http://schemas.microsoft.com/office/drawing/2014/main" id="{FE0CC14B-8830-4B03-9DE2-E8EB0E686D69}"/>
              </a:ext>
            </a:extLst>
          </p:cNvPr>
          <p:cNvSpPr/>
          <p:nvPr/>
        </p:nvSpPr>
        <p:spPr>
          <a:xfrm>
            <a:off x="658797" y="3965926"/>
            <a:ext cx="4144966" cy="539413"/>
          </a:xfrm>
          <a:custGeom>
            <a:gdLst>
              <a:gd name="f0" fmla="val w"/>
              <a:gd name="f1" fmla="val h"/>
              <a:gd name="f2" fmla="val 0"/>
              <a:gd name="f3" fmla="val 134697"/>
              <a:gd name="f4" fmla="val 30890"/>
              <a:gd name="f5" fmla="val 134696"/>
              <a:gd name="f6" fmla="val 15345"/>
              <a:gd name="f7" fmla="val 118652"/>
              <a:gd name="f8" fmla="val 30889"/>
              <a:gd name="f9" fmla="*/ f0 1 134697"/>
              <a:gd name="f10" fmla="*/ f1 1 30890"/>
              <a:gd name="f11" fmla="val f2"/>
              <a:gd name="f12" fmla="val f3"/>
              <a:gd name="f13" fmla="val f4"/>
              <a:gd name="f14" fmla="+- f13 0 f11"/>
              <a:gd name="f15" fmla="+- f12 0 f11"/>
              <a:gd name="f16" fmla="*/ f15 1 134697"/>
              <a:gd name="f17" fmla="*/ f14 1 30890"/>
              <a:gd name="f18" fmla="*/ f11 1 f16"/>
              <a:gd name="f19" fmla="*/ f12 1 f16"/>
              <a:gd name="f20" fmla="*/ f11 1 f17"/>
              <a:gd name="f21" fmla="*/ f13 1 f17"/>
              <a:gd name="f22" fmla="*/ f18 f9 1"/>
              <a:gd name="f23" fmla="*/ f19 f9 1"/>
              <a:gd name="f24" fmla="*/ f21 f10 1"/>
              <a:gd name="f25" fmla="*/ f20 f1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134697" h="3089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2" y="f2"/>
                </a:lnTo>
                <a:lnTo>
                  <a:pt x="f7" y="f2"/>
                </a:lnTo>
                <a:lnTo>
                  <a:pt x="f5" y="f6"/>
                </a:lnTo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905;p38">
            <a:extLst>
              <a:ext uri="{FF2B5EF4-FFF2-40B4-BE49-F238E27FC236}">
                <a16:creationId xmlns:a16="http://schemas.microsoft.com/office/drawing/2014/main" id="{B4C6B476-FFA3-4412-88BF-5C0171AAE268}"/>
              </a:ext>
            </a:extLst>
          </p:cNvPr>
          <p:cNvSpPr/>
          <p:nvPr/>
        </p:nvSpPr>
        <p:spPr>
          <a:xfrm>
            <a:off x="658797" y="3138732"/>
            <a:ext cx="4144966" cy="539395"/>
          </a:xfrm>
          <a:custGeom>
            <a:gdLst>
              <a:gd name="f0" fmla="val w"/>
              <a:gd name="f1" fmla="val h"/>
              <a:gd name="f2" fmla="val 0"/>
              <a:gd name="f3" fmla="val 134697"/>
              <a:gd name="f4" fmla="val 30889"/>
              <a:gd name="f5" fmla="val 134696"/>
              <a:gd name="f6" fmla="val 15345"/>
              <a:gd name="f7" fmla="val 118652"/>
              <a:gd name="f8" fmla="*/ f0 1 134697"/>
              <a:gd name="f9" fmla="*/ f1 1 30889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134697"/>
              <a:gd name="f16" fmla="*/ f13 1 30889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134697" h="30889">
                <a:moveTo>
                  <a:pt x="f5" y="f6"/>
                </a:moveTo>
                <a:lnTo>
                  <a:pt x="f7" y="f4"/>
                </a:lnTo>
                <a:lnTo>
                  <a:pt x="f2" y="f4"/>
                </a:lnTo>
                <a:lnTo>
                  <a:pt x="f2" y="f2"/>
                </a:lnTo>
                <a:lnTo>
                  <a:pt x="f7" y="f2"/>
                </a:lnTo>
                <a:lnTo>
                  <a:pt x="f5" y="f6"/>
                </a:lnTo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2" name="Google Shape;1906;p38">
            <a:extLst>
              <a:ext uri="{FF2B5EF4-FFF2-40B4-BE49-F238E27FC236}">
                <a16:creationId xmlns:a16="http://schemas.microsoft.com/office/drawing/2014/main" id="{C7FB1A61-8FE2-456B-A161-8DAEFFCE74D5}"/>
              </a:ext>
            </a:extLst>
          </p:cNvPr>
          <p:cNvGrpSpPr/>
          <p:nvPr/>
        </p:nvGrpSpPr>
        <p:grpSpPr>
          <a:xfrm>
            <a:off x="7068247" y="2388449"/>
            <a:ext cx="1375111" cy="836118"/>
            <a:chOff x="7068247" y="2388449"/>
            <a:chExt cx="1375111" cy="836118"/>
          </a:xfrm>
        </p:grpSpPr>
        <p:sp>
          <p:nvSpPr>
            <p:cNvPr id="13" name="Google Shape;1907;p38">
              <a:extLst>
                <a:ext uri="{FF2B5EF4-FFF2-40B4-BE49-F238E27FC236}">
                  <a16:creationId xmlns:a16="http://schemas.microsoft.com/office/drawing/2014/main" id="{8D354F90-58FB-4358-A293-2222521C6763}"/>
                </a:ext>
              </a:extLst>
            </p:cNvPr>
            <p:cNvSpPr/>
            <p:nvPr/>
          </p:nvSpPr>
          <p:spPr>
            <a:xfrm flipH="1">
              <a:off x="7068247" y="2388449"/>
              <a:ext cx="1375111" cy="836118"/>
            </a:xfrm>
            <a:custGeom>
              <a:gdLst>
                <a:gd name="f0" fmla="val w"/>
                <a:gd name="f1" fmla="val h"/>
                <a:gd name="f2" fmla="val 0"/>
                <a:gd name="f3" fmla="val 65781"/>
                <a:gd name="f4" fmla="val 104209"/>
                <a:gd name="f5" fmla="val 104208"/>
                <a:gd name="f6" fmla="*/ f0 1 65781"/>
                <a:gd name="f7" fmla="*/ f1 1 1042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5781"/>
                <a:gd name="f14" fmla="*/ f11 1 1042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5781" h="104209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908;p38">
              <a:extLst>
                <a:ext uri="{FF2B5EF4-FFF2-40B4-BE49-F238E27FC236}">
                  <a16:creationId xmlns:a16="http://schemas.microsoft.com/office/drawing/2014/main" id="{E25CF592-5ACB-402E-9832-4FC8F7F583C0}"/>
                </a:ext>
              </a:extLst>
            </p:cNvPr>
            <p:cNvSpPr/>
            <p:nvPr/>
          </p:nvSpPr>
          <p:spPr>
            <a:xfrm flipH="1">
              <a:off x="8231346" y="2453234"/>
              <a:ext cx="73225" cy="114171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909;p38">
              <a:extLst>
                <a:ext uri="{FF2B5EF4-FFF2-40B4-BE49-F238E27FC236}">
                  <a16:creationId xmlns:a16="http://schemas.microsoft.com/office/drawing/2014/main" id="{86A68E32-1F57-4390-8489-960E866E62BC}"/>
                </a:ext>
              </a:extLst>
            </p:cNvPr>
            <p:cNvSpPr/>
            <p:nvPr/>
          </p:nvSpPr>
          <p:spPr>
            <a:xfrm flipH="1">
              <a:off x="8060481" y="2453234"/>
              <a:ext cx="73252" cy="114171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*/ f0 1 3504"/>
                <a:gd name="f8" fmla="*/ f1 1 64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910;p38">
              <a:extLst>
                <a:ext uri="{FF2B5EF4-FFF2-40B4-BE49-F238E27FC236}">
                  <a16:creationId xmlns:a16="http://schemas.microsoft.com/office/drawing/2014/main" id="{0BD79D26-E98E-43F5-8385-66A969E4ADE7}"/>
                </a:ext>
              </a:extLst>
            </p:cNvPr>
            <p:cNvSpPr/>
            <p:nvPr/>
          </p:nvSpPr>
          <p:spPr>
            <a:xfrm flipH="1">
              <a:off x="7890330" y="2453234"/>
              <a:ext cx="72539" cy="114171"/>
            </a:xfrm>
            <a:custGeom>
              <a:gdLst>
                <a:gd name="f0" fmla="val w"/>
                <a:gd name="f1" fmla="val h"/>
                <a:gd name="f2" fmla="val 0"/>
                <a:gd name="f3" fmla="val 3470"/>
                <a:gd name="f4" fmla="val 6472"/>
                <a:gd name="f5" fmla="val 1"/>
                <a:gd name="f6" fmla="val 3469"/>
                <a:gd name="f7" fmla="*/ f0 1 3470"/>
                <a:gd name="f8" fmla="*/ f1 1 64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70"/>
                <a:gd name="f15" fmla="*/ f12 1 64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70" h="6472">
                  <a:moveTo>
                    <a:pt x="f2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911;p38">
              <a:extLst>
                <a:ext uri="{FF2B5EF4-FFF2-40B4-BE49-F238E27FC236}">
                  <a16:creationId xmlns:a16="http://schemas.microsoft.com/office/drawing/2014/main" id="{611C0718-8A40-46D2-9045-37844250ECC2}"/>
                </a:ext>
              </a:extLst>
            </p:cNvPr>
            <p:cNvSpPr/>
            <p:nvPr/>
          </p:nvSpPr>
          <p:spPr>
            <a:xfrm flipH="1">
              <a:off x="7719492" y="2453234"/>
              <a:ext cx="73225" cy="114171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912;p38">
              <a:extLst>
                <a:ext uri="{FF2B5EF4-FFF2-40B4-BE49-F238E27FC236}">
                  <a16:creationId xmlns:a16="http://schemas.microsoft.com/office/drawing/2014/main" id="{3D97EC15-8183-44DB-BA13-A759CC7F4744}"/>
                </a:ext>
              </a:extLst>
            </p:cNvPr>
            <p:cNvSpPr/>
            <p:nvPr/>
          </p:nvSpPr>
          <p:spPr>
            <a:xfrm flipH="1">
              <a:off x="7548628" y="2453234"/>
              <a:ext cx="73252" cy="114171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*/ f0 1 3504"/>
                <a:gd name="f8" fmla="*/ f1 1 64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913;p38">
              <a:extLst>
                <a:ext uri="{FF2B5EF4-FFF2-40B4-BE49-F238E27FC236}">
                  <a16:creationId xmlns:a16="http://schemas.microsoft.com/office/drawing/2014/main" id="{FD71BEA8-11F7-47A9-9E06-1617E5793CAE}"/>
                </a:ext>
              </a:extLst>
            </p:cNvPr>
            <p:cNvSpPr/>
            <p:nvPr/>
          </p:nvSpPr>
          <p:spPr>
            <a:xfrm flipH="1">
              <a:off x="7377781" y="2453234"/>
              <a:ext cx="73225" cy="114171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914;p38">
              <a:extLst>
                <a:ext uri="{FF2B5EF4-FFF2-40B4-BE49-F238E27FC236}">
                  <a16:creationId xmlns:a16="http://schemas.microsoft.com/office/drawing/2014/main" id="{58B01CAA-AFEA-4E41-AF23-F3E89F96F2AA}"/>
                </a:ext>
              </a:extLst>
            </p:cNvPr>
            <p:cNvSpPr/>
            <p:nvPr/>
          </p:nvSpPr>
          <p:spPr>
            <a:xfrm flipH="1">
              <a:off x="7206925" y="2453234"/>
              <a:ext cx="73252" cy="114171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*/ f0 1 3504"/>
                <a:gd name="f8" fmla="*/ f1 1 64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915;p38">
              <a:extLst>
                <a:ext uri="{FF2B5EF4-FFF2-40B4-BE49-F238E27FC236}">
                  <a16:creationId xmlns:a16="http://schemas.microsoft.com/office/drawing/2014/main" id="{98EF3978-EF86-4F93-935A-51BA83CDE6CE}"/>
                </a:ext>
              </a:extLst>
            </p:cNvPr>
            <p:cNvSpPr/>
            <p:nvPr/>
          </p:nvSpPr>
          <p:spPr>
            <a:xfrm flipH="1">
              <a:off x="8231346" y="2652729"/>
              <a:ext cx="73225" cy="114190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916;p38">
              <a:extLst>
                <a:ext uri="{FF2B5EF4-FFF2-40B4-BE49-F238E27FC236}">
                  <a16:creationId xmlns:a16="http://schemas.microsoft.com/office/drawing/2014/main" id="{43879C31-1C02-4F6E-B58E-5FA9CE3ADD9A}"/>
                </a:ext>
              </a:extLst>
            </p:cNvPr>
            <p:cNvSpPr/>
            <p:nvPr/>
          </p:nvSpPr>
          <p:spPr>
            <a:xfrm flipH="1">
              <a:off x="8060481" y="2652729"/>
              <a:ext cx="73252" cy="114190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917;p38">
              <a:extLst>
                <a:ext uri="{FF2B5EF4-FFF2-40B4-BE49-F238E27FC236}">
                  <a16:creationId xmlns:a16="http://schemas.microsoft.com/office/drawing/2014/main" id="{C20A32AE-8C36-4E10-9C4A-F4CB5A718943}"/>
                </a:ext>
              </a:extLst>
            </p:cNvPr>
            <p:cNvSpPr/>
            <p:nvPr/>
          </p:nvSpPr>
          <p:spPr>
            <a:xfrm flipH="1">
              <a:off x="7890330" y="2652729"/>
              <a:ext cx="72539" cy="114190"/>
            </a:xfrm>
            <a:custGeom>
              <a:gdLst>
                <a:gd name="f0" fmla="val w"/>
                <a:gd name="f1" fmla="val h"/>
                <a:gd name="f2" fmla="val 0"/>
                <a:gd name="f3" fmla="val 3470"/>
                <a:gd name="f4" fmla="val 6473"/>
                <a:gd name="f5" fmla="val 1"/>
                <a:gd name="f6" fmla="val 3469"/>
                <a:gd name="f7" fmla="val 6472"/>
                <a:gd name="f8" fmla="*/ f0 1 3470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70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70" h="6472">
                  <a:moveTo>
                    <a:pt x="f2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2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918;p38">
              <a:extLst>
                <a:ext uri="{FF2B5EF4-FFF2-40B4-BE49-F238E27FC236}">
                  <a16:creationId xmlns:a16="http://schemas.microsoft.com/office/drawing/2014/main" id="{701AFBE9-24CC-4C81-AE38-54DCC91CB639}"/>
                </a:ext>
              </a:extLst>
            </p:cNvPr>
            <p:cNvSpPr/>
            <p:nvPr/>
          </p:nvSpPr>
          <p:spPr>
            <a:xfrm flipH="1">
              <a:off x="7719492" y="2652729"/>
              <a:ext cx="73225" cy="114190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919;p38">
              <a:extLst>
                <a:ext uri="{FF2B5EF4-FFF2-40B4-BE49-F238E27FC236}">
                  <a16:creationId xmlns:a16="http://schemas.microsoft.com/office/drawing/2014/main" id="{3925F1D4-195E-485A-800D-3D070AD50B12}"/>
                </a:ext>
              </a:extLst>
            </p:cNvPr>
            <p:cNvSpPr/>
            <p:nvPr/>
          </p:nvSpPr>
          <p:spPr>
            <a:xfrm flipH="1">
              <a:off x="7548628" y="2652729"/>
              <a:ext cx="73252" cy="114190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920;p38">
              <a:extLst>
                <a:ext uri="{FF2B5EF4-FFF2-40B4-BE49-F238E27FC236}">
                  <a16:creationId xmlns:a16="http://schemas.microsoft.com/office/drawing/2014/main" id="{30CCB1F0-A907-460A-B576-B3696A65AF28}"/>
                </a:ext>
              </a:extLst>
            </p:cNvPr>
            <p:cNvSpPr/>
            <p:nvPr/>
          </p:nvSpPr>
          <p:spPr>
            <a:xfrm flipH="1">
              <a:off x="7377781" y="2652729"/>
              <a:ext cx="73225" cy="114190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921;p38">
              <a:extLst>
                <a:ext uri="{FF2B5EF4-FFF2-40B4-BE49-F238E27FC236}">
                  <a16:creationId xmlns:a16="http://schemas.microsoft.com/office/drawing/2014/main" id="{B7D27367-B50E-4B8D-993F-E49B7232ECA5}"/>
                </a:ext>
              </a:extLst>
            </p:cNvPr>
            <p:cNvSpPr/>
            <p:nvPr/>
          </p:nvSpPr>
          <p:spPr>
            <a:xfrm flipH="1">
              <a:off x="7206925" y="2652729"/>
              <a:ext cx="73252" cy="114190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922;p38">
              <a:extLst>
                <a:ext uri="{FF2B5EF4-FFF2-40B4-BE49-F238E27FC236}">
                  <a16:creationId xmlns:a16="http://schemas.microsoft.com/office/drawing/2014/main" id="{26D70373-59E9-4612-A915-0F345B46D139}"/>
                </a:ext>
              </a:extLst>
            </p:cNvPr>
            <p:cNvSpPr/>
            <p:nvPr/>
          </p:nvSpPr>
          <p:spPr>
            <a:xfrm flipH="1">
              <a:off x="8231346" y="2852223"/>
              <a:ext cx="73225" cy="113586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923;p38">
              <a:extLst>
                <a:ext uri="{FF2B5EF4-FFF2-40B4-BE49-F238E27FC236}">
                  <a16:creationId xmlns:a16="http://schemas.microsoft.com/office/drawing/2014/main" id="{0441508F-BCD7-4B76-97B1-FEF7F10F9D34}"/>
                </a:ext>
              </a:extLst>
            </p:cNvPr>
            <p:cNvSpPr/>
            <p:nvPr/>
          </p:nvSpPr>
          <p:spPr>
            <a:xfrm flipH="1">
              <a:off x="8060481" y="2852223"/>
              <a:ext cx="73252" cy="113586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924;p38">
              <a:extLst>
                <a:ext uri="{FF2B5EF4-FFF2-40B4-BE49-F238E27FC236}">
                  <a16:creationId xmlns:a16="http://schemas.microsoft.com/office/drawing/2014/main" id="{6DABDCA0-0A28-43B9-9C69-B4A4A09895FC}"/>
                </a:ext>
              </a:extLst>
            </p:cNvPr>
            <p:cNvSpPr/>
            <p:nvPr/>
          </p:nvSpPr>
          <p:spPr>
            <a:xfrm flipH="1">
              <a:off x="7890330" y="2852223"/>
              <a:ext cx="72539" cy="113586"/>
            </a:xfrm>
            <a:custGeom>
              <a:gdLst>
                <a:gd name="f0" fmla="val w"/>
                <a:gd name="f1" fmla="val h"/>
                <a:gd name="f2" fmla="val 0"/>
                <a:gd name="f3" fmla="val 3470"/>
                <a:gd name="f4" fmla="val 6439"/>
                <a:gd name="f5" fmla="val 1"/>
                <a:gd name="f6" fmla="val 3469"/>
                <a:gd name="f7" fmla="*/ f0 1 3470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70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70" h="6438">
                  <a:moveTo>
                    <a:pt x="f2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925;p38">
              <a:extLst>
                <a:ext uri="{FF2B5EF4-FFF2-40B4-BE49-F238E27FC236}">
                  <a16:creationId xmlns:a16="http://schemas.microsoft.com/office/drawing/2014/main" id="{45DA2217-10BB-4B62-9DFE-C97DDFF2E559}"/>
                </a:ext>
              </a:extLst>
            </p:cNvPr>
            <p:cNvSpPr/>
            <p:nvPr/>
          </p:nvSpPr>
          <p:spPr>
            <a:xfrm flipH="1">
              <a:off x="7719492" y="2852223"/>
              <a:ext cx="73225" cy="113586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926;p38">
              <a:extLst>
                <a:ext uri="{FF2B5EF4-FFF2-40B4-BE49-F238E27FC236}">
                  <a16:creationId xmlns:a16="http://schemas.microsoft.com/office/drawing/2014/main" id="{0D7BA0FA-33FC-49AD-9A20-1A3F37D5209C}"/>
                </a:ext>
              </a:extLst>
            </p:cNvPr>
            <p:cNvSpPr/>
            <p:nvPr/>
          </p:nvSpPr>
          <p:spPr>
            <a:xfrm flipH="1">
              <a:off x="7548628" y="2852223"/>
              <a:ext cx="73252" cy="113586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927;p38">
              <a:extLst>
                <a:ext uri="{FF2B5EF4-FFF2-40B4-BE49-F238E27FC236}">
                  <a16:creationId xmlns:a16="http://schemas.microsoft.com/office/drawing/2014/main" id="{76D540E9-A7F2-4EC5-BCEC-6C266AFD8676}"/>
                </a:ext>
              </a:extLst>
            </p:cNvPr>
            <p:cNvSpPr/>
            <p:nvPr/>
          </p:nvSpPr>
          <p:spPr>
            <a:xfrm flipH="1">
              <a:off x="7377781" y="2852223"/>
              <a:ext cx="73225" cy="113586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928;p38">
              <a:extLst>
                <a:ext uri="{FF2B5EF4-FFF2-40B4-BE49-F238E27FC236}">
                  <a16:creationId xmlns:a16="http://schemas.microsoft.com/office/drawing/2014/main" id="{B11D40DC-0EA1-4793-9C03-62BF622DF84A}"/>
                </a:ext>
              </a:extLst>
            </p:cNvPr>
            <p:cNvSpPr/>
            <p:nvPr/>
          </p:nvSpPr>
          <p:spPr>
            <a:xfrm flipH="1">
              <a:off x="7206925" y="2852223"/>
              <a:ext cx="73252" cy="113586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929;p38">
              <a:extLst>
                <a:ext uri="{FF2B5EF4-FFF2-40B4-BE49-F238E27FC236}">
                  <a16:creationId xmlns:a16="http://schemas.microsoft.com/office/drawing/2014/main" id="{E4211DFC-AC11-49E6-8E50-1AB18A56241D}"/>
                </a:ext>
              </a:extLst>
            </p:cNvPr>
            <p:cNvSpPr/>
            <p:nvPr/>
          </p:nvSpPr>
          <p:spPr>
            <a:xfrm flipH="1">
              <a:off x="8231346" y="3051736"/>
              <a:ext cx="73225" cy="113568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8"/>
                <a:gd name="f5" fmla="*/ f0 1 3503"/>
                <a:gd name="f6" fmla="*/ f1 1 6438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503"/>
                <a:gd name="f13" fmla="*/ f10 1 6438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930;p38">
              <a:extLst>
                <a:ext uri="{FF2B5EF4-FFF2-40B4-BE49-F238E27FC236}">
                  <a16:creationId xmlns:a16="http://schemas.microsoft.com/office/drawing/2014/main" id="{08BB3E1D-23F7-4DFF-BD73-B95438271733}"/>
                </a:ext>
              </a:extLst>
            </p:cNvPr>
            <p:cNvSpPr/>
            <p:nvPr/>
          </p:nvSpPr>
          <p:spPr>
            <a:xfrm flipH="1">
              <a:off x="8060481" y="3051736"/>
              <a:ext cx="73252" cy="113568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8"/>
                <a:gd name="f5" fmla="val 1"/>
                <a:gd name="f6" fmla="val 3503"/>
                <a:gd name="f7" fmla="*/ f0 1 3504"/>
                <a:gd name="f8" fmla="*/ f1 1 643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931;p38">
              <a:extLst>
                <a:ext uri="{FF2B5EF4-FFF2-40B4-BE49-F238E27FC236}">
                  <a16:creationId xmlns:a16="http://schemas.microsoft.com/office/drawing/2014/main" id="{1A68D2B6-3440-4907-9A8E-008B67D8AE92}"/>
                </a:ext>
              </a:extLst>
            </p:cNvPr>
            <p:cNvSpPr/>
            <p:nvPr/>
          </p:nvSpPr>
          <p:spPr>
            <a:xfrm flipH="1">
              <a:off x="7890330" y="3051736"/>
              <a:ext cx="72539" cy="113568"/>
            </a:xfrm>
            <a:custGeom>
              <a:gdLst>
                <a:gd name="f0" fmla="val w"/>
                <a:gd name="f1" fmla="val h"/>
                <a:gd name="f2" fmla="val 0"/>
                <a:gd name="f3" fmla="val 3470"/>
                <a:gd name="f4" fmla="val 6438"/>
                <a:gd name="f5" fmla="val 3469"/>
                <a:gd name="f6" fmla="*/ f0 1 3470"/>
                <a:gd name="f7" fmla="*/ f1 1 643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470"/>
                <a:gd name="f14" fmla="*/ f11 1 643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470" h="6438">
                  <a:moveTo>
                    <a:pt x="f2" y="f2"/>
                  </a:moveTo>
                  <a:lnTo>
                    <a:pt x="f5" y="f2"/>
                  </a:lnTo>
                  <a:lnTo>
                    <a:pt x="f5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932;p38">
              <a:extLst>
                <a:ext uri="{FF2B5EF4-FFF2-40B4-BE49-F238E27FC236}">
                  <a16:creationId xmlns:a16="http://schemas.microsoft.com/office/drawing/2014/main" id="{A264D9E6-E66E-43E1-A7C9-319A585686F9}"/>
                </a:ext>
              </a:extLst>
            </p:cNvPr>
            <p:cNvSpPr/>
            <p:nvPr/>
          </p:nvSpPr>
          <p:spPr>
            <a:xfrm flipH="1">
              <a:off x="7719492" y="3051736"/>
              <a:ext cx="73225" cy="113568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8"/>
                <a:gd name="f5" fmla="*/ f0 1 3503"/>
                <a:gd name="f6" fmla="*/ f1 1 6438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503"/>
                <a:gd name="f13" fmla="*/ f10 1 6438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933;p38">
              <a:extLst>
                <a:ext uri="{FF2B5EF4-FFF2-40B4-BE49-F238E27FC236}">
                  <a16:creationId xmlns:a16="http://schemas.microsoft.com/office/drawing/2014/main" id="{F9BA7C5A-3DA9-4580-B9B8-0790EA823D54}"/>
                </a:ext>
              </a:extLst>
            </p:cNvPr>
            <p:cNvSpPr/>
            <p:nvPr/>
          </p:nvSpPr>
          <p:spPr>
            <a:xfrm flipH="1">
              <a:off x="7548628" y="3051736"/>
              <a:ext cx="73252" cy="113568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8"/>
                <a:gd name="f5" fmla="val 1"/>
                <a:gd name="f6" fmla="val 3503"/>
                <a:gd name="f7" fmla="*/ f0 1 3504"/>
                <a:gd name="f8" fmla="*/ f1 1 643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934;p38">
              <a:extLst>
                <a:ext uri="{FF2B5EF4-FFF2-40B4-BE49-F238E27FC236}">
                  <a16:creationId xmlns:a16="http://schemas.microsoft.com/office/drawing/2014/main" id="{F1C422F9-2ACD-46E8-87CC-AA58A439991A}"/>
                </a:ext>
              </a:extLst>
            </p:cNvPr>
            <p:cNvSpPr/>
            <p:nvPr/>
          </p:nvSpPr>
          <p:spPr>
            <a:xfrm flipH="1">
              <a:off x="7377781" y="3051736"/>
              <a:ext cx="73225" cy="113568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8"/>
                <a:gd name="f5" fmla="*/ f0 1 3503"/>
                <a:gd name="f6" fmla="*/ f1 1 6438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503"/>
                <a:gd name="f13" fmla="*/ f10 1 6438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935;p38">
              <a:extLst>
                <a:ext uri="{FF2B5EF4-FFF2-40B4-BE49-F238E27FC236}">
                  <a16:creationId xmlns:a16="http://schemas.microsoft.com/office/drawing/2014/main" id="{DFC28B3F-C734-4D83-9A30-943C270C4282}"/>
                </a:ext>
              </a:extLst>
            </p:cNvPr>
            <p:cNvSpPr/>
            <p:nvPr/>
          </p:nvSpPr>
          <p:spPr>
            <a:xfrm flipH="1">
              <a:off x="7206925" y="3051736"/>
              <a:ext cx="73252" cy="113568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8"/>
                <a:gd name="f5" fmla="val 1"/>
                <a:gd name="f6" fmla="val 3503"/>
                <a:gd name="f7" fmla="*/ f0 1 3504"/>
                <a:gd name="f8" fmla="*/ f1 1 643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1936;p38">
            <a:extLst>
              <a:ext uri="{FF2B5EF4-FFF2-40B4-BE49-F238E27FC236}">
                <a16:creationId xmlns:a16="http://schemas.microsoft.com/office/drawing/2014/main" id="{725958C4-0EA3-400B-A793-032500A5F238}"/>
              </a:ext>
            </a:extLst>
          </p:cNvPr>
          <p:cNvGrpSpPr/>
          <p:nvPr/>
        </p:nvGrpSpPr>
        <p:grpSpPr>
          <a:xfrm>
            <a:off x="7068238" y="3225390"/>
            <a:ext cx="1375111" cy="869155"/>
            <a:chOff x="7068238" y="3225390"/>
            <a:chExt cx="1375111" cy="869155"/>
          </a:xfrm>
        </p:grpSpPr>
        <p:sp>
          <p:nvSpPr>
            <p:cNvPr id="43" name="Google Shape;1937;p38">
              <a:extLst>
                <a:ext uri="{FF2B5EF4-FFF2-40B4-BE49-F238E27FC236}">
                  <a16:creationId xmlns:a16="http://schemas.microsoft.com/office/drawing/2014/main" id="{530ACFEE-69C1-493B-AD30-66197D70AD53}"/>
                </a:ext>
              </a:extLst>
            </p:cNvPr>
            <p:cNvSpPr/>
            <p:nvPr/>
          </p:nvSpPr>
          <p:spPr>
            <a:xfrm flipH="1">
              <a:off x="7068238" y="3225390"/>
              <a:ext cx="1375111" cy="869155"/>
            </a:xfrm>
            <a:custGeom>
              <a:gdLst>
                <a:gd name="f0" fmla="val w"/>
                <a:gd name="f1" fmla="val h"/>
                <a:gd name="f2" fmla="val 0"/>
                <a:gd name="f3" fmla="val 65781"/>
                <a:gd name="f4" fmla="val 49270"/>
                <a:gd name="f5" fmla="val 1"/>
                <a:gd name="f6" fmla="val 49269"/>
                <a:gd name="f7" fmla="*/ f0 1 65781"/>
                <a:gd name="f8" fmla="*/ f1 1 4927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5781"/>
                <a:gd name="f15" fmla="*/ f12 1 4927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5781" h="49270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938;p38">
              <a:extLst>
                <a:ext uri="{FF2B5EF4-FFF2-40B4-BE49-F238E27FC236}">
                  <a16:creationId xmlns:a16="http://schemas.microsoft.com/office/drawing/2014/main" id="{378F0A74-FA5B-497E-995A-2EC1A9550F11}"/>
                </a:ext>
              </a:extLst>
            </p:cNvPr>
            <p:cNvSpPr/>
            <p:nvPr/>
          </p:nvSpPr>
          <p:spPr>
            <a:xfrm flipH="1">
              <a:off x="8231346" y="3308957"/>
              <a:ext cx="73225" cy="114171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939;p38">
              <a:extLst>
                <a:ext uri="{FF2B5EF4-FFF2-40B4-BE49-F238E27FC236}">
                  <a16:creationId xmlns:a16="http://schemas.microsoft.com/office/drawing/2014/main" id="{0AEFEED3-FB6D-4282-94BD-8BCB6030A147}"/>
                </a:ext>
              </a:extLst>
            </p:cNvPr>
            <p:cNvSpPr/>
            <p:nvPr/>
          </p:nvSpPr>
          <p:spPr>
            <a:xfrm flipH="1">
              <a:off x="8060481" y="3308957"/>
              <a:ext cx="73252" cy="114171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*/ f0 1 3504"/>
                <a:gd name="f8" fmla="*/ f1 1 64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940;p38">
              <a:extLst>
                <a:ext uri="{FF2B5EF4-FFF2-40B4-BE49-F238E27FC236}">
                  <a16:creationId xmlns:a16="http://schemas.microsoft.com/office/drawing/2014/main" id="{4BF50B5C-AF6F-476F-82F2-56A4410497AD}"/>
                </a:ext>
              </a:extLst>
            </p:cNvPr>
            <p:cNvSpPr/>
            <p:nvPr/>
          </p:nvSpPr>
          <p:spPr>
            <a:xfrm flipH="1">
              <a:off x="7890330" y="3308957"/>
              <a:ext cx="72539" cy="114171"/>
            </a:xfrm>
            <a:custGeom>
              <a:gdLst>
                <a:gd name="f0" fmla="val w"/>
                <a:gd name="f1" fmla="val h"/>
                <a:gd name="f2" fmla="val 0"/>
                <a:gd name="f3" fmla="val 3470"/>
                <a:gd name="f4" fmla="val 6472"/>
                <a:gd name="f5" fmla="val 1"/>
                <a:gd name="f6" fmla="val 3469"/>
                <a:gd name="f7" fmla="*/ f0 1 3470"/>
                <a:gd name="f8" fmla="*/ f1 1 64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70"/>
                <a:gd name="f15" fmla="*/ f12 1 64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70" h="6472">
                  <a:moveTo>
                    <a:pt x="f2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1941;p38">
              <a:extLst>
                <a:ext uri="{FF2B5EF4-FFF2-40B4-BE49-F238E27FC236}">
                  <a16:creationId xmlns:a16="http://schemas.microsoft.com/office/drawing/2014/main" id="{6AFB3316-3027-40C7-9DC3-5004678A8FC4}"/>
                </a:ext>
              </a:extLst>
            </p:cNvPr>
            <p:cNvSpPr/>
            <p:nvPr/>
          </p:nvSpPr>
          <p:spPr>
            <a:xfrm flipH="1">
              <a:off x="7719492" y="3308957"/>
              <a:ext cx="73225" cy="114171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942;p38">
              <a:extLst>
                <a:ext uri="{FF2B5EF4-FFF2-40B4-BE49-F238E27FC236}">
                  <a16:creationId xmlns:a16="http://schemas.microsoft.com/office/drawing/2014/main" id="{6FB93B75-2A0A-40EA-B506-AFF769E68316}"/>
                </a:ext>
              </a:extLst>
            </p:cNvPr>
            <p:cNvSpPr/>
            <p:nvPr/>
          </p:nvSpPr>
          <p:spPr>
            <a:xfrm flipH="1">
              <a:off x="7548628" y="3308957"/>
              <a:ext cx="73252" cy="114171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*/ f0 1 3504"/>
                <a:gd name="f8" fmla="*/ f1 1 64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943;p38">
              <a:extLst>
                <a:ext uri="{FF2B5EF4-FFF2-40B4-BE49-F238E27FC236}">
                  <a16:creationId xmlns:a16="http://schemas.microsoft.com/office/drawing/2014/main" id="{F3AA1EDF-2107-433F-B7E2-1A1462075669}"/>
                </a:ext>
              </a:extLst>
            </p:cNvPr>
            <p:cNvSpPr/>
            <p:nvPr/>
          </p:nvSpPr>
          <p:spPr>
            <a:xfrm flipH="1">
              <a:off x="7377781" y="3308957"/>
              <a:ext cx="73225" cy="114171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944;p38">
              <a:extLst>
                <a:ext uri="{FF2B5EF4-FFF2-40B4-BE49-F238E27FC236}">
                  <a16:creationId xmlns:a16="http://schemas.microsoft.com/office/drawing/2014/main" id="{FBFB062A-ED5B-42AA-9D5E-069BC7135429}"/>
                </a:ext>
              </a:extLst>
            </p:cNvPr>
            <p:cNvSpPr/>
            <p:nvPr/>
          </p:nvSpPr>
          <p:spPr>
            <a:xfrm flipH="1">
              <a:off x="7206925" y="3308957"/>
              <a:ext cx="73252" cy="114171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*/ f0 1 3504"/>
                <a:gd name="f8" fmla="*/ f1 1 64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945;p38">
              <a:extLst>
                <a:ext uri="{FF2B5EF4-FFF2-40B4-BE49-F238E27FC236}">
                  <a16:creationId xmlns:a16="http://schemas.microsoft.com/office/drawing/2014/main" id="{92943DE4-4621-4230-9DEC-02A5DAFC9637}"/>
                </a:ext>
              </a:extLst>
            </p:cNvPr>
            <p:cNvSpPr/>
            <p:nvPr/>
          </p:nvSpPr>
          <p:spPr>
            <a:xfrm flipH="1">
              <a:off x="8231346" y="3508452"/>
              <a:ext cx="73225" cy="113586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946;p38">
              <a:extLst>
                <a:ext uri="{FF2B5EF4-FFF2-40B4-BE49-F238E27FC236}">
                  <a16:creationId xmlns:a16="http://schemas.microsoft.com/office/drawing/2014/main" id="{8A3E26DD-0DDF-477C-A436-3BCA9C98BEE6}"/>
                </a:ext>
              </a:extLst>
            </p:cNvPr>
            <p:cNvSpPr/>
            <p:nvPr/>
          </p:nvSpPr>
          <p:spPr>
            <a:xfrm flipH="1">
              <a:off x="8060481" y="3508452"/>
              <a:ext cx="73252" cy="113586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947;p38">
              <a:extLst>
                <a:ext uri="{FF2B5EF4-FFF2-40B4-BE49-F238E27FC236}">
                  <a16:creationId xmlns:a16="http://schemas.microsoft.com/office/drawing/2014/main" id="{7128225B-C28F-4321-96A0-C69C7F6D147C}"/>
                </a:ext>
              </a:extLst>
            </p:cNvPr>
            <p:cNvSpPr/>
            <p:nvPr/>
          </p:nvSpPr>
          <p:spPr>
            <a:xfrm flipH="1">
              <a:off x="7890330" y="3508452"/>
              <a:ext cx="72539" cy="113586"/>
            </a:xfrm>
            <a:custGeom>
              <a:gdLst>
                <a:gd name="f0" fmla="val w"/>
                <a:gd name="f1" fmla="val h"/>
                <a:gd name="f2" fmla="val 0"/>
                <a:gd name="f3" fmla="val 3470"/>
                <a:gd name="f4" fmla="val 6439"/>
                <a:gd name="f5" fmla="val 1"/>
                <a:gd name="f6" fmla="val 3469"/>
                <a:gd name="f7" fmla="*/ f0 1 3470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70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70" h="6438">
                  <a:moveTo>
                    <a:pt x="f2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948;p38">
              <a:extLst>
                <a:ext uri="{FF2B5EF4-FFF2-40B4-BE49-F238E27FC236}">
                  <a16:creationId xmlns:a16="http://schemas.microsoft.com/office/drawing/2014/main" id="{65F7C7F5-F252-46ED-8FFF-5959DEC208C6}"/>
                </a:ext>
              </a:extLst>
            </p:cNvPr>
            <p:cNvSpPr/>
            <p:nvPr/>
          </p:nvSpPr>
          <p:spPr>
            <a:xfrm flipH="1">
              <a:off x="7719492" y="3508452"/>
              <a:ext cx="73225" cy="113586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1949;p38">
              <a:extLst>
                <a:ext uri="{FF2B5EF4-FFF2-40B4-BE49-F238E27FC236}">
                  <a16:creationId xmlns:a16="http://schemas.microsoft.com/office/drawing/2014/main" id="{BD45F85D-4926-4D80-8D64-DE6254C0AA7B}"/>
                </a:ext>
              </a:extLst>
            </p:cNvPr>
            <p:cNvSpPr/>
            <p:nvPr/>
          </p:nvSpPr>
          <p:spPr>
            <a:xfrm flipH="1">
              <a:off x="7548628" y="3508452"/>
              <a:ext cx="73252" cy="113586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950;p38">
              <a:extLst>
                <a:ext uri="{FF2B5EF4-FFF2-40B4-BE49-F238E27FC236}">
                  <a16:creationId xmlns:a16="http://schemas.microsoft.com/office/drawing/2014/main" id="{BAC5AC4B-9225-44ED-A76A-9AFC2C5222B4}"/>
                </a:ext>
              </a:extLst>
            </p:cNvPr>
            <p:cNvSpPr/>
            <p:nvPr/>
          </p:nvSpPr>
          <p:spPr>
            <a:xfrm flipH="1">
              <a:off x="7377781" y="3508452"/>
              <a:ext cx="73225" cy="113586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951;p38">
              <a:extLst>
                <a:ext uri="{FF2B5EF4-FFF2-40B4-BE49-F238E27FC236}">
                  <a16:creationId xmlns:a16="http://schemas.microsoft.com/office/drawing/2014/main" id="{341F374E-A707-4EA3-8C4F-BCE94889EC89}"/>
                </a:ext>
              </a:extLst>
            </p:cNvPr>
            <p:cNvSpPr/>
            <p:nvPr/>
          </p:nvSpPr>
          <p:spPr>
            <a:xfrm flipH="1">
              <a:off x="7206925" y="3508452"/>
              <a:ext cx="73252" cy="113586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952;p38">
              <a:extLst>
                <a:ext uri="{FF2B5EF4-FFF2-40B4-BE49-F238E27FC236}">
                  <a16:creationId xmlns:a16="http://schemas.microsoft.com/office/drawing/2014/main" id="{0CAEC97D-4B3D-49B1-B02A-44B0490CBAA5}"/>
                </a:ext>
              </a:extLst>
            </p:cNvPr>
            <p:cNvSpPr/>
            <p:nvPr/>
          </p:nvSpPr>
          <p:spPr>
            <a:xfrm flipH="1">
              <a:off x="8231346" y="3707937"/>
              <a:ext cx="73225" cy="113586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1953;p38">
              <a:extLst>
                <a:ext uri="{FF2B5EF4-FFF2-40B4-BE49-F238E27FC236}">
                  <a16:creationId xmlns:a16="http://schemas.microsoft.com/office/drawing/2014/main" id="{C0E1218C-2E1E-4DBD-A6F9-1812646CBCBE}"/>
                </a:ext>
              </a:extLst>
            </p:cNvPr>
            <p:cNvSpPr/>
            <p:nvPr/>
          </p:nvSpPr>
          <p:spPr>
            <a:xfrm flipH="1">
              <a:off x="8060481" y="3707937"/>
              <a:ext cx="73252" cy="113586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954;p38">
              <a:extLst>
                <a:ext uri="{FF2B5EF4-FFF2-40B4-BE49-F238E27FC236}">
                  <a16:creationId xmlns:a16="http://schemas.microsoft.com/office/drawing/2014/main" id="{450D1207-762A-48D6-BC2C-16D49409A50C}"/>
                </a:ext>
              </a:extLst>
            </p:cNvPr>
            <p:cNvSpPr/>
            <p:nvPr/>
          </p:nvSpPr>
          <p:spPr>
            <a:xfrm flipH="1">
              <a:off x="7890330" y="3707937"/>
              <a:ext cx="72539" cy="113586"/>
            </a:xfrm>
            <a:custGeom>
              <a:gdLst>
                <a:gd name="f0" fmla="val w"/>
                <a:gd name="f1" fmla="val h"/>
                <a:gd name="f2" fmla="val 0"/>
                <a:gd name="f3" fmla="val 3470"/>
                <a:gd name="f4" fmla="val 6439"/>
                <a:gd name="f5" fmla="val 1"/>
                <a:gd name="f6" fmla="val 3469"/>
                <a:gd name="f7" fmla="*/ f0 1 3470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70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70" h="6438">
                  <a:moveTo>
                    <a:pt x="f2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955;p38">
              <a:extLst>
                <a:ext uri="{FF2B5EF4-FFF2-40B4-BE49-F238E27FC236}">
                  <a16:creationId xmlns:a16="http://schemas.microsoft.com/office/drawing/2014/main" id="{F1BF2B34-CFF9-478D-AA18-0945733ACA31}"/>
                </a:ext>
              </a:extLst>
            </p:cNvPr>
            <p:cNvSpPr/>
            <p:nvPr/>
          </p:nvSpPr>
          <p:spPr>
            <a:xfrm flipH="1">
              <a:off x="7719492" y="3707937"/>
              <a:ext cx="73225" cy="113586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1956;p38">
              <a:extLst>
                <a:ext uri="{FF2B5EF4-FFF2-40B4-BE49-F238E27FC236}">
                  <a16:creationId xmlns:a16="http://schemas.microsoft.com/office/drawing/2014/main" id="{E0DC0084-6036-4CEE-83EA-D1C5C0953186}"/>
                </a:ext>
              </a:extLst>
            </p:cNvPr>
            <p:cNvSpPr/>
            <p:nvPr/>
          </p:nvSpPr>
          <p:spPr>
            <a:xfrm flipH="1">
              <a:off x="7548628" y="3707937"/>
              <a:ext cx="73252" cy="113586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1957;p38">
              <a:extLst>
                <a:ext uri="{FF2B5EF4-FFF2-40B4-BE49-F238E27FC236}">
                  <a16:creationId xmlns:a16="http://schemas.microsoft.com/office/drawing/2014/main" id="{6FD3F52B-6853-4D7C-8177-59D5A1749F59}"/>
                </a:ext>
              </a:extLst>
            </p:cNvPr>
            <p:cNvSpPr/>
            <p:nvPr/>
          </p:nvSpPr>
          <p:spPr>
            <a:xfrm flipH="1">
              <a:off x="7377781" y="3707937"/>
              <a:ext cx="73225" cy="113586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958;p38">
              <a:extLst>
                <a:ext uri="{FF2B5EF4-FFF2-40B4-BE49-F238E27FC236}">
                  <a16:creationId xmlns:a16="http://schemas.microsoft.com/office/drawing/2014/main" id="{BD152A88-7E60-4417-A592-5AC02002AFEE}"/>
                </a:ext>
              </a:extLst>
            </p:cNvPr>
            <p:cNvSpPr/>
            <p:nvPr/>
          </p:nvSpPr>
          <p:spPr>
            <a:xfrm flipH="1">
              <a:off x="7206925" y="3707937"/>
              <a:ext cx="73252" cy="113586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959;p38">
              <a:extLst>
                <a:ext uri="{FF2B5EF4-FFF2-40B4-BE49-F238E27FC236}">
                  <a16:creationId xmlns:a16="http://schemas.microsoft.com/office/drawing/2014/main" id="{75CD47E3-2A44-46CB-A949-FD0B5F7B5F30}"/>
                </a:ext>
              </a:extLst>
            </p:cNvPr>
            <p:cNvSpPr/>
            <p:nvPr/>
          </p:nvSpPr>
          <p:spPr>
            <a:xfrm flipH="1">
              <a:off x="8231346" y="3907432"/>
              <a:ext cx="73225" cy="113586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960;p38">
              <a:extLst>
                <a:ext uri="{FF2B5EF4-FFF2-40B4-BE49-F238E27FC236}">
                  <a16:creationId xmlns:a16="http://schemas.microsoft.com/office/drawing/2014/main" id="{251FDEFD-4CB8-427E-91AE-916585C37C67}"/>
                </a:ext>
              </a:extLst>
            </p:cNvPr>
            <p:cNvSpPr/>
            <p:nvPr/>
          </p:nvSpPr>
          <p:spPr>
            <a:xfrm flipH="1">
              <a:off x="8060481" y="3907432"/>
              <a:ext cx="73252" cy="113586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961;p38">
              <a:extLst>
                <a:ext uri="{FF2B5EF4-FFF2-40B4-BE49-F238E27FC236}">
                  <a16:creationId xmlns:a16="http://schemas.microsoft.com/office/drawing/2014/main" id="{0072F37C-65B1-40E1-A680-083FB04B5B76}"/>
                </a:ext>
              </a:extLst>
            </p:cNvPr>
            <p:cNvSpPr/>
            <p:nvPr/>
          </p:nvSpPr>
          <p:spPr>
            <a:xfrm flipH="1">
              <a:off x="7890330" y="3907432"/>
              <a:ext cx="72539" cy="113586"/>
            </a:xfrm>
            <a:custGeom>
              <a:gdLst>
                <a:gd name="f0" fmla="val w"/>
                <a:gd name="f1" fmla="val h"/>
                <a:gd name="f2" fmla="val 0"/>
                <a:gd name="f3" fmla="val 3470"/>
                <a:gd name="f4" fmla="val 6439"/>
                <a:gd name="f5" fmla="val 1"/>
                <a:gd name="f6" fmla="val 3469"/>
                <a:gd name="f7" fmla="*/ f0 1 3470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70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70" h="6438">
                  <a:moveTo>
                    <a:pt x="f2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1962;p38">
              <a:extLst>
                <a:ext uri="{FF2B5EF4-FFF2-40B4-BE49-F238E27FC236}">
                  <a16:creationId xmlns:a16="http://schemas.microsoft.com/office/drawing/2014/main" id="{4F13D8A2-367B-4DB4-ABF7-B65C97BF5895}"/>
                </a:ext>
              </a:extLst>
            </p:cNvPr>
            <p:cNvSpPr/>
            <p:nvPr/>
          </p:nvSpPr>
          <p:spPr>
            <a:xfrm flipH="1">
              <a:off x="7719492" y="3907432"/>
              <a:ext cx="73225" cy="113586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963;p38">
              <a:extLst>
                <a:ext uri="{FF2B5EF4-FFF2-40B4-BE49-F238E27FC236}">
                  <a16:creationId xmlns:a16="http://schemas.microsoft.com/office/drawing/2014/main" id="{D8C834BE-B83C-4D6B-B3C9-9DD27FFADE6B}"/>
                </a:ext>
              </a:extLst>
            </p:cNvPr>
            <p:cNvSpPr/>
            <p:nvPr/>
          </p:nvSpPr>
          <p:spPr>
            <a:xfrm flipH="1">
              <a:off x="7548628" y="3907432"/>
              <a:ext cx="73252" cy="113586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964;p38">
              <a:extLst>
                <a:ext uri="{FF2B5EF4-FFF2-40B4-BE49-F238E27FC236}">
                  <a16:creationId xmlns:a16="http://schemas.microsoft.com/office/drawing/2014/main" id="{FE4A6D04-404E-4BF1-863C-1B65DD2D37B6}"/>
                </a:ext>
              </a:extLst>
            </p:cNvPr>
            <p:cNvSpPr/>
            <p:nvPr/>
          </p:nvSpPr>
          <p:spPr>
            <a:xfrm flipH="1">
              <a:off x="7377781" y="3907432"/>
              <a:ext cx="73225" cy="113586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1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965;p38">
              <a:extLst>
                <a:ext uri="{FF2B5EF4-FFF2-40B4-BE49-F238E27FC236}">
                  <a16:creationId xmlns:a16="http://schemas.microsoft.com/office/drawing/2014/main" id="{01F42243-BDDB-4FA5-A69D-741D0A1C577A}"/>
                </a:ext>
              </a:extLst>
            </p:cNvPr>
            <p:cNvSpPr/>
            <p:nvPr/>
          </p:nvSpPr>
          <p:spPr>
            <a:xfrm flipH="1">
              <a:off x="7206925" y="3907432"/>
              <a:ext cx="73252" cy="113586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*/ f0 1 3504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5"/>
                  </a:moveTo>
                  <a:lnTo>
                    <a:pt x="f6" y="f5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966;p38">
            <a:extLst>
              <a:ext uri="{FF2B5EF4-FFF2-40B4-BE49-F238E27FC236}">
                <a16:creationId xmlns:a16="http://schemas.microsoft.com/office/drawing/2014/main" id="{B41E8C7F-2EC3-4B26-99FD-590EFB09F4A3}"/>
              </a:ext>
            </a:extLst>
          </p:cNvPr>
          <p:cNvGrpSpPr/>
          <p:nvPr/>
        </p:nvGrpSpPr>
        <p:grpSpPr>
          <a:xfrm>
            <a:off x="7068247" y="4094546"/>
            <a:ext cx="1375111" cy="994382"/>
            <a:chOff x="7068247" y="4094546"/>
            <a:chExt cx="1375111" cy="994382"/>
          </a:xfrm>
        </p:grpSpPr>
        <p:sp>
          <p:nvSpPr>
            <p:cNvPr id="73" name="Google Shape;1967;p38">
              <a:extLst>
                <a:ext uri="{FF2B5EF4-FFF2-40B4-BE49-F238E27FC236}">
                  <a16:creationId xmlns:a16="http://schemas.microsoft.com/office/drawing/2014/main" id="{82F3A905-6757-4CE0-A1E1-6F8F44DE135D}"/>
                </a:ext>
              </a:extLst>
            </p:cNvPr>
            <p:cNvSpPr/>
            <p:nvPr/>
          </p:nvSpPr>
          <p:spPr>
            <a:xfrm flipH="1">
              <a:off x="7068247" y="4094546"/>
              <a:ext cx="1375111" cy="994382"/>
            </a:xfrm>
            <a:custGeom>
              <a:gdLst>
                <a:gd name="f0" fmla="val w"/>
                <a:gd name="f1" fmla="val h"/>
                <a:gd name="f2" fmla="val 0"/>
                <a:gd name="f3" fmla="val 65781"/>
                <a:gd name="f4" fmla="val 105644"/>
                <a:gd name="f5" fmla="val 1"/>
                <a:gd name="f6" fmla="val 105643"/>
                <a:gd name="f7" fmla="*/ f0 1 65781"/>
                <a:gd name="f8" fmla="*/ f1 1 10564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5781"/>
                <a:gd name="f15" fmla="*/ f12 1 10564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5781" h="105644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968;p38">
              <a:extLst>
                <a:ext uri="{FF2B5EF4-FFF2-40B4-BE49-F238E27FC236}">
                  <a16:creationId xmlns:a16="http://schemas.microsoft.com/office/drawing/2014/main" id="{EBC024ED-F1B4-4F4C-B230-6409EC1625CB}"/>
                </a:ext>
              </a:extLst>
            </p:cNvPr>
            <p:cNvSpPr/>
            <p:nvPr/>
          </p:nvSpPr>
          <p:spPr>
            <a:xfrm flipH="1">
              <a:off x="8231346" y="4168146"/>
              <a:ext cx="73225" cy="113568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8"/>
                <a:gd name="f5" fmla="*/ f0 1 3503"/>
                <a:gd name="f6" fmla="*/ f1 1 6438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503"/>
                <a:gd name="f13" fmla="*/ f10 1 6438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1969;p38">
              <a:extLst>
                <a:ext uri="{FF2B5EF4-FFF2-40B4-BE49-F238E27FC236}">
                  <a16:creationId xmlns:a16="http://schemas.microsoft.com/office/drawing/2014/main" id="{BFD1CF8A-1774-43B9-BDE8-1134E76F71BA}"/>
                </a:ext>
              </a:extLst>
            </p:cNvPr>
            <p:cNvSpPr/>
            <p:nvPr/>
          </p:nvSpPr>
          <p:spPr>
            <a:xfrm flipH="1">
              <a:off x="8060481" y="4168146"/>
              <a:ext cx="73252" cy="113568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8"/>
                <a:gd name="f5" fmla="val 1"/>
                <a:gd name="f6" fmla="val 3503"/>
                <a:gd name="f7" fmla="*/ f0 1 3504"/>
                <a:gd name="f8" fmla="*/ f1 1 643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970;p38">
              <a:extLst>
                <a:ext uri="{FF2B5EF4-FFF2-40B4-BE49-F238E27FC236}">
                  <a16:creationId xmlns:a16="http://schemas.microsoft.com/office/drawing/2014/main" id="{5A5C2AEA-1386-4B52-8784-9ECD51AFEDF2}"/>
                </a:ext>
              </a:extLst>
            </p:cNvPr>
            <p:cNvSpPr/>
            <p:nvPr/>
          </p:nvSpPr>
          <p:spPr>
            <a:xfrm flipH="1">
              <a:off x="7890330" y="4168146"/>
              <a:ext cx="72539" cy="113568"/>
            </a:xfrm>
            <a:custGeom>
              <a:gdLst>
                <a:gd name="f0" fmla="val w"/>
                <a:gd name="f1" fmla="val h"/>
                <a:gd name="f2" fmla="val 0"/>
                <a:gd name="f3" fmla="val 3470"/>
                <a:gd name="f4" fmla="val 6438"/>
                <a:gd name="f5" fmla="val 3469"/>
                <a:gd name="f6" fmla="*/ f0 1 3470"/>
                <a:gd name="f7" fmla="*/ f1 1 643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470"/>
                <a:gd name="f14" fmla="*/ f11 1 643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470" h="6438">
                  <a:moveTo>
                    <a:pt x="f2" y="f2"/>
                  </a:moveTo>
                  <a:lnTo>
                    <a:pt x="f5" y="f2"/>
                  </a:lnTo>
                  <a:lnTo>
                    <a:pt x="f5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971;p38">
              <a:extLst>
                <a:ext uri="{FF2B5EF4-FFF2-40B4-BE49-F238E27FC236}">
                  <a16:creationId xmlns:a16="http://schemas.microsoft.com/office/drawing/2014/main" id="{D7A6632E-810F-4227-945D-4B99CC9F3E73}"/>
                </a:ext>
              </a:extLst>
            </p:cNvPr>
            <p:cNvSpPr/>
            <p:nvPr/>
          </p:nvSpPr>
          <p:spPr>
            <a:xfrm flipH="1">
              <a:off x="7719492" y="4168146"/>
              <a:ext cx="73225" cy="113568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8"/>
                <a:gd name="f5" fmla="*/ f0 1 3503"/>
                <a:gd name="f6" fmla="*/ f1 1 6438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503"/>
                <a:gd name="f13" fmla="*/ f10 1 6438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972;p38">
              <a:extLst>
                <a:ext uri="{FF2B5EF4-FFF2-40B4-BE49-F238E27FC236}">
                  <a16:creationId xmlns:a16="http://schemas.microsoft.com/office/drawing/2014/main" id="{0E005D30-E807-40E0-BC6A-6CA43EE3C937}"/>
                </a:ext>
              </a:extLst>
            </p:cNvPr>
            <p:cNvSpPr/>
            <p:nvPr/>
          </p:nvSpPr>
          <p:spPr>
            <a:xfrm flipH="1">
              <a:off x="7548628" y="4168146"/>
              <a:ext cx="73252" cy="113568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8"/>
                <a:gd name="f5" fmla="val 1"/>
                <a:gd name="f6" fmla="val 3503"/>
                <a:gd name="f7" fmla="*/ f0 1 3504"/>
                <a:gd name="f8" fmla="*/ f1 1 643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973;p38">
              <a:extLst>
                <a:ext uri="{FF2B5EF4-FFF2-40B4-BE49-F238E27FC236}">
                  <a16:creationId xmlns:a16="http://schemas.microsoft.com/office/drawing/2014/main" id="{028A3E87-98F1-4E38-819F-06A3AE29CF06}"/>
                </a:ext>
              </a:extLst>
            </p:cNvPr>
            <p:cNvSpPr/>
            <p:nvPr/>
          </p:nvSpPr>
          <p:spPr>
            <a:xfrm flipH="1">
              <a:off x="7377781" y="4168146"/>
              <a:ext cx="73225" cy="113568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8"/>
                <a:gd name="f5" fmla="*/ f0 1 3503"/>
                <a:gd name="f6" fmla="*/ f1 1 6438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3503"/>
                <a:gd name="f13" fmla="*/ f10 1 6438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974;p38">
              <a:extLst>
                <a:ext uri="{FF2B5EF4-FFF2-40B4-BE49-F238E27FC236}">
                  <a16:creationId xmlns:a16="http://schemas.microsoft.com/office/drawing/2014/main" id="{AFAA89C6-5FFF-472D-B057-74BB99AC5137}"/>
                </a:ext>
              </a:extLst>
            </p:cNvPr>
            <p:cNvSpPr/>
            <p:nvPr/>
          </p:nvSpPr>
          <p:spPr>
            <a:xfrm flipH="1">
              <a:off x="7206925" y="4168146"/>
              <a:ext cx="73252" cy="113568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8"/>
                <a:gd name="f5" fmla="val 1"/>
                <a:gd name="f6" fmla="val 3503"/>
                <a:gd name="f7" fmla="*/ f0 1 3504"/>
                <a:gd name="f8" fmla="*/ f1 1 643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4"/>
                <a:gd name="f15" fmla="*/ f12 1 643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975;p38">
              <a:extLst>
                <a:ext uri="{FF2B5EF4-FFF2-40B4-BE49-F238E27FC236}">
                  <a16:creationId xmlns:a16="http://schemas.microsoft.com/office/drawing/2014/main" id="{4F8D925F-6319-42DD-8F9C-286682495E06}"/>
                </a:ext>
              </a:extLst>
            </p:cNvPr>
            <p:cNvSpPr/>
            <p:nvPr/>
          </p:nvSpPr>
          <p:spPr>
            <a:xfrm flipH="1">
              <a:off x="8231346" y="4367640"/>
              <a:ext cx="73225" cy="113586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6438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976;p38">
              <a:extLst>
                <a:ext uri="{FF2B5EF4-FFF2-40B4-BE49-F238E27FC236}">
                  <a16:creationId xmlns:a16="http://schemas.microsoft.com/office/drawing/2014/main" id="{EED78FAC-9580-4E3F-BFAD-063F6A6C0FB2}"/>
                </a:ext>
              </a:extLst>
            </p:cNvPr>
            <p:cNvSpPr/>
            <p:nvPr/>
          </p:nvSpPr>
          <p:spPr>
            <a:xfrm flipH="1">
              <a:off x="8060481" y="4367640"/>
              <a:ext cx="73252" cy="113586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val 6438"/>
                <a:gd name="f8" fmla="*/ f0 1 3504"/>
                <a:gd name="f9" fmla="*/ f1 1 643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3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977;p38">
              <a:extLst>
                <a:ext uri="{FF2B5EF4-FFF2-40B4-BE49-F238E27FC236}">
                  <a16:creationId xmlns:a16="http://schemas.microsoft.com/office/drawing/2014/main" id="{7A566457-D1F1-4023-97B0-7C347EBCA8BD}"/>
                </a:ext>
              </a:extLst>
            </p:cNvPr>
            <p:cNvSpPr/>
            <p:nvPr/>
          </p:nvSpPr>
          <p:spPr>
            <a:xfrm flipH="1">
              <a:off x="7890330" y="4367640"/>
              <a:ext cx="72539" cy="113586"/>
            </a:xfrm>
            <a:custGeom>
              <a:gdLst>
                <a:gd name="f0" fmla="val w"/>
                <a:gd name="f1" fmla="val h"/>
                <a:gd name="f2" fmla="val 0"/>
                <a:gd name="f3" fmla="val 3470"/>
                <a:gd name="f4" fmla="val 6439"/>
                <a:gd name="f5" fmla="val 3469"/>
                <a:gd name="f6" fmla="val 6438"/>
                <a:gd name="f7" fmla="*/ f0 1 3470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70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70" h="6438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978;p38">
              <a:extLst>
                <a:ext uri="{FF2B5EF4-FFF2-40B4-BE49-F238E27FC236}">
                  <a16:creationId xmlns:a16="http://schemas.microsoft.com/office/drawing/2014/main" id="{9FD88EE6-99C0-4978-BF40-19AA031C3054}"/>
                </a:ext>
              </a:extLst>
            </p:cNvPr>
            <p:cNvSpPr/>
            <p:nvPr/>
          </p:nvSpPr>
          <p:spPr>
            <a:xfrm flipH="1">
              <a:off x="7719492" y="4367640"/>
              <a:ext cx="73225" cy="113586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6438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979;p38">
              <a:extLst>
                <a:ext uri="{FF2B5EF4-FFF2-40B4-BE49-F238E27FC236}">
                  <a16:creationId xmlns:a16="http://schemas.microsoft.com/office/drawing/2014/main" id="{020AAC96-F015-4F98-9F14-7C27C1F4548D}"/>
                </a:ext>
              </a:extLst>
            </p:cNvPr>
            <p:cNvSpPr/>
            <p:nvPr/>
          </p:nvSpPr>
          <p:spPr>
            <a:xfrm flipH="1">
              <a:off x="7548628" y="4367640"/>
              <a:ext cx="73252" cy="113586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val 6438"/>
                <a:gd name="f8" fmla="*/ f0 1 3504"/>
                <a:gd name="f9" fmla="*/ f1 1 643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3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980;p38">
              <a:extLst>
                <a:ext uri="{FF2B5EF4-FFF2-40B4-BE49-F238E27FC236}">
                  <a16:creationId xmlns:a16="http://schemas.microsoft.com/office/drawing/2014/main" id="{42E2BAFB-88D7-4CED-8D6D-75BE2BF8C057}"/>
                </a:ext>
              </a:extLst>
            </p:cNvPr>
            <p:cNvSpPr/>
            <p:nvPr/>
          </p:nvSpPr>
          <p:spPr>
            <a:xfrm flipH="1">
              <a:off x="7377781" y="4367640"/>
              <a:ext cx="73225" cy="113586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6438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981;p38">
              <a:extLst>
                <a:ext uri="{FF2B5EF4-FFF2-40B4-BE49-F238E27FC236}">
                  <a16:creationId xmlns:a16="http://schemas.microsoft.com/office/drawing/2014/main" id="{4DC4D3C7-E0C6-4371-88FC-78CDAEA09303}"/>
                </a:ext>
              </a:extLst>
            </p:cNvPr>
            <p:cNvSpPr/>
            <p:nvPr/>
          </p:nvSpPr>
          <p:spPr>
            <a:xfrm flipH="1">
              <a:off x="7206925" y="4367640"/>
              <a:ext cx="73252" cy="113586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val 6438"/>
                <a:gd name="f8" fmla="*/ f0 1 3504"/>
                <a:gd name="f9" fmla="*/ f1 1 643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3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1982;p38">
              <a:extLst>
                <a:ext uri="{FF2B5EF4-FFF2-40B4-BE49-F238E27FC236}">
                  <a16:creationId xmlns:a16="http://schemas.microsoft.com/office/drawing/2014/main" id="{C79504DD-2E48-4256-9C2D-B9CF4FDAC4C1}"/>
                </a:ext>
              </a:extLst>
            </p:cNvPr>
            <p:cNvSpPr/>
            <p:nvPr/>
          </p:nvSpPr>
          <p:spPr>
            <a:xfrm flipH="1">
              <a:off x="8231346" y="4566531"/>
              <a:ext cx="73225" cy="114190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983;p38">
              <a:extLst>
                <a:ext uri="{FF2B5EF4-FFF2-40B4-BE49-F238E27FC236}">
                  <a16:creationId xmlns:a16="http://schemas.microsoft.com/office/drawing/2014/main" id="{C65DD116-F6FD-4FB4-A2FB-96C1F6F5F5FC}"/>
                </a:ext>
              </a:extLst>
            </p:cNvPr>
            <p:cNvSpPr/>
            <p:nvPr/>
          </p:nvSpPr>
          <p:spPr>
            <a:xfrm flipH="1">
              <a:off x="8060481" y="4566531"/>
              <a:ext cx="73252" cy="114190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984;p38">
              <a:extLst>
                <a:ext uri="{FF2B5EF4-FFF2-40B4-BE49-F238E27FC236}">
                  <a16:creationId xmlns:a16="http://schemas.microsoft.com/office/drawing/2014/main" id="{7B9EE942-4F36-439A-A1D3-AB5B2D1C891B}"/>
                </a:ext>
              </a:extLst>
            </p:cNvPr>
            <p:cNvSpPr/>
            <p:nvPr/>
          </p:nvSpPr>
          <p:spPr>
            <a:xfrm flipH="1">
              <a:off x="7890330" y="4566531"/>
              <a:ext cx="72539" cy="114190"/>
            </a:xfrm>
            <a:custGeom>
              <a:gdLst>
                <a:gd name="f0" fmla="val w"/>
                <a:gd name="f1" fmla="val h"/>
                <a:gd name="f2" fmla="val 0"/>
                <a:gd name="f3" fmla="val 3470"/>
                <a:gd name="f4" fmla="val 6473"/>
                <a:gd name="f5" fmla="val 1"/>
                <a:gd name="f6" fmla="val 3469"/>
                <a:gd name="f7" fmla="val 6472"/>
                <a:gd name="f8" fmla="*/ f0 1 3470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70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70" h="6472">
                  <a:moveTo>
                    <a:pt x="f2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2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985;p38">
              <a:extLst>
                <a:ext uri="{FF2B5EF4-FFF2-40B4-BE49-F238E27FC236}">
                  <a16:creationId xmlns:a16="http://schemas.microsoft.com/office/drawing/2014/main" id="{3E4EEB50-CE71-437B-ABBC-2AF282FABC52}"/>
                </a:ext>
              </a:extLst>
            </p:cNvPr>
            <p:cNvSpPr/>
            <p:nvPr/>
          </p:nvSpPr>
          <p:spPr>
            <a:xfrm flipH="1">
              <a:off x="7719492" y="4566531"/>
              <a:ext cx="73225" cy="114190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986;p38">
              <a:extLst>
                <a:ext uri="{FF2B5EF4-FFF2-40B4-BE49-F238E27FC236}">
                  <a16:creationId xmlns:a16="http://schemas.microsoft.com/office/drawing/2014/main" id="{00870937-5BBC-4E6B-A304-B34C3E383BDB}"/>
                </a:ext>
              </a:extLst>
            </p:cNvPr>
            <p:cNvSpPr/>
            <p:nvPr/>
          </p:nvSpPr>
          <p:spPr>
            <a:xfrm flipH="1">
              <a:off x="7548628" y="4566531"/>
              <a:ext cx="73252" cy="114190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987;p38">
              <a:extLst>
                <a:ext uri="{FF2B5EF4-FFF2-40B4-BE49-F238E27FC236}">
                  <a16:creationId xmlns:a16="http://schemas.microsoft.com/office/drawing/2014/main" id="{203F4EF8-7BDD-4EEF-8ED3-03BDFE592111}"/>
                </a:ext>
              </a:extLst>
            </p:cNvPr>
            <p:cNvSpPr/>
            <p:nvPr/>
          </p:nvSpPr>
          <p:spPr>
            <a:xfrm flipH="1">
              <a:off x="7377781" y="4566531"/>
              <a:ext cx="73225" cy="114190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1988;p38">
              <a:extLst>
                <a:ext uri="{FF2B5EF4-FFF2-40B4-BE49-F238E27FC236}">
                  <a16:creationId xmlns:a16="http://schemas.microsoft.com/office/drawing/2014/main" id="{E2242318-C819-48B6-A644-10DC9D417759}"/>
                </a:ext>
              </a:extLst>
            </p:cNvPr>
            <p:cNvSpPr/>
            <p:nvPr/>
          </p:nvSpPr>
          <p:spPr>
            <a:xfrm flipH="1">
              <a:off x="7206925" y="4566531"/>
              <a:ext cx="73252" cy="114190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989;p38">
              <a:extLst>
                <a:ext uri="{FF2B5EF4-FFF2-40B4-BE49-F238E27FC236}">
                  <a16:creationId xmlns:a16="http://schemas.microsoft.com/office/drawing/2014/main" id="{8EA7E39C-A583-41B5-A4B9-C625022A1D8F}"/>
                </a:ext>
              </a:extLst>
            </p:cNvPr>
            <p:cNvSpPr/>
            <p:nvPr/>
          </p:nvSpPr>
          <p:spPr>
            <a:xfrm flipH="1">
              <a:off x="8231346" y="4766044"/>
              <a:ext cx="73225" cy="114171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647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990;p38">
              <a:extLst>
                <a:ext uri="{FF2B5EF4-FFF2-40B4-BE49-F238E27FC236}">
                  <a16:creationId xmlns:a16="http://schemas.microsoft.com/office/drawing/2014/main" id="{6E7FCAAC-8D8D-4FB0-9F94-6468D66539CF}"/>
                </a:ext>
              </a:extLst>
            </p:cNvPr>
            <p:cNvSpPr/>
            <p:nvPr/>
          </p:nvSpPr>
          <p:spPr>
            <a:xfrm flipH="1">
              <a:off x="8060481" y="4766044"/>
              <a:ext cx="73252" cy="114171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val 6471"/>
                <a:gd name="f8" fmla="*/ f0 1 3504"/>
                <a:gd name="f9" fmla="*/ f1 1 647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991;p38">
              <a:extLst>
                <a:ext uri="{FF2B5EF4-FFF2-40B4-BE49-F238E27FC236}">
                  <a16:creationId xmlns:a16="http://schemas.microsoft.com/office/drawing/2014/main" id="{B070BB79-338C-4EE0-8D69-7C3170FEC7B7}"/>
                </a:ext>
              </a:extLst>
            </p:cNvPr>
            <p:cNvSpPr/>
            <p:nvPr/>
          </p:nvSpPr>
          <p:spPr>
            <a:xfrm flipH="1">
              <a:off x="7890330" y="4766044"/>
              <a:ext cx="72539" cy="114171"/>
            </a:xfrm>
            <a:custGeom>
              <a:gdLst>
                <a:gd name="f0" fmla="val w"/>
                <a:gd name="f1" fmla="val h"/>
                <a:gd name="f2" fmla="val 0"/>
                <a:gd name="f3" fmla="val 3470"/>
                <a:gd name="f4" fmla="val 6472"/>
                <a:gd name="f5" fmla="val 3469"/>
                <a:gd name="f6" fmla="val 6471"/>
                <a:gd name="f7" fmla="*/ f0 1 3470"/>
                <a:gd name="f8" fmla="*/ f1 1 64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70"/>
                <a:gd name="f15" fmla="*/ f12 1 64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70" h="6472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992;p38">
              <a:extLst>
                <a:ext uri="{FF2B5EF4-FFF2-40B4-BE49-F238E27FC236}">
                  <a16:creationId xmlns:a16="http://schemas.microsoft.com/office/drawing/2014/main" id="{302063A5-1ACB-4AE8-A17F-C88070B93EA3}"/>
                </a:ext>
              </a:extLst>
            </p:cNvPr>
            <p:cNvSpPr/>
            <p:nvPr/>
          </p:nvSpPr>
          <p:spPr>
            <a:xfrm flipH="1">
              <a:off x="7719492" y="4766044"/>
              <a:ext cx="73225" cy="114171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647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993;p38">
              <a:extLst>
                <a:ext uri="{FF2B5EF4-FFF2-40B4-BE49-F238E27FC236}">
                  <a16:creationId xmlns:a16="http://schemas.microsoft.com/office/drawing/2014/main" id="{0E6DDD02-27E6-4A8C-A1EC-6EFDD89ED08A}"/>
                </a:ext>
              </a:extLst>
            </p:cNvPr>
            <p:cNvSpPr/>
            <p:nvPr/>
          </p:nvSpPr>
          <p:spPr>
            <a:xfrm flipH="1">
              <a:off x="7548628" y="4766044"/>
              <a:ext cx="73252" cy="114171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val 6471"/>
                <a:gd name="f8" fmla="*/ f0 1 3504"/>
                <a:gd name="f9" fmla="*/ f1 1 647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994;p38">
              <a:extLst>
                <a:ext uri="{FF2B5EF4-FFF2-40B4-BE49-F238E27FC236}">
                  <a16:creationId xmlns:a16="http://schemas.microsoft.com/office/drawing/2014/main" id="{5E0F3CB3-BFB8-4BDE-96C7-E97C14C5C851}"/>
                </a:ext>
              </a:extLst>
            </p:cNvPr>
            <p:cNvSpPr/>
            <p:nvPr/>
          </p:nvSpPr>
          <p:spPr>
            <a:xfrm flipH="1">
              <a:off x="7377781" y="4766044"/>
              <a:ext cx="73225" cy="114171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647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995;p38">
              <a:extLst>
                <a:ext uri="{FF2B5EF4-FFF2-40B4-BE49-F238E27FC236}">
                  <a16:creationId xmlns:a16="http://schemas.microsoft.com/office/drawing/2014/main" id="{E0B62568-1695-4567-BEF2-BF8B11751424}"/>
                </a:ext>
              </a:extLst>
            </p:cNvPr>
            <p:cNvSpPr/>
            <p:nvPr/>
          </p:nvSpPr>
          <p:spPr>
            <a:xfrm flipH="1">
              <a:off x="7206925" y="4766044"/>
              <a:ext cx="73252" cy="114171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val 6471"/>
                <a:gd name="f8" fmla="*/ f0 1 3504"/>
                <a:gd name="f9" fmla="*/ f1 1 647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996;p38">
            <a:extLst>
              <a:ext uri="{FF2B5EF4-FFF2-40B4-BE49-F238E27FC236}">
                <a16:creationId xmlns:a16="http://schemas.microsoft.com/office/drawing/2014/main" id="{0764DFD6-5163-45F5-980A-1C3DE645D182}"/>
              </a:ext>
            </a:extLst>
          </p:cNvPr>
          <p:cNvGrpSpPr/>
          <p:nvPr/>
        </p:nvGrpSpPr>
        <p:grpSpPr>
          <a:xfrm>
            <a:off x="7026414" y="1119152"/>
            <a:ext cx="1458788" cy="1269305"/>
            <a:chOff x="7026414" y="1119152"/>
            <a:chExt cx="1458788" cy="1269305"/>
          </a:xfrm>
        </p:grpSpPr>
        <p:sp>
          <p:nvSpPr>
            <p:cNvPr id="103" name="Google Shape;1997;p38">
              <a:extLst>
                <a:ext uri="{FF2B5EF4-FFF2-40B4-BE49-F238E27FC236}">
                  <a16:creationId xmlns:a16="http://schemas.microsoft.com/office/drawing/2014/main" id="{C0F69A5D-89A6-431C-BB6A-D92015AAC5F3}"/>
                </a:ext>
              </a:extLst>
            </p:cNvPr>
            <p:cNvSpPr/>
            <p:nvPr/>
          </p:nvSpPr>
          <p:spPr>
            <a:xfrm flipH="1">
              <a:off x="7068238" y="1386330"/>
              <a:ext cx="1375111" cy="1002127"/>
            </a:xfrm>
            <a:custGeom>
              <a:gdLst>
                <a:gd name="f0" fmla="val w"/>
                <a:gd name="f1" fmla="val h"/>
                <a:gd name="f2" fmla="val 0"/>
                <a:gd name="f3" fmla="val 65781"/>
                <a:gd name="f4" fmla="val 56808"/>
                <a:gd name="f5" fmla="val 56807"/>
                <a:gd name="f6" fmla="*/ f0 1 65781"/>
                <a:gd name="f7" fmla="*/ f1 1 5680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5781"/>
                <a:gd name="f14" fmla="*/ f11 1 5680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5781" h="56808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998;p38">
              <a:extLst>
                <a:ext uri="{FF2B5EF4-FFF2-40B4-BE49-F238E27FC236}">
                  <a16:creationId xmlns:a16="http://schemas.microsoft.com/office/drawing/2014/main" id="{0FC2D298-E0BE-438F-BA44-BC7AF4EA29C4}"/>
                </a:ext>
              </a:extLst>
            </p:cNvPr>
            <p:cNvSpPr/>
            <p:nvPr/>
          </p:nvSpPr>
          <p:spPr>
            <a:xfrm flipH="1">
              <a:off x="8231346" y="1595225"/>
              <a:ext cx="73225" cy="114190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999;p38">
              <a:extLst>
                <a:ext uri="{FF2B5EF4-FFF2-40B4-BE49-F238E27FC236}">
                  <a16:creationId xmlns:a16="http://schemas.microsoft.com/office/drawing/2014/main" id="{528A06EB-274F-4783-B7EA-8171D61F3470}"/>
                </a:ext>
              </a:extLst>
            </p:cNvPr>
            <p:cNvSpPr/>
            <p:nvPr/>
          </p:nvSpPr>
          <p:spPr>
            <a:xfrm flipH="1">
              <a:off x="8060481" y="1595225"/>
              <a:ext cx="73252" cy="114190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2000;p38">
              <a:extLst>
                <a:ext uri="{FF2B5EF4-FFF2-40B4-BE49-F238E27FC236}">
                  <a16:creationId xmlns:a16="http://schemas.microsoft.com/office/drawing/2014/main" id="{68BE7D6B-0483-4E7C-8514-FF70CB20B708}"/>
                </a:ext>
              </a:extLst>
            </p:cNvPr>
            <p:cNvSpPr/>
            <p:nvPr/>
          </p:nvSpPr>
          <p:spPr>
            <a:xfrm flipH="1">
              <a:off x="7890330" y="1595225"/>
              <a:ext cx="72539" cy="114190"/>
            </a:xfrm>
            <a:custGeom>
              <a:gdLst>
                <a:gd name="f0" fmla="val w"/>
                <a:gd name="f1" fmla="val h"/>
                <a:gd name="f2" fmla="val 0"/>
                <a:gd name="f3" fmla="val 3470"/>
                <a:gd name="f4" fmla="val 6473"/>
                <a:gd name="f5" fmla="val 1"/>
                <a:gd name="f6" fmla="val 3469"/>
                <a:gd name="f7" fmla="val 6472"/>
                <a:gd name="f8" fmla="*/ f0 1 3470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70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70" h="6472">
                  <a:moveTo>
                    <a:pt x="f2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2" y="f7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2001;p38">
              <a:extLst>
                <a:ext uri="{FF2B5EF4-FFF2-40B4-BE49-F238E27FC236}">
                  <a16:creationId xmlns:a16="http://schemas.microsoft.com/office/drawing/2014/main" id="{8E625E3D-B3F8-4909-AC84-9AD7BFD9AF46}"/>
                </a:ext>
              </a:extLst>
            </p:cNvPr>
            <p:cNvSpPr/>
            <p:nvPr/>
          </p:nvSpPr>
          <p:spPr>
            <a:xfrm flipH="1">
              <a:off x="7719492" y="1595225"/>
              <a:ext cx="73225" cy="114190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2002;p38">
              <a:extLst>
                <a:ext uri="{FF2B5EF4-FFF2-40B4-BE49-F238E27FC236}">
                  <a16:creationId xmlns:a16="http://schemas.microsoft.com/office/drawing/2014/main" id="{C3C70974-4B9B-4EBA-A08B-0DCE03387FBF}"/>
                </a:ext>
              </a:extLst>
            </p:cNvPr>
            <p:cNvSpPr/>
            <p:nvPr/>
          </p:nvSpPr>
          <p:spPr>
            <a:xfrm flipH="1">
              <a:off x="7548628" y="1595225"/>
              <a:ext cx="73252" cy="114190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2003;p38">
              <a:extLst>
                <a:ext uri="{FF2B5EF4-FFF2-40B4-BE49-F238E27FC236}">
                  <a16:creationId xmlns:a16="http://schemas.microsoft.com/office/drawing/2014/main" id="{E3A14712-1727-4FC9-951F-0706D6447A74}"/>
                </a:ext>
              </a:extLst>
            </p:cNvPr>
            <p:cNvSpPr/>
            <p:nvPr/>
          </p:nvSpPr>
          <p:spPr>
            <a:xfrm flipH="1">
              <a:off x="7377781" y="1595225"/>
              <a:ext cx="73225" cy="114190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2004;p38">
              <a:extLst>
                <a:ext uri="{FF2B5EF4-FFF2-40B4-BE49-F238E27FC236}">
                  <a16:creationId xmlns:a16="http://schemas.microsoft.com/office/drawing/2014/main" id="{64C9552F-4123-46C4-9DCC-29FA7AEE3AB1}"/>
                </a:ext>
              </a:extLst>
            </p:cNvPr>
            <p:cNvSpPr/>
            <p:nvPr/>
          </p:nvSpPr>
          <p:spPr>
            <a:xfrm flipH="1">
              <a:off x="7206925" y="1595225"/>
              <a:ext cx="73252" cy="114190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2005;p38">
              <a:extLst>
                <a:ext uri="{FF2B5EF4-FFF2-40B4-BE49-F238E27FC236}">
                  <a16:creationId xmlns:a16="http://schemas.microsoft.com/office/drawing/2014/main" id="{BE8A6879-3814-4904-83E4-F792E9D83A1C}"/>
                </a:ext>
              </a:extLst>
            </p:cNvPr>
            <p:cNvSpPr/>
            <p:nvPr/>
          </p:nvSpPr>
          <p:spPr>
            <a:xfrm flipH="1">
              <a:off x="8231346" y="1794738"/>
              <a:ext cx="73225" cy="114171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647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2006;p38">
              <a:extLst>
                <a:ext uri="{FF2B5EF4-FFF2-40B4-BE49-F238E27FC236}">
                  <a16:creationId xmlns:a16="http://schemas.microsoft.com/office/drawing/2014/main" id="{DF94A0CD-C14C-4E5C-9E77-59DF1366EC05}"/>
                </a:ext>
              </a:extLst>
            </p:cNvPr>
            <p:cNvSpPr/>
            <p:nvPr/>
          </p:nvSpPr>
          <p:spPr>
            <a:xfrm flipH="1">
              <a:off x="8060481" y="1794738"/>
              <a:ext cx="73252" cy="114171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val 6471"/>
                <a:gd name="f8" fmla="*/ f0 1 3504"/>
                <a:gd name="f9" fmla="*/ f1 1 647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2007;p38">
              <a:extLst>
                <a:ext uri="{FF2B5EF4-FFF2-40B4-BE49-F238E27FC236}">
                  <a16:creationId xmlns:a16="http://schemas.microsoft.com/office/drawing/2014/main" id="{65764228-AEAE-4528-B8D8-71C732642480}"/>
                </a:ext>
              </a:extLst>
            </p:cNvPr>
            <p:cNvSpPr/>
            <p:nvPr/>
          </p:nvSpPr>
          <p:spPr>
            <a:xfrm flipH="1">
              <a:off x="7890330" y="1794738"/>
              <a:ext cx="72539" cy="114171"/>
            </a:xfrm>
            <a:custGeom>
              <a:gdLst>
                <a:gd name="f0" fmla="val w"/>
                <a:gd name="f1" fmla="val h"/>
                <a:gd name="f2" fmla="val 0"/>
                <a:gd name="f3" fmla="val 3470"/>
                <a:gd name="f4" fmla="val 6472"/>
                <a:gd name="f5" fmla="val 3469"/>
                <a:gd name="f6" fmla="val 6471"/>
                <a:gd name="f7" fmla="*/ f0 1 3470"/>
                <a:gd name="f8" fmla="*/ f1 1 647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70"/>
                <a:gd name="f15" fmla="*/ f12 1 647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70" h="6472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2008;p38">
              <a:extLst>
                <a:ext uri="{FF2B5EF4-FFF2-40B4-BE49-F238E27FC236}">
                  <a16:creationId xmlns:a16="http://schemas.microsoft.com/office/drawing/2014/main" id="{DFC92403-0683-464C-A6D9-16DBEDF067DC}"/>
                </a:ext>
              </a:extLst>
            </p:cNvPr>
            <p:cNvSpPr/>
            <p:nvPr/>
          </p:nvSpPr>
          <p:spPr>
            <a:xfrm flipH="1">
              <a:off x="7719492" y="1794738"/>
              <a:ext cx="73225" cy="114171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647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2009;p38">
              <a:extLst>
                <a:ext uri="{FF2B5EF4-FFF2-40B4-BE49-F238E27FC236}">
                  <a16:creationId xmlns:a16="http://schemas.microsoft.com/office/drawing/2014/main" id="{8FDC999A-891C-4826-928D-FD4D3AD4B7E8}"/>
                </a:ext>
              </a:extLst>
            </p:cNvPr>
            <p:cNvSpPr/>
            <p:nvPr/>
          </p:nvSpPr>
          <p:spPr>
            <a:xfrm flipH="1">
              <a:off x="7548628" y="1794738"/>
              <a:ext cx="73252" cy="114171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val 6471"/>
                <a:gd name="f8" fmla="*/ f0 1 3504"/>
                <a:gd name="f9" fmla="*/ f1 1 647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2010;p38">
              <a:extLst>
                <a:ext uri="{FF2B5EF4-FFF2-40B4-BE49-F238E27FC236}">
                  <a16:creationId xmlns:a16="http://schemas.microsoft.com/office/drawing/2014/main" id="{635B1107-B1A9-463F-8807-D362875234B6}"/>
                </a:ext>
              </a:extLst>
            </p:cNvPr>
            <p:cNvSpPr/>
            <p:nvPr/>
          </p:nvSpPr>
          <p:spPr>
            <a:xfrm flipH="1">
              <a:off x="7377781" y="1794738"/>
              <a:ext cx="73225" cy="114171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2"/>
                <a:gd name="f5" fmla="val 6471"/>
                <a:gd name="f6" fmla="*/ f0 1 3503"/>
                <a:gd name="f7" fmla="*/ f1 1 64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72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2011;p38">
              <a:extLst>
                <a:ext uri="{FF2B5EF4-FFF2-40B4-BE49-F238E27FC236}">
                  <a16:creationId xmlns:a16="http://schemas.microsoft.com/office/drawing/2014/main" id="{F5082DAF-AB86-4546-B961-BF4C038C6856}"/>
                </a:ext>
              </a:extLst>
            </p:cNvPr>
            <p:cNvSpPr/>
            <p:nvPr/>
          </p:nvSpPr>
          <p:spPr>
            <a:xfrm flipH="1">
              <a:off x="7206925" y="1794738"/>
              <a:ext cx="73252" cy="114171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2"/>
                <a:gd name="f5" fmla="val 1"/>
                <a:gd name="f6" fmla="val 3503"/>
                <a:gd name="f7" fmla="val 6471"/>
                <a:gd name="f8" fmla="*/ f0 1 3504"/>
                <a:gd name="f9" fmla="*/ f1 1 647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2012;p38">
              <a:extLst>
                <a:ext uri="{FF2B5EF4-FFF2-40B4-BE49-F238E27FC236}">
                  <a16:creationId xmlns:a16="http://schemas.microsoft.com/office/drawing/2014/main" id="{55F1EDA5-DAB8-4120-9317-00FF9C6B68DD}"/>
                </a:ext>
              </a:extLst>
            </p:cNvPr>
            <p:cNvSpPr/>
            <p:nvPr/>
          </p:nvSpPr>
          <p:spPr>
            <a:xfrm flipH="1">
              <a:off x="8231346" y="1994233"/>
              <a:ext cx="73225" cy="113586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6438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2013;p38">
              <a:extLst>
                <a:ext uri="{FF2B5EF4-FFF2-40B4-BE49-F238E27FC236}">
                  <a16:creationId xmlns:a16="http://schemas.microsoft.com/office/drawing/2014/main" id="{2CE3A32A-C394-4779-B850-5C948B15D3A6}"/>
                </a:ext>
              </a:extLst>
            </p:cNvPr>
            <p:cNvSpPr/>
            <p:nvPr/>
          </p:nvSpPr>
          <p:spPr>
            <a:xfrm flipH="1">
              <a:off x="8060481" y="1994233"/>
              <a:ext cx="73252" cy="113586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val 6438"/>
                <a:gd name="f8" fmla="*/ f0 1 3504"/>
                <a:gd name="f9" fmla="*/ f1 1 643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3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Google Shape;2014;p38">
              <a:extLst>
                <a:ext uri="{FF2B5EF4-FFF2-40B4-BE49-F238E27FC236}">
                  <a16:creationId xmlns:a16="http://schemas.microsoft.com/office/drawing/2014/main" id="{B4F7BDA0-D2AE-4268-B80C-65CD49629080}"/>
                </a:ext>
              </a:extLst>
            </p:cNvPr>
            <p:cNvSpPr/>
            <p:nvPr/>
          </p:nvSpPr>
          <p:spPr>
            <a:xfrm flipH="1">
              <a:off x="7890330" y="1994233"/>
              <a:ext cx="72539" cy="113586"/>
            </a:xfrm>
            <a:custGeom>
              <a:gdLst>
                <a:gd name="f0" fmla="val w"/>
                <a:gd name="f1" fmla="val h"/>
                <a:gd name="f2" fmla="val 0"/>
                <a:gd name="f3" fmla="val 3470"/>
                <a:gd name="f4" fmla="val 6439"/>
                <a:gd name="f5" fmla="val 3469"/>
                <a:gd name="f6" fmla="val 6438"/>
                <a:gd name="f7" fmla="*/ f0 1 3470"/>
                <a:gd name="f8" fmla="*/ f1 1 64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70"/>
                <a:gd name="f15" fmla="*/ f12 1 64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70" h="6438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2015;p38">
              <a:extLst>
                <a:ext uri="{FF2B5EF4-FFF2-40B4-BE49-F238E27FC236}">
                  <a16:creationId xmlns:a16="http://schemas.microsoft.com/office/drawing/2014/main" id="{643AB37B-311D-40A7-8847-1EB9EFD440D0}"/>
                </a:ext>
              </a:extLst>
            </p:cNvPr>
            <p:cNvSpPr/>
            <p:nvPr/>
          </p:nvSpPr>
          <p:spPr>
            <a:xfrm flipH="1">
              <a:off x="7719492" y="1994233"/>
              <a:ext cx="73225" cy="113586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6438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2016;p38">
              <a:extLst>
                <a:ext uri="{FF2B5EF4-FFF2-40B4-BE49-F238E27FC236}">
                  <a16:creationId xmlns:a16="http://schemas.microsoft.com/office/drawing/2014/main" id="{AE3E761C-362A-4CC2-AC60-9563EE0766C5}"/>
                </a:ext>
              </a:extLst>
            </p:cNvPr>
            <p:cNvSpPr/>
            <p:nvPr/>
          </p:nvSpPr>
          <p:spPr>
            <a:xfrm flipH="1">
              <a:off x="7548628" y="1994233"/>
              <a:ext cx="73252" cy="113586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val 6438"/>
                <a:gd name="f8" fmla="*/ f0 1 3504"/>
                <a:gd name="f9" fmla="*/ f1 1 643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3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2017;p38">
              <a:extLst>
                <a:ext uri="{FF2B5EF4-FFF2-40B4-BE49-F238E27FC236}">
                  <a16:creationId xmlns:a16="http://schemas.microsoft.com/office/drawing/2014/main" id="{9ABF5C9A-4EFE-421E-AE9F-76C921E7E9C2}"/>
                </a:ext>
              </a:extLst>
            </p:cNvPr>
            <p:cNvSpPr/>
            <p:nvPr/>
          </p:nvSpPr>
          <p:spPr>
            <a:xfrm flipH="1">
              <a:off x="7377781" y="1994233"/>
              <a:ext cx="73225" cy="113586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39"/>
                <a:gd name="f5" fmla="val 6438"/>
                <a:gd name="f6" fmla="*/ f0 1 3503"/>
                <a:gd name="f7" fmla="*/ f1 1 643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503"/>
                <a:gd name="f14" fmla="*/ f11 1 643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503" h="6438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2018;p38">
              <a:extLst>
                <a:ext uri="{FF2B5EF4-FFF2-40B4-BE49-F238E27FC236}">
                  <a16:creationId xmlns:a16="http://schemas.microsoft.com/office/drawing/2014/main" id="{3322AB39-0EF4-4924-8D32-E898989965A5}"/>
                </a:ext>
              </a:extLst>
            </p:cNvPr>
            <p:cNvSpPr/>
            <p:nvPr/>
          </p:nvSpPr>
          <p:spPr>
            <a:xfrm flipH="1">
              <a:off x="7206925" y="1994233"/>
              <a:ext cx="73252" cy="113586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39"/>
                <a:gd name="f5" fmla="val 1"/>
                <a:gd name="f6" fmla="val 3503"/>
                <a:gd name="f7" fmla="val 6438"/>
                <a:gd name="f8" fmla="*/ f0 1 3504"/>
                <a:gd name="f9" fmla="*/ f1 1 643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3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38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2019;p38">
              <a:extLst>
                <a:ext uri="{FF2B5EF4-FFF2-40B4-BE49-F238E27FC236}">
                  <a16:creationId xmlns:a16="http://schemas.microsoft.com/office/drawing/2014/main" id="{E520FB17-F658-4907-A683-23EAA4B56663}"/>
                </a:ext>
              </a:extLst>
            </p:cNvPr>
            <p:cNvSpPr/>
            <p:nvPr/>
          </p:nvSpPr>
          <p:spPr>
            <a:xfrm flipH="1">
              <a:off x="8231346" y="2193124"/>
              <a:ext cx="73225" cy="114190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2020;p38">
              <a:extLst>
                <a:ext uri="{FF2B5EF4-FFF2-40B4-BE49-F238E27FC236}">
                  <a16:creationId xmlns:a16="http://schemas.microsoft.com/office/drawing/2014/main" id="{8458CA60-A20E-4CC3-8293-B9CF6416F4E2}"/>
                </a:ext>
              </a:extLst>
            </p:cNvPr>
            <p:cNvSpPr/>
            <p:nvPr/>
          </p:nvSpPr>
          <p:spPr>
            <a:xfrm flipH="1">
              <a:off x="8060481" y="2193124"/>
              <a:ext cx="73252" cy="114190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2021;p38">
              <a:extLst>
                <a:ext uri="{FF2B5EF4-FFF2-40B4-BE49-F238E27FC236}">
                  <a16:creationId xmlns:a16="http://schemas.microsoft.com/office/drawing/2014/main" id="{2DEF7D28-37C1-4336-ACE3-86725DCAF232}"/>
                </a:ext>
              </a:extLst>
            </p:cNvPr>
            <p:cNvSpPr/>
            <p:nvPr/>
          </p:nvSpPr>
          <p:spPr>
            <a:xfrm flipH="1">
              <a:off x="7890330" y="2193124"/>
              <a:ext cx="72539" cy="114190"/>
            </a:xfrm>
            <a:custGeom>
              <a:gdLst>
                <a:gd name="f0" fmla="val w"/>
                <a:gd name="f1" fmla="val h"/>
                <a:gd name="f2" fmla="val 0"/>
                <a:gd name="f3" fmla="val 3470"/>
                <a:gd name="f4" fmla="val 6473"/>
                <a:gd name="f5" fmla="val 1"/>
                <a:gd name="f6" fmla="val 3469"/>
                <a:gd name="f7" fmla="val 6472"/>
                <a:gd name="f8" fmla="*/ f0 1 3470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70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70" h="6472">
                  <a:moveTo>
                    <a:pt x="f2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2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2022;p38">
              <a:extLst>
                <a:ext uri="{FF2B5EF4-FFF2-40B4-BE49-F238E27FC236}">
                  <a16:creationId xmlns:a16="http://schemas.microsoft.com/office/drawing/2014/main" id="{A8F4E31D-B201-4008-81CA-926FC15D7CFB}"/>
                </a:ext>
              </a:extLst>
            </p:cNvPr>
            <p:cNvSpPr/>
            <p:nvPr/>
          </p:nvSpPr>
          <p:spPr>
            <a:xfrm flipH="1">
              <a:off x="7719492" y="2193124"/>
              <a:ext cx="73225" cy="114190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2023;p38">
              <a:extLst>
                <a:ext uri="{FF2B5EF4-FFF2-40B4-BE49-F238E27FC236}">
                  <a16:creationId xmlns:a16="http://schemas.microsoft.com/office/drawing/2014/main" id="{FC088B29-C78B-4E91-BE25-ED8C6F6C0AFA}"/>
                </a:ext>
              </a:extLst>
            </p:cNvPr>
            <p:cNvSpPr/>
            <p:nvPr/>
          </p:nvSpPr>
          <p:spPr>
            <a:xfrm flipH="1">
              <a:off x="7548628" y="2193124"/>
              <a:ext cx="73252" cy="114190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2024;p38">
              <a:extLst>
                <a:ext uri="{FF2B5EF4-FFF2-40B4-BE49-F238E27FC236}">
                  <a16:creationId xmlns:a16="http://schemas.microsoft.com/office/drawing/2014/main" id="{6857F11F-71EE-431B-A047-D82A8E7E2BC4}"/>
                </a:ext>
              </a:extLst>
            </p:cNvPr>
            <p:cNvSpPr/>
            <p:nvPr/>
          </p:nvSpPr>
          <p:spPr>
            <a:xfrm flipH="1">
              <a:off x="7377781" y="2193124"/>
              <a:ext cx="73225" cy="114190"/>
            </a:xfrm>
            <a:custGeom>
              <a:gdLst>
                <a:gd name="f0" fmla="val w"/>
                <a:gd name="f1" fmla="val h"/>
                <a:gd name="f2" fmla="val 0"/>
                <a:gd name="f3" fmla="val 3503"/>
                <a:gd name="f4" fmla="val 6473"/>
                <a:gd name="f5" fmla="val 1"/>
                <a:gd name="f6" fmla="val 6472"/>
                <a:gd name="f7" fmla="*/ f0 1 3503"/>
                <a:gd name="f8" fmla="*/ f1 1 647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503"/>
                <a:gd name="f15" fmla="*/ f12 1 647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503" h="6472">
                  <a:moveTo>
                    <a:pt x="f2" y="f5"/>
                  </a:moveTo>
                  <a:lnTo>
                    <a:pt x="f3" y="f5"/>
                  </a:lnTo>
                  <a:lnTo>
                    <a:pt x="f3" y="f6"/>
                  </a:lnTo>
                  <a:lnTo>
                    <a:pt x="f2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2025;p38">
              <a:extLst>
                <a:ext uri="{FF2B5EF4-FFF2-40B4-BE49-F238E27FC236}">
                  <a16:creationId xmlns:a16="http://schemas.microsoft.com/office/drawing/2014/main" id="{05E720F3-FAE2-4325-AD20-D0B11AE45787}"/>
                </a:ext>
              </a:extLst>
            </p:cNvPr>
            <p:cNvSpPr/>
            <p:nvPr/>
          </p:nvSpPr>
          <p:spPr>
            <a:xfrm flipH="1">
              <a:off x="7206925" y="2193124"/>
              <a:ext cx="73252" cy="114190"/>
            </a:xfrm>
            <a:custGeom>
              <a:gdLst>
                <a:gd name="f0" fmla="val w"/>
                <a:gd name="f1" fmla="val h"/>
                <a:gd name="f2" fmla="val 0"/>
                <a:gd name="f3" fmla="val 3504"/>
                <a:gd name="f4" fmla="val 6473"/>
                <a:gd name="f5" fmla="val 1"/>
                <a:gd name="f6" fmla="val 3503"/>
                <a:gd name="f7" fmla="val 6472"/>
                <a:gd name="f8" fmla="*/ f0 1 3504"/>
                <a:gd name="f9" fmla="*/ f1 1 647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504"/>
                <a:gd name="f16" fmla="*/ f13 1 647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04" h="64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2026;p38">
              <a:extLst>
                <a:ext uri="{FF2B5EF4-FFF2-40B4-BE49-F238E27FC236}">
                  <a16:creationId xmlns:a16="http://schemas.microsoft.com/office/drawing/2014/main" id="{99E37B72-FFC7-4607-ACD8-66D03BCAB055}"/>
                </a:ext>
              </a:extLst>
            </p:cNvPr>
            <p:cNvSpPr/>
            <p:nvPr/>
          </p:nvSpPr>
          <p:spPr>
            <a:xfrm flipH="1">
              <a:off x="7093339" y="1119152"/>
              <a:ext cx="1324901" cy="60633"/>
            </a:xfrm>
            <a:custGeom>
              <a:gdLst>
                <a:gd name="f0" fmla="val w"/>
                <a:gd name="f1" fmla="val h"/>
                <a:gd name="f2" fmla="val 0"/>
                <a:gd name="f3" fmla="val 63379"/>
                <a:gd name="f4" fmla="val 3437"/>
                <a:gd name="f5" fmla="val 1"/>
                <a:gd name="f6" fmla="*/ f0 1 63379"/>
                <a:gd name="f7" fmla="*/ f1 1 343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3379"/>
                <a:gd name="f14" fmla="*/ f11 1 343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3379" h="3437">
                  <a:moveTo>
                    <a:pt x="f2" y="f5"/>
                  </a:moveTo>
                  <a:lnTo>
                    <a:pt x="f3" y="f5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2027;p38">
              <a:extLst>
                <a:ext uri="{FF2B5EF4-FFF2-40B4-BE49-F238E27FC236}">
                  <a16:creationId xmlns:a16="http://schemas.microsoft.com/office/drawing/2014/main" id="{A4D373C9-0899-4456-910B-250F68A509B7}"/>
                </a:ext>
              </a:extLst>
            </p:cNvPr>
            <p:cNvSpPr/>
            <p:nvPr/>
          </p:nvSpPr>
          <p:spPr>
            <a:xfrm flipH="1">
              <a:off x="7058473" y="1198604"/>
              <a:ext cx="1394633" cy="60030"/>
            </a:xfrm>
            <a:custGeom>
              <a:gdLst>
                <a:gd name="f0" fmla="val w"/>
                <a:gd name="f1" fmla="val h"/>
                <a:gd name="f2" fmla="val 0"/>
                <a:gd name="f3" fmla="val 66715"/>
                <a:gd name="f4" fmla="val 3403"/>
                <a:gd name="f5" fmla="*/ f0 1 66715"/>
                <a:gd name="f6" fmla="*/ f1 1 3403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66715"/>
                <a:gd name="f13" fmla="*/ f10 1 3403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66715" h="3403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2028;p38">
              <a:extLst>
                <a:ext uri="{FF2B5EF4-FFF2-40B4-BE49-F238E27FC236}">
                  <a16:creationId xmlns:a16="http://schemas.microsoft.com/office/drawing/2014/main" id="{1731C94F-8B8F-4D57-9665-D4B67279EAD7}"/>
                </a:ext>
              </a:extLst>
            </p:cNvPr>
            <p:cNvSpPr/>
            <p:nvPr/>
          </p:nvSpPr>
          <p:spPr>
            <a:xfrm flipH="1">
              <a:off x="7026414" y="1278047"/>
              <a:ext cx="1458788" cy="82981"/>
            </a:xfrm>
            <a:custGeom>
              <a:gdLst>
                <a:gd name="f0" fmla="val w"/>
                <a:gd name="f1" fmla="val h"/>
                <a:gd name="f2" fmla="val 0"/>
                <a:gd name="f3" fmla="val 69784"/>
                <a:gd name="f4" fmla="val 4704"/>
                <a:gd name="f5" fmla="val 1"/>
                <a:gd name="f6" fmla="*/ f0 1 69784"/>
                <a:gd name="f7" fmla="*/ f1 1 470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784"/>
                <a:gd name="f14" fmla="*/ f11 1 470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784" h="4704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2029;p38">
            <a:extLst>
              <a:ext uri="{FF2B5EF4-FFF2-40B4-BE49-F238E27FC236}">
                <a16:creationId xmlns:a16="http://schemas.microsoft.com/office/drawing/2014/main" id="{004CBD74-BD02-43AD-BB76-A0165CC89270}"/>
              </a:ext>
            </a:extLst>
          </p:cNvPr>
          <p:cNvGrpSpPr/>
          <p:nvPr/>
        </p:nvGrpSpPr>
        <p:grpSpPr>
          <a:xfrm>
            <a:off x="5832408" y="836721"/>
            <a:ext cx="733531" cy="380609"/>
            <a:chOff x="5832408" y="836721"/>
            <a:chExt cx="733531" cy="380609"/>
          </a:xfrm>
        </p:grpSpPr>
        <p:sp>
          <p:nvSpPr>
            <p:cNvPr id="136" name="Google Shape;2030;p38">
              <a:extLst>
                <a:ext uri="{FF2B5EF4-FFF2-40B4-BE49-F238E27FC236}">
                  <a16:creationId xmlns:a16="http://schemas.microsoft.com/office/drawing/2014/main" id="{EE0A5132-9BBA-41DA-ACD3-8457D78173D4}"/>
                </a:ext>
              </a:extLst>
            </p:cNvPr>
            <p:cNvSpPr/>
            <p:nvPr/>
          </p:nvSpPr>
          <p:spPr>
            <a:xfrm flipH="1">
              <a:off x="5832408" y="1026642"/>
              <a:ext cx="733531" cy="190688"/>
            </a:xfrm>
            <a:custGeom>
              <a:gdLst>
                <a:gd name="f0" fmla="val w"/>
                <a:gd name="f1" fmla="val h"/>
                <a:gd name="f2" fmla="val 0"/>
                <a:gd name="f3" fmla="val 33625"/>
                <a:gd name="f4" fmla="val 8741"/>
                <a:gd name="f5" fmla="val 4371"/>
                <a:gd name="f6" fmla="val 6772"/>
                <a:gd name="f7" fmla="val 31690"/>
                <a:gd name="f8" fmla="val 29255"/>
                <a:gd name="f9" fmla="val 4370"/>
                <a:gd name="f10" fmla="val 1935"/>
                <a:gd name="f11" fmla="val 1"/>
                <a:gd name="f12" fmla="val 1936"/>
                <a:gd name="f13" fmla="*/ f0 1 33625"/>
                <a:gd name="f14" fmla="*/ f1 1 8741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625"/>
                <a:gd name="f21" fmla="*/ f18 1 8741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625" h="8741">
                  <a:moveTo>
                    <a:pt x="f3" y="f5"/>
                  </a:moveTo>
                  <a:cubicBezTo>
                    <a:pt x="f3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5"/>
                  </a:lnTo>
                  <a:cubicBezTo>
                    <a:pt x="f11" y="f12"/>
                    <a:pt x="f10" y="f11"/>
                    <a:pt x="f9" y="f11"/>
                  </a:cubicBezTo>
                  <a:lnTo>
                    <a:pt x="f8" y="f11"/>
                  </a:lnTo>
                  <a:cubicBezTo>
                    <a:pt x="f7" y="f11"/>
                    <a:pt x="f3" y="f12"/>
                    <a:pt x="f3" y="f5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2031;p38">
              <a:extLst>
                <a:ext uri="{FF2B5EF4-FFF2-40B4-BE49-F238E27FC236}">
                  <a16:creationId xmlns:a16="http://schemas.microsoft.com/office/drawing/2014/main" id="{EB90C829-E2C4-4C9B-BD45-609A516DBEB5}"/>
                </a:ext>
              </a:extLst>
            </p:cNvPr>
            <p:cNvSpPr/>
            <p:nvPr/>
          </p:nvSpPr>
          <p:spPr>
            <a:xfrm flipH="1">
              <a:off x="5929920" y="926954"/>
              <a:ext cx="538499" cy="147748"/>
            </a:xfrm>
            <a:custGeom>
              <a:gdLst>
                <a:gd name="f0" fmla="val w"/>
                <a:gd name="f1" fmla="val h"/>
                <a:gd name="f2" fmla="val 0"/>
                <a:gd name="f3" fmla="val 24685"/>
                <a:gd name="f4" fmla="val 6773"/>
                <a:gd name="f5" fmla="val 3370"/>
                <a:gd name="f6" fmla="val 5238"/>
                <a:gd name="f7" fmla="val 22817"/>
                <a:gd name="f8" fmla="val 20482"/>
                <a:gd name="f9" fmla="val 4203"/>
                <a:gd name="f10" fmla="val 1868"/>
                <a:gd name="f11" fmla="val 1502"/>
                <a:gd name="f12" fmla="val 1"/>
                <a:gd name="f13" fmla="*/ f0 1 24685"/>
                <a:gd name="f14" fmla="*/ f1 1 677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4685"/>
                <a:gd name="f21" fmla="*/ f18 1 677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4685" h="6773">
                  <a:moveTo>
                    <a:pt x="f3" y="f5"/>
                  </a:moveTo>
                  <a:cubicBezTo>
                    <a:pt x="f3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2" y="f6"/>
                    <a:pt x="f2" y="f5"/>
                  </a:cubicBezTo>
                  <a:lnTo>
                    <a:pt x="f2" y="f5"/>
                  </a:lnTo>
                  <a:cubicBezTo>
                    <a:pt x="f2" y="f11"/>
                    <a:pt x="f10" y="f12"/>
                    <a:pt x="f9" y="f12"/>
                  </a:cubicBezTo>
                  <a:lnTo>
                    <a:pt x="f8" y="f12"/>
                  </a:lnTo>
                  <a:cubicBezTo>
                    <a:pt x="f7" y="f12"/>
                    <a:pt x="f3" y="f11"/>
                    <a:pt x="f3" y="f5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2032;p38">
              <a:extLst>
                <a:ext uri="{FF2B5EF4-FFF2-40B4-BE49-F238E27FC236}">
                  <a16:creationId xmlns:a16="http://schemas.microsoft.com/office/drawing/2014/main" id="{FABA8D44-7915-4E28-9C87-4218B142550E}"/>
                </a:ext>
              </a:extLst>
            </p:cNvPr>
            <p:cNvSpPr/>
            <p:nvPr/>
          </p:nvSpPr>
          <p:spPr>
            <a:xfrm flipH="1">
              <a:off x="6073984" y="836721"/>
              <a:ext cx="251807" cy="237981"/>
            </a:xfrm>
            <a:custGeom>
              <a:gdLst>
                <a:gd name="f0" fmla="val w"/>
                <a:gd name="f1" fmla="val h"/>
                <a:gd name="f2" fmla="val 0"/>
                <a:gd name="f3" fmla="val 11543"/>
                <a:gd name="f4" fmla="val 10909"/>
                <a:gd name="f5" fmla="val 11542"/>
                <a:gd name="f6" fmla="val 5438"/>
                <a:gd name="f7" fmla="val 8473"/>
                <a:gd name="f8" fmla="val 8974"/>
                <a:gd name="f9" fmla="val 5771"/>
                <a:gd name="f10" fmla="val 2602"/>
                <a:gd name="f11" fmla="val 2436"/>
                <a:gd name="f12" fmla="val 1"/>
                <a:gd name="f13" fmla="*/ f0 1 11543"/>
                <a:gd name="f14" fmla="*/ f1 1 109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1543"/>
                <a:gd name="f21" fmla="*/ f18 1 109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1543" h="10909">
                  <a:moveTo>
                    <a:pt x="f5" y="f6"/>
                  </a:moveTo>
                  <a:cubicBezTo>
                    <a:pt x="f5" y="f7"/>
                    <a:pt x="f8" y="f4"/>
                    <a:pt x="f9" y="f4"/>
                  </a:cubicBezTo>
                  <a:cubicBezTo>
                    <a:pt x="f10" y="f4"/>
                    <a:pt x="f2" y="f7"/>
                    <a:pt x="f2" y="f6"/>
                  </a:cubicBezTo>
                  <a:cubicBezTo>
                    <a:pt x="f2" y="f11"/>
                    <a:pt x="f10" y="f12"/>
                    <a:pt x="f9" y="f12"/>
                  </a:cubicBezTo>
                  <a:cubicBezTo>
                    <a:pt x="f8" y="f12"/>
                    <a:pt x="f5" y="f11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2033;p38">
            <a:extLst>
              <a:ext uri="{FF2B5EF4-FFF2-40B4-BE49-F238E27FC236}">
                <a16:creationId xmlns:a16="http://schemas.microsoft.com/office/drawing/2014/main" id="{02A0E18E-F835-459C-B4E5-3AA9D621B1D2}"/>
              </a:ext>
            </a:extLst>
          </p:cNvPr>
          <p:cNvGrpSpPr/>
          <p:nvPr/>
        </p:nvGrpSpPr>
        <p:grpSpPr>
          <a:xfrm>
            <a:off x="7605110" y="802468"/>
            <a:ext cx="416042" cy="215368"/>
            <a:chOff x="7605110" y="802468"/>
            <a:chExt cx="416042" cy="215368"/>
          </a:xfrm>
        </p:grpSpPr>
        <p:sp>
          <p:nvSpPr>
            <p:cNvPr id="140" name="Google Shape;2034;p38">
              <a:extLst>
                <a:ext uri="{FF2B5EF4-FFF2-40B4-BE49-F238E27FC236}">
                  <a16:creationId xmlns:a16="http://schemas.microsoft.com/office/drawing/2014/main" id="{73791693-AD56-4A56-9D28-5E20A96342BC}"/>
                </a:ext>
              </a:extLst>
            </p:cNvPr>
            <p:cNvSpPr/>
            <p:nvPr/>
          </p:nvSpPr>
          <p:spPr>
            <a:xfrm flipH="1">
              <a:off x="7605110" y="909562"/>
              <a:ext cx="416042" cy="108274"/>
            </a:xfrm>
            <a:custGeom>
              <a:gdLst>
                <a:gd name="f0" fmla="val w"/>
                <a:gd name="f1" fmla="val h"/>
                <a:gd name="f2" fmla="val 0"/>
                <a:gd name="f3" fmla="val 23585"/>
                <a:gd name="f4" fmla="val 6138"/>
                <a:gd name="f5" fmla="val 23584"/>
                <a:gd name="f6" fmla="val 3069"/>
                <a:gd name="f7" fmla="val 4770"/>
                <a:gd name="f8" fmla="val 22183"/>
                <a:gd name="f9" fmla="val 20516"/>
                <a:gd name="f10" fmla="val 3070"/>
                <a:gd name="f11" fmla="val 1369"/>
                <a:gd name="f12" fmla="val 1"/>
                <a:gd name="f13" fmla="val 1368"/>
                <a:gd name="f14" fmla="*/ f0 1 23585"/>
                <a:gd name="f15" fmla="*/ f1 1 613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3585"/>
                <a:gd name="f22" fmla="*/ f19 1 613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3585" h="6138">
                  <a:moveTo>
                    <a:pt x="f5" y="f6"/>
                  </a:move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12" y="f7"/>
                    <a:pt x="f12" y="f6"/>
                  </a:cubicBezTo>
                  <a:lnTo>
                    <a:pt x="f12" y="f6"/>
                  </a:lnTo>
                  <a:cubicBezTo>
                    <a:pt x="f12" y="f13"/>
                    <a:pt x="f11" y="f2"/>
                    <a:pt x="f10" y="f2"/>
                  </a:cubicBezTo>
                  <a:lnTo>
                    <a:pt x="f9" y="f2"/>
                  </a:lnTo>
                  <a:cubicBezTo>
                    <a:pt x="f8" y="f2"/>
                    <a:pt x="f5" y="f13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2035;p38">
              <a:extLst>
                <a:ext uri="{FF2B5EF4-FFF2-40B4-BE49-F238E27FC236}">
                  <a16:creationId xmlns:a16="http://schemas.microsoft.com/office/drawing/2014/main" id="{32CBA358-177E-4DB8-A6B2-5FAE2CD0C11F}"/>
                </a:ext>
              </a:extLst>
            </p:cNvPr>
            <p:cNvSpPr/>
            <p:nvPr/>
          </p:nvSpPr>
          <p:spPr>
            <a:xfrm flipH="1">
              <a:off x="7660431" y="853062"/>
              <a:ext cx="305400" cy="83576"/>
            </a:xfrm>
            <a:custGeom>
              <a:gdLst>
                <a:gd name="f0" fmla="val w"/>
                <a:gd name="f1" fmla="val h"/>
                <a:gd name="f2" fmla="val 0"/>
                <a:gd name="f3" fmla="val 17313"/>
                <a:gd name="f4" fmla="val 4738"/>
                <a:gd name="f5" fmla="val 2369"/>
                <a:gd name="f6" fmla="val 3704"/>
                <a:gd name="f7" fmla="val 15979"/>
                <a:gd name="f8" fmla="val 14344"/>
                <a:gd name="f9" fmla="val 2936"/>
                <a:gd name="f10" fmla="val 1335"/>
                <a:gd name="f11" fmla="val 1"/>
                <a:gd name="f12" fmla="val 1068"/>
                <a:gd name="f13" fmla="*/ f0 1 17313"/>
                <a:gd name="f14" fmla="*/ f1 1 4738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13"/>
                <a:gd name="f21" fmla="*/ f18 1 4738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13" h="4738">
                  <a:moveTo>
                    <a:pt x="f3" y="f5"/>
                  </a:moveTo>
                  <a:cubicBezTo>
                    <a:pt x="f3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5"/>
                  </a:lnTo>
                  <a:cubicBezTo>
                    <a:pt x="f11" y="f12"/>
                    <a:pt x="f10" y="f11"/>
                    <a:pt x="f9" y="f11"/>
                  </a:cubicBezTo>
                  <a:lnTo>
                    <a:pt x="f8" y="f11"/>
                  </a:lnTo>
                  <a:cubicBezTo>
                    <a:pt x="f7" y="f11"/>
                    <a:pt x="f3" y="f12"/>
                    <a:pt x="f3" y="f5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2036;p38">
              <a:extLst>
                <a:ext uri="{FF2B5EF4-FFF2-40B4-BE49-F238E27FC236}">
                  <a16:creationId xmlns:a16="http://schemas.microsoft.com/office/drawing/2014/main" id="{4851B165-DAD0-4AF7-B7A2-B5A7F7EAE2D6}"/>
                </a:ext>
              </a:extLst>
            </p:cNvPr>
            <p:cNvSpPr/>
            <p:nvPr/>
          </p:nvSpPr>
          <p:spPr>
            <a:xfrm flipH="1">
              <a:off x="7742215" y="802468"/>
              <a:ext cx="142426" cy="134755"/>
            </a:xfrm>
            <a:custGeom>
              <a:gdLst>
                <a:gd name="f0" fmla="val w"/>
                <a:gd name="f1" fmla="val h"/>
                <a:gd name="f2" fmla="val 0"/>
                <a:gd name="f3" fmla="val 8074"/>
                <a:gd name="f4" fmla="val 7639"/>
                <a:gd name="f5" fmla="val 8073"/>
                <a:gd name="f6" fmla="val 3803"/>
                <a:gd name="f7" fmla="val 5904"/>
                <a:gd name="f8" fmla="val 6272"/>
                <a:gd name="f9" fmla="val 4037"/>
                <a:gd name="f10" fmla="val 1802"/>
                <a:gd name="f11" fmla="val 1"/>
                <a:gd name="f12" fmla="val 1701"/>
                <a:gd name="f13" fmla="*/ f0 1 8074"/>
                <a:gd name="f14" fmla="*/ f1 1 7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8074"/>
                <a:gd name="f21" fmla="*/ f18 1 7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8074" h="7639">
                  <a:moveTo>
                    <a:pt x="f5" y="f6"/>
                  </a:moveTo>
                  <a:cubicBezTo>
                    <a:pt x="f5" y="f7"/>
                    <a:pt x="f8" y="f4"/>
                    <a:pt x="f9" y="f4"/>
                  </a:cubicBezTo>
                  <a:cubicBezTo>
                    <a:pt x="f10" y="f4"/>
                    <a:pt x="f11" y="f7"/>
                    <a:pt x="f11" y="f6"/>
                  </a:cubicBezTo>
                  <a:cubicBezTo>
                    <a:pt x="f11" y="f12"/>
                    <a:pt x="f10" y="f2"/>
                    <a:pt x="f9" y="f2"/>
                  </a:cubicBezTo>
                  <a:cubicBezTo>
                    <a:pt x="f8" y="f2"/>
                    <a:pt x="f5" y="f12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2037;p38">
            <a:extLst>
              <a:ext uri="{FF2B5EF4-FFF2-40B4-BE49-F238E27FC236}">
                <a16:creationId xmlns:a16="http://schemas.microsoft.com/office/drawing/2014/main" id="{9E21B619-88D3-4A87-9150-0C02F4DBBC20}"/>
              </a:ext>
            </a:extLst>
          </p:cNvPr>
          <p:cNvGrpSpPr/>
          <p:nvPr/>
        </p:nvGrpSpPr>
        <p:grpSpPr>
          <a:xfrm>
            <a:off x="7130262" y="604546"/>
            <a:ext cx="474866" cy="245973"/>
            <a:chOff x="7130262" y="604546"/>
            <a:chExt cx="474866" cy="245973"/>
          </a:xfrm>
        </p:grpSpPr>
        <p:sp>
          <p:nvSpPr>
            <p:cNvPr id="144" name="Google Shape;2038;p38">
              <a:extLst>
                <a:ext uri="{FF2B5EF4-FFF2-40B4-BE49-F238E27FC236}">
                  <a16:creationId xmlns:a16="http://schemas.microsoft.com/office/drawing/2014/main" id="{256801E5-35EC-4F49-8006-2301F8C2CDA8}"/>
                </a:ext>
              </a:extLst>
            </p:cNvPr>
            <p:cNvSpPr/>
            <p:nvPr/>
          </p:nvSpPr>
          <p:spPr>
            <a:xfrm flipH="1">
              <a:off x="7130262" y="726929"/>
              <a:ext cx="474866" cy="123590"/>
            </a:xfrm>
            <a:custGeom>
              <a:gdLst>
                <a:gd name="f0" fmla="val w"/>
                <a:gd name="f1" fmla="val h"/>
                <a:gd name="f2" fmla="val 0"/>
                <a:gd name="f3" fmla="val 26920"/>
                <a:gd name="f4" fmla="val 7006"/>
                <a:gd name="f5" fmla="val 3503"/>
                <a:gd name="f6" fmla="val 5438"/>
                <a:gd name="f7" fmla="val 25352"/>
                <a:gd name="f8" fmla="val 7005"/>
                <a:gd name="f9" fmla="val 23417"/>
                <a:gd name="f10" fmla="val 1569"/>
                <a:gd name="f11" fmla="val 1"/>
                <a:gd name="f12" fmla="val 1568"/>
                <a:gd name="f13" fmla="*/ f0 1 26920"/>
                <a:gd name="f14" fmla="*/ f1 1 700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6920"/>
                <a:gd name="f21" fmla="*/ f18 1 700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6920" h="7006">
                  <a:moveTo>
                    <a:pt x="f3" y="f5"/>
                  </a:moveTo>
                  <a:cubicBezTo>
                    <a:pt x="f3" y="f6"/>
                    <a:pt x="f7" y="f8"/>
                    <a:pt x="f9" y="f8"/>
                  </a:cubicBezTo>
                  <a:lnTo>
                    <a:pt x="f5" y="f8"/>
                  </a:lnTo>
                  <a:cubicBezTo>
                    <a:pt x="f10" y="f8"/>
                    <a:pt x="f11" y="f6"/>
                    <a:pt x="f11" y="f5"/>
                  </a:cubicBezTo>
                  <a:lnTo>
                    <a:pt x="f11" y="f5"/>
                  </a:lnTo>
                  <a:cubicBezTo>
                    <a:pt x="f11" y="f12"/>
                    <a:pt x="f10" y="f2"/>
                    <a:pt x="f5" y="f2"/>
                  </a:cubicBezTo>
                  <a:lnTo>
                    <a:pt x="f9" y="f2"/>
                  </a:lnTo>
                  <a:cubicBezTo>
                    <a:pt x="f7" y="f2"/>
                    <a:pt x="f3" y="f12"/>
                    <a:pt x="f3" y="f5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2039;p38">
              <a:extLst>
                <a:ext uri="{FF2B5EF4-FFF2-40B4-BE49-F238E27FC236}">
                  <a16:creationId xmlns:a16="http://schemas.microsoft.com/office/drawing/2014/main" id="{FA7F12DF-1FEE-47E4-8B43-2A71AE8DF62F}"/>
                </a:ext>
              </a:extLst>
            </p:cNvPr>
            <p:cNvSpPr/>
            <p:nvPr/>
          </p:nvSpPr>
          <p:spPr>
            <a:xfrm flipH="1">
              <a:off x="7193219" y="662793"/>
              <a:ext cx="348358" cy="95344"/>
            </a:xfrm>
            <a:custGeom>
              <a:gdLst>
                <a:gd name="f0" fmla="val w"/>
                <a:gd name="f1" fmla="val h"/>
                <a:gd name="f2" fmla="val 0"/>
                <a:gd name="f3" fmla="val 19748"/>
                <a:gd name="f4" fmla="val 5405"/>
                <a:gd name="f5" fmla="val 2702"/>
                <a:gd name="f6" fmla="val 4203"/>
                <a:gd name="f7" fmla="val 18247"/>
                <a:gd name="f8" fmla="val 5404"/>
                <a:gd name="f9" fmla="val 16379"/>
                <a:gd name="f10" fmla="val 3336"/>
                <a:gd name="f11" fmla="val 1501"/>
                <a:gd name="f12" fmla="val 1201"/>
                <a:gd name="f13" fmla="*/ f0 1 19748"/>
                <a:gd name="f14" fmla="*/ f1 1 540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9748"/>
                <a:gd name="f21" fmla="*/ f18 1 540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9748" h="5405">
                  <a:moveTo>
                    <a:pt x="f3" y="f5"/>
                  </a:moveTo>
                  <a:cubicBezTo>
                    <a:pt x="f3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2" y="f6"/>
                    <a:pt x="f2" y="f5"/>
                  </a:cubicBezTo>
                  <a:lnTo>
                    <a:pt x="f2" y="f5"/>
                  </a:lnTo>
                  <a:cubicBezTo>
                    <a:pt x="f2" y="f12"/>
                    <a:pt x="f11" y="f2"/>
                    <a:pt x="f10" y="f2"/>
                  </a:cubicBezTo>
                  <a:lnTo>
                    <a:pt x="f9" y="f2"/>
                  </a:lnTo>
                  <a:cubicBezTo>
                    <a:pt x="f7" y="f2"/>
                    <a:pt x="f3" y="f12"/>
                    <a:pt x="f3" y="f5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2040;p38">
              <a:extLst>
                <a:ext uri="{FF2B5EF4-FFF2-40B4-BE49-F238E27FC236}">
                  <a16:creationId xmlns:a16="http://schemas.microsoft.com/office/drawing/2014/main" id="{D00E24F0-BCD8-4943-BD2C-6AEF7A8CCB94}"/>
                </a:ext>
              </a:extLst>
            </p:cNvPr>
            <p:cNvSpPr/>
            <p:nvPr/>
          </p:nvSpPr>
          <p:spPr>
            <a:xfrm flipH="1">
              <a:off x="7286186" y="604546"/>
              <a:ext cx="163010" cy="153591"/>
            </a:xfrm>
            <a:custGeom>
              <a:gdLst>
                <a:gd name="f0" fmla="val w"/>
                <a:gd name="f1" fmla="val h"/>
                <a:gd name="f2" fmla="val 0"/>
                <a:gd name="f3" fmla="val 9241"/>
                <a:gd name="f4" fmla="val 8707"/>
                <a:gd name="f5" fmla="val 9240"/>
                <a:gd name="f6" fmla="val 4336"/>
                <a:gd name="f7" fmla="val 6772"/>
                <a:gd name="f8" fmla="val 7172"/>
                <a:gd name="f9" fmla="val 8706"/>
                <a:gd name="f10" fmla="val 4604"/>
                <a:gd name="f11" fmla="val 2069"/>
                <a:gd name="f12" fmla="val 1935"/>
                <a:gd name="f13" fmla="*/ f0 1 9241"/>
                <a:gd name="f14" fmla="*/ f1 1 870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9241"/>
                <a:gd name="f21" fmla="*/ f18 1 870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241" h="8707">
                  <a:moveTo>
                    <a:pt x="f5" y="f6"/>
                  </a:move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2" y="f7"/>
                    <a:pt x="f2" y="f6"/>
                  </a:cubicBezTo>
                  <a:cubicBezTo>
                    <a:pt x="f2" y="f12"/>
                    <a:pt x="f11" y="f2"/>
                    <a:pt x="f10" y="f2"/>
                  </a:cubicBezTo>
                  <a:cubicBezTo>
                    <a:pt x="f8" y="f2"/>
                    <a:pt x="f5" y="f12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7" name="Google Shape;2041;p38">
            <a:extLst>
              <a:ext uri="{FF2B5EF4-FFF2-40B4-BE49-F238E27FC236}">
                <a16:creationId xmlns:a16="http://schemas.microsoft.com/office/drawing/2014/main" id="{E71FB470-D90D-4BE8-89E3-A1C41560BF76}"/>
              </a:ext>
            </a:extLst>
          </p:cNvPr>
          <p:cNvSpPr/>
          <p:nvPr/>
        </p:nvSpPr>
        <p:spPr>
          <a:xfrm>
            <a:off x="890360" y="4117808"/>
            <a:ext cx="240615" cy="226195"/>
          </a:xfrm>
          <a:custGeom>
            <a:gdLst>
              <a:gd name="f0" fmla="val w"/>
              <a:gd name="f1" fmla="val h"/>
              <a:gd name="f2" fmla="val 0"/>
              <a:gd name="f3" fmla="val 15579"/>
              <a:gd name="f4" fmla="val 14645"/>
              <a:gd name="f5" fmla="val 7740"/>
              <a:gd name="f6" fmla="val 3136"/>
              <a:gd name="f7" fmla="val 7873"/>
              <a:gd name="f8" fmla="val 2936"/>
              <a:gd name="f9" fmla="val 8007"/>
              <a:gd name="f10" fmla="val 2803"/>
              <a:gd name="f11" fmla="val 8073"/>
              <a:gd name="f12" fmla="val 2669"/>
              <a:gd name="f13" fmla="val 8841"/>
              <a:gd name="f14" fmla="val 901"/>
              <a:gd name="f15" fmla="val 11576"/>
              <a:gd name="f16" fmla="val 1"/>
              <a:gd name="f17" fmla="val 13144"/>
              <a:gd name="f18" fmla="val 701"/>
              <a:gd name="f19" fmla="val 13844"/>
              <a:gd name="f20" fmla="val 1002"/>
              <a:gd name="f21" fmla="val 14378"/>
              <a:gd name="f22" fmla="val 1368"/>
              <a:gd name="f23" fmla="val 14745"/>
              <a:gd name="f24" fmla="val 2069"/>
              <a:gd name="f25" fmla="val 3570"/>
              <a:gd name="f26" fmla="val 15278"/>
              <a:gd name="f27" fmla="val 5538"/>
              <a:gd name="f28" fmla="val 14845"/>
              <a:gd name="f29" fmla="val 7073"/>
              <a:gd name="f30" fmla="val 14411"/>
              <a:gd name="f31" fmla="val 8640"/>
              <a:gd name="f32" fmla="val 12777"/>
              <a:gd name="f33" fmla="val 10675"/>
              <a:gd name="f34" fmla="val 11542"/>
              <a:gd name="f35" fmla="val 11709"/>
              <a:gd name="f36" fmla="val 10375"/>
              <a:gd name="f37" fmla="val 12710"/>
              <a:gd name="f38" fmla="val 10008"/>
              <a:gd name="f39" fmla="val 12977"/>
              <a:gd name="f40" fmla="val 8874"/>
              <a:gd name="f41" fmla="val 14011"/>
              <a:gd name="f42" fmla="val 8173"/>
              <a:gd name="f43" fmla="val 7673"/>
              <a:gd name="f44" fmla="val 14444"/>
              <a:gd name="f45" fmla="val 6772"/>
              <a:gd name="f46" fmla="val 13944"/>
              <a:gd name="f47" fmla="val 4004"/>
              <a:gd name="f48" fmla="val 12476"/>
              <a:gd name="f49" fmla="val 1869"/>
              <a:gd name="f50" fmla="val 11075"/>
              <a:gd name="f51" fmla="val 535"/>
              <a:gd name="f52" fmla="val 134"/>
              <a:gd name="f53" fmla="val 7273"/>
              <a:gd name="f54" fmla="val 6305"/>
              <a:gd name="f55" fmla="val 34"/>
              <a:gd name="f56" fmla="val 4938"/>
              <a:gd name="f57" fmla="val 68"/>
              <a:gd name="f58" fmla="val 4337"/>
              <a:gd name="f59" fmla="val 201"/>
              <a:gd name="f60" fmla="val 334"/>
              <a:gd name="f61" fmla="val 3537"/>
              <a:gd name="f62" fmla="val 835"/>
              <a:gd name="f63" fmla="val 1735"/>
              <a:gd name="f64" fmla="val 2503"/>
              <a:gd name="f65" fmla="val 568"/>
              <a:gd name="f66" fmla="val 4371"/>
              <a:gd name="f67" fmla="val 768"/>
              <a:gd name="f68" fmla="val 6372"/>
              <a:gd name="f69" fmla="val 1435"/>
              <a:gd name="f70" fmla="val 7106"/>
              <a:gd name="f71" fmla="val 2302"/>
              <a:gd name="f72" fmla="val 7306"/>
              <a:gd name="f73" fmla="val 2569"/>
              <a:gd name="f74" fmla="val 7506"/>
              <a:gd name="f75" fmla="val 2836"/>
              <a:gd name="f76" fmla="*/ f0 1 15579"/>
              <a:gd name="f77" fmla="*/ f1 1 14645"/>
              <a:gd name="f78" fmla="val f2"/>
              <a:gd name="f79" fmla="val f3"/>
              <a:gd name="f80" fmla="val f4"/>
              <a:gd name="f81" fmla="+- f80 0 f78"/>
              <a:gd name="f82" fmla="+- f79 0 f78"/>
              <a:gd name="f83" fmla="*/ f82 1 15579"/>
              <a:gd name="f84" fmla="*/ f81 1 14645"/>
              <a:gd name="f85" fmla="*/ f78 1 f83"/>
              <a:gd name="f86" fmla="*/ f79 1 f83"/>
              <a:gd name="f87" fmla="*/ f78 1 f84"/>
              <a:gd name="f88" fmla="*/ f80 1 f84"/>
              <a:gd name="f89" fmla="*/ f85 f76 1"/>
              <a:gd name="f90" fmla="*/ f86 f76 1"/>
              <a:gd name="f91" fmla="*/ f88 f77 1"/>
              <a:gd name="f92" fmla="*/ f87 f7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9" t="f92" r="f90" b="f91"/>
            <a:pathLst>
              <a:path w="15579" h="1464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3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"/>
                  <a:pt x="f43" y="f44"/>
                  <a:pt x="f45" y="f46"/>
                </a:cubicBezTo>
                <a:cubicBezTo>
                  <a:pt x="f47" y="f48"/>
                  <a:pt x="f49" y="f50"/>
                  <a:pt x="f51" y="f42"/>
                </a:cubicBezTo>
                <a:cubicBezTo>
                  <a:pt x="f52" y="f53"/>
                  <a:pt x="f16" y="f54"/>
                  <a:pt x="f55" y="f56"/>
                </a:cubicBezTo>
                <a:cubicBezTo>
                  <a:pt x="f57" y="f58"/>
                  <a:pt x="f59" y="f47"/>
                  <a:pt x="f60" y="f61"/>
                </a:cubicBezTo>
                <a:cubicBezTo>
                  <a:pt x="f62" y="f63"/>
                  <a:pt x="f64" y="f65"/>
                  <a:pt x="f66" y="f18"/>
                </a:cubicBezTo>
                <a:cubicBezTo>
                  <a:pt x="f27" y="f67"/>
                  <a:pt x="f68" y="f69"/>
                  <a:pt x="f70" y="f71"/>
                </a:cubicBezTo>
                <a:cubicBezTo>
                  <a:pt x="f72" y="f73"/>
                  <a:pt x="f74" y="f75"/>
                  <a:pt x="f5" y="f6"/>
                </a:cubicBezTo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8" name="Google Shape;2042;p38">
            <a:extLst>
              <a:ext uri="{FF2B5EF4-FFF2-40B4-BE49-F238E27FC236}">
                <a16:creationId xmlns:a16="http://schemas.microsoft.com/office/drawing/2014/main" id="{1A31C01F-A9C4-49ED-856C-4394097C8520}"/>
              </a:ext>
            </a:extLst>
          </p:cNvPr>
          <p:cNvSpPr/>
          <p:nvPr/>
        </p:nvSpPr>
        <p:spPr>
          <a:xfrm>
            <a:off x="801745" y="4015816"/>
            <a:ext cx="411141" cy="411141"/>
          </a:xfrm>
          <a:custGeom>
            <a:gdLst>
              <a:gd name="f0" fmla="val w"/>
              <a:gd name="f1" fmla="val h"/>
              <a:gd name="f2" fmla="val 0"/>
              <a:gd name="f3" fmla="val 26620"/>
              <a:gd name="f4" fmla="val 26619"/>
              <a:gd name="f5" fmla="val 13310"/>
              <a:gd name="f6" fmla="val 20682"/>
              <a:gd name="f7" fmla="val 5971"/>
              <a:gd name="f8" fmla="val 33"/>
              <a:gd name="f9" fmla="*/ f0 1 26620"/>
              <a:gd name="f10" fmla="*/ f1 1 26620"/>
              <a:gd name="f11" fmla="val f2"/>
              <a:gd name="f12" fmla="val f3"/>
              <a:gd name="f13" fmla="+- f12 0 f11"/>
              <a:gd name="f14" fmla="*/ f13 1 26620"/>
              <a:gd name="f15" fmla="*/ f11 1 f14"/>
              <a:gd name="f16" fmla="*/ f12 1 f14"/>
              <a:gd name="f17" fmla="*/ f15 f9 1"/>
              <a:gd name="f18" fmla="*/ f16 f9 1"/>
              <a:gd name="f19" fmla="*/ f16 f10 1"/>
              <a:gd name="f20" fmla="*/ f15 f1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26620" h="26620" fill="none">
                <a:moveTo>
                  <a:pt x="f4" y="f5"/>
                </a:moveTo>
                <a:cubicBezTo>
                  <a:pt x="f4" y="f6"/>
                  <a:pt x="f6" y="f4"/>
                  <a:pt x="f5" y="f4"/>
                </a:cubicBezTo>
                <a:cubicBezTo>
                  <a:pt x="f7" y="f4"/>
                  <a:pt x="f2" y="f6"/>
                  <a:pt x="f2" y="f5"/>
                </a:cubicBezTo>
                <a:cubicBezTo>
                  <a:pt x="f2" y="f7"/>
                  <a:pt x="f7" y="f2"/>
                  <a:pt x="f5" y="f2"/>
                </a:cubicBezTo>
                <a:cubicBezTo>
                  <a:pt x="f6" y="f8"/>
                  <a:pt x="f4" y="f7"/>
                  <a:pt x="f4" y="f5"/>
                </a:cubicBezTo>
                <a:close/>
              </a:path>
            </a:pathLst>
          </a:custGeom>
          <a:solidFill>
            <a:srgbClr val="595959"/>
          </a:solidFill>
          <a:ln w="33348" cap="flat">
            <a:solidFill>
              <a:srgbClr val="EB7B7B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9" name="Google Shape;2043;p38">
            <a:extLst>
              <a:ext uri="{FF2B5EF4-FFF2-40B4-BE49-F238E27FC236}">
                <a16:creationId xmlns:a16="http://schemas.microsoft.com/office/drawing/2014/main" id="{5A82C5F0-143F-42FF-B6C4-34D8B6105621}"/>
              </a:ext>
            </a:extLst>
          </p:cNvPr>
          <p:cNvSpPr/>
          <p:nvPr/>
        </p:nvSpPr>
        <p:spPr>
          <a:xfrm>
            <a:off x="801745" y="3202557"/>
            <a:ext cx="411141" cy="411141"/>
          </a:xfrm>
          <a:custGeom>
            <a:gdLst>
              <a:gd name="f0" fmla="val w"/>
              <a:gd name="f1" fmla="val h"/>
              <a:gd name="f2" fmla="val 0"/>
              <a:gd name="f3" fmla="val 26620"/>
              <a:gd name="f4" fmla="val 26619"/>
              <a:gd name="f5" fmla="val 13310"/>
              <a:gd name="f6" fmla="val 20649"/>
              <a:gd name="f7" fmla="val 20682"/>
              <a:gd name="f8" fmla="val 5971"/>
              <a:gd name="f9" fmla="val 5972"/>
              <a:gd name="f10" fmla="val 1"/>
              <a:gd name="f11" fmla="*/ f0 1 26620"/>
              <a:gd name="f12" fmla="*/ f1 1 26620"/>
              <a:gd name="f13" fmla="val f2"/>
              <a:gd name="f14" fmla="val f3"/>
              <a:gd name="f15" fmla="+- f14 0 f13"/>
              <a:gd name="f16" fmla="*/ f15 1 2662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26620" h="26620" fill="none">
                <a:moveTo>
                  <a:pt x="f4" y="f5"/>
                </a:moveTo>
                <a:cubicBezTo>
                  <a:pt x="f4" y="f6"/>
                  <a:pt x="f7" y="f3"/>
                  <a:pt x="f5" y="f3"/>
                </a:cubicBezTo>
                <a:cubicBezTo>
                  <a:pt x="f8" y="f3"/>
                  <a:pt x="f2" y="f6"/>
                  <a:pt x="f2" y="f5"/>
                </a:cubicBezTo>
                <a:cubicBezTo>
                  <a:pt x="f2" y="f9"/>
                  <a:pt x="f8" y="f10"/>
                  <a:pt x="f5" y="f10"/>
                </a:cubicBezTo>
                <a:cubicBezTo>
                  <a:pt x="f7" y="f10"/>
                  <a:pt x="f4" y="f9"/>
                  <a:pt x="f4" y="f5"/>
                </a:cubicBezTo>
                <a:close/>
              </a:path>
            </a:pathLst>
          </a:custGeom>
          <a:solidFill>
            <a:srgbClr val="595959"/>
          </a:solidFill>
          <a:ln w="33348" cap="flat">
            <a:solidFill>
              <a:srgbClr val="BE4626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50" name="Google Shape;2044;p38">
            <a:extLst>
              <a:ext uri="{FF2B5EF4-FFF2-40B4-BE49-F238E27FC236}">
                <a16:creationId xmlns:a16="http://schemas.microsoft.com/office/drawing/2014/main" id="{E4A8BE8E-DCC0-4F10-B056-1BB667FA4BCD}"/>
              </a:ext>
            </a:extLst>
          </p:cNvPr>
          <p:cNvGrpSpPr/>
          <p:nvPr/>
        </p:nvGrpSpPr>
        <p:grpSpPr>
          <a:xfrm>
            <a:off x="863413" y="3300389"/>
            <a:ext cx="284633" cy="215368"/>
            <a:chOff x="863413" y="3300389"/>
            <a:chExt cx="284633" cy="215368"/>
          </a:xfrm>
        </p:grpSpPr>
        <p:sp>
          <p:nvSpPr>
            <p:cNvPr id="151" name="Google Shape;2045;p38">
              <a:extLst>
                <a:ext uri="{FF2B5EF4-FFF2-40B4-BE49-F238E27FC236}">
                  <a16:creationId xmlns:a16="http://schemas.microsoft.com/office/drawing/2014/main" id="{24C958AD-9772-4994-AF7F-D03F03DA49C2}"/>
                </a:ext>
              </a:extLst>
            </p:cNvPr>
            <p:cNvSpPr/>
            <p:nvPr/>
          </p:nvSpPr>
          <p:spPr>
            <a:xfrm>
              <a:off x="906481" y="3300389"/>
              <a:ext cx="54909" cy="54900"/>
            </a:xfrm>
            <a:custGeom>
              <a:gdLst>
                <a:gd name="f0" fmla="val w"/>
                <a:gd name="f1" fmla="val h"/>
                <a:gd name="f2" fmla="val 0"/>
                <a:gd name="f3" fmla="val 4338"/>
                <a:gd name="f4" fmla="val 4337"/>
                <a:gd name="f5" fmla="val 2169"/>
                <a:gd name="f6" fmla="val 968"/>
                <a:gd name="f7" fmla="val 1"/>
                <a:gd name="f8" fmla="val 2168"/>
                <a:gd name="f9" fmla="val 3369"/>
                <a:gd name="f10" fmla="val 3370"/>
                <a:gd name="f11" fmla="*/ f0 1 4338"/>
                <a:gd name="f12" fmla="*/ f1 1 433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338"/>
                <a:gd name="f19" fmla="*/ f16 1 433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338" h="4337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4"/>
                    <a:pt x="f5" y="f4"/>
                  </a:cubicBezTo>
                  <a:cubicBezTo>
                    <a:pt x="f10" y="f4"/>
                    <a:pt x="f4" y="f9"/>
                    <a:pt x="f4" y="f8"/>
                  </a:cubicBezTo>
                  <a:cubicBezTo>
                    <a:pt x="f4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2046;p38">
              <a:extLst>
                <a:ext uri="{FF2B5EF4-FFF2-40B4-BE49-F238E27FC236}">
                  <a16:creationId xmlns:a16="http://schemas.microsoft.com/office/drawing/2014/main" id="{9A965BED-9943-44D0-8C0B-4BE63716177F}"/>
                </a:ext>
              </a:extLst>
            </p:cNvPr>
            <p:cNvSpPr/>
            <p:nvPr/>
          </p:nvSpPr>
          <p:spPr>
            <a:xfrm>
              <a:off x="923800" y="3342186"/>
              <a:ext cx="20711" cy="29151"/>
            </a:xfrm>
            <a:custGeom>
              <a:gdLst>
                <a:gd name="f0" fmla="val w"/>
                <a:gd name="f1" fmla="val h"/>
                <a:gd name="f2" fmla="val 0"/>
                <a:gd name="f3" fmla="val 1636"/>
                <a:gd name="f4" fmla="val 2303"/>
                <a:gd name="f5" fmla="val 1"/>
                <a:gd name="f6" fmla="val 2302"/>
                <a:gd name="f7" fmla="val 1635"/>
                <a:gd name="f8" fmla="*/ f0 1 1636"/>
                <a:gd name="f9" fmla="*/ f1 1 230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36"/>
                <a:gd name="f16" fmla="*/ f13 1 230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36" h="2303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2047;p38">
              <a:extLst>
                <a:ext uri="{FF2B5EF4-FFF2-40B4-BE49-F238E27FC236}">
                  <a16:creationId xmlns:a16="http://schemas.microsoft.com/office/drawing/2014/main" id="{05BCC95D-71F6-4FC3-951D-C699224248FF}"/>
                </a:ext>
              </a:extLst>
            </p:cNvPr>
            <p:cNvSpPr/>
            <p:nvPr/>
          </p:nvSpPr>
          <p:spPr>
            <a:xfrm>
              <a:off x="899303" y="3359505"/>
              <a:ext cx="69265" cy="88687"/>
            </a:xfrm>
            <a:custGeom>
              <a:gdLst>
                <a:gd name="f0" fmla="val w"/>
                <a:gd name="f1" fmla="val h"/>
                <a:gd name="f2" fmla="val 0"/>
                <a:gd name="f3" fmla="val 5472"/>
                <a:gd name="f4" fmla="val 7006"/>
                <a:gd name="f5" fmla="val 1335"/>
                <a:gd name="f6" fmla="val 468"/>
                <a:gd name="f7" fmla="val 1"/>
                <a:gd name="f8" fmla="val 667"/>
                <a:gd name="f9" fmla="val 1468"/>
                <a:gd name="f10" fmla="val 5538"/>
                <a:gd name="f11" fmla="val 6371"/>
                <a:gd name="f12" fmla="val 735"/>
                <a:gd name="f13" fmla="val 7005"/>
                <a:gd name="f14" fmla="val 1602"/>
                <a:gd name="f15" fmla="val 3870"/>
                <a:gd name="f16" fmla="val 4771"/>
                <a:gd name="f17" fmla="val 5471"/>
                <a:gd name="f18" fmla="val 5038"/>
                <a:gd name="f19" fmla="val 4137"/>
                <a:gd name="f20" fmla="*/ f0 1 5472"/>
                <a:gd name="f21" fmla="*/ f1 1 7006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5472"/>
                <a:gd name="f28" fmla="*/ f25 1 7006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5472" h="700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1"/>
                    <a:pt x="f17" y="f10"/>
                  </a:cubicBezTo>
                  <a:lnTo>
                    <a:pt x="f17" y="f9"/>
                  </a:lnTo>
                  <a:cubicBezTo>
                    <a:pt x="f17" y="f8"/>
                    <a:pt x="f18" y="f2"/>
                    <a:pt x="f19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2048;p38">
              <a:extLst>
                <a:ext uri="{FF2B5EF4-FFF2-40B4-BE49-F238E27FC236}">
                  <a16:creationId xmlns:a16="http://schemas.microsoft.com/office/drawing/2014/main" id="{9D784A60-65CB-43F5-B8FB-80811CBB74CF}"/>
                </a:ext>
              </a:extLst>
            </p:cNvPr>
            <p:cNvSpPr/>
            <p:nvPr/>
          </p:nvSpPr>
          <p:spPr>
            <a:xfrm>
              <a:off x="907752" y="3434248"/>
              <a:ext cx="21561" cy="81509"/>
            </a:xfrm>
            <a:custGeom>
              <a:gdLst>
                <a:gd name="f0" fmla="val w"/>
                <a:gd name="f1" fmla="val h"/>
                <a:gd name="f2" fmla="val 0"/>
                <a:gd name="f3" fmla="val 1703"/>
                <a:gd name="f4" fmla="val 6439"/>
                <a:gd name="f5" fmla="val 835"/>
                <a:gd name="f6" fmla="val 368"/>
                <a:gd name="f7" fmla="val 1"/>
                <a:gd name="f8" fmla="val 367"/>
                <a:gd name="f9" fmla="val 868"/>
                <a:gd name="f10" fmla="val 5571"/>
                <a:gd name="f11" fmla="val 6071"/>
                <a:gd name="f12" fmla="val 6438"/>
                <a:gd name="f13" fmla="val 1335"/>
                <a:gd name="f14" fmla="val 1702"/>
                <a:gd name="f15" fmla="*/ f0 1 1703"/>
                <a:gd name="f16" fmla="*/ f1 1 64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703"/>
                <a:gd name="f23" fmla="*/ f20 1 64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703" h="643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lnTo>
                    <a:pt x="f14" y="f9"/>
                  </a:lnTo>
                  <a:cubicBezTo>
                    <a:pt x="f14" y="f8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2049;p38">
              <a:extLst>
                <a:ext uri="{FF2B5EF4-FFF2-40B4-BE49-F238E27FC236}">
                  <a16:creationId xmlns:a16="http://schemas.microsoft.com/office/drawing/2014/main" id="{CDCA4BCE-D538-4326-8158-BBE908E5D310}"/>
                </a:ext>
              </a:extLst>
            </p:cNvPr>
            <p:cNvSpPr/>
            <p:nvPr/>
          </p:nvSpPr>
          <p:spPr>
            <a:xfrm>
              <a:off x="938585" y="3434248"/>
              <a:ext cx="21963" cy="81509"/>
            </a:xfrm>
            <a:custGeom>
              <a:gdLst>
                <a:gd name="f0" fmla="val w"/>
                <a:gd name="f1" fmla="val h"/>
                <a:gd name="f2" fmla="val 0"/>
                <a:gd name="f3" fmla="val 1735"/>
                <a:gd name="f4" fmla="val 6439"/>
                <a:gd name="f5" fmla="val 867"/>
                <a:gd name="f6" fmla="val 400"/>
                <a:gd name="f7" fmla="val 367"/>
                <a:gd name="f8" fmla="val 868"/>
                <a:gd name="f9" fmla="val 5571"/>
                <a:gd name="f10" fmla="val 6071"/>
                <a:gd name="f11" fmla="val 6438"/>
                <a:gd name="f12" fmla="val 1334"/>
                <a:gd name="f13" fmla="*/ f0 1 1735"/>
                <a:gd name="f14" fmla="*/ f1 1 64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5"/>
                <a:gd name="f21" fmla="*/ f18 1 64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5" h="6438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lnTo>
                    <a:pt x="f3" y="f8"/>
                  </a:lnTo>
                  <a:cubicBezTo>
                    <a:pt x="f3" y="f7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2050;p38">
              <a:extLst>
                <a:ext uri="{FF2B5EF4-FFF2-40B4-BE49-F238E27FC236}">
                  <a16:creationId xmlns:a16="http://schemas.microsoft.com/office/drawing/2014/main" id="{6EF29ADB-602E-426B-A69E-FE15DAB4ACC8}"/>
                </a:ext>
              </a:extLst>
            </p:cNvPr>
            <p:cNvSpPr/>
            <p:nvPr/>
          </p:nvSpPr>
          <p:spPr>
            <a:xfrm>
              <a:off x="949979" y="3366080"/>
              <a:ext cx="54909" cy="58613"/>
            </a:xfrm>
            <a:custGeom>
              <a:gdLst>
                <a:gd name="f0" fmla="val w"/>
                <a:gd name="f1" fmla="val h"/>
                <a:gd name="f2" fmla="val 0"/>
                <a:gd name="f3" fmla="val 4338"/>
                <a:gd name="f4" fmla="val 4630"/>
                <a:gd name="f5" fmla="val 842"/>
                <a:gd name="f6" fmla="val 1"/>
                <a:gd name="f7" fmla="val 666"/>
                <a:gd name="f8" fmla="val 486"/>
                <a:gd name="f9" fmla="val 60"/>
                <a:gd name="f10" fmla="val 334"/>
                <a:gd name="f11" fmla="val 182"/>
                <a:gd name="f12" fmla="val 34"/>
                <a:gd name="f13" fmla="val 449"/>
                <a:gd name="f14" fmla="val 916"/>
                <a:gd name="f15" fmla="val 268"/>
                <a:gd name="f16" fmla="val 1216"/>
                <a:gd name="f17" fmla="val 2903"/>
                <a:gd name="f18" fmla="val 4351"/>
                <a:gd name="f19" fmla="val 3051"/>
                <a:gd name="f20" fmla="val 4537"/>
                <a:gd name="f21" fmla="val 3271"/>
                <a:gd name="f22" fmla="val 4629"/>
                <a:gd name="f23" fmla="val 3489"/>
                <a:gd name="f24" fmla="val 3664"/>
                <a:gd name="f25" fmla="val 3837"/>
                <a:gd name="f26" fmla="val 4570"/>
                <a:gd name="f27" fmla="val 3970"/>
                <a:gd name="f28" fmla="val 4451"/>
                <a:gd name="f29" fmla="val 4270"/>
                <a:gd name="f30" fmla="val 4185"/>
                <a:gd name="f31" fmla="val 4337"/>
                <a:gd name="f32" fmla="val 3718"/>
                <a:gd name="f33" fmla="val 4070"/>
                <a:gd name="f34" fmla="val 3384"/>
                <a:gd name="f35" fmla="val 1402"/>
                <a:gd name="f36" fmla="val 248"/>
                <a:gd name="f37" fmla="val 1257"/>
                <a:gd name="f38" fmla="val 85"/>
                <a:gd name="f39" fmla="val 1052"/>
                <a:gd name="f40" fmla="*/ f0 1 4338"/>
                <a:gd name="f41" fmla="*/ f1 1 4630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4338"/>
                <a:gd name="f48" fmla="*/ f45 1 4630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4338" h="463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7" y="f38"/>
                    <a:pt x="f39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2051;p38">
              <a:extLst>
                <a:ext uri="{FF2B5EF4-FFF2-40B4-BE49-F238E27FC236}">
                  <a16:creationId xmlns:a16="http://schemas.microsoft.com/office/drawing/2014/main" id="{09ABC892-843C-4EF3-9B34-C47A014F8C77}"/>
                </a:ext>
              </a:extLst>
            </p:cNvPr>
            <p:cNvSpPr/>
            <p:nvPr/>
          </p:nvSpPr>
          <p:spPr>
            <a:xfrm>
              <a:off x="863413" y="3366080"/>
              <a:ext cx="54900" cy="58613"/>
            </a:xfrm>
            <a:custGeom>
              <a:gdLst>
                <a:gd name="f0" fmla="val w"/>
                <a:gd name="f1" fmla="val h"/>
                <a:gd name="f2" fmla="val 0"/>
                <a:gd name="f3" fmla="val 4337"/>
                <a:gd name="f4" fmla="val 4630"/>
                <a:gd name="f5" fmla="val 3490"/>
                <a:gd name="f6" fmla="val 1"/>
                <a:gd name="f7" fmla="val 3285"/>
                <a:gd name="f8" fmla="val 3081"/>
                <a:gd name="f9" fmla="val 85"/>
                <a:gd name="f10" fmla="val 2936"/>
                <a:gd name="f11" fmla="val 248"/>
                <a:gd name="f12" fmla="val 267"/>
                <a:gd name="f13" fmla="val 3384"/>
                <a:gd name="f14" fmla="val 3718"/>
                <a:gd name="f15" fmla="val 34"/>
                <a:gd name="f16" fmla="val 4185"/>
                <a:gd name="f17" fmla="val 367"/>
                <a:gd name="f18" fmla="val 4451"/>
                <a:gd name="f19" fmla="val 501"/>
                <a:gd name="f20" fmla="val 4570"/>
                <a:gd name="f21" fmla="val 667"/>
                <a:gd name="f22" fmla="val 4629"/>
                <a:gd name="f23" fmla="val 834"/>
                <a:gd name="f24" fmla="val 1043"/>
                <a:gd name="f25" fmla="val 1253"/>
                <a:gd name="f26" fmla="val 4537"/>
                <a:gd name="f27" fmla="val 1401"/>
                <a:gd name="f28" fmla="val 4351"/>
                <a:gd name="f29" fmla="val 4070"/>
                <a:gd name="f30" fmla="val 1216"/>
                <a:gd name="f31" fmla="val 916"/>
                <a:gd name="f32" fmla="val 4304"/>
                <a:gd name="f33" fmla="val 449"/>
                <a:gd name="f34" fmla="val 3970"/>
                <a:gd name="f35" fmla="val 182"/>
                <a:gd name="f36" fmla="val 3833"/>
                <a:gd name="f37" fmla="val 60"/>
                <a:gd name="f38" fmla="val 3662"/>
                <a:gd name="f39" fmla="*/ f0 1 4337"/>
                <a:gd name="f40" fmla="*/ f1 1 4630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337"/>
                <a:gd name="f47" fmla="*/ f44 1 4630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337" h="463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cubicBezTo>
                    <a:pt x="f3" y="f31"/>
                    <a:pt x="f32" y="f33"/>
                    <a:pt x="f34" y="f35"/>
                  </a:cubicBezTo>
                  <a:cubicBezTo>
                    <a:pt x="f36" y="f37"/>
                    <a:pt x="f38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2052;p38">
              <a:extLst>
                <a:ext uri="{FF2B5EF4-FFF2-40B4-BE49-F238E27FC236}">
                  <a16:creationId xmlns:a16="http://schemas.microsoft.com/office/drawing/2014/main" id="{2849FC20-3C1E-43F3-9D72-AD59E09566F5}"/>
                </a:ext>
              </a:extLst>
            </p:cNvPr>
            <p:cNvSpPr/>
            <p:nvPr/>
          </p:nvSpPr>
          <p:spPr>
            <a:xfrm>
              <a:off x="1050490" y="3300389"/>
              <a:ext cx="54479" cy="54900"/>
            </a:xfrm>
            <a:custGeom>
              <a:gdLst>
                <a:gd name="f0" fmla="val w"/>
                <a:gd name="f1" fmla="val h"/>
                <a:gd name="f2" fmla="val 0"/>
                <a:gd name="f3" fmla="val 4304"/>
                <a:gd name="f4" fmla="val 4337"/>
                <a:gd name="f5" fmla="val 2136"/>
                <a:gd name="f6" fmla="val 968"/>
                <a:gd name="f7" fmla="val 1"/>
                <a:gd name="f8" fmla="val 2168"/>
                <a:gd name="f9" fmla="val 3369"/>
                <a:gd name="f10" fmla="val 3336"/>
                <a:gd name="f11" fmla="*/ f0 1 4304"/>
                <a:gd name="f12" fmla="*/ f1 1 433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304"/>
                <a:gd name="f19" fmla="*/ f16 1 433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304" h="4337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2053;p38">
              <a:extLst>
                <a:ext uri="{FF2B5EF4-FFF2-40B4-BE49-F238E27FC236}">
                  <a16:creationId xmlns:a16="http://schemas.microsoft.com/office/drawing/2014/main" id="{B125E9EC-99DD-4A04-A5DB-429C518DB193}"/>
                </a:ext>
              </a:extLst>
            </p:cNvPr>
            <p:cNvSpPr/>
            <p:nvPr/>
          </p:nvSpPr>
          <p:spPr>
            <a:xfrm>
              <a:off x="1067388" y="3342186"/>
              <a:ext cx="20692" cy="29151"/>
            </a:xfrm>
            <a:custGeom>
              <a:gdLst>
                <a:gd name="f0" fmla="val w"/>
                <a:gd name="f1" fmla="val h"/>
                <a:gd name="f2" fmla="val 0"/>
                <a:gd name="f3" fmla="val 1635"/>
                <a:gd name="f4" fmla="val 2303"/>
                <a:gd name="f5" fmla="val 1"/>
                <a:gd name="f6" fmla="val 2302"/>
                <a:gd name="f7" fmla="*/ f0 1 1635"/>
                <a:gd name="f8" fmla="*/ f1 1 230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35"/>
                <a:gd name="f15" fmla="*/ f12 1 230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34" h="2303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2054;p38">
              <a:extLst>
                <a:ext uri="{FF2B5EF4-FFF2-40B4-BE49-F238E27FC236}">
                  <a16:creationId xmlns:a16="http://schemas.microsoft.com/office/drawing/2014/main" id="{54B18789-ABA8-4D93-805A-2EC29891F0C0}"/>
                </a:ext>
              </a:extLst>
            </p:cNvPr>
            <p:cNvSpPr/>
            <p:nvPr/>
          </p:nvSpPr>
          <p:spPr>
            <a:xfrm>
              <a:off x="1043312" y="3359505"/>
              <a:ext cx="68836" cy="88687"/>
            </a:xfrm>
            <a:custGeom>
              <a:gdLst>
                <a:gd name="f0" fmla="val w"/>
                <a:gd name="f1" fmla="val h"/>
                <a:gd name="f2" fmla="val 0"/>
                <a:gd name="f3" fmla="val 5438"/>
                <a:gd name="f4" fmla="val 7006"/>
                <a:gd name="f5" fmla="val 1302"/>
                <a:gd name="f6" fmla="val 434"/>
                <a:gd name="f7" fmla="val 1"/>
                <a:gd name="f8" fmla="val 667"/>
                <a:gd name="f9" fmla="val 1468"/>
                <a:gd name="f10" fmla="val 5538"/>
                <a:gd name="f11" fmla="val 6371"/>
                <a:gd name="f12" fmla="val 701"/>
                <a:gd name="f13" fmla="val 7005"/>
                <a:gd name="f14" fmla="val 1568"/>
                <a:gd name="f15" fmla="val 3837"/>
                <a:gd name="f16" fmla="val 4737"/>
                <a:gd name="f17" fmla="val 5004"/>
                <a:gd name="f18" fmla="val 4104"/>
                <a:gd name="f19" fmla="*/ f0 1 5438"/>
                <a:gd name="f20" fmla="*/ f1 1 7006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5438"/>
                <a:gd name="f27" fmla="*/ f24 1 7006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38" h="700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2"/>
                    <a:pt x="f18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2055;p38">
              <a:extLst>
                <a:ext uri="{FF2B5EF4-FFF2-40B4-BE49-F238E27FC236}">
                  <a16:creationId xmlns:a16="http://schemas.microsoft.com/office/drawing/2014/main" id="{1B10FA7B-BB5E-4404-BF03-10DB8942849B}"/>
                </a:ext>
              </a:extLst>
            </p:cNvPr>
            <p:cNvSpPr/>
            <p:nvPr/>
          </p:nvSpPr>
          <p:spPr>
            <a:xfrm>
              <a:off x="1051331" y="3434248"/>
              <a:ext cx="21543" cy="81509"/>
            </a:xfrm>
            <a:custGeom>
              <a:gdLst>
                <a:gd name="f0" fmla="val w"/>
                <a:gd name="f1" fmla="val h"/>
                <a:gd name="f2" fmla="val 0"/>
                <a:gd name="f3" fmla="val 1702"/>
                <a:gd name="f4" fmla="val 6439"/>
                <a:gd name="f5" fmla="val 868"/>
                <a:gd name="f6" fmla="val 367"/>
                <a:gd name="f7" fmla="val 5571"/>
                <a:gd name="f8" fmla="val 6071"/>
                <a:gd name="f9" fmla="val 6438"/>
                <a:gd name="f10" fmla="val 1335"/>
                <a:gd name="f11" fmla="*/ f0 1 1702"/>
                <a:gd name="f12" fmla="*/ f1 1 643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702"/>
                <a:gd name="f19" fmla="*/ f16 1 643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702" h="643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lnTo>
                    <a:pt x="f3" y="f5"/>
                  </a:lnTo>
                  <a:cubicBezTo>
                    <a:pt x="f3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2056;p38">
              <a:extLst>
                <a:ext uri="{FF2B5EF4-FFF2-40B4-BE49-F238E27FC236}">
                  <a16:creationId xmlns:a16="http://schemas.microsoft.com/office/drawing/2014/main" id="{9C7B9BBF-2A21-4D84-AFB1-6390B66E5E49}"/>
                </a:ext>
              </a:extLst>
            </p:cNvPr>
            <p:cNvSpPr/>
            <p:nvPr/>
          </p:nvSpPr>
          <p:spPr>
            <a:xfrm>
              <a:off x="1082155" y="3434248"/>
              <a:ext cx="21973" cy="81509"/>
            </a:xfrm>
            <a:custGeom>
              <a:gdLst>
                <a:gd name="f0" fmla="val w"/>
                <a:gd name="f1" fmla="val h"/>
                <a:gd name="f2" fmla="val 0"/>
                <a:gd name="f3" fmla="val 1736"/>
                <a:gd name="f4" fmla="val 6439"/>
                <a:gd name="f5" fmla="val 868"/>
                <a:gd name="f6" fmla="val 401"/>
                <a:gd name="f7" fmla="val 1"/>
                <a:gd name="f8" fmla="val 367"/>
                <a:gd name="f9" fmla="val 5571"/>
                <a:gd name="f10" fmla="val 6071"/>
                <a:gd name="f11" fmla="val 6438"/>
                <a:gd name="f12" fmla="val 1335"/>
                <a:gd name="f13" fmla="val 1735"/>
                <a:gd name="f14" fmla="*/ f0 1 1736"/>
                <a:gd name="f15" fmla="*/ f1 1 643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6"/>
                <a:gd name="f22" fmla="*/ f19 1 643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5" h="6438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lnTo>
                    <a:pt x="f13" y="f5"/>
                  </a:lnTo>
                  <a:cubicBezTo>
                    <a:pt x="f13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2057;p38">
              <a:extLst>
                <a:ext uri="{FF2B5EF4-FFF2-40B4-BE49-F238E27FC236}">
                  <a16:creationId xmlns:a16="http://schemas.microsoft.com/office/drawing/2014/main" id="{96DE21F3-6AF0-4BE6-9B33-86296F67B245}"/>
                </a:ext>
              </a:extLst>
            </p:cNvPr>
            <p:cNvSpPr/>
            <p:nvPr/>
          </p:nvSpPr>
          <p:spPr>
            <a:xfrm>
              <a:off x="1093567" y="3366080"/>
              <a:ext cx="54479" cy="58613"/>
            </a:xfrm>
            <a:custGeom>
              <a:gdLst>
                <a:gd name="f0" fmla="val w"/>
                <a:gd name="f1" fmla="val h"/>
                <a:gd name="f2" fmla="val 0"/>
                <a:gd name="f3" fmla="val 4304"/>
                <a:gd name="f4" fmla="val 4630"/>
                <a:gd name="f5" fmla="val 842"/>
                <a:gd name="f6" fmla="val 1"/>
                <a:gd name="f7" fmla="val 666"/>
                <a:gd name="f8" fmla="val 486"/>
                <a:gd name="f9" fmla="val 60"/>
                <a:gd name="f10" fmla="val 334"/>
                <a:gd name="f11" fmla="val 182"/>
                <a:gd name="f12" fmla="val 34"/>
                <a:gd name="f13" fmla="val 449"/>
                <a:gd name="f14" fmla="val 916"/>
                <a:gd name="f15" fmla="val 267"/>
                <a:gd name="f16" fmla="val 1216"/>
                <a:gd name="f17" fmla="val 2902"/>
                <a:gd name="f18" fmla="val 4351"/>
                <a:gd name="f19" fmla="val 3050"/>
                <a:gd name="f20" fmla="val 4537"/>
                <a:gd name="f21" fmla="val 3260"/>
                <a:gd name="f22" fmla="val 4629"/>
                <a:gd name="f23" fmla="val 3475"/>
                <a:gd name="f24" fmla="val 3647"/>
                <a:gd name="f25" fmla="val 3821"/>
                <a:gd name="f26" fmla="val 4570"/>
                <a:gd name="f27" fmla="val 3970"/>
                <a:gd name="f28" fmla="val 4451"/>
                <a:gd name="f29" fmla="val 4270"/>
                <a:gd name="f30" fmla="val 4185"/>
                <a:gd name="f31" fmla="val 4303"/>
                <a:gd name="f32" fmla="val 3718"/>
                <a:gd name="f33" fmla="val 4070"/>
                <a:gd name="f34" fmla="val 3384"/>
                <a:gd name="f35" fmla="val 1401"/>
                <a:gd name="f36" fmla="val 248"/>
                <a:gd name="f37" fmla="val 1256"/>
                <a:gd name="f38" fmla="val 85"/>
                <a:gd name="f39" fmla="val 1052"/>
                <a:gd name="f40" fmla="*/ f0 1 4304"/>
                <a:gd name="f41" fmla="*/ f1 1 4630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4304"/>
                <a:gd name="f48" fmla="*/ f45 1 4630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4304" h="463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7" y="f38"/>
                    <a:pt x="f39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2058;p38">
              <a:extLst>
                <a:ext uri="{FF2B5EF4-FFF2-40B4-BE49-F238E27FC236}">
                  <a16:creationId xmlns:a16="http://schemas.microsoft.com/office/drawing/2014/main" id="{6F84D440-C172-429B-A3D2-C9F6606BEDA8}"/>
                </a:ext>
              </a:extLst>
            </p:cNvPr>
            <p:cNvSpPr/>
            <p:nvPr/>
          </p:nvSpPr>
          <p:spPr>
            <a:xfrm>
              <a:off x="1006992" y="3366080"/>
              <a:ext cx="54909" cy="58613"/>
            </a:xfrm>
            <a:custGeom>
              <a:gdLst>
                <a:gd name="f0" fmla="val w"/>
                <a:gd name="f1" fmla="val h"/>
                <a:gd name="f2" fmla="val 0"/>
                <a:gd name="f3" fmla="val 4338"/>
                <a:gd name="f4" fmla="val 4630"/>
                <a:gd name="f5" fmla="val 3496"/>
                <a:gd name="f6" fmla="val 1"/>
                <a:gd name="f7" fmla="val 3286"/>
                <a:gd name="f8" fmla="val 3082"/>
                <a:gd name="f9" fmla="val 85"/>
                <a:gd name="f10" fmla="val 2936"/>
                <a:gd name="f11" fmla="val 248"/>
                <a:gd name="f12" fmla="val 268"/>
                <a:gd name="f13" fmla="val 3384"/>
                <a:gd name="f14" fmla="val 3718"/>
                <a:gd name="f15" fmla="val 34"/>
                <a:gd name="f16" fmla="val 4185"/>
                <a:gd name="f17" fmla="val 368"/>
                <a:gd name="f18" fmla="val 4451"/>
                <a:gd name="f19" fmla="val 501"/>
                <a:gd name="f20" fmla="val 4570"/>
                <a:gd name="f21" fmla="val 668"/>
                <a:gd name="f22" fmla="val 4629"/>
                <a:gd name="f23" fmla="val 835"/>
                <a:gd name="f24" fmla="val 1044"/>
                <a:gd name="f25" fmla="val 1254"/>
                <a:gd name="f26" fmla="val 4537"/>
                <a:gd name="f27" fmla="val 1402"/>
                <a:gd name="f28" fmla="val 4351"/>
                <a:gd name="f29" fmla="val 4071"/>
                <a:gd name="f30" fmla="val 1216"/>
                <a:gd name="f31" fmla="val 4337"/>
                <a:gd name="f32" fmla="val 916"/>
                <a:gd name="f33" fmla="val 4304"/>
                <a:gd name="f34" fmla="val 449"/>
                <a:gd name="f35" fmla="val 4004"/>
                <a:gd name="f36" fmla="val 182"/>
                <a:gd name="f37" fmla="val 3852"/>
                <a:gd name="f38" fmla="val 60"/>
                <a:gd name="f39" fmla="val 3672"/>
                <a:gd name="f40" fmla="*/ f0 1 4338"/>
                <a:gd name="f41" fmla="*/ f1 1 4630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4338"/>
                <a:gd name="f48" fmla="*/ f45 1 4630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4338" h="463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5" name="Google Shape;2059;p38">
            <a:extLst>
              <a:ext uri="{FF2B5EF4-FFF2-40B4-BE49-F238E27FC236}">
                <a16:creationId xmlns:a16="http://schemas.microsoft.com/office/drawing/2014/main" id="{387B063E-3157-4539-96E1-5403803D3FD3}"/>
              </a:ext>
            </a:extLst>
          </p:cNvPr>
          <p:cNvSpPr/>
          <p:nvPr/>
        </p:nvSpPr>
        <p:spPr>
          <a:xfrm>
            <a:off x="801745" y="2371414"/>
            <a:ext cx="411141" cy="411141"/>
          </a:xfrm>
          <a:custGeom>
            <a:gdLst>
              <a:gd name="f0" fmla="val w"/>
              <a:gd name="f1" fmla="val h"/>
              <a:gd name="f2" fmla="val 0"/>
              <a:gd name="f3" fmla="val 26620"/>
              <a:gd name="f4" fmla="val 26619"/>
              <a:gd name="f5" fmla="val 13310"/>
              <a:gd name="f6" fmla="val 20649"/>
              <a:gd name="f7" fmla="val 20682"/>
              <a:gd name="f8" fmla="val 5971"/>
              <a:gd name="f9" fmla="val 5972"/>
              <a:gd name="f10" fmla="val 1"/>
              <a:gd name="f11" fmla="*/ f0 1 26620"/>
              <a:gd name="f12" fmla="*/ f1 1 26620"/>
              <a:gd name="f13" fmla="val f2"/>
              <a:gd name="f14" fmla="val f3"/>
              <a:gd name="f15" fmla="+- f14 0 f13"/>
              <a:gd name="f16" fmla="*/ f15 1 2662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26620" h="26620" fill="none">
                <a:moveTo>
                  <a:pt x="f4" y="f5"/>
                </a:moveTo>
                <a:cubicBezTo>
                  <a:pt x="f4" y="f6"/>
                  <a:pt x="f7" y="f3"/>
                  <a:pt x="f5" y="f3"/>
                </a:cubicBezTo>
                <a:cubicBezTo>
                  <a:pt x="f8" y="f3"/>
                  <a:pt x="f2" y="f6"/>
                  <a:pt x="f2" y="f5"/>
                </a:cubicBezTo>
                <a:cubicBezTo>
                  <a:pt x="f2" y="f9"/>
                  <a:pt x="f8" y="f10"/>
                  <a:pt x="f5" y="f10"/>
                </a:cubicBezTo>
                <a:cubicBezTo>
                  <a:pt x="f7" y="f10"/>
                  <a:pt x="f4" y="f9"/>
                  <a:pt x="f4" y="f5"/>
                </a:cubicBezTo>
                <a:close/>
              </a:path>
            </a:pathLst>
          </a:custGeom>
          <a:solidFill>
            <a:srgbClr val="595959"/>
          </a:solidFill>
          <a:ln w="33348" cap="flat">
            <a:solidFill>
              <a:srgbClr val="E69138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66" name="Google Shape;2060;p38">
            <a:extLst>
              <a:ext uri="{FF2B5EF4-FFF2-40B4-BE49-F238E27FC236}">
                <a16:creationId xmlns:a16="http://schemas.microsoft.com/office/drawing/2014/main" id="{70B278CC-82B1-455D-96E0-58B28781F870}"/>
              </a:ext>
            </a:extLst>
          </p:cNvPr>
          <p:cNvGrpSpPr/>
          <p:nvPr/>
        </p:nvGrpSpPr>
        <p:grpSpPr>
          <a:xfrm>
            <a:off x="848462" y="2442005"/>
            <a:ext cx="325096" cy="278206"/>
            <a:chOff x="848462" y="2442005"/>
            <a:chExt cx="325096" cy="278206"/>
          </a:xfrm>
        </p:grpSpPr>
        <p:sp>
          <p:nvSpPr>
            <p:cNvPr id="167" name="Google Shape;2061;p38">
              <a:extLst>
                <a:ext uri="{FF2B5EF4-FFF2-40B4-BE49-F238E27FC236}">
                  <a16:creationId xmlns:a16="http://schemas.microsoft.com/office/drawing/2014/main" id="{31630AB5-F146-4D56-BC50-51B11C9ECF90}"/>
                </a:ext>
              </a:extLst>
            </p:cNvPr>
            <p:cNvSpPr/>
            <p:nvPr/>
          </p:nvSpPr>
          <p:spPr>
            <a:xfrm>
              <a:off x="848462" y="2442005"/>
              <a:ext cx="325096" cy="278206"/>
            </a:xfrm>
            <a:custGeom>
              <a:gdLst>
                <a:gd name="f0" fmla="val w"/>
                <a:gd name="f1" fmla="val h"/>
                <a:gd name="f2" fmla="val 0"/>
                <a:gd name="f3" fmla="val 21050"/>
                <a:gd name="f4" fmla="val 18014"/>
                <a:gd name="f5" fmla="val 10408"/>
                <a:gd name="f6" fmla="val 1"/>
                <a:gd name="f7" fmla="val 5905"/>
                <a:gd name="f8" fmla="val 13911"/>
                <a:gd name="f9" fmla="val 14711"/>
                <a:gd name="f10" fmla="val 13611"/>
                <a:gd name="f11" fmla="val 21049"/>
                <a:gd name="f12" fmla="*/ f0 1 21050"/>
                <a:gd name="f13" fmla="*/ f1 1 1801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1050"/>
                <a:gd name="f20" fmla="*/ f17 1 1801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1050" h="18014">
                  <a:moveTo>
                    <a:pt x="f5" y="f6"/>
                  </a:moveTo>
                  <a:cubicBezTo>
                    <a:pt x="f6" y="f6"/>
                    <a:pt x="f7" y="f8"/>
                    <a:pt x="f5" y="f4"/>
                  </a:cubicBezTo>
                  <a:cubicBezTo>
                    <a:pt x="f9" y="f10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2062;p38">
              <a:extLst>
                <a:ext uri="{FF2B5EF4-FFF2-40B4-BE49-F238E27FC236}">
                  <a16:creationId xmlns:a16="http://schemas.microsoft.com/office/drawing/2014/main" id="{B73485A5-2B68-466C-9111-65AFB265389D}"/>
                </a:ext>
              </a:extLst>
            </p:cNvPr>
            <p:cNvSpPr/>
            <p:nvPr/>
          </p:nvSpPr>
          <p:spPr>
            <a:xfrm>
              <a:off x="952548" y="2490944"/>
              <a:ext cx="108200" cy="80896"/>
            </a:xfrm>
            <a:custGeom>
              <a:gdLst>
                <a:gd name="f0" fmla="val w"/>
                <a:gd name="f1" fmla="val h"/>
                <a:gd name="f2" fmla="val 0"/>
                <a:gd name="f3" fmla="val 7006"/>
                <a:gd name="f4" fmla="val 5238"/>
                <a:gd name="f5" fmla="val 3503"/>
                <a:gd name="f6" fmla="val 1"/>
                <a:gd name="f7" fmla="val 7005"/>
                <a:gd name="f8" fmla="*/ f0 1 7006"/>
                <a:gd name="f9" fmla="*/ f1 1 523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006"/>
                <a:gd name="f16" fmla="*/ f13 1 523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006" h="5238">
                  <a:moveTo>
                    <a:pt x="f5" y="f6"/>
                  </a:moveTo>
                  <a:cubicBezTo>
                    <a:pt x="f2" y="f6"/>
                    <a:pt x="f2" y="f4"/>
                    <a:pt x="f5" y="f4"/>
                  </a:cubicBezTo>
                  <a:cubicBezTo>
                    <a:pt x="f7" y="f4"/>
                    <a:pt x="f7" y="f6"/>
                    <a:pt x="f5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9" name="Google Shape;2063;p38">
            <a:extLst>
              <a:ext uri="{FF2B5EF4-FFF2-40B4-BE49-F238E27FC236}">
                <a16:creationId xmlns:a16="http://schemas.microsoft.com/office/drawing/2014/main" id="{E25767BA-91E4-40BA-BF16-2161AE7B898C}"/>
              </a:ext>
            </a:extLst>
          </p:cNvPr>
          <p:cNvSpPr/>
          <p:nvPr/>
        </p:nvSpPr>
        <p:spPr>
          <a:xfrm>
            <a:off x="801745" y="1547603"/>
            <a:ext cx="411141" cy="411141"/>
          </a:xfrm>
          <a:custGeom>
            <a:gdLst>
              <a:gd name="f0" fmla="val w"/>
              <a:gd name="f1" fmla="val h"/>
              <a:gd name="f2" fmla="val 0"/>
              <a:gd name="f3" fmla="val 26620"/>
              <a:gd name="f4" fmla="val 26619"/>
              <a:gd name="f5" fmla="val 13310"/>
              <a:gd name="f6" fmla="val 20682"/>
              <a:gd name="f7" fmla="val 5971"/>
              <a:gd name="f8" fmla="*/ f0 1 26620"/>
              <a:gd name="f9" fmla="*/ f1 1 26620"/>
              <a:gd name="f10" fmla="val f2"/>
              <a:gd name="f11" fmla="val f3"/>
              <a:gd name="f12" fmla="+- f11 0 f10"/>
              <a:gd name="f13" fmla="*/ f12 1 26620"/>
              <a:gd name="f14" fmla="*/ f10 1 f13"/>
              <a:gd name="f15" fmla="*/ f11 1 f13"/>
              <a:gd name="f16" fmla="*/ f14 f8 1"/>
              <a:gd name="f17" fmla="*/ f15 f8 1"/>
              <a:gd name="f18" fmla="*/ f15 f9 1"/>
              <a:gd name="f19" fmla="*/ f14 f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6620" h="26620" fill="none">
                <a:moveTo>
                  <a:pt x="f4" y="f5"/>
                </a:moveTo>
                <a:cubicBezTo>
                  <a:pt x="f4" y="f6"/>
                  <a:pt x="f6" y="f4"/>
                  <a:pt x="f5" y="f4"/>
                </a:cubicBezTo>
                <a:cubicBezTo>
                  <a:pt x="f7" y="f4"/>
                  <a:pt x="f2" y="f6"/>
                  <a:pt x="f2" y="f5"/>
                </a:cubicBezTo>
                <a:cubicBezTo>
                  <a:pt x="f2" y="f7"/>
                  <a:pt x="f7" y="f2"/>
                  <a:pt x="f5" y="f2"/>
                </a:cubicBezTo>
                <a:cubicBezTo>
                  <a:pt x="f6" y="f2"/>
                  <a:pt x="f4" y="f7"/>
                  <a:pt x="f4" y="f5"/>
                </a:cubicBezTo>
                <a:close/>
              </a:path>
            </a:pathLst>
          </a:custGeom>
          <a:solidFill>
            <a:srgbClr val="595959"/>
          </a:solidFill>
          <a:ln w="33348" cap="flat">
            <a:solidFill>
              <a:srgbClr val="EEB245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70" name="Google Shape;2064;p38">
            <a:extLst>
              <a:ext uri="{FF2B5EF4-FFF2-40B4-BE49-F238E27FC236}">
                <a16:creationId xmlns:a16="http://schemas.microsoft.com/office/drawing/2014/main" id="{FD8CC37A-8691-4D7F-BE4E-770DE87E8B68}"/>
              </a:ext>
            </a:extLst>
          </p:cNvPr>
          <p:cNvGrpSpPr/>
          <p:nvPr/>
        </p:nvGrpSpPr>
        <p:grpSpPr>
          <a:xfrm>
            <a:off x="855165" y="1650638"/>
            <a:ext cx="308088" cy="202484"/>
            <a:chOff x="855165" y="1650638"/>
            <a:chExt cx="308088" cy="202484"/>
          </a:xfrm>
        </p:grpSpPr>
        <p:sp>
          <p:nvSpPr>
            <p:cNvPr id="171" name="Google Shape;2065;p38">
              <a:extLst>
                <a:ext uri="{FF2B5EF4-FFF2-40B4-BE49-F238E27FC236}">
                  <a16:creationId xmlns:a16="http://schemas.microsoft.com/office/drawing/2014/main" id="{74842D98-A324-4E57-B917-72A509512F24}"/>
                </a:ext>
              </a:extLst>
            </p:cNvPr>
            <p:cNvSpPr/>
            <p:nvPr/>
          </p:nvSpPr>
          <p:spPr>
            <a:xfrm>
              <a:off x="925747" y="1650638"/>
              <a:ext cx="207623" cy="123133"/>
            </a:xfrm>
            <a:custGeom>
              <a:gdLst>
                <a:gd name="f0" fmla="val w"/>
                <a:gd name="f1" fmla="val h"/>
                <a:gd name="f2" fmla="val 0"/>
                <a:gd name="f3" fmla="val 13444"/>
                <a:gd name="f4" fmla="val 7973"/>
                <a:gd name="f5" fmla="val 2069"/>
                <a:gd name="f6" fmla="val 1"/>
                <a:gd name="f7" fmla="val 1301"/>
                <a:gd name="f8" fmla="val 701"/>
                <a:gd name="f9" fmla="val 501"/>
                <a:gd name="f10" fmla="val 1101"/>
                <a:gd name="f11" fmla="val 6839"/>
                <a:gd name="f12" fmla="val 7473"/>
                <a:gd name="f13" fmla="val 601"/>
                <a:gd name="f14" fmla="val 1368"/>
                <a:gd name="f15" fmla="val 12076"/>
                <a:gd name="f16" fmla="val 12843"/>
                <a:gd name="f17" fmla="val 13443"/>
                <a:gd name="f18" fmla="val 12776"/>
                <a:gd name="f19" fmla="val 12176"/>
                <a:gd name="f20" fmla="val 11409"/>
                <a:gd name="f21" fmla="*/ f0 1 13444"/>
                <a:gd name="f22" fmla="*/ f1 1 797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444"/>
                <a:gd name="f29" fmla="*/ f26 1 797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444" h="797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17" y="f12"/>
                    <a:pt x="f17" y="f11"/>
                  </a:cubicBezTo>
                  <a:lnTo>
                    <a:pt x="f18" y="f10"/>
                  </a:lnTo>
                  <a:cubicBezTo>
                    <a:pt x="f18" y="f9"/>
                    <a:pt x="f19" y="f6"/>
                    <a:pt x="f20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2" name="Google Shape;2066;p38">
              <a:extLst>
                <a:ext uri="{FF2B5EF4-FFF2-40B4-BE49-F238E27FC236}">
                  <a16:creationId xmlns:a16="http://schemas.microsoft.com/office/drawing/2014/main" id="{ABA6C912-506E-49D4-9357-2CBEFA482620}"/>
                </a:ext>
              </a:extLst>
            </p:cNvPr>
            <p:cNvSpPr/>
            <p:nvPr/>
          </p:nvSpPr>
          <p:spPr>
            <a:xfrm>
              <a:off x="855165" y="1728435"/>
              <a:ext cx="308088" cy="85020"/>
            </a:xfrm>
            <a:custGeom>
              <a:gdLst>
                <a:gd name="f0" fmla="val w"/>
                <a:gd name="f1" fmla="val h"/>
                <a:gd name="f2" fmla="val 0"/>
                <a:gd name="f3" fmla="val 19949"/>
                <a:gd name="f4" fmla="val 5505"/>
                <a:gd name="f5" fmla="val 18714"/>
                <a:gd name="f6" fmla="val 1"/>
                <a:gd name="f7" fmla="val 1235"/>
                <a:gd name="f8" fmla="val 201"/>
                <a:gd name="f9" fmla="val 568"/>
                <a:gd name="f10" fmla="val 768"/>
                <a:gd name="f11" fmla="val 1468"/>
                <a:gd name="f12" fmla="val 4237"/>
                <a:gd name="f13" fmla="val 4937"/>
                <a:gd name="f14" fmla="val 19381"/>
                <a:gd name="f15" fmla="val 19948"/>
                <a:gd name="f16" fmla="val 1268"/>
                <a:gd name="f17" fmla="*/ f0 1 19949"/>
                <a:gd name="f18" fmla="*/ f1 1 5505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9949"/>
                <a:gd name="f25" fmla="*/ f22 1 5505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9949" h="5505">
                  <a:moveTo>
                    <a:pt x="f5" y="f6"/>
                  </a:moveTo>
                  <a:lnTo>
                    <a:pt x="f7" y="f8"/>
                  </a:lnTo>
                  <a:cubicBezTo>
                    <a:pt x="f9" y="f8"/>
                    <a:pt x="f6" y="f10"/>
                    <a:pt x="f6" y="f11"/>
                  </a:cubicBezTo>
                  <a:lnTo>
                    <a:pt x="f6" y="f12"/>
                  </a:lnTo>
                  <a:cubicBezTo>
                    <a:pt x="f6" y="f13"/>
                    <a:pt x="f9" y="f4"/>
                    <a:pt x="f7" y="f4"/>
                  </a:cubicBezTo>
                  <a:lnTo>
                    <a:pt x="f5" y="f4"/>
                  </a:lnTo>
                  <a:cubicBezTo>
                    <a:pt x="f14" y="f4"/>
                    <a:pt x="f15" y="f13"/>
                    <a:pt x="f15" y="f12"/>
                  </a:cubicBezTo>
                  <a:lnTo>
                    <a:pt x="f15" y="f16"/>
                  </a:lnTo>
                  <a:cubicBezTo>
                    <a:pt x="f15" y="f9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2067;p38">
              <a:extLst>
                <a:ext uri="{FF2B5EF4-FFF2-40B4-BE49-F238E27FC236}">
                  <a16:creationId xmlns:a16="http://schemas.microsoft.com/office/drawing/2014/main" id="{81A9BC39-C6D8-4659-B823-AF3A9B4720C9}"/>
                </a:ext>
              </a:extLst>
            </p:cNvPr>
            <p:cNvSpPr/>
            <p:nvPr/>
          </p:nvSpPr>
          <p:spPr>
            <a:xfrm>
              <a:off x="884023" y="1776871"/>
              <a:ext cx="72649" cy="72649"/>
            </a:xfrm>
            <a:custGeom>
              <a:gdLst>
                <a:gd name="f0" fmla="val w"/>
                <a:gd name="f1" fmla="val h"/>
                <a:gd name="f2" fmla="val 0"/>
                <a:gd name="f3" fmla="val 4704"/>
                <a:gd name="f4" fmla="val 2336"/>
                <a:gd name="f5" fmla="val 1035"/>
                <a:gd name="f6" fmla="val 1"/>
                <a:gd name="f7" fmla="val 1068"/>
                <a:gd name="f8" fmla="val 2369"/>
                <a:gd name="f9" fmla="val 3669"/>
                <a:gd name="f10" fmla="val 3636"/>
                <a:gd name="f11" fmla="*/ f0 1 4704"/>
                <a:gd name="f12" fmla="*/ f1 1 4704"/>
                <a:gd name="f13" fmla="val f2"/>
                <a:gd name="f14" fmla="val f3"/>
                <a:gd name="f15" fmla="+- f14 0 f13"/>
                <a:gd name="f16" fmla="*/ f15 1 4704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704" h="4704">
                  <a:moveTo>
                    <a:pt x="f4" y="f2"/>
                  </a:moveTo>
                  <a:cubicBezTo>
                    <a:pt x="f5" y="f2"/>
                    <a:pt x="f6" y="f7"/>
                    <a:pt x="f6" y="f8"/>
                  </a:cubicBezTo>
                  <a:cubicBezTo>
                    <a:pt x="f6" y="f9"/>
                    <a:pt x="f5" y="f3"/>
                    <a:pt x="f4" y="f3"/>
                  </a:cubicBezTo>
                  <a:cubicBezTo>
                    <a:pt x="f10" y="f3"/>
                    <a:pt x="f3" y="f9"/>
                    <a:pt x="f3" y="f8"/>
                  </a:cubicBezTo>
                  <a:cubicBezTo>
                    <a:pt x="f3" y="f7"/>
                    <a:pt x="f10" y="f2"/>
                    <a:pt x="f4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2068;p38">
              <a:extLst>
                <a:ext uri="{FF2B5EF4-FFF2-40B4-BE49-F238E27FC236}">
                  <a16:creationId xmlns:a16="http://schemas.microsoft.com/office/drawing/2014/main" id="{CF91FB5C-22CB-4716-9F9B-D65EF927BA85}"/>
                </a:ext>
              </a:extLst>
            </p:cNvPr>
            <p:cNvSpPr/>
            <p:nvPr/>
          </p:nvSpPr>
          <p:spPr>
            <a:xfrm>
              <a:off x="880420" y="1773259"/>
              <a:ext cx="79863" cy="79863"/>
            </a:xfrm>
            <a:custGeom>
              <a:gdLst>
                <a:gd name="f0" fmla="val w"/>
                <a:gd name="f1" fmla="val h"/>
                <a:gd name="f2" fmla="val 0"/>
                <a:gd name="f3" fmla="val 5171"/>
                <a:gd name="f4" fmla="val 2569"/>
                <a:gd name="f5" fmla="val 468"/>
                <a:gd name="f6" fmla="val 3736"/>
                <a:gd name="f7" fmla="val 4703"/>
                <a:gd name="f8" fmla="val 1435"/>
                <a:gd name="f9" fmla="val 2603"/>
                <a:gd name="f10" fmla="val 3770"/>
                <a:gd name="f11" fmla="val 4704"/>
                <a:gd name="f12" fmla="val 1401"/>
                <a:gd name="f13" fmla="val 467"/>
                <a:gd name="f14" fmla="val 1"/>
                <a:gd name="f15" fmla="val 1134"/>
                <a:gd name="f16" fmla="val 1168"/>
                <a:gd name="f17" fmla="val 4037"/>
                <a:gd name="f18" fmla="val 4003"/>
                <a:gd name="f19" fmla="val 5170"/>
                <a:gd name="f20" fmla="*/ f0 1 5171"/>
                <a:gd name="f21" fmla="*/ f1 1 5171"/>
                <a:gd name="f22" fmla="val f2"/>
                <a:gd name="f23" fmla="val f3"/>
                <a:gd name="f24" fmla="+- f23 0 f22"/>
                <a:gd name="f25" fmla="*/ f24 1 5171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171" h="5171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cubicBezTo>
                    <a:pt x="f7" y="f10"/>
                    <a:pt x="f6" y="f11"/>
                    <a:pt x="f4" y="f11"/>
                  </a:cubicBezTo>
                  <a:cubicBezTo>
                    <a:pt x="f12" y="f11"/>
                    <a:pt x="f13" y="f10"/>
                    <a:pt x="f13" y="f9"/>
                  </a:cubicBezTo>
                  <a:cubicBezTo>
                    <a:pt x="f13" y="f8"/>
                    <a:pt x="f12" y="f5"/>
                    <a:pt x="f4" y="f5"/>
                  </a:cubicBezTo>
                  <a:close/>
                  <a:moveTo>
                    <a:pt x="f4" y="f14"/>
                  </a:moveTo>
                  <a:cubicBezTo>
                    <a:pt x="f15" y="f14"/>
                    <a:pt x="f2" y="f16"/>
                    <a:pt x="f2" y="f9"/>
                  </a:cubicBezTo>
                  <a:cubicBezTo>
                    <a:pt x="f2" y="f17"/>
                    <a:pt x="f15" y="f3"/>
                    <a:pt x="f4" y="f3"/>
                  </a:cubicBezTo>
                  <a:cubicBezTo>
                    <a:pt x="f18" y="f3"/>
                    <a:pt x="f19" y="f17"/>
                    <a:pt x="f19" y="f9"/>
                  </a:cubicBezTo>
                  <a:cubicBezTo>
                    <a:pt x="f19" y="f16"/>
                    <a:pt x="f18" y="f14"/>
                    <a:pt x="f4" y="f14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2069;p38">
              <a:extLst>
                <a:ext uri="{FF2B5EF4-FFF2-40B4-BE49-F238E27FC236}">
                  <a16:creationId xmlns:a16="http://schemas.microsoft.com/office/drawing/2014/main" id="{9976172F-1215-47BE-8354-F96C8C16F484}"/>
                </a:ext>
              </a:extLst>
            </p:cNvPr>
            <p:cNvSpPr/>
            <p:nvPr/>
          </p:nvSpPr>
          <p:spPr>
            <a:xfrm>
              <a:off x="900501" y="1793860"/>
              <a:ext cx="39182" cy="39182"/>
            </a:xfrm>
            <a:custGeom>
              <a:gdLst>
                <a:gd name="f0" fmla="val w"/>
                <a:gd name="f1" fmla="val h"/>
                <a:gd name="f2" fmla="val 0"/>
                <a:gd name="f3" fmla="val 2537"/>
                <a:gd name="f4" fmla="val 1269"/>
                <a:gd name="f5" fmla="val 1"/>
                <a:gd name="f6" fmla="val 568"/>
                <a:gd name="f7" fmla="val 1969"/>
                <a:gd name="f8" fmla="val 2536"/>
                <a:gd name="f9" fmla="*/ f0 1 2537"/>
                <a:gd name="f10" fmla="*/ f1 1 2537"/>
                <a:gd name="f11" fmla="val f2"/>
                <a:gd name="f12" fmla="val f3"/>
                <a:gd name="f13" fmla="+- f12 0 f11"/>
                <a:gd name="f14" fmla="*/ f13 1 2537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537" h="253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7" y="f8"/>
                    <a:pt x="f8" y="f7"/>
                    <a:pt x="f8" y="f4"/>
                  </a:cubicBezTo>
                  <a:cubicBezTo>
                    <a:pt x="f8" y="f6"/>
                    <a:pt x="f7" y="f5"/>
                    <a:pt x="f4" y="f5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2070;p38">
              <a:extLst>
                <a:ext uri="{FF2B5EF4-FFF2-40B4-BE49-F238E27FC236}">
                  <a16:creationId xmlns:a16="http://schemas.microsoft.com/office/drawing/2014/main" id="{ADC474F3-0EB0-4981-B418-524D119E4AA1}"/>
                </a:ext>
              </a:extLst>
            </p:cNvPr>
            <p:cNvSpPr/>
            <p:nvPr/>
          </p:nvSpPr>
          <p:spPr>
            <a:xfrm>
              <a:off x="912360" y="1805199"/>
              <a:ext cx="15983" cy="15983"/>
            </a:xfrm>
            <a:custGeom>
              <a:gdLst>
                <a:gd name="f0" fmla="val w"/>
                <a:gd name="f1" fmla="val h"/>
                <a:gd name="f2" fmla="val 0"/>
                <a:gd name="f3" fmla="val 1035"/>
                <a:gd name="f4" fmla="val 501"/>
                <a:gd name="f5" fmla="val 1"/>
                <a:gd name="f6" fmla="val 234"/>
                <a:gd name="f7" fmla="val 535"/>
                <a:gd name="f8" fmla="val 801"/>
                <a:gd name="f9" fmla="val 1034"/>
                <a:gd name="f10" fmla="*/ f0 1 1035"/>
                <a:gd name="f11" fmla="*/ f1 1 1035"/>
                <a:gd name="f12" fmla="val f2"/>
                <a:gd name="f13" fmla="val f3"/>
                <a:gd name="f14" fmla="+- f13 0 f12"/>
                <a:gd name="f15" fmla="*/ f14 1 1035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035" h="1035">
                  <a:moveTo>
                    <a:pt x="f4" y="f5"/>
                  </a:moveTo>
                  <a:cubicBezTo>
                    <a:pt x="f6" y="f5"/>
                    <a:pt x="f2" y="f6"/>
                    <a:pt x="f2" y="f7"/>
                  </a:cubicBezTo>
                  <a:cubicBezTo>
                    <a:pt x="f2" y="f8"/>
                    <a:pt x="f6" y="f3"/>
                    <a:pt x="f4" y="f3"/>
                  </a:cubicBezTo>
                  <a:cubicBezTo>
                    <a:pt x="f8" y="f3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2071;p38">
              <a:extLst>
                <a:ext uri="{FF2B5EF4-FFF2-40B4-BE49-F238E27FC236}">
                  <a16:creationId xmlns:a16="http://schemas.microsoft.com/office/drawing/2014/main" id="{21DEAB9C-6800-4018-B348-2D4FB1AEA340}"/>
                </a:ext>
              </a:extLst>
            </p:cNvPr>
            <p:cNvSpPr/>
            <p:nvPr/>
          </p:nvSpPr>
          <p:spPr>
            <a:xfrm>
              <a:off x="907715" y="1800563"/>
              <a:ext cx="25264" cy="25264"/>
            </a:xfrm>
            <a:custGeom>
              <a:gdLst>
                <a:gd name="f0" fmla="val w"/>
                <a:gd name="f1" fmla="val h"/>
                <a:gd name="f2" fmla="val 0"/>
                <a:gd name="f3" fmla="val 1636"/>
                <a:gd name="f4" fmla="val 802"/>
                <a:gd name="f5" fmla="val 1"/>
                <a:gd name="f6" fmla="val 368"/>
                <a:gd name="f7" fmla="val 835"/>
                <a:gd name="f8" fmla="val 1268"/>
                <a:gd name="f9" fmla="val 1635"/>
                <a:gd name="f10" fmla="val 1269"/>
                <a:gd name="f11" fmla="*/ f0 1 1636"/>
                <a:gd name="f12" fmla="*/ f1 1 1636"/>
                <a:gd name="f13" fmla="val f2"/>
                <a:gd name="f14" fmla="val f3"/>
                <a:gd name="f15" fmla="+- f14 0 f13"/>
                <a:gd name="f16" fmla="*/ f15 1 1636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36" h="1636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10" y="f9"/>
                    <a:pt x="f9" y="f8"/>
                    <a:pt x="f9" y="f7"/>
                  </a:cubicBezTo>
                  <a:cubicBezTo>
                    <a:pt x="f9" y="f6"/>
                    <a:pt x="f10" y="f5"/>
                    <a:pt x="f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2072;p38">
              <a:extLst>
                <a:ext uri="{FF2B5EF4-FFF2-40B4-BE49-F238E27FC236}">
                  <a16:creationId xmlns:a16="http://schemas.microsoft.com/office/drawing/2014/main" id="{2D118BCC-EC81-4798-8C13-5E8ECCEC1970}"/>
                </a:ext>
              </a:extLst>
            </p:cNvPr>
            <p:cNvSpPr/>
            <p:nvPr/>
          </p:nvSpPr>
          <p:spPr>
            <a:xfrm>
              <a:off x="1061764" y="1776871"/>
              <a:ext cx="72667" cy="72649"/>
            </a:xfrm>
            <a:custGeom>
              <a:gdLst>
                <a:gd name="f0" fmla="val w"/>
                <a:gd name="f1" fmla="val h"/>
                <a:gd name="f2" fmla="val 0"/>
                <a:gd name="f3" fmla="val 4705"/>
                <a:gd name="f4" fmla="val 4704"/>
                <a:gd name="f5" fmla="val 2369"/>
                <a:gd name="f6" fmla="val 1068"/>
                <a:gd name="f7" fmla="val 1"/>
                <a:gd name="f8" fmla="val 3669"/>
                <a:gd name="f9" fmla="val 3670"/>
                <a:gd name="f10" fmla="*/ f0 1 4705"/>
                <a:gd name="f11" fmla="*/ f1 1 470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4705"/>
                <a:gd name="f18" fmla="*/ f15 1 470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705" h="4704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6" y="f4"/>
                    <a:pt x="f5" y="f4"/>
                  </a:cubicBezTo>
                  <a:cubicBezTo>
                    <a:pt x="f9" y="f4"/>
                    <a:pt x="f4" y="f8"/>
                    <a:pt x="f4" y="f5"/>
                  </a:cubicBezTo>
                  <a:cubicBezTo>
                    <a:pt x="f4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9" name="Google Shape;2073;p38">
              <a:extLst>
                <a:ext uri="{FF2B5EF4-FFF2-40B4-BE49-F238E27FC236}">
                  <a16:creationId xmlns:a16="http://schemas.microsoft.com/office/drawing/2014/main" id="{AC24C86A-B14F-41BC-993F-B0A3D9355309}"/>
                </a:ext>
              </a:extLst>
            </p:cNvPr>
            <p:cNvSpPr/>
            <p:nvPr/>
          </p:nvSpPr>
          <p:spPr>
            <a:xfrm>
              <a:off x="1058161" y="1773259"/>
              <a:ext cx="79863" cy="79863"/>
            </a:xfrm>
            <a:custGeom>
              <a:gdLst>
                <a:gd name="f0" fmla="val w"/>
                <a:gd name="f1" fmla="val h"/>
                <a:gd name="f2" fmla="val 0"/>
                <a:gd name="f3" fmla="val 5171"/>
                <a:gd name="f4" fmla="val 2602"/>
                <a:gd name="f5" fmla="val 468"/>
                <a:gd name="f6" fmla="val 3770"/>
                <a:gd name="f7" fmla="val 4704"/>
                <a:gd name="f8" fmla="val 1435"/>
                <a:gd name="f9" fmla="val 2603"/>
                <a:gd name="f10" fmla="val 467"/>
                <a:gd name="f11" fmla="val 1"/>
                <a:gd name="f12" fmla="val 1168"/>
                <a:gd name="f13" fmla="val 4037"/>
                <a:gd name="f14" fmla="*/ f0 1 5171"/>
                <a:gd name="f15" fmla="*/ f1 1 5171"/>
                <a:gd name="f16" fmla="val f2"/>
                <a:gd name="f17" fmla="val f3"/>
                <a:gd name="f18" fmla="+- f17 0 f16"/>
                <a:gd name="f19" fmla="*/ f18 1 5171"/>
                <a:gd name="f20" fmla="*/ f16 1 f19"/>
                <a:gd name="f21" fmla="*/ f17 1 f19"/>
                <a:gd name="f22" fmla="*/ f20 f14 1"/>
                <a:gd name="f23" fmla="*/ f21 f14 1"/>
                <a:gd name="f24" fmla="*/ f21 f15 1"/>
                <a:gd name="f25" fmla="*/ f20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171" h="5171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cubicBezTo>
                    <a:pt x="f7" y="f6"/>
                    <a:pt x="f6" y="f7"/>
                    <a:pt x="f4" y="f7"/>
                  </a:cubicBezTo>
                  <a:cubicBezTo>
                    <a:pt x="f8" y="f7"/>
                    <a:pt x="f10" y="f6"/>
                    <a:pt x="f10" y="f9"/>
                  </a:cubicBezTo>
                  <a:cubicBezTo>
                    <a:pt x="f10" y="f8"/>
                    <a:pt x="f8" y="f5"/>
                    <a:pt x="f4" y="f5"/>
                  </a:cubicBezTo>
                  <a:close/>
                  <a:moveTo>
                    <a:pt x="f4" y="f11"/>
                  </a:moveTo>
                  <a:cubicBezTo>
                    <a:pt x="f12" y="f11"/>
                    <a:pt x="f2" y="f12"/>
                    <a:pt x="f2" y="f9"/>
                  </a:cubicBezTo>
                  <a:cubicBezTo>
                    <a:pt x="f2" y="f13"/>
                    <a:pt x="f12" y="f3"/>
                    <a:pt x="f4" y="f3"/>
                  </a:cubicBezTo>
                  <a:cubicBezTo>
                    <a:pt x="f13" y="f3"/>
                    <a:pt x="f3" y="f13"/>
                    <a:pt x="f3" y="f9"/>
                  </a:cubicBezTo>
                  <a:cubicBezTo>
                    <a:pt x="f3" y="f12"/>
                    <a:pt x="f13" y="f11"/>
                    <a:pt x="f4" y="f11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2074;p38">
              <a:extLst>
                <a:ext uri="{FF2B5EF4-FFF2-40B4-BE49-F238E27FC236}">
                  <a16:creationId xmlns:a16="http://schemas.microsoft.com/office/drawing/2014/main" id="{978FADA5-D092-4F39-A5FA-674A5C5D1815}"/>
                </a:ext>
              </a:extLst>
            </p:cNvPr>
            <p:cNvSpPr/>
            <p:nvPr/>
          </p:nvSpPr>
          <p:spPr>
            <a:xfrm>
              <a:off x="1078763" y="1793860"/>
              <a:ext cx="39163" cy="39182"/>
            </a:xfrm>
            <a:custGeom>
              <a:gdLst>
                <a:gd name="f0" fmla="val w"/>
                <a:gd name="f1" fmla="val h"/>
                <a:gd name="f2" fmla="val 0"/>
                <a:gd name="f3" fmla="val 2536"/>
                <a:gd name="f4" fmla="val 2537"/>
                <a:gd name="f5" fmla="val 1268"/>
                <a:gd name="f6" fmla="val 1"/>
                <a:gd name="f7" fmla="val 568"/>
                <a:gd name="f8" fmla="val 1269"/>
                <a:gd name="f9" fmla="val 1969"/>
                <a:gd name="f10" fmla="*/ f0 1 2536"/>
                <a:gd name="f11" fmla="*/ f1 1 253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536"/>
                <a:gd name="f18" fmla="*/ f15 1 253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36" h="253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8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2075;p38">
              <a:extLst>
                <a:ext uri="{FF2B5EF4-FFF2-40B4-BE49-F238E27FC236}">
                  <a16:creationId xmlns:a16="http://schemas.microsoft.com/office/drawing/2014/main" id="{FE447601-58A2-4394-B122-71B4354B65EA}"/>
                </a:ext>
              </a:extLst>
            </p:cNvPr>
            <p:cNvSpPr/>
            <p:nvPr/>
          </p:nvSpPr>
          <p:spPr>
            <a:xfrm>
              <a:off x="1090101" y="1805199"/>
              <a:ext cx="15983" cy="15983"/>
            </a:xfrm>
            <a:custGeom>
              <a:gdLst>
                <a:gd name="f0" fmla="val w"/>
                <a:gd name="f1" fmla="val h"/>
                <a:gd name="f2" fmla="val 0"/>
                <a:gd name="f3" fmla="val 1035"/>
                <a:gd name="f4" fmla="val 534"/>
                <a:gd name="f5" fmla="val 1"/>
                <a:gd name="f6" fmla="val 234"/>
                <a:gd name="f7" fmla="val 535"/>
                <a:gd name="f8" fmla="val 801"/>
                <a:gd name="f9" fmla="*/ f0 1 1035"/>
                <a:gd name="f10" fmla="*/ f1 1 1035"/>
                <a:gd name="f11" fmla="val f2"/>
                <a:gd name="f12" fmla="val f3"/>
                <a:gd name="f13" fmla="+- f12 0 f11"/>
                <a:gd name="f14" fmla="*/ f13 1 1035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035" h="1035">
                  <a:moveTo>
                    <a:pt x="f4" y="f5"/>
                  </a:moveTo>
                  <a:cubicBezTo>
                    <a:pt x="f6" y="f5"/>
                    <a:pt x="f2" y="f6"/>
                    <a:pt x="f2" y="f7"/>
                  </a:cubicBezTo>
                  <a:cubicBezTo>
                    <a:pt x="f2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7"/>
                  </a:cubicBezTo>
                  <a:cubicBezTo>
                    <a:pt x="f3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2076;p38">
              <a:extLst>
                <a:ext uri="{FF2B5EF4-FFF2-40B4-BE49-F238E27FC236}">
                  <a16:creationId xmlns:a16="http://schemas.microsoft.com/office/drawing/2014/main" id="{B1A83024-3311-493C-AFF6-EF3426E42B4D}"/>
                </a:ext>
              </a:extLst>
            </p:cNvPr>
            <p:cNvSpPr/>
            <p:nvPr/>
          </p:nvSpPr>
          <p:spPr>
            <a:xfrm>
              <a:off x="1085465" y="1800563"/>
              <a:ext cx="25246" cy="25264"/>
            </a:xfrm>
            <a:custGeom>
              <a:gdLst>
                <a:gd name="f0" fmla="val w"/>
                <a:gd name="f1" fmla="val h"/>
                <a:gd name="f2" fmla="val 0"/>
                <a:gd name="f3" fmla="val 1635"/>
                <a:gd name="f4" fmla="val 1636"/>
                <a:gd name="f5" fmla="val 834"/>
                <a:gd name="f6" fmla="val 1"/>
                <a:gd name="f7" fmla="val 367"/>
                <a:gd name="f8" fmla="val 368"/>
                <a:gd name="f9" fmla="val 835"/>
                <a:gd name="f10" fmla="val 1268"/>
                <a:gd name="f11" fmla="*/ f0 1 1635"/>
                <a:gd name="f12" fmla="*/ f1 1 163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635"/>
                <a:gd name="f19" fmla="*/ f16 1 163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634" h="163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2077;p38">
              <a:extLst>
                <a:ext uri="{FF2B5EF4-FFF2-40B4-BE49-F238E27FC236}">
                  <a16:creationId xmlns:a16="http://schemas.microsoft.com/office/drawing/2014/main" id="{D90A2C67-DDB5-4110-A53D-1F48613FCF98}"/>
                </a:ext>
              </a:extLst>
            </p:cNvPr>
            <p:cNvSpPr/>
            <p:nvPr/>
          </p:nvSpPr>
          <p:spPr>
            <a:xfrm>
              <a:off x="949448" y="1670224"/>
              <a:ext cx="77294" cy="59262"/>
            </a:xfrm>
            <a:custGeom>
              <a:gdLst>
                <a:gd name="f0" fmla="val w"/>
                <a:gd name="f1" fmla="val h"/>
                <a:gd name="f2" fmla="val 0"/>
                <a:gd name="f3" fmla="val 5005"/>
                <a:gd name="f4" fmla="val 3837"/>
                <a:gd name="f5" fmla="val 334"/>
                <a:gd name="f6" fmla="val 1"/>
                <a:gd name="f7" fmla="val 3836"/>
                <a:gd name="f8" fmla="*/ f0 1 5005"/>
                <a:gd name="f9" fmla="*/ f1 1 383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005"/>
                <a:gd name="f16" fmla="*/ f13 1 383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005" h="3837">
                  <a:moveTo>
                    <a:pt x="f5" y="f2"/>
                  </a:moveTo>
                  <a:lnTo>
                    <a:pt x="f6" y="f7"/>
                  </a:lnTo>
                  <a:lnTo>
                    <a:pt x="f3" y="f7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2078;p38">
              <a:extLst>
                <a:ext uri="{FF2B5EF4-FFF2-40B4-BE49-F238E27FC236}">
                  <a16:creationId xmlns:a16="http://schemas.microsoft.com/office/drawing/2014/main" id="{95375240-B10D-4070-B89D-C331EDDD4423}"/>
                </a:ext>
              </a:extLst>
            </p:cNvPr>
            <p:cNvSpPr/>
            <p:nvPr/>
          </p:nvSpPr>
          <p:spPr>
            <a:xfrm>
              <a:off x="1039105" y="1670224"/>
              <a:ext cx="68525" cy="59262"/>
            </a:xfrm>
            <a:custGeom>
              <a:gdLst>
                <a:gd name="f0" fmla="val w"/>
                <a:gd name="f1" fmla="val h"/>
                <a:gd name="f2" fmla="val 0"/>
                <a:gd name="f3" fmla="val 4437"/>
                <a:gd name="f4" fmla="val 3837"/>
                <a:gd name="f5" fmla="val 3836"/>
                <a:gd name="f6" fmla="val 4136"/>
                <a:gd name="f7" fmla="*/ f0 1 4437"/>
                <a:gd name="f8" fmla="*/ f1 1 383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437"/>
                <a:gd name="f15" fmla="*/ f12 1 383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437" h="383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85" name="Google Shape;2079;p38">
            <a:extLst>
              <a:ext uri="{FF2B5EF4-FFF2-40B4-BE49-F238E27FC236}">
                <a16:creationId xmlns:a16="http://schemas.microsoft.com/office/drawing/2014/main" id="{453811BC-7E40-4A3D-843F-73598E28DF05}"/>
              </a:ext>
            </a:extLst>
          </p:cNvPr>
          <p:cNvSpPr txBox="1"/>
          <p:nvPr/>
        </p:nvSpPr>
        <p:spPr>
          <a:xfrm>
            <a:off x="1391186" y="3965908"/>
            <a:ext cx="2671501" cy="523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place. It’s a planet full of iron oxide dust</a:t>
            </a:r>
          </a:p>
        </p:txBody>
      </p:sp>
      <p:sp>
        <p:nvSpPr>
          <p:cNvPr id="186" name="Google Shape;2080;p38">
            <a:extLst>
              <a:ext uri="{FF2B5EF4-FFF2-40B4-BE49-F238E27FC236}">
                <a16:creationId xmlns:a16="http://schemas.microsoft.com/office/drawing/2014/main" id="{394A9047-3091-42AF-A784-C01EDE01248C}"/>
              </a:ext>
            </a:extLst>
          </p:cNvPr>
          <p:cNvSpPr txBox="1"/>
          <p:nvPr/>
        </p:nvSpPr>
        <p:spPr>
          <a:xfrm>
            <a:off x="1391314" y="3130997"/>
            <a:ext cx="2671501" cy="580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smallest planet in the Solar System</a:t>
            </a:r>
          </a:p>
        </p:txBody>
      </p:sp>
      <p:sp>
        <p:nvSpPr>
          <p:cNvPr id="187" name="Google Shape;2081;p38">
            <a:extLst>
              <a:ext uri="{FF2B5EF4-FFF2-40B4-BE49-F238E27FC236}">
                <a16:creationId xmlns:a16="http://schemas.microsoft.com/office/drawing/2014/main" id="{4D27971E-F0C5-456D-B405-9180BC5ADD24}"/>
              </a:ext>
            </a:extLst>
          </p:cNvPr>
          <p:cNvSpPr txBox="1"/>
          <p:nvPr/>
        </p:nvSpPr>
        <p:spPr>
          <a:xfrm>
            <a:off x="1391314" y="2296085"/>
            <a:ext cx="2671501" cy="580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name, but it’s terribly hot</a:t>
            </a:r>
          </a:p>
        </p:txBody>
      </p:sp>
      <p:sp>
        <p:nvSpPr>
          <p:cNvPr id="188" name="Google Shape;2082;p38">
            <a:extLst>
              <a:ext uri="{FF2B5EF4-FFF2-40B4-BE49-F238E27FC236}">
                <a16:creationId xmlns:a16="http://schemas.microsoft.com/office/drawing/2014/main" id="{3C888E35-0490-467C-9BEF-AA1C6C9FD247}"/>
              </a:ext>
            </a:extLst>
          </p:cNvPr>
          <p:cNvSpPr txBox="1"/>
          <p:nvPr/>
        </p:nvSpPr>
        <p:spPr>
          <a:xfrm>
            <a:off x="1391314" y="1461174"/>
            <a:ext cx="2671501" cy="580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also the biggest planet in the Solar System</a:t>
            </a:r>
          </a:p>
        </p:txBody>
      </p:sp>
      <p:sp>
        <p:nvSpPr>
          <p:cNvPr id="189" name="Google Shape;2083;p38">
            <a:extLst>
              <a:ext uri="{FF2B5EF4-FFF2-40B4-BE49-F238E27FC236}">
                <a16:creationId xmlns:a16="http://schemas.microsoft.com/office/drawing/2014/main" id="{D814DC6C-B4BF-4194-8FEE-DA7F5DF644E1}"/>
              </a:ext>
            </a:extLst>
          </p:cNvPr>
          <p:cNvSpPr/>
          <p:nvPr/>
        </p:nvSpPr>
        <p:spPr>
          <a:xfrm>
            <a:off x="5681587" y="3268531"/>
            <a:ext cx="700695" cy="327455"/>
          </a:xfrm>
          <a:custGeom>
            <a:gdLst>
              <a:gd name="f0" fmla="val w"/>
              <a:gd name="f1" fmla="val h"/>
              <a:gd name="f2" fmla="val 0"/>
              <a:gd name="f3" fmla="val 65409"/>
              <a:gd name="f4" fmla="val 26160"/>
              <a:gd name="f5" fmla="val 13090"/>
              <a:gd name="f6" fmla="val 5869"/>
              <a:gd name="f7" fmla="val 1"/>
              <a:gd name="f8" fmla="val 5849"/>
              <a:gd name="f9" fmla="val 13070"/>
              <a:gd name="f10" fmla="val 20291"/>
              <a:gd name="f11" fmla="val 26159"/>
              <a:gd name="f12" fmla="val 52339"/>
              <a:gd name="f13" fmla="val 59560"/>
              <a:gd name="f14" fmla="val 65408"/>
              <a:gd name="f15" fmla="*/ f0 1 65409"/>
              <a:gd name="f16" fmla="*/ f1 1 26160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65409"/>
              <a:gd name="f23" fmla="*/ f20 1 26160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65409" h="26159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cubicBezTo>
                  <a:pt x="f7" y="f10"/>
                  <a:pt x="f6" y="f11"/>
                  <a:pt x="f5" y="f11"/>
                </a:cubicBezTo>
                <a:lnTo>
                  <a:pt x="f12" y="f11"/>
                </a:lnTo>
                <a:cubicBezTo>
                  <a:pt x="f13" y="f11"/>
                  <a:pt x="f14" y="f10"/>
                  <a:pt x="f14" y="f9"/>
                </a:cubicBezTo>
                <a:cubicBezTo>
                  <a:pt x="f14" y="f8"/>
                  <a:pt x="f13" y="f2"/>
                  <a:pt x="f12" y="f2"/>
                </a:cubicBez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12%</a:t>
            </a: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0" name="Google Shape;2084;p38">
            <a:extLst>
              <a:ext uri="{FF2B5EF4-FFF2-40B4-BE49-F238E27FC236}">
                <a16:creationId xmlns:a16="http://schemas.microsoft.com/office/drawing/2014/main" id="{78E55FB1-350B-4FCE-8D0B-5D206C1A762D}"/>
              </a:ext>
            </a:extLst>
          </p:cNvPr>
          <p:cNvSpPr/>
          <p:nvPr/>
        </p:nvSpPr>
        <p:spPr>
          <a:xfrm>
            <a:off x="5681587" y="4057640"/>
            <a:ext cx="700695" cy="327455"/>
          </a:xfrm>
          <a:custGeom>
            <a:gdLst>
              <a:gd name="f0" fmla="val w"/>
              <a:gd name="f1" fmla="val h"/>
              <a:gd name="f2" fmla="val 0"/>
              <a:gd name="f3" fmla="val 65409"/>
              <a:gd name="f4" fmla="val 26160"/>
              <a:gd name="f5" fmla="val 13090"/>
              <a:gd name="f6" fmla="val 5869"/>
              <a:gd name="f7" fmla="val 1"/>
              <a:gd name="f8" fmla="val 5849"/>
              <a:gd name="f9" fmla="val 13070"/>
              <a:gd name="f10" fmla="val 20291"/>
              <a:gd name="f11" fmla="val 26159"/>
              <a:gd name="f12" fmla="val 52339"/>
              <a:gd name="f13" fmla="val 59560"/>
              <a:gd name="f14" fmla="val 65408"/>
              <a:gd name="f15" fmla="*/ f0 1 65409"/>
              <a:gd name="f16" fmla="*/ f1 1 26160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65409"/>
              <a:gd name="f23" fmla="*/ f20 1 26160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65409" h="26159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cubicBezTo>
                  <a:pt x="f7" y="f10"/>
                  <a:pt x="f6" y="f11"/>
                  <a:pt x="f5" y="f11"/>
                </a:cubicBezTo>
                <a:lnTo>
                  <a:pt x="f12" y="f11"/>
                </a:lnTo>
                <a:cubicBezTo>
                  <a:pt x="f13" y="f11"/>
                  <a:pt x="f14" y="f10"/>
                  <a:pt x="f14" y="f9"/>
                </a:cubicBezTo>
                <a:cubicBezTo>
                  <a:pt x="f14" y="f8"/>
                  <a:pt x="f13" y="f2"/>
                  <a:pt x="f12" y="f2"/>
                </a:cubicBez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13%</a:t>
            </a: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1" name="Google Shape;2085;p38">
            <a:extLst>
              <a:ext uri="{FF2B5EF4-FFF2-40B4-BE49-F238E27FC236}">
                <a16:creationId xmlns:a16="http://schemas.microsoft.com/office/drawing/2014/main" id="{DA997EA2-512E-4B59-9704-FF6BE1334967}"/>
              </a:ext>
            </a:extLst>
          </p:cNvPr>
          <p:cNvSpPr/>
          <p:nvPr/>
        </p:nvSpPr>
        <p:spPr>
          <a:xfrm>
            <a:off x="5681587" y="2420974"/>
            <a:ext cx="700695" cy="327455"/>
          </a:xfrm>
          <a:custGeom>
            <a:gdLst>
              <a:gd name="f0" fmla="val w"/>
              <a:gd name="f1" fmla="val h"/>
              <a:gd name="f2" fmla="val 0"/>
              <a:gd name="f3" fmla="val 65409"/>
              <a:gd name="f4" fmla="val 26160"/>
              <a:gd name="f5" fmla="val 13090"/>
              <a:gd name="f6" fmla="val 5869"/>
              <a:gd name="f7" fmla="val 1"/>
              <a:gd name="f8" fmla="val 5849"/>
              <a:gd name="f9" fmla="val 13070"/>
              <a:gd name="f10" fmla="val 20291"/>
              <a:gd name="f11" fmla="val 26159"/>
              <a:gd name="f12" fmla="val 52339"/>
              <a:gd name="f13" fmla="val 59560"/>
              <a:gd name="f14" fmla="val 65408"/>
              <a:gd name="f15" fmla="*/ f0 1 65409"/>
              <a:gd name="f16" fmla="*/ f1 1 26160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65409"/>
              <a:gd name="f23" fmla="*/ f20 1 26160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65409" h="26159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cubicBezTo>
                  <a:pt x="f7" y="f10"/>
                  <a:pt x="f6" y="f11"/>
                  <a:pt x="f5" y="f11"/>
                </a:cubicBezTo>
                <a:lnTo>
                  <a:pt x="f12" y="f11"/>
                </a:lnTo>
                <a:cubicBezTo>
                  <a:pt x="f13" y="f11"/>
                  <a:pt x="f14" y="f10"/>
                  <a:pt x="f14" y="f9"/>
                </a:cubicBezTo>
                <a:cubicBezTo>
                  <a:pt x="f14" y="f8"/>
                  <a:pt x="f13" y="f2"/>
                  <a:pt x="f12" y="f2"/>
                </a:cubicBez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25%</a:t>
            </a: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2" name="Google Shape;2086;p38">
            <a:extLst>
              <a:ext uri="{FF2B5EF4-FFF2-40B4-BE49-F238E27FC236}">
                <a16:creationId xmlns:a16="http://schemas.microsoft.com/office/drawing/2014/main" id="{DB252E75-6287-46B2-92FA-7DA5A11BFF9F}"/>
              </a:ext>
            </a:extLst>
          </p:cNvPr>
          <p:cNvSpPr/>
          <p:nvPr/>
        </p:nvSpPr>
        <p:spPr>
          <a:xfrm>
            <a:off x="5681587" y="1573426"/>
            <a:ext cx="700695" cy="327455"/>
          </a:xfrm>
          <a:custGeom>
            <a:gdLst>
              <a:gd name="f0" fmla="val w"/>
              <a:gd name="f1" fmla="val h"/>
              <a:gd name="f2" fmla="val 0"/>
              <a:gd name="f3" fmla="val 65409"/>
              <a:gd name="f4" fmla="val 26160"/>
              <a:gd name="f5" fmla="val 13090"/>
              <a:gd name="f6" fmla="val 5869"/>
              <a:gd name="f7" fmla="val 1"/>
              <a:gd name="f8" fmla="val 5849"/>
              <a:gd name="f9" fmla="val 13070"/>
              <a:gd name="f10" fmla="val 20291"/>
              <a:gd name="f11" fmla="val 26159"/>
              <a:gd name="f12" fmla="val 52339"/>
              <a:gd name="f13" fmla="val 59560"/>
              <a:gd name="f14" fmla="val 65408"/>
              <a:gd name="f15" fmla="*/ f0 1 65409"/>
              <a:gd name="f16" fmla="*/ f1 1 26160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65409"/>
              <a:gd name="f23" fmla="*/ f20 1 26160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65409" h="26159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cubicBezTo>
                  <a:pt x="f7" y="f10"/>
                  <a:pt x="f6" y="f11"/>
                  <a:pt x="f5" y="f11"/>
                </a:cubicBezTo>
                <a:lnTo>
                  <a:pt x="f12" y="f11"/>
                </a:lnTo>
                <a:cubicBezTo>
                  <a:pt x="f13" y="f11"/>
                  <a:pt x="f14" y="f10"/>
                  <a:pt x="f14" y="f9"/>
                </a:cubicBezTo>
                <a:cubicBezTo>
                  <a:pt x="f14" y="f8"/>
                  <a:pt x="f13" y="f2"/>
                  <a:pt x="f12" y="f2"/>
                </a:cubicBez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50%</a:t>
            </a: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93" name="Google Shape;2087;p38">
            <a:extLst>
              <a:ext uri="{FF2B5EF4-FFF2-40B4-BE49-F238E27FC236}">
                <a16:creationId xmlns:a16="http://schemas.microsoft.com/office/drawing/2014/main" id="{27624419-F1A7-4EE9-9EB7-F31C23B9EF91}"/>
              </a:ext>
            </a:extLst>
          </p:cNvPr>
          <p:cNvGrpSpPr/>
          <p:nvPr/>
        </p:nvGrpSpPr>
        <p:grpSpPr>
          <a:xfrm>
            <a:off x="5702600" y="4750472"/>
            <a:ext cx="2740804" cy="403397"/>
            <a:chOff x="5702600" y="4750472"/>
            <a:chExt cx="2740804" cy="403397"/>
          </a:xfrm>
        </p:grpSpPr>
        <p:sp>
          <p:nvSpPr>
            <p:cNvPr id="194" name="Google Shape;2088;p38">
              <a:extLst>
                <a:ext uri="{FF2B5EF4-FFF2-40B4-BE49-F238E27FC236}">
                  <a16:creationId xmlns:a16="http://schemas.microsoft.com/office/drawing/2014/main" id="{CC4499A4-C80F-4471-8376-AEA5DB7545AF}"/>
                </a:ext>
              </a:extLst>
            </p:cNvPr>
            <p:cNvSpPr/>
            <p:nvPr/>
          </p:nvSpPr>
          <p:spPr>
            <a:xfrm flipH="1">
              <a:off x="5908432" y="4989012"/>
              <a:ext cx="39264" cy="121953"/>
            </a:xfrm>
            <a:custGeom>
              <a:gdLst>
                <a:gd name="f0" fmla="val w"/>
                <a:gd name="f1" fmla="val h"/>
                <a:gd name="f2" fmla="val 0"/>
                <a:gd name="f3" fmla="val 2119"/>
                <a:gd name="f4" fmla="val 7798"/>
                <a:gd name="f5" fmla="val 1051"/>
                <a:gd name="f6" fmla="val 534"/>
                <a:gd name="f7" fmla="val 17"/>
                <a:gd name="f8" fmla="val 342"/>
                <a:gd name="f9" fmla="val 1026"/>
                <a:gd name="f10" fmla="val 2961"/>
                <a:gd name="f11" fmla="val 50"/>
                <a:gd name="f12" fmla="val 4862"/>
                <a:gd name="f13" fmla="val 6797"/>
                <a:gd name="f14" fmla="val 7464"/>
                <a:gd name="f15" fmla="val 517"/>
                <a:gd name="f16" fmla="val 1038"/>
                <a:gd name="f17" fmla="val 1560"/>
                <a:gd name="f18" fmla="val 2085"/>
                <a:gd name="f19" fmla="val 2118"/>
                <a:gd name="f20" fmla="val 1568"/>
                <a:gd name="f21" fmla="*/ f0 1 2119"/>
                <a:gd name="f22" fmla="*/ f1 1 779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119"/>
                <a:gd name="f29" fmla="*/ f26 1 779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119" h="77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7" y="f13"/>
                  </a:cubicBezTo>
                  <a:cubicBezTo>
                    <a:pt x="f2" y="f14"/>
                    <a:pt x="f15" y="f4"/>
                    <a:pt x="f16" y="f4"/>
                  </a:cubicBezTo>
                  <a:cubicBezTo>
                    <a:pt x="f17" y="f4"/>
                    <a:pt x="f18" y="f14"/>
                    <a:pt x="f18" y="f13"/>
                  </a:cubicBezTo>
                  <a:cubicBezTo>
                    <a:pt x="f19" y="f12"/>
                    <a:pt x="f18" y="f10"/>
                    <a:pt x="f18" y="f9"/>
                  </a:cubicBezTo>
                  <a:cubicBezTo>
                    <a:pt x="f18" y="f8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2089;p38">
              <a:extLst>
                <a:ext uri="{FF2B5EF4-FFF2-40B4-BE49-F238E27FC236}">
                  <a16:creationId xmlns:a16="http://schemas.microsoft.com/office/drawing/2014/main" id="{6C863D22-5890-421C-A6E2-E0AFFF4DEB78}"/>
                </a:ext>
              </a:extLst>
            </p:cNvPr>
            <p:cNvSpPr/>
            <p:nvPr/>
          </p:nvSpPr>
          <p:spPr>
            <a:xfrm flipH="1">
              <a:off x="5833652" y="4750472"/>
              <a:ext cx="191639" cy="270781"/>
            </a:xfrm>
            <a:custGeom>
              <a:gdLst>
                <a:gd name="f0" fmla="val w"/>
                <a:gd name="f1" fmla="val h"/>
                <a:gd name="f2" fmla="val 0"/>
                <a:gd name="f3" fmla="val 10342"/>
                <a:gd name="f4" fmla="val 17314"/>
                <a:gd name="f5" fmla="val 5171"/>
                <a:gd name="f6" fmla="val 1"/>
                <a:gd name="f7" fmla="val 2302"/>
                <a:gd name="f8" fmla="val 10175"/>
                <a:gd name="f9" fmla="val 12710"/>
                <a:gd name="f10" fmla="val 15245"/>
                <a:gd name="f11" fmla="val 17313"/>
                <a:gd name="f12" fmla="val 8007"/>
                <a:gd name="f13" fmla="*/ f0 1 10342"/>
                <a:gd name="f14" fmla="*/ f1 1 1731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0342"/>
                <a:gd name="f21" fmla="*/ f18 1 1731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0342" h="17314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2090;p38">
              <a:extLst>
                <a:ext uri="{FF2B5EF4-FFF2-40B4-BE49-F238E27FC236}">
                  <a16:creationId xmlns:a16="http://schemas.microsoft.com/office/drawing/2014/main" id="{0FF55B10-1226-46B7-AC75-C672FFA36DE2}"/>
                </a:ext>
              </a:extLst>
            </p:cNvPr>
            <p:cNvSpPr/>
            <p:nvPr/>
          </p:nvSpPr>
          <p:spPr>
            <a:xfrm flipH="1">
              <a:off x="6178573" y="4989012"/>
              <a:ext cx="39584" cy="121953"/>
            </a:xfrm>
            <a:custGeom>
              <a:gdLst>
                <a:gd name="f0" fmla="val w"/>
                <a:gd name="f1" fmla="val h"/>
                <a:gd name="f2" fmla="val 0"/>
                <a:gd name="f3" fmla="val 2136"/>
                <a:gd name="f4" fmla="val 7798"/>
                <a:gd name="f5" fmla="val 1051"/>
                <a:gd name="f6" fmla="val 526"/>
                <a:gd name="f7" fmla="val 342"/>
                <a:gd name="f8" fmla="val 1026"/>
                <a:gd name="f9" fmla="val 2961"/>
                <a:gd name="f10" fmla="val 34"/>
                <a:gd name="f11" fmla="val 4862"/>
                <a:gd name="f12" fmla="val 6797"/>
                <a:gd name="f13" fmla="val 7464"/>
                <a:gd name="f14" fmla="val 517"/>
                <a:gd name="f15" fmla="val 1039"/>
                <a:gd name="f16" fmla="val 1560"/>
                <a:gd name="f17" fmla="val 2085"/>
                <a:gd name="f18" fmla="val 2102"/>
                <a:gd name="f19" fmla="val 2135"/>
                <a:gd name="f20" fmla="val 1576"/>
                <a:gd name="f21" fmla="*/ f0 1 2136"/>
                <a:gd name="f22" fmla="*/ f1 1 779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136"/>
                <a:gd name="f29" fmla="*/ f26 1 779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136" h="7798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11"/>
                    <a:pt x="f2" y="f12"/>
                  </a:cubicBezTo>
                  <a:cubicBezTo>
                    <a:pt x="f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2"/>
                  </a:cubicBezTo>
                  <a:cubicBezTo>
                    <a:pt x="f19" y="f11"/>
                    <a:pt x="f18" y="f9"/>
                    <a:pt x="f18" y="f8"/>
                  </a:cubicBezTo>
                  <a:cubicBezTo>
                    <a:pt x="f18" y="f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7" name="Google Shape;2091;p38">
              <a:extLst>
                <a:ext uri="{FF2B5EF4-FFF2-40B4-BE49-F238E27FC236}">
                  <a16:creationId xmlns:a16="http://schemas.microsoft.com/office/drawing/2014/main" id="{362212F0-6B83-4BC4-8EF3-3B1F399F7169}"/>
                </a:ext>
              </a:extLst>
            </p:cNvPr>
            <p:cNvSpPr/>
            <p:nvPr/>
          </p:nvSpPr>
          <p:spPr>
            <a:xfrm flipH="1">
              <a:off x="6104406" y="4750472"/>
              <a:ext cx="191639" cy="270781"/>
            </a:xfrm>
            <a:custGeom>
              <a:gdLst>
                <a:gd name="f0" fmla="val w"/>
                <a:gd name="f1" fmla="val h"/>
                <a:gd name="f2" fmla="val 0"/>
                <a:gd name="f3" fmla="val 10342"/>
                <a:gd name="f4" fmla="val 17314"/>
                <a:gd name="f5" fmla="val 5171"/>
                <a:gd name="f6" fmla="val 1"/>
                <a:gd name="f7" fmla="val 2335"/>
                <a:gd name="f8" fmla="val 10175"/>
                <a:gd name="f9" fmla="val 12710"/>
                <a:gd name="f10" fmla="val 15245"/>
                <a:gd name="f11" fmla="val 17313"/>
                <a:gd name="f12" fmla="val 8039"/>
                <a:gd name="f13" fmla="val 10341"/>
                <a:gd name="f14" fmla="*/ f0 1 10342"/>
                <a:gd name="f15" fmla="*/ f1 1 1731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0342"/>
                <a:gd name="f22" fmla="*/ f19 1 1731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0342" h="1731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cubicBezTo>
                    <a:pt x="f1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2092;p38">
              <a:extLst>
                <a:ext uri="{FF2B5EF4-FFF2-40B4-BE49-F238E27FC236}">
                  <a16:creationId xmlns:a16="http://schemas.microsoft.com/office/drawing/2014/main" id="{DA7B8ADD-F2DA-4137-AEF5-221F171EA187}"/>
                </a:ext>
              </a:extLst>
            </p:cNvPr>
            <p:cNvSpPr/>
            <p:nvPr/>
          </p:nvSpPr>
          <p:spPr>
            <a:xfrm flipH="1">
              <a:off x="6449345" y="4989012"/>
              <a:ext cx="39264" cy="121953"/>
            </a:xfrm>
            <a:custGeom>
              <a:gdLst>
                <a:gd name="f0" fmla="val w"/>
                <a:gd name="f1" fmla="val h"/>
                <a:gd name="f2" fmla="val 0"/>
                <a:gd name="f3" fmla="val 2119"/>
                <a:gd name="f4" fmla="val 7798"/>
                <a:gd name="f5" fmla="val 1051"/>
                <a:gd name="f6" fmla="val 534"/>
                <a:gd name="f7" fmla="val 17"/>
                <a:gd name="f8" fmla="val 342"/>
                <a:gd name="f9" fmla="val 1026"/>
                <a:gd name="f10" fmla="val 2961"/>
                <a:gd name="f11" fmla="val 51"/>
                <a:gd name="f12" fmla="val 4862"/>
                <a:gd name="f13" fmla="val 6797"/>
                <a:gd name="f14" fmla="val 1"/>
                <a:gd name="f15" fmla="val 7464"/>
                <a:gd name="f16" fmla="val 518"/>
                <a:gd name="f17" fmla="val 1039"/>
                <a:gd name="f18" fmla="val 1560"/>
                <a:gd name="f19" fmla="val 2085"/>
                <a:gd name="f20" fmla="val 1568"/>
                <a:gd name="f21" fmla="*/ f0 1 2119"/>
                <a:gd name="f22" fmla="*/ f1 1 779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119"/>
                <a:gd name="f29" fmla="*/ f26 1 779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119" h="77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7" y="f13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19" y="f15"/>
                    <a:pt x="f19" y="f13"/>
                  </a:cubicBezTo>
                  <a:cubicBezTo>
                    <a:pt x="f3" y="f12"/>
                    <a:pt x="f19" y="f10"/>
                    <a:pt x="f19" y="f9"/>
                  </a:cubicBezTo>
                  <a:cubicBezTo>
                    <a:pt x="f19" y="f8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2093;p38">
              <a:extLst>
                <a:ext uri="{FF2B5EF4-FFF2-40B4-BE49-F238E27FC236}">
                  <a16:creationId xmlns:a16="http://schemas.microsoft.com/office/drawing/2014/main" id="{11276C5B-DBEC-42D4-AB75-AB9C876BFF07}"/>
                </a:ext>
              </a:extLst>
            </p:cNvPr>
            <p:cNvSpPr/>
            <p:nvPr/>
          </p:nvSpPr>
          <p:spPr>
            <a:xfrm flipH="1">
              <a:off x="6374565" y="4750472"/>
              <a:ext cx="191612" cy="270781"/>
            </a:xfrm>
            <a:custGeom>
              <a:gdLst>
                <a:gd name="f0" fmla="val w"/>
                <a:gd name="f1" fmla="val h"/>
                <a:gd name="f2" fmla="val 0"/>
                <a:gd name="f3" fmla="val 10341"/>
                <a:gd name="f4" fmla="val 17314"/>
                <a:gd name="f5" fmla="val 5171"/>
                <a:gd name="f6" fmla="val 1"/>
                <a:gd name="f7" fmla="val 2302"/>
                <a:gd name="f8" fmla="val 10175"/>
                <a:gd name="f9" fmla="val 12710"/>
                <a:gd name="f10" fmla="val 15245"/>
                <a:gd name="f11" fmla="val 17313"/>
                <a:gd name="f12" fmla="val 8006"/>
                <a:gd name="f13" fmla="*/ f0 1 10341"/>
                <a:gd name="f14" fmla="*/ f1 1 1731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0341"/>
                <a:gd name="f21" fmla="*/ f18 1 1731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0341" h="1731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2094;p38">
              <a:extLst>
                <a:ext uri="{FF2B5EF4-FFF2-40B4-BE49-F238E27FC236}">
                  <a16:creationId xmlns:a16="http://schemas.microsoft.com/office/drawing/2014/main" id="{6345C570-6817-4138-9353-0F08045BE791}"/>
                </a:ext>
              </a:extLst>
            </p:cNvPr>
            <p:cNvSpPr/>
            <p:nvPr/>
          </p:nvSpPr>
          <p:spPr>
            <a:xfrm flipH="1">
              <a:off x="5776767" y="4989012"/>
              <a:ext cx="39584" cy="121953"/>
            </a:xfrm>
            <a:custGeom>
              <a:gdLst>
                <a:gd name="f0" fmla="val w"/>
                <a:gd name="f1" fmla="val h"/>
                <a:gd name="f2" fmla="val 0"/>
                <a:gd name="f3" fmla="val 2136"/>
                <a:gd name="f4" fmla="val 7798"/>
                <a:gd name="f5" fmla="val 1051"/>
                <a:gd name="f6" fmla="val 526"/>
                <a:gd name="f7" fmla="val 1"/>
                <a:gd name="f8" fmla="val 342"/>
                <a:gd name="f9" fmla="val 1026"/>
                <a:gd name="f10" fmla="val 2961"/>
                <a:gd name="f11" fmla="val 34"/>
                <a:gd name="f12" fmla="val 4862"/>
                <a:gd name="f13" fmla="val 6797"/>
                <a:gd name="f14" fmla="val 7464"/>
                <a:gd name="f15" fmla="val 518"/>
                <a:gd name="f16" fmla="val 1039"/>
                <a:gd name="f17" fmla="val 1560"/>
                <a:gd name="f18" fmla="val 2085"/>
                <a:gd name="f19" fmla="val 2102"/>
                <a:gd name="f20" fmla="val 2135"/>
                <a:gd name="f21" fmla="val 1577"/>
                <a:gd name="f22" fmla="*/ f0 1 2136"/>
                <a:gd name="f23" fmla="*/ f1 1 779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2136"/>
                <a:gd name="f30" fmla="*/ f27 1 779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2136" h="77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7" y="f13"/>
                  </a:cubicBezTo>
                  <a:cubicBezTo>
                    <a:pt x="f7" y="f14"/>
                    <a:pt x="f15" y="f4"/>
                    <a:pt x="f16" y="f4"/>
                  </a:cubicBezTo>
                  <a:cubicBezTo>
                    <a:pt x="f17" y="f4"/>
                    <a:pt x="f18" y="f14"/>
                    <a:pt x="f19" y="f13"/>
                  </a:cubicBezTo>
                  <a:cubicBezTo>
                    <a:pt x="f20" y="f12"/>
                    <a:pt x="f19" y="f10"/>
                    <a:pt x="f19" y="f9"/>
                  </a:cubicBezTo>
                  <a:cubicBezTo>
                    <a:pt x="f19" y="f8"/>
                    <a:pt x="f21" y="f2"/>
                    <a:pt x="f5" y="f2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2095;p38">
              <a:extLst>
                <a:ext uri="{FF2B5EF4-FFF2-40B4-BE49-F238E27FC236}">
                  <a16:creationId xmlns:a16="http://schemas.microsoft.com/office/drawing/2014/main" id="{9C06408F-AB8B-4A50-8A1B-FB4DBA7E7A16}"/>
                </a:ext>
              </a:extLst>
            </p:cNvPr>
            <p:cNvSpPr/>
            <p:nvPr/>
          </p:nvSpPr>
          <p:spPr>
            <a:xfrm flipH="1">
              <a:off x="5702600" y="4750472"/>
              <a:ext cx="191639" cy="270781"/>
            </a:xfrm>
            <a:custGeom>
              <a:gdLst>
                <a:gd name="f0" fmla="val w"/>
                <a:gd name="f1" fmla="val h"/>
                <a:gd name="f2" fmla="val 0"/>
                <a:gd name="f3" fmla="val 10342"/>
                <a:gd name="f4" fmla="val 17314"/>
                <a:gd name="f5" fmla="val 5171"/>
                <a:gd name="f6" fmla="val 1"/>
                <a:gd name="f7" fmla="val 2336"/>
                <a:gd name="f8" fmla="val 10175"/>
                <a:gd name="f9" fmla="val 12710"/>
                <a:gd name="f10" fmla="val 15245"/>
                <a:gd name="f11" fmla="val 17313"/>
                <a:gd name="f12" fmla="val 8040"/>
                <a:gd name="f13" fmla="val 10341"/>
                <a:gd name="f14" fmla="*/ f0 1 10342"/>
                <a:gd name="f15" fmla="*/ f1 1 1731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0342"/>
                <a:gd name="f22" fmla="*/ f19 1 1731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0342" h="17314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cubicBezTo>
                    <a:pt x="f1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2" name="Google Shape;2096;p38">
              <a:extLst>
                <a:ext uri="{FF2B5EF4-FFF2-40B4-BE49-F238E27FC236}">
                  <a16:creationId xmlns:a16="http://schemas.microsoft.com/office/drawing/2014/main" id="{93FE74B5-4A5B-4B16-BE94-E55DA7ABF542}"/>
                </a:ext>
              </a:extLst>
            </p:cNvPr>
            <p:cNvSpPr/>
            <p:nvPr/>
          </p:nvSpPr>
          <p:spPr>
            <a:xfrm flipH="1">
              <a:off x="6047530" y="4989012"/>
              <a:ext cx="39264" cy="121953"/>
            </a:xfrm>
            <a:custGeom>
              <a:gdLst>
                <a:gd name="f0" fmla="val w"/>
                <a:gd name="f1" fmla="val h"/>
                <a:gd name="f2" fmla="val 0"/>
                <a:gd name="f3" fmla="val 2119"/>
                <a:gd name="f4" fmla="val 7798"/>
                <a:gd name="f5" fmla="val 1052"/>
                <a:gd name="f6" fmla="val 534"/>
                <a:gd name="f7" fmla="val 17"/>
                <a:gd name="f8" fmla="val 342"/>
                <a:gd name="f9" fmla="val 1026"/>
                <a:gd name="f10" fmla="val 2961"/>
                <a:gd name="f11" fmla="val 51"/>
                <a:gd name="f12" fmla="val 4862"/>
                <a:gd name="f13" fmla="val 6797"/>
                <a:gd name="f14" fmla="val 1"/>
                <a:gd name="f15" fmla="val 7464"/>
                <a:gd name="f16" fmla="val 518"/>
                <a:gd name="f17" fmla="val 1039"/>
                <a:gd name="f18" fmla="val 1560"/>
                <a:gd name="f19" fmla="val 2086"/>
                <a:gd name="f20" fmla="val 1569"/>
                <a:gd name="f21" fmla="*/ f0 1 2119"/>
                <a:gd name="f22" fmla="*/ f1 1 779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119"/>
                <a:gd name="f29" fmla="*/ f26 1 779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119" h="77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7" y="f13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19" y="f15"/>
                    <a:pt x="f19" y="f13"/>
                  </a:cubicBezTo>
                  <a:cubicBezTo>
                    <a:pt x="f3" y="f12"/>
                    <a:pt x="f19" y="f10"/>
                    <a:pt x="f19" y="f9"/>
                  </a:cubicBezTo>
                  <a:cubicBezTo>
                    <a:pt x="f19" y="f8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2097;p38">
              <a:extLst>
                <a:ext uri="{FF2B5EF4-FFF2-40B4-BE49-F238E27FC236}">
                  <a16:creationId xmlns:a16="http://schemas.microsoft.com/office/drawing/2014/main" id="{39E030E6-9957-4226-882E-954DA6BC8661}"/>
                </a:ext>
              </a:extLst>
            </p:cNvPr>
            <p:cNvSpPr/>
            <p:nvPr/>
          </p:nvSpPr>
          <p:spPr>
            <a:xfrm flipH="1">
              <a:off x="5972732" y="4750472"/>
              <a:ext cx="191639" cy="270781"/>
            </a:xfrm>
            <a:custGeom>
              <a:gdLst>
                <a:gd name="f0" fmla="val w"/>
                <a:gd name="f1" fmla="val h"/>
                <a:gd name="f2" fmla="val 0"/>
                <a:gd name="f3" fmla="val 10342"/>
                <a:gd name="f4" fmla="val 17314"/>
                <a:gd name="f5" fmla="val 5171"/>
                <a:gd name="f6" fmla="val 1"/>
                <a:gd name="f7" fmla="val 2302"/>
                <a:gd name="f8" fmla="val 10175"/>
                <a:gd name="f9" fmla="val 12710"/>
                <a:gd name="f10" fmla="val 15245"/>
                <a:gd name="f11" fmla="val 17313"/>
                <a:gd name="f12" fmla="val 8006"/>
                <a:gd name="f13" fmla="val 10341"/>
                <a:gd name="f14" fmla="*/ f0 1 10342"/>
                <a:gd name="f15" fmla="*/ f1 1 1731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0342"/>
                <a:gd name="f22" fmla="*/ f19 1 1731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0342" h="1731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cubicBezTo>
                    <a:pt x="f1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2098;p38">
              <a:extLst>
                <a:ext uri="{FF2B5EF4-FFF2-40B4-BE49-F238E27FC236}">
                  <a16:creationId xmlns:a16="http://schemas.microsoft.com/office/drawing/2014/main" id="{69F3AB91-4757-4D17-ACCC-C80190E872AE}"/>
                </a:ext>
              </a:extLst>
            </p:cNvPr>
            <p:cNvSpPr/>
            <p:nvPr/>
          </p:nvSpPr>
          <p:spPr>
            <a:xfrm flipH="1">
              <a:off x="6317671" y="4989012"/>
              <a:ext cx="39584" cy="121953"/>
            </a:xfrm>
            <a:custGeom>
              <a:gdLst>
                <a:gd name="f0" fmla="val w"/>
                <a:gd name="f1" fmla="val h"/>
                <a:gd name="f2" fmla="val 0"/>
                <a:gd name="f3" fmla="val 2136"/>
                <a:gd name="f4" fmla="val 7798"/>
                <a:gd name="f5" fmla="val 1052"/>
                <a:gd name="f6" fmla="val 526"/>
                <a:gd name="f7" fmla="val 1"/>
                <a:gd name="f8" fmla="val 342"/>
                <a:gd name="f9" fmla="val 1026"/>
                <a:gd name="f10" fmla="val 2961"/>
                <a:gd name="f11" fmla="val 34"/>
                <a:gd name="f12" fmla="val 4862"/>
                <a:gd name="f13" fmla="val 6797"/>
                <a:gd name="f14" fmla="val 7464"/>
                <a:gd name="f15" fmla="val 518"/>
                <a:gd name="f16" fmla="val 1039"/>
                <a:gd name="f17" fmla="val 1560"/>
                <a:gd name="f18" fmla="val 2086"/>
                <a:gd name="f19" fmla="val 2102"/>
                <a:gd name="f20" fmla="val 1577"/>
                <a:gd name="f21" fmla="*/ f0 1 2136"/>
                <a:gd name="f22" fmla="*/ f1 1 779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136"/>
                <a:gd name="f29" fmla="*/ f26 1 779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136" h="77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7" y="f13"/>
                  </a:cubicBezTo>
                  <a:cubicBezTo>
                    <a:pt x="f7" y="f14"/>
                    <a:pt x="f15" y="f4"/>
                    <a:pt x="f16" y="f4"/>
                  </a:cubicBezTo>
                  <a:cubicBezTo>
                    <a:pt x="f17" y="f4"/>
                    <a:pt x="f18" y="f14"/>
                    <a:pt x="f19" y="f13"/>
                  </a:cubicBezTo>
                  <a:cubicBezTo>
                    <a:pt x="f3" y="f12"/>
                    <a:pt x="f19" y="f10"/>
                    <a:pt x="f19" y="f9"/>
                  </a:cubicBezTo>
                  <a:cubicBezTo>
                    <a:pt x="f19" y="f8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2099;p38">
              <a:extLst>
                <a:ext uri="{FF2B5EF4-FFF2-40B4-BE49-F238E27FC236}">
                  <a16:creationId xmlns:a16="http://schemas.microsoft.com/office/drawing/2014/main" id="{ADF68041-745C-407F-8164-61FF079A5C66}"/>
                </a:ext>
              </a:extLst>
            </p:cNvPr>
            <p:cNvSpPr/>
            <p:nvPr/>
          </p:nvSpPr>
          <p:spPr>
            <a:xfrm flipH="1">
              <a:off x="6243504" y="4750472"/>
              <a:ext cx="191639" cy="270781"/>
            </a:xfrm>
            <a:custGeom>
              <a:gdLst>
                <a:gd name="f0" fmla="val w"/>
                <a:gd name="f1" fmla="val h"/>
                <a:gd name="f2" fmla="val 0"/>
                <a:gd name="f3" fmla="val 10342"/>
                <a:gd name="f4" fmla="val 17314"/>
                <a:gd name="f5" fmla="val 5171"/>
                <a:gd name="f6" fmla="val 1"/>
                <a:gd name="f7" fmla="val 2336"/>
                <a:gd name="f8" fmla="val 10175"/>
                <a:gd name="f9" fmla="val 12710"/>
                <a:gd name="f10" fmla="val 15245"/>
                <a:gd name="f11" fmla="val 17313"/>
                <a:gd name="f12" fmla="val 8040"/>
                <a:gd name="f13" fmla="*/ f0 1 10342"/>
                <a:gd name="f14" fmla="*/ f1 1 1731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0342"/>
                <a:gd name="f21" fmla="*/ f18 1 1731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0342" h="17314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EEC5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206" name="Google Shape;2100;p38">
              <a:extLst>
                <a:ext uri="{FF2B5EF4-FFF2-40B4-BE49-F238E27FC236}">
                  <a16:creationId xmlns:a16="http://schemas.microsoft.com/office/drawing/2014/main" id="{A9CD161E-CE05-4BD8-9689-589E22539395}"/>
                </a:ext>
              </a:extLst>
            </p:cNvPr>
            <p:cNvGrpSpPr/>
            <p:nvPr/>
          </p:nvGrpSpPr>
          <p:grpSpPr>
            <a:xfrm>
              <a:off x="6494983" y="4750472"/>
              <a:ext cx="593436" cy="360493"/>
              <a:chOff x="6494983" y="4750472"/>
              <a:chExt cx="593436" cy="360493"/>
            </a:xfrm>
          </p:grpSpPr>
          <p:sp>
            <p:nvSpPr>
              <p:cNvPr id="207" name="Google Shape;2101;p38">
                <a:extLst>
                  <a:ext uri="{FF2B5EF4-FFF2-40B4-BE49-F238E27FC236}">
                    <a16:creationId xmlns:a16="http://schemas.microsoft.com/office/drawing/2014/main" id="{9304769A-E018-4C55-8279-BD49DAF81411}"/>
                  </a:ext>
                </a:extLst>
              </p:cNvPr>
              <p:cNvSpPr/>
              <p:nvPr/>
            </p:nvSpPr>
            <p:spPr>
              <a:xfrm flipH="1">
                <a:off x="6700823" y="4989012"/>
                <a:ext cx="39575" cy="121953"/>
              </a:xfrm>
              <a:custGeom>
                <a:gdLst>
                  <a:gd name="f0" fmla="val w"/>
                  <a:gd name="f1" fmla="val h"/>
                  <a:gd name="f2" fmla="val 0"/>
                  <a:gd name="f3" fmla="val 2136"/>
                  <a:gd name="f4" fmla="val 7798"/>
                  <a:gd name="f5" fmla="val 1051"/>
                  <a:gd name="f6" fmla="val 526"/>
                  <a:gd name="f7" fmla="val 342"/>
                  <a:gd name="f8" fmla="val 1026"/>
                  <a:gd name="f9" fmla="val 2961"/>
                  <a:gd name="f10" fmla="val 34"/>
                  <a:gd name="f11" fmla="val 4862"/>
                  <a:gd name="f12" fmla="val 6797"/>
                  <a:gd name="f13" fmla="val 7464"/>
                  <a:gd name="f14" fmla="val 517"/>
                  <a:gd name="f15" fmla="val 1039"/>
                  <a:gd name="f16" fmla="val 1560"/>
                  <a:gd name="f17" fmla="val 2085"/>
                  <a:gd name="f18" fmla="val 2102"/>
                  <a:gd name="f19" fmla="val 2135"/>
                  <a:gd name="f20" fmla="val 1576"/>
                  <a:gd name="f21" fmla="*/ f0 1 2136"/>
                  <a:gd name="f22" fmla="*/ f1 1 7798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136"/>
                  <a:gd name="f29" fmla="*/ f26 1 7798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136" h="7798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10" y="f11"/>
                      <a:pt x="f2" y="f12"/>
                    </a:cubicBezTo>
                    <a:cubicBezTo>
                      <a:pt x="f2" y="f13"/>
                      <a:pt x="f14" y="f4"/>
                      <a:pt x="f15" y="f4"/>
                    </a:cubicBezTo>
                    <a:cubicBezTo>
                      <a:pt x="f16" y="f4"/>
                      <a:pt x="f17" y="f13"/>
                      <a:pt x="f18" y="f12"/>
                    </a:cubicBezTo>
                    <a:cubicBezTo>
                      <a:pt x="f19" y="f11"/>
                      <a:pt x="f18" y="f9"/>
                      <a:pt x="f18" y="f8"/>
                    </a:cubicBezTo>
                    <a:cubicBezTo>
                      <a:pt x="f18" y="f7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8" name="Google Shape;2102;p38">
                <a:extLst>
                  <a:ext uri="{FF2B5EF4-FFF2-40B4-BE49-F238E27FC236}">
                    <a16:creationId xmlns:a16="http://schemas.microsoft.com/office/drawing/2014/main" id="{B267B32C-5B30-4C91-822E-B2DB1D108471}"/>
                  </a:ext>
                </a:extLst>
              </p:cNvPr>
              <p:cNvSpPr/>
              <p:nvPr/>
            </p:nvSpPr>
            <p:spPr>
              <a:xfrm flipH="1">
                <a:off x="6626647" y="4750472"/>
                <a:ext cx="191639" cy="270781"/>
              </a:xfrm>
              <a:custGeom>
                <a:gdLst>
                  <a:gd name="f0" fmla="val w"/>
                  <a:gd name="f1" fmla="val h"/>
                  <a:gd name="f2" fmla="val 0"/>
                  <a:gd name="f3" fmla="val 10342"/>
                  <a:gd name="f4" fmla="val 17314"/>
                  <a:gd name="f5" fmla="val 5171"/>
                  <a:gd name="f6" fmla="val 1"/>
                  <a:gd name="f7" fmla="val 2335"/>
                  <a:gd name="f8" fmla="val 10175"/>
                  <a:gd name="f9" fmla="val 12710"/>
                  <a:gd name="f10" fmla="val 15245"/>
                  <a:gd name="f11" fmla="val 17313"/>
                  <a:gd name="f12" fmla="val 8039"/>
                  <a:gd name="f13" fmla="val 10341"/>
                  <a:gd name="f14" fmla="*/ f0 1 10342"/>
                  <a:gd name="f15" fmla="*/ f1 1 17314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10342"/>
                  <a:gd name="f22" fmla="*/ f19 1 17314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10342" h="17314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11"/>
                      <a:pt x="f5" y="f11"/>
                    </a:cubicBezTo>
                    <a:cubicBezTo>
                      <a:pt x="f12" y="f11"/>
                      <a:pt x="f13" y="f10"/>
                      <a:pt x="f13" y="f9"/>
                    </a:cubicBezTo>
                    <a:cubicBezTo>
                      <a:pt x="f13" y="f8"/>
                      <a:pt x="f12" y="f6"/>
                      <a:pt x="f5" y="f6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9" name="Google Shape;2103;p38">
                <a:extLst>
                  <a:ext uri="{FF2B5EF4-FFF2-40B4-BE49-F238E27FC236}">
                    <a16:creationId xmlns:a16="http://schemas.microsoft.com/office/drawing/2014/main" id="{02C04ACF-74D8-4CDE-AF4E-9750400613A2}"/>
                  </a:ext>
                </a:extLst>
              </p:cNvPr>
              <p:cNvSpPr/>
              <p:nvPr/>
            </p:nvSpPr>
            <p:spPr>
              <a:xfrm flipH="1">
                <a:off x="6971586" y="4989012"/>
                <a:ext cx="39264" cy="121953"/>
              </a:xfrm>
              <a:custGeom>
                <a:gdLst>
                  <a:gd name="f0" fmla="val w"/>
                  <a:gd name="f1" fmla="val h"/>
                  <a:gd name="f2" fmla="val 0"/>
                  <a:gd name="f3" fmla="val 2119"/>
                  <a:gd name="f4" fmla="val 7798"/>
                  <a:gd name="f5" fmla="val 1051"/>
                  <a:gd name="f6" fmla="val 534"/>
                  <a:gd name="f7" fmla="val 17"/>
                  <a:gd name="f8" fmla="val 342"/>
                  <a:gd name="f9" fmla="val 1026"/>
                  <a:gd name="f10" fmla="val 2961"/>
                  <a:gd name="f11" fmla="val 51"/>
                  <a:gd name="f12" fmla="val 4862"/>
                  <a:gd name="f13" fmla="val 6797"/>
                  <a:gd name="f14" fmla="val 1"/>
                  <a:gd name="f15" fmla="val 7464"/>
                  <a:gd name="f16" fmla="val 518"/>
                  <a:gd name="f17" fmla="val 1039"/>
                  <a:gd name="f18" fmla="val 1560"/>
                  <a:gd name="f19" fmla="val 2085"/>
                  <a:gd name="f20" fmla="val 1568"/>
                  <a:gd name="f21" fmla="*/ f0 1 2119"/>
                  <a:gd name="f22" fmla="*/ f1 1 7798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119"/>
                  <a:gd name="f29" fmla="*/ f26 1 7798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119" h="7798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7" y="f13"/>
                    </a:cubicBezTo>
                    <a:cubicBezTo>
                      <a:pt x="f14" y="f15"/>
                      <a:pt x="f16" y="f4"/>
                      <a:pt x="f17" y="f4"/>
                    </a:cubicBezTo>
                    <a:cubicBezTo>
                      <a:pt x="f18" y="f4"/>
                      <a:pt x="f19" y="f15"/>
                      <a:pt x="f19" y="f13"/>
                    </a:cubicBezTo>
                    <a:cubicBezTo>
                      <a:pt x="f3" y="f12"/>
                      <a:pt x="f19" y="f10"/>
                      <a:pt x="f19" y="f9"/>
                    </a:cubicBezTo>
                    <a:cubicBezTo>
                      <a:pt x="f19" y="f8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0" name="Google Shape;2104;p38">
                <a:extLst>
                  <a:ext uri="{FF2B5EF4-FFF2-40B4-BE49-F238E27FC236}">
                    <a16:creationId xmlns:a16="http://schemas.microsoft.com/office/drawing/2014/main" id="{44FE3E0B-3357-4614-A444-596018FA230A}"/>
                  </a:ext>
                </a:extLst>
              </p:cNvPr>
              <p:cNvSpPr/>
              <p:nvPr/>
            </p:nvSpPr>
            <p:spPr>
              <a:xfrm flipH="1">
                <a:off x="6896807" y="4750472"/>
                <a:ext cx="191612" cy="270781"/>
              </a:xfrm>
              <a:custGeom>
                <a:gdLst>
                  <a:gd name="f0" fmla="val w"/>
                  <a:gd name="f1" fmla="val h"/>
                  <a:gd name="f2" fmla="val 0"/>
                  <a:gd name="f3" fmla="val 10341"/>
                  <a:gd name="f4" fmla="val 17314"/>
                  <a:gd name="f5" fmla="val 5171"/>
                  <a:gd name="f6" fmla="val 1"/>
                  <a:gd name="f7" fmla="val 2302"/>
                  <a:gd name="f8" fmla="val 10175"/>
                  <a:gd name="f9" fmla="val 12710"/>
                  <a:gd name="f10" fmla="val 15245"/>
                  <a:gd name="f11" fmla="val 17313"/>
                  <a:gd name="f12" fmla="val 8006"/>
                  <a:gd name="f13" fmla="*/ f0 1 10341"/>
                  <a:gd name="f14" fmla="*/ f1 1 17314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10341"/>
                  <a:gd name="f21" fmla="*/ f18 1 17314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10341" h="17314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11"/>
                      <a:pt x="f5" y="f11"/>
                    </a:cubicBezTo>
                    <a:cubicBezTo>
                      <a:pt x="f12" y="f11"/>
                      <a:pt x="f3" y="f10"/>
                      <a:pt x="f3" y="f9"/>
                    </a:cubicBezTo>
                    <a:cubicBezTo>
                      <a:pt x="f3" y="f8"/>
                      <a:pt x="f12" y="f6"/>
                      <a:pt x="f5" y="f6"/>
                    </a:cubicBezTo>
                    <a:close/>
                  </a:path>
                </a:pathLst>
              </a:custGeom>
              <a:solidFill>
                <a:srgbClr val="E6913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1" name="Google Shape;2105;p38">
                <a:extLst>
                  <a:ext uri="{FF2B5EF4-FFF2-40B4-BE49-F238E27FC236}">
                    <a16:creationId xmlns:a16="http://schemas.microsoft.com/office/drawing/2014/main" id="{1E46F29E-A011-4D5A-B050-3306E21CBE58}"/>
                  </a:ext>
                </a:extLst>
              </p:cNvPr>
              <p:cNvSpPr/>
              <p:nvPr/>
            </p:nvSpPr>
            <p:spPr>
              <a:xfrm flipH="1">
                <a:off x="6569781" y="4989012"/>
                <a:ext cx="39264" cy="121953"/>
              </a:xfrm>
              <a:custGeom>
                <a:gdLst>
                  <a:gd name="f0" fmla="val w"/>
                  <a:gd name="f1" fmla="val h"/>
                  <a:gd name="f2" fmla="val 0"/>
                  <a:gd name="f3" fmla="val 2119"/>
                  <a:gd name="f4" fmla="val 7798"/>
                  <a:gd name="f5" fmla="val 1052"/>
                  <a:gd name="f6" fmla="val 534"/>
                  <a:gd name="f7" fmla="val 17"/>
                  <a:gd name="f8" fmla="val 342"/>
                  <a:gd name="f9" fmla="val 1026"/>
                  <a:gd name="f10" fmla="val 2961"/>
                  <a:gd name="f11" fmla="val 51"/>
                  <a:gd name="f12" fmla="val 4862"/>
                  <a:gd name="f13" fmla="val 6797"/>
                  <a:gd name="f14" fmla="val 1"/>
                  <a:gd name="f15" fmla="val 7464"/>
                  <a:gd name="f16" fmla="val 518"/>
                  <a:gd name="f17" fmla="val 1039"/>
                  <a:gd name="f18" fmla="val 1560"/>
                  <a:gd name="f19" fmla="val 2086"/>
                  <a:gd name="f20" fmla="val 1569"/>
                  <a:gd name="f21" fmla="*/ f0 1 2119"/>
                  <a:gd name="f22" fmla="*/ f1 1 7798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119"/>
                  <a:gd name="f29" fmla="*/ f26 1 7798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119" h="7798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7" y="f13"/>
                    </a:cubicBezTo>
                    <a:cubicBezTo>
                      <a:pt x="f14" y="f15"/>
                      <a:pt x="f16" y="f4"/>
                      <a:pt x="f17" y="f4"/>
                    </a:cubicBezTo>
                    <a:cubicBezTo>
                      <a:pt x="f18" y="f4"/>
                      <a:pt x="f19" y="f15"/>
                      <a:pt x="f19" y="f13"/>
                    </a:cubicBezTo>
                    <a:cubicBezTo>
                      <a:pt x="f3" y="f12"/>
                      <a:pt x="f19" y="f10"/>
                      <a:pt x="f19" y="f9"/>
                    </a:cubicBezTo>
                    <a:cubicBezTo>
                      <a:pt x="f19" y="f8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EEC5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2" name="Google Shape;2106;p38">
                <a:extLst>
                  <a:ext uri="{FF2B5EF4-FFF2-40B4-BE49-F238E27FC236}">
                    <a16:creationId xmlns:a16="http://schemas.microsoft.com/office/drawing/2014/main" id="{FF446628-53D9-4743-B06E-5619A8F7419F}"/>
                  </a:ext>
                </a:extLst>
              </p:cNvPr>
              <p:cNvSpPr/>
              <p:nvPr/>
            </p:nvSpPr>
            <p:spPr>
              <a:xfrm flipH="1">
                <a:off x="6494983" y="4750472"/>
                <a:ext cx="191639" cy="270781"/>
              </a:xfrm>
              <a:custGeom>
                <a:gdLst>
                  <a:gd name="f0" fmla="val w"/>
                  <a:gd name="f1" fmla="val h"/>
                  <a:gd name="f2" fmla="val 0"/>
                  <a:gd name="f3" fmla="val 10342"/>
                  <a:gd name="f4" fmla="val 17314"/>
                  <a:gd name="f5" fmla="val 5171"/>
                  <a:gd name="f6" fmla="val 1"/>
                  <a:gd name="f7" fmla="val 2302"/>
                  <a:gd name="f8" fmla="val 10175"/>
                  <a:gd name="f9" fmla="val 12710"/>
                  <a:gd name="f10" fmla="val 15245"/>
                  <a:gd name="f11" fmla="val 17313"/>
                  <a:gd name="f12" fmla="val 8006"/>
                  <a:gd name="f13" fmla="val 10341"/>
                  <a:gd name="f14" fmla="*/ f0 1 10342"/>
                  <a:gd name="f15" fmla="*/ f1 1 17314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10342"/>
                  <a:gd name="f22" fmla="*/ f19 1 17314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10342" h="17314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11"/>
                      <a:pt x="f5" y="f11"/>
                    </a:cubicBezTo>
                    <a:cubicBezTo>
                      <a:pt x="f12" y="f11"/>
                      <a:pt x="f13" y="f10"/>
                      <a:pt x="f13" y="f9"/>
                    </a:cubicBezTo>
                    <a:cubicBezTo>
                      <a:pt x="f13" y="f8"/>
                      <a:pt x="f12" y="f6"/>
                      <a:pt x="f5" y="f6"/>
                    </a:cubicBezTo>
                    <a:close/>
                  </a:path>
                </a:pathLst>
              </a:custGeom>
              <a:solidFill>
                <a:srgbClr val="EEC5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3" name="Google Shape;2107;p38">
                <a:extLst>
                  <a:ext uri="{FF2B5EF4-FFF2-40B4-BE49-F238E27FC236}">
                    <a16:creationId xmlns:a16="http://schemas.microsoft.com/office/drawing/2014/main" id="{389A6ECD-B9AE-4A2A-9235-C449E3684852}"/>
                  </a:ext>
                </a:extLst>
              </p:cNvPr>
              <p:cNvSpPr/>
              <p:nvPr/>
            </p:nvSpPr>
            <p:spPr>
              <a:xfrm flipH="1">
                <a:off x="6839922" y="4989012"/>
                <a:ext cx="39575" cy="121953"/>
              </a:xfrm>
              <a:custGeom>
                <a:gdLst>
                  <a:gd name="f0" fmla="val w"/>
                  <a:gd name="f1" fmla="val h"/>
                  <a:gd name="f2" fmla="val 0"/>
                  <a:gd name="f3" fmla="val 2136"/>
                  <a:gd name="f4" fmla="val 7798"/>
                  <a:gd name="f5" fmla="val 1052"/>
                  <a:gd name="f6" fmla="val 526"/>
                  <a:gd name="f7" fmla="val 1"/>
                  <a:gd name="f8" fmla="val 342"/>
                  <a:gd name="f9" fmla="val 1026"/>
                  <a:gd name="f10" fmla="val 2961"/>
                  <a:gd name="f11" fmla="val 34"/>
                  <a:gd name="f12" fmla="val 4862"/>
                  <a:gd name="f13" fmla="val 6797"/>
                  <a:gd name="f14" fmla="val 7464"/>
                  <a:gd name="f15" fmla="val 518"/>
                  <a:gd name="f16" fmla="val 1039"/>
                  <a:gd name="f17" fmla="val 1560"/>
                  <a:gd name="f18" fmla="val 2086"/>
                  <a:gd name="f19" fmla="val 2102"/>
                  <a:gd name="f20" fmla="val 1577"/>
                  <a:gd name="f21" fmla="*/ f0 1 2136"/>
                  <a:gd name="f22" fmla="*/ f1 1 7798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136"/>
                  <a:gd name="f29" fmla="*/ f26 1 7798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136" h="7798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7" y="f13"/>
                    </a:cubicBezTo>
                    <a:cubicBezTo>
                      <a:pt x="f7" y="f14"/>
                      <a:pt x="f15" y="f4"/>
                      <a:pt x="f16" y="f4"/>
                    </a:cubicBezTo>
                    <a:cubicBezTo>
                      <a:pt x="f17" y="f4"/>
                      <a:pt x="f18" y="f14"/>
                      <a:pt x="f19" y="f13"/>
                    </a:cubicBezTo>
                    <a:cubicBezTo>
                      <a:pt x="f3" y="f12"/>
                      <a:pt x="f19" y="f10"/>
                      <a:pt x="f19" y="f9"/>
                    </a:cubicBezTo>
                    <a:cubicBezTo>
                      <a:pt x="f19" y="f8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EEC5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4" name="Google Shape;2108;p38">
                <a:extLst>
                  <a:ext uri="{FF2B5EF4-FFF2-40B4-BE49-F238E27FC236}">
                    <a16:creationId xmlns:a16="http://schemas.microsoft.com/office/drawing/2014/main" id="{7E90D05E-0F0A-4A7C-B608-963FF8071D25}"/>
                  </a:ext>
                </a:extLst>
              </p:cNvPr>
              <p:cNvSpPr/>
              <p:nvPr/>
            </p:nvSpPr>
            <p:spPr>
              <a:xfrm flipH="1">
                <a:off x="6765755" y="4750472"/>
                <a:ext cx="191639" cy="270781"/>
              </a:xfrm>
              <a:custGeom>
                <a:gdLst>
                  <a:gd name="f0" fmla="val w"/>
                  <a:gd name="f1" fmla="val h"/>
                  <a:gd name="f2" fmla="val 0"/>
                  <a:gd name="f3" fmla="val 10342"/>
                  <a:gd name="f4" fmla="val 17314"/>
                  <a:gd name="f5" fmla="val 5171"/>
                  <a:gd name="f6" fmla="val 1"/>
                  <a:gd name="f7" fmla="val 2336"/>
                  <a:gd name="f8" fmla="val 10175"/>
                  <a:gd name="f9" fmla="val 12710"/>
                  <a:gd name="f10" fmla="val 15245"/>
                  <a:gd name="f11" fmla="val 17313"/>
                  <a:gd name="f12" fmla="val 8040"/>
                  <a:gd name="f13" fmla="*/ f0 1 10342"/>
                  <a:gd name="f14" fmla="*/ f1 1 17314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10342"/>
                  <a:gd name="f21" fmla="*/ f18 1 17314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10342" h="17314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7" y="f11"/>
                      <a:pt x="f5" y="f11"/>
                    </a:cubicBezTo>
                    <a:cubicBezTo>
                      <a:pt x="f12" y="f11"/>
                      <a:pt x="f3" y="f10"/>
                      <a:pt x="f3" y="f9"/>
                    </a:cubicBezTo>
                    <a:cubicBezTo>
                      <a:pt x="f3" y="f8"/>
                      <a:pt x="f12" y="f6"/>
                      <a:pt x="f5" y="f6"/>
                    </a:cubicBezTo>
                    <a:close/>
                  </a:path>
                </a:pathLst>
              </a:custGeom>
              <a:solidFill>
                <a:srgbClr val="EEC54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15" name="Google Shape;2109;p38">
              <a:extLst>
                <a:ext uri="{FF2B5EF4-FFF2-40B4-BE49-F238E27FC236}">
                  <a16:creationId xmlns:a16="http://schemas.microsoft.com/office/drawing/2014/main" id="{4536537C-6378-4298-89D9-B7C36DA7C254}"/>
                </a:ext>
              </a:extLst>
            </p:cNvPr>
            <p:cNvSpPr/>
            <p:nvPr/>
          </p:nvSpPr>
          <p:spPr>
            <a:xfrm flipH="1">
              <a:off x="5776731" y="5090172"/>
              <a:ext cx="2666673" cy="63697"/>
            </a:xfrm>
            <a:custGeom>
              <a:gdLst>
                <a:gd name="f0" fmla="val w"/>
                <a:gd name="f1" fmla="val h"/>
                <a:gd name="f2" fmla="val 0"/>
                <a:gd name="f3" fmla="val 246277"/>
                <a:gd name="f4" fmla="val 4170"/>
                <a:gd name="f5" fmla="val 1"/>
                <a:gd name="f6" fmla="*/ f0 1 246277"/>
                <a:gd name="f7" fmla="*/ f1 1 417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46277"/>
                <a:gd name="f14" fmla="*/ f11 1 417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46277" h="417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114;p39">
            <a:extLst>
              <a:ext uri="{FF2B5EF4-FFF2-40B4-BE49-F238E27FC236}">
                <a16:creationId xmlns:a16="http://schemas.microsoft.com/office/drawing/2014/main" id="{517F8EBC-6077-4E77-8482-63A262339699}"/>
              </a:ext>
            </a:extLst>
          </p:cNvPr>
          <p:cNvSpPr/>
          <p:nvPr/>
        </p:nvSpPr>
        <p:spPr>
          <a:xfrm rot="10800009" flipH="1">
            <a:off x="5501935" y="3829214"/>
            <a:ext cx="909544" cy="666679"/>
          </a:xfrm>
          <a:custGeom>
            <a:gdLst>
              <a:gd name="f0" fmla="val w"/>
              <a:gd name="f1" fmla="val h"/>
              <a:gd name="f2" fmla="val 0"/>
              <a:gd name="f3" fmla="val 44099"/>
              <a:gd name="f4" fmla="val 32324"/>
              <a:gd name="f5" fmla="val 6104"/>
              <a:gd name="f6" fmla="val 2735"/>
              <a:gd name="f7" fmla="val 2702"/>
              <a:gd name="f8" fmla="val 6071"/>
              <a:gd name="f9" fmla="val 26219"/>
              <a:gd name="f10" fmla="val 29588"/>
              <a:gd name="f11" fmla="val 32323"/>
              <a:gd name="f12" fmla="val 44098"/>
              <a:gd name="f13" fmla="val 28887"/>
              <a:gd name="f14" fmla="*/ f0 1 44099"/>
              <a:gd name="f15" fmla="*/ f1 1 32324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44099"/>
              <a:gd name="f22" fmla="*/ f19 1 32324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44099" h="32323">
                <a:moveTo>
                  <a:pt x="f5" y="f2"/>
                </a:moveTo>
                <a:cubicBezTo>
                  <a:pt x="f6" y="f2"/>
                  <a:pt x="f2" y="f7"/>
                  <a:pt x="f2" y="f8"/>
                </a:cubicBezTo>
                <a:lnTo>
                  <a:pt x="f2" y="f9"/>
                </a:lnTo>
                <a:cubicBezTo>
                  <a:pt x="f2" y="f10"/>
                  <a:pt x="f6" y="f11"/>
                  <a:pt x="f5" y="f11"/>
                </a:cubicBezTo>
                <a:lnTo>
                  <a:pt x="f12" y="f11"/>
                </a:lnTo>
                <a:lnTo>
                  <a:pt x="f13" y="f2"/>
                </a:lnTo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115;p39">
            <a:extLst>
              <a:ext uri="{FF2B5EF4-FFF2-40B4-BE49-F238E27FC236}">
                <a16:creationId xmlns:a16="http://schemas.microsoft.com/office/drawing/2014/main" id="{A9132179-0A65-411F-A833-C7835822C55D}"/>
              </a:ext>
            </a:extLst>
          </p:cNvPr>
          <p:cNvSpPr/>
          <p:nvPr/>
        </p:nvSpPr>
        <p:spPr>
          <a:xfrm rot="10800009" flipH="1">
            <a:off x="5501935" y="2790996"/>
            <a:ext cx="909544" cy="666679"/>
          </a:xfrm>
          <a:custGeom>
            <a:gdLst>
              <a:gd name="f0" fmla="val w"/>
              <a:gd name="f1" fmla="val h"/>
              <a:gd name="f2" fmla="val 0"/>
              <a:gd name="f3" fmla="val 44099"/>
              <a:gd name="f4" fmla="val 32324"/>
              <a:gd name="f5" fmla="val 6104"/>
              <a:gd name="f6" fmla="val 2735"/>
              <a:gd name="f7" fmla="val 2702"/>
              <a:gd name="f8" fmla="val 6071"/>
              <a:gd name="f9" fmla="val 26219"/>
              <a:gd name="f10" fmla="val 29588"/>
              <a:gd name="f11" fmla="val 32323"/>
              <a:gd name="f12" fmla="val 44098"/>
              <a:gd name="f13" fmla="val 28887"/>
              <a:gd name="f14" fmla="*/ f0 1 44099"/>
              <a:gd name="f15" fmla="*/ f1 1 32324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44099"/>
              <a:gd name="f22" fmla="*/ f19 1 32324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44099" h="32323">
                <a:moveTo>
                  <a:pt x="f5" y="f2"/>
                </a:moveTo>
                <a:cubicBezTo>
                  <a:pt x="f6" y="f2"/>
                  <a:pt x="f2" y="f7"/>
                  <a:pt x="f2" y="f8"/>
                </a:cubicBezTo>
                <a:lnTo>
                  <a:pt x="f2" y="f9"/>
                </a:lnTo>
                <a:cubicBezTo>
                  <a:pt x="f2" y="f10"/>
                  <a:pt x="f6" y="f11"/>
                  <a:pt x="f5" y="f11"/>
                </a:cubicBezTo>
                <a:lnTo>
                  <a:pt x="f12" y="f11"/>
                </a:lnTo>
                <a:lnTo>
                  <a:pt x="f13" y="f2"/>
                </a:lnTo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116;p39">
            <a:extLst>
              <a:ext uri="{FF2B5EF4-FFF2-40B4-BE49-F238E27FC236}">
                <a16:creationId xmlns:a16="http://schemas.microsoft.com/office/drawing/2014/main" id="{02F6AC29-CEAE-403A-B7A7-39B35631F343}"/>
              </a:ext>
            </a:extLst>
          </p:cNvPr>
          <p:cNvSpPr/>
          <p:nvPr/>
        </p:nvSpPr>
        <p:spPr>
          <a:xfrm rot="10800009" flipH="1">
            <a:off x="5501935" y="1752768"/>
            <a:ext cx="909544" cy="666679"/>
          </a:xfrm>
          <a:custGeom>
            <a:gdLst>
              <a:gd name="f0" fmla="val w"/>
              <a:gd name="f1" fmla="val h"/>
              <a:gd name="f2" fmla="val 0"/>
              <a:gd name="f3" fmla="val 44099"/>
              <a:gd name="f4" fmla="val 32324"/>
              <a:gd name="f5" fmla="val 6104"/>
              <a:gd name="f6" fmla="val 2735"/>
              <a:gd name="f7" fmla="val 2702"/>
              <a:gd name="f8" fmla="val 6071"/>
              <a:gd name="f9" fmla="val 26219"/>
              <a:gd name="f10" fmla="val 29588"/>
              <a:gd name="f11" fmla="val 32323"/>
              <a:gd name="f12" fmla="val 44098"/>
              <a:gd name="f13" fmla="val 28887"/>
              <a:gd name="f14" fmla="*/ f0 1 44099"/>
              <a:gd name="f15" fmla="*/ f1 1 32324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44099"/>
              <a:gd name="f22" fmla="*/ f19 1 32324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44099" h="32323">
                <a:moveTo>
                  <a:pt x="f5" y="f2"/>
                </a:moveTo>
                <a:cubicBezTo>
                  <a:pt x="f6" y="f2"/>
                  <a:pt x="f2" y="f7"/>
                  <a:pt x="f2" y="f8"/>
                </a:cubicBezTo>
                <a:lnTo>
                  <a:pt x="f2" y="f9"/>
                </a:lnTo>
                <a:cubicBezTo>
                  <a:pt x="f2" y="f10"/>
                  <a:pt x="f6" y="f11"/>
                  <a:pt x="f5" y="f11"/>
                </a:cubicBezTo>
                <a:lnTo>
                  <a:pt x="f12" y="f11"/>
                </a:lnTo>
                <a:lnTo>
                  <a:pt x="f13" y="f2"/>
                </a:lnTo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2117;p39">
            <a:extLst>
              <a:ext uri="{FF2B5EF4-FFF2-40B4-BE49-F238E27FC236}">
                <a16:creationId xmlns:a16="http://schemas.microsoft.com/office/drawing/2014/main" id="{8828A54B-161D-47BF-9B2E-07A2AA13DAB7}"/>
              </a:ext>
            </a:extLst>
          </p:cNvPr>
          <p:cNvSpPr/>
          <p:nvPr/>
        </p:nvSpPr>
        <p:spPr>
          <a:xfrm rot="10799991">
            <a:off x="2824425" y="3823984"/>
            <a:ext cx="909544" cy="666679"/>
          </a:xfrm>
          <a:custGeom>
            <a:gdLst>
              <a:gd name="f0" fmla="val w"/>
              <a:gd name="f1" fmla="val h"/>
              <a:gd name="f2" fmla="val 0"/>
              <a:gd name="f3" fmla="val 44099"/>
              <a:gd name="f4" fmla="val 32324"/>
              <a:gd name="f5" fmla="val 6104"/>
              <a:gd name="f6" fmla="val 2735"/>
              <a:gd name="f7" fmla="val 2702"/>
              <a:gd name="f8" fmla="val 6071"/>
              <a:gd name="f9" fmla="val 26219"/>
              <a:gd name="f10" fmla="val 29588"/>
              <a:gd name="f11" fmla="val 32323"/>
              <a:gd name="f12" fmla="val 44098"/>
              <a:gd name="f13" fmla="val 28887"/>
              <a:gd name="f14" fmla="*/ f0 1 44099"/>
              <a:gd name="f15" fmla="*/ f1 1 32324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44099"/>
              <a:gd name="f22" fmla="*/ f19 1 32324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44099" h="32323">
                <a:moveTo>
                  <a:pt x="f5" y="f2"/>
                </a:moveTo>
                <a:cubicBezTo>
                  <a:pt x="f6" y="f2"/>
                  <a:pt x="f2" y="f7"/>
                  <a:pt x="f2" y="f8"/>
                </a:cubicBezTo>
                <a:lnTo>
                  <a:pt x="f2" y="f9"/>
                </a:lnTo>
                <a:cubicBezTo>
                  <a:pt x="f2" y="f10"/>
                  <a:pt x="f6" y="f11"/>
                  <a:pt x="f5" y="f11"/>
                </a:cubicBezTo>
                <a:lnTo>
                  <a:pt x="f12" y="f11"/>
                </a:lnTo>
                <a:lnTo>
                  <a:pt x="f13" y="f2"/>
                </a:lnTo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2118;p39">
            <a:extLst>
              <a:ext uri="{FF2B5EF4-FFF2-40B4-BE49-F238E27FC236}">
                <a16:creationId xmlns:a16="http://schemas.microsoft.com/office/drawing/2014/main" id="{30BBBC94-002B-45D3-A275-58A956FE184B}"/>
              </a:ext>
            </a:extLst>
          </p:cNvPr>
          <p:cNvSpPr/>
          <p:nvPr/>
        </p:nvSpPr>
        <p:spPr>
          <a:xfrm rot="10799991">
            <a:off x="2824425" y="2785765"/>
            <a:ext cx="909544" cy="666679"/>
          </a:xfrm>
          <a:custGeom>
            <a:gdLst>
              <a:gd name="f0" fmla="val w"/>
              <a:gd name="f1" fmla="val h"/>
              <a:gd name="f2" fmla="val 0"/>
              <a:gd name="f3" fmla="val 44099"/>
              <a:gd name="f4" fmla="val 32324"/>
              <a:gd name="f5" fmla="val 6104"/>
              <a:gd name="f6" fmla="val 2735"/>
              <a:gd name="f7" fmla="val 2702"/>
              <a:gd name="f8" fmla="val 6071"/>
              <a:gd name="f9" fmla="val 26219"/>
              <a:gd name="f10" fmla="val 29588"/>
              <a:gd name="f11" fmla="val 32323"/>
              <a:gd name="f12" fmla="val 44098"/>
              <a:gd name="f13" fmla="val 28887"/>
              <a:gd name="f14" fmla="*/ f0 1 44099"/>
              <a:gd name="f15" fmla="*/ f1 1 32324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44099"/>
              <a:gd name="f22" fmla="*/ f19 1 32324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44099" h="32323">
                <a:moveTo>
                  <a:pt x="f5" y="f2"/>
                </a:moveTo>
                <a:cubicBezTo>
                  <a:pt x="f6" y="f2"/>
                  <a:pt x="f2" y="f7"/>
                  <a:pt x="f2" y="f8"/>
                </a:cubicBezTo>
                <a:lnTo>
                  <a:pt x="f2" y="f9"/>
                </a:lnTo>
                <a:cubicBezTo>
                  <a:pt x="f2" y="f10"/>
                  <a:pt x="f6" y="f11"/>
                  <a:pt x="f5" y="f11"/>
                </a:cubicBezTo>
                <a:lnTo>
                  <a:pt x="f12" y="f11"/>
                </a:lnTo>
                <a:lnTo>
                  <a:pt x="f13" y="f2"/>
                </a:lnTo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2119;p39">
            <a:extLst>
              <a:ext uri="{FF2B5EF4-FFF2-40B4-BE49-F238E27FC236}">
                <a16:creationId xmlns:a16="http://schemas.microsoft.com/office/drawing/2014/main" id="{E54A53B1-21AB-4510-8C54-9FF3D8EF536F}"/>
              </a:ext>
            </a:extLst>
          </p:cNvPr>
          <p:cNvSpPr/>
          <p:nvPr/>
        </p:nvSpPr>
        <p:spPr>
          <a:xfrm rot="10799991">
            <a:off x="2824425" y="1747537"/>
            <a:ext cx="909544" cy="666679"/>
          </a:xfrm>
          <a:custGeom>
            <a:gdLst>
              <a:gd name="f0" fmla="val w"/>
              <a:gd name="f1" fmla="val h"/>
              <a:gd name="f2" fmla="val 0"/>
              <a:gd name="f3" fmla="val 44099"/>
              <a:gd name="f4" fmla="val 32324"/>
              <a:gd name="f5" fmla="val 6104"/>
              <a:gd name="f6" fmla="val 2735"/>
              <a:gd name="f7" fmla="val 2702"/>
              <a:gd name="f8" fmla="val 6071"/>
              <a:gd name="f9" fmla="val 26219"/>
              <a:gd name="f10" fmla="val 29588"/>
              <a:gd name="f11" fmla="val 32323"/>
              <a:gd name="f12" fmla="val 44098"/>
              <a:gd name="f13" fmla="val 28887"/>
              <a:gd name="f14" fmla="*/ f0 1 44099"/>
              <a:gd name="f15" fmla="*/ f1 1 32324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44099"/>
              <a:gd name="f22" fmla="*/ f19 1 32324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44099" h="32323">
                <a:moveTo>
                  <a:pt x="f5" y="f2"/>
                </a:moveTo>
                <a:cubicBezTo>
                  <a:pt x="f6" y="f2"/>
                  <a:pt x="f2" y="f7"/>
                  <a:pt x="f2" y="f8"/>
                </a:cubicBezTo>
                <a:lnTo>
                  <a:pt x="f2" y="f9"/>
                </a:lnTo>
                <a:cubicBezTo>
                  <a:pt x="f2" y="f10"/>
                  <a:pt x="f6" y="f11"/>
                  <a:pt x="f5" y="f11"/>
                </a:cubicBezTo>
                <a:lnTo>
                  <a:pt x="f12" y="f11"/>
                </a:lnTo>
                <a:lnTo>
                  <a:pt x="f13" y="f2"/>
                </a:lnTo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2120;p39">
            <a:extLst>
              <a:ext uri="{FF2B5EF4-FFF2-40B4-BE49-F238E27FC236}">
                <a16:creationId xmlns:a16="http://schemas.microsoft.com/office/drawing/2014/main" id="{709865AC-9198-427B-95A0-5B0E317EFCCF}"/>
              </a:ext>
            </a:extLst>
          </p:cNvPr>
          <p:cNvSpPr txBox="1"/>
          <p:nvPr/>
        </p:nvSpPr>
        <p:spPr>
          <a:xfrm>
            <a:off x="1166820" y="1747729"/>
            <a:ext cx="2448004" cy="666597"/>
          </a:xfrm>
          <a:prstGeom prst="rect">
            <a:avLst/>
          </a:prstGeom>
          <a:solidFill>
            <a:srgbClr val="EEEEEE"/>
          </a:solidFill>
          <a:ln cap="flat">
            <a:noFill/>
          </a:ln>
        </p:spPr>
        <p:txBody>
          <a:bodyPr vert="horz" wrap="square" lIns="502901" tIns="91421" rIns="137150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smallest planet in the Solar System</a:t>
            </a:r>
          </a:p>
        </p:txBody>
      </p:sp>
      <p:sp>
        <p:nvSpPr>
          <p:cNvPr id="9" name="Google Shape;2121;p39">
            <a:extLst>
              <a:ext uri="{FF2B5EF4-FFF2-40B4-BE49-F238E27FC236}">
                <a16:creationId xmlns:a16="http://schemas.microsoft.com/office/drawing/2014/main" id="{8A963A8F-C7EC-4270-9C14-CD480C6B086B}"/>
              </a:ext>
            </a:extLst>
          </p:cNvPr>
          <p:cNvSpPr txBox="1"/>
          <p:nvPr/>
        </p:nvSpPr>
        <p:spPr>
          <a:xfrm>
            <a:off x="1163976" y="2779684"/>
            <a:ext cx="2448004" cy="669304"/>
          </a:xfrm>
          <a:prstGeom prst="rect">
            <a:avLst/>
          </a:prstGeom>
          <a:solidFill>
            <a:srgbClr val="EEEEEE"/>
          </a:solidFill>
          <a:ln cap="flat">
            <a:noFill/>
          </a:ln>
        </p:spPr>
        <p:txBody>
          <a:bodyPr vert="horz" wrap="square" lIns="502901" tIns="91421" rIns="137150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the biggest planet in the Solar System</a:t>
            </a:r>
          </a:p>
        </p:txBody>
      </p:sp>
      <p:sp>
        <p:nvSpPr>
          <p:cNvPr id="10" name="Google Shape;2122;p39">
            <a:extLst>
              <a:ext uri="{FF2B5EF4-FFF2-40B4-BE49-F238E27FC236}">
                <a16:creationId xmlns:a16="http://schemas.microsoft.com/office/drawing/2014/main" id="{6ABB90AB-80C0-4B25-88BB-1A7B095D5886}"/>
              </a:ext>
            </a:extLst>
          </p:cNvPr>
          <p:cNvSpPr txBox="1"/>
          <p:nvPr/>
        </p:nvSpPr>
        <p:spPr>
          <a:xfrm>
            <a:off x="5614370" y="1752959"/>
            <a:ext cx="2448004" cy="666597"/>
          </a:xfrm>
          <a:prstGeom prst="rect">
            <a:avLst/>
          </a:prstGeom>
          <a:solidFill>
            <a:srgbClr val="EEEEEE"/>
          </a:solidFill>
          <a:ln cap="flat">
            <a:noFill/>
          </a:ln>
        </p:spPr>
        <p:txBody>
          <a:bodyPr vert="horz" wrap="square" lIns="137150" tIns="91421" rIns="50290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the ringed planet. It’s a gas giant</a:t>
            </a:r>
          </a:p>
        </p:txBody>
      </p:sp>
      <p:sp>
        <p:nvSpPr>
          <p:cNvPr id="11" name="Google Shape;2123;p39">
            <a:extLst>
              <a:ext uri="{FF2B5EF4-FFF2-40B4-BE49-F238E27FC236}">
                <a16:creationId xmlns:a16="http://schemas.microsoft.com/office/drawing/2014/main" id="{7E3B6338-533A-4A31-8B23-D80C7AFBB999}"/>
              </a:ext>
            </a:extLst>
          </p:cNvPr>
          <p:cNvSpPr txBox="1"/>
          <p:nvPr/>
        </p:nvSpPr>
        <p:spPr>
          <a:xfrm>
            <a:off x="5614370" y="2784914"/>
            <a:ext cx="2448004" cy="666597"/>
          </a:xfrm>
          <a:prstGeom prst="rect">
            <a:avLst/>
          </a:prstGeom>
          <a:solidFill>
            <a:srgbClr val="EEEEEE"/>
          </a:solidFill>
          <a:ln cap="flat">
            <a:noFill/>
          </a:ln>
        </p:spPr>
        <p:txBody>
          <a:bodyPr vert="horz" wrap="square" lIns="137150" tIns="91421" rIns="50290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Neptune is the farthest planet from the Sun</a:t>
            </a:r>
          </a:p>
        </p:txBody>
      </p:sp>
      <p:sp>
        <p:nvSpPr>
          <p:cNvPr id="12" name="Google Shape;2124;p39">
            <a:extLst>
              <a:ext uri="{FF2B5EF4-FFF2-40B4-BE49-F238E27FC236}">
                <a16:creationId xmlns:a16="http://schemas.microsoft.com/office/drawing/2014/main" id="{DF083FC5-41BD-4CEA-854A-EA1304C76CF6}"/>
              </a:ext>
            </a:extLst>
          </p:cNvPr>
          <p:cNvSpPr txBox="1"/>
          <p:nvPr/>
        </p:nvSpPr>
        <p:spPr>
          <a:xfrm>
            <a:off x="5614370" y="3824459"/>
            <a:ext cx="2448004" cy="666597"/>
          </a:xfrm>
          <a:prstGeom prst="rect">
            <a:avLst/>
          </a:prstGeom>
          <a:solidFill>
            <a:srgbClr val="EEEEEE"/>
          </a:solidFill>
          <a:ln cap="flat">
            <a:noFill/>
          </a:ln>
        </p:spPr>
        <p:txBody>
          <a:bodyPr vert="horz" wrap="square" lIns="137150" tIns="91421" rIns="50290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actually a cold place</a:t>
            </a:r>
          </a:p>
        </p:txBody>
      </p:sp>
      <p:sp>
        <p:nvSpPr>
          <p:cNvPr id="13" name="Google Shape;2125;p39">
            <a:extLst>
              <a:ext uri="{FF2B5EF4-FFF2-40B4-BE49-F238E27FC236}">
                <a16:creationId xmlns:a16="http://schemas.microsoft.com/office/drawing/2014/main" id="{9BE194C0-83E3-49B5-B06C-AC4596B4D0CB}"/>
              </a:ext>
            </a:extLst>
          </p:cNvPr>
          <p:cNvSpPr txBox="1"/>
          <p:nvPr/>
        </p:nvSpPr>
        <p:spPr>
          <a:xfrm>
            <a:off x="1163976" y="3817903"/>
            <a:ext cx="2448004" cy="666597"/>
          </a:xfrm>
          <a:prstGeom prst="rect">
            <a:avLst/>
          </a:prstGeom>
          <a:solidFill>
            <a:srgbClr val="EEEEEE"/>
          </a:solidFill>
          <a:ln cap="flat">
            <a:noFill/>
          </a:ln>
        </p:spPr>
        <p:txBody>
          <a:bodyPr vert="horz" wrap="square" lIns="502901" tIns="91421" rIns="137150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very poisonous atmosphere</a:t>
            </a:r>
          </a:p>
        </p:txBody>
      </p:sp>
      <p:sp>
        <p:nvSpPr>
          <p:cNvPr id="14" name="Google Shape;2126;p39">
            <a:extLst>
              <a:ext uri="{FF2B5EF4-FFF2-40B4-BE49-F238E27FC236}">
                <a16:creationId xmlns:a16="http://schemas.microsoft.com/office/drawing/2014/main" id="{2F58F748-C1B8-425B-81FF-1D5ADD1578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grpSp>
        <p:nvGrpSpPr>
          <p:cNvPr id="15" name="Google Shape;2127;p39">
            <a:extLst>
              <a:ext uri="{FF2B5EF4-FFF2-40B4-BE49-F238E27FC236}">
                <a16:creationId xmlns:a16="http://schemas.microsoft.com/office/drawing/2014/main" id="{9B0889F4-F348-4D85-901C-1B7F73730260}"/>
              </a:ext>
            </a:extLst>
          </p:cNvPr>
          <p:cNvGrpSpPr/>
          <p:nvPr/>
        </p:nvGrpSpPr>
        <p:grpSpPr>
          <a:xfrm>
            <a:off x="568473" y="1747537"/>
            <a:ext cx="1036819" cy="666679"/>
            <a:chOff x="568473" y="1747537"/>
            <a:chExt cx="1036819" cy="666679"/>
          </a:xfrm>
        </p:grpSpPr>
        <p:sp>
          <p:nvSpPr>
            <p:cNvPr id="16" name="Google Shape;2128;p39">
              <a:extLst>
                <a:ext uri="{FF2B5EF4-FFF2-40B4-BE49-F238E27FC236}">
                  <a16:creationId xmlns:a16="http://schemas.microsoft.com/office/drawing/2014/main" id="{16F5366A-EDF2-4C1D-AE94-BA9633BB0DBF}"/>
                </a:ext>
              </a:extLst>
            </p:cNvPr>
            <p:cNvSpPr/>
            <p:nvPr/>
          </p:nvSpPr>
          <p:spPr>
            <a:xfrm>
              <a:off x="568473" y="1747537"/>
              <a:ext cx="1036819" cy="666679"/>
            </a:xfrm>
            <a:custGeom>
              <a:gdLst>
                <a:gd name="f0" fmla="val w"/>
                <a:gd name="f1" fmla="val h"/>
                <a:gd name="f2" fmla="val 0"/>
                <a:gd name="f3" fmla="val 50270"/>
                <a:gd name="f4" fmla="val 32324"/>
                <a:gd name="f5" fmla="val 6104"/>
                <a:gd name="f6" fmla="val 2735"/>
                <a:gd name="f7" fmla="val 2702"/>
                <a:gd name="f8" fmla="val 6071"/>
                <a:gd name="f9" fmla="val 26219"/>
                <a:gd name="f10" fmla="val 29588"/>
                <a:gd name="f11" fmla="val 32323"/>
                <a:gd name="f12" fmla="val 50269"/>
                <a:gd name="f13" fmla="val 28887"/>
                <a:gd name="f14" fmla="*/ f0 1 50270"/>
                <a:gd name="f15" fmla="*/ f1 1 3232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50270"/>
                <a:gd name="f22" fmla="*/ f19 1 3232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0270" h="3232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129;p39">
              <a:extLst>
                <a:ext uri="{FF2B5EF4-FFF2-40B4-BE49-F238E27FC236}">
                  <a16:creationId xmlns:a16="http://schemas.microsoft.com/office/drawing/2014/main" id="{FD5A7C89-477B-40EB-A5F7-917EF40F1092}"/>
                </a:ext>
              </a:extLst>
            </p:cNvPr>
            <p:cNvSpPr/>
            <p:nvPr/>
          </p:nvSpPr>
          <p:spPr>
            <a:xfrm>
              <a:off x="568473" y="1747537"/>
              <a:ext cx="909544" cy="666679"/>
            </a:xfrm>
            <a:custGeom>
              <a:gdLst>
                <a:gd name="f0" fmla="val w"/>
                <a:gd name="f1" fmla="val h"/>
                <a:gd name="f2" fmla="val 0"/>
                <a:gd name="f3" fmla="val 44099"/>
                <a:gd name="f4" fmla="val 32324"/>
                <a:gd name="f5" fmla="val 6104"/>
                <a:gd name="f6" fmla="val 2735"/>
                <a:gd name="f7" fmla="val 2702"/>
                <a:gd name="f8" fmla="val 6071"/>
                <a:gd name="f9" fmla="val 26219"/>
                <a:gd name="f10" fmla="val 29588"/>
                <a:gd name="f11" fmla="val 32323"/>
                <a:gd name="f12" fmla="val 44098"/>
                <a:gd name="f13" fmla="val 28887"/>
                <a:gd name="f14" fmla="*/ f0 1 44099"/>
                <a:gd name="f15" fmla="*/ f1 1 3232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4099"/>
                <a:gd name="f22" fmla="*/ f19 1 3232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4099" h="3232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2130;p39">
            <a:extLst>
              <a:ext uri="{FF2B5EF4-FFF2-40B4-BE49-F238E27FC236}">
                <a16:creationId xmlns:a16="http://schemas.microsoft.com/office/drawing/2014/main" id="{FB8CD247-8997-4C20-8835-0E5E5701AA6A}"/>
              </a:ext>
            </a:extLst>
          </p:cNvPr>
          <p:cNvGrpSpPr/>
          <p:nvPr/>
        </p:nvGrpSpPr>
        <p:grpSpPr>
          <a:xfrm>
            <a:off x="568473" y="3817903"/>
            <a:ext cx="1036819" cy="666679"/>
            <a:chOff x="568473" y="3817903"/>
            <a:chExt cx="1036819" cy="666679"/>
          </a:xfrm>
        </p:grpSpPr>
        <p:sp>
          <p:nvSpPr>
            <p:cNvPr id="19" name="Google Shape;2131;p39">
              <a:extLst>
                <a:ext uri="{FF2B5EF4-FFF2-40B4-BE49-F238E27FC236}">
                  <a16:creationId xmlns:a16="http://schemas.microsoft.com/office/drawing/2014/main" id="{D1DBD81A-597C-49AB-9808-77F7A494DDC5}"/>
                </a:ext>
              </a:extLst>
            </p:cNvPr>
            <p:cNvSpPr/>
            <p:nvPr/>
          </p:nvSpPr>
          <p:spPr>
            <a:xfrm>
              <a:off x="568473" y="3817903"/>
              <a:ext cx="1036819" cy="666679"/>
            </a:xfrm>
            <a:custGeom>
              <a:gdLst>
                <a:gd name="f0" fmla="val w"/>
                <a:gd name="f1" fmla="val h"/>
                <a:gd name="f2" fmla="val 0"/>
                <a:gd name="f3" fmla="val 50270"/>
                <a:gd name="f4" fmla="val 32324"/>
                <a:gd name="f5" fmla="val 6104"/>
                <a:gd name="f6" fmla="val 1"/>
                <a:gd name="f7" fmla="val 2735"/>
                <a:gd name="f8" fmla="val 2736"/>
                <a:gd name="f9" fmla="val 6105"/>
                <a:gd name="f10" fmla="val 26219"/>
                <a:gd name="f11" fmla="val 29588"/>
                <a:gd name="f12" fmla="val 28887"/>
                <a:gd name="f13" fmla="val 50269"/>
                <a:gd name="f14" fmla="*/ f0 1 50270"/>
                <a:gd name="f15" fmla="*/ f1 1 3232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50270"/>
                <a:gd name="f22" fmla="*/ f19 1 3232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0270" h="323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12" y="f4"/>
                  </a:lnTo>
                  <a:lnTo>
                    <a:pt x="f13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132;p39">
              <a:extLst>
                <a:ext uri="{FF2B5EF4-FFF2-40B4-BE49-F238E27FC236}">
                  <a16:creationId xmlns:a16="http://schemas.microsoft.com/office/drawing/2014/main" id="{8B43D22D-5F01-4517-9824-57B4D2E309E0}"/>
                </a:ext>
              </a:extLst>
            </p:cNvPr>
            <p:cNvSpPr/>
            <p:nvPr/>
          </p:nvSpPr>
          <p:spPr>
            <a:xfrm>
              <a:off x="568473" y="3817903"/>
              <a:ext cx="909544" cy="666679"/>
            </a:xfrm>
            <a:custGeom>
              <a:gdLst>
                <a:gd name="f0" fmla="val w"/>
                <a:gd name="f1" fmla="val h"/>
                <a:gd name="f2" fmla="val 0"/>
                <a:gd name="f3" fmla="val 44099"/>
                <a:gd name="f4" fmla="val 32324"/>
                <a:gd name="f5" fmla="val 6104"/>
                <a:gd name="f6" fmla="val 1"/>
                <a:gd name="f7" fmla="val 2735"/>
                <a:gd name="f8" fmla="val 2736"/>
                <a:gd name="f9" fmla="val 6105"/>
                <a:gd name="f10" fmla="val 26219"/>
                <a:gd name="f11" fmla="val 29588"/>
                <a:gd name="f12" fmla="val 28887"/>
                <a:gd name="f13" fmla="val 44098"/>
                <a:gd name="f14" fmla="*/ f0 1 44099"/>
                <a:gd name="f15" fmla="*/ f1 1 3232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4099"/>
                <a:gd name="f22" fmla="*/ f19 1 3232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4099" h="323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12" y="f4"/>
                  </a:lnTo>
                  <a:lnTo>
                    <a:pt x="f13" y="f6"/>
                  </a:lnTo>
                  <a:close/>
                </a:path>
              </a:pathLst>
            </a:custGeom>
            <a:solidFill>
              <a:srgbClr val="C9751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" name="Google Shape;2133;p39">
            <a:extLst>
              <a:ext uri="{FF2B5EF4-FFF2-40B4-BE49-F238E27FC236}">
                <a16:creationId xmlns:a16="http://schemas.microsoft.com/office/drawing/2014/main" id="{657062B9-92D8-452A-9DEA-3837FB1FA57F}"/>
              </a:ext>
            </a:extLst>
          </p:cNvPr>
          <p:cNvGrpSpPr/>
          <p:nvPr/>
        </p:nvGrpSpPr>
        <p:grpSpPr>
          <a:xfrm>
            <a:off x="691643" y="1909230"/>
            <a:ext cx="469945" cy="350206"/>
            <a:chOff x="691643" y="1909230"/>
            <a:chExt cx="469945" cy="350206"/>
          </a:xfrm>
        </p:grpSpPr>
        <p:sp>
          <p:nvSpPr>
            <p:cNvPr id="22" name="Google Shape;2134;p39">
              <a:extLst>
                <a:ext uri="{FF2B5EF4-FFF2-40B4-BE49-F238E27FC236}">
                  <a16:creationId xmlns:a16="http://schemas.microsoft.com/office/drawing/2014/main" id="{6DEF5605-AF6A-49E8-A521-62DF67BFBBB0}"/>
                </a:ext>
              </a:extLst>
            </p:cNvPr>
            <p:cNvSpPr/>
            <p:nvPr/>
          </p:nvSpPr>
          <p:spPr>
            <a:xfrm>
              <a:off x="757690" y="2009686"/>
              <a:ext cx="338501" cy="249750"/>
            </a:xfrm>
            <a:custGeom>
              <a:gdLst>
                <a:gd name="f0" fmla="val w"/>
                <a:gd name="f1" fmla="val h"/>
                <a:gd name="f2" fmla="val 0"/>
                <a:gd name="f3" fmla="val 16412"/>
                <a:gd name="f4" fmla="val 12109"/>
                <a:gd name="f5" fmla="val 9474"/>
                <a:gd name="f6" fmla="val 10941"/>
                <a:gd name="f7" fmla="val 1168"/>
                <a:gd name="f8" fmla="val 2636"/>
                <a:gd name="f9" fmla="val 13777"/>
                <a:gd name="f10" fmla="val 15211"/>
                <a:gd name="f11" fmla="*/ f0 1 16412"/>
                <a:gd name="f12" fmla="*/ f1 1 121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6412"/>
                <a:gd name="f19" fmla="*/ f16 1 121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6412" h="12109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2135;p39">
              <a:extLst>
                <a:ext uri="{FF2B5EF4-FFF2-40B4-BE49-F238E27FC236}">
                  <a16:creationId xmlns:a16="http://schemas.microsoft.com/office/drawing/2014/main" id="{2470AF99-3A80-4636-B147-BEF483805905}"/>
                </a:ext>
              </a:extLst>
            </p:cNvPr>
            <p:cNvSpPr/>
            <p:nvPr/>
          </p:nvSpPr>
          <p:spPr>
            <a:xfrm>
              <a:off x="757690" y="1942258"/>
              <a:ext cx="338501" cy="59874"/>
            </a:xfrm>
            <a:custGeom>
              <a:gdLst>
                <a:gd name="f0" fmla="val w"/>
                <a:gd name="f1" fmla="val h"/>
                <a:gd name="f2" fmla="val 0"/>
                <a:gd name="f3" fmla="val 16412"/>
                <a:gd name="f4" fmla="val 2903"/>
                <a:gd name="f5" fmla="val 2369"/>
                <a:gd name="f6" fmla="val 1068"/>
                <a:gd name="f7" fmla="val 2402"/>
                <a:gd name="f8" fmla="val 2902"/>
                <a:gd name="f9" fmla="val 15345"/>
                <a:gd name="f10" fmla="val 14010"/>
                <a:gd name="f11" fmla="*/ f0 1 16412"/>
                <a:gd name="f12" fmla="*/ f1 1 290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6412"/>
                <a:gd name="f19" fmla="*/ f16 1 290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6412" h="2903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2"/>
                    <a:pt x="f10" y="f2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136;p39">
              <a:extLst>
                <a:ext uri="{FF2B5EF4-FFF2-40B4-BE49-F238E27FC236}">
                  <a16:creationId xmlns:a16="http://schemas.microsoft.com/office/drawing/2014/main" id="{0B7525DA-5650-40B8-B559-0C3DDEEC2194}"/>
                </a:ext>
              </a:extLst>
            </p:cNvPr>
            <p:cNvSpPr/>
            <p:nvPr/>
          </p:nvSpPr>
          <p:spPr>
            <a:xfrm>
              <a:off x="884307" y="1909230"/>
              <a:ext cx="85322" cy="25475"/>
            </a:xfrm>
            <a:custGeom>
              <a:gdLst>
                <a:gd name="f0" fmla="val w"/>
                <a:gd name="f1" fmla="val h"/>
                <a:gd name="f2" fmla="val 0"/>
                <a:gd name="f3" fmla="val 4137"/>
                <a:gd name="f4" fmla="val 1235"/>
                <a:gd name="f5" fmla="val 434"/>
                <a:gd name="f6" fmla="val 200"/>
                <a:gd name="f7" fmla="val 467"/>
                <a:gd name="f8" fmla="val 801"/>
                <a:gd name="f9" fmla="val 1034"/>
                <a:gd name="f10" fmla="val 1234"/>
                <a:gd name="f11" fmla="val 3669"/>
                <a:gd name="f12" fmla="val 3936"/>
                <a:gd name="f13" fmla="val 4136"/>
                <a:gd name="f14" fmla="*/ f0 1 4137"/>
                <a:gd name="f15" fmla="*/ f1 1 1235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37"/>
                <a:gd name="f22" fmla="*/ f19 1 1235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37" h="12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2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9"/>
                    <a:pt x="f13" y="f8"/>
                  </a:cubicBezTo>
                  <a:lnTo>
                    <a:pt x="f13" y="f7"/>
                  </a:lnTo>
                  <a:cubicBezTo>
                    <a:pt x="f13" y="f6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137;p39">
              <a:extLst>
                <a:ext uri="{FF2B5EF4-FFF2-40B4-BE49-F238E27FC236}">
                  <a16:creationId xmlns:a16="http://schemas.microsoft.com/office/drawing/2014/main" id="{0DC17710-E7C6-4028-8BF3-4E49D8C8BED8}"/>
                </a:ext>
              </a:extLst>
            </p:cNvPr>
            <p:cNvSpPr/>
            <p:nvPr/>
          </p:nvSpPr>
          <p:spPr>
            <a:xfrm>
              <a:off x="1069399" y="1942176"/>
              <a:ext cx="92189" cy="90918"/>
            </a:xfrm>
            <a:custGeom>
              <a:gdLst>
                <a:gd name="f0" fmla="val w"/>
                <a:gd name="f1" fmla="val h"/>
                <a:gd name="f2" fmla="val 0"/>
                <a:gd name="f3" fmla="val 4470"/>
                <a:gd name="f4" fmla="val 4408"/>
                <a:gd name="f5" fmla="val 1530"/>
                <a:gd name="f6" fmla="val 1"/>
                <a:gd name="f7" fmla="val 1411"/>
                <a:gd name="f8" fmla="val 1310"/>
                <a:gd name="f9" fmla="val 12"/>
                <a:gd name="f10" fmla="val 1234"/>
                <a:gd name="f11" fmla="val 38"/>
                <a:gd name="f12" fmla="val 1068"/>
                <a:gd name="f13" fmla="val 104"/>
                <a:gd name="f14" fmla="val 567"/>
                <a:gd name="f15" fmla="val 438"/>
                <a:gd name="f16" fmla="val 805"/>
                <a:gd name="f17" fmla="val 100"/>
                <a:gd name="f18" fmla="val 905"/>
                <a:gd name="f19" fmla="val 200"/>
                <a:gd name="f20" fmla="val 1038"/>
                <a:gd name="f21" fmla="val 267"/>
                <a:gd name="f22" fmla="val 1172"/>
                <a:gd name="f23" fmla="val 300"/>
                <a:gd name="f24" fmla="val 1205"/>
                <a:gd name="f25" fmla="val 334"/>
                <a:gd name="f26" fmla="val 1272"/>
                <a:gd name="f27" fmla="val 367"/>
                <a:gd name="f28" fmla="val 1339"/>
                <a:gd name="f29" fmla="val 934"/>
                <a:gd name="f30" fmla="val 972"/>
                <a:gd name="f31" fmla="val 1334"/>
                <a:gd name="f32" fmla="val 671"/>
                <a:gd name="f33" fmla="val 1468"/>
                <a:gd name="f34" fmla="val 638"/>
                <a:gd name="f35" fmla="val 1489"/>
                <a:gd name="f36" fmla="val 633"/>
                <a:gd name="f37" fmla="val 1518"/>
                <a:gd name="f38" fmla="val 630"/>
                <a:gd name="f39" fmla="val 1554"/>
                <a:gd name="f40" fmla="val 1952"/>
                <a:gd name="f41" fmla="val 3151"/>
                <a:gd name="f42" fmla="val 957"/>
                <a:gd name="f43" fmla="val 3703"/>
                <a:gd name="f44" fmla="val 3236"/>
                <a:gd name="f45" fmla="val 1672"/>
                <a:gd name="f46" fmla="val 1935"/>
                <a:gd name="f47" fmla="val 2706"/>
                <a:gd name="f48" fmla="val 734"/>
                <a:gd name="f49" fmla="val 3607"/>
                <a:gd name="f50" fmla="val 4407"/>
                <a:gd name="f51" fmla="val 4070"/>
                <a:gd name="f52" fmla="val 1872"/>
                <a:gd name="f53" fmla="val 1405"/>
                <a:gd name="f54" fmla="val 1105"/>
                <a:gd name="f55" fmla="val 4437"/>
                <a:gd name="f56" fmla="val 872"/>
                <a:gd name="f57" fmla="val 4337"/>
                <a:gd name="f58" fmla="val 4016"/>
                <a:gd name="f59" fmla="val 543"/>
                <a:gd name="f60" fmla="val 2348"/>
                <a:gd name="f61" fmla="*/ f0 1 4470"/>
                <a:gd name="f62" fmla="*/ f1 1 4408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4470"/>
                <a:gd name="f69" fmla="*/ f66 1 4408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4470" h="44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2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22"/>
                  </a:cubicBezTo>
                  <a:cubicBezTo>
                    <a:pt x="f44" y="f45"/>
                    <a:pt x="f46" y="f47"/>
                    <a:pt x="f48" y="f49"/>
                  </a:cubicBezTo>
                  <a:lnTo>
                    <a:pt x="f48" y="f50"/>
                  </a:lnTo>
                  <a:cubicBezTo>
                    <a:pt x="f51" y="f52"/>
                    <a:pt x="f3" y="f53"/>
                    <a:pt x="f3" y="f54"/>
                  </a:cubicBezTo>
                  <a:cubicBezTo>
                    <a:pt x="f3" y="f30"/>
                    <a:pt x="f55" y="f56"/>
                    <a:pt x="f57" y="f16"/>
                  </a:cubicBezTo>
                  <a:cubicBezTo>
                    <a:pt x="f58" y="f59"/>
                    <a:pt x="f60" y="f6"/>
                    <a:pt x="f5" y="f6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138;p39">
              <a:extLst>
                <a:ext uri="{FF2B5EF4-FFF2-40B4-BE49-F238E27FC236}">
                  <a16:creationId xmlns:a16="http://schemas.microsoft.com/office/drawing/2014/main" id="{68B62367-D3F4-4EC3-B6CE-782699FE21B8}"/>
                </a:ext>
              </a:extLst>
            </p:cNvPr>
            <p:cNvSpPr/>
            <p:nvPr/>
          </p:nvSpPr>
          <p:spPr>
            <a:xfrm>
              <a:off x="691643" y="1941966"/>
              <a:ext cx="134169" cy="128262"/>
            </a:xfrm>
            <a:custGeom>
              <a:gdLst>
                <a:gd name="f0" fmla="val w"/>
                <a:gd name="f1" fmla="val h"/>
                <a:gd name="f2" fmla="val 0"/>
                <a:gd name="f3" fmla="val 6505"/>
                <a:gd name="f4" fmla="val 6219"/>
                <a:gd name="f5" fmla="val 2916"/>
                <a:gd name="f6" fmla="val 1"/>
                <a:gd name="f7" fmla="val 2102"/>
                <a:gd name="f8" fmla="val 449"/>
                <a:gd name="f9" fmla="val 556"/>
                <a:gd name="f10" fmla="val 133"/>
                <a:gd name="f11" fmla="val 815"/>
                <a:gd name="f12" fmla="val 33"/>
                <a:gd name="f13" fmla="val 882"/>
                <a:gd name="f14" fmla="val 982"/>
                <a:gd name="f15" fmla="val 1115"/>
                <a:gd name="f16" fmla="val 1449"/>
                <a:gd name="f17" fmla="val 500"/>
                <a:gd name="f18" fmla="val 1982"/>
                <a:gd name="f19" fmla="val 5104"/>
                <a:gd name="f20" fmla="val 5452"/>
                <a:gd name="f21" fmla="val 5604"/>
                <a:gd name="f22" fmla="val 5818"/>
                <a:gd name="f23" fmla="val 6004"/>
                <a:gd name="f24" fmla="val 6119"/>
                <a:gd name="f25" fmla="val 6104"/>
                <a:gd name="f26" fmla="val 5718"/>
                <a:gd name="f27" fmla="val 6405"/>
                <a:gd name="f28" fmla="val 5618"/>
                <a:gd name="f29" fmla="val 6038"/>
                <a:gd name="f30" fmla="val 5351"/>
                <a:gd name="f31" fmla="val 5471"/>
                <a:gd name="f32" fmla="val 4951"/>
                <a:gd name="f33" fmla="val 4336"/>
                <a:gd name="f34" fmla="val 4084"/>
                <a:gd name="f35" fmla="val 1501"/>
                <a:gd name="f36" fmla="val 1916"/>
                <a:gd name="f37" fmla="val 767"/>
                <a:gd name="f38" fmla="val 1182"/>
                <a:gd name="f39" fmla="val 1303"/>
                <a:gd name="f40" fmla="val 973"/>
                <a:gd name="f41" fmla="val 2450"/>
                <a:gd name="f42" fmla="val 632"/>
                <a:gd name="f43" fmla="val 2904"/>
                <a:gd name="f44" fmla="val 2958"/>
                <a:gd name="f45" fmla="val 3003"/>
                <a:gd name="f46" fmla="val 637"/>
                <a:gd name="f47" fmla="val 3036"/>
                <a:gd name="f48" fmla="val 648"/>
                <a:gd name="f49" fmla="val 3269"/>
                <a:gd name="f50" fmla="val 748"/>
                <a:gd name="f51" fmla="val 4803"/>
                <a:gd name="f52" fmla="val 1782"/>
                <a:gd name="f53" fmla="val 2783"/>
                <a:gd name="f54" fmla="val 2249"/>
                <a:gd name="f55" fmla="val 3703"/>
                <a:gd name="f56" fmla="val 214"/>
                <a:gd name="f57" fmla="val 3236"/>
                <a:gd name="f58" fmla="val 48"/>
                <a:gd name="f59" fmla="val 3157"/>
                <a:gd name="f60" fmla="val 15"/>
                <a:gd name="f61" fmla="val 3047"/>
                <a:gd name="f62" fmla="*/ f0 1 6505"/>
                <a:gd name="f63" fmla="*/ f1 1 6219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6505"/>
                <a:gd name="f70" fmla="*/ f67 1 6219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6505" h="621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2" y="f15"/>
                  </a:cubicBezTo>
                  <a:cubicBezTo>
                    <a:pt x="f2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4"/>
                  </a:cubicBezTo>
                  <a:lnTo>
                    <a:pt x="f3" y="f26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9" y="f50"/>
                    <a:pt x="f51" y="f52"/>
                    <a:pt x="f25" y="f53"/>
                  </a:cubicBezTo>
                  <a:lnTo>
                    <a:pt x="f3" y="f54"/>
                  </a:lnTo>
                  <a:cubicBezTo>
                    <a:pt x="f29" y="f36"/>
                    <a:pt x="f55" y="f56"/>
                    <a:pt x="f57" y="f58"/>
                  </a:cubicBezTo>
                  <a:cubicBezTo>
                    <a:pt x="f59" y="f60"/>
                    <a:pt x="f61" y="f6"/>
                    <a:pt x="f5" y="f6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2139;p39">
            <a:extLst>
              <a:ext uri="{FF2B5EF4-FFF2-40B4-BE49-F238E27FC236}">
                <a16:creationId xmlns:a16="http://schemas.microsoft.com/office/drawing/2014/main" id="{6EB72A2F-4193-467C-8A70-1AF78E889497}"/>
              </a:ext>
            </a:extLst>
          </p:cNvPr>
          <p:cNvGrpSpPr/>
          <p:nvPr/>
        </p:nvGrpSpPr>
        <p:grpSpPr>
          <a:xfrm>
            <a:off x="568473" y="2779693"/>
            <a:ext cx="1036819" cy="666679"/>
            <a:chOff x="568473" y="2779693"/>
            <a:chExt cx="1036819" cy="666679"/>
          </a:xfrm>
        </p:grpSpPr>
        <p:sp>
          <p:nvSpPr>
            <p:cNvPr id="28" name="Google Shape;2140;p39">
              <a:extLst>
                <a:ext uri="{FF2B5EF4-FFF2-40B4-BE49-F238E27FC236}">
                  <a16:creationId xmlns:a16="http://schemas.microsoft.com/office/drawing/2014/main" id="{9F17A5BA-CF8F-426A-BB45-D53FCDD3CAB2}"/>
                </a:ext>
              </a:extLst>
            </p:cNvPr>
            <p:cNvSpPr/>
            <p:nvPr/>
          </p:nvSpPr>
          <p:spPr>
            <a:xfrm>
              <a:off x="568473" y="2779693"/>
              <a:ext cx="1036819" cy="666679"/>
            </a:xfrm>
            <a:custGeom>
              <a:gdLst>
                <a:gd name="f0" fmla="val w"/>
                <a:gd name="f1" fmla="val h"/>
                <a:gd name="f2" fmla="val 0"/>
                <a:gd name="f3" fmla="val 50270"/>
                <a:gd name="f4" fmla="val 32324"/>
                <a:gd name="f5" fmla="val 6104"/>
                <a:gd name="f6" fmla="val 2735"/>
                <a:gd name="f7" fmla="val 2736"/>
                <a:gd name="f8" fmla="val 6071"/>
                <a:gd name="f9" fmla="val 26219"/>
                <a:gd name="f10" fmla="val 29588"/>
                <a:gd name="f11" fmla="val 50269"/>
                <a:gd name="f12" fmla="val 28887"/>
                <a:gd name="f13" fmla="*/ f0 1 50270"/>
                <a:gd name="f14" fmla="*/ f1 1 3232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0270"/>
                <a:gd name="f21" fmla="*/ f18 1 3232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0270" h="3232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4"/>
                    <a:pt x="f5" y="f4"/>
                  </a:cubicBezTo>
                  <a:lnTo>
                    <a:pt x="f11" y="f4"/>
                  </a:lnTo>
                  <a:lnTo>
                    <a:pt x="f12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2141;p39">
              <a:extLst>
                <a:ext uri="{FF2B5EF4-FFF2-40B4-BE49-F238E27FC236}">
                  <a16:creationId xmlns:a16="http://schemas.microsoft.com/office/drawing/2014/main" id="{676C6023-C109-42B6-BBEA-78F576962EBA}"/>
                </a:ext>
              </a:extLst>
            </p:cNvPr>
            <p:cNvSpPr/>
            <p:nvPr/>
          </p:nvSpPr>
          <p:spPr>
            <a:xfrm>
              <a:off x="568473" y="2779693"/>
              <a:ext cx="909544" cy="666679"/>
            </a:xfrm>
            <a:custGeom>
              <a:gdLst>
                <a:gd name="f0" fmla="val w"/>
                <a:gd name="f1" fmla="val h"/>
                <a:gd name="f2" fmla="val 0"/>
                <a:gd name="f3" fmla="val 44099"/>
                <a:gd name="f4" fmla="val 32324"/>
                <a:gd name="f5" fmla="val 6104"/>
                <a:gd name="f6" fmla="val 2735"/>
                <a:gd name="f7" fmla="val 2736"/>
                <a:gd name="f8" fmla="val 6071"/>
                <a:gd name="f9" fmla="val 26219"/>
                <a:gd name="f10" fmla="val 29588"/>
                <a:gd name="f11" fmla="val 44098"/>
                <a:gd name="f12" fmla="val 28887"/>
                <a:gd name="f13" fmla="*/ f0 1 44099"/>
                <a:gd name="f14" fmla="*/ f1 1 3232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4099"/>
                <a:gd name="f21" fmla="*/ f18 1 3232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4099" h="3232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4"/>
                    <a:pt x="f5" y="f4"/>
                  </a:cubicBezTo>
                  <a:lnTo>
                    <a:pt x="f11" y="f4"/>
                  </a:lnTo>
                  <a:lnTo>
                    <a:pt x="f12" y="f2"/>
                  </a:ln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2142;p39">
            <a:extLst>
              <a:ext uri="{FF2B5EF4-FFF2-40B4-BE49-F238E27FC236}">
                <a16:creationId xmlns:a16="http://schemas.microsoft.com/office/drawing/2014/main" id="{08AF37D5-BB03-4E0B-B64F-1DC77564379B}"/>
              </a:ext>
            </a:extLst>
          </p:cNvPr>
          <p:cNvGrpSpPr/>
          <p:nvPr/>
        </p:nvGrpSpPr>
        <p:grpSpPr>
          <a:xfrm>
            <a:off x="7623398" y="1752758"/>
            <a:ext cx="1036838" cy="666679"/>
            <a:chOff x="7623398" y="1752758"/>
            <a:chExt cx="1036838" cy="666679"/>
          </a:xfrm>
        </p:grpSpPr>
        <p:sp>
          <p:nvSpPr>
            <p:cNvPr id="31" name="Google Shape;2143;p39">
              <a:extLst>
                <a:ext uri="{FF2B5EF4-FFF2-40B4-BE49-F238E27FC236}">
                  <a16:creationId xmlns:a16="http://schemas.microsoft.com/office/drawing/2014/main" id="{DD0C9A56-22DC-4DC6-BDDA-CF5DE6C716F0}"/>
                </a:ext>
              </a:extLst>
            </p:cNvPr>
            <p:cNvSpPr/>
            <p:nvPr/>
          </p:nvSpPr>
          <p:spPr>
            <a:xfrm>
              <a:off x="7623398" y="1752758"/>
              <a:ext cx="1036819" cy="666679"/>
            </a:xfrm>
            <a:custGeom>
              <a:gdLst>
                <a:gd name="f0" fmla="val w"/>
                <a:gd name="f1" fmla="val h"/>
                <a:gd name="f2" fmla="val 0"/>
                <a:gd name="f3" fmla="val 50270"/>
                <a:gd name="f4" fmla="val 32324"/>
                <a:gd name="f5" fmla="val 21382"/>
                <a:gd name="f6" fmla="val 32323"/>
                <a:gd name="f7" fmla="val 44198"/>
                <a:gd name="f8" fmla="val 47534"/>
                <a:gd name="f9" fmla="val 50269"/>
                <a:gd name="f10" fmla="val 29588"/>
                <a:gd name="f11" fmla="val 26219"/>
                <a:gd name="f12" fmla="val 6071"/>
                <a:gd name="f13" fmla="val 2702"/>
                <a:gd name="f14" fmla="*/ f0 1 50270"/>
                <a:gd name="f15" fmla="*/ f1 1 3232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50270"/>
                <a:gd name="f22" fmla="*/ f19 1 3232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0270" h="32323">
                  <a:moveTo>
                    <a:pt x="f5" y="f2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9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2144;p39">
              <a:extLst>
                <a:ext uri="{FF2B5EF4-FFF2-40B4-BE49-F238E27FC236}">
                  <a16:creationId xmlns:a16="http://schemas.microsoft.com/office/drawing/2014/main" id="{8F72EA7A-75D0-4FED-830F-E8FF2567895F}"/>
                </a:ext>
              </a:extLst>
            </p:cNvPr>
            <p:cNvSpPr/>
            <p:nvPr/>
          </p:nvSpPr>
          <p:spPr>
            <a:xfrm>
              <a:off x="7750692" y="1752758"/>
              <a:ext cx="909544" cy="666679"/>
            </a:xfrm>
            <a:custGeom>
              <a:gdLst>
                <a:gd name="f0" fmla="val w"/>
                <a:gd name="f1" fmla="val h"/>
                <a:gd name="f2" fmla="val 0"/>
                <a:gd name="f3" fmla="val 44099"/>
                <a:gd name="f4" fmla="val 32324"/>
                <a:gd name="f5" fmla="val 15211"/>
                <a:gd name="f6" fmla="val 32323"/>
                <a:gd name="f7" fmla="val 38027"/>
                <a:gd name="f8" fmla="val 41363"/>
                <a:gd name="f9" fmla="val 44098"/>
                <a:gd name="f10" fmla="val 29588"/>
                <a:gd name="f11" fmla="val 26219"/>
                <a:gd name="f12" fmla="val 6071"/>
                <a:gd name="f13" fmla="val 2702"/>
                <a:gd name="f14" fmla="*/ f0 1 44099"/>
                <a:gd name="f15" fmla="*/ f1 1 3232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4099"/>
                <a:gd name="f22" fmla="*/ f19 1 3232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4099" h="32323">
                  <a:moveTo>
                    <a:pt x="f5" y="f2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9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2145;p39">
            <a:extLst>
              <a:ext uri="{FF2B5EF4-FFF2-40B4-BE49-F238E27FC236}">
                <a16:creationId xmlns:a16="http://schemas.microsoft.com/office/drawing/2014/main" id="{0CB95929-788A-4784-ABA0-C767BFCA33BD}"/>
              </a:ext>
            </a:extLst>
          </p:cNvPr>
          <p:cNvGrpSpPr/>
          <p:nvPr/>
        </p:nvGrpSpPr>
        <p:grpSpPr>
          <a:xfrm>
            <a:off x="7623398" y="3823133"/>
            <a:ext cx="1036838" cy="666679"/>
            <a:chOff x="7623398" y="3823133"/>
            <a:chExt cx="1036838" cy="666679"/>
          </a:xfrm>
        </p:grpSpPr>
        <p:sp>
          <p:nvSpPr>
            <p:cNvPr id="34" name="Google Shape;2146;p39">
              <a:extLst>
                <a:ext uri="{FF2B5EF4-FFF2-40B4-BE49-F238E27FC236}">
                  <a16:creationId xmlns:a16="http://schemas.microsoft.com/office/drawing/2014/main" id="{A1681B6D-FB40-4F6E-A271-B3C8428FBB32}"/>
                </a:ext>
              </a:extLst>
            </p:cNvPr>
            <p:cNvSpPr/>
            <p:nvPr/>
          </p:nvSpPr>
          <p:spPr>
            <a:xfrm>
              <a:off x="7623398" y="3823133"/>
              <a:ext cx="1036819" cy="666679"/>
            </a:xfrm>
            <a:custGeom>
              <a:gdLst>
                <a:gd name="f0" fmla="val w"/>
                <a:gd name="f1" fmla="val h"/>
                <a:gd name="f2" fmla="val 0"/>
                <a:gd name="f3" fmla="val 50270"/>
                <a:gd name="f4" fmla="val 32324"/>
                <a:gd name="f5" fmla="val 1"/>
                <a:gd name="f6" fmla="val 21382"/>
                <a:gd name="f7" fmla="val 44198"/>
                <a:gd name="f8" fmla="val 47534"/>
                <a:gd name="f9" fmla="val 50269"/>
                <a:gd name="f10" fmla="val 29588"/>
                <a:gd name="f11" fmla="val 26219"/>
                <a:gd name="f12" fmla="val 6105"/>
                <a:gd name="f13" fmla="val 2736"/>
                <a:gd name="f14" fmla="*/ f0 1 50270"/>
                <a:gd name="f15" fmla="*/ f1 1 3232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50270"/>
                <a:gd name="f22" fmla="*/ f19 1 3232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0270" h="32323">
                  <a:moveTo>
                    <a:pt x="f2" y="f5"/>
                  </a:moveTo>
                  <a:lnTo>
                    <a:pt x="f6" y="f4"/>
                  </a:lnTo>
                  <a:lnTo>
                    <a:pt x="f7" y="f4"/>
                  </a:lnTo>
                  <a:cubicBezTo>
                    <a:pt x="f8" y="f4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9" y="f13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2147;p39">
              <a:extLst>
                <a:ext uri="{FF2B5EF4-FFF2-40B4-BE49-F238E27FC236}">
                  <a16:creationId xmlns:a16="http://schemas.microsoft.com/office/drawing/2014/main" id="{FD4DB989-1458-4FB2-81BC-1A1C47EBCB5D}"/>
                </a:ext>
              </a:extLst>
            </p:cNvPr>
            <p:cNvSpPr/>
            <p:nvPr/>
          </p:nvSpPr>
          <p:spPr>
            <a:xfrm>
              <a:off x="7750692" y="3823133"/>
              <a:ext cx="909544" cy="666679"/>
            </a:xfrm>
            <a:custGeom>
              <a:gdLst>
                <a:gd name="f0" fmla="val w"/>
                <a:gd name="f1" fmla="val h"/>
                <a:gd name="f2" fmla="val 0"/>
                <a:gd name="f3" fmla="val 44099"/>
                <a:gd name="f4" fmla="val 32324"/>
                <a:gd name="f5" fmla="val 1"/>
                <a:gd name="f6" fmla="val 15211"/>
                <a:gd name="f7" fmla="val 38027"/>
                <a:gd name="f8" fmla="val 41363"/>
                <a:gd name="f9" fmla="val 44098"/>
                <a:gd name="f10" fmla="val 29588"/>
                <a:gd name="f11" fmla="val 26219"/>
                <a:gd name="f12" fmla="val 6105"/>
                <a:gd name="f13" fmla="val 2736"/>
                <a:gd name="f14" fmla="*/ f0 1 44099"/>
                <a:gd name="f15" fmla="*/ f1 1 3232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4099"/>
                <a:gd name="f22" fmla="*/ f19 1 3232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4099" h="32323">
                  <a:moveTo>
                    <a:pt x="f2" y="f5"/>
                  </a:moveTo>
                  <a:lnTo>
                    <a:pt x="f6" y="f4"/>
                  </a:lnTo>
                  <a:lnTo>
                    <a:pt x="f7" y="f4"/>
                  </a:lnTo>
                  <a:cubicBezTo>
                    <a:pt x="f8" y="f4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9" y="f13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oogle Shape;2148;p39">
            <a:extLst>
              <a:ext uri="{FF2B5EF4-FFF2-40B4-BE49-F238E27FC236}">
                <a16:creationId xmlns:a16="http://schemas.microsoft.com/office/drawing/2014/main" id="{00558CFF-34A1-46DE-AFAF-B430B0322908}"/>
              </a:ext>
            </a:extLst>
          </p:cNvPr>
          <p:cNvGrpSpPr/>
          <p:nvPr/>
        </p:nvGrpSpPr>
        <p:grpSpPr>
          <a:xfrm>
            <a:off x="7623398" y="2784924"/>
            <a:ext cx="1036838" cy="666679"/>
            <a:chOff x="7623398" y="2784924"/>
            <a:chExt cx="1036838" cy="666679"/>
          </a:xfrm>
        </p:grpSpPr>
        <p:sp>
          <p:nvSpPr>
            <p:cNvPr id="37" name="Google Shape;2149;p39">
              <a:extLst>
                <a:ext uri="{FF2B5EF4-FFF2-40B4-BE49-F238E27FC236}">
                  <a16:creationId xmlns:a16="http://schemas.microsoft.com/office/drawing/2014/main" id="{FED8D896-A473-458A-87D6-42605E9796AB}"/>
                </a:ext>
              </a:extLst>
            </p:cNvPr>
            <p:cNvSpPr/>
            <p:nvPr/>
          </p:nvSpPr>
          <p:spPr>
            <a:xfrm>
              <a:off x="7623398" y="2784924"/>
              <a:ext cx="1036819" cy="666679"/>
            </a:xfrm>
            <a:custGeom>
              <a:gdLst>
                <a:gd name="f0" fmla="val w"/>
                <a:gd name="f1" fmla="val h"/>
                <a:gd name="f2" fmla="val 0"/>
                <a:gd name="f3" fmla="val 50270"/>
                <a:gd name="f4" fmla="val 32324"/>
                <a:gd name="f5" fmla="val 21382"/>
                <a:gd name="f6" fmla="val 44198"/>
                <a:gd name="f7" fmla="val 47534"/>
                <a:gd name="f8" fmla="val 50269"/>
                <a:gd name="f9" fmla="val 29588"/>
                <a:gd name="f10" fmla="val 26219"/>
                <a:gd name="f11" fmla="val 6071"/>
                <a:gd name="f12" fmla="val 2736"/>
                <a:gd name="f13" fmla="*/ f0 1 50270"/>
                <a:gd name="f14" fmla="*/ f1 1 3232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0270"/>
                <a:gd name="f21" fmla="*/ f18 1 3232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0270" h="32323">
                  <a:moveTo>
                    <a:pt x="f5" y="f2"/>
                  </a:moveTo>
                  <a:lnTo>
                    <a:pt x="f2" y="f4"/>
                  </a:lnTo>
                  <a:lnTo>
                    <a:pt x="f6" y="f4"/>
                  </a:lnTo>
                  <a:cubicBezTo>
                    <a:pt x="f7" y="f4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2"/>
                    <a:pt x="f6" y="f2"/>
                  </a:cubicBez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2150;p39">
              <a:extLst>
                <a:ext uri="{FF2B5EF4-FFF2-40B4-BE49-F238E27FC236}">
                  <a16:creationId xmlns:a16="http://schemas.microsoft.com/office/drawing/2014/main" id="{EADC9CE2-2E0A-4234-8215-E89E4743BC66}"/>
                </a:ext>
              </a:extLst>
            </p:cNvPr>
            <p:cNvSpPr/>
            <p:nvPr/>
          </p:nvSpPr>
          <p:spPr>
            <a:xfrm>
              <a:off x="7750692" y="2784924"/>
              <a:ext cx="909544" cy="666679"/>
            </a:xfrm>
            <a:custGeom>
              <a:gdLst>
                <a:gd name="f0" fmla="val w"/>
                <a:gd name="f1" fmla="val h"/>
                <a:gd name="f2" fmla="val 0"/>
                <a:gd name="f3" fmla="val 44099"/>
                <a:gd name="f4" fmla="val 32324"/>
                <a:gd name="f5" fmla="val 15211"/>
                <a:gd name="f6" fmla="val 38027"/>
                <a:gd name="f7" fmla="val 41363"/>
                <a:gd name="f8" fmla="val 44098"/>
                <a:gd name="f9" fmla="val 29588"/>
                <a:gd name="f10" fmla="val 26219"/>
                <a:gd name="f11" fmla="val 6071"/>
                <a:gd name="f12" fmla="val 2736"/>
                <a:gd name="f13" fmla="*/ f0 1 44099"/>
                <a:gd name="f14" fmla="*/ f1 1 3232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4099"/>
                <a:gd name="f21" fmla="*/ f18 1 3232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4099" h="32323">
                  <a:moveTo>
                    <a:pt x="f5" y="f2"/>
                  </a:moveTo>
                  <a:lnTo>
                    <a:pt x="f2" y="f4"/>
                  </a:lnTo>
                  <a:lnTo>
                    <a:pt x="f6" y="f4"/>
                  </a:lnTo>
                  <a:cubicBezTo>
                    <a:pt x="f7" y="f4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2"/>
                    <a:pt x="f6" y="f2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9" name="Google Shape;2151;p39">
            <a:extLst>
              <a:ext uri="{FF2B5EF4-FFF2-40B4-BE49-F238E27FC236}">
                <a16:creationId xmlns:a16="http://schemas.microsoft.com/office/drawing/2014/main" id="{C5F16554-8826-4EE5-ADE2-1FF75C81FE56}"/>
              </a:ext>
            </a:extLst>
          </p:cNvPr>
          <p:cNvGrpSpPr/>
          <p:nvPr/>
        </p:nvGrpSpPr>
        <p:grpSpPr>
          <a:xfrm>
            <a:off x="8160791" y="1882118"/>
            <a:ext cx="307540" cy="414881"/>
            <a:chOff x="8160791" y="1882118"/>
            <a:chExt cx="307540" cy="414881"/>
          </a:xfrm>
        </p:grpSpPr>
        <p:sp>
          <p:nvSpPr>
            <p:cNvPr id="40" name="Google Shape;2152;p39">
              <a:extLst>
                <a:ext uri="{FF2B5EF4-FFF2-40B4-BE49-F238E27FC236}">
                  <a16:creationId xmlns:a16="http://schemas.microsoft.com/office/drawing/2014/main" id="{AE9D6D0E-33B8-4A40-8D1B-CB723BF6ED43}"/>
                </a:ext>
              </a:extLst>
            </p:cNvPr>
            <p:cNvSpPr/>
            <p:nvPr/>
          </p:nvSpPr>
          <p:spPr>
            <a:xfrm>
              <a:off x="8208961" y="2115126"/>
              <a:ext cx="210540" cy="109663"/>
            </a:xfrm>
            <a:custGeom>
              <a:gdLst>
                <a:gd name="f0" fmla="val w"/>
                <a:gd name="f1" fmla="val h"/>
                <a:gd name="f2" fmla="val 0"/>
                <a:gd name="f3" fmla="val 10208"/>
                <a:gd name="f4" fmla="val 5317"/>
                <a:gd name="f5" fmla="val 9136"/>
                <a:gd name="f6" fmla="val 1"/>
                <a:gd name="f7" fmla="val 9083"/>
                <a:gd name="f8" fmla="val 9029"/>
                <a:gd name="f9" fmla="val 5"/>
                <a:gd name="f10" fmla="val 8973"/>
                <a:gd name="f11" fmla="val 12"/>
                <a:gd name="f12" fmla="val 9273"/>
                <a:gd name="f13" fmla="val 79"/>
                <a:gd name="f14" fmla="val 9540"/>
                <a:gd name="f15" fmla="val 213"/>
                <a:gd name="f16" fmla="val 9840"/>
                <a:gd name="f17" fmla="val 379"/>
                <a:gd name="f18" fmla="val 9740"/>
                <a:gd name="f19" fmla="val 2881"/>
                <a:gd name="f20" fmla="val 7672"/>
                <a:gd name="f21" fmla="val 4916"/>
                <a:gd name="f22" fmla="val 5104"/>
                <a:gd name="f23" fmla="val 2602"/>
                <a:gd name="f24" fmla="val 534"/>
                <a:gd name="f25" fmla="val 2948"/>
                <a:gd name="f26" fmla="val 400"/>
                <a:gd name="f27" fmla="val 479"/>
                <a:gd name="f28" fmla="val 267"/>
                <a:gd name="f29" fmla="val 446"/>
                <a:gd name="f30" fmla="val 134"/>
                <a:gd name="f31" fmla="val 413"/>
                <a:gd name="f32" fmla="val 100"/>
                <a:gd name="f33" fmla="val 3148"/>
                <a:gd name="f34" fmla="val 2368"/>
                <a:gd name="f35" fmla="val 5316"/>
                <a:gd name="f36" fmla="val 7872"/>
                <a:gd name="f37" fmla="val 10141"/>
                <a:gd name="f38" fmla="val 10207"/>
                <a:gd name="f39" fmla="val 9855"/>
                <a:gd name="f40" fmla="val 203"/>
                <a:gd name="f41" fmla="val 9528"/>
                <a:gd name="f42" fmla="*/ f0 1 10208"/>
                <a:gd name="f43" fmla="*/ f1 1 5317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10208"/>
                <a:gd name="f50" fmla="*/ f47 1 5317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0208" h="53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2" y="f31"/>
                  </a:cubicBezTo>
                  <a:cubicBezTo>
                    <a:pt x="f32" y="f33"/>
                    <a:pt x="f34" y="f35"/>
                    <a:pt x="f22" y="f35"/>
                  </a:cubicBezTo>
                  <a:cubicBezTo>
                    <a:pt x="f36" y="f35"/>
                    <a:pt x="f37" y="f33"/>
                    <a:pt x="f38" y="f17"/>
                  </a:cubicBezTo>
                  <a:cubicBezTo>
                    <a:pt x="f39" y="f40"/>
                    <a:pt x="f41" y="f6"/>
                    <a:pt x="f5" y="f6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2153;p39">
              <a:extLst>
                <a:ext uri="{FF2B5EF4-FFF2-40B4-BE49-F238E27FC236}">
                  <a16:creationId xmlns:a16="http://schemas.microsoft.com/office/drawing/2014/main" id="{C327A8E6-7B3C-4FC5-A41D-5EF9198A342F}"/>
                </a:ext>
              </a:extLst>
            </p:cNvPr>
            <p:cNvSpPr/>
            <p:nvPr/>
          </p:nvSpPr>
          <p:spPr>
            <a:xfrm>
              <a:off x="8160791" y="1941984"/>
              <a:ext cx="307540" cy="355015"/>
            </a:xfrm>
            <a:custGeom>
              <a:gdLst>
                <a:gd name="f0" fmla="val w"/>
                <a:gd name="f1" fmla="val h"/>
                <a:gd name="f2" fmla="val 0"/>
                <a:gd name="f3" fmla="val 14911"/>
                <a:gd name="f4" fmla="val 17213"/>
                <a:gd name="f5" fmla="val 7472"/>
                <a:gd name="f6" fmla="val 2769"/>
                <a:gd name="f7" fmla="val 10674"/>
                <a:gd name="f8" fmla="val 13310"/>
                <a:gd name="f9" fmla="val 5404"/>
                <a:gd name="f10" fmla="val 8607"/>
                <a:gd name="f11" fmla="val 11842"/>
                <a:gd name="f12" fmla="val 14444"/>
                <a:gd name="f13" fmla="val 4236"/>
                <a:gd name="f14" fmla="val 1601"/>
                <a:gd name="f15" fmla="val 15945"/>
                <a:gd name="f16" fmla="val 16646"/>
                <a:gd name="f17" fmla="val 601"/>
                <a:gd name="f18" fmla="val 1301"/>
                <a:gd name="f19" fmla="val 13610"/>
                <a:gd name="f20" fmla="val 14344"/>
                <a:gd name="f21" fmla="*/ f0 1 14911"/>
                <a:gd name="f22" fmla="*/ f1 1 1721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911"/>
                <a:gd name="f29" fmla="*/ f26 1 1721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911" h="1721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5"/>
                  </a:lnTo>
                  <a:cubicBezTo>
                    <a:pt x="f2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3" y="f16"/>
                    <a:pt x="f3" y="f1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2154;p39">
              <a:extLst>
                <a:ext uri="{FF2B5EF4-FFF2-40B4-BE49-F238E27FC236}">
                  <a16:creationId xmlns:a16="http://schemas.microsoft.com/office/drawing/2014/main" id="{4DB361CE-2E9F-47E7-908B-8DEEB9CC245E}"/>
                </a:ext>
              </a:extLst>
            </p:cNvPr>
            <p:cNvSpPr/>
            <p:nvPr/>
          </p:nvSpPr>
          <p:spPr>
            <a:xfrm>
              <a:off x="8200010" y="2005288"/>
              <a:ext cx="229121" cy="228426"/>
            </a:xfrm>
            <a:custGeom>
              <a:gdLst>
                <a:gd name="f0" fmla="val w"/>
                <a:gd name="f1" fmla="val h"/>
                <a:gd name="f2" fmla="val 0"/>
                <a:gd name="f3" fmla="val 11109"/>
                <a:gd name="f4" fmla="val 11075"/>
                <a:gd name="f5" fmla="val 5571"/>
                <a:gd name="f6" fmla="val 434"/>
                <a:gd name="f7" fmla="val 8440"/>
                <a:gd name="f8" fmla="val 10775"/>
                <a:gd name="f9" fmla="val 2802"/>
                <a:gd name="f10" fmla="val 10675"/>
                <a:gd name="f11" fmla="val 5704"/>
                <a:gd name="f12" fmla="val 10316"/>
                <a:gd name="f13" fmla="val 5551"/>
                <a:gd name="f14" fmla="val 9977"/>
                <a:gd name="f15" fmla="val 5338"/>
                <a:gd name="f16" fmla="val 9583"/>
                <a:gd name="f17" fmla="val 9463"/>
                <a:gd name="f18" fmla="val 9339"/>
                <a:gd name="f19" fmla="val 5358"/>
                <a:gd name="f20" fmla="val 9207"/>
                <a:gd name="f21" fmla="val 5404"/>
                <a:gd name="f22" fmla="val 5905"/>
                <a:gd name="f23" fmla="val 7873"/>
                <a:gd name="f24" fmla="val 6905"/>
                <a:gd name="f25" fmla="val 6939"/>
                <a:gd name="f26" fmla="val 6705"/>
                <a:gd name="f27" fmla="val 6505"/>
                <a:gd name="f28" fmla="val 6772"/>
                <a:gd name="f29" fmla="val 6372"/>
                <a:gd name="f30" fmla="val 6572"/>
                <a:gd name="f31" fmla="val 6305"/>
                <a:gd name="f32" fmla="val 6238"/>
                <a:gd name="f33" fmla="val 6405"/>
                <a:gd name="f34" fmla="val 6205"/>
                <a:gd name="f35" fmla="val 5970"/>
                <a:gd name="f36" fmla="val 5913"/>
                <a:gd name="f37" fmla="val 5550"/>
                <a:gd name="f38" fmla="val 5684"/>
                <a:gd name="f39" fmla="val 5106"/>
                <a:gd name="f40" fmla="val 4984"/>
                <a:gd name="f41" fmla="val 4860"/>
                <a:gd name="f42" fmla="val 5702"/>
                <a:gd name="f43" fmla="val 4737"/>
                <a:gd name="f44" fmla="val 5738"/>
                <a:gd name="f45" fmla="val 4117"/>
                <a:gd name="f46" fmla="val 5907"/>
                <a:gd name="f47" fmla="val 3538"/>
                <a:gd name="f48" fmla="val 5969"/>
                <a:gd name="f49" fmla="val 2959"/>
                <a:gd name="f50" fmla="val 2167"/>
                <a:gd name="f51" fmla="val 1373"/>
                <a:gd name="f52" fmla="val 5853"/>
                <a:gd name="f53" fmla="val 467"/>
                <a:gd name="f54" fmla="val 334"/>
                <a:gd name="f55" fmla="val 2669"/>
                <a:gd name="f56" fmla="val 2502"/>
                <a:gd name="f57" fmla="val 2469"/>
                <a:gd name="f58" fmla="val 5538"/>
                <a:gd name="f59" fmla="val 8606"/>
                <a:gd name="f60" fmla="val 8607"/>
                <a:gd name="f61" fmla="val 11108"/>
                <a:gd name="f62" fmla="*/ f0 1 11109"/>
                <a:gd name="f63" fmla="*/ f1 1 11075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109"/>
                <a:gd name="f70" fmla="*/ f67 1 11075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109" h="1107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7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27"/>
                    <a:pt x="f32" y="f33"/>
                    <a:pt x="f34" y="f31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51" y="f52"/>
                    <a:pt x="f53" y="f44"/>
                  </a:cubicBezTo>
                  <a:lnTo>
                    <a:pt x="f6" y="f11"/>
                  </a:lnTo>
                  <a:cubicBezTo>
                    <a:pt x="f54" y="f9"/>
                    <a:pt x="f5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56" y="f2"/>
                    <a:pt x="f2" y="f57"/>
                    <a:pt x="f2" y="f58"/>
                  </a:cubicBezTo>
                  <a:cubicBezTo>
                    <a:pt x="f2" y="f59"/>
                    <a:pt x="f56" y="f4"/>
                    <a:pt x="f5" y="f4"/>
                  </a:cubicBezTo>
                  <a:cubicBezTo>
                    <a:pt x="f60" y="f4"/>
                    <a:pt x="f61" y="f59"/>
                    <a:pt x="f61" y="f58"/>
                  </a:cubicBezTo>
                  <a:cubicBezTo>
                    <a:pt x="f61" y="f57"/>
                    <a:pt x="f60" y="f2"/>
                    <a:pt x="f5" y="f2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2155;p39">
              <a:extLst>
                <a:ext uri="{FF2B5EF4-FFF2-40B4-BE49-F238E27FC236}">
                  <a16:creationId xmlns:a16="http://schemas.microsoft.com/office/drawing/2014/main" id="{48E388AA-C8FB-4DBB-85F6-A5F313EA6D91}"/>
                </a:ext>
              </a:extLst>
            </p:cNvPr>
            <p:cNvSpPr/>
            <p:nvPr/>
          </p:nvSpPr>
          <p:spPr>
            <a:xfrm>
              <a:off x="8208961" y="2115126"/>
              <a:ext cx="210540" cy="109663"/>
            </a:xfrm>
            <a:custGeom>
              <a:gdLst>
                <a:gd name="f0" fmla="val w"/>
                <a:gd name="f1" fmla="val h"/>
                <a:gd name="f2" fmla="val 0"/>
                <a:gd name="f3" fmla="val 10208"/>
                <a:gd name="f4" fmla="val 5317"/>
                <a:gd name="f5" fmla="val 9136"/>
                <a:gd name="f6" fmla="val 1"/>
                <a:gd name="f7" fmla="val 9083"/>
                <a:gd name="f8" fmla="val 9029"/>
                <a:gd name="f9" fmla="val 5"/>
                <a:gd name="f10" fmla="val 8973"/>
                <a:gd name="f11" fmla="val 12"/>
                <a:gd name="f12" fmla="val 9273"/>
                <a:gd name="f13" fmla="val 79"/>
                <a:gd name="f14" fmla="val 9540"/>
                <a:gd name="f15" fmla="val 213"/>
                <a:gd name="f16" fmla="val 9840"/>
                <a:gd name="f17" fmla="val 379"/>
                <a:gd name="f18" fmla="val 9740"/>
                <a:gd name="f19" fmla="val 2881"/>
                <a:gd name="f20" fmla="val 7672"/>
                <a:gd name="f21" fmla="val 4916"/>
                <a:gd name="f22" fmla="val 5104"/>
                <a:gd name="f23" fmla="val 2602"/>
                <a:gd name="f24" fmla="val 534"/>
                <a:gd name="f25" fmla="val 2948"/>
                <a:gd name="f26" fmla="val 400"/>
                <a:gd name="f27" fmla="val 479"/>
                <a:gd name="f28" fmla="val 267"/>
                <a:gd name="f29" fmla="val 446"/>
                <a:gd name="f30" fmla="val 134"/>
                <a:gd name="f31" fmla="val 413"/>
                <a:gd name="f32" fmla="val 100"/>
                <a:gd name="f33" fmla="val 3148"/>
                <a:gd name="f34" fmla="val 2368"/>
                <a:gd name="f35" fmla="val 5316"/>
                <a:gd name="f36" fmla="val 7872"/>
                <a:gd name="f37" fmla="val 10141"/>
                <a:gd name="f38" fmla="val 10207"/>
                <a:gd name="f39" fmla="val 9855"/>
                <a:gd name="f40" fmla="val 203"/>
                <a:gd name="f41" fmla="val 9528"/>
                <a:gd name="f42" fmla="*/ f0 1 10208"/>
                <a:gd name="f43" fmla="*/ f1 1 5317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10208"/>
                <a:gd name="f50" fmla="*/ f47 1 5317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0208" h="53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2" y="f31"/>
                  </a:cubicBezTo>
                  <a:cubicBezTo>
                    <a:pt x="f32" y="f33"/>
                    <a:pt x="f34" y="f35"/>
                    <a:pt x="f22" y="f35"/>
                  </a:cubicBezTo>
                  <a:cubicBezTo>
                    <a:pt x="f36" y="f35"/>
                    <a:pt x="f37" y="f33"/>
                    <a:pt x="f38" y="f17"/>
                  </a:cubicBezTo>
                  <a:cubicBezTo>
                    <a:pt x="f39" y="f40"/>
                    <a:pt x="f41" y="f6"/>
                    <a:pt x="f5" y="f6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2156;p39">
              <a:extLst>
                <a:ext uri="{FF2B5EF4-FFF2-40B4-BE49-F238E27FC236}">
                  <a16:creationId xmlns:a16="http://schemas.microsoft.com/office/drawing/2014/main" id="{9066C610-9D07-4D6E-BCEA-EF38E3FB5AC9}"/>
                </a:ext>
              </a:extLst>
            </p:cNvPr>
            <p:cNvSpPr/>
            <p:nvPr/>
          </p:nvSpPr>
          <p:spPr>
            <a:xfrm>
              <a:off x="8160791" y="1882118"/>
              <a:ext cx="307540" cy="52303"/>
            </a:xfrm>
            <a:custGeom>
              <a:gdLst>
                <a:gd name="f0" fmla="val w"/>
                <a:gd name="f1" fmla="val h"/>
                <a:gd name="f2" fmla="val 0"/>
                <a:gd name="f3" fmla="val 14911"/>
                <a:gd name="f4" fmla="val 2536"/>
                <a:gd name="f5" fmla="val 4804"/>
                <a:gd name="f6" fmla="val 901"/>
                <a:gd name="f7" fmla="val 4970"/>
                <a:gd name="f8" fmla="val 5137"/>
                <a:gd name="f9" fmla="val 1034"/>
                <a:gd name="f10" fmla="val 1201"/>
                <a:gd name="f11" fmla="val 1368"/>
                <a:gd name="f12" fmla="val 1535"/>
                <a:gd name="f13" fmla="val 4637"/>
                <a:gd name="f14" fmla="val 4503"/>
                <a:gd name="f15" fmla="val 5804"/>
                <a:gd name="f16" fmla="val 5971"/>
                <a:gd name="f17" fmla="val 6104"/>
                <a:gd name="f18" fmla="val 5637"/>
                <a:gd name="f19" fmla="val 5471"/>
                <a:gd name="f20" fmla="val 6772"/>
                <a:gd name="f21" fmla="val 6972"/>
                <a:gd name="f22" fmla="val 7105"/>
                <a:gd name="f23" fmla="val 6605"/>
                <a:gd name="f24" fmla="val 6471"/>
                <a:gd name="f25" fmla="val 1601"/>
                <a:gd name="f26" fmla="val 567"/>
                <a:gd name="f27" fmla="val 1935"/>
                <a:gd name="f28" fmla="val 2235"/>
                <a:gd name="f29" fmla="val 868"/>
                <a:gd name="f30" fmla="val 1835"/>
                <a:gd name="f31" fmla="val 1234"/>
                <a:gd name="f32" fmla="val 967"/>
                <a:gd name="f33" fmla="val 3202"/>
                <a:gd name="f34" fmla="val 3569"/>
                <a:gd name="f35" fmla="val 3836"/>
                <a:gd name="f36" fmla="val 2835"/>
                <a:gd name="f37" fmla="val 2569"/>
                <a:gd name="f38" fmla="val 2869"/>
                <a:gd name="f39" fmla="val 1301"/>
                <a:gd name="f40" fmla="val 601"/>
                <a:gd name="f41" fmla="val 1268"/>
                <a:gd name="f42" fmla="val 14344"/>
                <a:gd name="f43" fmla="val 13610"/>
                <a:gd name="f44" fmla="*/ f0 1 14911"/>
                <a:gd name="f45" fmla="*/ f1 1 25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4911"/>
                <a:gd name="f52" fmla="*/ f49 1 25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4911" h="253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15" y="f6"/>
                  </a:moveTo>
                  <a:cubicBezTo>
                    <a:pt x="f16" y="f6"/>
                    <a:pt x="f17" y="f9"/>
                    <a:pt x="f17" y="f10"/>
                  </a:cubicBezTo>
                  <a:cubicBezTo>
                    <a:pt x="f17" y="f11"/>
                    <a:pt x="f16" y="f12"/>
                    <a:pt x="f15" y="f12"/>
                  </a:cubicBezTo>
                  <a:cubicBezTo>
                    <a:pt x="f18" y="f12"/>
                    <a:pt x="f19" y="f11"/>
                    <a:pt x="f19" y="f10"/>
                  </a:cubicBezTo>
                  <a:cubicBezTo>
                    <a:pt x="f19" y="f9"/>
                    <a:pt x="f18" y="f6"/>
                    <a:pt x="f15" y="f6"/>
                  </a:cubicBezTo>
                  <a:close/>
                  <a:moveTo>
                    <a:pt x="f20" y="f6"/>
                  </a:moveTo>
                  <a:cubicBezTo>
                    <a:pt x="f21" y="f6"/>
                    <a:pt x="f22" y="f9"/>
                    <a:pt x="f22" y="f10"/>
                  </a:cubicBezTo>
                  <a:cubicBezTo>
                    <a:pt x="f22" y="f11"/>
                    <a:pt x="f21" y="f12"/>
                    <a:pt x="f20" y="f12"/>
                  </a:cubicBezTo>
                  <a:cubicBezTo>
                    <a:pt x="f23" y="f12"/>
                    <a:pt x="f24" y="f11"/>
                    <a:pt x="f24" y="f10"/>
                  </a:cubicBezTo>
                  <a:cubicBezTo>
                    <a:pt x="f24" y="f9"/>
                    <a:pt x="f23" y="f6"/>
                    <a:pt x="f20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28" y="f10"/>
                  </a:cubicBezTo>
                  <a:cubicBezTo>
                    <a:pt x="f28" y="f12"/>
                    <a:pt x="f27" y="f30"/>
                    <a:pt x="f25" y="f30"/>
                  </a:cubicBezTo>
                  <a:cubicBezTo>
                    <a:pt x="f31" y="f30"/>
                    <a:pt x="f32" y="f12"/>
                    <a:pt x="f32" y="f10"/>
                  </a:cubicBezTo>
                  <a:cubicBezTo>
                    <a:pt x="f32" y="f29"/>
                    <a:pt x="f31" y="f26"/>
                    <a:pt x="f25" y="f26"/>
                  </a:cubicBezTo>
                  <a:close/>
                  <a:moveTo>
                    <a:pt x="f33" y="f26"/>
                  </a:moveTo>
                  <a:cubicBezTo>
                    <a:pt x="f34" y="f26"/>
                    <a:pt x="f35" y="f29"/>
                    <a:pt x="f35" y="f10"/>
                  </a:cubicBezTo>
                  <a:cubicBezTo>
                    <a:pt x="f35" y="f12"/>
                    <a:pt x="f34" y="f30"/>
                    <a:pt x="f33" y="f30"/>
                  </a:cubicBezTo>
                  <a:cubicBezTo>
                    <a:pt x="f36" y="f30"/>
                    <a:pt x="f37" y="f12"/>
                    <a:pt x="f37" y="f10"/>
                  </a:cubicBezTo>
                  <a:cubicBezTo>
                    <a:pt x="f37" y="f29"/>
                    <a:pt x="f38" y="f26"/>
                    <a:pt x="f33" y="f26"/>
                  </a:cubicBezTo>
                  <a:close/>
                  <a:moveTo>
                    <a:pt x="f39" y="f2"/>
                  </a:moveTo>
                  <a:cubicBezTo>
                    <a:pt x="f40" y="f2"/>
                    <a:pt x="f2" y="f26"/>
                    <a:pt x="f2" y="f41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41"/>
                  </a:lnTo>
                  <a:cubicBezTo>
                    <a:pt x="f3" y="f26"/>
                    <a:pt x="f42" y="f2"/>
                    <a:pt x="f43" y="f2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2157;p39">
            <a:extLst>
              <a:ext uri="{FF2B5EF4-FFF2-40B4-BE49-F238E27FC236}">
                <a16:creationId xmlns:a16="http://schemas.microsoft.com/office/drawing/2014/main" id="{D352EAE9-A5C8-4030-98F7-43EBC7A82BF7}"/>
              </a:ext>
            </a:extLst>
          </p:cNvPr>
          <p:cNvGrpSpPr/>
          <p:nvPr/>
        </p:nvGrpSpPr>
        <p:grpSpPr>
          <a:xfrm>
            <a:off x="8143591" y="2888123"/>
            <a:ext cx="341939" cy="476978"/>
            <a:chOff x="8143591" y="2888123"/>
            <a:chExt cx="341939" cy="476978"/>
          </a:xfrm>
        </p:grpSpPr>
        <p:sp>
          <p:nvSpPr>
            <p:cNvPr id="46" name="Google Shape;2158;p39">
              <a:extLst>
                <a:ext uri="{FF2B5EF4-FFF2-40B4-BE49-F238E27FC236}">
                  <a16:creationId xmlns:a16="http://schemas.microsoft.com/office/drawing/2014/main" id="{8DBAB6D8-E375-460A-B6BF-44C9B2272CB7}"/>
                </a:ext>
              </a:extLst>
            </p:cNvPr>
            <p:cNvSpPr/>
            <p:nvPr/>
          </p:nvSpPr>
          <p:spPr>
            <a:xfrm>
              <a:off x="8188314" y="3104195"/>
              <a:ext cx="269711" cy="125236"/>
            </a:xfrm>
            <a:custGeom>
              <a:gdLst>
                <a:gd name="f0" fmla="val w"/>
                <a:gd name="f1" fmla="val h"/>
                <a:gd name="f2" fmla="val 0"/>
                <a:gd name="f3" fmla="val 13077"/>
                <a:gd name="f4" fmla="val 6072"/>
                <a:gd name="f5" fmla="val 3503"/>
                <a:gd name="f6" fmla="val 1568"/>
                <a:gd name="f7" fmla="val 6071"/>
                <a:gd name="f8" fmla="val 13076"/>
                <a:gd name="f9" fmla="val 11509"/>
                <a:gd name="f10" fmla="val 9541"/>
                <a:gd name="f11" fmla="*/ f0 1 13077"/>
                <a:gd name="f12" fmla="*/ f1 1 607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077"/>
                <a:gd name="f19" fmla="*/ f16 1 6072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077" h="6072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lnTo>
                    <a:pt x="f8" y="f7"/>
                  </a:lnTo>
                  <a:lnTo>
                    <a:pt x="f8" y="f5"/>
                  </a:lnTo>
                  <a:cubicBezTo>
                    <a:pt x="f8" y="f6"/>
                    <a:pt x="f9" y="f2"/>
                    <a:pt x="f10" y="f2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2159;p39">
              <a:extLst>
                <a:ext uri="{FF2B5EF4-FFF2-40B4-BE49-F238E27FC236}">
                  <a16:creationId xmlns:a16="http://schemas.microsoft.com/office/drawing/2014/main" id="{3E522C48-2837-403E-81FB-94AF07076A88}"/>
                </a:ext>
              </a:extLst>
            </p:cNvPr>
            <p:cNvSpPr/>
            <p:nvPr/>
          </p:nvSpPr>
          <p:spPr>
            <a:xfrm>
              <a:off x="8143591" y="3237680"/>
              <a:ext cx="341939" cy="127421"/>
            </a:xfrm>
            <a:custGeom>
              <a:gdLst>
                <a:gd name="f0" fmla="val w"/>
                <a:gd name="f1" fmla="val h"/>
                <a:gd name="f2" fmla="val 0"/>
                <a:gd name="f3" fmla="val 16579"/>
                <a:gd name="f4" fmla="val 6178"/>
                <a:gd name="f5" fmla="val 2135"/>
                <a:gd name="f6" fmla="val 2369"/>
                <a:gd name="f7" fmla="val 1268"/>
                <a:gd name="f8" fmla="val 1301"/>
                <a:gd name="f9" fmla="val 4804"/>
                <a:gd name="f10" fmla="val 5671"/>
                <a:gd name="f11" fmla="val 330"/>
                <a:gd name="f12" fmla="val 5731"/>
                <a:gd name="f13" fmla="val 645"/>
                <a:gd name="f14" fmla="val 5757"/>
                <a:gd name="f15" fmla="val 941"/>
                <a:gd name="f16" fmla="val 2618"/>
                <a:gd name="f17" fmla="val 3702"/>
                <a:gd name="f18" fmla="val 4938"/>
                <a:gd name="f19" fmla="val 3703"/>
                <a:gd name="f20" fmla="val 4937"/>
                <a:gd name="f21" fmla="val 3669"/>
                <a:gd name="f22" fmla="val 5505"/>
                <a:gd name="f23" fmla="val 3069"/>
                <a:gd name="f24" fmla="val 6172"/>
                <a:gd name="f25" fmla="val 3127"/>
                <a:gd name="f26" fmla="val 6175"/>
                <a:gd name="f27" fmla="val 3187"/>
                <a:gd name="f28" fmla="val 3250"/>
                <a:gd name="f29" fmla="val 4236"/>
                <a:gd name="f30" fmla="val 5779"/>
                <a:gd name="f31" fmla="val 5662"/>
                <a:gd name="f32" fmla="val 6438"/>
                <a:gd name="f33" fmla="val 3937"/>
                <a:gd name="f34" fmla="val 6371"/>
                <a:gd name="f35" fmla="val 5271"/>
                <a:gd name="f36" fmla="val 8106"/>
                <a:gd name="f37" fmla="val 5438"/>
                <a:gd name="f38" fmla="val 8054"/>
                <a:gd name="f39" fmla="val 4480"/>
                <a:gd name="f40" fmla="val 8202"/>
                <a:gd name="f41" fmla="val 8221"/>
                <a:gd name="f42" fmla="val 8245"/>
                <a:gd name="f43" fmla="val 4497"/>
                <a:gd name="f44" fmla="val 8273"/>
                <a:gd name="f45" fmla="val 4537"/>
                <a:gd name="f46" fmla="val 8440"/>
                <a:gd name="f47" fmla="val 5004"/>
                <a:gd name="f48" fmla="val 9807"/>
                <a:gd name="f49" fmla="val 9507"/>
                <a:gd name="f50" fmla="val 3870"/>
                <a:gd name="f51" fmla="val 10074"/>
                <a:gd name="f52" fmla="val 3036"/>
                <a:gd name="f53" fmla="val 10120"/>
                <a:gd name="f54" fmla="val 5738"/>
                <a:gd name="f55" fmla="val 11733"/>
                <a:gd name="f56" fmla="val 6154"/>
                <a:gd name="f57" fmla="val 12721"/>
                <a:gd name="f58" fmla="val 13161"/>
                <a:gd name="f59" fmla="val 13476"/>
                <a:gd name="f60" fmla="val 6071"/>
                <a:gd name="f61" fmla="val 12976"/>
                <a:gd name="f62" fmla="val 5171"/>
                <a:gd name="f63" fmla="val 13143"/>
                <a:gd name="f64" fmla="val 4637"/>
                <a:gd name="f65" fmla="val 13382"/>
                <a:gd name="f66" fmla="val 5450"/>
                <a:gd name="f67" fmla="val 14684"/>
                <a:gd name="f68" fmla="val 5869"/>
                <a:gd name="f69" fmla="val 15660"/>
                <a:gd name="f70" fmla="val 16045"/>
                <a:gd name="f71" fmla="val 16380"/>
                <a:gd name="f72" fmla="val 5803"/>
                <a:gd name="f73" fmla="val 15111"/>
                <a:gd name="f74" fmla="val 15244"/>
                <a:gd name="f75" fmla="*/ f0 1 16579"/>
                <a:gd name="f76" fmla="*/ f1 1 6178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16579"/>
                <a:gd name="f83" fmla="*/ f80 1 6178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16579" h="6178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lnTo>
                    <a:pt x="f19" y="f20"/>
                  </a:lnTo>
                  <a:cubicBezTo>
                    <a:pt x="f19" y="f18"/>
                    <a:pt x="f21" y="f22"/>
                    <a:pt x="f23" y="f24"/>
                  </a:cubicBezTo>
                  <a:cubicBezTo>
                    <a:pt x="f25" y="f26"/>
                    <a:pt x="f27" y="f4"/>
                    <a:pt x="f28" y="f4"/>
                  </a:cubicBezTo>
                  <a:cubicBezTo>
                    <a:pt x="f29" y="f4"/>
                    <a:pt x="f30" y="f31"/>
                    <a:pt x="f32" y="f33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6" y="f37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46" y="f47"/>
                    <a:pt x="f48" y="f24"/>
                    <a:pt x="f48" y="f24"/>
                  </a:cubicBezTo>
                  <a:cubicBezTo>
                    <a:pt x="f48" y="f24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59" y="f6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3" y="f64"/>
                  </a:ln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3" y="f10"/>
                  </a:cubicBezTo>
                  <a:cubicBezTo>
                    <a:pt x="f73" y="f33"/>
                    <a:pt x="f74" y="f2"/>
                    <a:pt x="f74" y="f2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2160;p39">
              <a:extLst>
                <a:ext uri="{FF2B5EF4-FFF2-40B4-BE49-F238E27FC236}">
                  <a16:creationId xmlns:a16="http://schemas.microsoft.com/office/drawing/2014/main" id="{6CE24A69-AF10-4C0E-900D-7E6D11503AB3}"/>
                </a:ext>
              </a:extLst>
            </p:cNvPr>
            <p:cNvSpPr/>
            <p:nvPr/>
          </p:nvSpPr>
          <p:spPr>
            <a:xfrm>
              <a:off x="8293598" y="2888123"/>
              <a:ext cx="46798" cy="208501"/>
            </a:xfrm>
            <a:custGeom>
              <a:gdLst>
                <a:gd name="f0" fmla="val w"/>
                <a:gd name="f1" fmla="val h"/>
                <a:gd name="f2" fmla="val 0"/>
                <a:gd name="f3" fmla="val 2269"/>
                <a:gd name="f4" fmla="val 10109"/>
                <a:gd name="f5" fmla="val 834"/>
                <a:gd name="f6" fmla="val 1"/>
                <a:gd name="f7" fmla="val 400"/>
                <a:gd name="f8" fmla="val 368"/>
                <a:gd name="f9" fmla="val 835"/>
                <a:gd name="f10" fmla="val 10108"/>
                <a:gd name="f11" fmla="val 2268"/>
                <a:gd name="f12" fmla="val 1901"/>
                <a:gd name="f13" fmla="val 1434"/>
                <a:gd name="f14" fmla="*/ f0 1 2269"/>
                <a:gd name="f15" fmla="*/ f1 1 101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69"/>
                <a:gd name="f22" fmla="*/ f19 1 101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69" h="101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8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9" name="Google Shape;2161;p39">
            <a:extLst>
              <a:ext uri="{FF2B5EF4-FFF2-40B4-BE49-F238E27FC236}">
                <a16:creationId xmlns:a16="http://schemas.microsoft.com/office/drawing/2014/main" id="{F72E6DC6-DE0A-49B9-8C3E-871F200F0CB6}"/>
              </a:ext>
            </a:extLst>
          </p:cNvPr>
          <p:cNvSpPr/>
          <p:nvPr/>
        </p:nvSpPr>
        <p:spPr>
          <a:xfrm>
            <a:off x="732233" y="2926253"/>
            <a:ext cx="389424" cy="389424"/>
          </a:xfrm>
          <a:custGeom>
            <a:gdLst>
              <a:gd name="f0" fmla="val w"/>
              <a:gd name="f1" fmla="val h"/>
              <a:gd name="f2" fmla="val 0"/>
              <a:gd name="f3" fmla="val 18881"/>
              <a:gd name="f4" fmla="val 9440"/>
              <a:gd name="f5" fmla="val 4203"/>
              <a:gd name="f6" fmla="val 4237"/>
              <a:gd name="f7" fmla="val 9441"/>
              <a:gd name="f8" fmla="val 13143"/>
              <a:gd name="f9" fmla="val 2102"/>
              <a:gd name="f10" fmla="val 16345"/>
              <a:gd name="f11" fmla="val 5204"/>
              <a:gd name="f12" fmla="val 17880"/>
              <a:gd name="f13" fmla="val 10408"/>
              <a:gd name="f14" fmla="val 4370"/>
              <a:gd name="f15" fmla="val 10108"/>
              <a:gd name="f16" fmla="val 3803"/>
              <a:gd name="f17" fmla="val 9140"/>
              <a:gd name="f18" fmla="val 7973"/>
              <a:gd name="f19" fmla="val 7339"/>
              <a:gd name="f20" fmla="val 3970"/>
              <a:gd name="f21" fmla="val 6172"/>
              <a:gd name="f22" fmla="val 4303"/>
              <a:gd name="f23" fmla="val 5738"/>
              <a:gd name="f24" fmla="val 4329"/>
              <a:gd name="f25" fmla="val 5687"/>
              <a:gd name="f26" fmla="val 4374"/>
              <a:gd name="f27" fmla="val 5665"/>
              <a:gd name="f28" fmla="val 4419"/>
              <a:gd name="f29" fmla="val 4494"/>
              <a:gd name="f30" fmla="val 4570"/>
              <a:gd name="f31" fmla="val 5722"/>
              <a:gd name="f32" fmla="val 5805"/>
              <a:gd name="f33" fmla="val 8173"/>
              <a:gd name="f34" fmla="val 8406"/>
              <a:gd name="f35" fmla="val 4737"/>
              <a:gd name="f36" fmla="val 8573"/>
              <a:gd name="f37" fmla="val 4970"/>
              <a:gd name="f38" fmla="val 5170"/>
              <a:gd name="f39" fmla="val 5337"/>
              <a:gd name="f40" fmla="val 5371"/>
              <a:gd name="f41" fmla="val 8206"/>
              <a:gd name="f42" fmla="val 5471"/>
              <a:gd name="f43" fmla="val 5705"/>
              <a:gd name="f44" fmla="val 5571"/>
              <a:gd name="f45" fmla="val 5604"/>
              <a:gd name="f46" fmla="val 5871"/>
              <a:gd name="f47" fmla="val 5938"/>
              <a:gd name="f48" fmla="val 5971"/>
              <a:gd name="f49" fmla="val 6104"/>
              <a:gd name="f50" fmla="val 6271"/>
              <a:gd name="f51" fmla="val 6505"/>
              <a:gd name="f52" fmla="val 6705"/>
              <a:gd name="f53" fmla="val 6905"/>
              <a:gd name="f54" fmla="val 6969"/>
              <a:gd name="f55" fmla="val 7041"/>
              <a:gd name="f56" fmla="val 7086"/>
              <a:gd name="f57" fmla="val 7134"/>
              <a:gd name="f58" fmla="val 7172"/>
              <a:gd name="f59" fmla="val 7472"/>
              <a:gd name="f60" fmla="val 7672"/>
              <a:gd name="f61" fmla="val 7072"/>
              <a:gd name="f62" fmla="val 18347"/>
              <a:gd name="f63" fmla="val 7272"/>
              <a:gd name="f64" fmla="val 18714"/>
              <a:gd name="f65" fmla="val 8339"/>
              <a:gd name="f66" fmla="val 10541"/>
              <a:gd name="f67" fmla="val 11608"/>
              <a:gd name="f68" fmla="val 12609"/>
              <a:gd name="f69" fmla="val 11809"/>
              <a:gd name="f70" fmla="val 11208"/>
              <a:gd name="f71" fmla="val 6605"/>
              <a:gd name="f72" fmla="val 12075"/>
              <a:gd name="f73" fmla="val 14210"/>
              <a:gd name="f74" fmla="val 15078"/>
              <a:gd name="f75" fmla="val 14477"/>
              <a:gd name="f76" fmla="val 13677"/>
              <a:gd name="f77" fmla="val 16779"/>
              <a:gd name="f78" fmla="val 18880"/>
              <a:gd name="f79" fmla="val 14644"/>
              <a:gd name="f80" fmla="*/ f0 1 18881"/>
              <a:gd name="f81" fmla="*/ f1 1 18881"/>
              <a:gd name="f82" fmla="val f2"/>
              <a:gd name="f83" fmla="val f3"/>
              <a:gd name="f84" fmla="+- f83 0 f82"/>
              <a:gd name="f85" fmla="*/ f84 1 18881"/>
              <a:gd name="f86" fmla="*/ f82 1 f85"/>
              <a:gd name="f87" fmla="*/ f83 1 f85"/>
              <a:gd name="f88" fmla="*/ f86 f80 1"/>
              <a:gd name="f89" fmla="*/ f87 f80 1"/>
              <a:gd name="f90" fmla="*/ f87 f81 1"/>
              <a:gd name="f91" fmla="*/ f86 f8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8" t="f91" r="f89" b="f90"/>
            <a:pathLst>
              <a:path w="18881" h="18881">
                <a:moveTo>
                  <a:pt x="f4" y="f2"/>
                </a:moveTo>
                <a:cubicBezTo>
                  <a:pt x="f5" y="f2"/>
                  <a:pt x="f2" y="f6"/>
                  <a:pt x="f2" y="f7"/>
                </a:cubicBezTo>
                <a:cubicBezTo>
                  <a:pt x="f2" y="f8"/>
                  <a:pt x="f9" y="f10"/>
                  <a:pt x="f11" y="f12"/>
                </a:cubicBezTo>
                <a:lnTo>
                  <a:pt x="f11" y="f13"/>
                </a:lnTo>
                <a:cubicBezTo>
                  <a:pt x="f14" y="f15"/>
                  <a:pt x="f16" y="f17"/>
                  <a:pt x="f16" y="f18"/>
                </a:cubicBezTo>
                <a:cubicBezTo>
                  <a:pt x="f16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27"/>
                  <a:pt x="f30" y="f31"/>
                  <a:pt x="f30" y="f32"/>
                </a:cubicBezTo>
                <a:lnTo>
                  <a:pt x="f30" y="f33"/>
                </a:lnTo>
                <a:cubicBezTo>
                  <a:pt x="f30" y="f34"/>
                  <a:pt x="f35" y="f36"/>
                  <a:pt x="f37" y="f36"/>
                </a:cubicBezTo>
                <a:cubicBezTo>
                  <a:pt x="f38" y="f36"/>
                  <a:pt x="f39" y="f34"/>
                  <a:pt x="f40" y="f41"/>
                </a:cubicBezTo>
                <a:lnTo>
                  <a:pt x="f42" y="f43"/>
                </a:lnTo>
                <a:cubicBezTo>
                  <a:pt x="f42" y="f44"/>
                  <a:pt x="f45" y="f42"/>
                  <a:pt x="f23" y="f42"/>
                </a:cubicBezTo>
                <a:cubicBezTo>
                  <a:pt x="f46" y="f42"/>
                  <a:pt x="f47" y="f45"/>
                  <a:pt x="f48" y="f43"/>
                </a:cubicBezTo>
                <a:lnTo>
                  <a:pt x="f49" y="f41"/>
                </a:lnTo>
                <a:cubicBezTo>
                  <a:pt x="f49" y="f34"/>
                  <a:pt x="f50" y="f36"/>
                  <a:pt x="f51" y="f36"/>
                </a:cubicBezTo>
                <a:cubicBezTo>
                  <a:pt x="f52" y="f36"/>
                  <a:pt x="f53" y="f34"/>
                  <a:pt x="f53" y="f33"/>
                </a:cubicBezTo>
                <a:lnTo>
                  <a:pt x="f53" y="f32"/>
                </a:lnTo>
                <a:cubicBezTo>
                  <a:pt x="f53" y="f31"/>
                  <a:pt x="f54" y="f27"/>
                  <a:pt x="f55" y="f27"/>
                </a:cubicBezTo>
                <a:cubicBezTo>
                  <a:pt x="f56" y="f27"/>
                  <a:pt x="f57" y="f25"/>
                  <a:pt x="f58" y="f23"/>
                </a:cubicBezTo>
                <a:cubicBezTo>
                  <a:pt x="f59" y="f21"/>
                  <a:pt x="f60" y="f19"/>
                  <a:pt x="f60" y="f18"/>
                </a:cubicBezTo>
                <a:cubicBezTo>
                  <a:pt x="f60" y="f17"/>
                  <a:pt x="f61" y="f15"/>
                  <a:pt x="f50" y="f13"/>
                </a:cubicBezTo>
                <a:lnTo>
                  <a:pt x="f50" y="f62"/>
                </a:lnTo>
                <a:cubicBezTo>
                  <a:pt x="f63" y="f64"/>
                  <a:pt x="f65" y="f3"/>
                  <a:pt x="f4" y="f3"/>
                </a:cubicBezTo>
                <a:cubicBezTo>
                  <a:pt x="f66" y="f3"/>
                  <a:pt x="f67" y="f64"/>
                  <a:pt x="f68" y="f62"/>
                </a:cubicBezTo>
                <a:lnTo>
                  <a:pt x="f68" y="f13"/>
                </a:lnTo>
                <a:cubicBezTo>
                  <a:pt x="f69" y="f15"/>
                  <a:pt x="f70" y="f17"/>
                  <a:pt x="f70" y="f18"/>
                </a:cubicBezTo>
                <a:cubicBezTo>
                  <a:pt x="f70" y="f71"/>
                  <a:pt x="f72" y="f42"/>
                  <a:pt x="f8" y="f42"/>
                </a:cubicBezTo>
                <a:cubicBezTo>
                  <a:pt x="f73" y="f42"/>
                  <a:pt x="f74" y="f71"/>
                  <a:pt x="f74" y="f18"/>
                </a:cubicBezTo>
                <a:cubicBezTo>
                  <a:pt x="f74" y="f17"/>
                  <a:pt x="f75" y="f15"/>
                  <a:pt x="f76" y="f13"/>
                </a:cubicBezTo>
                <a:lnTo>
                  <a:pt x="f76" y="f12"/>
                </a:lnTo>
                <a:cubicBezTo>
                  <a:pt x="f77" y="f10"/>
                  <a:pt x="f78" y="f8"/>
                  <a:pt x="f78" y="f7"/>
                </a:cubicBezTo>
                <a:cubicBezTo>
                  <a:pt x="f78" y="f6"/>
                  <a:pt x="f79" y="f2"/>
                  <a:pt x="f4" y="f2"/>
                </a:cubicBezTo>
                <a:close/>
              </a:path>
            </a:pathLst>
          </a:custGeom>
          <a:solidFill>
            <a:srgbClr val="FFF9F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0" name="Google Shape;2162;p39">
            <a:extLst>
              <a:ext uri="{FF2B5EF4-FFF2-40B4-BE49-F238E27FC236}">
                <a16:creationId xmlns:a16="http://schemas.microsoft.com/office/drawing/2014/main" id="{D198A923-CAEB-47F0-A389-5E4DC6B7DBE2}"/>
              </a:ext>
            </a:extLst>
          </p:cNvPr>
          <p:cNvGrpSpPr/>
          <p:nvPr/>
        </p:nvGrpSpPr>
        <p:grpSpPr>
          <a:xfrm>
            <a:off x="8140820" y="3939555"/>
            <a:ext cx="363976" cy="416646"/>
            <a:chOff x="8140820" y="3939555"/>
            <a:chExt cx="363976" cy="416646"/>
          </a:xfrm>
        </p:grpSpPr>
        <p:sp>
          <p:nvSpPr>
            <p:cNvPr id="51" name="Google Shape;2163;p39">
              <a:extLst>
                <a:ext uri="{FF2B5EF4-FFF2-40B4-BE49-F238E27FC236}">
                  <a16:creationId xmlns:a16="http://schemas.microsoft.com/office/drawing/2014/main" id="{E9769548-0CAE-4807-A8CB-8EAE3271D323}"/>
                </a:ext>
              </a:extLst>
            </p:cNvPr>
            <p:cNvSpPr/>
            <p:nvPr/>
          </p:nvSpPr>
          <p:spPr>
            <a:xfrm>
              <a:off x="8140820" y="4023835"/>
              <a:ext cx="363976" cy="282796"/>
            </a:xfrm>
            <a:custGeom>
              <a:gdLst>
                <a:gd name="f0" fmla="val w"/>
                <a:gd name="f1" fmla="val h"/>
                <a:gd name="f2" fmla="val 0"/>
                <a:gd name="f3" fmla="val 17647"/>
                <a:gd name="f4" fmla="val 13711"/>
                <a:gd name="f5" fmla="val 11842"/>
                <a:gd name="f6" fmla="val 1969"/>
                <a:gd name="f7" fmla="val 13877"/>
                <a:gd name="f8" fmla="val 15512"/>
                <a:gd name="f9" fmla="val 3603"/>
                <a:gd name="f10" fmla="val 5672"/>
                <a:gd name="f11" fmla="val 8340"/>
                <a:gd name="f12" fmla="val 10375"/>
                <a:gd name="f13" fmla="val 12009"/>
                <a:gd name="f14" fmla="val 5838"/>
                <a:gd name="f15" fmla="val 3770"/>
                <a:gd name="f16" fmla="val 2135"/>
                <a:gd name="f17" fmla="val 5638"/>
                <a:gd name="f18" fmla="val 1"/>
                <a:gd name="f19" fmla="val 2536"/>
                <a:gd name="f20" fmla="val 8073"/>
                <a:gd name="f21" fmla="val 11175"/>
                <a:gd name="f22" fmla="val 15111"/>
                <a:gd name="f23" fmla="val 17646"/>
                <a:gd name="f24" fmla="*/ f0 1 17647"/>
                <a:gd name="f25" fmla="*/ f1 1 1371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7647"/>
                <a:gd name="f32" fmla="*/ f29 1 1371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7647" h="1371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5" y="f6"/>
                    <a:pt x="f14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" y="f19"/>
                    <a:pt x="f2" y="f10"/>
                  </a:cubicBezTo>
                  <a:lnTo>
                    <a:pt x="f2" y="f20"/>
                  </a:lnTo>
                  <a:cubicBezTo>
                    <a:pt x="f2" y="f21"/>
                    <a:pt x="f19" y="f4"/>
                    <a:pt x="f17" y="f4"/>
                  </a:cubicBezTo>
                  <a:lnTo>
                    <a:pt x="f13" y="f4"/>
                  </a:lnTo>
                  <a:cubicBezTo>
                    <a:pt x="f22" y="f4"/>
                    <a:pt x="f23" y="f21"/>
                    <a:pt x="f23" y="f20"/>
                  </a:cubicBezTo>
                  <a:lnTo>
                    <a:pt x="f23" y="f10"/>
                  </a:lnTo>
                  <a:cubicBezTo>
                    <a:pt x="f23" y="f19"/>
                    <a:pt x="f22" y="f18"/>
                    <a:pt x="f13" y="f18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2164;p39">
              <a:extLst>
                <a:ext uri="{FF2B5EF4-FFF2-40B4-BE49-F238E27FC236}">
                  <a16:creationId xmlns:a16="http://schemas.microsoft.com/office/drawing/2014/main" id="{2D41BC62-B8B6-41FC-ADE5-79ECE731CA13}"/>
                </a:ext>
              </a:extLst>
            </p:cNvPr>
            <p:cNvSpPr/>
            <p:nvPr/>
          </p:nvSpPr>
          <p:spPr>
            <a:xfrm>
              <a:off x="8257086" y="4076130"/>
              <a:ext cx="191987" cy="106673"/>
            </a:xfrm>
            <a:custGeom>
              <a:gdLst>
                <a:gd name="f0" fmla="val w"/>
                <a:gd name="f1" fmla="val h"/>
                <a:gd name="f2" fmla="val 0"/>
                <a:gd name="f3" fmla="val 9308"/>
                <a:gd name="f4" fmla="val 5172"/>
                <a:gd name="f5" fmla="val 1"/>
                <a:gd name="f6" fmla="val 6005"/>
                <a:gd name="f7" fmla="val 568"/>
                <a:gd name="f8" fmla="val 7640"/>
                <a:gd name="f9" fmla="val 835"/>
                <a:gd name="f10" fmla="val 8340"/>
                <a:gd name="f11" fmla="val 1635"/>
                <a:gd name="f12" fmla="val 8740"/>
                <a:gd name="f13" fmla="val 3170"/>
                <a:gd name="f14" fmla="val 9307"/>
                <a:gd name="f15" fmla="val 5171"/>
                <a:gd name="f16" fmla="val 2536"/>
                <a:gd name="f17" fmla="val 1135"/>
                <a:gd name="f18" fmla="val 8173"/>
                <a:gd name="f19" fmla="val 6772"/>
                <a:gd name="f20" fmla="*/ f0 1 9308"/>
                <a:gd name="f21" fmla="*/ f1 1 517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308"/>
                <a:gd name="f28" fmla="*/ f25 1 517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308" h="5172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14" y="f15"/>
                  </a:lnTo>
                  <a:lnTo>
                    <a:pt x="f14" y="f16"/>
                  </a:lnTo>
                  <a:cubicBezTo>
                    <a:pt x="f14" y="f17"/>
                    <a:pt x="f18" y="f5"/>
                    <a:pt x="f19" y="f5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2165;p39">
              <a:extLst>
                <a:ext uri="{FF2B5EF4-FFF2-40B4-BE49-F238E27FC236}">
                  <a16:creationId xmlns:a16="http://schemas.microsoft.com/office/drawing/2014/main" id="{CABEDC5D-C5E5-4461-91E0-924BC89DAB1A}"/>
                </a:ext>
              </a:extLst>
            </p:cNvPr>
            <p:cNvSpPr/>
            <p:nvPr/>
          </p:nvSpPr>
          <p:spPr>
            <a:xfrm>
              <a:off x="8197230" y="4317650"/>
              <a:ext cx="251139" cy="38551"/>
            </a:xfrm>
            <a:custGeom>
              <a:gdLst>
                <a:gd name="f0" fmla="val w"/>
                <a:gd name="f1" fmla="val h"/>
                <a:gd name="f2" fmla="val 0"/>
                <a:gd name="f3" fmla="val 12176"/>
                <a:gd name="f4" fmla="val 1869"/>
                <a:gd name="f5" fmla="val 1368"/>
                <a:gd name="f6" fmla="val 635"/>
                <a:gd name="f7" fmla="val 1"/>
                <a:gd name="f8" fmla="val 601"/>
                <a:gd name="f9" fmla="val 1868"/>
                <a:gd name="f10" fmla="val 11576"/>
                <a:gd name="f11" fmla="val 10808"/>
                <a:gd name="f12" fmla="*/ f0 1 12176"/>
                <a:gd name="f13" fmla="*/ f1 1 186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176"/>
                <a:gd name="f20" fmla="*/ f17 1 186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176" h="186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lnTo>
                    <a:pt x="f3" y="f9"/>
                  </a:lnTo>
                  <a:lnTo>
                    <a:pt x="f3" y="f5"/>
                  </a:lnTo>
                  <a:cubicBezTo>
                    <a:pt x="f3" y="f8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2166;p39">
              <a:extLst>
                <a:ext uri="{FF2B5EF4-FFF2-40B4-BE49-F238E27FC236}">
                  <a16:creationId xmlns:a16="http://schemas.microsoft.com/office/drawing/2014/main" id="{59ABCEE3-5CF9-4F52-928F-92AD7CB3ADB0}"/>
                </a:ext>
              </a:extLst>
            </p:cNvPr>
            <p:cNvSpPr/>
            <p:nvPr/>
          </p:nvSpPr>
          <p:spPr>
            <a:xfrm>
              <a:off x="8230962" y="3939555"/>
              <a:ext cx="183035" cy="104945"/>
            </a:xfrm>
            <a:custGeom>
              <a:gdLst>
                <a:gd name="f0" fmla="val w"/>
                <a:gd name="f1" fmla="val h"/>
                <a:gd name="f2" fmla="val 0"/>
                <a:gd name="f3" fmla="val 8874"/>
                <a:gd name="f4" fmla="val 5088"/>
                <a:gd name="f5" fmla="val 184"/>
                <a:gd name="f6" fmla="val 1"/>
                <a:gd name="f7" fmla="val 142"/>
                <a:gd name="f8" fmla="val 100"/>
                <a:gd name="f9" fmla="val 17"/>
                <a:gd name="f10" fmla="val 67"/>
                <a:gd name="f11" fmla="val 51"/>
                <a:gd name="f12" fmla="val 117"/>
                <a:gd name="f13" fmla="val 217"/>
                <a:gd name="f14" fmla="val 284"/>
                <a:gd name="f15" fmla="val 4470"/>
                <a:gd name="f16" fmla="val 8840"/>
                <a:gd name="f17" fmla="val 8873"/>
                <a:gd name="f18" fmla="val 8807"/>
                <a:gd name="f19" fmla="val 8773"/>
                <a:gd name="f20" fmla="val 8731"/>
                <a:gd name="f21" fmla="val 8694"/>
                <a:gd name="f22" fmla="val 8656"/>
                <a:gd name="f23" fmla="val 8623"/>
                <a:gd name="f24" fmla="val 8606"/>
                <a:gd name="f25" fmla="val 4621"/>
                <a:gd name="f26" fmla="val 300"/>
                <a:gd name="f27" fmla="val 267"/>
                <a:gd name="f28" fmla="val 225"/>
                <a:gd name="f29" fmla="*/ f0 1 8874"/>
                <a:gd name="f30" fmla="*/ f1 1 508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8874"/>
                <a:gd name="f37" fmla="*/ f34 1 508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8874" h="50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4"/>
                  </a:lnTo>
                  <a:lnTo>
                    <a:pt x="f16" y="f14"/>
                  </a:lnTo>
                  <a:cubicBezTo>
                    <a:pt x="f17" y="f13"/>
                    <a:pt x="f17" y="f12"/>
                    <a:pt x="f18" y="f11"/>
                  </a:cubicBezTo>
                  <a:cubicBezTo>
                    <a:pt x="f19" y="f9"/>
                    <a:pt x="f20" y="f6"/>
                    <a:pt x="f21" y="f6"/>
                  </a:cubicBezTo>
                  <a:cubicBezTo>
                    <a:pt x="f22" y="f6"/>
                    <a:pt x="f23" y="f9"/>
                    <a:pt x="f24" y="f11"/>
                  </a:cubicBezTo>
                  <a:lnTo>
                    <a:pt x="f15" y="f25"/>
                  </a:lnTo>
                  <a:lnTo>
                    <a:pt x="f26" y="f11"/>
                  </a:ln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2167;p39">
            <a:extLst>
              <a:ext uri="{FF2B5EF4-FFF2-40B4-BE49-F238E27FC236}">
                <a16:creationId xmlns:a16="http://schemas.microsoft.com/office/drawing/2014/main" id="{5B841EA5-7389-4192-B382-F19D5DFA403D}"/>
              </a:ext>
            </a:extLst>
          </p:cNvPr>
          <p:cNvGrpSpPr/>
          <p:nvPr/>
        </p:nvGrpSpPr>
        <p:grpSpPr>
          <a:xfrm>
            <a:off x="738423" y="3998186"/>
            <a:ext cx="377025" cy="323396"/>
            <a:chOff x="738423" y="3998186"/>
            <a:chExt cx="377025" cy="323396"/>
          </a:xfrm>
        </p:grpSpPr>
        <p:sp>
          <p:nvSpPr>
            <p:cNvPr id="56" name="Google Shape;2168;p39">
              <a:extLst>
                <a:ext uri="{FF2B5EF4-FFF2-40B4-BE49-F238E27FC236}">
                  <a16:creationId xmlns:a16="http://schemas.microsoft.com/office/drawing/2014/main" id="{42DD226B-6D48-4278-A244-BCB91A9AE53D}"/>
                </a:ext>
              </a:extLst>
            </p:cNvPr>
            <p:cNvSpPr/>
            <p:nvPr/>
          </p:nvSpPr>
          <p:spPr>
            <a:xfrm>
              <a:off x="839565" y="4284412"/>
              <a:ext cx="174092" cy="37170"/>
            </a:xfrm>
            <a:custGeom>
              <a:gdLst>
                <a:gd name="f0" fmla="val w"/>
                <a:gd name="f1" fmla="val h"/>
                <a:gd name="f2" fmla="val 0"/>
                <a:gd name="f3" fmla="val 8441"/>
                <a:gd name="f4" fmla="val 1802"/>
                <a:gd name="f5" fmla="val 1368"/>
                <a:gd name="f6" fmla="val 1"/>
                <a:gd name="f7" fmla="val 601"/>
                <a:gd name="f8" fmla="val 1335"/>
                <a:gd name="f9" fmla="val 8440"/>
                <a:gd name="f10" fmla="val 7840"/>
                <a:gd name="f11" fmla="val 7106"/>
                <a:gd name="f12" fmla="*/ f0 1 8441"/>
                <a:gd name="f13" fmla="*/ f1 1 180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8441"/>
                <a:gd name="f20" fmla="*/ f17 1 180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8441" h="180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2169;p39">
              <a:extLst>
                <a:ext uri="{FF2B5EF4-FFF2-40B4-BE49-F238E27FC236}">
                  <a16:creationId xmlns:a16="http://schemas.microsoft.com/office/drawing/2014/main" id="{C5FB7B94-1EE4-4F67-BFDF-434066FEB0B5}"/>
                </a:ext>
              </a:extLst>
            </p:cNvPr>
            <p:cNvSpPr/>
            <p:nvPr/>
          </p:nvSpPr>
          <p:spPr>
            <a:xfrm>
              <a:off x="878098" y="4264468"/>
              <a:ext cx="97045" cy="13780"/>
            </a:xfrm>
            <a:custGeom>
              <a:gdLst>
                <a:gd name="f0" fmla="val w"/>
                <a:gd name="f1" fmla="val h"/>
                <a:gd name="f2" fmla="val 0"/>
                <a:gd name="f3" fmla="val 4705"/>
                <a:gd name="f4" fmla="val 668"/>
                <a:gd name="f5" fmla="val 1"/>
                <a:gd name="f6" fmla="val 4704"/>
                <a:gd name="f7" fmla="*/ f0 1 4705"/>
                <a:gd name="f8" fmla="*/ f1 1 66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05"/>
                <a:gd name="f15" fmla="*/ f12 1 66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05" h="668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2170;p39">
              <a:extLst>
                <a:ext uri="{FF2B5EF4-FFF2-40B4-BE49-F238E27FC236}">
                  <a16:creationId xmlns:a16="http://schemas.microsoft.com/office/drawing/2014/main" id="{88A8B793-8FAA-4920-A50C-CCB9107168D9}"/>
                </a:ext>
              </a:extLst>
            </p:cNvPr>
            <p:cNvSpPr/>
            <p:nvPr/>
          </p:nvSpPr>
          <p:spPr>
            <a:xfrm>
              <a:off x="756986" y="4025024"/>
              <a:ext cx="339196" cy="205712"/>
            </a:xfrm>
            <a:custGeom>
              <a:gdLst>
                <a:gd name="f0" fmla="val w"/>
                <a:gd name="f1" fmla="val h"/>
                <a:gd name="f2" fmla="val 0"/>
                <a:gd name="f3" fmla="val 16446"/>
                <a:gd name="f4" fmla="val 9974"/>
                <a:gd name="f5" fmla="val 935"/>
                <a:gd name="f6" fmla="val 401"/>
                <a:gd name="f7" fmla="val 1"/>
                <a:gd name="f8" fmla="val 434"/>
                <a:gd name="f9" fmla="val 934"/>
                <a:gd name="f10" fmla="val 9040"/>
                <a:gd name="f11" fmla="val 9574"/>
                <a:gd name="f12" fmla="val 15545"/>
                <a:gd name="f13" fmla="val 16046"/>
                <a:gd name="f14" fmla="*/ f0 1 16446"/>
                <a:gd name="f15" fmla="*/ f1 1 997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6446"/>
                <a:gd name="f22" fmla="*/ f19 1 997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446" h="997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4"/>
                    <a:pt x="f5" y="f4"/>
                  </a:cubicBezTo>
                  <a:lnTo>
                    <a:pt x="f12" y="f4"/>
                  </a:lnTo>
                  <a:cubicBezTo>
                    <a:pt x="f13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2171;p39">
              <a:extLst>
                <a:ext uri="{FF2B5EF4-FFF2-40B4-BE49-F238E27FC236}">
                  <a16:creationId xmlns:a16="http://schemas.microsoft.com/office/drawing/2014/main" id="{731C944A-15A2-4E4E-BD3C-328A1E6D5A09}"/>
                </a:ext>
              </a:extLst>
            </p:cNvPr>
            <p:cNvSpPr/>
            <p:nvPr/>
          </p:nvSpPr>
          <p:spPr>
            <a:xfrm>
              <a:off x="738423" y="3998186"/>
              <a:ext cx="377025" cy="259378"/>
            </a:xfrm>
            <a:custGeom>
              <a:gdLst>
                <a:gd name="f0" fmla="val w"/>
                <a:gd name="f1" fmla="val h"/>
                <a:gd name="f2" fmla="val 0"/>
                <a:gd name="f3" fmla="val 18280"/>
                <a:gd name="f4" fmla="val 12576"/>
                <a:gd name="f5" fmla="val 16445"/>
                <a:gd name="f6" fmla="val 1001"/>
                <a:gd name="f7" fmla="val 17113"/>
                <a:gd name="f8" fmla="val 17680"/>
                <a:gd name="f9" fmla="val 1535"/>
                <a:gd name="f10" fmla="val 2235"/>
                <a:gd name="f11" fmla="val 10341"/>
                <a:gd name="f12" fmla="val 11041"/>
                <a:gd name="f13" fmla="val 11575"/>
                <a:gd name="f14" fmla="val 1835"/>
                <a:gd name="f15" fmla="val 1134"/>
                <a:gd name="f16" fmla="val 601"/>
                <a:gd name="f17" fmla="val 768"/>
                <a:gd name="f18" fmla="val 334"/>
                <a:gd name="f19" fmla="val 767"/>
                <a:gd name="f20" fmla="val 11809"/>
                <a:gd name="f21" fmla="val 12242"/>
                <a:gd name="f22" fmla="val 17513"/>
                <a:gd name="f23" fmla="val 17913"/>
                <a:gd name="f24" fmla="*/ f0 1 18280"/>
                <a:gd name="f25" fmla="*/ f1 1 12576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8280"/>
                <a:gd name="f32" fmla="*/ f29 1 12576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8280" h="1257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5" y="f6"/>
                    <a:pt x="f14" y="f6"/>
                  </a:cubicBezTo>
                  <a:close/>
                  <a:moveTo>
                    <a:pt x="f17" y="f2"/>
                  </a:moveTo>
                  <a:cubicBezTo>
                    <a:pt x="f18" y="f2"/>
                    <a:pt x="f2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18" y="f4"/>
                    <a:pt x="f17" y="f4"/>
                  </a:cubicBezTo>
                  <a:lnTo>
                    <a:pt x="f22" y="f4"/>
                  </a:lnTo>
                  <a:cubicBezTo>
                    <a:pt x="f23" y="f4"/>
                    <a:pt x="f3" y="f21"/>
                    <a:pt x="f3" y="f20"/>
                  </a:cubicBezTo>
                  <a:lnTo>
                    <a:pt x="f3" y="f19"/>
                  </a:lnTo>
                  <a:cubicBezTo>
                    <a:pt x="f3" y="f1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FFF9F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0" name="Freeform 5">
            <a:extLst>
              <a:ext uri="{FF2B5EF4-FFF2-40B4-BE49-F238E27FC236}">
                <a16:creationId xmlns:a16="http://schemas.microsoft.com/office/drawing/2014/main" id="{3C77C7A4-6642-41B2-823C-B8ABCCC5A9F3}"/>
              </a:ext>
            </a:extLst>
          </p:cNvPr>
          <p:cNvSpPr/>
          <p:nvPr/>
        </p:nvSpPr>
        <p:spPr>
          <a:xfrm>
            <a:off x="4038603" y="3702048"/>
            <a:ext cx="1096959" cy="64294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0"/>
              <a:gd name="f7" fmla="val 170"/>
              <a:gd name="f8" fmla="val 289"/>
              <a:gd name="f9" fmla="val 168"/>
              <a:gd name="f10" fmla="val 256"/>
              <a:gd name="f11" fmla="val 223"/>
              <a:gd name="f12" fmla="val 190"/>
              <a:gd name="f13" fmla="val 167"/>
              <a:gd name="f14" fmla="val 171"/>
              <a:gd name="f15" fmla="val 155"/>
              <a:gd name="f16" fmla="val 160"/>
              <a:gd name="f17" fmla="val 150"/>
              <a:gd name="f18" fmla="val 153"/>
              <a:gd name="f19" fmla="val 146"/>
              <a:gd name="f20" fmla="val 145"/>
              <a:gd name="f21" fmla="val 143"/>
              <a:gd name="f22" fmla="val 138"/>
              <a:gd name="f23" fmla="val 140"/>
              <a:gd name="f24" fmla="val 137"/>
              <a:gd name="f25" fmla="val 141"/>
              <a:gd name="f26" fmla="val 136"/>
              <a:gd name="f27" fmla="val 135"/>
              <a:gd name="f28" fmla="val 144"/>
              <a:gd name="f29" fmla="val 151"/>
              <a:gd name="f30" fmla="val 158"/>
              <a:gd name="f31" fmla="val 161"/>
              <a:gd name="f32" fmla="val 142"/>
              <a:gd name="f33" fmla="val 110"/>
              <a:gd name="f34" fmla="val 84"/>
              <a:gd name="f35" fmla="val 169"/>
              <a:gd name="f36" fmla="val 59"/>
              <a:gd name="f37" fmla="val 56"/>
              <a:gd name="f38" fmla="val 51"/>
              <a:gd name="f39" fmla="val 165"/>
              <a:gd name="f40" fmla="val 49"/>
              <a:gd name="f41" fmla="val 162"/>
              <a:gd name="f42" fmla="val 36"/>
              <a:gd name="f43" fmla="val 22"/>
              <a:gd name="f44" fmla="val 114"/>
              <a:gd name="f45" fmla="val 10"/>
              <a:gd name="f46" fmla="val 89"/>
              <a:gd name="f47" fmla="val 68"/>
              <a:gd name="f48" fmla="val 5"/>
              <a:gd name="f49" fmla="val 55"/>
              <a:gd name="f50" fmla="val 27"/>
              <a:gd name="f51" fmla="val 48"/>
              <a:gd name="f52" fmla="val 53"/>
              <a:gd name="f53" fmla="val 40"/>
              <a:gd name="f54" fmla="val 79"/>
              <a:gd name="f55" fmla="val 35"/>
              <a:gd name="f56" fmla="val 105"/>
              <a:gd name="f57" fmla="val 28"/>
              <a:gd name="f58" fmla="val 115"/>
              <a:gd name="f59" fmla="val 25"/>
              <a:gd name="f60" fmla="val 121"/>
              <a:gd name="f61" fmla="val 23"/>
              <a:gd name="f62" fmla="val 21"/>
              <a:gd name="f63" fmla="val 20"/>
              <a:gd name="f64" fmla="val 18"/>
              <a:gd name="f65" fmla="val 13"/>
              <a:gd name="f66" fmla="val 99"/>
              <a:gd name="f67" fmla="val 8"/>
              <a:gd name="f68" fmla="val 85"/>
              <a:gd name="f69" fmla="val 1"/>
              <a:gd name="f70" fmla="val 90"/>
              <a:gd name="f71" fmla="val 93"/>
              <a:gd name="f72" fmla="val 96"/>
              <a:gd name="f73" fmla="val 3"/>
              <a:gd name="f74" fmla="val 184"/>
              <a:gd name="f75" fmla="val 6"/>
              <a:gd name="f76" fmla="val 228"/>
              <a:gd name="f77" fmla="val 9"/>
              <a:gd name="f78" fmla="val 235"/>
              <a:gd name="f79" fmla="val 242"/>
              <a:gd name="f80" fmla="val 12"/>
              <a:gd name="f81" fmla="val 248"/>
              <a:gd name="f82" fmla="val 15"/>
              <a:gd name="f83" fmla="val 258"/>
              <a:gd name="f84" fmla="val 249"/>
              <a:gd name="f85" fmla="val 32"/>
              <a:gd name="f86" fmla="val 240"/>
              <a:gd name="f87" fmla="val 38"/>
              <a:gd name="f88" fmla="val 229"/>
              <a:gd name="f89" fmla="val 42"/>
              <a:gd name="f90" fmla="val 218"/>
              <a:gd name="f91" fmla="val 46"/>
              <a:gd name="f92" fmla="val 197"/>
              <a:gd name="f93" fmla="val 176"/>
              <a:gd name="f94" fmla="val 66"/>
              <a:gd name="f95" fmla="val 149"/>
              <a:gd name="f96" fmla="val 73"/>
              <a:gd name="f97" fmla="val 76"/>
              <a:gd name="f98" fmla="val 82"/>
              <a:gd name="f99" fmla="val 152"/>
              <a:gd name="f100" fmla="val 92"/>
              <a:gd name="f101" fmla="val 182"/>
              <a:gd name="f102" fmla="val 108"/>
              <a:gd name="f103" fmla="val 212"/>
              <a:gd name="f104" fmla="val 124"/>
              <a:gd name="f105" fmla="val 148"/>
              <a:gd name="f106" fmla="val 274"/>
              <a:gd name="f107" fmla="val 157"/>
              <a:gd name="f108" fmla="val 166"/>
              <a:gd name="f109" fmla="val 134"/>
              <a:gd name="f110" fmla="val 113"/>
              <a:gd name="f111" fmla="val 109"/>
              <a:gd name="f112" fmla="val 112"/>
              <a:gd name="f113" fmla="val 118"/>
              <a:gd name="f114" fmla="val 75"/>
              <a:gd name="f115" fmla="val 83"/>
              <a:gd name="f116" fmla="val 86"/>
              <a:gd name="f117" fmla="val 102"/>
              <a:gd name="f118" fmla="val 97"/>
              <a:gd name="f119" fmla="val 100"/>
              <a:gd name="f120" fmla="val 94"/>
              <a:gd name="f121" fmla="val 88"/>
              <a:gd name="f122" fmla="+- 0 0 -90"/>
              <a:gd name="f123" fmla="*/ f3 1 290"/>
              <a:gd name="f124" fmla="*/ f4 1 170"/>
              <a:gd name="f125" fmla="val f5"/>
              <a:gd name="f126" fmla="val f6"/>
              <a:gd name="f127" fmla="val f7"/>
              <a:gd name="f128" fmla="*/ f122 f0 1"/>
              <a:gd name="f129" fmla="+- f127 0 f125"/>
              <a:gd name="f130" fmla="+- f126 0 f125"/>
              <a:gd name="f131" fmla="*/ f128 1 f2"/>
              <a:gd name="f132" fmla="*/ f130 1 290"/>
              <a:gd name="f133" fmla="*/ f129 1 170"/>
              <a:gd name="f134" fmla="*/ 289 f130 1"/>
              <a:gd name="f135" fmla="*/ 168 f129 1"/>
              <a:gd name="f136" fmla="*/ 190 f130 1"/>
              <a:gd name="f137" fmla="*/ 167 f129 1"/>
              <a:gd name="f138" fmla="*/ 160 f130 1"/>
              <a:gd name="f139" fmla="*/ 150 f129 1"/>
              <a:gd name="f140" fmla="*/ 138 f130 1"/>
              <a:gd name="f141" fmla="*/ 140 f129 1"/>
              <a:gd name="f142" fmla="*/ 135 f130 1"/>
              <a:gd name="f143" fmla="*/ 144 f129 1"/>
              <a:gd name="f144" fmla="*/ 161 f130 1"/>
              <a:gd name="f145" fmla="*/ 59 f130 1"/>
              <a:gd name="f146" fmla="*/ 169 f129 1"/>
              <a:gd name="f147" fmla="*/ 49 f130 1"/>
              <a:gd name="f148" fmla="*/ 162 f129 1"/>
              <a:gd name="f149" fmla="*/ 10 f130 1"/>
              <a:gd name="f150" fmla="*/ 89 f129 1"/>
              <a:gd name="f151" fmla="*/ 27 f130 1"/>
              <a:gd name="f152" fmla="*/ 48 f129 1"/>
              <a:gd name="f153" fmla="*/ 105 f130 1"/>
              <a:gd name="f154" fmla="*/ 28 f129 1"/>
              <a:gd name="f155" fmla="*/ 121 f130 1"/>
              <a:gd name="f156" fmla="*/ 23 f129 1"/>
              <a:gd name="f157" fmla="*/ 18 f129 1"/>
              <a:gd name="f158" fmla="*/ 85 f130 1"/>
              <a:gd name="f159" fmla="*/ 1 f129 1"/>
              <a:gd name="f160" fmla="*/ 96 f130 1"/>
              <a:gd name="f161" fmla="*/ 0 f129 1"/>
              <a:gd name="f162" fmla="*/ 228 f130 1"/>
              <a:gd name="f163" fmla="*/ 9 f129 1"/>
              <a:gd name="f164" fmla="*/ 248 f130 1"/>
              <a:gd name="f165" fmla="*/ 15 f129 1"/>
              <a:gd name="f166" fmla="*/ 249 f130 1"/>
              <a:gd name="f167" fmla="*/ 32 f129 1"/>
              <a:gd name="f168" fmla="*/ 218 f130 1"/>
              <a:gd name="f169" fmla="*/ 46 f129 1"/>
              <a:gd name="f170" fmla="*/ 155 f130 1"/>
              <a:gd name="f171" fmla="*/ 66 f129 1"/>
              <a:gd name="f172" fmla="*/ 137 f130 1"/>
              <a:gd name="f173" fmla="*/ 76 f129 1"/>
              <a:gd name="f174" fmla="*/ 152 f130 1"/>
              <a:gd name="f175" fmla="*/ 92 f129 1"/>
              <a:gd name="f176" fmla="*/ 242 f130 1"/>
              <a:gd name="f177" fmla="*/ 290 f130 1"/>
              <a:gd name="f178" fmla="*/ 165 f129 1"/>
              <a:gd name="f179" fmla="*/ 134 f129 1"/>
              <a:gd name="f180" fmla="*/ 99 f130 1"/>
              <a:gd name="f181" fmla="*/ 114 f129 1"/>
              <a:gd name="f182" fmla="*/ 75 f130 1"/>
              <a:gd name="f183" fmla="*/ 83 f129 1"/>
              <a:gd name="f184" fmla="*/ 97 f130 1"/>
              <a:gd name="f185" fmla="*/ 100 f129 1"/>
              <a:gd name="f186" fmla="+- f131 0 f1"/>
              <a:gd name="f187" fmla="*/ f134 1 290"/>
              <a:gd name="f188" fmla="*/ f135 1 170"/>
              <a:gd name="f189" fmla="*/ f136 1 290"/>
              <a:gd name="f190" fmla="*/ f137 1 170"/>
              <a:gd name="f191" fmla="*/ f138 1 290"/>
              <a:gd name="f192" fmla="*/ f139 1 170"/>
              <a:gd name="f193" fmla="*/ f140 1 290"/>
              <a:gd name="f194" fmla="*/ f141 1 170"/>
              <a:gd name="f195" fmla="*/ f142 1 290"/>
              <a:gd name="f196" fmla="*/ f143 1 170"/>
              <a:gd name="f197" fmla="*/ f144 1 290"/>
              <a:gd name="f198" fmla="*/ f145 1 290"/>
              <a:gd name="f199" fmla="*/ f146 1 170"/>
              <a:gd name="f200" fmla="*/ f147 1 290"/>
              <a:gd name="f201" fmla="*/ f148 1 170"/>
              <a:gd name="f202" fmla="*/ f149 1 290"/>
              <a:gd name="f203" fmla="*/ f150 1 170"/>
              <a:gd name="f204" fmla="*/ f151 1 290"/>
              <a:gd name="f205" fmla="*/ f152 1 170"/>
              <a:gd name="f206" fmla="*/ f153 1 290"/>
              <a:gd name="f207" fmla="*/ f154 1 170"/>
              <a:gd name="f208" fmla="*/ f155 1 290"/>
              <a:gd name="f209" fmla="*/ f156 1 170"/>
              <a:gd name="f210" fmla="*/ f157 1 170"/>
              <a:gd name="f211" fmla="*/ f158 1 290"/>
              <a:gd name="f212" fmla="*/ f159 1 170"/>
              <a:gd name="f213" fmla="*/ f160 1 290"/>
              <a:gd name="f214" fmla="*/ f161 1 170"/>
              <a:gd name="f215" fmla="*/ f162 1 290"/>
              <a:gd name="f216" fmla="*/ f163 1 170"/>
              <a:gd name="f217" fmla="*/ f164 1 290"/>
              <a:gd name="f218" fmla="*/ f165 1 170"/>
              <a:gd name="f219" fmla="*/ f166 1 290"/>
              <a:gd name="f220" fmla="*/ f167 1 170"/>
              <a:gd name="f221" fmla="*/ f168 1 290"/>
              <a:gd name="f222" fmla="*/ f169 1 170"/>
              <a:gd name="f223" fmla="*/ f170 1 290"/>
              <a:gd name="f224" fmla="*/ f171 1 170"/>
              <a:gd name="f225" fmla="*/ f172 1 290"/>
              <a:gd name="f226" fmla="*/ f173 1 170"/>
              <a:gd name="f227" fmla="*/ f174 1 290"/>
              <a:gd name="f228" fmla="*/ f175 1 170"/>
              <a:gd name="f229" fmla="*/ f176 1 290"/>
              <a:gd name="f230" fmla="*/ f177 1 290"/>
              <a:gd name="f231" fmla="*/ f178 1 170"/>
              <a:gd name="f232" fmla="*/ f179 1 170"/>
              <a:gd name="f233" fmla="*/ f180 1 290"/>
              <a:gd name="f234" fmla="*/ f181 1 170"/>
              <a:gd name="f235" fmla="*/ f182 1 290"/>
              <a:gd name="f236" fmla="*/ f183 1 170"/>
              <a:gd name="f237" fmla="*/ f184 1 290"/>
              <a:gd name="f238" fmla="*/ f185 1 170"/>
              <a:gd name="f239" fmla="*/ 0 1 f132"/>
              <a:gd name="f240" fmla="*/ f126 1 f132"/>
              <a:gd name="f241" fmla="*/ 0 1 f133"/>
              <a:gd name="f242" fmla="*/ f127 1 f133"/>
              <a:gd name="f243" fmla="*/ f187 1 f132"/>
              <a:gd name="f244" fmla="*/ f188 1 f133"/>
              <a:gd name="f245" fmla="*/ f189 1 f132"/>
              <a:gd name="f246" fmla="*/ f190 1 f133"/>
              <a:gd name="f247" fmla="*/ f191 1 f132"/>
              <a:gd name="f248" fmla="*/ f192 1 f133"/>
              <a:gd name="f249" fmla="*/ f193 1 f132"/>
              <a:gd name="f250" fmla="*/ f194 1 f133"/>
              <a:gd name="f251" fmla="*/ f195 1 f132"/>
              <a:gd name="f252" fmla="*/ f196 1 f133"/>
              <a:gd name="f253" fmla="*/ f197 1 f132"/>
              <a:gd name="f254" fmla="*/ f198 1 f132"/>
              <a:gd name="f255" fmla="*/ f199 1 f133"/>
              <a:gd name="f256" fmla="*/ f200 1 f132"/>
              <a:gd name="f257" fmla="*/ f201 1 f133"/>
              <a:gd name="f258" fmla="*/ f202 1 f132"/>
              <a:gd name="f259" fmla="*/ f203 1 f133"/>
              <a:gd name="f260" fmla="*/ f204 1 f132"/>
              <a:gd name="f261" fmla="*/ f205 1 f133"/>
              <a:gd name="f262" fmla="*/ f206 1 f132"/>
              <a:gd name="f263" fmla="*/ f207 1 f133"/>
              <a:gd name="f264" fmla="*/ f208 1 f132"/>
              <a:gd name="f265" fmla="*/ f209 1 f133"/>
              <a:gd name="f266" fmla="*/ f210 1 f133"/>
              <a:gd name="f267" fmla="*/ f211 1 f132"/>
              <a:gd name="f268" fmla="*/ f212 1 f133"/>
              <a:gd name="f269" fmla="*/ f213 1 f132"/>
              <a:gd name="f270" fmla="*/ f214 1 f133"/>
              <a:gd name="f271" fmla="*/ f215 1 f132"/>
              <a:gd name="f272" fmla="*/ f216 1 f133"/>
              <a:gd name="f273" fmla="*/ f217 1 f132"/>
              <a:gd name="f274" fmla="*/ f218 1 f133"/>
              <a:gd name="f275" fmla="*/ f219 1 f132"/>
              <a:gd name="f276" fmla="*/ f220 1 f133"/>
              <a:gd name="f277" fmla="*/ f221 1 f132"/>
              <a:gd name="f278" fmla="*/ f222 1 f133"/>
              <a:gd name="f279" fmla="*/ f223 1 f132"/>
              <a:gd name="f280" fmla="*/ f224 1 f133"/>
              <a:gd name="f281" fmla="*/ f225 1 f132"/>
              <a:gd name="f282" fmla="*/ f226 1 f133"/>
              <a:gd name="f283" fmla="*/ f227 1 f132"/>
              <a:gd name="f284" fmla="*/ f228 1 f133"/>
              <a:gd name="f285" fmla="*/ f229 1 f132"/>
              <a:gd name="f286" fmla="*/ f230 1 f132"/>
              <a:gd name="f287" fmla="*/ f231 1 f133"/>
              <a:gd name="f288" fmla="*/ f232 1 f133"/>
              <a:gd name="f289" fmla="*/ f233 1 f132"/>
              <a:gd name="f290" fmla="*/ f234 1 f133"/>
              <a:gd name="f291" fmla="*/ f235 1 f132"/>
              <a:gd name="f292" fmla="*/ f236 1 f133"/>
              <a:gd name="f293" fmla="*/ f237 1 f132"/>
              <a:gd name="f294" fmla="*/ f238 1 f133"/>
              <a:gd name="f295" fmla="*/ f239 f123 1"/>
              <a:gd name="f296" fmla="*/ f240 f123 1"/>
              <a:gd name="f297" fmla="*/ f242 f124 1"/>
              <a:gd name="f298" fmla="*/ f241 f124 1"/>
              <a:gd name="f299" fmla="*/ f243 f123 1"/>
              <a:gd name="f300" fmla="*/ f244 f124 1"/>
              <a:gd name="f301" fmla="*/ f245 f123 1"/>
              <a:gd name="f302" fmla="*/ f246 f124 1"/>
              <a:gd name="f303" fmla="*/ f247 f123 1"/>
              <a:gd name="f304" fmla="*/ f248 f124 1"/>
              <a:gd name="f305" fmla="*/ f249 f123 1"/>
              <a:gd name="f306" fmla="*/ f250 f124 1"/>
              <a:gd name="f307" fmla="*/ f251 f123 1"/>
              <a:gd name="f308" fmla="*/ f252 f124 1"/>
              <a:gd name="f309" fmla="*/ f253 f123 1"/>
              <a:gd name="f310" fmla="*/ f254 f123 1"/>
              <a:gd name="f311" fmla="*/ f255 f124 1"/>
              <a:gd name="f312" fmla="*/ f256 f123 1"/>
              <a:gd name="f313" fmla="*/ f257 f124 1"/>
              <a:gd name="f314" fmla="*/ f258 f123 1"/>
              <a:gd name="f315" fmla="*/ f259 f124 1"/>
              <a:gd name="f316" fmla="*/ f260 f123 1"/>
              <a:gd name="f317" fmla="*/ f261 f124 1"/>
              <a:gd name="f318" fmla="*/ f262 f123 1"/>
              <a:gd name="f319" fmla="*/ f263 f124 1"/>
              <a:gd name="f320" fmla="*/ f264 f123 1"/>
              <a:gd name="f321" fmla="*/ f265 f124 1"/>
              <a:gd name="f322" fmla="*/ f266 f124 1"/>
              <a:gd name="f323" fmla="*/ f267 f123 1"/>
              <a:gd name="f324" fmla="*/ f268 f124 1"/>
              <a:gd name="f325" fmla="*/ f269 f123 1"/>
              <a:gd name="f326" fmla="*/ f270 f124 1"/>
              <a:gd name="f327" fmla="*/ f271 f123 1"/>
              <a:gd name="f328" fmla="*/ f272 f124 1"/>
              <a:gd name="f329" fmla="*/ f273 f123 1"/>
              <a:gd name="f330" fmla="*/ f274 f124 1"/>
              <a:gd name="f331" fmla="*/ f275 f123 1"/>
              <a:gd name="f332" fmla="*/ f276 f124 1"/>
              <a:gd name="f333" fmla="*/ f277 f123 1"/>
              <a:gd name="f334" fmla="*/ f278 f124 1"/>
              <a:gd name="f335" fmla="*/ f279 f123 1"/>
              <a:gd name="f336" fmla="*/ f280 f124 1"/>
              <a:gd name="f337" fmla="*/ f281 f123 1"/>
              <a:gd name="f338" fmla="*/ f282 f124 1"/>
              <a:gd name="f339" fmla="*/ f283 f123 1"/>
              <a:gd name="f340" fmla="*/ f284 f124 1"/>
              <a:gd name="f341" fmla="*/ f285 f123 1"/>
              <a:gd name="f342" fmla="*/ f286 f123 1"/>
              <a:gd name="f343" fmla="*/ f287 f124 1"/>
              <a:gd name="f344" fmla="*/ f288 f124 1"/>
              <a:gd name="f345" fmla="*/ f289 f123 1"/>
              <a:gd name="f346" fmla="*/ f290 f124 1"/>
              <a:gd name="f347" fmla="*/ f291 f123 1"/>
              <a:gd name="f348" fmla="*/ f292 f124 1"/>
              <a:gd name="f349" fmla="*/ f293 f123 1"/>
              <a:gd name="f350" fmla="*/ f294 f12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6">
                <a:pos x="f299" y="f300"/>
              </a:cxn>
              <a:cxn ang="f186">
                <a:pos x="f301" y="f302"/>
              </a:cxn>
              <a:cxn ang="f186">
                <a:pos x="f303" y="f304"/>
              </a:cxn>
              <a:cxn ang="f186">
                <a:pos x="f305" y="f306"/>
              </a:cxn>
              <a:cxn ang="f186">
                <a:pos x="f307" y="f308"/>
              </a:cxn>
              <a:cxn ang="f186">
                <a:pos x="f309" y="f300"/>
              </a:cxn>
              <a:cxn ang="f186">
                <a:pos x="f307" y="f300"/>
              </a:cxn>
              <a:cxn ang="f186">
                <a:pos x="f310" y="f311"/>
              </a:cxn>
              <a:cxn ang="f186">
                <a:pos x="f312" y="f313"/>
              </a:cxn>
              <a:cxn ang="f186">
                <a:pos x="f314" y="f315"/>
              </a:cxn>
              <a:cxn ang="f186">
                <a:pos x="f316" y="f317"/>
              </a:cxn>
              <a:cxn ang="f186">
                <a:pos x="f318" y="f319"/>
              </a:cxn>
              <a:cxn ang="f186">
                <a:pos x="f320" y="f321"/>
              </a:cxn>
              <a:cxn ang="f186">
                <a:pos x="f320" y="f322"/>
              </a:cxn>
              <a:cxn ang="f186">
                <a:pos x="f323" y="f324"/>
              </a:cxn>
              <a:cxn ang="f186">
                <a:pos x="f325" y="f326"/>
              </a:cxn>
              <a:cxn ang="f186">
                <a:pos x="f327" y="f328"/>
              </a:cxn>
              <a:cxn ang="f186">
                <a:pos x="f329" y="f330"/>
              </a:cxn>
              <a:cxn ang="f186">
                <a:pos x="f331" y="f332"/>
              </a:cxn>
              <a:cxn ang="f186">
                <a:pos x="f333" y="f334"/>
              </a:cxn>
              <a:cxn ang="f186">
                <a:pos x="f335" y="f336"/>
              </a:cxn>
              <a:cxn ang="f186">
                <a:pos x="f337" y="f338"/>
              </a:cxn>
              <a:cxn ang="f186">
                <a:pos x="f339" y="f340"/>
              </a:cxn>
              <a:cxn ang="f186">
                <a:pos x="f341" y="f306"/>
              </a:cxn>
              <a:cxn ang="f186">
                <a:pos x="f342" y="f343"/>
              </a:cxn>
              <a:cxn ang="f186">
                <a:pos x="f299" y="f300"/>
              </a:cxn>
              <a:cxn ang="f186">
                <a:pos x="f337" y="f344"/>
              </a:cxn>
              <a:cxn ang="f186">
                <a:pos x="f345" y="f346"/>
              </a:cxn>
              <a:cxn ang="f186">
                <a:pos x="f337" y="f344"/>
              </a:cxn>
              <a:cxn ang="f186">
                <a:pos x="f347" y="f348"/>
              </a:cxn>
              <a:cxn ang="f186">
                <a:pos x="f349" y="f350"/>
              </a:cxn>
              <a:cxn ang="f186">
                <a:pos x="f347" y="f348"/>
              </a:cxn>
            </a:cxnLst>
            <a:rect l="f295" t="f298" r="f296" b="f297"/>
            <a:pathLst>
              <a:path w="290" h="170">
                <a:moveTo>
                  <a:pt x="f8" y="f9"/>
                </a:moveTo>
                <a:cubicBezTo>
                  <a:pt x="f10" y="f9"/>
                  <a:pt x="f11" y="f7"/>
                  <a:pt x="f12" y="f13"/>
                </a:cubicBezTo>
                <a:cubicBezTo>
                  <a:pt x="f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1"/>
                  <a:pt x="f27" y="f28"/>
                </a:cubicBezTo>
                <a:cubicBezTo>
                  <a:pt x="f21" y="f29"/>
                  <a:pt x="f17" y="f30"/>
                  <a:pt x="f31" y="f9"/>
                </a:cubicBezTo>
                <a:cubicBezTo>
                  <a:pt x="f17" y="f9"/>
                  <a:pt x="f32" y="f9"/>
                  <a:pt x="f27" y="f9"/>
                </a:cubicBezTo>
                <a:cubicBezTo>
                  <a:pt x="f33" y="f9"/>
                  <a:pt x="f34" y="f35"/>
                  <a:pt x="f36" y="f35"/>
                </a:cubicBezTo>
                <a:cubicBezTo>
                  <a:pt x="f37" y="f9"/>
                  <a:pt x="f38" y="f39"/>
                  <a:pt x="f40" y="f41"/>
                </a:cubicBezTo>
                <a:cubicBezTo>
                  <a:pt x="f42" y="f22"/>
                  <a:pt x="f43" y="f44"/>
                  <a:pt x="f45" y="f46"/>
                </a:cubicBezTo>
                <a:cubicBezTo>
                  <a:pt x="f5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33" y="f50"/>
                  <a:pt x="f58" y="f59"/>
                  <a:pt x="f60" y="f61"/>
                </a:cubicBezTo>
                <a:cubicBezTo>
                  <a:pt x="f60" y="f62"/>
                  <a:pt x="f60" y="f63"/>
                  <a:pt x="f60" y="f64"/>
                </a:cubicBezTo>
                <a:cubicBezTo>
                  <a:pt x="f33" y="f65"/>
                  <a:pt x="f66" y="f67"/>
                  <a:pt x="f68" y="f69"/>
                </a:cubicBezTo>
                <a:cubicBezTo>
                  <a:pt x="f70" y="f69"/>
                  <a:pt x="f71" y="f5"/>
                  <a:pt x="f72" y="f5"/>
                </a:cubicBezTo>
                <a:cubicBezTo>
                  <a:pt x="f23" y="f73"/>
                  <a:pt x="f74" y="f75"/>
                  <a:pt x="f76" y="f77"/>
                </a:cubicBezTo>
                <a:cubicBezTo>
                  <a:pt x="f78" y="f45"/>
                  <a:pt x="f79" y="f80"/>
                  <a:pt x="f81" y="f82"/>
                </a:cubicBezTo>
                <a:cubicBezTo>
                  <a:pt x="f83" y="f63"/>
                  <a:pt x="f83" y="f50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52"/>
                  <a:pt x="f93" y="f36"/>
                  <a:pt x="f15" y="f94"/>
                </a:cubicBezTo>
                <a:cubicBezTo>
                  <a:pt x="f95" y="f47"/>
                  <a:pt x="f21" y="f96"/>
                  <a:pt x="f24" y="f97"/>
                </a:cubicBezTo>
                <a:cubicBezTo>
                  <a:pt x="f32" y="f98"/>
                  <a:pt x="f19" y="f46"/>
                  <a:pt x="f99" y="f100"/>
                </a:cubicBezTo>
                <a:cubicBezTo>
                  <a:pt x="f101" y="f102"/>
                  <a:pt x="f103" y="f104"/>
                  <a:pt x="f79" y="f23"/>
                </a:cubicBezTo>
                <a:cubicBezTo>
                  <a:pt x="f83" y="f105"/>
                  <a:pt x="f106" y="f107"/>
                  <a:pt x="f6" y="f39"/>
                </a:cubicBezTo>
                <a:cubicBezTo>
                  <a:pt x="f6" y="f108"/>
                  <a:pt x="f6" y="f13"/>
                  <a:pt x="f8" y="f9"/>
                </a:cubicBezTo>
                <a:close/>
                <a:moveTo>
                  <a:pt x="f24" y="f109"/>
                </a:moveTo>
                <a:cubicBezTo>
                  <a:pt x="f58" y="f110"/>
                  <a:pt x="f102" y="f111"/>
                  <a:pt x="f66" y="f44"/>
                </a:cubicBezTo>
                <a:cubicBezTo>
                  <a:pt x="f112" y="f60"/>
                  <a:pt x="f113" y="f22"/>
                  <a:pt x="f24" y="f109"/>
                </a:cubicBezTo>
                <a:close/>
                <a:moveTo>
                  <a:pt x="f114" y="f115"/>
                </a:moveTo>
                <a:cubicBezTo>
                  <a:pt x="f98" y="f66"/>
                  <a:pt x="f116" y="f117"/>
                  <a:pt x="f118" y="f119"/>
                </a:cubicBezTo>
                <a:cubicBezTo>
                  <a:pt x="f46" y="f120"/>
                  <a:pt x="f98" y="f121"/>
                  <a:pt x="f114" y="f115"/>
                </a:cubicBezTo>
                <a:close/>
              </a:path>
            </a:pathLst>
          </a:cu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1" name="Freeform 6">
            <a:extLst>
              <a:ext uri="{FF2B5EF4-FFF2-40B4-BE49-F238E27FC236}">
                <a16:creationId xmlns:a16="http://schemas.microsoft.com/office/drawing/2014/main" id="{32F78901-980C-46C0-82AA-D7878ECEB422}"/>
              </a:ext>
            </a:extLst>
          </p:cNvPr>
          <p:cNvSpPr/>
          <p:nvPr/>
        </p:nvSpPr>
        <p:spPr>
          <a:xfrm>
            <a:off x="4368802" y="2833689"/>
            <a:ext cx="328617" cy="84614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7"/>
              <a:gd name="f7" fmla="val 224"/>
              <a:gd name="f8" fmla="val 86"/>
              <a:gd name="f9" fmla="val 69"/>
              <a:gd name="f10" fmla="val 53"/>
              <a:gd name="f11" fmla="val 35"/>
              <a:gd name="f12" fmla="val 179"/>
              <a:gd name="f13" fmla="val 133"/>
              <a:gd name="f14" fmla="val 25"/>
              <a:gd name="f15" fmla="val 17"/>
              <a:gd name="f16" fmla="val 6"/>
              <a:gd name="f17" fmla="val 8"/>
              <a:gd name="f18" fmla="val 57"/>
              <a:gd name="f19" fmla="val 28"/>
              <a:gd name="f20" fmla="val 14"/>
              <a:gd name="f21" fmla="val 55"/>
              <a:gd name="f22" fmla="val 74"/>
              <a:gd name="f23" fmla="val 78"/>
              <a:gd name="f24" fmla="val 5"/>
              <a:gd name="f25" fmla="val 82"/>
              <a:gd name="f26" fmla="val 9"/>
              <a:gd name="f27" fmla="val 85"/>
              <a:gd name="f28" fmla="val 12"/>
              <a:gd name="f29" fmla="val 19"/>
              <a:gd name="f30" fmla="val 154"/>
              <a:gd name="f31" fmla="val 222"/>
              <a:gd name="f32" fmla="val 223"/>
              <a:gd name="f33" fmla="+- 0 0 -90"/>
              <a:gd name="f34" fmla="*/ f3 1 87"/>
              <a:gd name="f35" fmla="*/ f4 1 224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87"/>
              <a:gd name="f44" fmla="*/ f40 1 224"/>
              <a:gd name="f45" fmla="*/ 86 f41 1"/>
              <a:gd name="f46" fmla="*/ 224 f40 1"/>
              <a:gd name="f47" fmla="*/ 35 f41 1"/>
              <a:gd name="f48" fmla="*/ 86 f40 1"/>
              <a:gd name="f49" fmla="*/ 6 f41 1"/>
              <a:gd name="f50" fmla="*/ 14 f41 1"/>
              <a:gd name="f51" fmla="*/ 0 f40 1"/>
              <a:gd name="f52" fmla="*/ 74 f41 1"/>
              <a:gd name="f53" fmla="*/ 85 f41 1"/>
              <a:gd name="f54" fmla="*/ 12 f40 1"/>
              <a:gd name="f55" fmla="*/ 87 f41 1"/>
              <a:gd name="f56" fmla="*/ 19 f40 1"/>
              <a:gd name="f57" fmla="*/ 222 f40 1"/>
              <a:gd name="f58" fmla="+- f42 0 f1"/>
              <a:gd name="f59" fmla="*/ f45 1 87"/>
              <a:gd name="f60" fmla="*/ f46 1 224"/>
              <a:gd name="f61" fmla="*/ f47 1 87"/>
              <a:gd name="f62" fmla="*/ f48 1 224"/>
              <a:gd name="f63" fmla="*/ f49 1 87"/>
              <a:gd name="f64" fmla="*/ f50 1 87"/>
              <a:gd name="f65" fmla="*/ f51 1 224"/>
              <a:gd name="f66" fmla="*/ f52 1 87"/>
              <a:gd name="f67" fmla="*/ f53 1 87"/>
              <a:gd name="f68" fmla="*/ f54 1 224"/>
              <a:gd name="f69" fmla="*/ f55 1 87"/>
              <a:gd name="f70" fmla="*/ f56 1 224"/>
              <a:gd name="f71" fmla="*/ f57 1 224"/>
              <a:gd name="f72" fmla="*/ 0 1 f43"/>
              <a:gd name="f73" fmla="*/ f37 1 f43"/>
              <a:gd name="f74" fmla="*/ 0 1 f44"/>
              <a:gd name="f75" fmla="*/ f38 1 f44"/>
              <a:gd name="f76" fmla="*/ f59 1 f43"/>
              <a:gd name="f77" fmla="*/ f60 1 f44"/>
              <a:gd name="f78" fmla="*/ f61 1 f43"/>
              <a:gd name="f79" fmla="*/ f62 1 f44"/>
              <a:gd name="f80" fmla="*/ f63 1 f43"/>
              <a:gd name="f81" fmla="*/ f64 1 f43"/>
              <a:gd name="f82" fmla="*/ f65 1 f44"/>
              <a:gd name="f83" fmla="*/ f66 1 f43"/>
              <a:gd name="f84" fmla="*/ f67 1 f43"/>
              <a:gd name="f85" fmla="*/ f68 1 f44"/>
              <a:gd name="f86" fmla="*/ f69 1 f43"/>
              <a:gd name="f87" fmla="*/ f70 1 f44"/>
              <a:gd name="f88" fmla="*/ f71 1 f44"/>
              <a:gd name="f89" fmla="*/ f72 f34 1"/>
              <a:gd name="f90" fmla="*/ f73 f34 1"/>
              <a:gd name="f91" fmla="*/ f75 f35 1"/>
              <a:gd name="f92" fmla="*/ f74 f35 1"/>
              <a:gd name="f93" fmla="*/ f76 f34 1"/>
              <a:gd name="f94" fmla="*/ f77 f35 1"/>
              <a:gd name="f95" fmla="*/ f78 f34 1"/>
              <a:gd name="f96" fmla="*/ f79 f35 1"/>
              <a:gd name="f97" fmla="*/ f80 f34 1"/>
              <a:gd name="f98" fmla="*/ f81 f34 1"/>
              <a:gd name="f99" fmla="*/ f82 f35 1"/>
              <a:gd name="f100" fmla="*/ f83 f34 1"/>
              <a:gd name="f101" fmla="*/ f84 f34 1"/>
              <a:gd name="f102" fmla="*/ f85 f35 1"/>
              <a:gd name="f103" fmla="*/ f86 f34 1"/>
              <a:gd name="f104" fmla="*/ f87 f35 1"/>
              <a:gd name="f105" fmla="*/ f88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3" y="f94"/>
              </a:cxn>
              <a:cxn ang="f58">
                <a:pos x="f95" y="f94"/>
              </a:cxn>
              <a:cxn ang="f58">
                <a:pos x="f95" y="f96"/>
              </a:cxn>
              <a:cxn ang="f58">
                <a:pos x="f97" y="f96"/>
              </a:cxn>
              <a:cxn ang="f58">
                <a:pos x="f98" y="f99"/>
              </a:cxn>
              <a:cxn ang="f58">
                <a:pos x="f100" y="f99"/>
              </a:cxn>
              <a:cxn ang="f58">
                <a:pos x="f101" y="f102"/>
              </a:cxn>
              <a:cxn ang="f58">
                <a:pos x="f103" y="f104"/>
              </a:cxn>
              <a:cxn ang="f58">
                <a:pos x="f103" y="f105"/>
              </a:cxn>
              <a:cxn ang="f58">
                <a:pos x="f93" y="f94"/>
              </a:cxn>
            </a:cxnLst>
            <a:rect l="f89" t="f92" r="f90" b="f91"/>
            <a:pathLst>
              <a:path w="87" h="224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1" y="f12"/>
                  <a:pt x="f11" y="f13"/>
                  <a:pt x="f11" y="f8"/>
                </a:cubicBezTo>
                <a:cubicBezTo>
                  <a:pt x="f14" y="f8"/>
                  <a:pt x="f15" y="f8"/>
                  <a:pt x="f16" y="f8"/>
                </a:cubicBezTo>
                <a:cubicBezTo>
                  <a:pt x="f17" y="f18"/>
                  <a:pt x="f5" y="f19"/>
                  <a:pt x="f20" y="f5"/>
                </a:cubicBezTo>
                <a:cubicBezTo>
                  <a:pt x="f11" y="f5"/>
                  <a:pt x="f21" y="f5"/>
                  <a:pt x="f22" y="f5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8" y="f20"/>
                  <a:pt x="f6" y="f15"/>
                  <a:pt x="f6" y="f29"/>
                </a:cubicBezTo>
                <a:cubicBezTo>
                  <a:pt x="f6" y="f6"/>
                  <a:pt x="f6" y="f30"/>
                  <a:pt x="f6" y="f31"/>
                </a:cubicBezTo>
                <a:cubicBezTo>
                  <a:pt x="f6" y="f32"/>
                  <a:pt x="f8" y="f32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2" name="Freeform 7">
            <a:extLst>
              <a:ext uri="{FF2B5EF4-FFF2-40B4-BE49-F238E27FC236}">
                <a16:creationId xmlns:a16="http://schemas.microsoft.com/office/drawing/2014/main" id="{323A5D45-63A8-4E18-A5E2-CF532263CA79}"/>
              </a:ext>
            </a:extLst>
          </p:cNvPr>
          <p:cNvSpPr/>
          <p:nvPr/>
        </p:nvSpPr>
        <p:spPr>
          <a:xfrm>
            <a:off x="4722811" y="2998783"/>
            <a:ext cx="207961" cy="684208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"/>
              <a:gd name="f7" fmla="val 181"/>
              <a:gd name="f8" fmla="val 35"/>
              <a:gd name="f9" fmla="val 19"/>
              <a:gd name="f10" fmla="val 2"/>
              <a:gd name="f11" fmla="val 1"/>
              <a:gd name="f12" fmla="val 176"/>
              <a:gd name="f13" fmla="val 172"/>
              <a:gd name="f14" fmla="val 168"/>
              <a:gd name="f15" fmla="val 119"/>
              <a:gd name="f16" fmla="val 70"/>
              <a:gd name="f17" fmla="val 21"/>
              <a:gd name="f18" fmla="val 12"/>
              <a:gd name="f19" fmla="val 5"/>
              <a:gd name="f20" fmla="val 11"/>
              <a:gd name="f21" fmla="val 18"/>
              <a:gd name="f22" fmla="val 28"/>
              <a:gd name="f23" fmla="val 36"/>
              <a:gd name="f24" fmla="val 3"/>
              <a:gd name="f25" fmla="val 41"/>
              <a:gd name="f26" fmla="val 4"/>
              <a:gd name="f27" fmla="val 46"/>
              <a:gd name="f28" fmla="val 8"/>
              <a:gd name="f29" fmla="val 53"/>
              <a:gd name="f30" fmla="val 31"/>
              <a:gd name="f31" fmla="val 74"/>
              <a:gd name="f32" fmla="val 77"/>
              <a:gd name="f33" fmla="val 52"/>
              <a:gd name="f34" fmla="val 80"/>
              <a:gd name="f35" fmla="val 50"/>
              <a:gd name="f36" fmla="val 81"/>
              <a:gd name="f37" fmla="val 39"/>
              <a:gd name="f38" fmla="val 89"/>
              <a:gd name="f39" fmla="val 38"/>
              <a:gd name="f40" fmla="val 101"/>
              <a:gd name="f41" fmla="val 114"/>
              <a:gd name="f42" fmla="val 122"/>
              <a:gd name="f43" fmla="val 132"/>
              <a:gd name="f44" fmla="val 140"/>
              <a:gd name="f45" fmla="val 149"/>
              <a:gd name="f46" fmla="val 45"/>
              <a:gd name="f47" fmla="val 157"/>
              <a:gd name="f48" fmla="val 48"/>
              <a:gd name="f49" fmla="val 165"/>
              <a:gd name="f50" fmla="val 170"/>
              <a:gd name="f51" fmla="val 174"/>
              <a:gd name="f52" fmla="+- 0 0 -90"/>
              <a:gd name="f53" fmla="*/ f3 1 55"/>
              <a:gd name="f54" fmla="*/ f4 1 181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55"/>
              <a:gd name="f63" fmla="*/ f59 1 181"/>
              <a:gd name="f64" fmla="*/ 55 f60 1"/>
              <a:gd name="f65" fmla="*/ 181 f59 1"/>
              <a:gd name="f66" fmla="*/ 2 f60 1"/>
              <a:gd name="f67" fmla="*/ 1 f60 1"/>
              <a:gd name="f68" fmla="*/ 168 f59 1"/>
              <a:gd name="f69" fmla="*/ 21 f59 1"/>
              <a:gd name="f70" fmla="*/ 11 f60 1"/>
              <a:gd name="f71" fmla="*/ 2 f59 1"/>
              <a:gd name="f72" fmla="*/ 36 f60 1"/>
              <a:gd name="f73" fmla="*/ 3 f59 1"/>
              <a:gd name="f74" fmla="*/ 53 f60 1"/>
              <a:gd name="f75" fmla="*/ 12 f59 1"/>
              <a:gd name="f76" fmla="*/ 74 f59 1"/>
              <a:gd name="f77" fmla="*/ 50 f60 1"/>
              <a:gd name="f78" fmla="*/ 81 f59 1"/>
              <a:gd name="f79" fmla="*/ 39 f60 1"/>
              <a:gd name="f80" fmla="*/ 114 f59 1"/>
              <a:gd name="f81" fmla="*/ 140 f59 1"/>
              <a:gd name="f82" fmla="*/ 48 f60 1"/>
              <a:gd name="f83" fmla="*/ 165 f59 1"/>
              <a:gd name="f84" fmla="+- f61 0 f1"/>
              <a:gd name="f85" fmla="*/ f64 1 55"/>
              <a:gd name="f86" fmla="*/ f65 1 181"/>
              <a:gd name="f87" fmla="*/ f66 1 55"/>
              <a:gd name="f88" fmla="*/ f67 1 55"/>
              <a:gd name="f89" fmla="*/ f68 1 181"/>
              <a:gd name="f90" fmla="*/ f69 1 181"/>
              <a:gd name="f91" fmla="*/ f70 1 55"/>
              <a:gd name="f92" fmla="*/ f71 1 181"/>
              <a:gd name="f93" fmla="*/ f72 1 55"/>
              <a:gd name="f94" fmla="*/ f73 1 181"/>
              <a:gd name="f95" fmla="*/ f74 1 55"/>
              <a:gd name="f96" fmla="*/ f75 1 181"/>
              <a:gd name="f97" fmla="*/ f76 1 181"/>
              <a:gd name="f98" fmla="*/ f77 1 55"/>
              <a:gd name="f99" fmla="*/ f78 1 181"/>
              <a:gd name="f100" fmla="*/ f79 1 55"/>
              <a:gd name="f101" fmla="*/ f80 1 181"/>
              <a:gd name="f102" fmla="*/ f81 1 181"/>
              <a:gd name="f103" fmla="*/ f82 1 55"/>
              <a:gd name="f104" fmla="*/ f83 1 181"/>
              <a:gd name="f105" fmla="*/ 0 1 f62"/>
              <a:gd name="f106" fmla="*/ f56 1 f62"/>
              <a:gd name="f107" fmla="*/ 0 1 f63"/>
              <a:gd name="f108" fmla="*/ f57 1 f63"/>
              <a:gd name="f109" fmla="*/ f85 1 f62"/>
              <a:gd name="f110" fmla="*/ f86 1 f63"/>
              <a:gd name="f111" fmla="*/ f87 1 f62"/>
              <a:gd name="f112" fmla="*/ f88 1 f62"/>
              <a:gd name="f113" fmla="*/ f89 1 f63"/>
              <a:gd name="f114" fmla="*/ f90 1 f63"/>
              <a:gd name="f115" fmla="*/ f91 1 f62"/>
              <a:gd name="f116" fmla="*/ f92 1 f63"/>
              <a:gd name="f117" fmla="*/ f93 1 f62"/>
              <a:gd name="f118" fmla="*/ f94 1 f63"/>
              <a:gd name="f119" fmla="*/ f95 1 f62"/>
              <a:gd name="f120" fmla="*/ f96 1 f63"/>
              <a:gd name="f121" fmla="*/ f97 1 f63"/>
              <a:gd name="f122" fmla="*/ f98 1 f62"/>
              <a:gd name="f123" fmla="*/ f99 1 f63"/>
              <a:gd name="f124" fmla="*/ f100 1 f62"/>
              <a:gd name="f125" fmla="*/ f101 1 f63"/>
              <a:gd name="f126" fmla="*/ f102 1 f63"/>
              <a:gd name="f127" fmla="*/ f103 1 f62"/>
              <a:gd name="f128" fmla="*/ f104 1 f63"/>
              <a:gd name="f129" fmla="*/ f105 f53 1"/>
              <a:gd name="f130" fmla="*/ f106 f53 1"/>
              <a:gd name="f131" fmla="*/ f108 f54 1"/>
              <a:gd name="f132" fmla="*/ f107 f54 1"/>
              <a:gd name="f133" fmla="*/ f109 f53 1"/>
              <a:gd name="f134" fmla="*/ f110 f54 1"/>
              <a:gd name="f135" fmla="*/ f111 f53 1"/>
              <a:gd name="f136" fmla="*/ f112 f53 1"/>
              <a:gd name="f137" fmla="*/ f113 f54 1"/>
              <a:gd name="f138" fmla="*/ f114 f54 1"/>
              <a:gd name="f139" fmla="*/ f115 f53 1"/>
              <a:gd name="f140" fmla="*/ f116 f54 1"/>
              <a:gd name="f141" fmla="*/ f117 f53 1"/>
              <a:gd name="f142" fmla="*/ f118 f54 1"/>
              <a:gd name="f143" fmla="*/ f119 f53 1"/>
              <a:gd name="f144" fmla="*/ f120 f54 1"/>
              <a:gd name="f145" fmla="*/ f121 f54 1"/>
              <a:gd name="f146" fmla="*/ f122 f53 1"/>
              <a:gd name="f147" fmla="*/ f123 f54 1"/>
              <a:gd name="f148" fmla="*/ f124 f53 1"/>
              <a:gd name="f149" fmla="*/ f125 f54 1"/>
              <a:gd name="f150" fmla="*/ f126 f54 1"/>
              <a:gd name="f151" fmla="*/ f127 f53 1"/>
              <a:gd name="f152" fmla="*/ f128 f5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4">
                <a:pos x="f133" y="f134"/>
              </a:cxn>
              <a:cxn ang="f84">
                <a:pos x="f135" y="f134"/>
              </a:cxn>
              <a:cxn ang="f84">
                <a:pos x="f136" y="f137"/>
              </a:cxn>
              <a:cxn ang="f84">
                <a:pos x="f136" y="f138"/>
              </a:cxn>
              <a:cxn ang="f84">
                <a:pos x="f139" y="f140"/>
              </a:cxn>
              <a:cxn ang="f84">
                <a:pos x="f141" y="f142"/>
              </a:cxn>
              <a:cxn ang="f84">
                <a:pos x="f143" y="f144"/>
              </a:cxn>
              <a:cxn ang="f84">
                <a:pos x="f143" y="f145"/>
              </a:cxn>
              <a:cxn ang="f84">
                <a:pos x="f146" y="f147"/>
              </a:cxn>
              <a:cxn ang="f84">
                <a:pos x="f148" y="f149"/>
              </a:cxn>
              <a:cxn ang="f84">
                <a:pos x="f148" y="f150"/>
              </a:cxn>
              <a:cxn ang="f84">
                <a:pos x="f151" y="f152"/>
              </a:cxn>
              <a:cxn ang="f84">
                <a:pos x="f133" y="f134"/>
              </a:cxn>
            </a:cxnLst>
            <a:rect l="f129" t="f132" r="f130" b="f131"/>
            <a:pathLst>
              <a:path w="55" h="181">
                <a:moveTo>
                  <a:pt x="f6" y="f7"/>
                </a:moveTo>
                <a:cubicBezTo>
                  <a:pt x="f8" y="f7"/>
                  <a:pt x="f9" y="f7"/>
                  <a:pt x="f10" y="f7"/>
                </a:cubicBezTo>
                <a:cubicBezTo>
                  <a:pt x="f11" y="f12"/>
                  <a:pt x="f11" y="f13"/>
                  <a:pt x="f11" y="f14"/>
                </a:cubicBezTo>
                <a:cubicBezTo>
                  <a:pt x="f11" y="f15"/>
                  <a:pt x="f11" y="f16"/>
                  <a:pt x="f11" y="f17"/>
                </a:cubicBezTo>
                <a:cubicBezTo>
                  <a:pt x="f5" y="f18"/>
                  <a:pt x="f19" y="f19"/>
                  <a:pt x="f20" y="f10"/>
                </a:cubicBezTo>
                <a:cubicBezTo>
                  <a:pt x="f21" y="f5"/>
                  <a:pt x="f22" y="f11"/>
                  <a:pt x="f23" y="f24"/>
                </a:cubicBezTo>
                <a:cubicBezTo>
                  <a:pt x="f25" y="f26"/>
                  <a:pt x="f27" y="f28"/>
                  <a:pt x="f29" y="f18"/>
                </a:cubicBezTo>
                <a:cubicBezTo>
                  <a:pt x="f29" y="f30"/>
                  <a:pt x="f29" y="f29"/>
                  <a:pt x="f29" y="f31"/>
                </a:cubicBezTo>
                <a:cubicBezTo>
                  <a:pt x="f29" y="f32"/>
                  <a:pt x="f33" y="f34"/>
                  <a:pt x="f35" y="f36"/>
                </a:cubicBezTo>
                <a:cubicBezTo>
                  <a:pt x="f37" y="f38"/>
                  <a:pt x="f39" y="f40"/>
                  <a:pt x="f37" y="f41"/>
                </a:cubicBezTo>
                <a:cubicBezTo>
                  <a:pt x="f37" y="f42"/>
                  <a:pt x="f39" y="f43"/>
                  <a:pt x="f37" y="f44"/>
                </a:cubicBezTo>
                <a:cubicBezTo>
                  <a:pt x="f25" y="f45"/>
                  <a:pt x="f46" y="f47"/>
                  <a:pt x="f48" y="f49"/>
                </a:cubicBezTo>
                <a:cubicBezTo>
                  <a:pt x="f35" y="f50"/>
                  <a:pt x="f33" y="f51"/>
                  <a:pt x="f6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3" name="Freeform 8">
            <a:extLst>
              <a:ext uri="{FF2B5EF4-FFF2-40B4-BE49-F238E27FC236}">
                <a16:creationId xmlns:a16="http://schemas.microsoft.com/office/drawing/2014/main" id="{1A0EA192-78D8-4C29-B451-8D89DF3C1F6E}"/>
              </a:ext>
            </a:extLst>
          </p:cNvPr>
          <p:cNvSpPr/>
          <p:nvPr/>
        </p:nvSpPr>
        <p:spPr>
          <a:xfrm>
            <a:off x="4270376" y="3176589"/>
            <a:ext cx="203197" cy="50324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"/>
              <a:gd name="f7" fmla="val 133"/>
              <a:gd name="f8" fmla="val 37"/>
              <a:gd name="f9" fmla="val 21"/>
              <a:gd name="f10" fmla="val 3"/>
              <a:gd name="f11" fmla="val 19"/>
              <a:gd name="f12" fmla="val 121"/>
              <a:gd name="f13" fmla="val 25"/>
              <a:gd name="f14" fmla="val 89"/>
              <a:gd name="f15" fmla="val 17"/>
              <a:gd name="f16" fmla="val 72"/>
              <a:gd name="f17" fmla="val 16"/>
              <a:gd name="f18" fmla="val 70"/>
              <a:gd name="f19" fmla="val 14"/>
              <a:gd name="f20" fmla="val 66"/>
              <a:gd name="f21" fmla="val 12"/>
              <a:gd name="f22" fmla="val 65"/>
              <a:gd name="f23" fmla="val 61"/>
              <a:gd name="f24" fmla="val 1"/>
              <a:gd name="f25" fmla="val 51"/>
              <a:gd name="f26" fmla="val 2"/>
              <a:gd name="f27" fmla="val 41"/>
              <a:gd name="f28" fmla="val 28"/>
              <a:gd name="f29" fmla="val 15"/>
              <a:gd name="f30" fmla="val 6"/>
              <a:gd name="f31" fmla="val 10"/>
              <a:gd name="f32" fmla="val 13"/>
              <a:gd name="f33" fmla="val 26"/>
              <a:gd name="f34" fmla="val 39"/>
              <a:gd name="f35" fmla="val 45"/>
              <a:gd name="f36" fmla="+- 0 0 -90"/>
              <a:gd name="f37" fmla="*/ f3 1 54"/>
              <a:gd name="f38" fmla="*/ f4 1 133"/>
              <a:gd name="f39" fmla="val f5"/>
              <a:gd name="f40" fmla="val f6"/>
              <a:gd name="f41" fmla="val f7"/>
              <a:gd name="f42" fmla="*/ f36 f0 1"/>
              <a:gd name="f43" fmla="+- f41 0 f39"/>
              <a:gd name="f44" fmla="+- f40 0 f39"/>
              <a:gd name="f45" fmla="*/ f42 1 f2"/>
              <a:gd name="f46" fmla="*/ f44 1 54"/>
              <a:gd name="f47" fmla="*/ f43 1 133"/>
              <a:gd name="f48" fmla="*/ 54 f44 1"/>
              <a:gd name="f49" fmla="*/ 133 f43 1"/>
              <a:gd name="f50" fmla="*/ 3 f44 1"/>
              <a:gd name="f51" fmla="*/ 17 f44 1"/>
              <a:gd name="f52" fmla="*/ 72 f43 1"/>
              <a:gd name="f53" fmla="*/ 12 f44 1"/>
              <a:gd name="f54" fmla="*/ 65 f43 1"/>
              <a:gd name="f55" fmla="*/ 2 f44 1"/>
              <a:gd name="f56" fmla="*/ 41 f43 1"/>
              <a:gd name="f57" fmla="*/ 1 f43 1"/>
              <a:gd name="f58" fmla="*/ 13 f44 1"/>
              <a:gd name="f59" fmla="*/ 0 f43 1"/>
              <a:gd name="f60" fmla="+- f45 0 f1"/>
              <a:gd name="f61" fmla="*/ f48 1 54"/>
              <a:gd name="f62" fmla="*/ f49 1 133"/>
              <a:gd name="f63" fmla="*/ f50 1 54"/>
              <a:gd name="f64" fmla="*/ f51 1 54"/>
              <a:gd name="f65" fmla="*/ f52 1 133"/>
              <a:gd name="f66" fmla="*/ f53 1 54"/>
              <a:gd name="f67" fmla="*/ f54 1 133"/>
              <a:gd name="f68" fmla="*/ f55 1 54"/>
              <a:gd name="f69" fmla="*/ f56 1 133"/>
              <a:gd name="f70" fmla="*/ f57 1 133"/>
              <a:gd name="f71" fmla="*/ f58 1 54"/>
              <a:gd name="f72" fmla="*/ f59 1 133"/>
              <a:gd name="f73" fmla="*/ 0 1 f46"/>
              <a:gd name="f74" fmla="*/ f40 1 f46"/>
              <a:gd name="f75" fmla="*/ 0 1 f47"/>
              <a:gd name="f76" fmla="*/ f41 1 f47"/>
              <a:gd name="f77" fmla="*/ f61 1 f46"/>
              <a:gd name="f78" fmla="*/ f62 1 f47"/>
              <a:gd name="f79" fmla="*/ f63 1 f46"/>
              <a:gd name="f80" fmla="*/ f64 1 f46"/>
              <a:gd name="f81" fmla="*/ f65 1 f47"/>
              <a:gd name="f82" fmla="*/ f66 1 f46"/>
              <a:gd name="f83" fmla="*/ f67 1 f47"/>
              <a:gd name="f84" fmla="*/ f68 1 f46"/>
              <a:gd name="f85" fmla="*/ f69 1 f47"/>
              <a:gd name="f86" fmla="*/ f70 1 f47"/>
              <a:gd name="f87" fmla="*/ f71 1 f46"/>
              <a:gd name="f88" fmla="*/ f72 1 f47"/>
              <a:gd name="f89" fmla="*/ f73 f37 1"/>
              <a:gd name="f90" fmla="*/ f74 f37 1"/>
              <a:gd name="f91" fmla="*/ f76 f38 1"/>
              <a:gd name="f92" fmla="*/ f75 f38 1"/>
              <a:gd name="f93" fmla="*/ f77 f37 1"/>
              <a:gd name="f94" fmla="*/ f78 f38 1"/>
              <a:gd name="f95" fmla="*/ f79 f37 1"/>
              <a:gd name="f96" fmla="*/ f80 f37 1"/>
              <a:gd name="f97" fmla="*/ f81 f38 1"/>
              <a:gd name="f98" fmla="*/ f82 f37 1"/>
              <a:gd name="f99" fmla="*/ f83 f38 1"/>
              <a:gd name="f100" fmla="*/ f84 f37 1"/>
              <a:gd name="f101" fmla="*/ f85 f38 1"/>
              <a:gd name="f102" fmla="*/ f86 f38 1"/>
              <a:gd name="f103" fmla="*/ f87 f37 1"/>
              <a:gd name="f104" fmla="*/ f88 f3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3" y="f94"/>
              </a:cxn>
              <a:cxn ang="f60">
                <a:pos x="f95" y="f94"/>
              </a:cxn>
              <a:cxn ang="f60">
                <a:pos x="f96" y="f97"/>
              </a:cxn>
              <a:cxn ang="f60">
                <a:pos x="f98" y="f99"/>
              </a:cxn>
              <a:cxn ang="f60">
                <a:pos x="f100" y="f101"/>
              </a:cxn>
              <a:cxn ang="f60">
                <a:pos x="f100" y="f102"/>
              </a:cxn>
              <a:cxn ang="f60">
                <a:pos x="f103" y="f104"/>
              </a:cxn>
              <a:cxn ang="f60">
                <a:pos x="f93" y="f104"/>
              </a:cxn>
              <a:cxn ang="f60">
                <a:pos x="f93" y="f94"/>
              </a:cxn>
            </a:cxnLst>
            <a:rect l="f89" t="f92" r="f90" b="f91"/>
            <a:pathLst>
              <a:path w="54" h="133">
                <a:moveTo>
                  <a:pt x="f6" y="f7"/>
                </a:moveTo>
                <a:cubicBezTo>
                  <a:pt x="f8" y="f7"/>
                  <a:pt x="f9" y="f7"/>
                  <a:pt x="f10" y="f7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5" y="f23"/>
                  <a:pt x="f24" y="f25"/>
                  <a:pt x="f26" y="f27"/>
                </a:cubicBezTo>
                <a:cubicBezTo>
                  <a:pt x="f26" y="f28"/>
                  <a:pt x="f26" y="f29"/>
                  <a:pt x="f26" y="f24"/>
                </a:cubicBezTo>
                <a:cubicBezTo>
                  <a:pt x="f30" y="f24"/>
                  <a:pt x="f31" y="f5"/>
                  <a:pt x="f32" y="f5"/>
                </a:cubicBezTo>
                <a:cubicBezTo>
                  <a:pt x="f33" y="f5"/>
                  <a:pt x="f34" y="f5"/>
                  <a:pt x="f6" y="f5"/>
                </a:cubicBezTo>
                <a:cubicBezTo>
                  <a:pt x="f6" y="f35"/>
                  <a:pt x="f6" y="f14"/>
                  <a:pt x="f6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4" name="Freeform 9">
            <a:extLst>
              <a:ext uri="{FF2B5EF4-FFF2-40B4-BE49-F238E27FC236}">
                <a16:creationId xmlns:a16="http://schemas.microsoft.com/office/drawing/2014/main" id="{AF5AFDB9-45EB-4900-875B-BADDC76756B7}"/>
              </a:ext>
            </a:extLst>
          </p:cNvPr>
          <p:cNvSpPr/>
          <p:nvPr/>
        </p:nvSpPr>
        <p:spPr>
          <a:xfrm>
            <a:off x="4889497" y="3301998"/>
            <a:ext cx="219071" cy="38100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"/>
              <a:gd name="f7" fmla="val 101"/>
              <a:gd name="f8" fmla="val 38"/>
              <a:gd name="f9" fmla="val 87"/>
              <a:gd name="f10" fmla="val 34"/>
              <a:gd name="f11" fmla="val 93"/>
              <a:gd name="f12" fmla="val 32"/>
              <a:gd name="f13" fmla="val 97"/>
              <a:gd name="f14" fmla="val 30"/>
              <a:gd name="f15" fmla="val 27"/>
              <a:gd name="f16" fmla="val 24"/>
              <a:gd name="f17" fmla="val 94"/>
              <a:gd name="f18" fmla="val 22"/>
              <a:gd name="f19" fmla="val 90"/>
              <a:gd name="f20" fmla="val 4"/>
              <a:gd name="f21" fmla="val 84"/>
              <a:gd name="f22" fmla="val 70"/>
              <a:gd name="f23" fmla="val 1"/>
              <a:gd name="f24" fmla="val 52"/>
              <a:gd name="f25" fmla="val 44"/>
              <a:gd name="f26" fmla="val 35"/>
              <a:gd name="f27" fmla="val 26"/>
              <a:gd name="f28" fmla="val 9"/>
              <a:gd name="f29" fmla="val 12"/>
              <a:gd name="f30" fmla="val 47"/>
              <a:gd name="f31" fmla="val 57"/>
              <a:gd name="f32" fmla="val 10"/>
              <a:gd name="f33" fmla="val 36"/>
              <a:gd name="f34" fmla="val 46"/>
              <a:gd name="f35" fmla="val 56"/>
              <a:gd name="f36" fmla="val 76"/>
              <a:gd name="f37" fmla="val 54"/>
              <a:gd name="f38" fmla="val 81"/>
              <a:gd name="f39" fmla="+- 0 0 -90"/>
              <a:gd name="f40" fmla="*/ f3 1 58"/>
              <a:gd name="f41" fmla="*/ f4 1 101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58"/>
              <a:gd name="f50" fmla="*/ f46 1 101"/>
              <a:gd name="f51" fmla="*/ 38 f47 1"/>
              <a:gd name="f52" fmla="*/ 87 f46 1"/>
              <a:gd name="f53" fmla="*/ 30 f47 1"/>
              <a:gd name="f54" fmla="*/ 101 f46 1"/>
              <a:gd name="f55" fmla="*/ 22 f47 1"/>
              <a:gd name="f56" fmla="*/ 90 f46 1"/>
              <a:gd name="f57" fmla="*/ 1 f47 1"/>
              <a:gd name="f58" fmla="*/ 52 f46 1"/>
              <a:gd name="f59" fmla="*/ 26 f46 1"/>
              <a:gd name="f60" fmla="*/ 0 f46 1"/>
              <a:gd name="f61" fmla="*/ 57 f47 1"/>
              <a:gd name="f62" fmla="*/ 56 f46 1"/>
              <a:gd name="f63" fmla="+- f48 0 f1"/>
              <a:gd name="f64" fmla="*/ f51 1 58"/>
              <a:gd name="f65" fmla="*/ f52 1 101"/>
              <a:gd name="f66" fmla="*/ f53 1 58"/>
              <a:gd name="f67" fmla="*/ f54 1 101"/>
              <a:gd name="f68" fmla="*/ f55 1 58"/>
              <a:gd name="f69" fmla="*/ f56 1 101"/>
              <a:gd name="f70" fmla="*/ f57 1 58"/>
              <a:gd name="f71" fmla="*/ f58 1 101"/>
              <a:gd name="f72" fmla="*/ f59 1 101"/>
              <a:gd name="f73" fmla="*/ f60 1 101"/>
              <a:gd name="f74" fmla="*/ f61 1 58"/>
              <a:gd name="f75" fmla="*/ f62 1 101"/>
              <a:gd name="f76" fmla="*/ 0 1 f49"/>
              <a:gd name="f77" fmla="*/ f43 1 f49"/>
              <a:gd name="f78" fmla="*/ 0 1 f50"/>
              <a:gd name="f79" fmla="*/ f44 1 f50"/>
              <a:gd name="f80" fmla="*/ f64 1 f49"/>
              <a:gd name="f81" fmla="*/ f65 1 f50"/>
              <a:gd name="f82" fmla="*/ f66 1 f49"/>
              <a:gd name="f83" fmla="*/ f67 1 f50"/>
              <a:gd name="f84" fmla="*/ f68 1 f49"/>
              <a:gd name="f85" fmla="*/ f69 1 f50"/>
              <a:gd name="f86" fmla="*/ f70 1 f49"/>
              <a:gd name="f87" fmla="*/ f71 1 f50"/>
              <a:gd name="f88" fmla="*/ f72 1 f50"/>
              <a:gd name="f89" fmla="*/ f73 1 f50"/>
              <a:gd name="f90" fmla="*/ f74 1 f49"/>
              <a:gd name="f91" fmla="*/ f75 1 f50"/>
              <a:gd name="f92" fmla="*/ f76 f40 1"/>
              <a:gd name="f93" fmla="*/ f77 f40 1"/>
              <a:gd name="f94" fmla="*/ f79 f41 1"/>
              <a:gd name="f95" fmla="*/ f78 f41 1"/>
              <a:gd name="f96" fmla="*/ f80 f40 1"/>
              <a:gd name="f97" fmla="*/ f81 f41 1"/>
              <a:gd name="f98" fmla="*/ f82 f40 1"/>
              <a:gd name="f99" fmla="*/ f83 f41 1"/>
              <a:gd name="f100" fmla="*/ f84 f40 1"/>
              <a:gd name="f101" fmla="*/ f85 f41 1"/>
              <a:gd name="f102" fmla="*/ f86 f40 1"/>
              <a:gd name="f103" fmla="*/ f87 f41 1"/>
              <a:gd name="f104" fmla="*/ f88 f41 1"/>
              <a:gd name="f105" fmla="*/ f89 f41 1"/>
              <a:gd name="f106" fmla="*/ f90 f40 1"/>
              <a:gd name="f107" fmla="*/ f91 f4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96" y="f97"/>
              </a:cxn>
              <a:cxn ang="f63">
                <a:pos x="f98" y="f99"/>
              </a:cxn>
              <a:cxn ang="f63">
                <a:pos x="f100" y="f101"/>
              </a:cxn>
              <a:cxn ang="f63">
                <a:pos x="f102" y="f103"/>
              </a:cxn>
              <a:cxn ang="f63">
                <a:pos x="f102" y="f104"/>
              </a:cxn>
              <a:cxn ang="f63">
                <a:pos x="f98" y="f105"/>
              </a:cxn>
              <a:cxn ang="f63">
                <a:pos x="f106" y="f104"/>
              </a:cxn>
              <a:cxn ang="f63">
                <a:pos x="f106" y="f107"/>
              </a:cxn>
              <a:cxn ang="f63">
                <a:pos x="f96" y="f97"/>
              </a:cxn>
            </a:cxnLst>
            <a:rect l="f92" t="f95" r="f93" b="f94"/>
            <a:pathLst>
              <a:path w="57" h="100">
                <a:moveTo>
                  <a:pt x="f8" y="f9"/>
                </a:moveTo>
                <a:cubicBezTo>
                  <a:pt x="f10" y="f11"/>
                  <a:pt x="f12" y="f13"/>
                  <a:pt x="f14" y="f7"/>
                </a:cubicBezTo>
                <a:cubicBezTo>
                  <a:pt x="f15" y="f13"/>
                  <a:pt x="f16" y="f17"/>
                  <a:pt x="f18" y="f19"/>
                </a:cubicBezTo>
                <a:cubicBezTo>
                  <a:pt x="f20" y="f21"/>
                  <a:pt x="f5" y="f22"/>
                  <a:pt x="f23" y="f24"/>
                </a:cubicBezTo>
                <a:cubicBezTo>
                  <a:pt x="f23" y="f25"/>
                  <a:pt x="f23" y="f26"/>
                  <a:pt x="f23" y="f27"/>
                </a:cubicBezTo>
                <a:cubicBezTo>
                  <a:pt x="f23" y="f28"/>
                  <a:pt x="f29" y="f5"/>
                  <a:pt x="f14" y="f5"/>
                </a:cubicBezTo>
                <a:cubicBezTo>
                  <a:pt x="f30" y="f23"/>
                  <a:pt x="f31" y="f32"/>
                  <a:pt x="f31" y="f27"/>
                </a:cubicBezTo>
                <a:cubicBezTo>
                  <a:pt x="f6" y="f33"/>
                  <a:pt x="f31" y="f34"/>
                  <a:pt x="f31" y="f35"/>
                </a:cubicBezTo>
                <a:cubicBezTo>
                  <a:pt x="f31" y="f36"/>
                  <a:pt x="f37" y="f38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5" name="Freeform 10">
            <a:extLst>
              <a:ext uri="{FF2B5EF4-FFF2-40B4-BE49-F238E27FC236}">
                <a16:creationId xmlns:a16="http://schemas.microsoft.com/office/drawing/2014/main" id="{38E938FB-01E7-481C-80E2-1B6A9EC8E5F9}"/>
              </a:ext>
            </a:extLst>
          </p:cNvPr>
          <p:cNvSpPr/>
          <p:nvPr/>
        </p:nvSpPr>
        <p:spPr>
          <a:xfrm>
            <a:off x="3990971" y="3309935"/>
            <a:ext cx="203197" cy="36988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"/>
              <a:gd name="f7" fmla="val 98"/>
              <a:gd name="f8" fmla="val 23"/>
              <a:gd name="f9" fmla="val 87"/>
              <a:gd name="f10" fmla="val 3"/>
              <a:gd name="f11" fmla="val 79"/>
              <a:gd name="f12" fmla="val 1"/>
              <a:gd name="f13" fmla="val 75"/>
              <a:gd name="f14" fmla="val 55"/>
              <a:gd name="f15" fmla="val 45"/>
              <a:gd name="f16" fmla="val 35"/>
              <a:gd name="f17" fmla="val 25"/>
              <a:gd name="f18" fmla="val 13"/>
              <a:gd name="f19" fmla="val 9"/>
              <a:gd name="f20" fmla="val 5"/>
              <a:gd name="f21" fmla="val 22"/>
              <a:gd name="f22" fmla="val 50"/>
              <a:gd name="f23" fmla="val 7"/>
              <a:gd name="f24" fmla="val 53"/>
              <a:gd name="f25" fmla="val 16"/>
              <a:gd name="f26" fmla="val 19"/>
              <a:gd name="f27" fmla="val 52"/>
              <a:gd name="f28" fmla="val 26"/>
              <a:gd name="f29" fmla="val 40"/>
              <a:gd name="f30" fmla="val 34"/>
              <a:gd name="f31" fmla="val 41"/>
              <a:gd name="f32" fmla="val 46"/>
              <a:gd name="f33" fmla="val 58"/>
              <a:gd name="f34" fmla="val 62"/>
              <a:gd name="f35" fmla="val 67"/>
              <a:gd name="f36" fmla="val 70"/>
              <a:gd name="f37" fmla="val 82"/>
              <a:gd name="f38" fmla="val 30"/>
              <a:gd name="f39" fmla="val 32"/>
              <a:gd name="f40" fmla="val 29"/>
              <a:gd name="f41" fmla="val 97"/>
              <a:gd name="f42" fmla="val 24"/>
              <a:gd name="f43" fmla="val 95"/>
              <a:gd name="f44" fmla="val 94"/>
              <a:gd name="f45" fmla="val 90"/>
              <a:gd name="f46" fmla="+- 0 0 -90"/>
              <a:gd name="f47" fmla="*/ f3 1 54"/>
              <a:gd name="f48" fmla="*/ f4 1 98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54"/>
              <a:gd name="f57" fmla="*/ f53 1 98"/>
              <a:gd name="f58" fmla="*/ 23 f54 1"/>
              <a:gd name="f59" fmla="*/ 87 f53 1"/>
              <a:gd name="f60" fmla="*/ 1 f54 1"/>
              <a:gd name="f61" fmla="*/ 55 f53 1"/>
              <a:gd name="f62" fmla="*/ 25 f53 1"/>
              <a:gd name="f63" fmla="*/ 22 f54 1"/>
              <a:gd name="f64" fmla="*/ 3 f53 1"/>
              <a:gd name="f65" fmla="*/ 53 f54 1"/>
              <a:gd name="f66" fmla="*/ 16 f53 1"/>
              <a:gd name="f67" fmla="*/ 52 f54 1"/>
              <a:gd name="f68" fmla="*/ 26 f53 1"/>
              <a:gd name="f69" fmla="*/ 41 f54 1"/>
              <a:gd name="f70" fmla="*/ 58 f53 1"/>
              <a:gd name="f71" fmla="*/ 70 f53 1"/>
              <a:gd name="f72" fmla="*/ 32 f54 1"/>
              <a:gd name="f73" fmla="*/ 98 f53 1"/>
              <a:gd name="f74" fmla="*/ 24 f54 1"/>
              <a:gd name="f75" fmla="*/ 95 f53 1"/>
              <a:gd name="f76" fmla="+- f55 0 f1"/>
              <a:gd name="f77" fmla="*/ f58 1 54"/>
              <a:gd name="f78" fmla="*/ f59 1 98"/>
              <a:gd name="f79" fmla="*/ f60 1 54"/>
              <a:gd name="f80" fmla="*/ f61 1 98"/>
              <a:gd name="f81" fmla="*/ f62 1 98"/>
              <a:gd name="f82" fmla="*/ f63 1 54"/>
              <a:gd name="f83" fmla="*/ f64 1 98"/>
              <a:gd name="f84" fmla="*/ f65 1 54"/>
              <a:gd name="f85" fmla="*/ f66 1 98"/>
              <a:gd name="f86" fmla="*/ f67 1 54"/>
              <a:gd name="f87" fmla="*/ f68 1 98"/>
              <a:gd name="f88" fmla="*/ f69 1 54"/>
              <a:gd name="f89" fmla="*/ f70 1 98"/>
              <a:gd name="f90" fmla="*/ f71 1 98"/>
              <a:gd name="f91" fmla="*/ f72 1 54"/>
              <a:gd name="f92" fmla="*/ f73 1 98"/>
              <a:gd name="f93" fmla="*/ f74 1 54"/>
              <a:gd name="f94" fmla="*/ f75 1 98"/>
              <a:gd name="f95" fmla="*/ 0 1 f56"/>
              <a:gd name="f96" fmla="*/ f50 1 f56"/>
              <a:gd name="f97" fmla="*/ 0 1 f57"/>
              <a:gd name="f98" fmla="*/ f51 1 f57"/>
              <a:gd name="f99" fmla="*/ f77 1 f56"/>
              <a:gd name="f100" fmla="*/ f78 1 f57"/>
              <a:gd name="f101" fmla="*/ f79 1 f56"/>
              <a:gd name="f102" fmla="*/ f80 1 f57"/>
              <a:gd name="f103" fmla="*/ f81 1 f57"/>
              <a:gd name="f104" fmla="*/ f82 1 f56"/>
              <a:gd name="f105" fmla="*/ f83 1 f57"/>
              <a:gd name="f106" fmla="*/ f84 1 f56"/>
              <a:gd name="f107" fmla="*/ f85 1 f57"/>
              <a:gd name="f108" fmla="*/ f86 1 f56"/>
              <a:gd name="f109" fmla="*/ f87 1 f57"/>
              <a:gd name="f110" fmla="*/ f88 1 f56"/>
              <a:gd name="f111" fmla="*/ f89 1 f57"/>
              <a:gd name="f112" fmla="*/ f90 1 f57"/>
              <a:gd name="f113" fmla="*/ f91 1 f56"/>
              <a:gd name="f114" fmla="*/ f92 1 f57"/>
              <a:gd name="f115" fmla="*/ f93 1 f56"/>
              <a:gd name="f116" fmla="*/ f94 1 f57"/>
              <a:gd name="f117" fmla="*/ f95 f47 1"/>
              <a:gd name="f118" fmla="*/ f96 f47 1"/>
              <a:gd name="f119" fmla="*/ f98 f48 1"/>
              <a:gd name="f120" fmla="*/ f97 f48 1"/>
              <a:gd name="f121" fmla="*/ f99 f47 1"/>
              <a:gd name="f122" fmla="*/ f100 f48 1"/>
              <a:gd name="f123" fmla="*/ f101 f47 1"/>
              <a:gd name="f124" fmla="*/ f102 f48 1"/>
              <a:gd name="f125" fmla="*/ f103 f48 1"/>
              <a:gd name="f126" fmla="*/ f104 f47 1"/>
              <a:gd name="f127" fmla="*/ f105 f48 1"/>
              <a:gd name="f128" fmla="*/ f106 f47 1"/>
              <a:gd name="f129" fmla="*/ f107 f48 1"/>
              <a:gd name="f130" fmla="*/ f108 f47 1"/>
              <a:gd name="f131" fmla="*/ f109 f48 1"/>
              <a:gd name="f132" fmla="*/ f110 f47 1"/>
              <a:gd name="f133" fmla="*/ f111 f48 1"/>
              <a:gd name="f134" fmla="*/ f112 f48 1"/>
              <a:gd name="f135" fmla="*/ f113 f47 1"/>
              <a:gd name="f136" fmla="*/ f114 f48 1"/>
              <a:gd name="f137" fmla="*/ f115 f47 1"/>
              <a:gd name="f138" fmla="*/ f116 f4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121" y="f122"/>
              </a:cxn>
              <a:cxn ang="f76">
                <a:pos x="f123" y="f124"/>
              </a:cxn>
              <a:cxn ang="f76">
                <a:pos x="f123" y="f125"/>
              </a:cxn>
              <a:cxn ang="f76">
                <a:pos x="f126" y="f127"/>
              </a:cxn>
              <a:cxn ang="f76">
                <a:pos x="f128" y="f129"/>
              </a:cxn>
              <a:cxn ang="f76">
                <a:pos x="f130" y="f131"/>
              </a:cxn>
              <a:cxn ang="f76">
                <a:pos x="f132" y="f133"/>
              </a:cxn>
              <a:cxn ang="f76">
                <a:pos x="f132" y="f134"/>
              </a:cxn>
              <a:cxn ang="f76">
                <a:pos x="f135" y="f136"/>
              </a:cxn>
              <a:cxn ang="f76">
                <a:pos x="f137" y="f138"/>
              </a:cxn>
              <a:cxn ang="f76">
                <a:pos x="f121" y="f122"/>
              </a:cxn>
            </a:cxnLst>
            <a:rect l="f117" t="f120" r="f118" b="f119"/>
            <a:pathLst>
              <a:path w="54" h="98">
                <a:moveTo>
                  <a:pt x="f8" y="f9"/>
                </a:moveTo>
                <a:cubicBezTo>
                  <a:pt x="f10" y="f11"/>
                  <a:pt x="f12" y="f13"/>
                  <a:pt x="f12" y="f14"/>
                </a:cubicBezTo>
                <a:cubicBezTo>
                  <a:pt x="f12" y="f15"/>
                  <a:pt x="f5" y="f16"/>
                  <a:pt x="f12" y="f17"/>
                </a:cubicBezTo>
                <a:cubicBezTo>
                  <a:pt x="f12" y="f18"/>
                  <a:pt x="f19" y="f20"/>
                  <a:pt x="f21" y="f10"/>
                </a:cubicBezTo>
                <a:cubicBezTo>
                  <a:pt x="f16" y="f5"/>
                  <a:pt x="f22" y="f23"/>
                  <a:pt x="f24" y="f25"/>
                </a:cubicBezTo>
                <a:cubicBezTo>
                  <a:pt x="f6" y="f26"/>
                  <a:pt x="f6" y="f17"/>
                  <a:pt x="f27" y="f28"/>
                </a:cubicBezTo>
                <a:cubicBezTo>
                  <a:pt x="f29" y="f30"/>
                  <a:pt x="f31" y="f32"/>
                  <a:pt x="f31" y="f33"/>
                </a:cubicBezTo>
                <a:cubicBezTo>
                  <a:pt x="f31" y="f34"/>
                  <a:pt x="f29" y="f35"/>
                  <a:pt x="f31" y="f36"/>
                </a:cubicBezTo>
                <a:cubicBezTo>
                  <a:pt x="f32" y="f37"/>
                  <a:pt x="f38" y="f9"/>
                  <a:pt x="f39" y="f7"/>
                </a:cubicBezTo>
                <a:cubicBezTo>
                  <a:pt x="f40" y="f41"/>
                  <a:pt x="f17" y="f41"/>
                  <a:pt x="f42" y="f43"/>
                </a:cubicBezTo>
                <a:cubicBezTo>
                  <a:pt x="f21" y="f44"/>
                  <a:pt x="f8" y="f45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6" name="Freeform 11">
            <a:extLst>
              <a:ext uri="{FF2B5EF4-FFF2-40B4-BE49-F238E27FC236}">
                <a16:creationId xmlns:a16="http://schemas.microsoft.com/office/drawing/2014/main" id="{298751C1-BF20-4E2F-9F00-156581D8745E}"/>
              </a:ext>
            </a:extLst>
          </p:cNvPr>
          <p:cNvSpPr/>
          <p:nvPr/>
        </p:nvSpPr>
        <p:spPr>
          <a:xfrm>
            <a:off x="4125909" y="3017840"/>
            <a:ext cx="219071" cy="37782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"/>
              <a:gd name="f7" fmla="val 100"/>
              <a:gd name="f8" fmla="val 16"/>
              <a:gd name="f9" fmla="val 19"/>
              <a:gd name="f10" fmla="val 3"/>
              <a:gd name="f11" fmla="val 37"/>
              <a:gd name="f12" fmla="val 5"/>
              <a:gd name="f13" fmla="val 15"/>
              <a:gd name="f14" fmla="val 25"/>
              <a:gd name="f15" fmla="val 36"/>
              <a:gd name="f16" fmla="val 50"/>
              <a:gd name="f17" fmla="val 43"/>
              <a:gd name="f18" fmla="val 33"/>
              <a:gd name="f19" fmla="val 54"/>
              <a:gd name="f20" fmla="val 71"/>
              <a:gd name="f21" fmla="val 88"/>
              <a:gd name="f22" fmla="val 92"/>
              <a:gd name="f23" fmla="val 31"/>
              <a:gd name="f24" fmla="val 96"/>
              <a:gd name="f25" fmla="val 30"/>
              <a:gd name="f26" fmla="val 27"/>
              <a:gd name="f27" fmla="val 97"/>
              <a:gd name="f28" fmla="val 94"/>
              <a:gd name="f29" fmla="val 23"/>
              <a:gd name="f30" fmla="val 91"/>
              <a:gd name="f31" fmla="val 18"/>
              <a:gd name="f32" fmla="val 87"/>
              <a:gd name="f33" fmla="val 14"/>
              <a:gd name="f34" fmla="val 80"/>
              <a:gd name="f35" fmla="val 9"/>
              <a:gd name="f36" fmla="val 78"/>
              <a:gd name="f37" fmla="val 1"/>
              <a:gd name="f38" fmla="val 75"/>
              <a:gd name="f39" fmla="val 70"/>
              <a:gd name="f40" fmla="val 63"/>
              <a:gd name="f41" fmla="val 46"/>
              <a:gd name="f42" fmla="+- 0 0 -90"/>
              <a:gd name="f43" fmla="*/ f3 1 58"/>
              <a:gd name="f44" fmla="*/ f4 1 100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58"/>
              <a:gd name="f53" fmla="*/ f49 1 100"/>
              <a:gd name="f54" fmla="*/ 0 f50 1"/>
              <a:gd name="f55" fmla="*/ 16 f49 1"/>
              <a:gd name="f56" fmla="*/ 58 f50 1"/>
              <a:gd name="f57" fmla="*/ 5 f49 1"/>
              <a:gd name="f58" fmla="*/ 36 f49 1"/>
              <a:gd name="f59" fmla="*/ 33 f50 1"/>
              <a:gd name="f60" fmla="*/ 37 f49 1"/>
              <a:gd name="f61" fmla="*/ 88 f49 1"/>
              <a:gd name="f62" fmla="*/ 30 f50 1"/>
              <a:gd name="f63" fmla="*/ 100 f49 1"/>
              <a:gd name="f64" fmla="*/ 23 f50 1"/>
              <a:gd name="f65" fmla="*/ 91 f49 1"/>
              <a:gd name="f66" fmla="*/ 9 f50 1"/>
              <a:gd name="f67" fmla="*/ 78 f49 1"/>
              <a:gd name="f68" fmla="*/ 63 f49 1"/>
              <a:gd name="f69" fmla="+- f51 0 f1"/>
              <a:gd name="f70" fmla="*/ f54 1 58"/>
              <a:gd name="f71" fmla="*/ f55 1 100"/>
              <a:gd name="f72" fmla="*/ f56 1 58"/>
              <a:gd name="f73" fmla="*/ f57 1 100"/>
              <a:gd name="f74" fmla="*/ f58 1 100"/>
              <a:gd name="f75" fmla="*/ f59 1 58"/>
              <a:gd name="f76" fmla="*/ f60 1 100"/>
              <a:gd name="f77" fmla="*/ f61 1 100"/>
              <a:gd name="f78" fmla="*/ f62 1 58"/>
              <a:gd name="f79" fmla="*/ f63 1 100"/>
              <a:gd name="f80" fmla="*/ f64 1 58"/>
              <a:gd name="f81" fmla="*/ f65 1 100"/>
              <a:gd name="f82" fmla="*/ f66 1 58"/>
              <a:gd name="f83" fmla="*/ f67 1 100"/>
              <a:gd name="f84" fmla="*/ f68 1 100"/>
              <a:gd name="f85" fmla="*/ 0 1 f52"/>
              <a:gd name="f86" fmla="*/ f46 1 f52"/>
              <a:gd name="f87" fmla="*/ 0 1 f53"/>
              <a:gd name="f88" fmla="*/ f47 1 f53"/>
              <a:gd name="f89" fmla="*/ f70 1 f52"/>
              <a:gd name="f90" fmla="*/ f71 1 f53"/>
              <a:gd name="f91" fmla="*/ f72 1 f52"/>
              <a:gd name="f92" fmla="*/ f73 1 f53"/>
              <a:gd name="f93" fmla="*/ f74 1 f53"/>
              <a:gd name="f94" fmla="*/ f75 1 f52"/>
              <a:gd name="f95" fmla="*/ f76 1 f53"/>
              <a:gd name="f96" fmla="*/ f77 1 f53"/>
              <a:gd name="f97" fmla="*/ f78 1 f52"/>
              <a:gd name="f98" fmla="*/ f79 1 f53"/>
              <a:gd name="f99" fmla="*/ f80 1 f52"/>
              <a:gd name="f100" fmla="*/ f81 1 f53"/>
              <a:gd name="f101" fmla="*/ f82 1 f52"/>
              <a:gd name="f102" fmla="*/ f83 1 f53"/>
              <a:gd name="f103" fmla="*/ f84 1 f53"/>
              <a:gd name="f104" fmla="*/ f85 f43 1"/>
              <a:gd name="f105" fmla="*/ f86 f43 1"/>
              <a:gd name="f106" fmla="*/ f88 f44 1"/>
              <a:gd name="f107" fmla="*/ f87 f44 1"/>
              <a:gd name="f108" fmla="*/ f89 f43 1"/>
              <a:gd name="f109" fmla="*/ f90 f44 1"/>
              <a:gd name="f110" fmla="*/ f91 f43 1"/>
              <a:gd name="f111" fmla="*/ f92 f44 1"/>
              <a:gd name="f112" fmla="*/ f93 f44 1"/>
              <a:gd name="f113" fmla="*/ f94 f43 1"/>
              <a:gd name="f114" fmla="*/ f95 f44 1"/>
              <a:gd name="f115" fmla="*/ f96 f44 1"/>
              <a:gd name="f116" fmla="*/ f97 f43 1"/>
              <a:gd name="f117" fmla="*/ f98 f44 1"/>
              <a:gd name="f118" fmla="*/ f99 f43 1"/>
              <a:gd name="f119" fmla="*/ f100 f44 1"/>
              <a:gd name="f120" fmla="*/ f101 f43 1"/>
              <a:gd name="f121" fmla="*/ f102 f44 1"/>
              <a:gd name="f122" fmla="*/ f103 f4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08" y="f109"/>
              </a:cxn>
              <a:cxn ang="f69">
                <a:pos x="f110" y="f111"/>
              </a:cxn>
              <a:cxn ang="f69">
                <a:pos x="f110" y="f112"/>
              </a:cxn>
              <a:cxn ang="f69">
                <a:pos x="f113" y="f114"/>
              </a:cxn>
              <a:cxn ang="f69">
                <a:pos x="f113" y="f115"/>
              </a:cxn>
              <a:cxn ang="f69">
                <a:pos x="f116" y="f117"/>
              </a:cxn>
              <a:cxn ang="f69">
                <a:pos x="f118" y="f119"/>
              </a:cxn>
              <a:cxn ang="f69">
                <a:pos x="f120" y="f121"/>
              </a:cxn>
              <a:cxn ang="f69">
                <a:pos x="f108" y="f122"/>
              </a:cxn>
              <a:cxn ang="f69">
                <a:pos x="f108" y="f109"/>
              </a:cxn>
            </a:cxnLst>
            <a:rect l="f104" t="f107" r="f105" b="f106"/>
            <a:pathLst>
              <a:path w="57" h="100">
                <a:moveTo>
                  <a:pt x="f5" y="f8"/>
                </a:moveTo>
                <a:cubicBezTo>
                  <a:pt x="f9" y="f10"/>
                  <a:pt x="f11" y="f5"/>
                  <a:pt x="f6" y="f12"/>
                </a:cubicBezTo>
                <a:cubicBezTo>
                  <a:pt x="f6" y="f13"/>
                  <a:pt x="f6" y="f14"/>
                  <a:pt x="f6" y="f15"/>
                </a:cubicBezTo>
                <a:cubicBezTo>
                  <a:pt x="f16" y="f15"/>
                  <a:pt x="f17" y="f11"/>
                  <a:pt x="f18" y="f11"/>
                </a:cubicBezTo>
                <a:cubicBezTo>
                  <a:pt x="f18" y="f19"/>
                  <a:pt x="f18" y="f20"/>
                  <a:pt x="f18" y="f21"/>
                </a:cubicBezTo>
                <a:cubicBezTo>
                  <a:pt x="f18" y="f22"/>
                  <a:pt x="f23" y="f24"/>
                  <a:pt x="f25" y="f7"/>
                </a:cubicBezTo>
                <a:cubicBezTo>
                  <a:pt x="f26" y="f27"/>
                  <a:pt x="f14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5" y="f39"/>
                  <a:pt x="f5" y="f40"/>
                </a:cubicBezTo>
                <a:cubicBezTo>
                  <a:pt x="f5" y="f41"/>
                  <a:pt x="f5" y="f25"/>
                  <a:pt x="f5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7" name="Freeform 12">
            <a:extLst>
              <a:ext uri="{FF2B5EF4-FFF2-40B4-BE49-F238E27FC236}">
                <a16:creationId xmlns:a16="http://schemas.microsoft.com/office/drawing/2014/main" id="{1D8E06E0-F0CD-46A6-8132-6DF0FAD0A685}"/>
              </a:ext>
            </a:extLst>
          </p:cNvPr>
          <p:cNvSpPr/>
          <p:nvPr/>
        </p:nvSpPr>
        <p:spPr>
          <a:xfrm>
            <a:off x="4164013" y="3419471"/>
            <a:ext cx="158748" cy="260347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"/>
              <a:gd name="f7" fmla="val 69"/>
              <a:gd name="f8" fmla="val 21"/>
              <a:gd name="f9" fmla="val 17"/>
              <a:gd name="f10" fmla="val 66"/>
              <a:gd name="f11" fmla="val 12"/>
              <a:gd name="f12" fmla="val 63"/>
              <a:gd name="f13" fmla="val 8"/>
              <a:gd name="f14" fmla="val 59"/>
              <a:gd name="f15" fmla="val 5"/>
              <a:gd name="f16" fmla="val 57"/>
              <a:gd name="f17" fmla="val 2"/>
              <a:gd name="f18" fmla="val 53"/>
              <a:gd name="f19" fmla="val 49"/>
              <a:gd name="f20" fmla="val 1"/>
              <a:gd name="f21" fmla="val 37"/>
              <a:gd name="f22" fmla="val 26"/>
              <a:gd name="f23" fmla="val 14"/>
              <a:gd name="f24" fmla="val 3"/>
              <a:gd name="f25" fmla="val 22"/>
              <a:gd name="f26" fmla="val 33"/>
              <a:gd name="f27" fmla="val 41"/>
              <a:gd name="f28" fmla="val 46"/>
              <a:gd name="f29" fmla="val 51"/>
              <a:gd name="f30" fmla="val 38"/>
              <a:gd name="f31" fmla="val 56"/>
              <a:gd name="f32" fmla="val 35"/>
              <a:gd name="f33" fmla="val 31"/>
              <a:gd name="f34" fmla="+- 0 0 -90"/>
              <a:gd name="f35" fmla="*/ f3 1 42"/>
              <a:gd name="f36" fmla="*/ f4 1 69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42"/>
              <a:gd name="f45" fmla="*/ f41 1 69"/>
              <a:gd name="f46" fmla="*/ 21 f42 1"/>
              <a:gd name="f47" fmla="*/ 69 f41 1"/>
              <a:gd name="f48" fmla="*/ 8 f42 1"/>
              <a:gd name="f49" fmla="*/ 59 f41 1"/>
              <a:gd name="f50" fmla="*/ 2 f42 1"/>
              <a:gd name="f51" fmla="*/ 49 f41 1"/>
              <a:gd name="f52" fmla="*/ 14 f41 1"/>
              <a:gd name="f53" fmla="*/ 22 f42 1"/>
              <a:gd name="f54" fmla="*/ 1 f41 1"/>
              <a:gd name="f55" fmla="*/ 41 f42 1"/>
              <a:gd name="f56" fmla="*/ 17 f41 1"/>
              <a:gd name="f57" fmla="*/ 46 f41 1"/>
              <a:gd name="f58" fmla="*/ 35 f42 1"/>
              <a:gd name="f59" fmla="+- f43 0 f1"/>
              <a:gd name="f60" fmla="*/ f46 1 42"/>
              <a:gd name="f61" fmla="*/ f47 1 69"/>
              <a:gd name="f62" fmla="*/ f48 1 42"/>
              <a:gd name="f63" fmla="*/ f49 1 69"/>
              <a:gd name="f64" fmla="*/ f50 1 42"/>
              <a:gd name="f65" fmla="*/ f51 1 69"/>
              <a:gd name="f66" fmla="*/ f52 1 69"/>
              <a:gd name="f67" fmla="*/ f53 1 42"/>
              <a:gd name="f68" fmla="*/ f54 1 69"/>
              <a:gd name="f69" fmla="*/ f55 1 42"/>
              <a:gd name="f70" fmla="*/ f56 1 69"/>
              <a:gd name="f71" fmla="*/ f57 1 69"/>
              <a:gd name="f72" fmla="*/ f58 1 42"/>
              <a:gd name="f73" fmla="*/ 0 1 f44"/>
              <a:gd name="f74" fmla="*/ f38 1 f44"/>
              <a:gd name="f75" fmla="*/ 0 1 f45"/>
              <a:gd name="f76" fmla="*/ f39 1 f45"/>
              <a:gd name="f77" fmla="*/ f60 1 f44"/>
              <a:gd name="f78" fmla="*/ f61 1 f45"/>
              <a:gd name="f79" fmla="*/ f62 1 f44"/>
              <a:gd name="f80" fmla="*/ f63 1 f45"/>
              <a:gd name="f81" fmla="*/ f64 1 f44"/>
              <a:gd name="f82" fmla="*/ f65 1 f45"/>
              <a:gd name="f83" fmla="*/ f66 1 f45"/>
              <a:gd name="f84" fmla="*/ f67 1 f44"/>
              <a:gd name="f85" fmla="*/ f68 1 f45"/>
              <a:gd name="f86" fmla="*/ f69 1 f44"/>
              <a:gd name="f87" fmla="*/ f70 1 f45"/>
              <a:gd name="f88" fmla="*/ f71 1 f45"/>
              <a:gd name="f89" fmla="*/ f72 1 f44"/>
              <a:gd name="f90" fmla="*/ f73 f35 1"/>
              <a:gd name="f91" fmla="*/ f74 f35 1"/>
              <a:gd name="f92" fmla="*/ f76 f36 1"/>
              <a:gd name="f93" fmla="*/ f75 f36 1"/>
              <a:gd name="f94" fmla="*/ f77 f35 1"/>
              <a:gd name="f95" fmla="*/ f78 f36 1"/>
              <a:gd name="f96" fmla="*/ f79 f35 1"/>
              <a:gd name="f97" fmla="*/ f80 f36 1"/>
              <a:gd name="f98" fmla="*/ f81 f35 1"/>
              <a:gd name="f99" fmla="*/ f82 f36 1"/>
              <a:gd name="f100" fmla="*/ f83 f36 1"/>
              <a:gd name="f101" fmla="*/ f84 f35 1"/>
              <a:gd name="f102" fmla="*/ f85 f36 1"/>
              <a:gd name="f103" fmla="*/ f86 f35 1"/>
              <a:gd name="f104" fmla="*/ f87 f36 1"/>
              <a:gd name="f105" fmla="*/ f88 f36 1"/>
              <a:gd name="f106" fmla="*/ f89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4" y="f95"/>
              </a:cxn>
              <a:cxn ang="f59">
                <a:pos x="f96" y="f97"/>
              </a:cxn>
              <a:cxn ang="f59">
                <a:pos x="f98" y="f99"/>
              </a:cxn>
              <a:cxn ang="f59">
                <a:pos x="f98" y="f100"/>
              </a:cxn>
              <a:cxn ang="f59">
                <a:pos x="f101" y="f102"/>
              </a:cxn>
              <a:cxn ang="f59">
                <a:pos x="f103" y="f104"/>
              </a:cxn>
              <a:cxn ang="f59">
                <a:pos x="f103" y="f105"/>
              </a:cxn>
              <a:cxn ang="f59">
                <a:pos x="f106" y="f97"/>
              </a:cxn>
              <a:cxn ang="f59">
                <a:pos x="f94" y="f95"/>
              </a:cxn>
            </a:cxnLst>
            <a:rect l="f90" t="f93" r="f91" b="f92"/>
            <a:pathLst>
              <a:path w="42" h="69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7" y="f19"/>
                </a:cubicBezTo>
                <a:cubicBezTo>
                  <a:pt x="f20" y="f21"/>
                  <a:pt x="f5" y="f22"/>
                  <a:pt x="f17" y="f23"/>
                </a:cubicBezTo>
                <a:cubicBezTo>
                  <a:pt x="f24" y="f24"/>
                  <a:pt x="f11" y="f5"/>
                  <a:pt x="f25" y="f20"/>
                </a:cubicBezTo>
                <a:cubicBezTo>
                  <a:pt x="f26" y="f20"/>
                  <a:pt x="f27" y="f15"/>
                  <a:pt x="f27" y="f9"/>
                </a:cubicBezTo>
                <a:cubicBezTo>
                  <a:pt x="f6" y="f22"/>
                  <a:pt x="f6" y="f21"/>
                  <a:pt x="f27" y="f28"/>
                </a:cubicBezTo>
                <a:cubicBezTo>
                  <a:pt x="f27" y="f29"/>
                  <a:pt x="f30" y="f31"/>
                  <a:pt x="f32" y="f14"/>
                </a:cubicBezTo>
                <a:cubicBezTo>
                  <a:pt x="f33" y="f12"/>
                  <a:pt x="f22" y="f10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8" name="Freeform 13">
            <a:extLst>
              <a:ext uri="{FF2B5EF4-FFF2-40B4-BE49-F238E27FC236}">
                <a16:creationId xmlns:a16="http://schemas.microsoft.com/office/drawing/2014/main" id="{BF864D36-AD0D-4244-BAAF-92215878C060}"/>
              </a:ext>
            </a:extLst>
          </p:cNvPr>
          <p:cNvSpPr/>
          <p:nvPr/>
        </p:nvSpPr>
        <p:spPr>
          <a:xfrm>
            <a:off x="5113333" y="3392488"/>
            <a:ext cx="120645" cy="287341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"/>
              <a:gd name="f7" fmla="val 76"/>
              <a:gd name="f8" fmla="val 10"/>
              <a:gd name="f9" fmla="val 6"/>
              <a:gd name="f10" fmla="val 72"/>
              <a:gd name="f11" fmla="val 2"/>
              <a:gd name="f12" fmla="val 67"/>
              <a:gd name="f13" fmla="val 64"/>
              <a:gd name="f14" fmla="val 43"/>
              <a:gd name="f15" fmla="val 4"/>
              <a:gd name="f16" fmla="val 23"/>
              <a:gd name="f17" fmla="val 3"/>
              <a:gd name="f18" fmla="val 31"/>
              <a:gd name="f19" fmla="val 24"/>
              <a:gd name="f20" fmla="val 40"/>
              <a:gd name="f21" fmla="val 48"/>
              <a:gd name="f22" fmla="val 30"/>
              <a:gd name="f23" fmla="val 54"/>
              <a:gd name="f24" fmla="val 27"/>
              <a:gd name="f25" fmla="val 59"/>
              <a:gd name="f26" fmla="val 63"/>
              <a:gd name="f27" fmla="val 20"/>
              <a:gd name="f28" fmla="val 68"/>
              <a:gd name="f29" fmla="val 15"/>
              <a:gd name="f30" fmla="val 71"/>
              <a:gd name="f31" fmla="+- 0 0 -90"/>
              <a:gd name="f32" fmla="*/ f3 1 32"/>
              <a:gd name="f33" fmla="*/ f4 1 76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32"/>
              <a:gd name="f42" fmla="*/ f38 1 76"/>
              <a:gd name="f43" fmla="*/ 10 f39 1"/>
              <a:gd name="f44" fmla="*/ 76 f38 1"/>
              <a:gd name="f45" fmla="*/ 0 f39 1"/>
              <a:gd name="f46" fmla="*/ 64 f38 1"/>
              <a:gd name="f47" fmla="*/ 6 f39 1"/>
              <a:gd name="f48" fmla="*/ 3 f38 1"/>
              <a:gd name="f49" fmla="*/ 32 f39 1"/>
              <a:gd name="f50" fmla="*/ 24 f38 1"/>
              <a:gd name="f51" fmla="*/ 31 f39 1"/>
              <a:gd name="f52" fmla="*/ 48 f38 1"/>
              <a:gd name="f53" fmla="*/ 24 f39 1"/>
              <a:gd name="f54" fmla="*/ 63 f38 1"/>
              <a:gd name="f55" fmla="+- f40 0 f1"/>
              <a:gd name="f56" fmla="*/ f43 1 32"/>
              <a:gd name="f57" fmla="*/ f44 1 76"/>
              <a:gd name="f58" fmla="*/ f45 1 32"/>
              <a:gd name="f59" fmla="*/ f46 1 76"/>
              <a:gd name="f60" fmla="*/ f47 1 32"/>
              <a:gd name="f61" fmla="*/ f48 1 76"/>
              <a:gd name="f62" fmla="*/ f49 1 32"/>
              <a:gd name="f63" fmla="*/ f50 1 76"/>
              <a:gd name="f64" fmla="*/ f51 1 32"/>
              <a:gd name="f65" fmla="*/ f52 1 76"/>
              <a:gd name="f66" fmla="*/ f53 1 32"/>
              <a:gd name="f67" fmla="*/ f54 1 76"/>
              <a:gd name="f68" fmla="*/ 0 1 f41"/>
              <a:gd name="f69" fmla="*/ f35 1 f41"/>
              <a:gd name="f70" fmla="*/ 0 1 f42"/>
              <a:gd name="f71" fmla="*/ f36 1 f42"/>
              <a:gd name="f72" fmla="*/ f56 1 f41"/>
              <a:gd name="f73" fmla="*/ f57 1 f42"/>
              <a:gd name="f74" fmla="*/ f58 1 f41"/>
              <a:gd name="f75" fmla="*/ f59 1 f42"/>
              <a:gd name="f76" fmla="*/ f60 1 f41"/>
              <a:gd name="f77" fmla="*/ f61 1 f42"/>
              <a:gd name="f78" fmla="*/ f62 1 f41"/>
              <a:gd name="f79" fmla="*/ f63 1 f42"/>
              <a:gd name="f80" fmla="*/ f64 1 f41"/>
              <a:gd name="f81" fmla="*/ f65 1 f42"/>
              <a:gd name="f82" fmla="*/ f66 1 f41"/>
              <a:gd name="f83" fmla="*/ f67 1 f42"/>
              <a:gd name="f84" fmla="*/ f68 f32 1"/>
              <a:gd name="f85" fmla="*/ f69 f32 1"/>
              <a:gd name="f86" fmla="*/ f71 f33 1"/>
              <a:gd name="f87" fmla="*/ f70 f33 1"/>
              <a:gd name="f88" fmla="*/ f72 f32 1"/>
              <a:gd name="f89" fmla="*/ f73 f33 1"/>
              <a:gd name="f90" fmla="*/ f74 f32 1"/>
              <a:gd name="f91" fmla="*/ f75 f33 1"/>
              <a:gd name="f92" fmla="*/ f76 f32 1"/>
              <a:gd name="f93" fmla="*/ f77 f33 1"/>
              <a:gd name="f94" fmla="*/ f78 f32 1"/>
              <a:gd name="f95" fmla="*/ f79 f33 1"/>
              <a:gd name="f96" fmla="*/ f80 f32 1"/>
              <a:gd name="f97" fmla="*/ f81 f33 1"/>
              <a:gd name="f98" fmla="*/ f82 f32 1"/>
              <a:gd name="f99" fmla="*/ f83 f3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88" y="f89"/>
              </a:cxn>
              <a:cxn ang="f55">
                <a:pos x="f90" y="f91"/>
              </a:cxn>
              <a:cxn ang="f55">
                <a:pos x="f92" y="f93"/>
              </a:cxn>
              <a:cxn ang="f55">
                <a:pos x="f94" y="f95"/>
              </a:cxn>
              <a:cxn ang="f55">
                <a:pos x="f96" y="f97"/>
              </a:cxn>
              <a:cxn ang="f55">
                <a:pos x="f98" y="f99"/>
              </a:cxn>
              <a:cxn ang="f55">
                <a:pos x="f88" y="f89"/>
              </a:cxn>
            </a:cxnLst>
            <a:rect l="f84" t="f87" r="f85" b="f86"/>
            <a:pathLst>
              <a:path w="32" h="76">
                <a:moveTo>
                  <a:pt x="f8" y="f7"/>
                </a:moveTo>
                <a:cubicBezTo>
                  <a:pt x="f9" y="f10"/>
                  <a:pt x="f11" y="f12"/>
                  <a:pt x="f5" y="f13"/>
                </a:cubicBezTo>
                <a:cubicBezTo>
                  <a:pt x="f11" y="f14"/>
                  <a:pt x="f15" y="f16"/>
                  <a:pt x="f9" y="f17"/>
                </a:cubicBezTo>
                <a:cubicBezTo>
                  <a:pt x="f16" y="f5"/>
                  <a:pt x="f18" y="f9"/>
                  <a:pt x="f6" y="f19"/>
                </a:cubicBezTo>
                <a:cubicBezTo>
                  <a:pt x="f6" y="f6"/>
                  <a:pt x="f6" y="f20"/>
                  <a:pt x="f18" y="f21"/>
                </a:cubicBezTo>
                <a:cubicBezTo>
                  <a:pt x="f22" y="f23"/>
                  <a:pt x="f24" y="f25"/>
                  <a:pt x="f19" y="f26"/>
                </a:cubicBezTo>
                <a:cubicBezTo>
                  <a:pt x="f27" y="f28"/>
                  <a:pt x="f29" y="f30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9" name="Freeform 14">
            <a:extLst>
              <a:ext uri="{FF2B5EF4-FFF2-40B4-BE49-F238E27FC236}">
                <a16:creationId xmlns:a16="http://schemas.microsoft.com/office/drawing/2014/main" id="{961946BB-648C-47E4-936F-7645B8227B85}"/>
              </a:ext>
            </a:extLst>
          </p:cNvPr>
          <p:cNvSpPr/>
          <p:nvPr/>
        </p:nvSpPr>
        <p:spPr>
          <a:xfrm>
            <a:off x="3854452" y="3406770"/>
            <a:ext cx="147639" cy="273048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"/>
              <a:gd name="f7" fmla="val 72"/>
              <a:gd name="f8" fmla="val 57"/>
              <a:gd name="f9" fmla="val 34"/>
              <a:gd name="f10" fmla="val 63"/>
              <a:gd name="f11" fmla="val 30"/>
              <a:gd name="f12" fmla="val 68"/>
              <a:gd name="f13" fmla="val 27"/>
              <a:gd name="f14" fmla="val 9"/>
              <a:gd name="f15" fmla="val 59"/>
              <a:gd name="f16" fmla="val 33"/>
              <a:gd name="f17" fmla="val 7"/>
              <a:gd name="f18" fmla="val 13"/>
              <a:gd name="f19" fmla="val 11"/>
              <a:gd name="f20" fmla="val 3"/>
              <a:gd name="f21" fmla="val 19"/>
              <a:gd name="f22" fmla="val 2"/>
              <a:gd name="f23" fmla="val 35"/>
              <a:gd name="f24" fmla="val 20"/>
              <a:gd name="f25" fmla="val 25"/>
              <a:gd name="f26" fmla="val 42"/>
              <a:gd name="f27" fmla="+- 0 0 -90"/>
              <a:gd name="f28" fmla="*/ f3 1 39"/>
              <a:gd name="f29" fmla="*/ f4 1 72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39"/>
              <a:gd name="f38" fmla="*/ f34 1 72"/>
              <a:gd name="f39" fmla="*/ 39 f35 1"/>
              <a:gd name="f40" fmla="*/ 57 f34 1"/>
              <a:gd name="f41" fmla="*/ 27 f35 1"/>
              <a:gd name="f42" fmla="*/ 72 f34 1"/>
              <a:gd name="f43" fmla="*/ 7 f35 1"/>
              <a:gd name="f44" fmla="*/ 13 f34 1"/>
              <a:gd name="f45" fmla="*/ 30 f35 1"/>
              <a:gd name="f46" fmla="*/ 2 f34 1"/>
              <a:gd name="f47" fmla="+- f36 0 f1"/>
              <a:gd name="f48" fmla="*/ f39 1 39"/>
              <a:gd name="f49" fmla="*/ f40 1 72"/>
              <a:gd name="f50" fmla="*/ f41 1 39"/>
              <a:gd name="f51" fmla="*/ f42 1 72"/>
              <a:gd name="f52" fmla="*/ f43 1 39"/>
              <a:gd name="f53" fmla="*/ f44 1 72"/>
              <a:gd name="f54" fmla="*/ f45 1 39"/>
              <a:gd name="f55" fmla="*/ f46 1 72"/>
              <a:gd name="f56" fmla="*/ 0 1 f37"/>
              <a:gd name="f57" fmla="*/ f31 1 f37"/>
              <a:gd name="f58" fmla="*/ 0 1 f38"/>
              <a:gd name="f59" fmla="*/ f32 1 f38"/>
              <a:gd name="f60" fmla="*/ f48 1 f37"/>
              <a:gd name="f61" fmla="*/ f49 1 f38"/>
              <a:gd name="f62" fmla="*/ f50 1 f37"/>
              <a:gd name="f63" fmla="*/ f51 1 f38"/>
              <a:gd name="f64" fmla="*/ f52 1 f37"/>
              <a:gd name="f65" fmla="*/ f53 1 f38"/>
              <a:gd name="f66" fmla="*/ f54 1 f37"/>
              <a:gd name="f67" fmla="*/ f55 1 f38"/>
              <a:gd name="f68" fmla="*/ f56 f28 1"/>
              <a:gd name="f69" fmla="*/ f57 f28 1"/>
              <a:gd name="f70" fmla="*/ f59 f29 1"/>
              <a:gd name="f71" fmla="*/ f58 f29 1"/>
              <a:gd name="f72" fmla="*/ f60 f28 1"/>
              <a:gd name="f73" fmla="*/ f61 f29 1"/>
              <a:gd name="f74" fmla="*/ f62 f28 1"/>
              <a:gd name="f75" fmla="*/ f63 f29 1"/>
              <a:gd name="f76" fmla="*/ f64 f28 1"/>
              <a:gd name="f77" fmla="*/ f65 f29 1"/>
              <a:gd name="f78" fmla="*/ f66 f28 1"/>
              <a:gd name="f79" fmla="*/ f67 f2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2" y="f73"/>
              </a:cxn>
              <a:cxn ang="f47">
                <a:pos x="f74" y="f75"/>
              </a:cxn>
              <a:cxn ang="f47">
                <a:pos x="f76" y="f77"/>
              </a:cxn>
              <a:cxn ang="f47">
                <a:pos x="f78" y="f79"/>
              </a:cxn>
              <a:cxn ang="f47">
                <a:pos x="f72" y="f73"/>
              </a:cxn>
            </a:cxnLst>
            <a:rect l="f68" t="f71" r="f69" b="f70"/>
            <a:pathLst>
              <a:path w="39" h="72">
                <a:moveTo>
                  <a:pt x="f6" y="f8"/>
                </a:moveTo>
                <a:cubicBezTo>
                  <a:pt x="f9" y="f10"/>
                  <a:pt x="f11" y="f12"/>
                  <a:pt x="f13" y="f7"/>
                </a:cubicBezTo>
                <a:cubicBezTo>
                  <a:pt x="f14" y="f15"/>
                  <a:pt x="f5" y="f16"/>
                  <a:pt x="f17" y="f18"/>
                </a:cubicBezTo>
                <a:cubicBezTo>
                  <a:pt x="f19" y="f20"/>
                  <a:pt x="f21" y="f5"/>
                  <a:pt x="f11" y="f22"/>
                </a:cubicBezTo>
                <a:cubicBezTo>
                  <a:pt x="f23" y="f24"/>
                  <a:pt x="f25" y="f26"/>
                  <a:pt x="f6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176;p40">
            <a:extLst>
              <a:ext uri="{FF2B5EF4-FFF2-40B4-BE49-F238E27FC236}">
                <a16:creationId xmlns:a16="http://schemas.microsoft.com/office/drawing/2014/main" id="{2A9A8905-99A8-490E-84B2-9A3F448C9D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788" y="536652"/>
            <a:ext cx="3429000" cy="481203"/>
          </a:xfrm>
        </p:spPr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sp>
        <p:nvSpPr>
          <p:cNvPr id="3" name="Google Shape;2177;p40">
            <a:extLst>
              <a:ext uri="{FF2B5EF4-FFF2-40B4-BE49-F238E27FC236}">
                <a16:creationId xmlns:a16="http://schemas.microsoft.com/office/drawing/2014/main" id="{2CFC65CE-E4C6-4482-9338-4C9E5EAB14A4}"/>
              </a:ext>
            </a:extLst>
          </p:cNvPr>
          <p:cNvSpPr/>
          <p:nvPr/>
        </p:nvSpPr>
        <p:spPr>
          <a:xfrm flipH="1">
            <a:off x="856591" y="3184434"/>
            <a:ext cx="1984668" cy="1298420"/>
          </a:xfrm>
          <a:custGeom>
            <a:gdLst>
              <a:gd name="f0" fmla="val w"/>
              <a:gd name="f1" fmla="val h"/>
              <a:gd name="f2" fmla="val 0"/>
              <a:gd name="f3" fmla="val 50938"/>
              <a:gd name="f4" fmla="val 33325"/>
              <a:gd name="f5" fmla="val 5905"/>
              <a:gd name="f6" fmla="val 2636"/>
              <a:gd name="f7" fmla="val 1"/>
              <a:gd name="f8" fmla="val 2635"/>
              <a:gd name="f9" fmla="val 27420"/>
              <a:gd name="f10" fmla="val 30689"/>
              <a:gd name="f11" fmla="val 33324"/>
              <a:gd name="f12" fmla="val 45066"/>
              <a:gd name="f13" fmla="val 48302"/>
              <a:gd name="f14" fmla="val 50937"/>
              <a:gd name="f15" fmla="*/ f0 1 50938"/>
              <a:gd name="f16" fmla="*/ f1 1 33325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50938"/>
              <a:gd name="f23" fmla="*/ f20 1 33325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50938" h="33325">
                <a:moveTo>
                  <a:pt x="f5" y="f2"/>
                </a:moveTo>
                <a:cubicBezTo>
                  <a:pt x="f6" y="f2"/>
                  <a:pt x="f7" y="f8"/>
                  <a:pt x="f7" y="f5"/>
                </a:cubicBezTo>
                <a:lnTo>
                  <a:pt x="f7" y="f9"/>
                </a:lnTo>
                <a:cubicBezTo>
                  <a:pt x="f7" y="f10"/>
                  <a:pt x="f6" y="f11"/>
                  <a:pt x="f5" y="f11"/>
                </a:cubicBezTo>
                <a:lnTo>
                  <a:pt x="f12" y="f11"/>
                </a:lnTo>
                <a:cubicBezTo>
                  <a:pt x="f13" y="f11"/>
                  <a:pt x="f14" y="f10"/>
                  <a:pt x="f14" y="f9"/>
                </a:cubicBezTo>
                <a:lnTo>
                  <a:pt x="f14" y="f5"/>
                </a:lnTo>
                <a:cubicBezTo>
                  <a:pt x="f14" y="f8"/>
                  <a:pt x="f13" y="f2"/>
                  <a:pt x="f12" y="f2"/>
                </a:cubicBezTo>
                <a:close/>
              </a:path>
            </a:pathLst>
          </a:custGeom>
          <a:solidFill>
            <a:srgbClr val="EB7B7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" name="Google Shape;2178;p40">
            <a:extLst>
              <a:ext uri="{FF2B5EF4-FFF2-40B4-BE49-F238E27FC236}">
                <a16:creationId xmlns:a16="http://schemas.microsoft.com/office/drawing/2014/main" id="{C84577CE-44B2-4B14-9773-98E02DD2D626}"/>
              </a:ext>
            </a:extLst>
          </p:cNvPr>
          <p:cNvGrpSpPr/>
          <p:nvPr/>
        </p:nvGrpSpPr>
        <p:grpSpPr>
          <a:xfrm>
            <a:off x="1579260" y="2188982"/>
            <a:ext cx="520814" cy="794786"/>
            <a:chOff x="1579260" y="2188982"/>
            <a:chExt cx="520814" cy="794786"/>
          </a:xfrm>
        </p:grpSpPr>
        <p:sp>
          <p:nvSpPr>
            <p:cNvPr id="5" name="Google Shape;2179;p40">
              <a:extLst>
                <a:ext uri="{FF2B5EF4-FFF2-40B4-BE49-F238E27FC236}">
                  <a16:creationId xmlns:a16="http://schemas.microsoft.com/office/drawing/2014/main" id="{1D62DFA6-8FEE-402A-AB69-5178BD9C62EB}"/>
                </a:ext>
              </a:extLst>
            </p:cNvPr>
            <p:cNvSpPr/>
            <p:nvPr/>
          </p:nvSpPr>
          <p:spPr>
            <a:xfrm>
              <a:off x="1579260" y="2188982"/>
              <a:ext cx="520814" cy="237305"/>
            </a:xfrm>
            <a:custGeom>
              <a:gdLst>
                <a:gd name="f0" fmla="val w"/>
                <a:gd name="f1" fmla="val h"/>
                <a:gd name="f2" fmla="val 0"/>
                <a:gd name="f3" fmla="val 47368"/>
                <a:gd name="f4" fmla="val 21583"/>
                <a:gd name="f5" fmla="val 23684"/>
                <a:gd name="f6" fmla="val 1"/>
                <a:gd name="f7" fmla="*/ f0 1 47368"/>
                <a:gd name="f8" fmla="*/ f1 1 2158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368"/>
                <a:gd name="f15" fmla="*/ f12 1 2158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368" h="21583">
                  <a:moveTo>
                    <a:pt x="f5" y="f6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180;p40">
              <a:extLst>
                <a:ext uri="{FF2B5EF4-FFF2-40B4-BE49-F238E27FC236}">
                  <a16:creationId xmlns:a16="http://schemas.microsoft.com/office/drawing/2014/main" id="{F5775B37-B3D2-4957-B718-9409AA6BF1F9}"/>
                </a:ext>
              </a:extLst>
            </p:cNvPr>
            <p:cNvSpPr/>
            <p:nvPr/>
          </p:nvSpPr>
          <p:spPr>
            <a:xfrm>
              <a:off x="1967660" y="2188982"/>
              <a:ext cx="75566" cy="185595"/>
            </a:xfrm>
            <a:custGeom>
              <a:gdLst>
                <a:gd name="f0" fmla="val w"/>
                <a:gd name="f1" fmla="val h"/>
                <a:gd name="f2" fmla="val 0"/>
                <a:gd name="f3" fmla="val 6873"/>
                <a:gd name="f4" fmla="val 16880"/>
                <a:gd name="f5" fmla="val 1"/>
                <a:gd name="f6" fmla="val 6872"/>
                <a:gd name="f7" fmla="*/ f0 1 6873"/>
                <a:gd name="f8" fmla="*/ f1 1 1688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873"/>
                <a:gd name="f15" fmla="*/ f12 1 1688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873" h="1688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181;p40">
              <a:extLst>
                <a:ext uri="{FF2B5EF4-FFF2-40B4-BE49-F238E27FC236}">
                  <a16:creationId xmlns:a16="http://schemas.microsoft.com/office/drawing/2014/main" id="{28014B7E-F314-474B-8A3F-C7AAD1FBF54F}"/>
                </a:ext>
              </a:extLst>
            </p:cNvPr>
            <p:cNvSpPr/>
            <p:nvPr/>
          </p:nvSpPr>
          <p:spPr>
            <a:xfrm>
              <a:off x="1579260" y="2469931"/>
              <a:ext cx="520814" cy="513837"/>
            </a:xfrm>
            <a:custGeom>
              <a:gdLst>
                <a:gd name="f0" fmla="val w"/>
                <a:gd name="f1" fmla="val h"/>
                <a:gd name="f2" fmla="val 0"/>
                <a:gd name="f3" fmla="val 47368"/>
                <a:gd name="f4" fmla="val 46734"/>
                <a:gd name="f5" fmla="val 20849"/>
                <a:gd name="f6" fmla="val 5805"/>
                <a:gd name="f7" fmla="val 20649"/>
                <a:gd name="f8" fmla="val 8607"/>
                <a:gd name="f9" fmla="val 38728"/>
                <a:gd name="f10" fmla="val 26519"/>
                <a:gd name="f11" fmla="val 26119"/>
                <a:gd name="f12" fmla="val 40963"/>
                <a:gd name="f13" fmla="val 1"/>
                <a:gd name="f14" fmla="*/ f0 1 47368"/>
                <a:gd name="f15" fmla="*/ f1 1 4673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7368"/>
                <a:gd name="f22" fmla="*/ f19 1 4673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7368" h="46734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6"/>
                  </a:moveTo>
                  <a:lnTo>
                    <a:pt x="f9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  <a:moveTo>
                    <a:pt x="f5" y="f11"/>
                  </a:moveTo>
                  <a:lnTo>
                    <a:pt x="f5" y="f12"/>
                  </a:lnTo>
                  <a:lnTo>
                    <a:pt x="f8" y="f12"/>
                  </a:lnTo>
                  <a:lnTo>
                    <a:pt x="f8" y="f11"/>
                  </a:lnTo>
                  <a:close/>
                  <a:moveTo>
                    <a:pt x="f9" y="f11"/>
                  </a:moveTo>
                  <a:lnTo>
                    <a:pt x="f9" y="f12"/>
                  </a:lnTo>
                  <a:lnTo>
                    <a:pt x="f10" y="f12"/>
                  </a:lnTo>
                  <a:lnTo>
                    <a:pt x="f10" y="f11"/>
                  </a:lnTo>
                  <a:close/>
                  <a:moveTo>
                    <a:pt x="f2" y="f13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13"/>
                  </a:ln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oogle Shape;2182;p40">
            <a:extLst>
              <a:ext uri="{FF2B5EF4-FFF2-40B4-BE49-F238E27FC236}">
                <a16:creationId xmlns:a16="http://schemas.microsoft.com/office/drawing/2014/main" id="{97662FC4-F3E5-4DF1-BC85-2A8B1790AE16}"/>
              </a:ext>
            </a:extLst>
          </p:cNvPr>
          <p:cNvGrpSpPr/>
          <p:nvPr/>
        </p:nvGrpSpPr>
        <p:grpSpPr>
          <a:xfrm>
            <a:off x="4409099" y="1952189"/>
            <a:ext cx="520439" cy="1028059"/>
            <a:chOff x="4409099" y="1952189"/>
            <a:chExt cx="520439" cy="1028059"/>
          </a:xfrm>
        </p:grpSpPr>
        <p:sp>
          <p:nvSpPr>
            <p:cNvPr id="9" name="Google Shape;2183;p40">
              <a:extLst>
                <a:ext uri="{FF2B5EF4-FFF2-40B4-BE49-F238E27FC236}">
                  <a16:creationId xmlns:a16="http://schemas.microsoft.com/office/drawing/2014/main" id="{56CF9405-CDEB-4447-A9BC-A5FADD4A3F78}"/>
                </a:ext>
              </a:extLst>
            </p:cNvPr>
            <p:cNvSpPr/>
            <p:nvPr/>
          </p:nvSpPr>
          <p:spPr>
            <a:xfrm>
              <a:off x="4437336" y="2651814"/>
              <a:ext cx="9" cy="9"/>
            </a:xfrm>
            <a:custGeom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 fill="none">
                  <a:moveTo>
                    <a:pt x="f3" y="f3"/>
                  </a:moveTo>
                  <a:close/>
                </a:path>
              </a:pathLst>
            </a:custGeom>
            <a:solidFill>
              <a:srgbClr val="E69138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184;p40">
              <a:extLst>
                <a:ext uri="{FF2B5EF4-FFF2-40B4-BE49-F238E27FC236}">
                  <a16:creationId xmlns:a16="http://schemas.microsoft.com/office/drawing/2014/main" id="{4AAE58A3-FF1D-4760-A679-759A2C4CA619}"/>
                </a:ext>
              </a:extLst>
            </p:cNvPr>
            <p:cNvSpPr/>
            <p:nvPr/>
          </p:nvSpPr>
          <p:spPr>
            <a:xfrm>
              <a:off x="4409099" y="1952189"/>
              <a:ext cx="520439" cy="514212"/>
            </a:xfrm>
            <a:custGeom>
              <a:gdLst>
                <a:gd name="f0" fmla="val w"/>
                <a:gd name="f1" fmla="val h"/>
                <a:gd name="f2" fmla="val 0"/>
                <a:gd name="f3" fmla="val 47334"/>
                <a:gd name="f4" fmla="val 46768"/>
                <a:gd name="f5" fmla="val 20815"/>
                <a:gd name="f6" fmla="val 5805"/>
                <a:gd name="f7" fmla="val 20649"/>
                <a:gd name="f8" fmla="val 8606"/>
                <a:gd name="f9" fmla="val 38728"/>
                <a:gd name="f10" fmla="val 26486"/>
                <a:gd name="f11" fmla="val 26120"/>
                <a:gd name="f12" fmla="val 40963"/>
                <a:gd name="f13" fmla="val 1"/>
                <a:gd name="f14" fmla="*/ f0 1 47334"/>
                <a:gd name="f15" fmla="*/ f1 1 4676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7334"/>
                <a:gd name="f22" fmla="*/ f19 1 4676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7334" h="46768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6"/>
                  </a:moveTo>
                  <a:lnTo>
                    <a:pt x="f9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  <a:moveTo>
                    <a:pt x="f5" y="f11"/>
                  </a:moveTo>
                  <a:lnTo>
                    <a:pt x="f5" y="f12"/>
                  </a:lnTo>
                  <a:lnTo>
                    <a:pt x="f8" y="f12"/>
                  </a:lnTo>
                  <a:lnTo>
                    <a:pt x="f8" y="f11"/>
                  </a:lnTo>
                  <a:close/>
                  <a:moveTo>
                    <a:pt x="f9" y="f11"/>
                  </a:moveTo>
                  <a:lnTo>
                    <a:pt x="f9" y="f12"/>
                  </a:lnTo>
                  <a:lnTo>
                    <a:pt x="f10" y="f12"/>
                  </a:lnTo>
                  <a:lnTo>
                    <a:pt x="f10" y="f11"/>
                  </a:lnTo>
                  <a:close/>
                  <a:moveTo>
                    <a:pt x="f2" y="f13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13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185;p40">
              <a:extLst>
                <a:ext uri="{FF2B5EF4-FFF2-40B4-BE49-F238E27FC236}">
                  <a16:creationId xmlns:a16="http://schemas.microsoft.com/office/drawing/2014/main" id="{E5D2D0C8-2609-42A7-BE3D-FCC7AD2624F7}"/>
                </a:ext>
              </a:extLst>
            </p:cNvPr>
            <p:cNvSpPr/>
            <p:nvPr/>
          </p:nvSpPr>
          <p:spPr>
            <a:xfrm>
              <a:off x="4409099" y="1961250"/>
              <a:ext cx="520439" cy="514212"/>
            </a:xfrm>
            <a:custGeom>
              <a:gdLst>
                <a:gd name="f0" fmla="val w"/>
                <a:gd name="f1" fmla="val h"/>
                <a:gd name="f2" fmla="val 0"/>
                <a:gd name="f3" fmla="val 47334"/>
                <a:gd name="f4" fmla="val 46768"/>
                <a:gd name="f5" fmla="val 20815"/>
                <a:gd name="f6" fmla="val 5805"/>
                <a:gd name="f7" fmla="val 20649"/>
                <a:gd name="f8" fmla="val 8606"/>
                <a:gd name="f9" fmla="val 38728"/>
                <a:gd name="f10" fmla="val 26486"/>
                <a:gd name="f11" fmla="val 26120"/>
                <a:gd name="f12" fmla="val 40963"/>
                <a:gd name="f13" fmla="val 1"/>
                <a:gd name="f14" fmla="*/ f0 1 47334"/>
                <a:gd name="f15" fmla="*/ f1 1 4676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7334"/>
                <a:gd name="f22" fmla="*/ f19 1 4676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7334" h="46768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6"/>
                  </a:moveTo>
                  <a:lnTo>
                    <a:pt x="f9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  <a:moveTo>
                    <a:pt x="f5" y="f11"/>
                  </a:moveTo>
                  <a:lnTo>
                    <a:pt x="f5" y="f12"/>
                  </a:lnTo>
                  <a:lnTo>
                    <a:pt x="f8" y="f12"/>
                  </a:lnTo>
                  <a:lnTo>
                    <a:pt x="f8" y="f11"/>
                  </a:lnTo>
                  <a:close/>
                  <a:moveTo>
                    <a:pt x="f9" y="f11"/>
                  </a:moveTo>
                  <a:lnTo>
                    <a:pt x="f9" y="f12"/>
                  </a:lnTo>
                  <a:lnTo>
                    <a:pt x="f10" y="f12"/>
                  </a:lnTo>
                  <a:lnTo>
                    <a:pt x="f10" y="f11"/>
                  </a:lnTo>
                  <a:close/>
                  <a:moveTo>
                    <a:pt x="f2" y="f13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13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186;p40">
              <a:extLst>
                <a:ext uri="{FF2B5EF4-FFF2-40B4-BE49-F238E27FC236}">
                  <a16:creationId xmlns:a16="http://schemas.microsoft.com/office/drawing/2014/main" id="{9511AD30-F2B9-410F-87C9-6A2CD3E23467}"/>
                </a:ext>
              </a:extLst>
            </p:cNvPr>
            <p:cNvSpPr/>
            <p:nvPr/>
          </p:nvSpPr>
          <p:spPr>
            <a:xfrm>
              <a:off x="4409099" y="2466401"/>
              <a:ext cx="520439" cy="513847"/>
            </a:xfrm>
            <a:custGeom>
              <a:gdLst>
                <a:gd name="f0" fmla="val w"/>
                <a:gd name="f1" fmla="val h"/>
                <a:gd name="f2" fmla="val 0"/>
                <a:gd name="f3" fmla="val 47334"/>
                <a:gd name="f4" fmla="val 46735"/>
                <a:gd name="f5" fmla="val 20815"/>
                <a:gd name="f6" fmla="val 5805"/>
                <a:gd name="f7" fmla="val 20649"/>
                <a:gd name="f8" fmla="val 8606"/>
                <a:gd name="f9" fmla="val 38728"/>
                <a:gd name="f10" fmla="val 26486"/>
                <a:gd name="f11" fmla="val 1"/>
                <a:gd name="f12" fmla="val 46734"/>
                <a:gd name="f13" fmla="val 16012"/>
                <a:gd name="f14" fmla="val 35793"/>
                <a:gd name="f15" fmla="val 31590"/>
                <a:gd name="f16" fmla="val 19447"/>
                <a:gd name="f17" fmla="val 28187"/>
                <a:gd name="f18" fmla="val 23650"/>
                <a:gd name="f19" fmla="val 25785"/>
                <a:gd name="f20" fmla="val 27687"/>
                <a:gd name="f21" fmla="val 29021"/>
                <a:gd name="f22" fmla="val 29054"/>
                <a:gd name="f23" fmla="val 30422"/>
                <a:gd name="f24" fmla="val 30455"/>
                <a:gd name="f25" fmla="val 31790"/>
                <a:gd name="f26" fmla="val 31289"/>
                <a:gd name="f27" fmla="val 33691"/>
                <a:gd name="f28" fmla="val 35826"/>
                <a:gd name="f29" fmla="*/ f0 1 47334"/>
                <a:gd name="f30" fmla="*/ f1 1 46735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47334"/>
                <a:gd name="f37" fmla="*/ f34 1 46735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47334" h="46735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6"/>
                  </a:moveTo>
                  <a:lnTo>
                    <a:pt x="f9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  <a:moveTo>
                    <a:pt x="f2" y="f11"/>
                  </a:moveTo>
                  <a:lnTo>
                    <a:pt x="f2" y="f12"/>
                  </a:lnTo>
                  <a:lnTo>
                    <a:pt x="f13" y="f12"/>
                  </a:lnTo>
                  <a:lnTo>
                    <a:pt x="f13" y="f14"/>
                  </a:lnTo>
                  <a:cubicBezTo>
                    <a:pt x="f13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lnTo>
                    <a:pt x="f26" y="f12"/>
                  </a:lnTo>
                  <a:lnTo>
                    <a:pt x="f3" y="f12"/>
                  </a:lnTo>
                  <a:lnTo>
                    <a:pt x="f3" y="f11"/>
                  </a:ln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" name="Google Shape;2187;p40">
            <a:extLst>
              <a:ext uri="{FF2B5EF4-FFF2-40B4-BE49-F238E27FC236}">
                <a16:creationId xmlns:a16="http://schemas.microsoft.com/office/drawing/2014/main" id="{22590F4A-6E19-46DC-AE16-C41E4C63C31B}"/>
              </a:ext>
            </a:extLst>
          </p:cNvPr>
          <p:cNvGrpSpPr/>
          <p:nvPr/>
        </p:nvGrpSpPr>
        <p:grpSpPr>
          <a:xfrm>
            <a:off x="7238554" y="1470519"/>
            <a:ext cx="520449" cy="1513240"/>
            <a:chOff x="7238554" y="1470519"/>
            <a:chExt cx="520449" cy="1513240"/>
          </a:xfrm>
        </p:grpSpPr>
        <p:sp>
          <p:nvSpPr>
            <p:cNvPr id="14" name="Google Shape;2188;p40">
              <a:extLst>
                <a:ext uri="{FF2B5EF4-FFF2-40B4-BE49-F238E27FC236}">
                  <a16:creationId xmlns:a16="http://schemas.microsoft.com/office/drawing/2014/main" id="{8BFEE999-DC5B-4188-8064-8338A00B2152}"/>
                </a:ext>
              </a:extLst>
            </p:cNvPr>
            <p:cNvSpPr/>
            <p:nvPr/>
          </p:nvSpPr>
          <p:spPr>
            <a:xfrm>
              <a:off x="7238554" y="1553190"/>
              <a:ext cx="520449" cy="94274"/>
            </a:xfrm>
            <a:custGeom>
              <a:gdLst>
                <a:gd name="f0" fmla="val w"/>
                <a:gd name="f1" fmla="val h"/>
                <a:gd name="f2" fmla="val 0"/>
                <a:gd name="f3" fmla="val 47335"/>
                <a:gd name="f4" fmla="val 8574"/>
                <a:gd name="f5" fmla="val 23684"/>
                <a:gd name="f6" fmla="val 1"/>
                <a:gd name="f7" fmla="val 47334"/>
                <a:gd name="f8" fmla="*/ f0 1 47335"/>
                <a:gd name="f9" fmla="*/ f1 1 857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7335"/>
                <a:gd name="f16" fmla="*/ f13 1 857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7335" h="8574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189;p40">
              <a:extLst>
                <a:ext uri="{FF2B5EF4-FFF2-40B4-BE49-F238E27FC236}">
                  <a16:creationId xmlns:a16="http://schemas.microsoft.com/office/drawing/2014/main" id="{C1112A40-EB53-47E4-82A4-CA976B9E7575}"/>
                </a:ext>
              </a:extLst>
            </p:cNvPr>
            <p:cNvSpPr/>
            <p:nvPr/>
          </p:nvSpPr>
          <p:spPr>
            <a:xfrm>
              <a:off x="7238554" y="2886925"/>
              <a:ext cx="520449" cy="96834"/>
            </a:xfrm>
            <a:custGeom>
              <a:gdLst>
                <a:gd name="f0" fmla="val w"/>
                <a:gd name="f1" fmla="val h"/>
                <a:gd name="f2" fmla="val 0"/>
                <a:gd name="f3" fmla="val 47335"/>
                <a:gd name="f4" fmla="val 8807"/>
                <a:gd name="f5" fmla="val 4370"/>
                <a:gd name="f6" fmla="val 47334"/>
                <a:gd name="f7" fmla="*/ f0 1 47335"/>
                <a:gd name="f8" fmla="*/ f1 1 880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335"/>
                <a:gd name="f15" fmla="*/ f12 1 880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335" h="8807">
                  <a:moveTo>
                    <a:pt x="f2" y="f2"/>
                  </a:moveTo>
                  <a:lnTo>
                    <a:pt x="f2" y="f5"/>
                  </a:lnTo>
                  <a:lnTo>
                    <a:pt x="f2" y="f4"/>
                  </a:lnTo>
                  <a:lnTo>
                    <a:pt x="f6" y="f4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190;p40">
              <a:extLst>
                <a:ext uri="{FF2B5EF4-FFF2-40B4-BE49-F238E27FC236}">
                  <a16:creationId xmlns:a16="http://schemas.microsoft.com/office/drawing/2014/main" id="{C5C3615B-52C0-47D6-9B56-596BE9BD4A36}"/>
                </a:ext>
              </a:extLst>
            </p:cNvPr>
            <p:cNvSpPr/>
            <p:nvPr/>
          </p:nvSpPr>
          <p:spPr>
            <a:xfrm>
              <a:off x="7238554" y="1694556"/>
              <a:ext cx="520449" cy="1146154"/>
            </a:xfrm>
            <a:custGeom>
              <a:gdLst>
                <a:gd name="f0" fmla="val w"/>
                <a:gd name="f1" fmla="val h"/>
                <a:gd name="f2" fmla="val 0"/>
                <a:gd name="f3" fmla="val 47335"/>
                <a:gd name="f4" fmla="val 104243"/>
                <a:gd name="f5" fmla="val 11742"/>
                <a:gd name="f6" fmla="val 3670"/>
                <a:gd name="f7" fmla="val 9508"/>
                <a:gd name="f8" fmla="val 4937"/>
                <a:gd name="f9" fmla="val 21949"/>
                <a:gd name="f10" fmla="val 15145"/>
                <a:gd name="f11" fmla="val 32190"/>
                <a:gd name="f12" fmla="val 25385"/>
                <a:gd name="f13" fmla="val 42431"/>
                <a:gd name="f14" fmla="val 35626"/>
                <a:gd name="f15" fmla="val 11943"/>
                <a:gd name="f16" fmla="val 17780"/>
                <a:gd name="f17" fmla="val 20215"/>
                <a:gd name="f18" fmla="val 26086"/>
                <a:gd name="f19" fmla="val 28521"/>
                <a:gd name="f20" fmla="val 34359"/>
                <a:gd name="f21" fmla="val 36794"/>
                <a:gd name="f22" fmla="val 42631"/>
                <a:gd name="f23" fmla="val 45067"/>
                <a:gd name="f24" fmla="val 50904"/>
                <a:gd name="f25" fmla="val 53339"/>
                <a:gd name="f26" fmla="val 59177"/>
                <a:gd name="f27" fmla="val 61612"/>
                <a:gd name="f28" fmla="val 67449"/>
                <a:gd name="f29" fmla="val 69884"/>
                <a:gd name="f30" fmla="val 75755"/>
                <a:gd name="f31" fmla="val 78190"/>
                <a:gd name="f32" fmla="val 84028"/>
                <a:gd name="f33" fmla="val 86463"/>
                <a:gd name="f34" fmla="val 92300"/>
                <a:gd name="f35" fmla="val 94735"/>
                <a:gd name="f36" fmla="val 100573"/>
                <a:gd name="f37" fmla="val 1"/>
                <a:gd name="f38" fmla="val 52138"/>
                <a:gd name="f39" fmla="val 104242"/>
                <a:gd name="f40" fmla="val 47334"/>
                <a:gd name="f41" fmla="*/ f0 1 47335"/>
                <a:gd name="f42" fmla="*/ f1 1 104243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47335"/>
                <a:gd name="f49" fmla="*/ f46 1 104243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47335" h="104243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6"/>
                  </a:moveTo>
                  <a:lnTo>
                    <a:pt x="f9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  <a:moveTo>
                    <a:pt x="f11" y="f6"/>
                  </a:moveTo>
                  <a:lnTo>
                    <a:pt x="f11" y="f7"/>
                  </a:lnTo>
                  <a:lnTo>
                    <a:pt x="f12" y="f7"/>
                  </a:lnTo>
                  <a:lnTo>
                    <a:pt x="f12" y="f6"/>
                  </a:lnTo>
                  <a:close/>
                  <a:moveTo>
                    <a:pt x="f13" y="f6"/>
                  </a:moveTo>
                  <a:lnTo>
                    <a:pt x="f13" y="f7"/>
                  </a:lnTo>
                  <a:lnTo>
                    <a:pt x="f14" y="f7"/>
                  </a:lnTo>
                  <a:lnTo>
                    <a:pt x="f14" y="f6"/>
                  </a:lnTo>
                  <a:close/>
                  <a:moveTo>
                    <a:pt x="f5" y="f15"/>
                  </a:moveTo>
                  <a:lnTo>
                    <a:pt x="f5" y="f16"/>
                  </a:lnTo>
                  <a:lnTo>
                    <a:pt x="f8" y="f16"/>
                  </a:lnTo>
                  <a:lnTo>
                    <a:pt x="f8" y="f15"/>
                  </a:lnTo>
                  <a:close/>
                  <a:moveTo>
                    <a:pt x="f9" y="f15"/>
                  </a:moveTo>
                  <a:lnTo>
                    <a:pt x="f9" y="f16"/>
                  </a:lnTo>
                  <a:lnTo>
                    <a:pt x="f10" y="f16"/>
                  </a:lnTo>
                  <a:lnTo>
                    <a:pt x="f10" y="f15"/>
                  </a:lnTo>
                  <a:close/>
                  <a:moveTo>
                    <a:pt x="f11" y="f15"/>
                  </a:moveTo>
                  <a:lnTo>
                    <a:pt x="f11" y="f16"/>
                  </a:lnTo>
                  <a:lnTo>
                    <a:pt x="f12" y="f16"/>
                  </a:lnTo>
                  <a:lnTo>
                    <a:pt x="f12" y="f15"/>
                  </a:lnTo>
                  <a:close/>
                  <a:moveTo>
                    <a:pt x="f13" y="f15"/>
                  </a:moveTo>
                  <a:lnTo>
                    <a:pt x="f13" y="f16"/>
                  </a:lnTo>
                  <a:lnTo>
                    <a:pt x="f14" y="f16"/>
                  </a:lnTo>
                  <a:lnTo>
                    <a:pt x="f14" y="f15"/>
                  </a:lnTo>
                  <a:close/>
                  <a:moveTo>
                    <a:pt x="f5" y="f17"/>
                  </a:moveTo>
                  <a:lnTo>
                    <a:pt x="f5" y="f18"/>
                  </a:lnTo>
                  <a:lnTo>
                    <a:pt x="f8" y="f18"/>
                  </a:lnTo>
                  <a:lnTo>
                    <a:pt x="f8" y="f17"/>
                  </a:lnTo>
                  <a:close/>
                  <a:moveTo>
                    <a:pt x="f9" y="f17"/>
                  </a:moveTo>
                  <a:lnTo>
                    <a:pt x="f9" y="f18"/>
                  </a:lnTo>
                  <a:lnTo>
                    <a:pt x="f10" y="f18"/>
                  </a:lnTo>
                  <a:lnTo>
                    <a:pt x="f10" y="f17"/>
                  </a:lnTo>
                  <a:close/>
                  <a:moveTo>
                    <a:pt x="f11" y="f17"/>
                  </a:moveTo>
                  <a:lnTo>
                    <a:pt x="f11" y="f18"/>
                  </a:lnTo>
                  <a:lnTo>
                    <a:pt x="f12" y="f18"/>
                  </a:lnTo>
                  <a:lnTo>
                    <a:pt x="f12" y="f17"/>
                  </a:lnTo>
                  <a:close/>
                  <a:moveTo>
                    <a:pt x="f13" y="f17"/>
                  </a:moveTo>
                  <a:lnTo>
                    <a:pt x="f13" y="f18"/>
                  </a:lnTo>
                  <a:lnTo>
                    <a:pt x="f14" y="f18"/>
                  </a:lnTo>
                  <a:lnTo>
                    <a:pt x="f14" y="f17"/>
                  </a:lnTo>
                  <a:close/>
                  <a:moveTo>
                    <a:pt x="f5" y="f19"/>
                  </a:moveTo>
                  <a:lnTo>
                    <a:pt x="f5" y="f20"/>
                  </a:lnTo>
                  <a:lnTo>
                    <a:pt x="f8" y="f20"/>
                  </a:lnTo>
                  <a:lnTo>
                    <a:pt x="f8" y="f19"/>
                  </a:lnTo>
                  <a:close/>
                  <a:moveTo>
                    <a:pt x="f9" y="f19"/>
                  </a:moveTo>
                  <a:lnTo>
                    <a:pt x="f9" y="f20"/>
                  </a:lnTo>
                  <a:lnTo>
                    <a:pt x="f10" y="f20"/>
                  </a:lnTo>
                  <a:lnTo>
                    <a:pt x="f10" y="f19"/>
                  </a:lnTo>
                  <a:close/>
                  <a:moveTo>
                    <a:pt x="f11" y="f19"/>
                  </a:moveTo>
                  <a:lnTo>
                    <a:pt x="f11" y="f20"/>
                  </a:lnTo>
                  <a:lnTo>
                    <a:pt x="f12" y="f20"/>
                  </a:lnTo>
                  <a:lnTo>
                    <a:pt x="f12" y="f19"/>
                  </a:lnTo>
                  <a:close/>
                  <a:moveTo>
                    <a:pt x="f13" y="f19"/>
                  </a:moveTo>
                  <a:lnTo>
                    <a:pt x="f13" y="f20"/>
                  </a:lnTo>
                  <a:lnTo>
                    <a:pt x="f14" y="f20"/>
                  </a:lnTo>
                  <a:lnTo>
                    <a:pt x="f14" y="f19"/>
                  </a:lnTo>
                  <a:close/>
                  <a:moveTo>
                    <a:pt x="f5" y="f21"/>
                  </a:moveTo>
                  <a:lnTo>
                    <a:pt x="f5" y="f22"/>
                  </a:lnTo>
                  <a:lnTo>
                    <a:pt x="f8" y="f22"/>
                  </a:lnTo>
                  <a:lnTo>
                    <a:pt x="f8" y="f21"/>
                  </a:lnTo>
                  <a:close/>
                  <a:moveTo>
                    <a:pt x="f9" y="f21"/>
                  </a:moveTo>
                  <a:lnTo>
                    <a:pt x="f9" y="f22"/>
                  </a:lnTo>
                  <a:lnTo>
                    <a:pt x="f10" y="f22"/>
                  </a:lnTo>
                  <a:lnTo>
                    <a:pt x="f10" y="f21"/>
                  </a:lnTo>
                  <a:close/>
                  <a:moveTo>
                    <a:pt x="f11" y="f21"/>
                  </a:moveTo>
                  <a:lnTo>
                    <a:pt x="f11" y="f22"/>
                  </a:lnTo>
                  <a:lnTo>
                    <a:pt x="f12" y="f22"/>
                  </a:lnTo>
                  <a:lnTo>
                    <a:pt x="f12" y="f21"/>
                  </a:lnTo>
                  <a:close/>
                  <a:moveTo>
                    <a:pt x="f13" y="f21"/>
                  </a:moveTo>
                  <a:lnTo>
                    <a:pt x="f13" y="f22"/>
                  </a:lnTo>
                  <a:lnTo>
                    <a:pt x="f14" y="f22"/>
                  </a:lnTo>
                  <a:lnTo>
                    <a:pt x="f14" y="f21"/>
                  </a:lnTo>
                  <a:close/>
                  <a:moveTo>
                    <a:pt x="f5" y="f23"/>
                  </a:moveTo>
                  <a:lnTo>
                    <a:pt x="f5" y="f24"/>
                  </a:lnTo>
                  <a:lnTo>
                    <a:pt x="f8" y="f24"/>
                  </a:lnTo>
                  <a:lnTo>
                    <a:pt x="f8" y="f23"/>
                  </a:lnTo>
                  <a:close/>
                  <a:moveTo>
                    <a:pt x="f9" y="f23"/>
                  </a:moveTo>
                  <a:lnTo>
                    <a:pt x="f9" y="f24"/>
                  </a:lnTo>
                  <a:lnTo>
                    <a:pt x="f10" y="f24"/>
                  </a:lnTo>
                  <a:lnTo>
                    <a:pt x="f10" y="f23"/>
                  </a:lnTo>
                  <a:close/>
                  <a:moveTo>
                    <a:pt x="f11" y="f23"/>
                  </a:moveTo>
                  <a:lnTo>
                    <a:pt x="f11" y="f24"/>
                  </a:lnTo>
                  <a:lnTo>
                    <a:pt x="f12" y="f24"/>
                  </a:lnTo>
                  <a:lnTo>
                    <a:pt x="f12" y="f23"/>
                  </a:lnTo>
                  <a:close/>
                  <a:moveTo>
                    <a:pt x="f13" y="f23"/>
                  </a:moveTo>
                  <a:lnTo>
                    <a:pt x="f13" y="f24"/>
                  </a:lnTo>
                  <a:lnTo>
                    <a:pt x="f14" y="f24"/>
                  </a:lnTo>
                  <a:lnTo>
                    <a:pt x="f14" y="f23"/>
                  </a:lnTo>
                  <a:close/>
                  <a:moveTo>
                    <a:pt x="f5" y="f25"/>
                  </a:moveTo>
                  <a:lnTo>
                    <a:pt x="f5" y="f26"/>
                  </a:lnTo>
                  <a:lnTo>
                    <a:pt x="f8" y="f26"/>
                  </a:lnTo>
                  <a:lnTo>
                    <a:pt x="f8" y="f25"/>
                  </a:lnTo>
                  <a:close/>
                  <a:moveTo>
                    <a:pt x="f9" y="f25"/>
                  </a:moveTo>
                  <a:lnTo>
                    <a:pt x="f9" y="f26"/>
                  </a:lnTo>
                  <a:lnTo>
                    <a:pt x="f10" y="f26"/>
                  </a:lnTo>
                  <a:lnTo>
                    <a:pt x="f10" y="f25"/>
                  </a:lnTo>
                  <a:close/>
                  <a:moveTo>
                    <a:pt x="f11" y="f25"/>
                  </a:moveTo>
                  <a:lnTo>
                    <a:pt x="f11" y="f26"/>
                  </a:lnTo>
                  <a:lnTo>
                    <a:pt x="f12" y="f26"/>
                  </a:lnTo>
                  <a:lnTo>
                    <a:pt x="f12" y="f25"/>
                  </a:lnTo>
                  <a:close/>
                  <a:moveTo>
                    <a:pt x="f13" y="f25"/>
                  </a:moveTo>
                  <a:lnTo>
                    <a:pt x="f13" y="f26"/>
                  </a:lnTo>
                  <a:lnTo>
                    <a:pt x="f14" y="f26"/>
                  </a:lnTo>
                  <a:lnTo>
                    <a:pt x="f14" y="f25"/>
                  </a:lnTo>
                  <a:close/>
                  <a:moveTo>
                    <a:pt x="f5" y="f27"/>
                  </a:moveTo>
                  <a:lnTo>
                    <a:pt x="f5" y="f28"/>
                  </a:lnTo>
                  <a:lnTo>
                    <a:pt x="f8" y="f28"/>
                  </a:lnTo>
                  <a:lnTo>
                    <a:pt x="f8" y="f27"/>
                  </a:lnTo>
                  <a:close/>
                  <a:moveTo>
                    <a:pt x="f9" y="f27"/>
                  </a:moveTo>
                  <a:lnTo>
                    <a:pt x="f9" y="f28"/>
                  </a:lnTo>
                  <a:lnTo>
                    <a:pt x="f10" y="f28"/>
                  </a:lnTo>
                  <a:lnTo>
                    <a:pt x="f10" y="f27"/>
                  </a:lnTo>
                  <a:close/>
                  <a:moveTo>
                    <a:pt x="f11" y="f27"/>
                  </a:moveTo>
                  <a:lnTo>
                    <a:pt x="f11" y="f28"/>
                  </a:lnTo>
                  <a:lnTo>
                    <a:pt x="f12" y="f28"/>
                  </a:lnTo>
                  <a:lnTo>
                    <a:pt x="f12" y="f27"/>
                  </a:lnTo>
                  <a:close/>
                  <a:moveTo>
                    <a:pt x="f13" y="f27"/>
                  </a:moveTo>
                  <a:lnTo>
                    <a:pt x="f13" y="f28"/>
                  </a:lnTo>
                  <a:lnTo>
                    <a:pt x="f14" y="f28"/>
                  </a:lnTo>
                  <a:lnTo>
                    <a:pt x="f14" y="f27"/>
                  </a:lnTo>
                  <a:close/>
                  <a:moveTo>
                    <a:pt x="f5" y="f29"/>
                  </a:moveTo>
                  <a:lnTo>
                    <a:pt x="f5" y="f30"/>
                  </a:lnTo>
                  <a:lnTo>
                    <a:pt x="f8" y="f30"/>
                  </a:lnTo>
                  <a:lnTo>
                    <a:pt x="f8" y="f29"/>
                  </a:lnTo>
                  <a:close/>
                  <a:moveTo>
                    <a:pt x="f9" y="f29"/>
                  </a:moveTo>
                  <a:lnTo>
                    <a:pt x="f9" y="f30"/>
                  </a:lnTo>
                  <a:lnTo>
                    <a:pt x="f10" y="f30"/>
                  </a:lnTo>
                  <a:lnTo>
                    <a:pt x="f10" y="f29"/>
                  </a:lnTo>
                  <a:close/>
                  <a:moveTo>
                    <a:pt x="f11" y="f29"/>
                  </a:moveTo>
                  <a:lnTo>
                    <a:pt x="f11" y="f30"/>
                  </a:lnTo>
                  <a:lnTo>
                    <a:pt x="f12" y="f30"/>
                  </a:lnTo>
                  <a:lnTo>
                    <a:pt x="f12" y="f29"/>
                  </a:lnTo>
                  <a:close/>
                  <a:moveTo>
                    <a:pt x="f13" y="f29"/>
                  </a:moveTo>
                  <a:lnTo>
                    <a:pt x="f13" y="f30"/>
                  </a:lnTo>
                  <a:lnTo>
                    <a:pt x="f14" y="f30"/>
                  </a:lnTo>
                  <a:lnTo>
                    <a:pt x="f14" y="f29"/>
                  </a:lnTo>
                  <a:close/>
                  <a:moveTo>
                    <a:pt x="f5" y="f31"/>
                  </a:moveTo>
                  <a:lnTo>
                    <a:pt x="f5" y="f32"/>
                  </a:lnTo>
                  <a:lnTo>
                    <a:pt x="f8" y="f32"/>
                  </a:lnTo>
                  <a:lnTo>
                    <a:pt x="f8" y="f31"/>
                  </a:lnTo>
                  <a:close/>
                  <a:moveTo>
                    <a:pt x="f9" y="f31"/>
                  </a:moveTo>
                  <a:lnTo>
                    <a:pt x="f9" y="f32"/>
                  </a:lnTo>
                  <a:lnTo>
                    <a:pt x="f10" y="f32"/>
                  </a:lnTo>
                  <a:lnTo>
                    <a:pt x="f10" y="f31"/>
                  </a:lnTo>
                  <a:close/>
                  <a:moveTo>
                    <a:pt x="f11" y="f31"/>
                  </a:moveTo>
                  <a:lnTo>
                    <a:pt x="f11" y="f32"/>
                  </a:lnTo>
                  <a:lnTo>
                    <a:pt x="f12" y="f32"/>
                  </a:lnTo>
                  <a:lnTo>
                    <a:pt x="f12" y="f31"/>
                  </a:lnTo>
                  <a:close/>
                  <a:moveTo>
                    <a:pt x="f13" y="f31"/>
                  </a:moveTo>
                  <a:lnTo>
                    <a:pt x="f13" y="f32"/>
                  </a:lnTo>
                  <a:lnTo>
                    <a:pt x="f14" y="f32"/>
                  </a:lnTo>
                  <a:lnTo>
                    <a:pt x="f14" y="f31"/>
                  </a:lnTo>
                  <a:close/>
                  <a:moveTo>
                    <a:pt x="f5" y="f33"/>
                  </a:moveTo>
                  <a:lnTo>
                    <a:pt x="f5" y="f34"/>
                  </a:lnTo>
                  <a:lnTo>
                    <a:pt x="f8" y="f34"/>
                  </a:lnTo>
                  <a:lnTo>
                    <a:pt x="f8" y="f33"/>
                  </a:lnTo>
                  <a:close/>
                  <a:moveTo>
                    <a:pt x="f9" y="f33"/>
                  </a:moveTo>
                  <a:lnTo>
                    <a:pt x="f9" y="f34"/>
                  </a:lnTo>
                  <a:lnTo>
                    <a:pt x="f10" y="f34"/>
                  </a:lnTo>
                  <a:lnTo>
                    <a:pt x="f10" y="f33"/>
                  </a:lnTo>
                  <a:close/>
                  <a:moveTo>
                    <a:pt x="f11" y="f33"/>
                  </a:moveTo>
                  <a:lnTo>
                    <a:pt x="f11" y="f34"/>
                  </a:lnTo>
                  <a:lnTo>
                    <a:pt x="f12" y="f34"/>
                  </a:lnTo>
                  <a:lnTo>
                    <a:pt x="f12" y="f33"/>
                  </a:lnTo>
                  <a:close/>
                  <a:moveTo>
                    <a:pt x="f13" y="f33"/>
                  </a:moveTo>
                  <a:lnTo>
                    <a:pt x="f13" y="f34"/>
                  </a:lnTo>
                  <a:lnTo>
                    <a:pt x="f14" y="f34"/>
                  </a:lnTo>
                  <a:lnTo>
                    <a:pt x="f14" y="f33"/>
                  </a:lnTo>
                  <a:close/>
                  <a:moveTo>
                    <a:pt x="f5" y="f35"/>
                  </a:moveTo>
                  <a:lnTo>
                    <a:pt x="f5" y="f36"/>
                  </a:lnTo>
                  <a:lnTo>
                    <a:pt x="f8" y="f36"/>
                  </a:lnTo>
                  <a:lnTo>
                    <a:pt x="f8" y="f35"/>
                  </a:lnTo>
                  <a:close/>
                  <a:moveTo>
                    <a:pt x="f9" y="f35"/>
                  </a:moveTo>
                  <a:lnTo>
                    <a:pt x="f9" y="f36"/>
                  </a:lnTo>
                  <a:lnTo>
                    <a:pt x="f10" y="f36"/>
                  </a:lnTo>
                  <a:lnTo>
                    <a:pt x="f10" y="f35"/>
                  </a:lnTo>
                  <a:close/>
                  <a:moveTo>
                    <a:pt x="f11" y="f35"/>
                  </a:moveTo>
                  <a:lnTo>
                    <a:pt x="f11" y="f36"/>
                  </a:lnTo>
                  <a:lnTo>
                    <a:pt x="f12" y="f36"/>
                  </a:lnTo>
                  <a:lnTo>
                    <a:pt x="f12" y="f35"/>
                  </a:lnTo>
                  <a:close/>
                  <a:moveTo>
                    <a:pt x="f13" y="f35"/>
                  </a:moveTo>
                  <a:lnTo>
                    <a:pt x="f13" y="f36"/>
                  </a:lnTo>
                  <a:lnTo>
                    <a:pt x="f14" y="f36"/>
                  </a:lnTo>
                  <a:lnTo>
                    <a:pt x="f14" y="f35"/>
                  </a:lnTo>
                  <a:close/>
                  <a:moveTo>
                    <a:pt x="f2" y="f37"/>
                  </a:moveTo>
                  <a:lnTo>
                    <a:pt x="f2" y="f38"/>
                  </a:lnTo>
                  <a:lnTo>
                    <a:pt x="f2" y="f39"/>
                  </a:lnTo>
                  <a:lnTo>
                    <a:pt x="f40" y="f39"/>
                  </a:lnTo>
                  <a:lnTo>
                    <a:pt x="f40" y="f38"/>
                  </a:lnTo>
                  <a:lnTo>
                    <a:pt x="f40" y="f37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191;p40">
              <a:extLst>
                <a:ext uri="{FF2B5EF4-FFF2-40B4-BE49-F238E27FC236}">
                  <a16:creationId xmlns:a16="http://schemas.microsoft.com/office/drawing/2014/main" id="{A9FA23EF-BF35-4C0B-9231-8094A06C8C28}"/>
                </a:ext>
              </a:extLst>
            </p:cNvPr>
            <p:cNvSpPr/>
            <p:nvPr/>
          </p:nvSpPr>
          <p:spPr>
            <a:xfrm>
              <a:off x="7442932" y="1470519"/>
              <a:ext cx="122447" cy="120591"/>
            </a:xfrm>
            <a:custGeom>
              <a:gdLst>
                <a:gd name="f0" fmla="val w"/>
                <a:gd name="f1" fmla="val h"/>
                <a:gd name="f2" fmla="val 0"/>
                <a:gd name="f3" fmla="val 47368"/>
                <a:gd name="f4" fmla="val 21583"/>
                <a:gd name="f5" fmla="val 23684"/>
                <a:gd name="f6" fmla="val 1"/>
                <a:gd name="f7" fmla="*/ f0 1 47368"/>
                <a:gd name="f8" fmla="*/ f1 1 2158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368"/>
                <a:gd name="f15" fmla="*/ f12 1 2158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368" h="21583">
                  <a:moveTo>
                    <a:pt x="f5" y="f6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8" name="Google Shape;2192;p40">
            <a:extLst>
              <a:ext uri="{FF2B5EF4-FFF2-40B4-BE49-F238E27FC236}">
                <a16:creationId xmlns:a16="http://schemas.microsoft.com/office/drawing/2014/main" id="{37F35996-D52D-413F-9CF0-112D99A7C23C}"/>
              </a:ext>
            </a:extLst>
          </p:cNvPr>
          <p:cNvSpPr txBox="1"/>
          <p:nvPr/>
        </p:nvSpPr>
        <p:spPr>
          <a:xfrm>
            <a:off x="954340" y="3374209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</a:t>
            </a:r>
          </a:p>
        </p:txBody>
      </p:sp>
      <p:sp>
        <p:nvSpPr>
          <p:cNvPr id="19" name="Google Shape;2193;p40">
            <a:extLst>
              <a:ext uri="{FF2B5EF4-FFF2-40B4-BE49-F238E27FC236}">
                <a16:creationId xmlns:a16="http://schemas.microsoft.com/office/drawing/2014/main" id="{9186C97F-1B2A-401E-8CA8-1C3B810B9740}"/>
              </a:ext>
            </a:extLst>
          </p:cNvPr>
          <p:cNvSpPr txBox="1"/>
          <p:nvPr/>
        </p:nvSpPr>
        <p:spPr>
          <a:xfrm>
            <a:off x="954340" y="3726381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smallest planet in the Solar System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20" name="Google Shape;2194;p40">
            <a:extLst>
              <a:ext uri="{FF2B5EF4-FFF2-40B4-BE49-F238E27FC236}">
                <a16:creationId xmlns:a16="http://schemas.microsoft.com/office/drawing/2014/main" id="{C4CA32BB-FBF3-4D0C-AE67-CE8D5E0CD6B7}"/>
              </a:ext>
            </a:extLst>
          </p:cNvPr>
          <p:cNvSpPr/>
          <p:nvPr/>
        </p:nvSpPr>
        <p:spPr>
          <a:xfrm flipH="1">
            <a:off x="3676976" y="3184434"/>
            <a:ext cx="1984668" cy="1298420"/>
          </a:xfrm>
          <a:custGeom>
            <a:gdLst>
              <a:gd name="f0" fmla="val w"/>
              <a:gd name="f1" fmla="val h"/>
              <a:gd name="f2" fmla="val 0"/>
              <a:gd name="f3" fmla="val 50938"/>
              <a:gd name="f4" fmla="val 33325"/>
              <a:gd name="f5" fmla="val 5905"/>
              <a:gd name="f6" fmla="val 2636"/>
              <a:gd name="f7" fmla="val 1"/>
              <a:gd name="f8" fmla="val 2635"/>
              <a:gd name="f9" fmla="val 27420"/>
              <a:gd name="f10" fmla="val 30689"/>
              <a:gd name="f11" fmla="val 33324"/>
              <a:gd name="f12" fmla="val 45066"/>
              <a:gd name="f13" fmla="val 48302"/>
              <a:gd name="f14" fmla="val 50937"/>
              <a:gd name="f15" fmla="*/ f0 1 50938"/>
              <a:gd name="f16" fmla="*/ f1 1 33325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50938"/>
              <a:gd name="f23" fmla="*/ f20 1 33325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50938" h="33325">
                <a:moveTo>
                  <a:pt x="f5" y="f2"/>
                </a:moveTo>
                <a:cubicBezTo>
                  <a:pt x="f6" y="f2"/>
                  <a:pt x="f7" y="f8"/>
                  <a:pt x="f7" y="f5"/>
                </a:cubicBezTo>
                <a:lnTo>
                  <a:pt x="f7" y="f9"/>
                </a:lnTo>
                <a:cubicBezTo>
                  <a:pt x="f7" y="f10"/>
                  <a:pt x="f6" y="f11"/>
                  <a:pt x="f5" y="f11"/>
                </a:cubicBezTo>
                <a:lnTo>
                  <a:pt x="f12" y="f11"/>
                </a:lnTo>
                <a:cubicBezTo>
                  <a:pt x="f13" y="f11"/>
                  <a:pt x="f14" y="f10"/>
                  <a:pt x="f14" y="f9"/>
                </a:cubicBezTo>
                <a:lnTo>
                  <a:pt x="f14" y="f5"/>
                </a:lnTo>
                <a:cubicBezTo>
                  <a:pt x="f14" y="f8"/>
                  <a:pt x="f13" y="f2"/>
                  <a:pt x="f12" y="f2"/>
                </a:cubicBezTo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2195;p40">
            <a:extLst>
              <a:ext uri="{FF2B5EF4-FFF2-40B4-BE49-F238E27FC236}">
                <a16:creationId xmlns:a16="http://schemas.microsoft.com/office/drawing/2014/main" id="{F30F2FC4-D17B-4F63-9718-E701A51F08BC}"/>
              </a:ext>
            </a:extLst>
          </p:cNvPr>
          <p:cNvSpPr txBox="1"/>
          <p:nvPr/>
        </p:nvSpPr>
        <p:spPr>
          <a:xfrm>
            <a:off x="3774716" y="3374209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22" name="Google Shape;2196;p40">
            <a:extLst>
              <a:ext uri="{FF2B5EF4-FFF2-40B4-BE49-F238E27FC236}">
                <a16:creationId xmlns:a16="http://schemas.microsoft.com/office/drawing/2014/main" id="{950B4D86-D8BE-448D-A46E-A53ED5CE2AB4}"/>
              </a:ext>
            </a:extLst>
          </p:cNvPr>
          <p:cNvSpPr txBox="1"/>
          <p:nvPr/>
        </p:nvSpPr>
        <p:spPr>
          <a:xfrm>
            <a:off x="3774716" y="3726381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composed mostly of hydrogen and helium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23" name="Google Shape;2197;p40">
            <a:extLst>
              <a:ext uri="{FF2B5EF4-FFF2-40B4-BE49-F238E27FC236}">
                <a16:creationId xmlns:a16="http://schemas.microsoft.com/office/drawing/2014/main" id="{CEE51A53-C93D-417D-98C7-0EF4FD256851}"/>
              </a:ext>
            </a:extLst>
          </p:cNvPr>
          <p:cNvSpPr/>
          <p:nvPr/>
        </p:nvSpPr>
        <p:spPr>
          <a:xfrm flipH="1">
            <a:off x="6506413" y="3184434"/>
            <a:ext cx="1984668" cy="1298420"/>
          </a:xfrm>
          <a:custGeom>
            <a:gdLst>
              <a:gd name="f0" fmla="val w"/>
              <a:gd name="f1" fmla="val h"/>
              <a:gd name="f2" fmla="val 0"/>
              <a:gd name="f3" fmla="val 50938"/>
              <a:gd name="f4" fmla="val 33325"/>
              <a:gd name="f5" fmla="val 5905"/>
              <a:gd name="f6" fmla="val 2636"/>
              <a:gd name="f7" fmla="val 1"/>
              <a:gd name="f8" fmla="val 2635"/>
              <a:gd name="f9" fmla="val 27420"/>
              <a:gd name="f10" fmla="val 30689"/>
              <a:gd name="f11" fmla="val 33324"/>
              <a:gd name="f12" fmla="val 45066"/>
              <a:gd name="f13" fmla="val 48302"/>
              <a:gd name="f14" fmla="val 50937"/>
              <a:gd name="f15" fmla="*/ f0 1 50938"/>
              <a:gd name="f16" fmla="*/ f1 1 33325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50938"/>
              <a:gd name="f23" fmla="*/ f20 1 33325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50938" h="33325">
                <a:moveTo>
                  <a:pt x="f5" y="f2"/>
                </a:moveTo>
                <a:cubicBezTo>
                  <a:pt x="f6" y="f2"/>
                  <a:pt x="f7" y="f8"/>
                  <a:pt x="f7" y="f5"/>
                </a:cubicBezTo>
                <a:lnTo>
                  <a:pt x="f7" y="f9"/>
                </a:lnTo>
                <a:cubicBezTo>
                  <a:pt x="f7" y="f10"/>
                  <a:pt x="f6" y="f11"/>
                  <a:pt x="f5" y="f11"/>
                </a:cubicBezTo>
                <a:lnTo>
                  <a:pt x="f12" y="f11"/>
                </a:lnTo>
                <a:cubicBezTo>
                  <a:pt x="f13" y="f11"/>
                  <a:pt x="f14" y="f10"/>
                  <a:pt x="f14" y="f9"/>
                </a:cubicBezTo>
                <a:lnTo>
                  <a:pt x="f14" y="f5"/>
                </a:lnTo>
                <a:cubicBezTo>
                  <a:pt x="f14" y="f8"/>
                  <a:pt x="f13" y="f2"/>
                  <a:pt x="f12" y="f2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Google Shape;2198;p40">
            <a:extLst>
              <a:ext uri="{FF2B5EF4-FFF2-40B4-BE49-F238E27FC236}">
                <a16:creationId xmlns:a16="http://schemas.microsoft.com/office/drawing/2014/main" id="{3351BC41-A1E2-47D9-8283-DD72B7560432}"/>
              </a:ext>
            </a:extLst>
          </p:cNvPr>
          <p:cNvSpPr txBox="1"/>
          <p:nvPr/>
        </p:nvSpPr>
        <p:spPr>
          <a:xfrm>
            <a:off x="6604162" y="3374209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Neptune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25" name="Google Shape;2199;p40">
            <a:extLst>
              <a:ext uri="{FF2B5EF4-FFF2-40B4-BE49-F238E27FC236}">
                <a16:creationId xmlns:a16="http://schemas.microsoft.com/office/drawing/2014/main" id="{202A246C-87E6-458C-B49E-060034EC3D4F}"/>
              </a:ext>
            </a:extLst>
          </p:cNvPr>
          <p:cNvSpPr txBox="1"/>
          <p:nvPr/>
        </p:nvSpPr>
        <p:spPr>
          <a:xfrm>
            <a:off x="6604162" y="3726381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Neptune is the farthest planet from the Sun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grpSp>
        <p:nvGrpSpPr>
          <p:cNvPr id="26" name="Google Shape;2200;p40">
            <a:extLst>
              <a:ext uri="{FF2B5EF4-FFF2-40B4-BE49-F238E27FC236}">
                <a16:creationId xmlns:a16="http://schemas.microsoft.com/office/drawing/2014/main" id="{AB85CF05-C78D-4AD4-BEA3-37B65F964BB1}"/>
              </a:ext>
            </a:extLst>
          </p:cNvPr>
          <p:cNvGrpSpPr/>
          <p:nvPr/>
        </p:nvGrpSpPr>
        <p:grpSpPr>
          <a:xfrm>
            <a:off x="658806" y="2982361"/>
            <a:ext cx="2168070" cy="2627400"/>
            <a:chOff x="658806" y="2982361"/>
            <a:chExt cx="2168070" cy="2627400"/>
          </a:xfrm>
        </p:grpSpPr>
        <p:cxnSp>
          <p:nvCxnSpPr>
            <p:cNvPr id="27" name="Google Shape;2201;p40">
              <a:extLst>
                <a:ext uri="{FF2B5EF4-FFF2-40B4-BE49-F238E27FC236}">
                  <a16:creationId xmlns:a16="http://schemas.microsoft.com/office/drawing/2014/main" id="{AC15C465-7800-4675-AA1A-3DDCF6F16BA3}"/>
                </a:ext>
              </a:extLst>
            </p:cNvPr>
            <p:cNvCxnSpPr/>
            <p:nvPr/>
          </p:nvCxnSpPr>
          <p:spPr>
            <a:xfrm flipH="1">
              <a:off x="658806" y="2982361"/>
              <a:ext cx="0" cy="2627400"/>
            </a:xfrm>
            <a:prstGeom prst="straightConnector1">
              <a:avLst/>
            </a:prstGeom>
            <a:noFill/>
            <a:ln w="76196" cap="flat">
              <a:solidFill>
                <a:srgbClr val="595959"/>
              </a:solidFill>
              <a:prstDash val="solid"/>
              <a:round/>
            </a:ln>
          </p:spPr>
        </p:cxnSp>
        <p:cxnSp>
          <p:nvCxnSpPr>
            <p:cNvPr id="28" name="Google Shape;2202;p40">
              <a:extLst>
                <a:ext uri="{FF2B5EF4-FFF2-40B4-BE49-F238E27FC236}">
                  <a16:creationId xmlns:a16="http://schemas.microsoft.com/office/drawing/2014/main" id="{C4691461-59DB-41CA-8575-DA859397BA66}"/>
                </a:ext>
              </a:extLst>
            </p:cNvPr>
            <p:cNvCxnSpPr/>
            <p:nvPr/>
          </p:nvCxnSpPr>
          <p:spPr>
            <a:xfrm>
              <a:off x="690874" y="3020455"/>
              <a:ext cx="2136002" cy="0"/>
            </a:xfrm>
            <a:prstGeom prst="straightConnector1">
              <a:avLst/>
            </a:prstGeom>
            <a:noFill/>
            <a:ln w="76196" cap="flat">
              <a:solidFill>
                <a:srgbClr val="595959"/>
              </a:solidFill>
              <a:prstDash val="solid"/>
              <a:round/>
            </a:ln>
          </p:spPr>
        </p:cxnSp>
        <p:cxnSp>
          <p:nvCxnSpPr>
            <p:cNvPr id="29" name="Google Shape;2203;p40">
              <a:extLst>
                <a:ext uri="{FF2B5EF4-FFF2-40B4-BE49-F238E27FC236}">
                  <a16:creationId xmlns:a16="http://schemas.microsoft.com/office/drawing/2014/main" id="{97001C84-ECED-401C-9BC9-4D3585D5DD6D}"/>
                </a:ext>
              </a:extLst>
            </p:cNvPr>
            <p:cNvCxnSpPr/>
            <p:nvPr/>
          </p:nvCxnSpPr>
          <p:spPr>
            <a:xfrm flipH="1">
              <a:off x="1324096" y="3017611"/>
              <a:ext cx="0" cy="231005"/>
            </a:xfrm>
            <a:prstGeom prst="straightConnector1">
              <a:avLst/>
            </a:prstGeom>
            <a:noFill/>
            <a:ln w="38103" cap="flat">
              <a:solidFill>
                <a:srgbClr val="595959"/>
              </a:solidFill>
              <a:prstDash val="solid"/>
              <a:round/>
            </a:ln>
          </p:spPr>
        </p:cxnSp>
        <p:cxnSp>
          <p:nvCxnSpPr>
            <p:cNvPr id="30" name="Google Shape;2204;p40">
              <a:extLst>
                <a:ext uri="{FF2B5EF4-FFF2-40B4-BE49-F238E27FC236}">
                  <a16:creationId xmlns:a16="http://schemas.microsoft.com/office/drawing/2014/main" id="{73E25FB5-084D-4346-B08C-4B29A0E2648D}"/>
                </a:ext>
              </a:extLst>
            </p:cNvPr>
            <p:cNvCxnSpPr/>
            <p:nvPr/>
          </p:nvCxnSpPr>
          <p:spPr>
            <a:xfrm flipH="1">
              <a:off x="2373773" y="3017611"/>
              <a:ext cx="0" cy="231005"/>
            </a:xfrm>
            <a:prstGeom prst="straightConnector1">
              <a:avLst/>
            </a:prstGeom>
            <a:noFill/>
            <a:ln w="38103" cap="flat">
              <a:solidFill>
                <a:srgbClr val="595959"/>
              </a:solidFill>
              <a:prstDash val="solid"/>
              <a:round/>
            </a:ln>
          </p:spPr>
        </p:cxnSp>
      </p:grpSp>
      <p:grpSp>
        <p:nvGrpSpPr>
          <p:cNvPr id="31" name="Google Shape;2205;p40">
            <a:extLst>
              <a:ext uri="{FF2B5EF4-FFF2-40B4-BE49-F238E27FC236}">
                <a16:creationId xmlns:a16="http://schemas.microsoft.com/office/drawing/2014/main" id="{DFF35928-A3BE-4D81-9BBD-B02935F00D06}"/>
              </a:ext>
            </a:extLst>
          </p:cNvPr>
          <p:cNvGrpSpPr/>
          <p:nvPr/>
        </p:nvGrpSpPr>
        <p:grpSpPr>
          <a:xfrm>
            <a:off x="3479191" y="2982361"/>
            <a:ext cx="2168179" cy="2627400"/>
            <a:chOff x="3479191" y="2982361"/>
            <a:chExt cx="2168179" cy="2627400"/>
          </a:xfrm>
        </p:grpSpPr>
        <p:cxnSp>
          <p:nvCxnSpPr>
            <p:cNvPr id="32" name="Google Shape;2206;p40">
              <a:extLst>
                <a:ext uri="{FF2B5EF4-FFF2-40B4-BE49-F238E27FC236}">
                  <a16:creationId xmlns:a16="http://schemas.microsoft.com/office/drawing/2014/main" id="{A608EA96-BD60-4819-9F89-F86939D3AE69}"/>
                </a:ext>
              </a:extLst>
            </p:cNvPr>
            <p:cNvCxnSpPr/>
            <p:nvPr/>
          </p:nvCxnSpPr>
          <p:spPr>
            <a:xfrm flipH="1">
              <a:off x="3479191" y="2982361"/>
              <a:ext cx="0" cy="2627400"/>
            </a:xfrm>
            <a:prstGeom prst="straightConnector1">
              <a:avLst/>
            </a:prstGeom>
            <a:noFill/>
            <a:ln w="76196" cap="flat">
              <a:solidFill>
                <a:srgbClr val="595959"/>
              </a:solidFill>
              <a:prstDash val="solid"/>
              <a:round/>
            </a:ln>
          </p:spPr>
        </p:cxnSp>
        <p:cxnSp>
          <p:nvCxnSpPr>
            <p:cNvPr id="33" name="Google Shape;2207;p40">
              <a:extLst>
                <a:ext uri="{FF2B5EF4-FFF2-40B4-BE49-F238E27FC236}">
                  <a16:creationId xmlns:a16="http://schemas.microsoft.com/office/drawing/2014/main" id="{0B9C218D-575E-4F3E-8769-D060506D0CD1}"/>
                </a:ext>
              </a:extLst>
            </p:cNvPr>
            <p:cNvCxnSpPr/>
            <p:nvPr/>
          </p:nvCxnSpPr>
          <p:spPr>
            <a:xfrm>
              <a:off x="3509266" y="3020455"/>
              <a:ext cx="2138104" cy="0"/>
            </a:xfrm>
            <a:prstGeom prst="straightConnector1">
              <a:avLst/>
            </a:prstGeom>
            <a:noFill/>
            <a:ln w="76196" cap="flat">
              <a:solidFill>
                <a:srgbClr val="595959"/>
              </a:solidFill>
              <a:prstDash val="solid"/>
              <a:round/>
            </a:ln>
          </p:spPr>
        </p:cxnSp>
        <p:cxnSp>
          <p:nvCxnSpPr>
            <p:cNvPr id="34" name="Google Shape;2208;p40">
              <a:extLst>
                <a:ext uri="{FF2B5EF4-FFF2-40B4-BE49-F238E27FC236}">
                  <a16:creationId xmlns:a16="http://schemas.microsoft.com/office/drawing/2014/main" id="{B71E1595-52F3-4228-8C02-07C463D25EC2}"/>
                </a:ext>
              </a:extLst>
            </p:cNvPr>
            <p:cNvCxnSpPr/>
            <p:nvPr/>
          </p:nvCxnSpPr>
          <p:spPr>
            <a:xfrm flipH="1">
              <a:off x="4139808" y="3017611"/>
              <a:ext cx="0" cy="231005"/>
            </a:xfrm>
            <a:prstGeom prst="straightConnector1">
              <a:avLst/>
            </a:prstGeom>
            <a:noFill/>
            <a:ln w="38103" cap="flat">
              <a:solidFill>
                <a:srgbClr val="595959"/>
              </a:solidFill>
              <a:prstDash val="solid"/>
              <a:round/>
            </a:ln>
          </p:spPr>
        </p:cxnSp>
        <p:cxnSp>
          <p:nvCxnSpPr>
            <p:cNvPr id="35" name="Google Shape;2209;p40">
              <a:extLst>
                <a:ext uri="{FF2B5EF4-FFF2-40B4-BE49-F238E27FC236}">
                  <a16:creationId xmlns:a16="http://schemas.microsoft.com/office/drawing/2014/main" id="{32F97D1D-73A0-44A9-AC43-BF18EA144902}"/>
                </a:ext>
              </a:extLst>
            </p:cNvPr>
            <p:cNvCxnSpPr/>
            <p:nvPr/>
          </p:nvCxnSpPr>
          <p:spPr>
            <a:xfrm flipH="1">
              <a:off x="5189485" y="3017611"/>
              <a:ext cx="0" cy="231005"/>
            </a:xfrm>
            <a:prstGeom prst="straightConnector1">
              <a:avLst/>
            </a:prstGeom>
            <a:noFill/>
            <a:ln w="38103" cap="flat">
              <a:solidFill>
                <a:srgbClr val="595959"/>
              </a:solidFill>
              <a:prstDash val="solid"/>
              <a:round/>
            </a:ln>
          </p:spPr>
        </p:cxnSp>
      </p:grpSp>
      <p:grpSp>
        <p:nvGrpSpPr>
          <p:cNvPr id="36" name="Google Shape;2210;p40">
            <a:extLst>
              <a:ext uri="{FF2B5EF4-FFF2-40B4-BE49-F238E27FC236}">
                <a16:creationId xmlns:a16="http://schemas.microsoft.com/office/drawing/2014/main" id="{7E6B9136-5E33-42EB-819B-E9B9F11CB6F3}"/>
              </a:ext>
            </a:extLst>
          </p:cNvPr>
          <p:cNvGrpSpPr/>
          <p:nvPr/>
        </p:nvGrpSpPr>
        <p:grpSpPr>
          <a:xfrm>
            <a:off x="6308637" y="2982361"/>
            <a:ext cx="2168033" cy="2627400"/>
            <a:chOff x="6308637" y="2982361"/>
            <a:chExt cx="2168033" cy="2627400"/>
          </a:xfrm>
        </p:grpSpPr>
        <p:cxnSp>
          <p:nvCxnSpPr>
            <p:cNvPr id="37" name="Google Shape;2211;p40">
              <a:extLst>
                <a:ext uri="{FF2B5EF4-FFF2-40B4-BE49-F238E27FC236}">
                  <a16:creationId xmlns:a16="http://schemas.microsoft.com/office/drawing/2014/main" id="{91EF75CA-E23B-4982-B75D-2C7B9DFC3DE9}"/>
                </a:ext>
              </a:extLst>
            </p:cNvPr>
            <p:cNvCxnSpPr/>
            <p:nvPr/>
          </p:nvCxnSpPr>
          <p:spPr>
            <a:xfrm flipH="1">
              <a:off x="6308637" y="2982361"/>
              <a:ext cx="0" cy="2627400"/>
            </a:xfrm>
            <a:prstGeom prst="straightConnector1">
              <a:avLst/>
            </a:prstGeom>
            <a:noFill/>
            <a:ln w="76196" cap="flat">
              <a:solidFill>
                <a:srgbClr val="595959"/>
              </a:solidFill>
              <a:prstDash val="solid"/>
              <a:round/>
            </a:ln>
          </p:spPr>
        </p:cxnSp>
        <p:cxnSp>
          <p:nvCxnSpPr>
            <p:cNvPr id="38" name="Google Shape;2212;p40">
              <a:extLst>
                <a:ext uri="{FF2B5EF4-FFF2-40B4-BE49-F238E27FC236}">
                  <a16:creationId xmlns:a16="http://schemas.microsoft.com/office/drawing/2014/main" id="{2754155F-01B2-42A0-A377-8885C3903374}"/>
                </a:ext>
              </a:extLst>
            </p:cNvPr>
            <p:cNvCxnSpPr/>
            <p:nvPr/>
          </p:nvCxnSpPr>
          <p:spPr>
            <a:xfrm>
              <a:off x="6336179" y="3020455"/>
              <a:ext cx="2140491" cy="0"/>
            </a:xfrm>
            <a:prstGeom prst="straightConnector1">
              <a:avLst/>
            </a:prstGeom>
            <a:noFill/>
            <a:ln w="76196" cap="flat">
              <a:solidFill>
                <a:srgbClr val="595959"/>
              </a:solidFill>
              <a:prstDash val="solid"/>
              <a:round/>
            </a:ln>
          </p:spPr>
        </p:cxnSp>
        <p:cxnSp>
          <p:nvCxnSpPr>
            <p:cNvPr id="39" name="Google Shape;2213;p40">
              <a:extLst>
                <a:ext uri="{FF2B5EF4-FFF2-40B4-BE49-F238E27FC236}">
                  <a16:creationId xmlns:a16="http://schemas.microsoft.com/office/drawing/2014/main" id="{4090829E-2096-41FB-8A18-C722614151F8}"/>
                </a:ext>
              </a:extLst>
            </p:cNvPr>
            <p:cNvCxnSpPr/>
            <p:nvPr/>
          </p:nvCxnSpPr>
          <p:spPr>
            <a:xfrm flipH="1">
              <a:off x="6965560" y="3017611"/>
              <a:ext cx="0" cy="231005"/>
            </a:xfrm>
            <a:prstGeom prst="straightConnector1">
              <a:avLst/>
            </a:prstGeom>
            <a:noFill/>
            <a:ln w="38103" cap="flat">
              <a:solidFill>
                <a:srgbClr val="595959"/>
              </a:solidFill>
              <a:prstDash val="solid"/>
              <a:round/>
            </a:ln>
          </p:spPr>
        </p:cxnSp>
        <p:cxnSp>
          <p:nvCxnSpPr>
            <p:cNvPr id="40" name="Google Shape;2214;p40">
              <a:extLst>
                <a:ext uri="{FF2B5EF4-FFF2-40B4-BE49-F238E27FC236}">
                  <a16:creationId xmlns:a16="http://schemas.microsoft.com/office/drawing/2014/main" id="{C8A55735-D89C-458E-9CDF-BDA3257401DA}"/>
                </a:ext>
              </a:extLst>
            </p:cNvPr>
            <p:cNvCxnSpPr/>
            <p:nvPr/>
          </p:nvCxnSpPr>
          <p:spPr>
            <a:xfrm flipH="1">
              <a:off x="8015237" y="3017611"/>
              <a:ext cx="0" cy="231005"/>
            </a:xfrm>
            <a:prstGeom prst="straightConnector1">
              <a:avLst/>
            </a:prstGeom>
            <a:noFill/>
            <a:ln w="38103" cap="flat">
              <a:solidFill>
                <a:srgbClr val="595959"/>
              </a:solidFill>
              <a:prstDash val="solid"/>
              <a:round/>
            </a:ln>
          </p:spPr>
        </p:cxnSp>
      </p:grpSp>
      <p:sp>
        <p:nvSpPr>
          <p:cNvPr id="41" name="Google Shape;2215;p40">
            <a:extLst>
              <a:ext uri="{FF2B5EF4-FFF2-40B4-BE49-F238E27FC236}">
                <a16:creationId xmlns:a16="http://schemas.microsoft.com/office/drawing/2014/main" id="{BDC0A802-11C5-4F63-A588-3D6821273BC9}"/>
              </a:ext>
            </a:extLst>
          </p:cNvPr>
          <p:cNvSpPr txBox="1"/>
          <p:nvPr/>
        </p:nvSpPr>
        <p:spPr>
          <a:xfrm>
            <a:off x="1341397" y="1730273"/>
            <a:ext cx="1015203" cy="3606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20%</a:t>
            </a:r>
          </a:p>
        </p:txBody>
      </p:sp>
      <p:sp>
        <p:nvSpPr>
          <p:cNvPr id="42" name="Google Shape;2216;p40">
            <a:extLst>
              <a:ext uri="{FF2B5EF4-FFF2-40B4-BE49-F238E27FC236}">
                <a16:creationId xmlns:a16="http://schemas.microsoft.com/office/drawing/2014/main" id="{AD52B832-5DCB-4A69-8468-350D2CB20E3E}"/>
              </a:ext>
            </a:extLst>
          </p:cNvPr>
          <p:cNvSpPr txBox="1"/>
          <p:nvPr/>
        </p:nvSpPr>
        <p:spPr>
          <a:xfrm>
            <a:off x="4161727" y="1488350"/>
            <a:ext cx="1015203" cy="3606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30%</a:t>
            </a:r>
          </a:p>
        </p:txBody>
      </p:sp>
      <p:sp>
        <p:nvSpPr>
          <p:cNvPr id="43" name="Google Shape;2217;p40">
            <a:extLst>
              <a:ext uri="{FF2B5EF4-FFF2-40B4-BE49-F238E27FC236}">
                <a16:creationId xmlns:a16="http://schemas.microsoft.com/office/drawing/2014/main" id="{23025034-0094-4110-AA97-EE49BBF3FC58}"/>
              </a:ext>
            </a:extLst>
          </p:cNvPr>
          <p:cNvSpPr txBox="1"/>
          <p:nvPr/>
        </p:nvSpPr>
        <p:spPr>
          <a:xfrm>
            <a:off x="6991164" y="1012880"/>
            <a:ext cx="1015203" cy="3606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50%</a:t>
            </a: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222;p41">
            <a:extLst>
              <a:ext uri="{FF2B5EF4-FFF2-40B4-BE49-F238E27FC236}">
                <a16:creationId xmlns:a16="http://schemas.microsoft.com/office/drawing/2014/main" id="{E4D0CA31-750C-4CC0-9E5F-95EF2F1087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4783" y="491407"/>
            <a:ext cx="4239057" cy="4810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lvl="0" algn="ctr"/>
            <a:r>
              <a:rPr lang="en-US" b="1">
                <a:solidFill>
                  <a:srgbClr val="EEB245"/>
                </a:solidFill>
              </a:rPr>
              <a:t>Real Estate Infographics</a:t>
            </a:r>
          </a:p>
        </p:txBody>
      </p:sp>
      <p:sp>
        <p:nvSpPr>
          <p:cNvPr id="3" name="Google Shape;2234;p41">
            <a:extLst>
              <a:ext uri="{FF2B5EF4-FFF2-40B4-BE49-F238E27FC236}">
                <a16:creationId xmlns:a16="http://schemas.microsoft.com/office/drawing/2014/main" id="{B2A24707-13B5-4B3B-B19A-F72E583C0474}"/>
              </a:ext>
            </a:extLst>
          </p:cNvPr>
          <p:cNvSpPr txBox="1"/>
          <p:nvPr/>
        </p:nvSpPr>
        <p:spPr>
          <a:xfrm>
            <a:off x="6024003" y="3822301"/>
            <a:ext cx="2461199" cy="586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a very poisonous atmosphere</a:t>
            </a:r>
          </a:p>
        </p:txBody>
      </p:sp>
      <p:sp>
        <p:nvSpPr>
          <p:cNvPr id="4" name="Google Shape;2235;p41">
            <a:extLst>
              <a:ext uri="{FF2B5EF4-FFF2-40B4-BE49-F238E27FC236}">
                <a16:creationId xmlns:a16="http://schemas.microsoft.com/office/drawing/2014/main" id="{FE4990B4-C7A6-4F92-AD35-0B77D17E7D7E}"/>
              </a:ext>
            </a:extLst>
          </p:cNvPr>
          <p:cNvSpPr txBox="1"/>
          <p:nvPr/>
        </p:nvSpPr>
        <p:spPr>
          <a:xfrm>
            <a:off x="6024003" y="1631774"/>
            <a:ext cx="2461199" cy="586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actually the biggest planet in the Solar System</a:t>
            </a:r>
          </a:p>
        </p:txBody>
      </p:sp>
      <p:sp>
        <p:nvSpPr>
          <p:cNvPr id="5" name="Google Shape;2236;p41">
            <a:extLst>
              <a:ext uri="{FF2B5EF4-FFF2-40B4-BE49-F238E27FC236}">
                <a16:creationId xmlns:a16="http://schemas.microsoft.com/office/drawing/2014/main" id="{98F0E397-B7EF-4A79-9618-7CFDE88A3AC2}"/>
              </a:ext>
            </a:extLst>
          </p:cNvPr>
          <p:cNvSpPr txBox="1"/>
          <p:nvPr/>
        </p:nvSpPr>
        <p:spPr>
          <a:xfrm>
            <a:off x="6024003" y="2361950"/>
            <a:ext cx="2461199" cy="586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Actually, Saturn is composed mostly of hydrogen and helium</a:t>
            </a:r>
          </a:p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6" name="Google Shape;2237;p41">
            <a:extLst>
              <a:ext uri="{FF2B5EF4-FFF2-40B4-BE49-F238E27FC236}">
                <a16:creationId xmlns:a16="http://schemas.microsoft.com/office/drawing/2014/main" id="{684702A0-32B2-4A31-A58E-7F94DF4F5D57}"/>
              </a:ext>
            </a:extLst>
          </p:cNvPr>
          <p:cNvSpPr txBox="1"/>
          <p:nvPr/>
        </p:nvSpPr>
        <p:spPr>
          <a:xfrm>
            <a:off x="6024003" y="3092125"/>
            <a:ext cx="2461199" cy="586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place. It’s full of iron oxide dust</a:t>
            </a:r>
          </a:p>
        </p:txBody>
      </p:sp>
      <p:sp>
        <p:nvSpPr>
          <p:cNvPr id="7" name="Google Shape;2238;p41">
            <a:extLst>
              <a:ext uri="{FF2B5EF4-FFF2-40B4-BE49-F238E27FC236}">
                <a16:creationId xmlns:a16="http://schemas.microsoft.com/office/drawing/2014/main" id="{F1693E88-B904-4E02-90AC-35DE9DCB5CBE}"/>
              </a:ext>
            </a:extLst>
          </p:cNvPr>
          <p:cNvSpPr txBox="1"/>
          <p:nvPr/>
        </p:nvSpPr>
        <p:spPr>
          <a:xfrm>
            <a:off x="3683294" y="1703005"/>
            <a:ext cx="3302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1</a:t>
            </a:r>
          </a:p>
        </p:txBody>
      </p:sp>
      <p:sp>
        <p:nvSpPr>
          <p:cNvPr id="8" name="Google Shape;2239;p41">
            <a:extLst>
              <a:ext uri="{FF2B5EF4-FFF2-40B4-BE49-F238E27FC236}">
                <a16:creationId xmlns:a16="http://schemas.microsoft.com/office/drawing/2014/main" id="{4F1E92E4-96A4-4166-8FE1-34DE9BDA520A}"/>
              </a:ext>
            </a:extLst>
          </p:cNvPr>
          <p:cNvSpPr txBox="1"/>
          <p:nvPr/>
        </p:nvSpPr>
        <p:spPr>
          <a:xfrm>
            <a:off x="3683294" y="2433584"/>
            <a:ext cx="3302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2</a:t>
            </a:r>
          </a:p>
        </p:txBody>
      </p:sp>
      <p:sp>
        <p:nvSpPr>
          <p:cNvPr id="9" name="Google Shape;2240;p41">
            <a:extLst>
              <a:ext uri="{FF2B5EF4-FFF2-40B4-BE49-F238E27FC236}">
                <a16:creationId xmlns:a16="http://schemas.microsoft.com/office/drawing/2014/main" id="{171B816A-7993-4B4F-AB99-C8B2D75D613F}"/>
              </a:ext>
            </a:extLst>
          </p:cNvPr>
          <p:cNvSpPr txBox="1"/>
          <p:nvPr/>
        </p:nvSpPr>
        <p:spPr>
          <a:xfrm>
            <a:off x="3683294" y="3164171"/>
            <a:ext cx="3302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3</a:t>
            </a:r>
          </a:p>
        </p:txBody>
      </p:sp>
      <p:sp>
        <p:nvSpPr>
          <p:cNvPr id="10" name="Google Shape;2241;p41">
            <a:extLst>
              <a:ext uri="{FF2B5EF4-FFF2-40B4-BE49-F238E27FC236}">
                <a16:creationId xmlns:a16="http://schemas.microsoft.com/office/drawing/2014/main" id="{3E0BE0F1-1F82-4EA8-95FC-0539D4991B8D}"/>
              </a:ext>
            </a:extLst>
          </p:cNvPr>
          <p:cNvSpPr txBox="1"/>
          <p:nvPr/>
        </p:nvSpPr>
        <p:spPr>
          <a:xfrm>
            <a:off x="3683294" y="3891476"/>
            <a:ext cx="3302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4</a:t>
            </a:r>
          </a:p>
        </p:txBody>
      </p:sp>
      <p:cxnSp>
        <p:nvCxnSpPr>
          <p:cNvPr id="11" name="Google Shape;2242;p41">
            <a:extLst>
              <a:ext uri="{FF2B5EF4-FFF2-40B4-BE49-F238E27FC236}">
                <a16:creationId xmlns:a16="http://schemas.microsoft.com/office/drawing/2014/main" id="{E229D7AC-0AD8-4570-A8E6-0EC95CF719F1}"/>
              </a:ext>
            </a:extLst>
          </p:cNvPr>
          <p:cNvCxnSpPr/>
          <p:nvPr/>
        </p:nvCxnSpPr>
        <p:spPr>
          <a:xfrm flipH="1" flipV="1">
            <a:off x="2368094" y="1925177"/>
            <a:ext cx="1315200" cy="2103"/>
          </a:xfrm>
          <a:prstGeom prst="straightConnector1">
            <a:avLst/>
          </a:prstGeom>
          <a:noFill/>
          <a:ln w="19046" cap="flat">
            <a:solidFill>
              <a:srgbClr val="EB7B7B"/>
            </a:solidFill>
            <a:prstDash val="solid"/>
            <a:round/>
            <a:headEnd type="arrow"/>
          </a:ln>
        </p:spPr>
      </p:cxnSp>
      <p:cxnSp>
        <p:nvCxnSpPr>
          <p:cNvPr id="12" name="Google Shape;2243;p41">
            <a:extLst>
              <a:ext uri="{FF2B5EF4-FFF2-40B4-BE49-F238E27FC236}">
                <a16:creationId xmlns:a16="http://schemas.microsoft.com/office/drawing/2014/main" id="{9DE3B47B-A493-47F5-B636-A0FEE09C3C53}"/>
              </a:ext>
            </a:extLst>
          </p:cNvPr>
          <p:cNvCxnSpPr/>
          <p:nvPr/>
        </p:nvCxnSpPr>
        <p:spPr>
          <a:xfrm flipH="1">
            <a:off x="2368094" y="2657868"/>
            <a:ext cx="1315200" cy="3282"/>
          </a:xfrm>
          <a:prstGeom prst="straightConnector1">
            <a:avLst/>
          </a:prstGeom>
          <a:noFill/>
          <a:ln w="19046" cap="flat">
            <a:solidFill>
              <a:srgbClr val="BE4626"/>
            </a:solidFill>
            <a:prstDash val="solid"/>
            <a:round/>
            <a:headEnd type="arrow"/>
          </a:ln>
        </p:spPr>
      </p:cxnSp>
      <p:cxnSp>
        <p:nvCxnSpPr>
          <p:cNvPr id="13" name="Google Shape;2244;p41">
            <a:extLst>
              <a:ext uri="{FF2B5EF4-FFF2-40B4-BE49-F238E27FC236}">
                <a16:creationId xmlns:a16="http://schemas.microsoft.com/office/drawing/2014/main" id="{758FFC3F-9311-4D68-8EF3-D667629FA9F0}"/>
              </a:ext>
            </a:extLst>
          </p:cNvPr>
          <p:cNvCxnSpPr/>
          <p:nvPr/>
        </p:nvCxnSpPr>
        <p:spPr>
          <a:xfrm flipH="1">
            <a:off x="2368094" y="3388455"/>
            <a:ext cx="1315200" cy="0"/>
          </a:xfrm>
          <a:prstGeom prst="straightConnector1">
            <a:avLst/>
          </a:prstGeom>
          <a:noFill/>
          <a:ln w="19046" cap="flat">
            <a:solidFill>
              <a:srgbClr val="E69138"/>
            </a:solidFill>
            <a:prstDash val="solid"/>
            <a:round/>
            <a:headEnd type="arrow"/>
          </a:ln>
        </p:spPr>
      </p:cxnSp>
      <p:cxnSp>
        <p:nvCxnSpPr>
          <p:cNvPr id="14" name="Google Shape;2245;p41">
            <a:extLst>
              <a:ext uri="{FF2B5EF4-FFF2-40B4-BE49-F238E27FC236}">
                <a16:creationId xmlns:a16="http://schemas.microsoft.com/office/drawing/2014/main" id="{21A45798-9EFC-4530-AD4F-BAE9C713515F}"/>
              </a:ext>
            </a:extLst>
          </p:cNvPr>
          <p:cNvCxnSpPr/>
          <p:nvPr/>
        </p:nvCxnSpPr>
        <p:spPr>
          <a:xfrm flipH="1">
            <a:off x="2368094" y="4115750"/>
            <a:ext cx="1315200" cy="0"/>
          </a:xfrm>
          <a:prstGeom prst="straightConnector1">
            <a:avLst/>
          </a:prstGeom>
          <a:noFill/>
          <a:ln w="19046" cap="flat">
            <a:solidFill>
              <a:srgbClr val="EEB245"/>
            </a:solidFill>
            <a:prstDash val="solid"/>
            <a:round/>
            <a:headEnd type="arrow"/>
          </a:ln>
        </p:spPr>
      </p:cxnSp>
      <p:sp>
        <p:nvSpPr>
          <p:cNvPr id="15" name="Google Shape;2246;p41">
            <a:extLst>
              <a:ext uri="{FF2B5EF4-FFF2-40B4-BE49-F238E27FC236}">
                <a16:creationId xmlns:a16="http://schemas.microsoft.com/office/drawing/2014/main" id="{590BDE7D-99D8-455D-8458-D3DA7F0632CE}"/>
              </a:ext>
            </a:extLst>
          </p:cNvPr>
          <p:cNvSpPr txBox="1"/>
          <p:nvPr/>
        </p:nvSpPr>
        <p:spPr>
          <a:xfrm>
            <a:off x="5106805" y="3894740"/>
            <a:ext cx="9893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</a:t>
            </a:r>
          </a:p>
        </p:txBody>
      </p:sp>
      <p:sp>
        <p:nvSpPr>
          <p:cNvPr id="16" name="Google Shape;2247;p41">
            <a:extLst>
              <a:ext uri="{FF2B5EF4-FFF2-40B4-BE49-F238E27FC236}">
                <a16:creationId xmlns:a16="http://schemas.microsoft.com/office/drawing/2014/main" id="{F4405704-4147-4C16-9B55-31D70BA58CE4}"/>
              </a:ext>
            </a:extLst>
          </p:cNvPr>
          <p:cNvSpPr txBox="1"/>
          <p:nvPr/>
        </p:nvSpPr>
        <p:spPr>
          <a:xfrm>
            <a:off x="5106805" y="3164171"/>
            <a:ext cx="9893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17" name="Google Shape;2248;p41">
            <a:extLst>
              <a:ext uri="{FF2B5EF4-FFF2-40B4-BE49-F238E27FC236}">
                <a16:creationId xmlns:a16="http://schemas.microsoft.com/office/drawing/2014/main" id="{A27B0C74-BA20-44E7-B746-2C408B524DC1}"/>
              </a:ext>
            </a:extLst>
          </p:cNvPr>
          <p:cNvSpPr txBox="1"/>
          <p:nvPr/>
        </p:nvSpPr>
        <p:spPr>
          <a:xfrm>
            <a:off x="5106805" y="2433584"/>
            <a:ext cx="9893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</p:txBody>
      </p:sp>
      <p:sp>
        <p:nvSpPr>
          <p:cNvPr id="18" name="Google Shape;2249;p41">
            <a:extLst>
              <a:ext uri="{FF2B5EF4-FFF2-40B4-BE49-F238E27FC236}">
                <a16:creationId xmlns:a16="http://schemas.microsoft.com/office/drawing/2014/main" id="{014C25CA-EAEF-4716-8FC6-3BC9EE11A92A}"/>
              </a:ext>
            </a:extLst>
          </p:cNvPr>
          <p:cNvSpPr txBox="1"/>
          <p:nvPr/>
        </p:nvSpPr>
        <p:spPr>
          <a:xfrm>
            <a:off x="5106805" y="1703005"/>
            <a:ext cx="989399" cy="448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</a:t>
            </a:r>
          </a:p>
        </p:txBody>
      </p:sp>
      <p:cxnSp>
        <p:nvCxnSpPr>
          <p:cNvPr id="19" name="Google Shape;2250;p41">
            <a:extLst>
              <a:ext uri="{FF2B5EF4-FFF2-40B4-BE49-F238E27FC236}">
                <a16:creationId xmlns:a16="http://schemas.microsoft.com/office/drawing/2014/main" id="{C0EA3ABA-DEFA-4B6E-A8CB-7988E7863BD6}"/>
              </a:ext>
            </a:extLst>
          </p:cNvPr>
          <p:cNvCxnSpPr>
            <a:stCxn id="7" idx="3"/>
            <a:endCxn id="18" idx="1"/>
          </p:cNvCxnSpPr>
          <p:nvPr/>
        </p:nvCxnSpPr>
        <p:spPr>
          <a:xfrm>
            <a:off x="4013593" y="1927257"/>
            <a:ext cx="1093212" cy="0"/>
          </a:xfrm>
          <a:prstGeom prst="straightConnector1">
            <a:avLst/>
          </a:prstGeom>
          <a:noFill/>
          <a:ln w="19046" cap="flat">
            <a:solidFill>
              <a:srgbClr val="EB7B7B"/>
            </a:solidFill>
            <a:prstDash val="solid"/>
            <a:round/>
            <a:headEnd type="arrow"/>
          </a:ln>
        </p:spPr>
      </p:cxnSp>
      <p:cxnSp>
        <p:nvCxnSpPr>
          <p:cNvPr id="20" name="Google Shape;2251;p41">
            <a:extLst>
              <a:ext uri="{FF2B5EF4-FFF2-40B4-BE49-F238E27FC236}">
                <a16:creationId xmlns:a16="http://schemas.microsoft.com/office/drawing/2014/main" id="{7BDD8476-5210-474D-A96A-4F7C89B58D54}"/>
              </a:ext>
            </a:extLst>
          </p:cNvPr>
          <p:cNvCxnSpPr>
            <a:stCxn id="8" idx="3"/>
            <a:endCxn id="17" idx="1"/>
          </p:cNvCxnSpPr>
          <p:nvPr/>
        </p:nvCxnSpPr>
        <p:spPr>
          <a:xfrm>
            <a:off x="4013593" y="2657836"/>
            <a:ext cx="1093212" cy="0"/>
          </a:xfrm>
          <a:prstGeom prst="straightConnector1">
            <a:avLst/>
          </a:prstGeom>
          <a:noFill/>
          <a:ln w="19046" cap="flat">
            <a:solidFill>
              <a:srgbClr val="BE4626"/>
            </a:solidFill>
            <a:prstDash val="solid"/>
            <a:round/>
            <a:headEnd type="arrow"/>
          </a:ln>
        </p:spPr>
      </p:cxnSp>
      <p:cxnSp>
        <p:nvCxnSpPr>
          <p:cNvPr id="21" name="Google Shape;2252;p41">
            <a:extLst>
              <a:ext uri="{FF2B5EF4-FFF2-40B4-BE49-F238E27FC236}">
                <a16:creationId xmlns:a16="http://schemas.microsoft.com/office/drawing/2014/main" id="{264692AC-AFFA-4ECB-AAB2-D2C9A3067F06}"/>
              </a:ext>
            </a:extLst>
          </p:cNvPr>
          <p:cNvCxnSpPr>
            <a:stCxn id="9" idx="3"/>
            <a:endCxn id="16" idx="1"/>
          </p:cNvCxnSpPr>
          <p:nvPr/>
        </p:nvCxnSpPr>
        <p:spPr>
          <a:xfrm>
            <a:off x="4013593" y="3388423"/>
            <a:ext cx="1093212" cy="0"/>
          </a:xfrm>
          <a:prstGeom prst="straightConnector1">
            <a:avLst/>
          </a:prstGeom>
          <a:noFill/>
          <a:ln w="19046" cap="flat">
            <a:solidFill>
              <a:srgbClr val="E69138"/>
            </a:solidFill>
            <a:prstDash val="solid"/>
            <a:round/>
            <a:headEnd type="arrow"/>
          </a:ln>
        </p:spPr>
      </p:cxnSp>
      <p:cxnSp>
        <p:nvCxnSpPr>
          <p:cNvPr id="22" name="Google Shape;2253;p41">
            <a:extLst>
              <a:ext uri="{FF2B5EF4-FFF2-40B4-BE49-F238E27FC236}">
                <a16:creationId xmlns:a16="http://schemas.microsoft.com/office/drawing/2014/main" id="{5DD551AD-A1F3-4E5A-B2D1-21C80BDDD7D5}"/>
              </a:ext>
            </a:extLst>
          </p:cNvPr>
          <p:cNvCxnSpPr>
            <a:stCxn id="10" idx="3"/>
            <a:endCxn id="15" idx="1"/>
          </p:cNvCxnSpPr>
          <p:nvPr/>
        </p:nvCxnSpPr>
        <p:spPr>
          <a:xfrm>
            <a:off x="4013593" y="4115728"/>
            <a:ext cx="1093212" cy="3264"/>
          </a:xfrm>
          <a:prstGeom prst="straightConnector1">
            <a:avLst/>
          </a:prstGeom>
          <a:noFill/>
          <a:ln w="19046" cap="flat">
            <a:solidFill>
              <a:srgbClr val="EEB245"/>
            </a:solidFill>
            <a:prstDash val="solid"/>
            <a:round/>
            <a:headEnd type="arrow"/>
          </a:ln>
        </p:spPr>
      </p:cxnSp>
      <p:sp>
        <p:nvSpPr>
          <p:cNvPr id="23" name="Freeform 5">
            <a:extLst>
              <a:ext uri="{FF2B5EF4-FFF2-40B4-BE49-F238E27FC236}">
                <a16:creationId xmlns:a16="http://schemas.microsoft.com/office/drawing/2014/main" id="{8D4E0DF4-1798-4972-86B6-1D34BFDE7878}"/>
              </a:ext>
            </a:extLst>
          </p:cNvPr>
          <p:cNvSpPr/>
          <p:nvPr/>
        </p:nvSpPr>
        <p:spPr>
          <a:xfrm flipH="1">
            <a:off x="-35689" y="883667"/>
            <a:ext cx="3124870" cy="425983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3"/>
              <a:gd name="f7" fmla="val 346"/>
              <a:gd name="f8" fmla="val 170"/>
              <a:gd name="f9" fmla="val 1"/>
              <a:gd name="f10" fmla="val 17"/>
              <a:gd name="f11" fmla="val 33"/>
              <a:gd name="f12" fmla="val 50"/>
              <a:gd name="f13" fmla="val 179"/>
              <a:gd name="f14" fmla="val 187"/>
              <a:gd name="f15" fmla="val 196"/>
              <a:gd name="f16" fmla="val 60"/>
              <a:gd name="f17" fmla="val 70"/>
              <a:gd name="f18" fmla="val 81"/>
              <a:gd name="f19" fmla="val 215"/>
              <a:gd name="f20" fmla="val 233"/>
              <a:gd name="f21" fmla="val 252"/>
              <a:gd name="f22" fmla="val 86"/>
              <a:gd name="f23" fmla="val 91"/>
              <a:gd name="f24" fmla="val 96"/>
              <a:gd name="f25" fmla="val 251"/>
              <a:gd name="f26" fmla="val 249"/>
              <a:gd name="f27" fmla="val 247"/>
              <a:gd name="f28" fmla="val 98"/>
              <a:gd name="f29" fmla="val 99"/>
              <a:gd name="f30" fmla="val 101"/>
              <a:gd name="f31" fmla="val 248"/>
              <a:gd name="f32" fmla="val 250"/>
              <a:gd name="f33" fmla="val 106"/>
              <a:gd name="f34" fmla="val 111"/>
              <a:gd name="f35" fmla="val 116"/>
              <a:gd name="f36" fmla="val 117"/>
              <a:gd name="f37" fmla="val 118"/>
              <a:gd name="f38" fmla="val 120"/>
              <a:gd name="f39" fmla="val 122"/>
              <a:gd name="f40" fmla="val 123"/>
              <a:gd name="f41" fmla="val 127"/>
              <a:gd name="f42" fmla="val 132"/>
              <a:gd name="f43" fmla="val 137"/>
              <a:gd name="f44" fmla="val 138"/>
              <a:gd name="f45" fmla="val 140"/>
              <a:gd name="f46" fmla="val 142"/>
              <a:gd name="f47" fmla="val 144"/>
              <a:gd name="f48" fmla="val 143"/>
              <a:gd name="f49" fmla="val 146"/>
              <a:gd name="f50" fmla="val 150"/>
              <a:gd name="f51" fmla="val 153"/>
              <a:gd name="f52" fmla="val 156"/>
              <a:gd name="f53" fmla="val 159"/>
              <a:gd name="f54" fmla="val 161"/>
              <a:gd name="f55" fmla="val 163"/>
              <a:gd name="f56" fmla="val 165"/>
              <a:gd name="f57" fmla="val 166"/>
              <a:gd name="f58" fmla="val 175"/>
              <a:gd name="f59" fmla="val 182"/>
              <a:gd name="f60" fmla="val 183"/>
              <a:gd name="f61" fmla="val 185"/>
              <a:gd name="f62" fmla="val 190"/>
              <a:gd name="f63" fmla="val 195"/>
              <a:gd name="f64" fmla="val 200"/>
              <a:gd name="f65" fmla="val 202"/>
              <a:gd name="f66" fmla="val 204"/>
              <a:gd name="f67" fmla="val 206"/>
              <a:gd name="f68" fmla="val 211"/>
              <a:gd name="f69" fmla="val 216"/>
              <a:gd name="f70" fmla="val 221"/>
              <a:gd name="f71" fmla="val 225"/>
              <a:gd name="f72" fmla="val 230"/>
              <a:gd name="f73" fmla="val 235"/>
              <a:gd name="f74" fmla="val 240"/>
              <a:gd name="f75" fmla="val 242"/>
              <a:gd name="f76" fmla="val 244"/>
              <a:gd name="f77" fmla="val 246"/>
              <a:gd name="f78" fmla="val 256"/>
              <a:gd name="f79" fmla="val 261"/>
              <a:gd name="f80" fmla="val 262"/>
              <a:gd name="f81" fmla="val 264"/>
              <a:gd name="f82" fmla="val 267"/>
              <a:gd name="f83" fmla="val 270"/>
              <a:gd name="f84" fmla="val 275"/>
              <a:gd name="f85" fmla="val 280"/>
              <a:gd name="f86" fmla="val 285"/>
              <a:gd name="f87" fmla="val 287"/>
              <a:gd name="f88" fmla="val 289"/>
              <a:gd name="f89" fmla="val 291"/>
              <a:gd name="f90" fmla="val 296"/>
              <a:gd name="f91" fmla="val 301"/>
              <a:gd name="f92" fmla="val 306"/>
              <a:gd name="f93" fmla="val 307"/>
              <a:gd name="f94" fmla="val 310"/>
              <a:gd name="f95" fmla="val 315"/>
              <a:gd name="f96" fmla="val 320"/>
              <a:gd name="f97" fmla="val 325"/>
              <a:gd name="f98" fmla="val 327"/>
              <a:gd name="f99" fmla="val 329"/>
              <a:gd name="f100" fmla="val 331"/>
              <a:gd name="f101" fmla="val 330"/>
              <a:gd name="f102" fmla="val 334"/>
              <a:gd name="f103" fmla="val 338"/>
              <a:gd name="f104" fmla="val 341"/>
              <a:gd name="f105" fmla="val 343"/>
              <a:gd name="f106" fmla="val 168"/>
              <a:gd name="f107" fmla="val 84"/>
              <a:gd name="f108" fmla="val 332"/>
              <a:gd name="f109" fmla="val 318"/>
              <a:gd name="f110" fmla="val 304"/>
              <a:gd name="f111" fmla="val 25"/>
              <a:gd name="f112" fmla="val 49"/>
              <a:gd name="f113" fmla="val 75"/>
              <a:gd name="f114" fmla="val 316"/>
              <a:gd name="f115" fmla="val 322"/>
              <a:gd name="f116" fmla="val 76"/>
              <a:gd name="f117" fmla="val 321"/>
              <a:gd name="f118" fmla="val 77"/>
              <a:gd name="f119" fmla="val 298"/>
              <a:gd name="f120" fmla="val 72"/>
              <a:gd name="f121" fmla="val 245"/>
              <a:gd name="f122" fmla="val 236"/>
              <a:gd name="f123" fmla="val 228"/>
              <a:gd name="f124" fmla="val 74"/>
              <a:gd name="f125" fmla="val 227"/>
              <a:gd name="f126" fmla="val 226"/>
              <a:gd name="f127" fmla="val 78"/>
              <a:gd name="f128" fmla="val 220"/>
              <a:gd name="f129" fmla="val 80"/>
              <a:gd name="f130" fmla="val 209"/>
              <a:gd name="f131" fmla="val 85"/>
              <a:gd name="f132" fmla="val 191"/>
              <a:gd name="f133" fmla="val 82"/>
              <a:gd name="f134" fmla="val 173"/>
              <a:gd name="f135" fmla="val 83"/>
              <a:gd name="f136" fmla="val 155"/>
              <a:gd name="f137" fmla="val 149"/>
              <a:gd name="f138" fmla="val 136"/>
              <a:gd name="f139" fmla="val 130"/>
              <a:gd name="f140" fmla="val 87"/>
              <a:gd name="f141" fmla="val 114"/>
              <a:gd name="f142" fmla="val 128"/>
              <a:gd name="f143" fmla="val 131"/>
              <a:gd name="f144" fmla="val 134"/>
              <a:gd name="f145" fmla="val 162"/>
              <a:gd name="f146" fmla="val 193"/>
              <a:gd name="f147" fmla="val 135"/>
              <a:gd name="f148" fmla="val 167"/>
              <a:gd name="f149" fmla="val 109"/>
              <a:gd name="f150" fmla="val 51"/>
              <a:gd name="f151" fmla="val 148"/>
              <a:gd name="f152" fmla="val 158"/>
              <a:gd name="f153" fmla="val 48"/>
              <a:gd name="f154" fmla="val 47"/>
              <a:gd name="f155" fmla="val 45"/>
              <a:gd name="f156" fmla="val 31"/>
              <a:gd name="f157" fmla="val 3"/>
              <a:gd name="f158" fmla="val 2"/>
              <a:gd name="f159" fmla="val 169"/>
              <a:gd name="f160" fmla="val 201"/>
              <a:gd name="f161" fmla="val 199"/>
              <a:gd name="f162" fmla="val 197"/>
              <a:gd name="f163" fmla="val 174"/>
              <a:gd name="f164" fmla="val 171"/>
              <a:gd name="f165" fmla="val 255"/>
              <a:gd name="f166" fmla="val 257"/>
              <a:gd name="f167" fmla="val 184"/>
              <a:gd name="f168" fmla="val 258"/>
              <a:gd name="f169" fmla="val 181"/>
              <a:gd name="f170" fmla="val 232"/>
              <a:gd name="f171" fmla="val 141"/>
              <a:gd name="f172" fmla="val 160"/>
              <a:gd name="f173" fmla="val 288"/>
              <a:gd name="f174" fmla="val 239"/>
              <a:gd name="f175" fmla="val 237"/>
              <a:gd name="f176" fmla="val 254"/>
              <a:gd name="f177" fmla="val 164"/>
              <a:gd name="f178" fmla="val 151"/>
              <a:gd name="f179" fmla="val 152"/>
              <a:gd name="f180" fmla="val 172"/>
              <a:gd name="f181" fmla="val 113"/>
              <a:gd name="f182" fmla="val 119"/>
              <a:gd name="f183" fmla="val 121"/>
              <a:gd name="f184" fmla="val 186"/>
              <a:gd name="f185" fmla="val 328"/>
              <a:gd name="f186" fmla="val 139"/>
              <a:gd name="f187" fmla="val 278"/>
              <a:gd name="f188" fmla="val 277"/>
              <a:gd name="f189" fmla="val 282"/>
              <a:gd name="f190" fmla="val 178"/>
              <a:gd name="f191" fmla="val 281"/>
              <a:gd name="f192" fmla="val 283"/>
              <a:gd name="f193" fmla="val 177"/>
              <a:gd name="f194" fmla="val 213"/>
              <a:gd name="f195" fmla="val 210"/>
              <a:gd name="f196" fmla="val 208"/>
              <a:gd name="f197" fmla="val 207"/>
              <a:gd name="f198" fmla="val 271"/>
              <a:gd name="f199" fmla="val 323"/>
              <a:gd name="f200" fmla="val 234"/>
              <a:gd name="f201" fmla="val 222"/>
              <a:gd name="f202" fmla="val 219"/>
              <a:gd name="f203" fmla="val 217"/>
              <a:gd name="f204" fmla="val 94"/>
              <a:gd name="f205" fmla="val 92"/>
              <a:gd name="f206" fmla="val 90"/>
              <a:gd name="f207" fmla="val 229"/>
              <a:gd name="f208" fmla="val 259"/>
              <a:gd name="f209" fmla="val 260"/>
              <a:gd name="f210" fmla="val 145"/>
              <a:gd name="f211" fmla="val 231"/>
              <a:gd name="f212" fmla="val 100"/>
              <a:gd name="f213" fmla="val 67"/>
              <a:gd name="f214" fmla="val 69"/>
              <a:gd name="f215" fmla="val 71"/>
              <a:gd name="f216" fmla="val 73"/>
              <a:gd name="f217" fmla="val 241"/>
              <a:gd name="f218" fmla="val 188"/>
              <a:gd name="f219" fmla="val 103"/>
              <a:gd name="f220" fmla="val 266"/>
              <a:gd name="f221" fmla="val 104"/>
              <a:gd name="f222" fmla="val 268"/>
              <a:gd name="f223" fmla="val 105"/>
              <a:gd name="f224" fmla="val 269"/>
              <a:gd name="f225" fmla="val 107"/>
              <a:gd name="f226" fmla="val 263"/>
              <a:gd name="f227" fmla="val 192"/>
              <a:gd name="f228" fmla="val 189"/>
              <a:gd name="f229" fmla="val 154"/>
              <a:gd name="f230" fmla="val 284"/>
              <a:gd name="f231" fmla="val 205"/>
              <a:gd name="f232" fmla="val 223"/>
              <a:gd name="f233" fmla="val 224"/>
              <a:gd name="f234" fmla="val 314"/>
              <a:gd name="f235" fmla="val 313"/>
              <a:gd name="f236" fmla="val 108"/>
              <a:gd name="f237" fmla="val 305"/>
              <a:gd name="f238" fmla="val 308"/>
              <a:gd name="f239" fmla="val 311"/>
              <a:gd name="f240" fmla="val 203"/>
              <a:gd name="f241" fmla="val 309"/>
              <a:gd name="f242" fmla="val 95"/>
              <a:gd name="f243" fmla="val 97"/>
              <a:gd name="f244" fmla="val 129"/>
              <a:gd name="f245" fmla="val 312"/>
              <a:gd name="f246" fmla="val 294"/>
              <a:gd name="f247" fmla="val 133"/>
              <a:gd name="f248" fmla="val 293"/>
              <a:gd name="f249" fmla="val 295"/>
              <a:gd name="f250" fmla="val 290"/>
              <a:gd name="f251" fmla="val 286"/>
              <a:gd name="f252" fmla="val 218"/>
              <a:gd name="f253" fmla="val 292"/>
              <a:gd name="f254" fmla="val 212"/>
              <a:gd name="f255" fmla="val 147"/>
              <a:gd name="f256" fmla="val 279"/>
              <a:gd name="f257" fmla="val 66"/>
              <a:gd name="f258" fmla="val 326"/>
              <a:gd name="f259" fmla="val 110"/>
              <a:gd name="f260" fmla="val 89"/>
              <a:gd name="f261" fmla="val 324"/>
              <a:gd name="f262" fmla="val 273"/>
              <a:gd name="f263" fmla="val 274"/>
              <a:gd name="f264" fmla="val 276"/>
              <a:gd name="f265" fmla="val 303"/>
              <a:gd name="f266" fmla="val 302"/>
              <a:gd name="f267" fmla="val 112"/>
              <a:gd name="f268" fmla="val 115"/>
              <a:gd name="f269" fmla="val 102"/>
              <a:gd name="f270" fmla="val 124"/>
              <a:gd name="f271" fmla="val 272"/>
              <a:gd name="f272" fmla="val 79"/>
              <a:gd name="f273" fmla="val 299"/>
              <a:gd name="f274" fmla="val 297"/>
              <a:gd name="f275" fmla="val 238"/>
              <a:gd name="f276" fmla="val 243"/>
              <a:gd name="f277" fmla="val 93"/>
              <a:gd name="f278" fmla="val 317"/>
              <a:gd name="f279" fmla="val 198"/>
              <a:gd name="f280" fmla="val 176"/>
              <a:gd name="f281" fmla="val 214"/>
              <a:gd name="f282" fmla="val 125"/>
              <a:gd name="f283" fmla="val 126"/>
              <a:gd name="f284" fmla="val 68"/>
              <a:gd name="f285" fmla="val 319"/>
              <a:gd name="f286" fmla="+- 0 0 -90"/>
              <a:gd name="f287" fmla="*/ f3 1 253"/>
              <a:gd name="f288" fmla="*/ f4 1 346"/>
              <a:gd name="f289" fmla="val f5"/>
              <a:gd name="f290" fmla="val f6"/>
              <a:gd name="f291" fmla="val f7"/>
              <a:gd name="f292" fmla="*/ f286 f0 1"/>
              <a:gd name="f293" fmla="+- f291 0 f289"/>
              <a:gd name="f294" fmla="+- f290 0 f289"/>
              <a:gd name="f295" fmla="*/ f292 1 f2"/>
              <a:gd name="f296" fmla="*/ f294 1 253"/>
              <a:gd name="f297" fmla="*/ f293 1 346"/>
              <a:gd name="f298" fmla="*/ 247 f294 1"/>
              <a:gd name="f299" fmla="*/ 144 f293 1"/>
              <a:gd name="f300" fmla="*/ 252 f294 1"/>
              <a:gd name="f301" fmla="*/ 225 f293 1"/>
              <a:gd name="f302" fmla="*/ 325 f293 1"/>
              <a:gd name="f303" fmla="*/ 83 f294 1"/>
              <a:gd name="f304" fmla="*/ 155 f293 1"/>
              <a:gd name="f305" fmla="*/ 197 f294 1"/>
              <a:gd name="f306" fmla="*/ 270 f293 1"/>
              <a:gd name="f307" fmla="*/ 232 f294 1"/>
              <a:gd name="f308" fmla="*/ 261 f293 1"/>
              <a:gd name="f309" fmla="*/ 204 f294 1"/>
              <a:gd name="f310" fmla="*/ 246 f293 1"/>
              <a:gd name="f311" fmla="*/ 159 f294 1"/>
              <a:gd name="f312" fmla="*/ 254 f293 1"/>
              <a:gd name="f313" fmla="*/ 196 f294 1"/>
              <a:gd name="f314" fmla="*/ 117 f293 1"/>
              <a:gd name="f315" fmla="*/ 169 f294 1"/>
              <a:gd name="f316" fmla="*/ 179 f294 1"/>
              <a:gd name="f317" fmla="*/ 278 f293 1"/>
              <a:gd name="f318" fmla="*/ 168 f294 1"/>
              <a:gd name="f319" fmla="*/ 323 f293 1"/>
              <a:gd name="f320" fmla="*/ 90 f293 1"/>
              <a:gd name="f321" fmla="*/ 329 f293 1"/>
              <a:gd name="f322" fmla="*/ 227 f294 1"/>
              <a:gd name="f323" fmla="*/ 165 f293 1"/>
              <a:gd name="f324" fmla="*/ 101 f293 1"/>
              <a:gd name="f325" fmla="*/ 67 f293 1"/>
              <a:gd name="f326" fmla="*/ 226 f294 1"/>
              <a:gd name="f327" fmla="*/ 122 f293 1"/>
              <a:gd name="f328" fmla="*/ 114 f293 1"/>
              <a:gd name="f329" fmla="*/ 190 f293 1"/>
              <a:gd name="f330" fmla="*/ 103 f294 1"/>
              <a:gd name="f331" fmla="*/ 266 f293 1"/>
              <a:gd name="f332" fmla="*/ 237 f294 1"/>
              <a:gd name="f333" fmla="*/ 331 f293 1"/>
              <a:gd name="f334" fmla="*/ 97 f294 1"/>
              <a:gd name="f335" fmla="*/ 222 f294 1"/>
              <a:gd name="f336" fmla="*/ 240 f293 1"/>
              <a:gd name="f337" fmla="*/ 151 f294 1"/>
              <a:gd name="f338" fmla="*/ 234 f293 1"/>
              <a:gd name="f339" fmla="*/ 105 f294 1"/>
              <a:gd name="f340" fmla="*/ 284 f293 1"/>
              <a:gd name="f341" fmla="*/ 218 f294 1"/>
              <a:gd name="f342" fmla="*/ 291 f293 1"/>
              <a:gd name="f343" fmla="*/ 160 f293 1"/>
              <a:gd name="f344" fmla="*/ 213 f294 1"/>
              <a:gd name="f345" fmla="*/ 200 f293 1"/>
              <a:gd name="f346" fmla="*/ 146 f294 1"/>
              <a:gd name="f347" fmla="*/ 113 f293 1"/>
              <a:gd name="f348" fmla="*/ 209 f294 1"/>
              <a:gd name="f349" fmla="*/ 219 f294 1"/>
              <a:gd name="f350" fmla="*/ 116 f293 1"/>
              <a:gd name="f351" fmla="*/ 306 f293 1"/>
              <a:gd name="f352" fmla="*/ 104 f294 1"/>
              <a:gd name="f353" fmla="*/ 274 f293 1"/>
              <a:gd name="f354" fmla="*/ 174 f294 1"/>
              <a:gd name="f355" fmla="*/ 302 f293 1"/>
              <a:gd name="f356" fmla="*/ 96 f294 1"/>
              <a:gd name="f357" fmla="*/ 249 f293 1"/>
              <a:gd name="f358" fmla="*/ 80 f294 1"/>
              <a:gd name="f359" fmla="*/ 184 f294 1"/>
              <a:gd name="f360" fmla="*/ 207 f293 1"/>
              <a:gd name="f361" fmla="*/ 123 f294 1"/>
              <a:gd name="f362" fmla="*/ 304 f293 1"/>
              <a:gd name="f363" fmla="*/ 81 f294 1"/>
              <a:gd name="f364" fmla="*/ 303 f293 1"/>
              <a:gd name="f365" fmla="*/ 189 f294 1"/>
              <a:gd name="f366" fmla="*/ 121 f293 1"/>
              <a:gd name="f367" fmla="*/ 134 f294 1"/>
              <a:gd name="f368" fmla="*/ 294 f293 1"/>
              <a:gd name="f369" fmla="*/ 100 f294 1"/>
              <a:gd name="f370" fmla="*/ 116 f294 1"/>
              <a:gd name="f371" fmla="*/ 299 f293 1"/>
              <a:gd name="f372" fmla="*/ 129 f294 1"/>
              <a:gd name="f373" fmla="*/ 239 f294 1"/>
              <a:gd name="f374" fmla="*/ 258 f293 1"/>
              <a:gd name="f375" fmla="*/ 98 f294 1"/>
              <a:gd name="f376" fmla="*/ 217 f294 1"/>
              <a:gd name="f377" fmla="*/ 310 f293 1"/>
              <a:gd name="f378" fmla="*/ 109 f294 1"/>
              <a:gd name="f379" fmla="*/ 259 f293 1"/>
              <a:gd name="f380" fmla="*/ 282 f293 1"/>
              <a:gd name="f381" fmla="*/ 208 f294 1"/>
              <a:gd name="f382" fmla="*/ 115 f294 1"/>
              <a:gd name="f383" fmla="*/ 118 f294 1"/>
              <a:gd name="f384" fmla="*/ 149 f293 1"/>
              <a:gd name="f385" fmla="*/ 133 f294 1"/>
              <a:gd name="f386" fmla="*/ 319 f293 1"/>
              <a:gd name="f387" fmla="*/ 92 f294 1"/>
              <a:gd name="f388" fmla="*/ 144 f294 1"/>
              <a:gd name="f389" fmla="*/ 211 f293 1"/>
              <a:gd name="f390" fmla="+- f295 0 f1"/>
              <a:gd name="f391" fmla="*/ f298 1 253"/>
              <a:gd name="f392" fmla="*/ f299 1 346"/>
              <a:gd name="f393" fmla="*/ f300 1 253"/>
              <a:gd name="f394" fmla="*/ f301 1 346"/>
              <a:gd name="f395" fmla="*/ f302 1 346"/>
              <a:gd name="f396" fmla="*/ f303 1 253"/>
              <a:gd name="f397" fmla="*/ f304 1 346"/>
              <a:gd name="f398" fmla="*/ f305 1 253"/>
              <a:gd name="f399" fmla="*/ f306 1 346"/>
              <a:gd name="f400" fmla="*/ f307 1 253"/>
              <a:gd name="f401" fmla="*/ f308 1 346"/>
              <a:gd name="f402" fmla="*/ f309 1 253"/>
              <a:gd name="f403" fmla="*/ f310 1 346"/>
              <a:gd name="f404" fmla="*/ f311 1 253"/>
              <a:gd name="f405" fmla="*/ f312 1 346"/>
              <a:gd name="f406" fmla="*/ f313 1 253"/>
              <a:gd name="f407" fmla="*/ f314 1 346"/>
              <a:gd name="f408" fmla="*/ f315 1 253"/>
              <a:gd name="f409" fmla="*/ f316 1 253"/>
              <a:gd name="f410" fmla="*/ f317 1 346"/>
              <a:gd name="f411" fmla="*/ f318 1 253"/>
              <a:gd name="f412" fmla="*/ f319 1 346"/>
              <a:gd name="f413" fmla="*/ f320 1 346"/>
              <a:gd name="f414" fmla="*/ f321 1 346"/>
              <a:gd name="f415" fmla="*/ f322 1 253"/>
              <a:gd name="f416" fmla="*/ f323 1 346"/>
              <a:gd name="f417" fmla="*/ f324 1 346"/>
              <a:gd name="f418" fmla="*/ f325 1 346"/>
              <a:gd name="f419" fmla="*/ f326 1 253"/>
              <a:gd name="f420" fmla="*/ f327 1 346"/>
              <a:gd name="f421" fmla="*/ f328 1 346"/>
              <a:gd name="f422" fmla="*/ f329 1 346"/>
              <a:gd name="f423" fmla="*/ f330 1 253"/>
              <a:gd name="f424" fmla="*/ f331 1 346"/>
              <a:gd name="f425" fmla="*/ f332 1 253"/>
              <a:gd name="f426" fmla="*/ f333 1 346"/>
              <a:gd name="f427" fmla="*/ f334 1 253"/>
              <a:gd name="f428" fmla="*/ f335 1 253"/>
              <a:gd name="f429" fmla="*/ f336 1 346"/>
              <a:gd name="f430" fmla="*/ f337 1 253"/>
              <a:gd name="f431" fmla="*/ f338 1 346"/>
              <a:gd name="f432" fmla="*/ f339 1 253"/>
              <a:gd name="f433" fmla="*/ f340 1 346"/>
              <a:gd name="f434" fmla="*/ f341 1 253"/>
              <a:gd name="f435" fmla="*/ f342 1 346"/>
              <a:gd name="f436" fmla="*/ f343 1 346"/>
              <a:gd name="f437" fmla="*/ f344 1 253"/>
              <a:gd name="f438" fmla="*/ f345 1 346"/>
              <a:gd name="f439" fmla="*/ f346 1 253"/>
              <a:gd name="f440" fmla="*/ f347 1 346"/>
              <a:gd name="f441" fmla="*/ f348 1 253"/>
              <a:gd name="f442" fmla="*/ f349 1 253"/>
              <a:gd name="f443" fmla="*/ f350 1 346"/>
              <a:gd name="f444" fmla="*/ f351 1 346"/>
              <a:gd name="f445" fmla="*/ f352 1 253"/>
              <a:gd name="f446" fmla="*/ f353 1 346"/>
              <a:gd name="f447" fmla="*/ f354 1 253"/>
              <a:gd name="f448" fmla="*/ f355 1 346"/>
              <a:gd name="f449" fmla="*/ f356 1 253"/>
              <a:gd name="f450" fmla="*/ f357 1 346"/>
              <a:gd name="f451" fmla="*/ f358 1 253"/>
              <a:gd name="f452" fmla="*/ f359 1 253"/>
              <a:gd name="f453" fmla="*/ f360 1 346"/>
              <a:gd name="f454" fmla="*/ f361 1 253"/>
              <a:gd name="f455" fmla="*/ f362 1 346"/>
              <a:gd name="f456" fmla="*/ f363 1 253"/>
              <a:gd name="f457" fmla="*/ f364 1 346"/>
              <a:gd name="f458" fmla="*/ f365 1 253"/>
              <a:gd name="f459" fmla="*/ f366 1 346"/>
              <a:gd name="f460" fmla="*/ f367 1 253"/>
              <a:gd name="f461" fmla="*/ f368 1 346"/>
              <a:gd name="f462" fmla="*/ f369 1 253"/>
              <a:gd name="f463" fmla="*/ f370 1 253"/>
              <a:gd name="f464" fmla="*/ f371 1 346"/>
              <a:gd name="f465" fmla="*/ f372 1 253"/>
              <a:gd name="f466" fmla="*/ f373 1 253"/>
              <a:gd name="f467" fmla="*/ f374 1 346"/>
              <a:gd name="f468" fmla="*/ f375 1 253"/>
              <a:gd name="f469" fmla="*/ f376 1 253"/>
              <a:gd name="f470" fmla="*/ f377 1 346"/>
              <a:gd name="f471" fmla="*/ f378 1 253"/>
              <a:gd name="f472" fmla="*/ f379 1 346"/>
              <a:gd name="f473" fmla="*/ f380 1 346"/>
              <a:gd name="f474" fmla="*/ f381 1 253"/>
              <a:gd name="f475" fmla="*/ f382 1 253"/>
              <a:gd name="f476" fmla="*/ f383 1 253"/>
              <a:gd name="f477" fmla="*/ f384 1 346"/>
              <a:gd name="f478" fmla="*/ f385 1 253"/>
              <a:gd name="f479" fmla="*/ f386 1 346"/>
              <a:gd name="f480" fmla="*/ f387 1 253"/>
              <a:gd name="f481" fmla="*/ f388 1 253"/>
              <a:gd name="f482" fmla="*/ f389 1 346"/>
              <a:gd name="f483" fmla="*/ 0 1 f296"/>
              <a:gd name="f484" fmla="*/ f290 1 f296"/>
              <a:gd name="f485" fmla="*/ 0 1 f297"/>
              <a:gd name="f486" fmla="*/ f291 1 f297"/>
              <a:gd name="f487" fmla="*/ f391 1 f296"/>
              <a:gd name="f488" fmla="*/ f392 1 f297"/>
              <a:gd name="f489" fmla="*/ f393 1 f296"/>
              <a:gd name="f490" fmla="*/ f394 1 f297"/>
              <a:gd name="f491" fmla="*/ f395 1 f297"/>
              <a:gd name="f492" fmla="*/ f396 1 f296"/>
              <a:gd name="f493" fmla="*/ f397 1 f297"/>
              <a:gd name="f494" fmla="*/ f398 1 f296"/>
              <a:gd name="f495" fmla="*/ f399 1 f297"/>
              <a:gd name="f496" fmla="*/ f400 1 f296"/>
              <a:gd name="f497" fmla="*/ f401 1 f297"/>
              <a:gd name="f498" fmla="*/ f402 1 f296"/>
              <a:gd name="f499" fmla="*/ f403 1 f297"/>
              <a:gd name="f500" fmla="*/ f404 1 f296"/>
              <a:gd name="f501" fmla="*/ f405 1 f297"/>
              <a:gd name="f502" fmla="*/ f406 1 f296"/>
              <a:gd name="f503" fmla="*/ f407 1 f297"/>
              <a:gd name="f504" fmla="*/ f408 1 f296"/>
              <a:gd name="f505" fmla="*/ f409 1 f296"/>
              <a:gd name="f506" fmla="*/ f410 1 f297"/>
              <a:gd name="f507" fmla="*/ f411 1 f296"/>
              <a:gd name="f508" fmla="*/ f412 1 f297"/>
              <a:gd name="f509" fmla="*/ f413 1 f297"/>
              <a:gd name="f510" fmla="*/ f414 1 f297"/>
              <a:gd name="f511" fmla="*/ f415 1 f296"/>
              <a:gd name="f512" fmla="*/ f416 1 f297"/>
              <a:gd name="f513" fmla="*/ f417 1 f297"/>
              <a:gd name="f514" fmla="*/ f418 1 f297"/>
              <a:gd name="f515" fmla="*/ f419 1 f296"/>
              <a:gd name="f516" fmla="*/ f420 1 f297"/>
              <a:gd name="f517" fmla="*/ f421 1 f297"/>
              <a:gd name="f518" fmla="*/ f422 1 f297"/>
              <a:gd name="f519" fmla="*/ f423 1 f296"/>
              <a:gd name="f520" fmla="*/ f424 1 f297"/>
              <a:gd name="f521" fmla="*/ f425 1 f296"/>
              <a:gd name="f522" fmla="*/ f426 1 f297"/>
              <a:gd name="f523" fmla="*/ f427 1 f296"/>
              <a:gd name="f524" fmla="*/ f428 1 f296"/>
              <a:gd name="f525" fmla="*/ f429 1 f297"/>
              <a:gd name="f526" fmla="*/ f430 1 f296"/>
              <a:gd name="f527" fmla="*/ f431 1 f297"/>
              <a:gd name="f528" fmla="*/ f432 1 f296"/>
              <a:gd name="f529" fmla="*/ f433 1 f297"/>
              <a:gd name="f530" fmla="*/ f434 1 f296"/>
              <a:gd name="f531" fmla="*/ f435 1 f297"/>
              <a:gd name="f532" fmla="*/ f436 1 f297"/>
              <a:gd name="f533" fmla="*/ f437 1 f296"/>
              <a:gd name="f534" fmla="*/ f438 1 f297"/>
              <a:gd name="f535" fmla="*/ f439 1 f296"/>
              <a:gd name="f536" fmla="*/ f440 1 f297"/>
              <a:gd name="f537" fmla="*/ f441 1 f296"/>
              <a:gd name="f538" fmla="*/ f442 1 f296"/>
              <a:gd name="f539" fmla="*/ f443 1 f297"/>
              <a:gd name="f540" fmla="*/ f444 1 f297"/>
              <a:gd name="f541" fmla="*/ f445 1 f296"/>
              <a:gd name="f542" fmla="*/ f446 1 f297"/>
              <a:gd name="f543" fmla="*/ f447 1 f296"/>
              <a:gd name="f544" fmla="*/ f448 1 f297"/>
              <a:gd name="f545" fmla="*/ f449 1 f296"/>
              <a:gd name="f546" fmla="*/ f450 1 f297"/>
              <a:gd name="f547" fmla="*/ f451 1 f296"/>
              <a:gd name="f548" fmla="*/ f452 1 f296"/>
              <a:gd name="f549" fmla="*/ f453 1 f297"/>
              <a:gd name="f550" fmla="*/ f454 1 f296"/>
              <a:gd name="f551" fmla="*/ f455 1 f297"/>
              <a:gd name="f552" fmla="*/ f456 1 f296"/>
              <a:gd name="f553" fmla="*/ f457 1 f297"/>
              <a:gd name="f554" fmla="*/ f458 1 f296"/>
              <a:gd name="f555" fmla="*/ f459 1 f297"/>
              <a:gd name="f556" fmla="*/ f460 1 f296"/>
              <a:gd name="f557" fmla="*/ f461 1 f297"/>
              <a:gd name="f558" fmla="*/ f462 1 f296"/>
              <a:gd name="f559" fmla="*/ f463 1 f296"/>
              <a:gd name="f560" fmla="*/ f464 1 f297"/>
              <a:gd name="f561" fmla="*/ f465 1 f296"/>
              <a:gd name="f562" fmla="*/ f466 1 f296"/>
              <a:gd name="f563" fmla="*/ f467 1 f297"/>
              <a:gd name="f564" fmla="*/ f468 1 f296"/>
              <a:gd name="f565" fmla="*/ f469 1 f296"/>
              <a:gd name="f566" fmla="*/ f470 1 f297"/>
              <a:gd name="f567" fmla="*/ f471 1 f296"/>
              <a:gd name="f568" fmla="*/ f472 1 f297"/>
              <a:gd name="f569" fmla="*/ f473 1 f297"/>
              <a:gd name="f570" fmla="*/ f474 1 f296"/>
              <a:gd name="f571" fmla="*/ f475 1 f296"/>
              <a:gd name="f572" fmla="*/ f476 1 f296"/>
              <a:gd name="f573" fmla="*/ f477 1 f297"/>
              <a:gd name="f574" fmla="*/ f478 1 f296"/>
              <a:gd name="f575" fmla="*/ f479 1 f297"/>
              <a:gd name="f576" fmla="*/ f480 1 f296"/>
              <a:gd name="f577" fmla="*/ f481 1 f296"/>
              <a:gd name="f578" fmla="*/ f482 1 f297"/>
              <a:gd name="f579" fmla="*/ f483 f287 1"/>
              <a:gd name="f580" fmla="*/ f484 f287 1"/>
              <a:gd name="f581" fmla="*/ f486 f288 1"/>
              <a:gd name="f582" fmla="*/ f485 f288 1"/>
              <a:gd name="f583" fmla="*/ f487 f287 1"/>
              <a:gd name="f584" fmla="*/ f488 f288 1"/>
              <a:gd name="f585" fmla="*/ f489 f287 1"/>
              <a:gd name="f586" fmla="*/ f490 f288 1"/>
              <a:gd name="f587" fmla="*/ f491 f288 1"/>
              <a:gd name="f588" fmla="*/ f492 f287 1"/>
              <a:gd name="f589" fmla="*/ f493 f288 1"/>
              <a:gd name="f590" fmla="*/ f494 f287 1"/>
              <a:gd name="f591" fmla="*/ f495 f288 1"/>
              <a:gd name="f592" fmla="*/ f496 f287 1"/>
              <a:gd name="f593" fmla="*/ f497 f288 1"/>
              <a:gd name="f594" fmla="*/ f498 f287 1"/>
              <a:gd name="f595" fmla="*/ f499 f288 1"/>
              <a:gd name="f596" fmla="*/ f500 f287 1"/>
              <a:gd name="f597" fmla="*/ f501 f288 1"/>
              <a:gd name="f598" fmla="*/ f502 f287 1"/>
              <a:gd name="f599" fmla="*/ f503 f288 1"/>
              <a:gd name="f600" fmla="*/ f504 f287 1"/>
              <a:gd name="f601" fmla="*/ f505 f287 1"/>
              <a:gd name="f602" fmla="*/ f506 f288 1"/>
              <a:gd name="f603" fmla="*/ f507 f287 1"/>
              <a:gd name="f604" fmla="*/ f508 f288 1"/>
              <a:gd name="f605" fmla="*/ f509 f288 1"/>
              <a:gd name="f606" fmla="*/ f510 f288 1"/>
              <a:gd name="f607" fmla="*/ f511 f287 1"/>
              <a:gd name="f608" fmla="*/ f512 f288 1"/>
              <a:gd name="f609" fmla="*/ f513 f288 1"/>
              <a:gd name="f610" fmla="*/ f514 f288 1"/>
              <a:gd name="f611" fmla="*/ f515 f287 1"/>
              <a:gd name="f612" fmla="*/ f516 f288 1"/>
              <a:gd name="f613" fmla="*/ f517 f288 1"/>
              <a:gd name="f614" fmla="*/ f518 f288 1"/>
              <a:gd name="f615" fmla="*/ f519 f287 1"/>
              <a:gd name="f616" fmla="*/ f520 f288 1"/>
              <a:gd name="f617" fmla="*/ f521 f287 1"/>
              <a:gd name="f618" fmla="*/ f522 f288 1"/>
              <a:gd name="f619" fmla="*/ f523 f287 1"/>
              <a:gd name="f620" fmla="*/ f524 f287 1"/>
              <a:gd name="f621" fmla="*/ f525 f288 1"/>
              <a:gd name="f622" fmla="*/ f526 f287 1"/>
              <a:gd name="f623" fmla="*/ f527 f288 1"/>
              <a:gd name="f624" fmla="*/ f528 f287 1"/>
              <a:gd name="f625" fmla="*/ f529 f288 1"/>
              <a:gd name="f626" fmla="*/ f530 f287 1"/>
              <a:gd name="f627" fmla="*/ f531 f288 1"/>
              <a:gd name="f628" fmla="*/ f532 f288 1"/>
              <a:gd name="f629" fmla="*/ f533 f287 1"/>
              <a:gd name="f630" fmla="*/ f534 f288 1"/>
              <a:gd name="f631" fmla="*/ f535 f287 1"/>
              <a:gd name="f632" fmla="*/ f536 f288 1"/>
              <a:gd name="f633" fmla="*/ f537 f287 1"/>
              <a:gd name="f634" fmla="*/ f538 f287 1"/>
              <a:gd name="f635" fmla="*/ f539 f288 1"/>
              <a:gd name="f636" fmla="*/ f540 f288 1"/>
              <a:gd name="f637" fmla="*/ f541 f287 1"/>
              <a:gd name="f638" fmla="*/ f542 f288 1"/>
              <a:gd name="f639" fmla="*/ f543 f287 1"/>
              <a:gd name="f640" fmla="*/ f544 f288 1"/>
              <a:gd name="f641" fmla="*/ f545 f287 1"/>
              <a:gd name="f642" fmla="*/ f546 f288 1"/>
              <a:gd name="f643" fmla="*/ f547 f287 1"/>
              <a:gd name="f644" fmla="*/ f548 f287 1"/>
              <a:gd name="f645" fmla="*/ f549 f288 1"/>
              <a:gd name="f646" fmla="*/ f550 f287 1"/>
              <a:gd name="f647" fmla="*/ f551 f288 1"/>
              <a:gd name="f648" fmla="*/ f552 f287 1"/>
              <a:gd name="f649" fmla="*/ f553 f288 1"/>
              <a:gd name="f650" fmla="*/ f554 f287 1"/>
              <a:gd name="f651" fmla="*/ f555 f288 1"/>
              <a:gd name="f652" fmla="*/ f556 f287 1"/>
              <a:gd name="f653" fmla="*/ f557 f288 1"/>
              <a:gd name="f654" fmla="*/ f558 f287 1"/>
              <a:gd name="f655" fmla="*/ f559 f287 1"/>
              <a:gd name="f656" fmla="*/ f560 f288 1"/>
              <a:gd name="f657" fmla="*/ f561 f287 1"/>
              <a:gd name="f658" fmla="*/ f562 f287 1"/>
              <a:gd name="f659" fmla="*/ f563 f288 1"/>
              <a:gd name="f660" fmla="*/ f564 f287 1"/>
              <a:gd name="f661" fmla="*/ f565 f287 1"/>
              <a:gd name="f662" fmla="*/ f566 f288 1"/>
              <a:gd name="f663" fmla="*/ f567 f287 1"/>
              <a:gd name="f664" fmla="*/ f568 f288 1"/>
              <a:gd name="f665" fmla="*/ f569 f288 1"/>
              <a:gd name="f666" fmla="*/ f570 f287 1"/>
              <a:gd name="f667" fmla="*/ f571 f287 1"/>
              <a:gd name="f668" fmla="*/ f572 f287 1"/>
              <a:gd name="f669" fmla="*/ f573 f288 1"/>
              <a:gd name="f670" fmla="*/ f574 f287 1"/>
              <a:gd name="f671" fmla="*/ f575 f288 1"/>
              <a:gd name="f672" fmla="*/ f576 f287 1"/>
              <a:gd name="f673" fmla="*/ f577 f287 1"/>
              <a:gd name="f674" fmla="*/ f578 f28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0">
                <a:pos x="f583" y="f584"/>
              </a:cxn>
              <a:cxn ang="f390">
                <a:pos x="f585" y="f586"/>
              </a:cxn>
              <a:cxn ang="f390">
                <a:pos x="f585" y="f587"/>
              </a:cxn>
              <a:cxn ang="f390">
                <a:pos x="f588" y="f589"/>
              </a:cxn>
              <a:cxn ang="f390">
                <a:pos x="f590" y="f591"/>
              </a:cxn>
              <a:cxn ang="f390">
                <a:pos x="f592" y="f593"/>
              </a:cxn>
              <a:cxn ang="f390">
                <a:pos x="f594" y="f595"/>
              </a:cxn>
              <a:cxn ang="f390">
                <a:pos x="f596" y="f597"/>
              </a:cxn>
              <a:cxn ang="f390">
                <a:pos x="f598" y="f599"/>
              </a:cxn>
              <a:cxn ang="f390">
                <a:pos x="f600" y="f584"/>
              </a:cxn>
              <a:cxn ang="f390">
                <a:pos x="f601" y="f602"/>
              </a:cxn>
              <a:cxn ang="f390">
                <a:pos x="f603" y="f604"/>
              </a:cxn>
              <a:cxn ang="f390">
                <a:pos x="f601" y="f605"/>
              </a:cxn>
              <a:cxn ang="f390">
                <a:pos x="f601" y="f606"/>
              </a:cxn>
              <a:cxn ang="f390">
                <a:pos x="f607" y="f608"/>
              </a:cxn>
              <a:cxn ang="f390">
                <a:pos x="f594" y="f609"/>
              </a:cxn>
              <a:cxn ang="f390">
                <a:pos x="f603" y="f610"/>
              </a:cxn>
              <a:cxn ang="f390">
                <a:pos x="f611" y="f612"/>
              </a:cxn>
              <a:cxn ang="f390">
                <a:pos x="f596" y="f613"/>
              </a:cxn>
              <a:cxn ang="f390">
                <a:pos x="f596" y="f614"/>
              </a:cxn>
              <a:cxn ang="f390">
                <a:pos x="f615" y="f616"/>
              </a:cxn>
              <a:cxn ang="f390">
                <a:pos x="f617" y="f612"/>
              </a:cxn>
              <a:cxn ang="f390">
                <a:pos x="f617" y="f618"/>
              </a:cxn>
              <a:cxn ang="f390">
                <a:pos x="f619" y="f593"/>
              </a:cxn>
              <a:cxn ang="f390">
                <a:pos x="f596" y="f604"/>
              </a:cxn>
              <a:cxn ang="f390">
                <a:pos x="f620" y="f621"/>
              </a:cxn>
              <a:cxn ang="f390">
                <a:pos x="f622" y="f623"/>
              </a:cxn>
              <a:cxn ang="f390">
                <a:pos x="f624" y="f625"/>
              </a:cxn>
              <a:cxn ang="f390">
                <a:pos x="f626" y="f627"/>
              </a:cxn>
              <a:cxn ang="f390">
                <a:pos x="f620" y="f628"/>
              </a:cxn>
              <a:cxn ang="f390">
                <a:pos x="f629" y="f630"/>
              </a:cxn>
              <a:cxn ang="f390">
                <a:pos x="f631" y="f632"/>
              </a:cxn>
              <a:cxn ang="f390">
                <a:pos x="f629" y="f587"/>
              </a:cxn>
              <a:cxn ang="f390">
                <a:pos x="f633" y="f599"/>
              </a:cxn>
              <a:cxn ang="f390">
                <a:pos x="f634" y="f635"/>
              </a:cxn>
              <a:cxn ang="f390">
                <a:pos x="f592" y="f636"/>
              </a:cxn>
              <a:cxn ang="f390">
                <a:pos x="f637" y="f638"/>
              </a:cxn>
              <a:cxn ang="f390">
                <a:pos x="f639" y="f640"/>
              </a:cxn>
              <a:cxn ang="f390">
                <a:pos x="f641" y="f642"/>
              </a:cxn>
              <a:cxn ang="f390">
                <a:pos x="f643" y="f593"/>
              </a:cxn>
              <a:cxn ang="f390">
                <a:pos x="f644" y="f645"/>
              </a:cxn>
              <a:cxn ang="f390">
                <a:pos x="f646" y="f647"/>
              </a:cxn>
              <a:cxn ang="f390">
                <a:pos x="f648" y="f649"/>
              </a:cxn>
              <a:cxn ang="f390">
                <a:pos x="f650" y="f651"/>
              </a:cxn>
              <a:cxn ang="f390">
                <a:pos x="f652" y="f653"/>
              </a:cxn>
              <a:cxn ang="f390">
                <a:pos x="f654" y="f653"/>
              </a:cxn>
              <a:cxn ang="f390">
                <a:pos x="f655" y="f656"/>
              </a:cxn>
              <a:cxn ang="f390">
                <a:pos x="f657" y="f602"/>
              </a:cxn>
              <a:cxn ang="f390">
                <a:pos x="f658" y="f636"/>
              </a:cxn>
              <a:cxn ang="f390">
                <a:pos x="f650" y="f623"/>
              </a:cxn>
              <a:cxn ang="f390">
                <a:pos x="f648" y="f659"/>
              </a:cxn>
              <a:cxn ang="f390">
                <a:pos x="f660" y="f630"/>
              </a:cxn>
              <a:cxn ang="f390">
                <a:pos x="f661" y="f662"/>
              </a:cxn>
              <a:cxn ang="f390">
                <a:pos x="f663" y="f664"/>
              </a:cxn>
              <a:cxn ang="f390">
                <a:pos x="f654" y="f665"/>
              </a:cxn>
              <a:cxn ang="f390">
                <a:pos x="f666" y="f662"/>
              </a:cxn>
              <a:cxn ang="f390">
                <a:pos x="f667" y="f638"/>
              </a:cxn>
              <a:cxn ang="f390">
                <a:pos x="f668" y="f647"/>
              </a:cxn>
              <a:cxn ang="f390">
                <a:pos x="f624" y="f669"/>
              </a:cxn>
              <a:cxn ang="f390">
                <a:pos x="f670" y="f671"/>
              </a:cxn>
              <a:cxn ang="f390">
                <a:pos x="f672" y="f647"/>
              </a:cxn>
              <a:cxn ang="f390">
                <a:pos x="f673" y="f674"/>
              </a:cxn>
            </a:cxnLst>
            <a:rect l="f579" t="f582" r="f580" b="f581"/>
            <a:pathLst>
              <a:path w="253" h="346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13" y="f12"/>
                  <a:pt x="f14" y="f12"/>
                  <a:pt x="f15" y="f12"/>
                </a:cubicBezTo>
                <a:cubicBezTo>
                  <a:pt x="f15" y="f16"/>
                  <a:pt x="f15" y="f17"/>
                  <a:pt x="f15" y="f18"/>
                </a:cubicBezTo>
                <a:cubicBezTo>
                  <a:pt x="f19" y="f18"/>
                  <a:pt x="f20" y="f18"/>
                  <a:pt x="f21" y="f18"/>
                </a:cubicBezTo>
                <a:cubicBezTo>
                  <a:pt x="f21" y="f22"/>
                  <a:pt x="f21" y="f23"/>
                  <a:pt x="f21" y="f24"/>
                </a:cubicBezTo>
                <a:cubicBezTo>
                  <a:pt x="f25" y="f24"/>
                  <a:pt x="f26" y="f24"/>
                  <a:pt x="f27" y="f24"/>
                </a:cubicBezTo>
                <a:cubicBezTo>
                  <a:pt x="f27" y="f28"/>
                  <a:pt x="f27" y="f29"/>
                  <a:pt x="f27" y="f30"/>
                </a:cubicBezTo>
                <a:cubicBezTo>
                  <a:pt x="f31" y="f30"/>
                  <a:pt x="f32" y="f30"/>
                  <a:pt x="f21" y="f30"/>
                </a:cubicBezTo>
                <a:cubicBezTo>
                  <a:pt x="f21" y="f33"/>
                  <a:pt x="f21" y="f34"/>
                  <a:pt x="f21" y="f35"/>
                </a:cubicBezTo>
                <a:cubicBezTo>
                  <a:pt x="f32" y="f35"/>
                  <a:pt x="f26" y="f35"/>
                  <a:pt x="f27" y="f36"/>
                </a:cubicBezTo>
                <a:cubicBezTo>
                  <a:pt x="f27" y="f37"/>
                  <a:pt x="f27" y="f38"/>
                  <a:pt x="f27" y="f39"/>
                </a:cubicBezTo>
                <a:cubicBezTo>
                  <a:pt x="f26" y="f39"/>
                  <a:pt x="f32" y="f39"/>
                  <a:pt x="f21" y="f40"/>
                </a:cubicBezTo>
                <a:cubicBezTo>
                  <a:pt x="f21" y="f41"/>
                  <a:pt x="f21" y="f42"/>
                  <a:pt x="f21" y="f43"/>
                </a:cubicBezTo>
                <a:cubicBezTo>
                  <a:pt x="f32" y="f43"/>
                  <a:pt x="f26" y="f44"/>
                  <a:pt x="f27" y="f44"/>
                </a:cubicBezTo>
                <a:cubicBezTo>
                  <a:pt x="f27" y="f45"/>
                  <a:pt x="f27" y="f46"/>
                  <a:pt x="f27" y="f47"/>
                </a:cubicBezTo>
                <a:cubicBezTo>
                  <a:pt x="f21" y="f48"/>
                  <a:pt x="f6" y="f49"/>
                  <a:pt x="f21" y="f50"/>
                </a:cubicBezTo>
                <a:cubicBezTo>
                  <a:pt x="f21" y="f51"/>
                  <a:pt x="f21" y="f52"/>
                  <a:pt x="f21" y="f53"/>
                </a:cubicBezTo>
                <a:cubicBezTo>
                  <a:pt x="f32" y="f53"/>
                  <a:pt x="f26" y="f53"/>
                  <a:pt x="f27" y="f53"/>
                </a:cubicBezTo>
                <a:cubicBezTo>
                  <a:pt x="f27" y="f54"/>
                  <a:pt x="f27" y="f55"/>
                  <a:pt x="f27" y="f56"/>
                </a:cubicBezTo>
                <a:cubicBezTo>
                  <a:pt x="f26" y="f56"/>
                  <a:pt x="f32" y="f56"/>
                  <a:pt x="f21" y="f57"/>
                </a:cubicBezTo>
                <a:cubicBezTo>
                  <a:pt x="f21" y="f8"/>
                  <a:pt x="f21" y="f58"/>
                  <a:pt x="f21" y="f2"/>
                </a:cubicBezTo>
                <a:cubicBezTo>
                  <a:pt x="f32" y="f2"/>
                  <a:pt x="f26" y="f2"/>
                  <a:pt x="f27" y="f2"/>
                </a:cubicBezTo>
                <a:cubicBezTo>
                  <a:pt x="f27" y="f59"/>
                  <a:pt x="f27" y="f60"/>
                  <a:pt x="f27" y="f61"/>
                </a:cubicBezTo>
                <a:cubicBezTo>
                  <a:pt x="f26" y="f61"/>
                  <a:pt x="f32" y="f61"/>
                  <a:pt x="f21" y="f61"/>
                </a:cubicBezTo>
                <a:cubicBezTo>
                  <a:pt x="f21" y="f62"/>
                  <a:pt x="f21" y="f63"/>
                  <a:pt x="f21" y="f64"/>
                </a:cubicBezTo>
                <a:cubicBezTo>
                  <a:pt x="f32" y="f64"/>
                  <a:pt x="f26" y="f64"/>
                  <a:pt x="f27" y="f64"/>
                </a:cubicBezTo>
                <a:cubicBezTo>
                  <a:pt x="f27" y="f65"/>
                  <a:pt x="f27" y="f66"/>
                  <a:pt x="f27" y="f67"/>
                </a:cubicBezTo>
                <a:cubicBezTo>
                  <a:pt x="f26" y="f67"/>
                  <a:pt x="f32" y="f67"/>
                  <a:pt x="f21" y="f67"/>
                </a:cubicBezTo>
                <a:cubicBezTo>
                  <a:pt x="f21" y="f68"/>
                  <a:pt x="f21" y="f69"/>
                  <a:pt x="f21" y="f70"/>
                </a:cubicBezTo>
                <a:cubicBezTo>
                  <a:pt x="f32" y="f70"/>
                  <a:pt x="f26" y="f70"/>
                  <a:pt x="f27" y="f70"/>
                </a:cubicBezTo>
                <a:cubicBezTo>
                  <a:pt x="f27" y="f71"/>
                  <a:pt x="f27" y="f71"/>
                  <a:pt x="f21" y="f71"/>
                </a:cubicBezTo>
                <a:cubicBezTo>
                  <a:pt x="f21" y="f72"/>
                  <a:pt x="f21" y="f73"/>
                  <a:pt x="f21" y="f74"/>
                </a:cubicBezTo>
                <a:cubicBezTo>
                  <a:pt x="f32" y="f74"/>
                  <a:pt x="f26" y="f74"/>
                  <a:pt x="f27" y="f74"/>
                </a:cubicBezTo>
                <a:cubicBezTo>
                  <a:pt x="f27" y="f75"/>
                  <a:pt x="f27" y="f76"/>
                  <a:pt x="f27" y="f77"/>
                </a:cubicBezTo>
                <a:cubicBezTo>
                  <a:pt x="f26" y="f77"/>
                  <a:pt x="f32" y="f77"/>
                  <a:pt x="f21" y="f77"/>
                </a:cubicBezTo>
                <a:cubicBezTo>
                  <a:pt x="f21" y="f25"/>
                  <a:pt x="f21" y="f78"/>
                  <a:pt x="f21" y="f79"/>
                </a:cubicBezTo>
                <a:cubicBezTo>
                  <a:pt x="f32" y="f79"/>
                  <a:pt x="f26" y="f79"/>
                  <a:pt x="f27" y="f80"/>
                </a:cubicBezTo>
                <a:cubicBezTo>
                  <a:pt x="f27" y="f81"/>
                  <a:pt x="f27" y="f82"/>
                  <a:pt x="f27" y="f83"/>
                </a:cubicBezTo>
                <a:cubicBezTo>
                  <a:pt x="f26" y="f83"/>
                  <a:pt x="f32" y="f83"/>
                  <a:pt x="f21" y="f83"/>
                </a:cubicBezTo>
                <a:cubicBezTo>
                  <a:pt x="f21" y="f84"/>
                  <a:pt x="f21" y="f85"/>
                  <a:pt x="f21" y="f86"/>
                </a:cubicBezTo>
                <a:cubicBezTo>
                  <a:pt x="f32" y="f86"/>
                  <a:pt x="f26" y="f86"/>
                  <a:pt x="f27" y="f86"/>
                </a:cubicBezTo>
                <a:cubicBezTo>
                  <a:pt x="f27" y="f87"/>
                  <a:pt x="f27" y="f88"/>
                  <a:pt x="f27" y="f89"/>
                </a:cubicBezTo>
                <a:cubicBezTo>
                  <a:pt x="f26" y="f89"/>
                  <a:pt x="f32" y="f89"/>
                  <a:pt x="f21" y="f89"/>
                </a:cubicBezTo>
                <a:cubicBezTo>
                  <a:pt x="f21" y="f90"/>
                  <a:pt x="f21" y="f91"/>
                  <a:pt x="f21" y="f92"/>
                </a:cubicBezTo>
                <a:cubicBezTo>
                  <a:pt x="f27" y="f93"/>
                  <a:pt x="f27" y="f93"/>
                  <a:pt x="f27" y="f94"/>
                </a:cubicBezTo>
                <a:cubicBezTo>
                  <a:pt x="f26" y="f94"/>
                  <a:pt x="f32" y="f94"/>
                  <a:pt x="f21" y="f94"/>
                </a:cubicBezTo>
                <a:cubicBezTo>
                  <a:pt x="f21" y="f95"/>
                  <a:pt x="f21" y="f96"/>
                  <a:pt x="f21" y="f97"/>
                </a:cubicBezTo>
                <a:cubicBezTo>
                  <a:pt x="f32" y="f97"/>
                  <a:pt x="f26" y="f97"/>
                  <a:pt x="f27" y="f97"/>
                </a:cubicBezTo>
                <a:cubicBezTo>
                  <a:pt x="f27" y="f98"/>
                  <a:pt x="f27" y="f99"/>
                  <a:pt x="f27" y="f100"/>
                </a:cubicBezTo>
                <a:cubicBezTo>
                  <a:pt x="f6" y="f101"/>
                  <a:pt x="f21" y="f102"/>
                  <a:pt x="f21" y="f103"/>
                </a:cubicBezTo>
                <a:cubicBezTo>
                  <a:pt x="f21" y="f104"/>
                  <a:pt x="f21" y="f105"/>
                  <a:pt x="f21" y="f7"/>
                </a:cubicBezTo>
                <a:cubicBezTo>
                  <a:pt x="f106" y="f7"/>
                  <a:pt x="f107" y="f7"/>
                  <a:pt x="f5" y="f7"/>
                </a:cubicBezTo>
                <a:cubicBezTo>
                  <a:pt x="f5" y="f108"/>
                  <a:pt x="f5" y="f109"/>
                  <a:pt x="f5" y="f110"/>
                </a:cubicBezTo>
                <a:cubicBezTo>
                  <a:pt x="f111" y="f110"/>
                  <a:pt x="f112" y="f110"/>
                  <a:pt x="f113" y="f110"/>
                </a:cubicBezTo>
                <a:cubicBezTo>
                  <a:pt x="f113" y="f94"/>
                  <a:pt x="f113" y="f114"/>
                  <a:pt x="f113" y="f115"/>
                </a:cubicBezTo>
                <a:cubicBezTo>
                  <a:pt x="f113" y="f115"/>
                  <a:pt x="f116" y="f115"/>
                  <a:pt x="f116" y="f115"/>
                </a:cubicBezTo>
                <a:cubicBezTo>
                  <a:pt x="f116" y="f117"/>
                  <a:pt x="f118" y="f117"/>
                  <a:pt x="f118" y="f96"/>
                </a:cubicBezTo>
                <a:cubicBezTo>
                  <a:pt x="f118" y="f119"/>
                  <a:pt x="f118" y="f84"/>
                  <a:pt x="f118" y="f6"/>
                </a:cubicBezTo>
                <a:cubicBezTo>
                  <a:pt x="f120" y="f121"/>
                  <a:pt x="f113" y="f122"/>
                  <a:pt x="f113" y="f123"/>
                </a:cubicBezTo>
                <a:cubicBezTo>
                  <a:pt x="f124" y="f125"/>
                  <a:pt x="f113" y="f125"/>
                  <a:pt x="f113" y="f126"/>
                </a:cubicBezTo>
                <a:cubicBezTo>
                  <a:pt x="f118" y="f126"/>
                  <a:pt x="f127" y="f126"/>
                  <a:pt x="f18" y="f126"/>
                </a:cubicBezTo>
                <a:cubicBezTo>
                  <a:pt x="f18" y="f128"/>
                  <a:pt x="f129" y="f19"/>
                  <a:pt x="f18" y="f130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35" y="f137"/>
                  <a:pt x="f129" y="f46"/>
                  <a:pt x="f18" y="f138"/>
                </a:cubicBezTo>
                <a:cubicBezTo>
                  <a:pt x="f18" y="f139"/>
                  <a:pt x="f18" y="f139"/>
                  <a:pt x="f140" y="f139"/>
                </a:cubicBezTo>
                <a:cubicBezTo>
                  <a:pt x="f30" y="f139"/>
                  <a:pt x="f141" y="f139"/>
                  <a:pt x="f142" y="f139"/>
                </a:cubicBezTo>
                <a:cubicBezTo>
                  <a:pt x="f139" y="f139"/>
                  <a:pt x="f143" y="f139"/>
                  <a:pt x="f144" y="f139"/>
                </a:cubicBezTo>
                <a:cubicBezTo>
                  <a:pt x="f143" y="f145"/>
                  <a:pt x="f143" y="f146"/>
                  <a:pt x="f144" y="f71"/>
                </a:cubicBezTo>
                <a:cubicBezTo>
                  <a:pt x="f144" y="f71"/>
                  <a:pt x="f147" y="f126"/>
                  <a:pt x="f138" y="f126"/>
                </a:cubicBezTo>
                <a:cubicBezTo>
                  <a:pt x="f138" y="f126"/>
                  <a:pt x="f43" y="f126"/>
                  <a:pt x="f44" y="f71"/>
                </a:cubicBezTo>
                <a:cubicBezTo>
                  <a:pt x="f44" y="f148"/>
                  <a:pt x="f44" y="f149"/>
                  <a:pt x="f44" y="f150"/>
                </a:cubicBezTo>
                <a:cubicBezTo>
                  <a:pt x="f151" y="f150"/>
                  <a:pt x="f152" y="f150"/>
                  <a:pt x="f148" y="f150"/>
                </a:cubicBezTo>
                <a:cubicBezTo>
                  <a:pt x="f148" y="f153"/>
                  <a:pt x="f148" y="f154"/>
                  <a:pt x="f148" y="f155"/>
                </a:cubicBezTo>
                <a:cubicBezTo>
                  <a:pt x="f148" y="f156"/>
                  <a:pt x="f148" y="f10"/>
                  <a:pt x="f148" y="f157"/>
                </a:cubicBezTo>
                <a:cubicBezTo>
                  <a:pt x="f148" y="f158"/>
                  <a:pt x="f106" y="f9"/>
                  <a:pt x="f106" y="f5"/>
                </a:cubicBezTo>
                <a:cubicBezTo>
                  <a:pt x="f159" y="f5"/>
                  <a:pt x="f8" y="f5"/>
                  <a:pt x="f8" y="f9"/>
                </a:cubicBezTo>
                <a:close/>
                <a:moveTo>
                  <a:pt x="f66" y="f79"/>
                </a:moveTo>
                <a:cubicBezTo>
                  <a:pt x="f160" y="f79"/>
                  <a:pt x="f161" y="f79"/>
                  <a:pt x="f162" y="f79"/>
                </a:cubicBezTo>
                <a:cubicBezTo>
                  <a:pt x="f162" y="f81"/>
                  <a:pt x="f162" y="f82"/>
                  <a:pt x="f162" y="f83"/>
                </a:cubicBezTo>
                <a:cubicBezTo>
                  <a:pt x="f161" y="f83"/>
                  <a:pt x="f160" y="f83"/>
                  <a:pt x="f66" y="f83"/>
                </a:cubicBezTo>
                <a:cubicBezTo>
                  <a:pt x="f66" y="f82"/>
                  <a:pt x="f66" y="f81"/>
                  <a:pt x="f66" y="f79"/>
                </a:cubicBezTo>
                <a:close/>
                <a:moveTo>
                  <a:pt x="f163" y="f79"/>
                </a:moveTo>
                <a:cubicBezTo>
                  <a:pt x="f58" y="f21"/>
                  <a:pt x="f58" y="f25"/>
                  <a:pt x="f164" y="f25"/>
                </a:cubicBezTo>
                <a:cubicBezTo>
                  <a:pt x="f57" y="f25"/>
                  <a:pt x="f106" y="f165"/>
                  <a:pt x="f106" y="f166"/>
                </a:cubicBezTo>
                <a:cubicBezTo>
                  <a:pt x="f106" y="f80"/>
                  <a:pt x="f106" y="f80"/>
                  <a:pt x="f163" y="f79"/>
                </a:cubicBezTo>
                <a:close/>
                <a:moveTo>
                  <a:pt x="f13" y="f25"/>
                </a:moveTo>
                <a:cubicBezTo>
                  <a:pt x="f13" y="f6"/>
                  <a:pt x="f13" y="f165"/>
                  <a:pt x="f13" y="f166"/>
                </a:cubicBezTo>
                <a:cubicBezTo>
                  <a:pt x="f13" y="f80"/>
                  <a:pt x="f13" y="f80"/>
                  <a:pt x="f167" y="f79"/>
                </a:cubicBezTo>
                <a:cubicBezTo>
                  <a:pt x="f167" y="f168"/>
                  <a:pt x="f167" y="f165"/>
                  <a:pt x="f167" y="f25"/>
                </a:cubicBezTo>
                <a:cubicBezTo>
                  <a:pt x="f59" y="f25"/>
                  <a:pt x="f169" y="f25"/>
                  <a:pt x="f13" y="f25"/>
                </a:cubicBezTo>
                <a:close/>
                <a:moveTo>
                  <a:pt x="f170" y="f79"/>
                </a:moveTo>
                <a:cubicBezTo>
                  <a:pt x="f72" y="f79"/>
                  <a:pt x="f123" y="f79"/>
                  <a:pt x="f126" y="f79"/>
                </a:cubicBezTo>
                <a:cubicBezTo>
                  <a:pt x="f126" y="f81"/>
                  <a:pt x="f126" y="f82"/>
                  <a:pt x="f126" y="f83"/>
                </a:cubicBezTo>
                <a:cubicBezTo>
                  <a:pt x="f123" y="f83"/>
                  <a:pt x="f72" y="f83"/>
                  <a:pt x="f170" y="f83"/>
                </a:cubicBezTo>
                <a:cubicBezTo>
                  <a:pt x="f170" y="f82"/>
                  <a:pt x="f170" y="f81"/>
                  <a:pt x="f170" y="f79"/>
                </a:cubicBezTo>
                <a:close/>
                <a:moveTo>
                  <a:pt x="f66" y="f47"/>
                </a:moveTo>
                <a:cubicBezTo>
                  <a:pt x="f66" y="f171"/>
                  <a:pt x="f66" y="f45"/>
                  <a:pt x="f66" y="f44"/>
                </a:cubicBezTo>
                <a:cubicBezTo>
                  <a:pt x="f160" y="f44"/>
                  <a:pt x="f161" y="f44"/>
                  <a:pt x="f15" y="f44"/>
                </a:cubicBezTo>
                <a:cubicBezTo>
                  <a:pt x="f15" y="f45"/>
                  <a:pt x="f15" y="f46"/>
                  <a:pt x="f15" y="f47"/>
                </a:cubicBezTo>
                <a:cubicBezTo>
                  <a:pt x="f161" y="f47"/>
                  <a:pt x="f160" y="f47"/>
                  <a:pt x="f66" y="f47"/>
                </a:cubicBezTo>
                <a:close/>
                <a:moveTo>
                  <a:pt x="f66" y="f172"/>
                </a:moveTo>
                <a:cubicBezTo>
                  <a:pt x="f160" y="f172"/>
                  <a:pt x="f161" y="f172"/>
                  <a:pt x="f162" y="f172"/>
                </a:cubicBezTo>
                <a:cubicBezTo>
                  <a:pt x="f162" y="f145"/>
                  <a:pt x="f162" y="f55"/>
                  <a:pt x="f162" y="f56"/>
                </a:cubicBezTo>
                <a:cubicBezTo>
                  <a:pt x="f161" y="f56"/>
                  <a:pt x="f65" y="f56"/>
                  <a:pt x="f66" y="f56"/>
                </a:cubicBezTo>
                <a:cubicBezTo>
                  <a:pt x="f66" y="f55"/>
                  <a:pt x="f66" y="f54"/>
                  <a:pt x="f66" y="f172"/>
                </a:cubicBezTo>
                <a:close/>
                <a:moveTo>
                  <a:pt x="f66" y="f86"/>
                </a:moveTo>
                <a:cubicBezTo>
                  <a:pt x="f160" y="f86"/>
                  <a:pt x="f161" y="f86"/>
                  <a:pt x="f15" y="f86"/>
                </a:cubicBezTo>
                <a:cubicBezTo>
                  <a:pt x="f15" y="f173"/>
                  <a:pt x="f15" y="f88"/>
                  <a:pt x="f15" y="f89"/>
                </a:cubicBezTo>
                <a:cubicBezTo>
                  <a:pt x="f161" y="f89"/>
                  <a:pt x="f65" y="f89"/>
                  <a:pt x="f66" y="f89"/>
                </a:cubicBezTo>
                <a:cubicBezTo>
                  <a:pt x="f66" y="f88"/>
                  <a:pt x="f66" y="f87"/>
                  <a:pt x="f66" y="f86"/>
                </a:cubicBezTo>
                <a:close/>
                <a:moveTo>
                  <a:pt x="f66" y="f77"/>
                </a:moveTo>
                <a:cubicBezTo>
                  <a:pt x="f66" y="f76"/>
                  <a:pt x="f66" y="f75"/>
                  <a:pt x="f66" y="f74"/>
                </a:cubicBezTo>
                <a:cubicBezTo>
                  <a:pt x="f160" y="f74"/>
                  <a:pt x="f161" y="f74"/>
                  <a:pt x="f15" y="f74"/>
                </a:cubicBezTo>
                <a:cubicBezTo>
                  <a:pt x="f15" y="f75"/>
                  <a:pt x="f15" y="f76"/>
                  <a:pt x="f15" y="f77"/>
                </a:cubicBezTo>
                <a:cubicBezTo>
                  <a:pt x="f161" y="f77"/>
                  <a:pt x="f160" y="f77"/>
                  <a:pt x="f66" y="f77"/>
                </a:cubicBezTo>
                <a:close/>
                <a:moveTo>
                  <a:pt x="f15" y="f67"/>
                </a:moveTo>
                <a:cubicBezTo>
                  <a:pt x="f161" y="f67"/>
                  <a:pt x="f65" y="f67"/>
                  <a:pt x="f66" y="f67"/>
                </a:cubicBezTo>
                <a:cubicBezTo>
                  <a:pt x="f66" y="f66"/>
                  <a:pt x="f66" y="f65"/>
                  <a:pt x="f66" y="f64"/>
                </a:cubicBezTo>
                <a:cubicBezTo>
                  <a:pt x="f160" y="f64"/>
                  <a:pt x="f161" y="f64"/>
                  <a:pt x="f15" y="f64"/>
                </a:cubicBezTo>
                <a:cubicBezTo>
                  <a:pt x="f15" y="f65"/>
                  <a:pt x="f15" y="f66"/>
                  <a:pt x="f15" y="f67"/>
                </a:cubicBezTo>
                <a:close/>
                <a:moveTo>
                  <a:pt x="f75" y="f83"/>
                </a:moveTo>
                <a:cubicBezTo>
                  <a:pt x="f75" y="f82"/>
                  <a:pt x="f75" y="f81"/>
                  <a:pt x="f75" y="f79"/>
                </a:cubicBezTo>
                <a:cubicBezTo>
                  <a:pt x="f74" y="f79"/>
                  <a:pt x="f174" y="f79"/>
                  <a:pt x="f175" y="f79"/>
                </a:cubicBezTo>
                <a:cubicBezTo>
                  <a:pt x="f175" y="f81"/>
                  <a:pt x="f175" y="f82"/>
                  <a:pt x="f175" y="f83"/>
                </a:cubicBezTo>
                <a:cubicBezTo>
                  <a:pt x="f174" y="f83"/>
                  <a:pt x="f74" y="f83"/>
                  <a:pt x="f75" y="f83"/>
                </a:cubicBezTo>
                <a:close/>
                <a:moveTo>
                  <a:pt x="f53" y="f25"/>
                </a:moveTo>
                <a:cubicBezTo>
                  <a:pt x="f53" y="f6"/>
                  <a:pt x="f53" y="f6"/>
                  <a:pt x="f53" y="f176"/>
                </a:cubicBezTo>
                <a:cubicBezTo>
                  <a:pt x="f53" y="f165"/>
                  <a:pt x="f53" y="f78"/>
                  <a:pt x="f53" y="f166"/>
                </a:cubicBezTo>
                <a:cubicBezTo>
                  <a:pt x="f53" y="f79"/>
                  <a:pt x="f53" y="f80"/>
                  <a:pt x="f177" y="f79"/>
                </a:cubicBezTo>
                <a:cubicBezTo>
                  <a:pt x="f177" y="f168"/>
                  <a:pt x="f177" y="f165"/>
                  <a:pt x="f177" y="f25"/>
                </a:cubicBezTo>
                <a:cubicBezTo>
                  <a:pt x="f145" y="f25"/>
                  <a:pt x="f54" y="f25"/>
                  <a:pt x="f53" y="f25"/>
                </a:cubicBezTo>
                <a:close/>
                <a:moveTo>
                  <a:pt x="f50" y="f25"/>
                </a:moveTo>
                <a:cubicBezTo>
                  <a:pt x="f50" y="f176"/>
                  <a:pt x="f178" y="f78"/>
                  <a:pt x="f50" y="f168"/>
                </a:cubicBezTo>
                <a:cubicBezTo>
                  <a:pt x="f50" y="f79"/>
                  <a:pt x="f179" y="f80"/>
                  <a:pt x="f136" y="f79"/>
                </a:cubicBezTo>
                <a:cubicBezTo>
                  <a:pt x="f136" y="f168"/>
                  <a:pt x="f136" y="f165"/>
                  <a:pt x="f136" y="f25"/>
                </a:cubicBezTo>
                <a:cubicBezTo>
                  <a:pt x="f51" y="f25"/>
                  <a:pt x="f179" y="f25"/>
                  <a:pt x="f50" y="f25"/>
                </a:cubicBezTo>
                <a:close/>
                <a:moveTo>
                  <a:pt x="f106" y="f38"/>
                </a:moveTo>
                <a:cubicBezTo>
                  <a:pt x="f8" y="f38"/>
                  <a:pt x="f180" y="f38"/>
                  <a:pt x="f163" y="f38"/>
                </a:cubicBezTo>
                <a:cubicBezTo>
                  <a:pt x="f163" y="f37"/>
                  <a:pt x="f163" y="f35"/>
                  <a:pt x="f163" y="f181"/>
                </a:cubicBezTo>
                <a:cubicBezTo>
                  <a:pt x="f180" y="f181"/>
                  <a:pt x="f8" y="f181"/>
                  <a:pt x="f106" y="f181"/>
                </a:cubicBezTo>
                <a:cubicBezTo>
                  <a:pt x="f106" y="f35"/>
                  <a:pt x="f106" y="f37"/>
                  <a:pt x="f106" y="f38"/>
                </a:cubicBezTo>
                <a:close/>
                <a:moveTo>
                  <a:pt x="f66" y="f36"/>
                </a:moveTo>
                <a:cubicBezTo>
                  <a:pt x="f65" y="f36"/>
                  <a:pt x="f161" y="f36"/>
                  <a:pt x="f15" y="f36"/>
                </a:cubicBezTo>
                <a:cubicBezTo>
                  <a:pt x="f15" y="f182"/>
                  <a:pt x="f15" y="f183"/>
                  <a:pt x="f15" y="f39"/>
                </a:cubicBezTo>
                <a:cubicBezTo>
                  <a:pt x="f161" y="f39"/>
                  <a:pt x="f160" y="f39"/>
                  <a:pt x="f66" y="f39"/>
                </a:cubicBezTo>
                <a:cubicBezTo>
                  <a:pt x="f66" y="f38"/>
                  <a:pt x="f66" y="f182"/>
                  <a:pt x="f66" y="f36"/>
                </a:cubicBezTo>
                <a:close/>
                <a:moveTo>
                  <a:pt x="f13" y="f38"/>
                </a:moveTo>
                <a:cubicBezTo>
                  <a:pt x="f61" y="f39"/>
                  <a:pt x="f184" y="f183"/>
                  <a:pt x="f167" y="f181"/>
                </a:cubicBezTo>
                <a:cubicBezTo>
                  <a:pt x="f59" y="f181"/>
                  <a:pt x="f169" y="f181"/>
                  <a:pt x="f13" y="f181"/>
                </a:cubicBezTo>
                <a:cubicBezTo>
                  <a:pt x="f13" y="f35"/>
                  <a:pt x="f13" y="f37"/>
                  <a:pt x="f13" y="f38"/>
                </a:cubicBezTo>
                <a:close/>
                <a:moveTo>
                  <a:pt x="f15" y="f97"/>
                </a:moveTo>
                <a:cubicBezTo>
                  <a:pt x="f15" y="f185"/>
                  <a:pt x="f15" y="f99"/>
                  <a:pt x="f15" y="f100"/>
                </a:cubicBezTo>
                <a:cubicBezTo>
                  <a:pt x="f161" y="f100"/>
                  <a:pt x="f160" y="f100"/>
                  <a:pt x="f66" y="f100"/>
                </a:cubicBezTo>
                <a:cubicBezTo>
                  <a:pt x="f66" y="f99"/>
                  <a:pt x="f66" y="f98"/>
                  <a:pt x="f66" y="f97"/>
                </a:cubicBezTo>
                <a:cubicBezTo>
                  <a:pt x="f160" y="f97"/>
                  <a:pt x="f161" y="f97"/>
                  <a:pt x="f15" y="f97"/>
                </a:cubicBezTo>
                <a:close/>
                <a:moveTo>
                  <a:pt x="f163" y="f47"/>
                </a:moveTo>
                <a:cubicBezTo>
                  <a:pt x="f163" y="f48"/>
                  <a:pt x="f163" y="f46"/>
                  <a:pt x="f163" y="f171"/>
                </a:cubicBezTo>
                <a:cubicBezTo>
                  <a:pt x="f163" y="f45"/>
                  <a:pt x="f163" y="f186"/>
                  <a:pt x="f163" y="f44"/>
                </a:cubicBezTo>
                <a:cubicBezTo>
                  <a:pt x="f106" y="f43"/>
                  <a:pt x="f148" y="f44"/>
                  <a:pt x="f159" y="f47"/>
                </a:cubicBezTo>
                <a:cubicBezTo>
                  <a:pt x="f8" y="f47"/>
                  <a:pt x="f180" y="f47"/>
                  <a:pt x="f163" y="f47"/>
                </a:cubicBezTo>
                <a:close/>
                <a:moveTo>
                  <a:pt x="f163" y="f187"/>
                </a:moveTo>
                <a:cubicBezTo>
                  <a:pt x="f106" y="f188"/>
                  <a:pt x="f148" y="f187"/>
                  <a:pt x="f159" y="f86"/>
                </a:cubicBezTo>
                <a:cubicBezTo>
                  <a:pt x="f164" y="f86"/>
                  <a:pt x="f180" y="f86"/>
                  <a:pt x="f163" y="f86"/>
                </a:cubicBezTo>
                <a:cubicBezTo>
                  <a:pt x="f163" y="f189"/>
                  <a:pt x="f163" y="f85"/>
                  <a:pt x="f163" y="f187"/>
                </a:cubicBezTo>
                <a:close/>
                <a:moveTo>
                  <a:pt x="f106" y="f60"/>
                </a:moveTo>
                <a:cubicBezTo>
                  <a:pt x="f106" y="f184"/>
                  <a:pt x="f106" y="f14"/>
                  <a:pt x="f106" y="f62"/>
                </a:cubicBezTo>
                <a:cubicBezTo>
                  <a:pt x="f8" y="f62"/>
                  <a:pt x="f180" y="f62"/>
                  <a:pt x="f163" y="f62"/>
                </a:cubicBezTo>
                <a:cubicBezTo>
                  <a:pt x="f163" y="f14"/>
                  <a:pt x="f163" y="f61"/>
                  <a:pt x="f163" y="f60"/>
                </a:cubicBezTo>
                <a:cubicBezTo>
                  <a:pt x="f180" y="f60"/>
                  <a:pt x="f8" y="f60"/>
                  <a:pt x="f106" y="f60"/>
                </a:cubicBezTo>
                <a:close/>
                <a:moveTo>
                  <a:pt x="f13" y="f62"/>
                </a:moveTo>
                <a:cubicBezTo>
                  <a:pt x="f169" y="f62"/>
                  <a:pt x="f60" y="f62"/>
                  <a:pt x="f167" y="f62"/>
                </a:cubicBezTo>
                <a:cubicBezTo>
                  <a:pt x="f167" y="f14"/>
                  <a:pt x="f167" y="f61"/>
                  <a:pt x="f167" y="f60"/>
                </a:cubicBezTo>
                <a:cubicBezTo>
                  <a:pt x="f190" y="f59"/>
                  <a:pt x="f190" y="f60"/>
                  <a:pt x="f13" y="f62"/>
                </a:cubicBezTo>
                <a:close/>
                <a:moveTo>
                  <a:pt x="f167" y="f187"/>
                </a:moveTo>
                <a:cubicBezTo>
                  <a:pt x="f59" y="f187"/>
                  <a:pt x="f169" y="f187"/>
                  <a:pt x="f13" y="f187"/>
                </a:cubicBezTo>
                <a:cubicBezTo>
                  <a:pt x="f13" y="f191"/>
                  <a:pt x="f13" y="f192"/>
                  <a:pt x="f13" y="f86"/>
                </a:cubicBezTo>
                <a:cubicBezTo>
                  <a:pt x="f169" y="f86"/>
                  <a:pt x="f59" y="f86"/>
                  <a:pt x="f167" y="f86"/>
                </a:cubicBezTo>
                <a:cubicBezTo>
                  <a:pt x="f167" y="f192"/>
                  <a:pt x="f167" y="f85"/>
                  <a:pt x="f167" y="f187"/>
                </a:cubicBezTo>
                <a:close/>
                <a:moveTo>
                  <a:pt x="f167" y="f44"/>
                </a:moveTo>
                <a:cubicBezTo>
                  <a:pt x="f190" y="f43"/>
                  <a:pt x="f193" y="f44"/>
                  <a:pt x="f13" y="f47"/>
                </a:cubicBezTo>
                <a:cubicBezTo>
                  <a:pt x="f169" y="f47"/>
                  <a:pt x="f59" y="f47"/>
                  <a:pt x="f167" y="f47"/>
                </a:cubicBezTo>
                <a:cubicBezTo>
                  <a:pt x="f167" y="f46"/>
                  <a:pt x="f167" y="f45"/>
                  <a:pt x="f167" y="f44"/>
                </a:cubicBezTo>
                <a:close/>
                <a:moveTo>
                  <a:pt x="f194" y="f83"/>
                </a:moveTo>
                <a:cubicBezTo>
                  <a:pt x="f194" y="f82"/>
                  <a:pt x="f194" y="f81"/>
                  <a:pt x="f194" y="f80"/>
                </a:cubicBezTo>
                <a:cubicBezTo>
                  <a:pt x="f195" y="f79"/>
                  <a:pt x="f196" y="f79"/>
                  <a:pt x="f196" y="f81"/>
                </a:cubicBezTo>
                <a:cubicBezTo>
                  <a:pt x="f130" y="f82"/>
                  <a:pt x="f197" y="f198"/>
                  <a:pt x="f194" y="f83"/>
                </a:cubicBezTo>
                <a:close/>
                <a:moveTo>
                  <a:pt x="f106" y="f199"/>
                </a:moveTo>
                <a:cubicBezTo>
                  <a:pt x="f106" y="f97"/>
                  <a:pt x="f106" y="f98"/>
                  <a:pt x="f106" y="f99"/>
                </a:cubicBezTo>
                <a:cubicBezTo>
                  <a:pt x="f8" y="f99"/>
                  <a:pt x="f180" y="f99"/>
                  <a:pt x="f163" y="f99"/>
                </a:cubicBezTo>
                <a:cubicBezTo>
                  <a:pt x="f163" y="f98"/>
                  <a:pt x="f163" y="f97"/>
                  <a:pt x="f163" y="f199"/>
                </a:cubicBezTo>
                <a:cubicBezTo>
                  <a:pt x="f180" y="f199"/>
                  <a:pt x="f8" y="f199"/>
                  <a:pt x="f106" y="f199"/>
                </a:cubicBezTo>
                <a:close/>
                <a:moveTo>
                  <a:pt x="f163" y="f200"/>
                </a:moveTo>
                <a:cubicBezTo>
                  <a:pt x="f163" y="f170"/>
                  <a:pt x="f163" y="f72"/>
                  <a:pt x="f163" y="f123"/>
                </a:cubicBezTo>
                <a:cubicBezTo>
                  <a:pt x="f180" y="f123"/>
                  <a:pt x="f8" y="f123"/>
                  <a:pt x="f106" y="f123"/>
                </a:cubicBezTo>
                <a:cubicBezTo>
                  <a:pt x="f106" y="f72"/>
                  <a:pt x="f106" y="f170"/>
                  <a:pt x="f106" y="f200"/>
                </a:cubicBezTo>
                <a:cubicBezTo>
                  <a:pt x="f8" y="f200"/>
                  <a:pt x="f180" y="f200"/>
                  <a:pt x="f163" y="f200"/>
                </a:cubicBezTo>
                <a:close/>
                <a:moveTo>
                  <a:pt x="f201" y="f83"/>
                </a:moveTo>
                <a:cubicBezTo>
                  <a:pt x="f201" y="f82"/>
                  <a:pt x="f201" y="f81"/>
                  <a:pt x="f201" y="f79"/>
                </a:cubicBezTo>
                <a:cubicBezTo>
                  <a:pt x="f128" y="f79"/>
                  <a:pt x="f202" y="f79"/>
                  <a:pt x="f203" y="f80"/>
                </a:cubicBezTo>
                <a:cubicBezTo>
                  <a:pt x="f203" y="f81"/>
                  <a:pt x="f203" y="f82"/>
                  <a:pt x="f203" y="f83"/>
                </a:cubicBezTo>
                <a:cubicBezTo>
                  <a:pt x="f202" y="f83"/>
                  <a:pt x="f128" y="f83"/>
                  <a:pt x="f201" y="f83"/>
                </a:cubicBezTo>
                <a:close/>
                <a:moveTo>
                  <a:pt x="f106" y="f24"/>
                </a:moveTo>
                <a:cubicBezTo>
                  <a:pt x="f164" y="f24"/>
                  <a:pt x="f180" y="f24"/>
                  <a:pt x="f163" y="f24"/>
                </a:cubicBezTo>
                <a:cubicBezTo>
                  <a:pt x="f163" y="f204"/>
                  <a:pt x="f163" y="f205"/>
                  <a:pt x="f163" y="f206"/>
                </a:cubicBezTo>
                <a:cubicBezTo>
                  <a:pt x="f180" y="f206"/>
                  <a:pt x="f8" y="f206"/>
                  <a:pt x="f106" y="f206"/>
                </a:cubicBezTo>
                <a:cubicBezTo>
                  <a:pt x="f106" y="f205"/>
                  <a:pt x="f106" y="f204"/>
                  <a:pt x="f106" y="f24"/>
                </a:cubicBezTo>
                <a:close/>
                <a:moveTo>
                  <a:pt x="f13" y="f206"/>
                </a:moveTo>
                <a:cubicBezTo>
                  <a:pt x="f13" y="f205"/>
                  <a:pt x="f13" y="f204"/>
                  <a:pt x="f13" y="f24"/>
                </a:cubicBezTo>
                <a:cubicBezTo>
                  <a:pt x="f169" y="f24"/>
                  <a:pt x="f60" y="f24"/>
                  <a:pt x="f167" y="f24"/>
                </a:cubicBezTo>
                <a:cubicBezTo>
                  <a:pt x="f167" y="f204"/>
                  <a:pt x="f167" y="f205"/>
                  <a:pt x="f167" y="f206"/>
                </a:cubicBezTo>
                <a:cubicBezTo>
                  <a:pt x="f59" y="f206"/>
                  <a:pt x="f169" y="f206"/>
                  <a:pt x="f13" y="f206"/>
                </a:cubicBezTo>
                <a:close/>
                <a:moveTo>
                  <a:pt x="f170" y="f44"/>
                </a:moveTo>
                <a:cubicBezTo>
                  <a:pt x="f72" y="f44"/>
                  <a:pt x="f123" y="f44"/>
                  <a:pt x="f126" y="f44"/>
                </a:cubicBezTo>
                <a:cubicBezTo>
                  <a:pt x="f126" y="f45"/>
                  <a:pt x="f126" y="f46"/>
                  <a:pt x="f126" y="f47"/>
                </a:cubicBezTo>
                <a:cubicBezTo>
                  <a:pt x="f123" y="f47"/>
                  <a:pt x="f72" y="f47"/>
                  <a:pt x="f170" y="f47"/>
                </a:cubicBezTo>
                <a:cubicBezTo>
                  <a:pt x="f170" y="f46"/>
                  <a:pt x="f170" y="f45"/>
                  <a:pt x="f170" y="f44"/>
                </a:cubicBezTo>
                <a:close/>
                <a:moveTo>
                  <a:pt x="f170" y="f89"/>
                </a:moveTo>
                <a:cubicBezTo>
                  <a:pt x="f170" y="f88"/>
                  <a:pt x="f170" y="f87"/>
                  <a:pt x="f170" y="f86"/>
                </a:cubicBezTo>
                <a:cubicBezTo>
                  <a:pt x="f72" y="f86"/>
                  <a:pt x="f123" y="f86"/>
                  <a:pt x="f126" y="f86"/>
                </a:cubicBezTo>
                <a:cubicBezTo>
                  <a:pt x="f126" y="f87"/>
                  <a:pt x="f126" y="f88"/>
                  <a:pt x="f126" y="f89"/>
                </a:cubicBezTo>
                <a:cubicBezTo>
                  <a:pt x="f123" y="f89"/>
                  <a:pt x="f72" y="f89"/>
                  <a:pt x="f170" y="f89"/>
                </a:cubicBezTo>
                <a:close/>
                <a:moveTo>
                  <a:pt x="f13" y="f199"/>
                </a:moveTo>
                <a:cubicBezTo>
                  <a:pt x="f13" y="f97"/>
                  <a:pt x="f13" y="f98"/>
                  <a:pt x="f13" y="f99"/>
                </a:cubicBezTo>
                <a:cubicBezTo>
                  <a:pt x="f169" y="f99"/>
                  <a:pt x="f59" y="f99"/>
                  <a:pt x="f167" y="f99"/>
                </a:cubicBezTo>
                <a:cubicBezTo>
                  <a:pt x="f167" y="f98"/>
                  <a:pt x="f167" y="f97"/>
                  <a:pt x="f167" y="f199"/>
                </a:cubicBezTo>
                <a:cubicBezTo>
                  <a:pt x="f59" y="f199"/>
                  <a:pt x="f169" y="f199"/>
                  <a:pt x="f13" y="f199"/>
                </a:cubicBezTo>
                <a:close/>
                <a:moveTo>
                  <a:pt x="f170" y="f74"/>
                </a:moveTo>
                <a:cubicBezTo>
                  <a:pt x="f72" y="f74"/>
                  <a:pt x="f123" y="f74"/>
                  <a:pt x="f126" y="f74"/>
                </a:cubicBezTo>
                <a:cubicBezTo>
                  <a:pt x="f126" y="f75"/>
                  <a:pt x="f126" y="f76"/>
                  <a:pt x="f126" y="f77"/>
                </a:cubicBezTo>
                <a:cubicBezTo>
                  <a:pt x="f207" y="f77"/>
                  <a:pt x="f72" y="f77"/>
                  <a:pt x="f170" y="f77"/>
                </a:cubicBezTo>
                <a:cubicBezTo>
                  <a:pt x="f170" y="f76"/>
                  <a:pt x="f170" y="f75"/>
                  <a:pt x="f170" y="f74"/>
                </a:cubicBezTo>
                <a:close/>
                <a:moveTo>
                  <a:pt x="f48" y="f21"/>
                </a:moveTo>
                <a:cubicBezTo>
                  <a:pt x="f46" y="f176"/>
                  <a:pt x="f46" y="f166"/>
                  <a:pt x="f46" y="f208"/>
                </a:cubicBezTo>
                <a:cubicBezTo>
                  <a:pt x="f46" y="f209"/>
                  <a:pt x="f48" y="f79"/>
                  <a:pt x="f47" y="f80"/>
                </a:cubicBezTo>
                <a:cubicBezTo>
                  <a:pt x="f210" y="f79"/>
                  <a:pt x="f49" y="f209"/>
                  <a:pt x="f49" y="f208"/>
                </a:cubicBezTo>
                <a:cubicBezTo>
                  <a:pt x="f49" y="f168"/>
                  <a:pt x="f49" y="f78"/>
                  <a:pt x="f49" y="f176"/>
                </a:cubicBezTo>
                <a:cubicBezTo>
                  <a:pt x="f49" y="f25"/>
                  <a:pt x="f210" y="f25"/>
                  <a:pt x="f48" y="f21"/>
                </a:cubicBezTo>
                <a:close/>
                <a:moveTo>
                  <a:pt x="f126" y="f53"/>
                </a:moveTo>
                <a:cubicBezTo>
                  <a:pt x="f126" y="f145"/>
                  <a:pt x="f126" y="f177"/>
                  <a:pt x="f125" y="f56"/>
                </a:cubicBezTo>
                <a:cubicBezTo>
                  <a:pt x="f123" y="f57"/>
                  <a:pt x="f211" y="f56"/>
                  <a:pt x="f170" y="f56"/>
                </a:cubicBezTo>
                <a:cubicBezTo>
                  <a:pt x="f170" y="f55"/>
                  <a:pt x="f170" y="f54"/>
                  <a:pt x="f170" y="f53"/>
                </a:cubicBezTo>
                <a:cubicBezTo>
                  <a:pt x="f72" y="f53"/>
                  <a:pt x="f123" y="f53"/>
                  <a:pt x="f126" y="f53"/>
                </a:cubicBezTo>
                <a:close/>
                <a:moveTo>
                  <a:pt x="f126" y="f64"/>
                </a:moveTo>
                <a:cubicBezTo>
                  <a:pt x="f126" y="f65"/>
                  <a:pt x="f126" y="f66"/>
                  <a:pt x="f126" y="f67"/>
                </a:cubicBezTo>
                <a:cubicBezTo>
                  <a:pt x="f207" y="f67"/>
                  <a:pt x="f72" y="f67"/>
                  <a:pt x="f170" y="f67"/>
                </a:cubicBezTo>
                <a:cubicBezTo>
                  <a:pt x="f170" y="f66"/>
                  <a:pt x="f170" y="f65"/>
                  <a:pt x="f170" y="f64"/>
                </a:cubicBezTo>
                <a:cubicBezTo>
                  <a:pt x="f72" y="f64"/>
                  <a:pt x="f123" y="f64"/>
                  <a:pt x="f126" y="f64"/>
                </a:cubicBezTo>
                <a:close/>
                <a:moveTo>
                  <a:pt x="f13" y="f123"/>
                </a:moveTo>
                <a:cubicBezTo>
                  <a:pt x="f13" y="f72"/>
                  <a:pt x="f13" y="f170"/>
                  <a:pt x="f13" y="f200"/>
                </a:cubicBezTo>
                <a:cubicBezTo>
                  <a:pt x="f61" y="f73"/>
                  <a:pt x="f61" y="f73"/>
                  <a:pt x="f167" y="f123"/>
                </a:cubicBezTo>
                <a:cubicBezTo>
                  <a:pt x="f59" y="f123"/>
                  <a:pt x="f169" y="f123"/>
                  <a:pt x="f13" y="f123"/>
                </a:cubicBezTo>
                <a:close/>
                <a:moveTo>
                  <a:pt x="f66" y="f24"/>
                </a:moveTo>
                <a:cubicBezTo>
                  <a:pt x="f160" y="f24"/>
                  <a:pt x="f161" y="f24"/>
                  <a:pt x="f15" y="f24"/>
                </a:cubicBezTo>
                <a:cubicBezTo>
                  <a:pt x="f15" y="f28"/>
                  <a:pt x="f15" y="f212"/>
                  <a:pt x="f15" y="f30"/>
                </a:cubicBezTo>
                <a:cubicBezTo>
                  <a:pt x="f161" y="f30"/>
                  <a:pt x="f160" y="f30"/>
                  <a:pt x="f66" y="f30"/>
                </a:cubicBezTo>
                <a:cubicBezTo>
                  <a:pt x="f66" y="f29"/>
                  <a:pt x="f66" y="f28"/>
                  <a:pt x="f66" y="f24"/>
                </a:cubicBezTo>
                <a:close/>
                <a:moveTo>
                  <a:pt x="f15" y="f61"/>
                </a:moveTo>
                <a:cubicBezTo>
                  <a:pt x="f161" y="f61"/>
                  <a:pt x="f160" y="f61"/>
                  <a:pt x="f66" y="f61"/>
                </a:cubicBezTo>
                <a:cubicBezTo>
                  <a:pt x="f66" y="f60"/>
                  <a:pt x="f66" y="f59"/>
                  <a:pt x="f66" y="f169"/>
                </a:cubicBezTo>
                <a:cubicBezTo>
                  <a:pt x="f160" y="f169"/>
                  <a:pt x="f161" y="f169"/>
                  <a:pt x="f15" y="f169"/>
                </a:cubicBezTo>
                <a:cubicBezTo>
                  <a:pt x="f15" y="f59"/>
                  <a:pt x="f15" y="f60"/>
                  <a:pt x="f15" y="f61"/>
                </a:cubicBezTo>
                <a:close/>
                <a:moveTo>
                  <a:pt x="f75" y="f56"/>
                </a:moveTo>
                <a:cubicBezTo>
                  <a:pt x="f75" y="f55"/>
                  <a:pt x="f75" y="f54"/>
                  <a:pt x="f75" y="f53"/>
                </a:cubicBezTo>
                <a:cubicBezTo>
                  <a:pt x="f74" y="f53"/>
                  <a:pt x="f174" y="f53"/>
                  <a:pt x="f175" y="f53"/>
                </a:cubicBezTo>
                <a:cubicBezTo>
                  <a:pt x="f122" y="f56"/>
                  <a:pt x="f122" y="f57"/>
                  <a:pt x="f75" y="f56"/>
                </a:cubicBezTo>
                <a:close/>
                <a:moveTo>
                  <a:pt x="f126" y="f100"/>
                </a:moveTo>
                <a:cubicBezTo>
                  <a:pt x="f207" y="f100"/>
                  <a:pt x="f72" y="f100"/>
                  <a:pt x="f170" y="f100"/>
                </a:cubicBezTo>
                <a:cubicBezTo>
                  <a:pt x="f170" y="f99"/>
                  <a:pt x="f170" y="f98"/>
                  <a:pt x="f170" y="f97"/>
                </a:cubicBezTo>
                <a:cubicBezTo>
                  <a:pt x="f72" y="f97"/>
                  <a:pt x="f123" y="f97"/>
                  <a:pt x="f126" y="f97"/>
                </a:cubicBezTo>
                <a:cubicBezTo>
                  <a:pt x="f126" y="f98"/>
                  <a:pt x="f126" y="f99"/>
                  <a:pt x="f126" y="f100"/>
                </a:cubicBezTo>
                <a:close/>
                <a:moveTo>
                  <a:pt x="f106" y="f213"/>
                </a:moveTo>
                <a:cubicBezTo>
                  <a:pt x="f106" y="f214"/>
                  <a:pt x="f106" y="f215"/>
                  <a:pt x="f106" y="f216"/>
                </a:cubicBezTo>
                <a:cubicBezTo>
                  <a:pt x="f8" y="f216"/>
                  <a:pt x="f180" y="f216"/>
                  <a:pt x="f163" y="f216"/>
                </a:cubicBezTo>
                <a:cubicBezTo>
                  <a:pt x="f163" y="f215"/>
                  <a:pt x="f163" y="f214"/>
                  <a:pt x="f163" y="f213"/>
                </a:cubicBezTo>
                <a:cubicBezTo>
                  <a:pt x="f180" y="f213"/>
                  <a:pt x="f8" y="f213"/>
                  <a:pt x="f106" y="f213"/>
                </a:cubicBezTo>
                <a:close/>
                <a:moveTo>
                  <a:pt x="f175" y="f47"/>
                </a:moveTo>
                <a:cubicBezTo>
                  <a:pt x="f174" y="f47"/>
                  <a:pt x="f74" y="f47"/>
                  <a:pt x="f75" y="f47"/>
                </a:cubicBezTo>
                <a:cubicBezTo>
                  <a:pt x="f75" y="f46"/>
                  <a:pt x="f75" y="f45"/>
                  <a:pt x="f75" y="f44"/>
                </a:cubicBezTo>
                <a:cubicBezTo>
                  <a:pt x="f74" y="f44"/>
                  <a:pt x="f174" y="f44"/>
                  <a:pt x="f175" y="f44"/>
                </a:cubicBezTo>
                <a:cubicBezTo>
                  <a:pt x="f175" y="f45"/>
                  <a:pt x="f175" y="f46"/>
                  <a:pt x="f175" y="f47"/>
                </a:cubicBezTo>
                <a:close/>
                <a:moveTo>
                  <a:pt x="f75" y="f86"/>
                </a:moveTo>
                <a:cubicBezTo>
                  <a:pt x="f74" y="f86"/>
                  <a:pt x="f174" y="f86"/>
                  <a:pt x="f175" y="f86"/>
                </a:cubicBezTo>
                <a:cubicBezTo>
                  <a:pt x="f175" y="f173"/>
                  <a:pt x="f175" y="f88"/>
                  <a:pt x="f175" y="f89"/>
                </a:cubicBezTo>
                <a:cubicBezTo>
                  <a:pt x="f174" y="f89"/>
                  <a:pt x="f74" y="f89"/>
                  <a:pt x="f75" y="f89"/>
                </a:cubicBezTo>
                <a:cubicBezTo>
                  <a:pt x="f75" y="f88"/>
                  <a:pt x="f75" y="f87"/>
                  <a:pt x="f75" y="f86"/>
                </a:cubicBezTo>
                <a:close/>
                <a:moveTo>
                  <a:pt x="f126" y="f36"/>
                </a:moveTo>
                <a:cubicBezTo>
                  <a:pt x="f126" y="f182"/>
                  <a:pt x="f126" y="f38"/>
                  <a:pt x="f126" y="f39"/>
                </a:cubicBezTo>
                <a:cubicBezTo>
                  <a:pt x="f207" y="f39"/>
                  <a:pt x="f72" y="f39"/>
                  <a:pt x="f170" y="f39"/>
                </a:cubicBezTo>
                <a:cubicBezTo>
                  <a:pt x="f170" y="f38"/>
                  <a:pt x="f170" y="f37"/>
                  <a:pt x="f170" y="f36"/>
                </a:cubicBezTo>
                <a:cubicBezTo>
                  <a:pt x="f72" y="f36"/>
                  <a:pt x="f123" y="f36"/>
                  <a:pt x="f126" y="f36"/>
                </a:cubicBezTo>
                <a:close/>
                <a:moveTo>
                  <a:pt x="f75" y="f74"/>
                </a:moveTo>
                <a:cubicBezTo>
                  <a:pt x="f74" y="f74"/>
                  <a:pt x="f174" y="f74"/>
                  <a:pt x="f175" y="f74"/>
                </a:cubicBezTo>
                <a:cubicBezTo>
                  <a:pt x="f175" y="f75"/>
                  <a:pt x="f175" y="f76"/>
                  <a:pt x="f175" y="f77"/>
                </a:cubicBezTo>
                <a:cubicBezTo>
                  <a:pt x="f174" y="f77"/>
                  <a:pt x="f217" y="f77"/>
                  <a:pt x="f75" y="f77"/>
                </a:cubicBezTo>
                <a:cubicBezTo>
                  <a:pt x="f75" y="f76"/>
                  <a:pt x="f75" y="f75"/>
                  <a:pt x="f75" y="f74"/>
                </a:cubicBezTo>
                <a:close/>
                <a:moveTo>
                  <a:pt x="f167" y="f216"/>
                </a:moveTo>
                <a:cubicBezTo>
                  <a:pt x="f167" y="f215"/>
                  <a:pt x="f167" y="f214"/>
                  <a:pt x="f167" y="f213"/>
                </a:cubicBezTo>
                <a:cubicBezTo>
                  <a:pt x="f59" y="f213"/>
                  <a:pt x="f169" y="f213"/>
                  <a:pt x="f13" y="f213"/>
                </a:cubicBezTo>
                <a:cubicBezTo>
                  <a:pt x="f13" y="f214"/>
                  <a:pt x="f13" y="f215"/>
                  <a:pt x="f13" y="f216"/>
                </a:cubicBezTo>
                <a:cubicBezTo>
                  <a:pt x="f169" y="f216"/>
                  <a:pt x="f60" y="f216"/>
                  <a:pt x="f167" y="f216"/>
                </a:cubicBezTo>
                <a:close/>
                <a:moveTo>
                  <a:pt x="f177" y="f38"/>
                </a:moveTo>
                <a:cubicBezTo>
                  <a:pt x="f177" y="f37"/>
                  <a:pt x="f177" y="f35"/>
                  <a:pt x="f177" y="f181"/>
                </a:cubicBezTo>
                <a:cubicBezTo>
                  <a:pt x="f145" y="f181"/>
                  <a:pt x="f54" y="f181"/>
                  <a:pt x="f53" y="f141"/>
                </a:cubicBezTo>
                <a:cubicBezTo>
                  <a:pt x="f53" y="f35"/>
                  <a:pt x="f53" y="f37"/>
                  <a:pt x="f53" y="f38"/>
                </a:cubicBezTo>
                <a:cubicBezTo>
                  <a:pt x="f54" y="f38"/>
                  <a:pt x="f145" y="f38"/>
                  <a:pt x="f177" y="f38"/>
                </a:cubicBezTo>
                <a:close/>
                <a:moveTo>
                  <a:pt x="f53" y="f210"/>
                </a:moveTo>
                <a:cubicBezTo>
                  <a:pt x="f54" y="f47"/>
                  <a:pt x="f145" y="f47"/>
                  <a:pt x="f177" y="f47"/>
                </a:cubicBezTo>
                <a:cubicBezTo>
                  <a:pt x="f177" y="f46"/>
                  <a:pt x="f177" y="f45"/>
                  <a:pt x="f177" y="f43"/>
                </a:cubicBezTo>
                <a:cubicBezTo>
                  <a:pt x="f145" y="f44"/>
                  <a:pt x="f54" y="f44"/>
                  <a:pt x="f53" y="f44"/>
                </a:cubicBezTo>
                <a:cubicBezTo>
                  <a:pt x="f53" y="f45"/>
                  <a:pt x="f53" y="f46"/>
                  <a:pt x="f53" y="f210"/>
                </a:cubicBezTo>
                <a:close/>
                <a:moveTo>
                  <a:pt x="f136" y="f183"/>
                </a:moveTo>
                <a:cubicBezTo>
                  <a:pt x="f136" y="f37"/>
                  <a:pt x="f136" y="f35"/>
                  <a:pt x="f136" y="f141"/>
                </a:cubicBezTo>
                <a:cubicBezTo>
                  <a:pt x="f51" y="f141"/>
                  <a:pt x="f179" y="f141"/>
                  <a:pt x="f178" y="f141"/>
                </a:cubicBezTo>
                <a:cubicBezTo>
                  <a:pt x="f178" y="f35"/>
                  <a:pt x="f178" y="f37"/>
                  <a:pt x="f178" y="f183"/>
                </a:cubicBezTo>
                <a:cubicBezTo>
                  <a:pt x="f179" y="f183"/>
                  <a:pt x="f51" y="f183"/>
                  <a:pt x="f136" y="f183"/>
                </a:cubicBezTo>
                <a:close/>
                <a:moveTo>
                  <a:pt x="f53" y="f62"/>
                </a:moveTo>
                <a:cubicBezTo>
                  <a:pt x="f54" y="f62"/>
                  <a:pt x="f145" y="f62"/>
                  <a:pt x="f177" y="f62"/>
                </a:cubicBezTo>
                <a:cubicBezTo>
                  <a:pt x="f177" y="f14"/>
                  <a:pt x="f177" y="f61"/>
                  <a:pt x="f177" y="f60"/>
                </a:cubicBezTo>
                <a:cubicBezTo>
                  <a:pt x="f53" y="f60"/>
                  <a:pt x="f53" y="f60"/>
                  <a:pt x="f53" y="f62"/>
                </a:cubicBezTo>
                <a:close/>
                <a:moveTo>
                  <a:pt x="f175" y="f64"/>
                </a:moveTo>
                <a:cubicBezTo>
                  <a:pt x="f175" y="f65"/>
                  <a:pt x="f175" y="f66"/>
                  <a:pt x="f175" y="f67"/>
                </a:cubicBezTo>
                <a:cubicBezTo>
                  <a:pt x="f174" y="f67"/>
                  <a:pt x="f74" y="f67"/>
                  <a:pt x="f75" y="f67"/>
                </a:cubicBezTo>
                <a:cubicBezTo>
                  <a:pt x="f75" y="f66"/>
                  <a:pt x="f75" y="f65"/>
                  <a:pt x="f75" y="f64"/>
                </a:cubicBezTo>
                <a:cubicBezTo>
                  <a:pt x="f74" y="f64"/>
                  <a:pt x="f174" y="f64"/>
                  <a:pt x="f175" y="f64"/>
                </a:cubicBezTo>
                <a:close/>
                <a:moveTo>
                  <a:pt x="f55" y="f86"/>
                </a:moveTo>
                <a:cubicBezTo>
                  <a:pt x="f55" y="f189"/>
                  <a:pt x="f55" y="f85"/>
                  <a:pt x="f55" y="f187"/>
                </a:cubicBezTo>
                <a:cubicBezTo>
                  <a:pt x="f145" y="f187"/>
                  <a:pt x="f54" y="f187"/>
                  <a:pt x="f53" y="f187"/>
                </a:cubicBezTo>
                <a:cubicBezTo>
                  <a:pt x="f53" y="f191"/>
                  <a:pt x="f53" y="f192"/>
                  <a:pt x="f53" y="f86"/>
                </a:cubicBezTo>
                <a:cubicBezTo>
                  <a:pt x="f54" y="f86"/>
                  <a:pt x="f145" y="f86"/>
                  <a:pt x="f55" y="f86"/>
                </a:cubicBezTo>
                <a:close/>
                <a:moveTo>
                  <a:pt x="f136" y="f62"/>
                </a:moveTo>
                <a:cubicBezTo>
                  <a:pt x="f136" y="f218"/>
                  <a:pt x="f136" y="f61"/>
                  <a:pt x="f136" y="f60"/>
                </a:cubicBezTo>
                <a:cubicBezTo>
                  <a:pt x="f51" y="f60"/>
                  <a:pt x="f179" y="f60"/>
                  <a:pt x="f178" y="f60"/>
                </a:cubicBezTo>
                <a:cubicBezTo>
                  <a:pt x="f178" y="f61"/>
                  <a:pt x="f178" y="f14"/>
                  <a:pt x="f178" y="f62"/>
                </a:cubicBezTo>
                <a:cubicBezTo>
                  <a:pt x="f179" y="f62"/>
                  <a:pt x="f51" y="f62"/>
                  <a:pt x="f136" y="f62"/>
                </a:cubicBezTo>
                <a:close/>
                <a:moveTo>
                  <a:pt x="f219" y="f220"/>
                </a:moveTo>
                <a:cubicBezTo>
                  <a:pt x="f221" y="f222"/>
                  <a:pt x="f223" y="f224"/>
                  <a:pt x="f223" y="f198"/>
                </a:cubicBezTo>
                <a:cubicBezTo>
                  <a:pt x="f33" y="f224"/>
                  <a:pt x="f225" y="f222"/>
                  <a:pt x="f225" y="f220"/>
                </a:cubicBezTo>
                <a:cubicBezTo>
                  <a:pt x="f225" y="f81"/>
                  <a:pt x="f33" y="f226"/>
                  <a:pt x="f223" y="f79"/>
                </a:cubicBezTo>
                <a:cubicBezTo>
                  <a:pt x="f223" y="f80"/>
                  <a:pt x="f221" y="f81"/>
                  <a:pt x="f219" y="f220"/>
                </a:cubicBezTo>
                <a:close/>
                <a:moveTo>
                  <a:pt x="f227" y="f78"/>
                </a:moveTo>
                <a:cubicBezTo>
                  <a:pt x="f227" y="f165"/>
                  <a:pt x="f227" y="f176"/>
                  <a:pt x="f227" y="f176"/>
                </a:cubicBezTo>
                <a:cubicBezTo>
                  <a:pt x="f227" y="f6"/>
                  <a:pt x="f132" y="f21"/>
                  <a:pt x="f62" y="f25"/>
                </a:cubicBezTo>
                <a:cubicBezTo>
                  <a:pt x="f62" y="f21"/>
                  <a:pt x="f228" y="f6"/>
                  <a:pt x="f228" y="f176"/>
                </a:cubicBezTo>
                <a:cubicBezTo>
                  <a:pt x="f228" y="f165"/>
                  <a:pt x="f228" y="f78"/>
                  <a:pt x="f228" y="f168"/>
                </a:cubicBezTo>
                <a:cubicBezTo>
                  <a:pt x="f228" y="f208"/>
                  <a:pt x="f62" y="f209"/>
                  <a:pt x="f62" y="f79"/>
                </a:cubicBezTo>
                <a:cubicBezTo>
                  <a:pt x="f132" y="f209"/>
                  <a:pt x="f227" y="f208"/>
                  <a:pt x="f227" y="f168"/>
                </a:cubicBezTo>
                <a:cubicBezTo>
                  <a:pt x="f227" y="f166"/>
                  <a:pt x="f227" y="f166"/>
                  <a:pt x="f227" y="f78"/>
                </a:cubicBezTo>
                <a:close/>
                <a:moveTo>
                  <a:pt x="f75" y="f39"/>
                </a:moveTo>
                <a:cubicBezTo>
                  <a:pt x="f75" y="f38"/>
                  <a:pt x="f75" y="f37"/>
                  <a:pt x="f75" y="f36"/>
                </a:cubicBezTo>
                <a:cubicBezTo>
                  <a:pt x="f74" y="f36"/>
                  <a:pt x="f174" y="f36"/>
                  <a:pt x="f175" y="f36"/>
                </a:cubicBezTo>
                <a:cubicBezTo>
                  <a:pt x="f175" y="f182"/>
                  <a:pt x="f175" y="f38"/>
                  <a:pt x="f175" y="f39"/>
                </a:cubicBezTo>
                <a:cubicBezTo>
                  <a:pt x="f174" y="f39"/>
                  <a:pt x="f74" y="f39"/>
                  <a:pt x="f75" y="f39"/>
                </a:cubicBezTo>
                <a:close/>
                <a:moveTo>
                  <a:pt x="f136" y="f47"/>
                </a:moveTo>
                <a:cubicBezTo>
                  <a:pt x="f52" y="f44"/>
                  <a:pt x="f136" y="f43"/>
                  <a:pt x="f178" y="f44"/>
                </a:cubicBezTo>
                <a:cubicBezTo>
                  <a:pt x="f178" y="f45"/>
                  <a:pt x="f178" y="f46"/>
                  <a:pt x="f178" y="f47"/>
                </a:cubicBezTo>
                <a:cubicBezTo>
                  <a:pt x="f179" y="f47"/>
                  <a:pt x="f51" y="f47"/>
                  <a:pt x="f136" y="f47"/>
                </a:cubicBezTo>
                <a:close/>
                <a:moveTo>
                  <a:pt x="f52" y="f86"/>
                </a:moveTo>
                <a:cubicBezTo>
                  <a:pt x="f136" y="f189"/>
                  <a:pt x="f229" y="f85"/>
                  <a:pt x="f229" y="f187"/>
                </a:cubicBezTo>
                <a:cubicBezTo>
                  <a:pt x="f229" y="f187"/>
                  <a:pt x="f178" y="f187"/>
                  <a:pt x="f178" y="f187"/>
                </a:cubicBezTo>
                <a:cubicBezTo>
                  <a:pt x="f178" y="f85"/>
                  <a:pt x="f50" y="f189"/>
                  <a:pt x="f178" y="f230"/>
                </a:cubicBezTo>
                <a:cubicBezTo>
                  <a:pt x="f178" y="f86"/>
                  <a:pt x="f51" y="f86"/>
                  <a:pt x="f52" y="f86"/>
                </a:cubicBezTo>
                <a:close/>
                <a:moveTo>
                  <a:pt x="f15" y="f71"/>
                </a:moveTo>
                <a:cubicBezTo>
                  <a:pt x="f66" y="f71"/>
                  <a:pt x="f231" y="f126"/>
                  <a:pt x="f66" y="f70"/>
                </a:cubicBezTo>
                <a:cubicBezTo>
                  <a:pt x="f160" y="f70"/>
                  <a:pt x="f161" y="f70"/>
                  <a:pt x="f15" y="f70"/>
                </a:cubicBezTo>
                <a:cubicBezTo>
                  <a:pt x="f15" y="f232"/>
                  <a:pt x="f15" y="f233"/>
                  <a:pt x="f15" y="f71"/>
                </a:cubicBezTo>
                <a:close/>
                <a:moveTo>
                  <a:pt x="f175" y="f97"/>
                </a:moveTo>
                <a:cubicBezTo>
                  <a:pt x="f175" y="f98"/>
                  <a:pt x="f175" y="f99"/>
                  <a:pt x="f175" y="f100"/>
                </a:cubicBezTo>
                <a:cubicBezTo>
                  <a:pt x="f174" y="f100"/>
                  <a:pt x="f217" y="f100"/>
                  <a:pt x="f75" y="f100"/>
                </a:cubicBezTo>
                <a:cubicBezTo>
                  <a:pt x="f75" y="f99"/>
                  <a:pt x="f75" y="f98"/>
                  <a:pt x="f75" y="f97"/>
                </a:cubicBezTo>
                <a:cubicBezTo>
                  <a:pt x="f74" y="f97"/>
                  <a:pt x="f174" y="f97"/>
                  <a:pt x="f175" y="f97"/>
                </a:cubicBezTo>
                <a:close/>
                <a:moveTo>
                  <a:pt x="f221" y="f234"/>
                </a:moveTo>
                <a:cubicBezTo>
                  <a:pt x="f223" y="f234"/>
                  <a:pt x="f223" y="f234"/>
                  <a:pt x="f33" y="f234"/>
                </a:cubicBezTo>
                <a:cubicBezTo>
                  <a:pt x="f225" y="f235"/>
                  <a:pt x="f236" y="f237"/>
                  <a:pt x="f225" y="f110"/>
                </a:cubicBezTo>
                <a:cubicBezTo>
                  <a:pt x="f33" y="f110"/>
                  <a:pt x="f221" y="f110"/>
                  <a:pt x="f221" y="f237"/>
                </a:cubicBezTo>
                <a:cubicBezTo>
                  <a:pt x="f221" y="f238"/>
                  <a:pt x="f221" y="f239"/>
                  <a:pt x="f221" y="f234"/>
                </a:cubicBezTo>
                <a:close/>
                <a:moveTo>
                  <a:pt x="f66" y="f94"/>
                </a:moveTo>
                <a:cubicBezTo>
                  <a:pt x="f66" y="f92"/>
                  <a:pt x="f240" y="f237"/>
                  <a:pt x="f15" y="f93"/>
                </a:cubicBezTo>
                <a:cubicBezTo>
                  <a:pt x="f15" y="f238"/>
                  <a:pt x="f15" y="f241"/>
                  <a:pt x="f15" y="f94"/>
                </a:cubicBezTo>
                <a:cubicBezTo>
                  <a:pt x="f161" y="f94"/>
                  <a:pt x="f160" y="f94"/>
                  <a:pt x="f66" y="f94"/>
                </a:cubicBezTo>
                <a:close/>
                <a:moveTo>
                  <a:pt x="f242" y="f220"/>
                </a:moveTo>
                <a:cubicBezTo>
                  <a:pt x="f24" y="f222"/>
                  <a:pt x="f24" y="f224"/>
                  <a:pt x="f243" y="f198"/>
                </a:cubicBezTo>
                <a:cubicBezTo>
                  <a:pt x="f243" y="f224"/>
                  <a:pt x="f28" y="f82"/>
                  <a:pt x="f28" y="f220"/>
                </a:cubicBezTo>
                <a:cubicBezTo>
                  <a:pt x="f28" y="f81"/>
                  <a:pt x="f28" y="f226"/>
                  <a:pt x="f243" y="f79"/>
                </a:cubicBezTo>
                <a:cubicBezTo>
                  <a:pt x="f24" y="f80"/>
                  <a:pt x="f24" y="f81"/>
                  <a:pt x="f242" y="f220"/>
                </a:cubicBezTo>
                <a:close/>
                <a:moveTo>
                  <a:pt x="f244" y="f238"/>
                </a:moveTo>
                <a:cubicBezTo>
                  <a:pt x="f244" y="f94"/>
                  <a:pt x="f139" y="f245"/>
                  <a:pt x="f139" y="f234"/>
                </a:cubicBezTo>
                <a:cubicBezTo>
                  <a:pt x="f143" y="f245"/>
                  <a:pt x="f42" y="f94"/>
                  <a:pt x="f42" y="f238"/>
                </a:cubicBezTo>
                <a:cubicBezTo>
                  <a:pt x="f42" y="f93"/>
                  <a:pt x="f143" y="f237"/>
                  <a:pt x="f143" y="f110"/>
                </a:cubicBezTo>
                <a:cubicBezTo>
                  <a:pt x="f139" y="f237"/>
                  <a:pt x="f244" y="f93"/>
                  <a:pt x="f244" y="f238"/>
                </a:cubicBezTo>
                <a:close/>
                <a:moveTo>
                  <a:pt x="f24" y="f234"/>
                </a:moveTo>
                <a:cubicBezTo>
                  <a:pt x="f243" y="f234"/>
                  <a:pt x="f243" y="f234"/>
                  <a:pt x="f28" y="f234"/>
                </a:cubicBezTo>
                <a:cubicBezTo>
                  <a:pt x="f28" y="f239"/>
                  <a:pt x="f28" y="f238"/>
                  <a:pt x="f28" y="f110"/>
                </a:cubicBezTo>
                <a:cubicBezTo>
                  <a:pt x="f28" y="f110"/>
                  <a:pt x="f243" y="f110"/>
                  <a:pt x="f243" y="f110"/>
                </a:cubicBezTo>
                <a:cubicBezTo>
                  <a:pt x="f24" y="f110"/>
                  <a:pt x="f24" y="f110"/>
                  <a:pt x="f24" y="f237"/>
                </a:cubicBezTo>
                <a:cubicBezTo>
                  <a:pt x="f24" y="f238"/>
                  <a:pt x="f24" y="f239"/>
                  <a:pt x="f24" y="f234"/>
                </a:cubicBezTo>
                <a:close/>
                <a:moveTo>
                  <a:pt x="f42" y="f230"/>
                </a:moveTo>
                <a:cubicBezTo>
                  <a:pt x="f244" y="f86"/>
                  <a:pt x="f244" y="f87"/>
                  <a:pt x="f139" y="f246"/>
                </a:cubicBezTo>
                <a:cubicBezTo>
                  <a:pt x="f247" y="f248"/>
                  <a:pt x="f247" y="f248"/>
                  <a:pt x="f42" y="f230"/>
                </a:cubicBezTo>
                <a:close/>
                <a:moveTo>
                  <a:pt x="f53" y="f199"/>
                </a:moveTo>
                <a:cubicBezTo>
                  <a:pt x="f53" y="f97"/>
                  <a:pt x="f53" y="f98"/>
                  <a:pt x="f172" y="f99"/>
                </a:cubicBezTo>
                <a:cubicBezTo>
                  <a:pt x="f172" y="f101"/>
                  <a:pt x="f145" y="f99"/>
                  <a:pt x="f177" y="f99"/>
                </a:cubicBezTo>
                <a:cubicBezTo>
                  <a:pt x="f177" y="f98"/>
                  <a:pt x="f177" y="f97"/>
                  <a:pt x="f177" y="f199"/>
                </a:cubicBezTo>
                <a:cubicBezTo>
                  <a:pt x="f145" y="f199"/>
                  <a:pt x="f54" y="f199"/>
                  <a:pt x="f53" y="f199"/>
                </a:cubicBezTo>
                <a:close/>
                <a:moveTo>
                  <a:pt x="f201" y="f43"/>
                </a:moveTo>
                <a:cubicBezTo>
                  <a:pt x="f128" y="f44"/>
                  <a:pt x="f202" y="f44"/>
                  <a:pt x="f203" y="f44"/>
                </a:cubicBezTo>
                <a:cubicBezTo>
                  <a:pt x="f203" y="f45"/>
                  <a:pt x="f203" y="f46"/>
                  <a:pt x="f203" y="f47"/>
                </a:cubicBezTo>
                <a:cubicBezTo>
                  <a:pt x="f202" y="f47"/>
                  <a:pt x="f128" y="f47"/>
                  <a:pt x="f201" y="f47"/>
                </a:cubicBezTo>
                <a:cubicBezTo>
                  <a:pt x="f201" y="f46"/>
                  <a:pt x="f201" y="f45"/>
                  <a:pt x="f201" y="f43"/>
                </a:cubicBezTo>
                <a:close/>
                <a:moveTo>
                  <a:pt x="f178" y="f199"/>
                </a:moveTo>
                <a:cubicBezTo>
                  <a:pt x="f178" y="f97"/>
                  <a:pt x="f178" y="f98"/>
                  <a:pt x="f178" y="f101"/>
                </a:cubicBezTo>
                <a:cubicBezTo>
                  <a:pt x="f179" y="f99"/>
                  <a:pt x="f229" y="f99"/>
                  <a:pt x="f136" y="f99"/>
                </a:cubicBezTo>
                <a:cubicBezTo>
                  <a:pt x="f136" y="f98"/>
                  <a:pt x="f136" y="f97"/>
                  <a:pt x="f136" y="f199"/>
                </a:cubicBezTo>
                <a:cubicBezTo>
                  <a:pt x="f51" y="f199"/>
                  <a:pt x="f179" y="f199"/>
                  <a:pt x="f178" y="f199"/>
                </a:cubicBezTo>
                <a:close/>
                <a:moveTo>
                  <a:pt x="f201" y="f77"/>
                </a:moveTo>
                <a:cubicBezTo>
                  <a:pt x="f201" y="f76"/>
                  <a:pt x="f201" y="f75"/>
                  <a:pt x="f201" y="f74"/>
                </a:cubicBezTo>
                <a:cubicBezTo>
                  <a:pt x="f128" y="f74"/>
                  <a:pt x="f202" y="f74"/>
                  <a:pt x="f203" y="f74"/>
                </a:cubicBezTo>
                <a:cubicBezTo>
                  <a:pt x="f203" y="f75"/>
                  <a:pt x="f203" y="f76"/>
                  <a:pt x="f203" y="f77"/>
                </a:cubicBezTo>
                <a:cubicBezTo>
                  <a:pt x="f202" y="f77"/>
                  <a:pt x="f128" y="f77"/>
                  <a:pt x="f201" y="f77"/>
                </a:cubicBezTo>
                <a:close/>
                <a:moveTo>
                  <a:pt x="f126" y="f61"/>
                </a:moveTo>
                <a:cubicBezTo>
                  <a:pt x="f207" y="f61"/>
                  <a:pt x="f72" y="f61"/>
                  <a:pt x="f20" y="f61"/>
                </a:cubicBezTo>
                <a:cubicBezTo>
                  <a:pt x="f170" y="f60"/>
                  <a:pt x="f170" y="f59"/>
                  <a:pt x="f170" y="f2"/>
                </a:cubicBezTo>
                <a:cubicBezTo>
                  <a:pt x="f72" y="f2"/>
                  <a:pt x="f123" y="f2"/>
                  <a:pt x="f126" y="f2"/>
                </a:cubicBezTo>
                <a:cubicBezTo>
                  <a:pt x="f126" y="f59"/>
                  <a:pt x="f126" y="f60"/>
                  <a:pt x="f126" y="f61"/>
                </a:cubicBezTo>
                <a:close/>
                <a:moveTo>
                  <a:pt x="f177" y="f24"/>
                </a:moveTo>
                <a:cubicBezTo>
                  <a:pt x="f177" y="f204"/>
                  <a:pt x="f177" y="f205"/>
                  <a:pt x="f177" y="f206"/>
                </a:cubicBezTo>
                <a:cubicBezTo>
                  <a:pt x="f145" y="f206"/>
                  <a:pt x="f54" y="f206"/>
                  <a:pt x="f53" y="f206"/>
                </a:cubicBezTo>
                <a:cubicBezTo>
                  <a:pt x="f53" y="f205"/>
                  <a:pt x="f53" y="f204"/>
                  <a:pt x="f53" y="f24"/>
                </a:cubicBezTo>
                <a:cubicBezTo>
                  <a:pt x="f54" y="f24"/>
                  <a:pt x="f145" y="f24"/>
                  <a:pt x="f177" y="f24"/>
                </a:cubicBezTo>
                <a:close/>
                <a:moveTo>
                  <a:pt x="f136" y="f123"/>
                </a:moveTo>
                <a:cubicBezTo>
                  <a:pt x="f51" y="f123"/>
                  <a:pt x="f179" y="f123"/>
                  <a:pt x="f178" y="f123"/>
                </a:cubicBezTo>
                <a:cubicBezTo>
                  <a:pt x="f178" y="f72"/>
                  <a:pt x="f178" y="f170"/>
                  <a:pt x="f178" y="f200"/>
                </a:cubicBezTo>
                <a:cubicBezTo>
                  <a:pt x="f179" y="f200"/>
                  <a:pt x="f229" y="f200"/>
                  <a:pt x="f136" y="f200"/>
                </a:cubicBezTo>
                <a:cubicBezTo>
                  <a:pt x="f136" y="f170"/>
                  <a:pt x="f136" y="f72"/>
                  <a:pt x="f136" y="f123"/>
                </a:cubicBezTo>
                <a:close/>
                <a:moveTo>
                  <a:pt x="f177" y="f123"/>
                </a:moveTo>
                <a:cubicBezTo>
                  <a:pt x="f145" y="f123"/>
                  <a:pt x="f54" y="f123"/>
                  <a:pt x="f53" y="f123"/>
                </a:cubicBezTo>
                <a:cubicBezTo>
                  <a:pt x="f53" y="f72"/>
                  <a:pt x="f53" y="f170"/>
                  <a:pt x="f53" y="f200"/>
                </a:cubicBezTo>
                <a:cubicBezTo>
                  <a:pt x="f54" y="f200"/>
                  <a:pt x="f145" y="f200"/>
                  <a:pt x="f177" y="f200"/>
                </a:cubicBezTo>
                <a:cubicBezTo>
                  <a:pt x="f177" y="f170"/>
                  <a:pt x="f177" y="f72"/>
                  <a:pt x="f177" y="f123"/>
                </a:cubicBezTo>
                <a:close/>
                <a:moveTo>
                  <a:pt x="f178" y="f206"/>
                </a:moveTo>
                <a:cubicBezTo>
                  <a:pt x="f178" y="f205"/>
                  <a:pt x="f178" y="f204"/>
                  <a:pt x="f178" y="f24"/>
                </a:cubicBezTo>
                <a:cubicBezTo>
                  <a:pt x="f179" y="f24"/>
                  <a:pt x="f51" y="f24"/>
                  <a:pt x="f136" y="f24"/>
                </a:cubicBezTo>
                <a:cubicBezTo>
                  <a:pt x="f136" y="f204"/>
                  <a:pt x="f136" y="f205"/>
                  <a:pt x="f136" y="f206"/>
                </a:cubicBezTo>
                <a:cubicBezTo>
                  <a:pt x="f51" y="f206"/>
                  <a:pt x="f179" y="f206"/>
                  <a:pt x="f178" y="f206"/>
                </a:cubicBezTo>
                <a:close/>
                <a:moveTo>
                  <a:pt x="f221" y="f249"/>
                </a:moveTo>
                <a:cubicBezTo>
                  <a:pt x="f33" y="f246"/>
                  <a:pt x="f225" y="f248"/>
                  <a:pt x="f225" y="f248"/>
                </a:cubicBezTo>
                <a:cubicBezTo>
                  <a:pt x="f225" y="f250"/>
                  <a:pt x="f225" y="f173"/>
                  <a:pt x="f225" y="f86"/>
                </a:cubicBezTo>
                <a:cubicBezTo>
                  <a:pt x="f225" y="f86"/>
                  <a:pt x="f33" y="f230"/>
                  <a:pt x="f223" y="f230"/>
                </a:cubicBezTo>
                <a:cubicBezTo>
                  <a:pt x="f223" y="f86"/>
                  <a:pt x="f221" y="f86"/>
                  <a:pt x="f221" y="f251"/>
                </a:cubicBezTo>
                <a:cubicBezTo>
                  <a:pt x="f221" y="f173"/>
                  <a:pt x="f221" y="f89"/>
                  <a:pt x="f221" y="f249"/>
                </a:cubicBezTo>
                <a:close/>
                <a:moveTo>
                  <a:pt x="f28" y="f230"/>
                </a:moveTo>
                <a:cubicBezTo>
                  <a:pt x="f243" y="f230"/>
                  <a:pt x="f24" y="f230"/>
                  <a:pt x="f24" y="f230"/>
                </a:cubicBezTo>
                <a:cubicBezTo>
                  <a:pt x="f24" y="f87"/>
                  <a:pt x="f24" y="f250"/>
                  <a:pt x="f24" y="f248"/>
                </a:cubicBezTo>
                <a:cubicBezTo>
                  <a:pt x="f24" y="f248"/>
                  <a:pt x="f24" y="f246"/>
                  <a:pt x="f243" y="f246"/>
                </a:cubicBezTo>
                <a:cubicBezTo>
                  <a:pt x="f243" y="f246"/>
                  <a:pt x="f28" y="f248"/>
                  <a:pt x="f28" y="f248"/>
                </a:cubicBezTo>
                <a:cubicBezTo>
                  <a:pt x="f28" y="f250"/>
                  <a:pt x="f28" y="f87"/>
                  <a:pt x="f28" y="f230"/>
                </a:cubicBezTo>
                <a:close/>
                <a:moveTo>
                  <a:pt x="f126" y="f24"/>
                </a:moveTo>
                <a:cubicBezTo>
                  <a:pt x="f126" y="f28"/>
                  <a:pt x="f126" y="f29"/>
                  <a:pt x="f126" y="f30"/>
                </a:cubicBezTo>
                <a:cubicBezTo>
                  <a:pt x="f123" y="f30"/>
                  <a:pt x="f72" y="f30"/>
                  <a:pt x="f170" y="f30"/>
                </a:cubicBezTo>
                <a:cubicBezTo>
                  <a:pt x="f170" y="f29"/>
                  <a:pt x="f170" y="f28"/>
                  <a:pt x="f170" y="f24"/>
                </a:cubicBezTo>
                <a:cubicBezTo>
                  <a:pt x="f72" y="f24"/>
                  <a:pt x="f123" y="f24"/>
                  <a:pt x="f126" y="f24"/>
                </a:cubicBezTo>
                <a:close/>
                <a:moveTo>
                  <a:pt x="f201" y="f86"/>
                </a:moveTo>
                <a:cubicBezTo>
                  <a:pt x="f128" y="f86"/>
                  <a:pt x="f202" y="f86"/>
                  <a:pt x="f252" y="f86"/>
                </a:cubicBezTo>
                <a:cubicBezTo>
                  <a:pt x="f252" y="f87"/>
                  <a:pt x="f252" y="f88"/>
                  <a:pt x="f252" y="f89"/>
                </a:cubicBezTo>
                <a:cubicBezTo>
                  <a:pt x="f202" y="f89"/>
                  <a:pt x="f128" y="f89"/>
                  <a:pt x="f201" y="f89"/>
                </a:cubicBezTo>
                <a:cubicBezTo>
                  <a:pt x="f201" y="f88"/>
                  <a:pt x="f201" y="f87"/>
                  <a:pt x="f201" y="f86"/>
                </a:cubicBezTo>
                <a:close/>
                <a:moveTo>
                  <a:pt x="f130" y="f44"/>
                </a:moveTo>
                <a:cubicBezTo>
                  <a:pt x="f196" y="f47"/>
                  <a:pt x="f196" y="f210"/>
                  <a:pt x="f194" y="f48"/>
                </a:cubicBezTo>
                <a:cubicBezTo>
                  <a:pt x="f194" y="f43"/>
                  <a:pt x="f194" y="f43"/>
                  <a:pt x="f130" y="f44"/>
                </a:cubicBezTo>
                <a:close/>
                <a:moveTo>
                  <a:pt x="f163" y="f145"/>
                </a:moveTo>
                <a:cubicBezTo>
                  <a:pt x="f180" y="f145"/>
                  <a:pt x="f8" y="f145"/>
                  <a:pt x="f106" y="f145"/>
                </a:cubicBezTo>
                <a:cubicBezTo>
                  <a:pt x="f106" y="f148"/>
                  <a:pt x="f159" y="f148"/>
                  <a:pt x="f163" y="f57"/>
                </a:cubicBezTo>
                <a:cubicBezTo>
                  <a:pt x="f163" y="f177"/>
                  <a:pt x="f163" y="f55"/>
                  <a:pt x="f163" y="f145"/>
                </a:cubicBezTo>
                <a:close/>
                <a:moveTo>
                  <a:pt x="f130" y="f86"/>
                </a:moveTo>
                <a:cubicBezTo>
                  <a:pt x="f196" y="f89"/>
                  <a:pt x="f196" y="f253"/>
                  <a:pt x="f194" y="f89"/>
                </a:cubicBezTo>
                <a:cubicBezTo>
                  <a:pt x="f194" y="f88"/>
                  <a:pt x="f194" y="f87"/>
                  <a:pt x="f194" y="f86"/>
                </a:cubicBezTo>
                <a:cubicBezTo>
                  <a:pt x="f68" y="f86"/>
                  <a:pt x="f195" y="f86"/>
                  <a:pt x="f130" y="f86"/>
                </a:cubicBezTo>
                <a:close/>
                <a:moveTo>
                  <a:pt x="f203" y="f56"/>
                </a:moveTo>
                <a:cubicBezTo>
                  <a:pt x="f202" y="f56"/>
                  <a:pt x="f128" y="f56"/>
                  <a:pt x="f201" y="f56"/>
                </a:cubicBezTo>
                <a:cubicBezTo>
                  <a:pt x="f201" y="f55"/>
                  <a:pt x="f201" y="f54"/>
                  <a:pt x="f201" y="f172"/>
                </a:cubicBezTo>
                <a:cubicBezTo>
                  <a:pt x="f128" y="f172"/>
                  <a:pt x="f202" y="f172"/>
                  <a:pt x="f203" y="f172"/>
                </a:cubicBezTo>
                <a:cubicBezTo>
                  <a:pt x="f203" y="f145"/>
                  <a:pt x="f203" y="f55"/>
                  <a:pt x="f203" y="f56"/>
                </a:cubicBezTo>
                <a:close/>
                <a:moveTo>
                  <a:pt x="f130" y="f53"/>
                </a:moveTo>
                <a:cubicBezTo>
                  <a:pt x="f130" y="f145"/>
                  <a:pt x="f130" y="f55"/>
                  <a:pt x="f130" y="f56"/>
                </a:cubicBezTo>
                <a:cubicBezTo>
                  <a:pt x="f195" y="f56"/>
                  <a:pt x="f254" y="f56"/>
                  <a:pt x="f194" y="f56"/>
                </a:cubicBezTo>
                <a:cubicBezTo>
                  <a:pt x="f194" y="f55"/>
                  <a:pt x="f194" y="f54"/>
                  <a:pt x="f194" y="f53"/>
                </a:cubicBezTo>
                <a:cubicBezTo>
                  <a:pt x="f68" y="f53"/>
                  <a:pt x="f195" y="f53"/>
                  <a:pt x="f130" y="f53"/>
                </a:cubicBezTo>
                <a:close/>
                <a:moveTo>
                  <a:pt x="f194" y="f74"/>
                </a:moveTo>
                <a:cubicBezTo>
                  <a:pt x="f254" y="f74"/>
                  <a:pt x="f68" y="f74"/>
                  <a:pt x="f68" y="f74"/>
                </a:cubicBezTo>
                <a:cubicBezTo>
                  <a:pt x="f195" y="f74"/>
                  <a:pt x="f195" y="f74"/>
                  <a:pt x="f130" y="f74"/>
                </a:cubicBezTo>
                <a:cubicBezTo>
                  <a:pt x="f196" y="f77"/>
                  <a:pt x="f196" y="f27"/>
                  <a:pt x="f194" y="f121"/>
                </a:cubicBezTo>
                <a:cubicBezTo>
                  <a:pt x="f194" y="f76"/>
                  <a:pt x="f194" y="f75"/>
                  <a:pt x="f194" y="f74"/>
                </a:cubicBezTo>
                <a:close/>
                <a:moveTo>
                  <a:pt x="f130" y="f64"/>
                </a:moveTo>
                <a:cubicBezTo>
                  <a:pt x="f130" y="f65"/>
                  <a:pt x="f130" y="f66"/>
                  <a:pt x="f130" y="f67"/>
                </a:cubicBezTo>
                <a:cubicBezTo>
                  <a:pt x="f195" y="f67"/>
                  <a:pt x="f254" y="f67"/>
                  <a:pt x="f194" y="f67"/>
                </a:cubicBezTo>
                <a:cubicBezTo>
                  <a:pt x="f194" y="f66"/>
                  <a:pt x="f194" y="f65"/>
                  <a:pt x="f194" y="f64"/>
                </a:cubicBezTo>
                <a:cubicBezTo>
                  <a:pt x="f68" y="f64"/>
                  <a:pt x="f195" y="f64"/>
                  <a:pt x="f130" y="f64"/>
                </a:cubicBezTo>
                <a:close/>
                <a:moveTo>
                  <a:pt x="f203" y="f64"/>
                </a:moveTo>
                <a:cubicBezTo>
                  <a:pt x="f203" y="f65"/>
                  <a:pt x="f203" y="f66"/>
                  <a:pt x="f203" y="f67"/>
                </a:cubicBezTo>
                <a:cubicBezTo>
                  <a:pt x="f202" y="f67"/>
                  <a:pt x="f128" y="f67"/>
                  <a:pt x="f201" y="f67"/>
                </a:cubicBezTo>
                <a:cubicBezTo>
                  <a:pt x="f201" y="f66"/>
                  <a:pt x="f201" y="f65"/>
                  <a:pt x="f201" y="f64"/>
                </a:cubicBezTo>
                <a:cubicBezTo>
                  <a:pt x="f70" y="f64"/>
                  <a:pt x="f202" y="f64"/>
                  <a:pt x="f203" y="f64"/>
                </a:cubicBezTo>
                <a:close/>
                <a:moveTo>
                  <a:pt x="f255" y="f86"/>
                </a:moveTo>
                <a:cubicBezTo>
                  <a:pt x="f49" y="f189"/>
                  <a:pt x="f49" y="f85"/>
                  <a:pt x="f210" y="f187"/>
                </a:cubicBezTo>
                <a:cubicBezTo>
                  <a:pt x="f210" y="f187"/>
                  <a:pt x="f48" y="f187"/>
                  <a:pt x="f48" y="f256"/>
                </a:cubicBezTo>
                <a:cubicBezTo>
                  <a:pt x="f48" y="f191"/>
                  <a:pt x="f46" y="f192"/>
                  <a:pt x="f46" y="f86"/>
                </a:cubicBezTo>
                <a:cubicBezTo>
                  <a:pt x="f47" y="f86"/>
                  <a:pt x="f210" y="f86"/>
                  <a:pt x="f255" y="f86"/>
                </a:cubicBezTo>
                <a:close/>
                <a:moveTo>
                  <a:pt x="f136" y="f213"/>
                </a:moveTo>
                <a:cubicBezTo>
                  <a:pt x="f50" y="f257"/>
                  <a:pt x="f137" y="f213"/>
                  <a:pt x="f178" y="f216"/>
                </a:cubicBezTo>
                <a:cubicBezTo>
                  <a:pt x="f179" y="f216"/>
                  <a:pt x="f229" y="f216"/>
                  <a:pt x="f136" y="f216"/>
                </a:cubicBezTo>
                <a:cubicBezTo>
                  <a:pt x="f136" y="f215"/>
                  <a:pt x="f136" y="f214"/>
                  <a:pt x="f136" y="f213"/>
                </a:cubicBezTo>
                <a:close/>
                <a:moveTo>
                  <a:pt x="f49" y="f181"/>
                </a:moveTo>
                <a:cubicBezTo>
                  <a:pt x="f47" y="f181"/>
                  <a:pt x="f48" y="f141"/>
                  <a:pt x="f48" y="f141"/>
                </a:cubicBezTo>
                <a:cubicBezTo>
                  <a:pt x="f46" y="f35"/>
                  <a:pt x="f46" y="f37"/>
                  <a:pt x="f48" y="f38"/>
                </a:cubicBezTo>
                <a:cubicBezTo>
                  <a:pt x="f48" y="f38"/>
                  <a:pt x="f210" y="f183"/>
                  <a:pt x="f49" y="f183"/>
                </a:cubicBezTo>
                <a:cubicBezTo>
                  <a:pt x="f49" y="f37"/>
                  <a:pt x="f49" y="f35"/>
                  <a:pt x="f49" y="f181"/>
                </a:cubicBezTo>
                <a:close/>
                <a:moveTo>
                  <a:pt x="f13" y="f54"/>
                </a:moveTo>
                <a:cubicBezTo>
                  <a:pt x="f190" y="f57"/>
                  <a:pt x="f13" y="f148"/>
                  <a:pt x="f167" y="f57"/>
                </a:cubicBezTo>
                <a:cubicBezTo>
                  <a:pt x="f167" y="f177"/>
                  <a:pt x="f167" y="f55"/>
                  <a:pt x="f167" y="f54"/>
                </a:cubicBezTo>
                <a:cubicBezTo>
                  <a:pt x="f59" y="f54"/>
                  <a:pt x="f169" y="f54"/>
                  <a:pt x="f13" y="f54"/>
                </a:cubicBezTo>
                <a:close/>
                <a:moveTo>
                  <a:pt x="f247" y="f220"/>
                </a:moveTo>
                <a:cubicBezTo>
                  <a:pt x="f42" y="f81"/>
                  <a:pt x="f143" y="f226"/>
                  <a:pt x="f143" y="f79"/>
                </a:cubicBezTo>
                <a:cubicBezTo>
                  <a:pt x="f139" y="f226"/>
                  <a:pt x="f244" y="f81"/>
                  <a:pt x="f244" y="f220"/>
                </a:cubicBezTo>
                <a:cubicBezTo>
                  <a:pt x="f244" y="f222"/>
                  <a:pt x="f139" y="f224"/>
                  <a:pt x="f143" y="f198"/>
                </a:cubicBezTo>
                <a:cubicBezTo>
                  <a:pt x="f143" y="f224"/>
                  <a:pt x="f42" y="f222"/>
                  <a:pt x="f247" y="f220"/>
                </a:cubicBezTo>
                <a:close/>
                <a:moveTo>
                  <a:pt x="f130" y="f100"/>
                </a:moveTo>
                <a:cubicBezTo>
                  <a:pt x="f195" y="f100"/>
                  <a:pt x="f254" y="f100"/>
                  <a:pt x="f194" y="f100"/>
                </a:cubicBezTo>
                <a:cubicBezTo>
                  <a:pt x="f194" y="f99"/>
                  <a:pt x="f194" y="f98"/>
                  <a:pt x="f194" y="f97"/>
                </a:cubicBezTo>
                <a:cubicBezTo>
                  <a:pt x="f68" y="f97"/>
                  <a:pt x="f195" y="f97"/>
                  <a:pt x="f130" y="f97"/>
                </a:cubicBezTo>
                <a:cubicBezTo>
                  <a:pt x="f130" y="f98"/>
                  <a:pt x="f130" y="f99"/>
                  <a:pt x="f130" y="f100"/>
                </a:cubicBezTo>
                <a:close/>
                <a:moveTo>
                  <a:pt x="f49" y="f43"/>
                </a:moveTo>
                <a:cubicBezTo>
                  <a:pt x="f210" y="f44"/>
                  <a:pt x="f48" y="f44"/>
                  <a:pt x="f48" y="f44"/>
                </a:cubicBezTo>
                <a:cubicBezTo>
                  <a:pt x="f46" y="f45"/>
                  <a:pt x="f46" y="f46"/>
                  <a:pt x="f48" y="f47"/>
                </a:cubicBezTo>
                <a:cubicBezTo>
                  <a:pt x="f48" y="f47"/>
                  <a:pt x="f210" y="f47"/>
                  <a:pt x="f49" y="f210"/>
                </a:cubicBezTo>
                <a:cubicBezTo>
                  <a:pt x="f49" y="f46"/>
                  <a:pt x="f49" y="f45"/>
                  <a:pt x="f49" y="f43"/>
                </a:cubicBezTo>
                <a:close/>
                <a:moveTo>
                  <a:pt x="f255" y="f62"/>
                </a:moveTo>
                <a:cubicBezTo>
                  <a:pt x="f49" y="f14"/>
                  <a:pt x="f49" y="f61"/>
                  <a:pt x="f210" y="f60"/>
                </a:cubicBezTo>
                <a:cubicBezTo>
                  <a:pt x="f47" y="f60"/>
                  <a:pt x="f48" y="f60"/>
                  <a:pt x="f48" y="f167"/>
                </a:cubicBezTo>
                <a:cubicBezTo>
                  <a:pt x="f46" y="f184"/>
                  <a:pt x="f48" y="f218"/>
                  <a:pt x="f48" y="f62"/>
                </a:cubicBezTo>
                <a:cubicBezTo>
                  <a:pt x="f47" y="f62"/>
                  <a:pt x="f210" y="f62"/>
                  <a:pt x="f255" y="f62"/>
                </a:cubicBezTo>
                <a:close/>
                <a:moveTo>
                  <a:pt x="f194" y="f39"/>
                </a:moveTo>
                <a:cubicBezTo>
                  <a:pt x="f194" y="f183"/>
                  <a:pt x="f194" y="f38"/>
                  <a:pt x="f194" y="f38"/>
                </a:cubicBezTo>
                <a:cubicBezTo>
                  <a:pt x="f194" y="f182"/>
                  <a:pt x="f194" y="f37"/>
                  <a:pt x="f194" y="f36"/>
                </a:cubicBezTo>
                <a:cubicBezTo>
                  <a:pt x="f68" y="f36"/>
                  <a:pt x="f195" y="f36"/>
                  <a:pt x="f130" y="f36"/>
                </a:cubicBezTo>
                <a:cubicBezTo>
                  <a:pt x="f196" y="f39"/>
                  <a:pt x="f196" y="f40"/>
                  <a:pt x="f194" y="f39"/>
                </a:cubicBezTo>
                <a:close/>
                <a:moveTo>
                  <a:pt x="f75" y="f24"/>
                </a:moveTo>
                <a:cubicBezTo>
                  <a:pt x="f74" y="f24"/>
                  <a:pt x="f174" y="f24"/>
                  <a:pt x="f175" y="f24"/>
                </a:cubicBezTo>
                <a:cubicBezTo>
                  <a:pt x="f175" y="f28"/>
                  <a:pt x="f175" y="f29"/>
                  <a:pt x="f175" y="f30"/>
                </a:cubicBezTo>
                <a:cubicBezTo>
                  <a:pt x="f174" y="f30"/>
                  <a:pt x="f74" y="f30"/>
                  <a:pt x="f75" y="f30"/>
                </a:cubicBezTo>
                <a:cubicBezTo>
                  <a:pt x="f75" y="f29"/>
                  <a:pt x="f75" y="f28"/>
                  <a:pt x="f75" y="f24"/>
                </a:cubicBezTo>
                <a:close/>
                <a:moveTo>
                  <a:pt x="f53" y="f216"/>
                </a:moveTo>
                <a:cubicBezTo>
                  <a:pt x="f54" y="f216"/>
                  <a:pt x="f145" y="f216"/>
                  <a:pt x="f177" y="f216"/>
                </a:cubicBezTo>
                <a:cubicBezTo>
                  <a:pt x="f177" y="f215"/>
                  <a:pt x="f177" y="f214"/>
                  <a:pt x="f177" y="f213"/>
                </a:cubicBezTo>
                <a:cubicBezTo>
                  <a:pt x="f145" y="f213"/>
                  <a:pt x="f54" y="f213"/>
                  <a:pt x="f53" y="f213"/>
                </a:cubicBezTo>
                <a:cubicBezTo>
                  <a:pt x="f53" y="f214"/>
                  <a:pt x="f53" y="f215"/>
                  <a:pt x="f53" y="f216"/>
                </a:cubicBezTo>
                <a:close/>
                <a:moveTo>
                  <a:pt x="f203" y="f36"/>
                </a:moveTo>
                <a:cubicBezTo>
                  <a:pt x="f203" y="f182"/>
                  <a:pt x="f203" y="f38"/>
                  <a:pt x="f203" y="f39"/>
                </a:cubicBezTo>
                <a:cubicBezTo>
                  <a:pt x="f202" y="f39"/>
                  <a:pt x="f128" y="f39"/>
                  <a:pt x="f201" y="f39"/>
                </a:cubicBezTo>
                <a:cubicBezTo>
                  <a:pt x="f201" y="f38"/>
                  <a:pt x="f201" y="f37"/>
                  <a:pt x="f201" y="f36"/>
                </a:cubicBezTo>
                <a:cubicBezTo>
                  <a:pt x="f70" y="f35"/>
                  <a:pt x="f128" y="f35"/>
                  <a:pt x="f202" y="f35"/>
                </a:cubicBezTo>
                <a:cubicBezTo>
                  <a:pt x="f202" y="f35"/>
                  <a:pt x="f252" y="f36"/>
                  <a:pt x="f203" y="f36"/>
                </a:cubicBezTo>
                <a:close/>
                <a:moveTo>
                  <a:pt x="f201" y="f258"/>
                </a:moveTo>
                <a:cubicBezTo>
                  <a:pt x="f203" y="f97"/>
                  <a:pt x="f69" y="f258"/>
                  <a:pt x="f252" y="f100"/>
                </a:cubicBezTo>
                <a:cubicBezTo>
                  <a:pt x="f202" y="f100"/>
                  <a:pt x="f128" y="f100"/>
                  <a:pt x="f201" y="f100"/>
                </a:cubicBezTo>
                <a:cubicBezTo>
                  <a:pt x="f201" y="f99"/>
                  <a:pt x="f201" y="f98"/>
                  <a:pt x="f201" y="f258"/>
                </a:cubicBezTo>
                <a:close/>
                <a:moveTo>
                  <a:pt x="f175" y="f2"/>
                </a:moveTo>
                <a:cubicBezTo>
                  <a:pt x="f175" y="f59"/>
                  <a:pt x="f175" y="f167"/>
                  <a:pt x="f175" y="f61"/>
                </a:cubicBezTo>
                <a:cubicBezTo>
                  <a:pt x="f174" y="f61"/>
                  <a:pt x="f217" y="f61"/>
                  <a:pt x="f75" y="f61"/>
                </a:cubicBezTo>
                <a:cubicBezTo>
                  <a:pt x="f75" y="f60"/>
                  <a:pt x="f75" y="f59"/>
                  <a:pt x="f75" y="f2"/>
                </a:cubicBezTo>
                <a:cubicBezTo>
                  <a:pt x="f217" y="f2"/>
                  <a:pt x="f174" y="f2"/>
                  <a:pt x="f175" y="f2"/>
                </a:cubicBezTo>
                <a:close/>
                <a:moveTo>
                  <a:pt x="f225" y="f241"/>
                </a:moveTo>
                <a:cubicBezTo>
                  <a:pt x="f236" y="f94"/>
                  <a:pt x="f149" y="f245"/>
                  <a:pt x="f259" y="f234"/>
                </a:cubicBezTo>
                <a:cubicBezTo>
                  <a:pt x="f259" y="f245"/>
                  <a:pt x="f34" y="f94"/>
                  <a:pt x="f34" y="f238"/>
                </a:cubicBezTo>
                <a:cubicBezTo>
                  <a:pt x="f34" y="f93"/>
                  <a:pt x="f259" y="f237"/>
                  <a:pt x="f149" y="f110"/>
                </a:cubicBezTo>
                <a:cubicBezTo>
                  <a:pt x="f149" y="f237"/>
                  <a:pt x="f236" y="f93"/>
                  <a:pt x="f225" y="f241"/>
                </a:cubicBezTo>
                <a:close/>
                <a:moveTo>
                  <a:pt x="f170" y="f92"/>
                </a:moveTo>
                <a:cubicBezTo>
                  <a:pt x="f72" y="f92"/>
                  <a:pt x="f123" y="f93"/>
                  <a:pt x="f126" y="f93"/>
                </a:cubicBezTo>
                <a:cubicBezTo>
                  <a:pt x="f126" y="f93"/>
                  <a:pt x="f126" y="f241"/>
                  <a:pt x="f126" y="f241"/>
                </a:cubicBezTo>
                <a:cubicBezTo>
                  <a:pt x="f123" y="f94"/>
                  <a:pt x="f72" y="f94"/>
                  <a:pt x="f170" y="f94"/>
                </a:cubicBezTo>
                <a:cubicBezTo>
                  <a:pt x="f170" y="f241"/>
                  <a:pt x="f170" y="f238"/>
                  <a:pt x="f170" y="f92"/>
                </a:cubicBezTo>
                <a:close/>
                <a:moveTo>
                  <a:pt x="f49" y="f260"/>
                </a:moveTo>
                <a:cubicBezTo>
                  <a:pt x="f210" y="f206"/>
                  <a:pt x="f48" y="f206"/>
                  <a:pt x="f48" y="f23"/>
                </a:cubicBezTo>
                <a:cubicBezTo>
                  <a:pt x="f46" y="f205"/>
                  <a:pt x="f48" y="f204"/>
                  <a:pt x="f48" y="f24"/>
                </a:cubicBezTo>
                <a:cubicBezTo>
                  <a:pt x="f48" y="f24"/>
                  <a:pt x="f210" y="f24"/>
                  <a:pt x="f49" y="f24"/>
                </a:cubicBezTo>
                <a:cubicBezTo>
                  <a:pt x="f49" y="f204"/>
                  <a:pt x="f49" y="f205"/>
                  <a:pt x="f49" y="f260"/>
                </a:cubicBezTo>
                <a:close/>
                <a:moveTo>
                  <a:pt x="f49" y="f199"/>
                </a:moveTo>
                <a:cubicBezTo>
                  <a:pt x="f210" y="f199"/>
                  <a:pt x="f48" y="f199"/>
                  <a:pt x="f48" y="f261"/>
                </a:cubicBezTo>
                <a:cubicBezTo>
                  <a:pt x="f46" y="f97"/>
                  <a:pt x="f48" y="f98"/>
                  <a:pt x="f48" y="f99"/>
                </a:cubicBezTo>
                <a:cubicBezTo>
                  <a:pt x="f48" y="f99"/>
                  <a:pt x="f210" y="f99"/>
                  <a:pt x="f49" y="f101"/>
                </a:cubicBezTo>
                <a:cubicBezTo>
                  <a:pt x="f49" y="f98"/>
                  <a:pt x="f49" y="f97"/>
                  <a:pt x="f49" y="f199"/>
                </a:cubicBezTo>
                <a:close/>
                <a:moveTo>
                  <a:pt x="f223" y="f262"/>
                </a:moveTo>
                <a:cubicBezTo>
                  <a:pt x="f223" y="f262"/>
                  <a:pt x="f221" y="f263"/>
                  <a:pt x="f221" y="f263"/>
                </a:cubicBezTo>
                <a:cubicBezTo>
                  <a:pt x="f221" y="f264"/>
                  <a:pt x="f221" y="f187"/>
                  <a:pt x="f221" y="f85"/>
                </a:cubicBezTo>
                <a:cubicBezTo>
                  <a:pt x="f221" y="f85"/>
                  <a:pt x="f33" y="f191"/>
                  <a:pt x="f33" y="f191"/>
                </a:cubicBezTo>
                <a:cubicBezTo>
                  <a:pt x="f225" y="f256"/>
                  <a:pt x="f225" y="f188"/>
                  <a:pt x="f225" y="f264"/>
                </a:cubicBezTo>
                <a:cubicBezTo>
                  <a:pt x="f225" y="f84"/>
                  <a:pt x="f33" y="f263"/>
                  <a:pt x="f223" y="f262"/>
                </a:cubicBezTo>
                <a:close/>
                <a:moveTo>
                  <a:pt x="f106" y="f197"/>
                </a:moveTo>
                <a:cubicBezTo>
                  <a:pt x="f106" y="f196"/>
                  <a:pt x="f106" y="f195"/>
                  <a:pt x="f106" y="f68"/>
                </a:cubicBezTo>
                <a:cubicBezTo>
                  <a:pt x="f164" y="f68"/>
                  <a:pt x="f180" y="f68"/>
                  <a:pt x="f163" y="f68"/>
                </a:cubicBezTo>
                <a:cubicBezTo>
                  <a:pt x="f163" y="f130"/>
                  <a:pt x="f163" y="f196"/>
                  <a:pt x="f163" y="f197"/>
                </a:cubicBezTo>
                <a:cubicBezTo>
                  <a:pt x="f180" y="f197"/>
                  <a:pt x="f8" y="f197"/>
                  <a:pt x="f106" y="f197"/>
                </a:cubicBezTo>
                <a:close/>
                <a:moveTo>
                  <a:pt x="f49" y="f200"/>
                </a:moveTo>
                <a:cubicBezTo>
                  <a:pt x="f49" y="f170"/>
                  <a:pt x="f49" y="f72"/>
                  <a:pt x="f49" y="f123"/>
                </a:cubicBezTo>
                <a:cubicBezTo>
                  <a:pt x="f48" y="f125"/>
                  <a:pt x="f46" y="f123"/>
                  <a:pt x="f46" y="f211"/>
                </a:cubicBezTo>
                <a:cubicBezTo>
                  <a:pt x="f46" y="f20"/>
                  <a:pt x="f46" y="f73"/>
                  <a:pt x="f49" y="f200"/>
                </a:cubicBezTo>
                <a:close/>
                <a:moveTo>
                  <a:pt x="f106" y="f92"/>
                </a:moveTo>
                <a:cubicBezTo>
                  <a:pt x="f8" y="f92"/>
                  <a:pt x="f180" y="f92"/>
                  <a:pt x="f163" y="f92"/>
                </a:cubicBezTo>
                <a:cubicBezTo>
                  <a:pt x="f163" y="f110"/>
                  <a:pt x="f163" y="f265"/>
                  <a:pt x="f163" y="f266"/>
                </a:cubicBezTo>
                <a:cubicBezTo>
                  <a:pt x="f180" y="f266"/>
                  <a:pt x="f8" y="f266"/>
                  <a:pt x="f106" y="f266"/>
                </a:cubicBezTo>
                <a:cubicBezTo>
                  <a:pt x="f106" y="f265"/>
                  <a:pt x="f106" y="f110"/>
                  <a:pt x="f106" y="f92"/>
                </a:cubicBezTo>
                <a:close/>
                <a:moveTo>
                  <a:pt x="f236" y="f209"/>
                </a:moveTo>
                <a:cubicBezTo>
                  <a:pt x="f236" y="f81"/>
                  <a:pt x="f236" y="f82"/>
                  <a:pt x="f236" y="f224"/>
                </a:cubicBezTo>
                <a:cubicBezTo>
                  <a:pt x="f236" y="f83"/>
                  <a:pt x="f149" y="f83"/>
                  <a:pt x="f149" y="f198"/>
                </a:cubicBezTo>
                <a:cubicBezTo>
                  <a:pt x="f149" y="f198"/>
                  <a:pt x="f259" y="f198"/>
                  <a:pt x="f259" y="f198"/>
                </a:cubicBezTo>
                <a:cubicBezTo>
                  <a:pt x="f267" y="f224"/>
                  <a:pt x="f34" y="f80"/>
                  <a:pt x="f236" y="f209"/>
                </a:cubicBezTo>
                <a:close/>
                <a:moveTo>
                  <a:pt x="f225" y="f176"/>
                </a:moveTo>
                <a:cubicBezTo>
                  <a:pt x="f225" y="f176"/>
                  <a:pt x="f225" y="f6"/>
                  <a:pt x="f225" y="f6"/>
                </a:cubicBezTo>
                <a:cubicBezTo>
                  <a:pt x="f225" y="f21"/>
                  <a:pt x="f33" y="f25"/>
                  <a:pt x="f33" y="f32"/>
                </a:cubicBezTo>
                <a:cubicBezTo>
                  <a:pt x="f223" y="f25"/>
                  <a:pt x="f221" y="f21"/>
                  <a:pt x="f221" y="f6"/>
                </a:cubicBezTo>
                <a:cubicBezTo>
                  <a:pt x="f221" y="f176"/>
                  <a:pt x="f221" y="f165"/>
                  <a:pt x="f221" y="f78"/>
                </a:cubicBezTo>
                <a:cubicBezTo>
                  <a:pt x="f221" y="f166"/>
                  <a:pt x="f223" y="f168"/>
                  <a:pt x="f33" y="f168"/>
                </a:cubicBezTo>
                <a:cubicBezTo>
                  <a:pt x="f33" y="f168"/>
                  <a:pt x="f225" y="f166"/>
                  <a:pt x="f225" y="f78"/>
                </a:cubicBezTo>
                <a:cubicBezTo>
                  <a:pt x="f225" y="f78"/>
                  <a:pt x="f225" y="f165"/>
                  <a:pt x="f225" y="f176"/>
                </a:cubicBezTo>
                <a:close/>
                <a:moveTo>
                  <a:pt x="f24" y="f26"/>
                </a:moveTo>
                <a:cubicBezTo>
                  <a:pt x="f24" y="f6"/>
                  <a:pt x="f24" y="f165"/>
                  <a:pt x="f24" y="f166"/>
                </a:cubicBezTo>
                <a:cubicBezTo>
                  <a:pt x="f24" y="f168"/>
                  <a:pt x="f243" y="f168"/>
                  <a:pt x="f28" y="f168"/>
                </a:cubicBezTo>
                <a:cubicBezTo>
                  <a:pt x="f29" y="f166"/>
                  <a:pt x="f28" y="f21"/>
                  <a:pt x="f24" y="f26"/>
                </a:cubicBezTo>
                <a:close/>
                <a:moveTo>
                  <a:pt x="f268" y="f234"/>
                </a:moveTo>
                <a:cubicBezTo>
                  <a:pt x="f268" y="f94"/>
                  <a:pt x="f268" y="f93"/>
                  <a:pt x="f268" y="f265"/>
                </a:cubicBezTo>
                <a:cubicBezTo>
                  <a:pt x="f267" y="f92"/>
                  <a:pt x="f267" y="f245"/>
                  <a:pt x="f268" y="f234"/>
                </a:cubicBezTo>
                <a:close/>
                <a:moveTo>
                  <a:pt x="f29" y="f209"/>
                </a:moveTo>
                <a:cubicBezTo>
                  <a:pt x="f29" y="f81"/>
                  <a:pt x="f29" y="f222"/>
                  <a:pt x="f29" y="f198"/>
                </a:cubicBezTo>
                <a:cubicBezTo>
                  <a:pt x="f269" y="f83"/>
                  <a:pt x="f219" y="f226"/>
                  <a:pt x="f29" y="f209"/>
                </a:cubicBezTo>
                <a:close/>
                <a:moveTo>
                  <a:pt x="f260" y="f209"/>
                </a:moveTo>
                <a:cubicBezTo>
                  <a:pt x="f140" y="f81"/>
                  <a:pt x="f140" y="f224"/>
                  <a:pt x="f260" y="f198"/>
                </a:cubicBezTo>
                <a:cubicBezTo>
                  <a:pt x="f260" y="f222"/>
                  <a:pt x="f260" y="f81"/>
                  <a:pt x="f260" y="f209"/>
                </a:cubicBezTo>
                <a:close/>
                <a:moveTo>
                  <a:pt x="f129" y="f198"/>
                </a:moveTo>
                <a:cubicBezTo>
                  <a:pt x="f129" y="f198"/>
                  <a:pt x="f18" y="f198"/>
                  <a:pt x="f18" y="f198"/>
                </a:cubicBezTo>
                <a:cubicBezTo>
                  <a:pt x="f18" y="f82"/>
                  <a:pt x="f18" y="f81"/>
                  <a:pt x="f18" y="f79"/>
                </a:cubicBezTo>
                <a:cubicBezTo>
                  <a:pt x="f18" y="f79"/>
                  <a:pt x="f129" y="f79"/>
                  <a:pt x="f129" y="f79"/>
                </a:cubicBezTo>
                <a:cubicBezTo>
                  <a:pt x="f129" y="f81"/>
                  <a:pt x="f129" y="f222"/>
                  <a:pt x="f129" y="f198"/>
                </a:cubicBezTo>
                <a:close/>
                <a:moveTo>
                  <a:pt x="f42" y="f208"/>
                </a:moveTo>
                <a:cubicBezTo>
                  <a:pt x="f42" y="f78"/>
                  <a:pt x="f42" y="f176"/>
                  <a:pt x="f42" y="f21"/>
                </a:cubicBezTo>
                <a:cubicBezTo>
                  <a:pt x="f42" y="f25"/>
                  <a:pt x="f139" y="f32"/>
                  <a:pt x="f139" y="f25"/>
                </a:cubicBezTo>
                <a:cubicBezTo>
                  <a:pt x="f142" y="f25"/>
                  <a:pt x="f139" y="f166"/>
                  <a:pt x="f42" y="f208"/>
                </a:cubicBezTo>
                <a:close/>
                <a:moveTo>
                  <a:pt x="f13" y="f92"/>
                </a:moveTo>
                <a:cubicBezTo>
                  <a:pt x="f169" y="f92"/>
                  <a:pt x="f60" y="f92"/>
                  <a:pt x="f61" y="f92"/>
                </a:cubicBezTo>
                <a:cubicBezTo>
                  <a:pt x="f167" y="f110"/>
                  <a:pt x="f167" y="f266"/>
                  <a:pt x="f60" y="f266"/>
                </a:cubicBezTo>
                <a:cubicBezTo>
                  <a:pt x="f59" y="f91"/>
                  <a:pt x="f2" y="f266"/>
                  <a:pt x="f13" y="f266"/>
                </a:cubicBezTo>
                <a:cubicBezTo>
                  <a:pt x="f13" y="f265"/>
                  <a:pt x="f13" y="f110"/>
                  <a:pt x="f13" y="f92"/>
                </a:cubicBezTo>
                <a:close/>
                <a:moveTo>
                  <a:pt x="f126" y="f71"/>
                </a:moveTo>
                <a:cubicBezTo>
                  <a:pt x="f20" y="f71"/>
                  <a:pt x="f20" y="f71"/>
                  <a:pt x="f170" y="f70"/>
                </a:cubicBezTo>
                <a:cubicBezTo>
                  <a:pt x="f126" y="f70"/>
                  <a:pt x="f126" y="f70"/>
                  <a:pt x="f126" y="f71"/>
                </a:cubicBezTo>
                <a:close/>
                <a:moveTo>
                  <a:pt x="f13" y="f68"/>
                </a:moveTo>
                <a:cubicBezTo>
                  <a:pt x="f169" y="f68"/>
                  <a:pt x="f60" y="f68"/>
                  <a:pt x="f167" y="f68"/>
                </a:cubicBezTo>
                <a:cubicBezTo>
                  <a:pt x="f167" y="f130"/>
                  <a:pt x="f167" y="f196"/>
                  <a:pt x="f167" y="f197"/>
                </a:cubicBezTo>
                <a:cubicBezTo>
                  <a:pt x="f59" y="f197"/>
                  <a:pt x="f169" y="f197"/>
                  <a:pt x="f13" y="f197"/>
                </a:cubicBezTo>
                <a:cubicBezTo>
                  <a:pt x="f13" y="f196"/>
                  <a:pt x="f13" y="f130"/>
                  <a:pt x="f13" y="f68"/>
                </a:cubicBezTo>
                <a:close/>
                <a:moveTo>
                  <a:pt x="f29" y="f188"/>
                </a:moveTo>
                <a:cubicBezTo>
                  <a:pt x="f28" y="f264"/>
                  <a:pt x="f243" y="f84"/>
                  <a:pt x="f243" y="f263"/>
                </a:cubicBezTo>
                <a:cubicBezTo>
                  <a:pt x="f24" y="f84"/>
                  <a:pt x="f24" y="f264"/>
                  <a:pt x="f24" y="f188"/>
                </a:cubicBezTo>
                <a:cubicBezTo>
                  <a:pt x="f24" y="f256"/>
                  <a:pt x="f243" y="f85"/>
                  <a:pt x="f243" y="f191"/>
                </a:cubicBezTo>
                <a:cubicBezTo>
                  <a:pt x="f28" y="f85"/>
                  <a:pt x="f28" y="f256"/>
                  <a:pt x="f29" y="f188"/>
                </a:cubicBezTo>
                <a:close/>
                <a:moveTo>
                  <a:pt x="f260" y="f234"/>
                </a:moveTo>
                <a:cubicBezTo>
                  <a:pt x="f260" y="f94"/>
                  <a:pt x="f260" y="f93"/>
                  <a:pt x="f260" y="f265"/>
                </a:cubicBezTo>
                <a:cubicBezTo>
                  <a:pt x="f140" y="f92"/>
                  <a:pt x="f140" y="f245"/>
                  <a:pt x="f260" y="f234"/>
                </a:cubicBezTo>
                <a:close/>
                <a:moveTo>
                  <a:pt x="f40" y="f209"/>
                </a:moveTo>
                <a:cubicBezTo>
                  <a:pt x="f38" y="f226"/>
                  <a:pt x="f183" y="f224"/>
                  <a:pt x="f40" y="f198"/>
                </a:cubicBezTo>
                <a:cubicBezTo>
                  <a:pt x="f40" y="f82"/>
                  <a:pt x="f40" y="f81"/>
                  <a:pt x="f40" y="f209"/>
                </a:cubicBezTo>
                <a:close/>
                <a:moveTo>
                  <a:pt x="f40" y="f234"/>
                </a:moveTo>
                <a:cubicBezTo>
                  <a:pt x="f40" y="f239"/>
                  <a:pt x="f270" y="f238"/>
                  <a:pt x="f270" y="f237"/>
                </a:cubicBezTo>
                <a:cubicBezTo>
                  <a:pt x="f270" y="f237"/>
                  <a:pt x="f40" y="f110"/>
                  <a:pt x="f40" y="f110"/>
                </a:cubicBezTo>
                <a:cubicBezTo>
                  <a:pt x="f40" y="f265"/>
                  <a:pt x="f39" y="f110"/>
                  <a:pt x="f39" y="f110"/>
                </a:cubicBezTo>
                <a:cubicBezTo>
                  <a:pt x="f183" y="f237"/>
                  <a:pt x="f183" y="f245"/>
                  <a:pt x="f40" y="f234"/>
                </a:cubicBezTo>
                <a:close/>
                <a:moveTo>
                  <a:pt x="f144" y="f265"/>
                </a:moveTo>
                <a:cubicBezTo>
                  <a:pt x="f144" y="f93"/>
                  <a:pt x="f144" y="f94"/>
                  <a:pt x="f144" y="f234"/>
                </a:cubicBezTo>
                <a:cubicBezTo>
                  <a:pt x="f138" y="f239"/>
                  <a:pt x="f138" y="f92"/>
                  <a:pt x="f144" y="f265"/>
                </a:cubicBezTo>
                <a:close/>
                <a:moveTo>
                  <a:pt x="f212" y="f265"/>
                </a:moveTo>
                <a:cubicBezTo>
                  <a:pt x="f212" y="f93"/>
                  <a:pt x="f212" y="f94"/>
                  <a:pt x="f212" y="f234"/>
                </a:cubicBezTo>
                <a:cubicBezTo>
                  <a:pt x="f269" y="f245"/>
                  <a:pt x="f269" y="f92"/>
                  <a:pt x="f212" y="f265"/>
                </a:cubicBezTo>
                <a:close/>
                <a:moveTo>
                  <a:pt x="f268" y="f79"/>
                </a:moveTo>
                <a:cubicBezTo>
                  <a:pt x="f267" y="f226"/>
                  <a:pt x="f267" y="f224"/>
                  <a:pt x="f268" y="f198"/>
                </a:cubicBezTo>
                <a:cubicBezTo>
                  <a:pt x="f268" y="f222"/>
                  <a:pt x="f268" y="f81"/>
                  <a:pt x="f268" y="f79"/>
                </a:cubicBezTo>
                <a:close/>
                <a:moveTo>
                  <a:pt x="f147" y="f79"/>
                </a:moveTo>
                <a:cubicBezTo>
                  <a:pt x="f247" y="f226"/>
                  <a:pt x="f247" y="f222"/>
                  <a:pt x="f147" y="f271"/>
                </a:cubicBezTo>
                <a:cubicBezTo>
                  <a:pt x="f147" y="f222"/>
                  <a:pt x="f147" y="f81"/>
                  <a:pt x="f147" y="f79"/>
                </a:cubicBezTo>
                <a:close/>
                <a:moveTo>
                  <a:pt x="f18" y="f234"/>
                </a:moveTo>
                <a:cubicBezTo>
                  <a:pt x="f18" y="f94"/>
                  <a:pt x="f18" y="f93"/>
                  <a:pt x="f18" y="f265"/>
                </a:cubicBezTo>
                <a:cubicBezTo>
                  <a:pt x="f272" y="f92"/>
                  <a:pt x="f272" y="f239"/>
                  <a:pt x="f18" y="f234"/>
                </a:cubicBezTo>
                <a:close/>
                <a:moveTo>
                  <a:pt x="f46" y="f213"/>
                </a:moveTo>
                <a:cubicBezTo>
                  <a:pt x="f46" y="f216"/>
                  <a:pt x="f46" y="f216"/>
                  <a:pt x="f49" y="f120"/>
                </a:cubicBezTo>
                <a:cubicBezTo>
                  <a:pt x="f49" y="f215"/>
                  <a:pt x="f49" y="f214"/>
                  <a:pt x="f49" y="f213"/>
                </a:cubicBezTo>
                <a:cubicBezTo>
                  <a:pt x="f210" y="f213"/>
                  <a:pt x="f47" y="f213"/>
                  <a:pt x="f46" y="f213"/>
                </a:cubicBezTo>
                <a:close/>
                <a:moveTo>
                  <a:pt x="f130" y="f24"/>
                </a:moveTo>
                <a:cubicBezTo>
                  <a:pt x="f130" y="f28"/>
                  <a:pt x="f130" y="f29"/>
                  <a:pt x="f130" y="f30"/>
                </a:cubicBezTo>
                <a:cubicBezTo>
                  <a:pt x="f195" y="f30"/>
                  <a:pt x="f254" y="f30"/>
                  <a:pt x="f194" y="f30"/>
                </a:cubicBezTo>
                <a:cubicBezTo>
                  <a:pt x="f194" y="f29"/>
                  <a:pt x="f194" y="f28"/>
                  <a:pt x="f194" y="f24"/>
                </a:cubicBezTo>
                <a:cubicBezTo>
                  <a:pt x="f68" y="f24"/>
                  <a:pt x="f195" y="f24"/>
                  <a:pt x="f130" y="f24"/>
                </a:cubicBezTo>
                <a:close/>
                <a:moveTo>
                  <a:pt x="f201" y="f30"/>
                </a:moveTo>
                <a:cubicBezTo>
                  <a:pt x="f201" y="f29"/>
                  <a:pt x="f201" y="f28"/>
                  <a:pt x="f201" y="f24"/>
                </a:cubicBezTo>
                <a:cubicBezTo>
                  <a:pt x="f128" y="f24"/>
                  <a:pt x="f202" y="f24"/>
                  <a:pt x="f203" y="f24"/>
                </a:cubicBezTo>
                <a:cubicBezTo>
                  <a:pt x="f203" y="f28"/>
                  <a:pt x="f203" y="f212"/>
                  <a:pt x="f203" y="f30"/>
                </a:cubicBezTo>
                <a:cubicBezTo>
                  <a:pt x="f202" y="f30"/>
                  <a:pt x="f128" y="f30"/>
                  <a:pt x="f201" y="f30"/>
                </a:cubicBezTo>
                <a:close/>
                <a:moveTo>
                  <a:pt x="f228" y="f183"/>
                </a:moveTo>
                <a:cubicBezTo>
                  <a:pt x="f62" y="f38"/>
                  <a:pt x="f227" y="f38"/>
                  <a:pt x="f227" y="f182"/>
                </a:cubicBezTo>
                <a:cubicBezTo>
                  <a:pt x="f227" y="f36"/>
                  <a:pt x="f132" y="f268"/>
                  <a:pt x="f132" y="f181"/>
                </a:cubicBezTo>
                <a:cubicBezTo>
                  <a:pt x="f62" y="f141"/>
                  <a:pt x="f228" y="f141"/>
                  <a:pt x="f228" y="f268"/>
                </a:cubicBezTo>
                <a:cubicBezTo>
                  <a:pt x="f218" y="f36"/>
                  <a:pt x="f228" y="f37"/>
                  <a:pt x="f228" y="f183"/>
                </a:cubicBezTo>
                <a:close/>
                <a:moveTo>
                  <a:pt x="f146" y="f171"/>
                </a:moveTo>
                <a:cubicBezTo>
                  <a:pt x="f227" y="f45"/>
                  <a:pt x="f132" y="f186"/>
                  <a:pt x="f62" y="f44"/>
                </a:cubicBezTo>
                <a:cubicBezTo>
                  <a:pt x="f62" y="f186"/>
                  <a:pt x="f228" y="f45"/>
                  <a:pt x="f228" y="f171"/>
                </a:cubicBezTo>
                <a:cubicBezTo>
                  <a:pt x="f228" y="f46"/>
                  <a:pt x="f62" y="f48"/>
                  <a:pt x="f62" y="f47"/>
                </a:cubicBezTo>
                <a:cubicBezTo>
                  <a:pt x="f132" y="f47"/>
                  <a:pt x="f227" y="f48"/>
                  <a:pt x="f146" y="f171"/>
                </a:cubicBezTo>
                <a:close/>
                <a:moveTo>
                  <a:pt x="f203" y="f61"/>
                </a:moveTo>
                <a:cubicBezTo>
                  <a:pt x="f202" y="f61"/>
                  <a:pt x="f128" y="f61"/>
                  <a:pt x="f201" y="f61"/>
                </a:cubicBezTo>
                <a:cubicBezTo>
                  <a:pt x="f201" y="f60"/>
                  <a:pt x="f201" y="f59"/>
                  <a:pt x="f201" y="f169"/>
                </a:cubicBezTo>
                <a:cubicBezTo>
                  <a:pt x="f128" y="f169"/>
                  <a:pt x="f202" y="f169"/>
                  <a:pt x="f203" y="f169"/>
                </a:cubicBezTo>
                <a:cubicBezTo>
                  <a:pt x="f203" y="f59"/>
                  <a:pt x="f203" y="f60"/>
                  <a:pt x="f203" y="f61"/>
                </a:cubicBezTo>
                <a:close/>
                <a:moveTo>
                  <a:pt x="f144" y="f230"/>
                </a:moveTo>
                <a:cubicBezTo>
                  <a:pt x="f144" y="f173"/>
                  <a:pt x="f144" y="f89"/>
                  <a:pt x="f144" y="f246"/>
                </a:cubicBezTo>
                <a:cubicBezTo>
                  <a:pt x="f138" y="f89"/>
                  <a:pt x="f138" y="f86"/>
                  <a:pt x="f144" y="f230"/>
                </a:cubicBezTo>
                <a:close/>
                <a:moveTo>
                  <a:pt x="f40" y="f230"/>
                </a:moveTo>
                <a:cubicBezTo>
                  <a:pt x="f38" y="f87"/>
                  <a:pt x="f183" y="f253"/>
                  <a:pt x="f40" y="f246"/>
                </a:cubicBezTo>
                <a:cubicBezTo>
                  <a:pt x="f40" y="f89"/>
                  <a:pt x="f40" y="f87"/>
                  <a:pt x="f40" y="f230"/>
                </a:cubicBezTo>
                <a:close/>
                <a:moveTo>
                  <a:pt x="f268" y="f192"/>
                </a:moveTo>
                <a:cubicBezTo>
                  <a:pt x="f267" y="f251"/>
                  <a:pt x="f141" y="f88"/>
                  <a:pt x="f181" y="f89"/>
                </a:cubicBezTo>
                <a:cubicBezTo>
                  <a:pt x="f181" y="f253"/>
                  <a:pt x="f141" y="f248"/>
                  <a:pt x="f141" y="f246"/>
                </a:cubicBezTo>
                <a:cubicBezTo>
                  <a:pt x="f268" y="f246"/>
                  <a:pt x="f268" y="f246"/>
                  <a:pt x="f268" y="f246"/>
                </a:cubicBezTo>
                <a:cubicBezTo>
                  <a:pt x="f268" y="f89"/>
                  <a:pt x="f268" y="f87"/>
                  <a:pt x="f268" y="f192"/>
                </a:cubicBezTo>
                <a:close/>
                <a:moveTo>
                  <a:pt x="f34" y="f88"/>
                </a:moveTo>
                <a:cubicBezTo>
                  <a:pt x="f34" y="f87"/>
                  <a:pt x="f259" y="f251"/>
                  <a:pt x="f259" y="f230"/>
                </a:cubicBezTo>
                <a:cubicBezTo>
                  <a:pt x="f149" y="f251"/>
                  <a:pt x="f236" y="f87"/>
                  <a:pt x="f236" y="f88"/>
                </a:cubicBezTo>
                <a:cubicBezTo>
                  <a:pt x="f236" y="f89"/>
                  <a:pt x="f149" y="f253"/>
                  <a:pt x="f259" y="f246"/>
                </a:cubicBezTo>
                <a:cubicBezTo>
                  <a:pt x="f259" y="f253"/>
                  <a:pt x="f34" y="f89"/>
                  <a:pt x="f34" y="f88"/>
                </a:cubicBezTo>
                <a:close/>
                <a:moveTo>
                  <a:pt x="f212" y="f230"/>
                </a:moveTo>
                <a:cubicBezTo>
                  <a:pt x="f212" y="f87"/>
                  <a:pt x="f212" y="f89"/>
                  <a:pt x="f212" y="f246"/>
                </a:cubicBezTo>
                <a:cubicBezTo>
                  <a:pt x="f269" y="f253"/>
                  <a:pt x="f269" y="f251"/>
                  <a:pt x="f212" y="f230"/>
                </a:cubicBezTo>
                <a:close/>
                <a:moveTo>
                  <a:pt x="f260" y="f192"/>
                </a:moveTo>
                <a:cubicBezTo>
                  <a:pt x="f22" y="f87"/>
                  <a:pt x="f140" y="f248"/>
                  <a:pt x="f260" y="f246"/>
                </a:cubicBezTo>
                <a:cubicBezTo>
                  <a:pt x="f260" y="f89"/>
                  <a:pt x="f260" y="f87"/>
                  <a:pt x="f260" y="f192"/>
                </a:cubicBezTo>
                <a:close/>
                <a:moveTo>
                  <a:pt x="f18" y="f192"/>
                </a:moveTo>
                <a:cubicBezTo>
                  <a:pt x="f272" y="f87"/>
                  <a:pt x="f272" y="f253"/>
                  <a:pt x="f18" y="f246"/>
                </a:cubicBezTo>
                <a:cubicBezTo>
                  <a:pt x="f18" y="f89"/>
                  <a:pt x="f18" y="f87"/>
                  <a:pt x="f18" y="f192"/>
                </a:cubicBezTo>
                <a:close/>
                <a:moveTo>
                  <a:pt x="f218" y="f191"/>
                </a:moveTo>
                <a:cubicBezTo>
                  <a:pt x="f228" y="f192"/>
                  <a:pt x="f62" y="f230"/>
                  <a:pt x="f62" y="f86"/>
                </a:cubicBezTo>
                <a:cubicBezTo>
                  <a:pt x="f132" y="f230"/>
                  <a:pt x="f227" y="f192"/>
                  <a:pt x="f227" y="f191"/>
                </a:cubicBezTo>
                <a:cubicBezTo>
                  <a:pt x="f227" y="f85"/>
                  <a:pt x="f132" y="f256"/>
                  <a:pt x="f62" y="f187"/>
                </a:cubicBezTo>
                <a:cubicBezTo>
                  <a:pt x="f62" y="f256"/>
                  <a:pt x="f228" y="f85"/>
                  <a:pt x="f218" y="f191"/>
                </a:cubicBezTo>
                <a:close/>
                <a:moveTo>
                  <a:pt x="f182" y="f91"/>
                </a:moveTo>
                <a:cubicBezTo>
                  <a:pt x="f182" y="f273"/>
                  <a:pt x="f182" y="f119"/>
                  <a:pt x="f182" y="f90"/>
                </a:cubicBezTo>
                <a:cubicBezTo>
                  <a:pt x="f37" y="f90"/>
                  <a:pt x="f37" y="f90"/>
                  <a:pt x="f37" y="f90"/>
                </a:cubicBezTo>
                <a:cubicBezTo>
                  <a:pt x="f36" y="f274"/>
                  <a:pt x="f36" y="f119"/>
                  <a:pt x="f35" y="f273"/>
                </a:cubicBezTo>
                <a:cubicBezTo>
                  <a:pt x="f35" y="f119"/>
                  <a:pt x="f268" y="f274"/>
                  <a:pt x="f141" y="f274"/>
                </a:cubicBezTo>
                <a:cubicBezTo>
                  <a:pt x="f141" y="f119"/>
                  <a:pt x="f181" y="f273"/>
                  <a:pt x="f181" y="f91"/>
                </a:cubicBezTo>
                <a:cubicBezTo>
                  <a:pt x="f268" y="f91"/>
                  <a:pt x="f36" y="f91"/>
                  <a:pt x="f182" y="f91"/>
                </a:cubicBezTo>
                <a:close/>
                <a:moveTo>
                  <a:pt x="f177" y="f57"/>
                </a:moveTo>
                <a:cubicBezTo>
                  <a:pt x="f177" y="f177"/>
                  <a:pt x="f177" y="f55"/>
                  <a:pt x="f177" y="f54"/>
                </a:cubicBezTo>
                <a:cubicBezTo>
                  <a:pt x="f145" y="f54"/>
                  <a:pt x="f54" y="f54"/>
                  <a:pt x="f53" y="f145"/>
                </a:cubicBezTo>
                <a:cubicBezTo>
                  <a:pt x="f53" y="f56"/>
                  <a:pt x="f53" y="f148"/>
                  <a:pt x="f177" y="f57"/>
                </a:cubicBezTo>
                <a:close/>
                <a:moveTo>
                  <a:pt x="f218" y="f228"/>
                </a:moveTo>
                <a:cubicBezTo>
                  <a:pt x="f227" y="f132"/>
                  <a:pt x="f227" y="f218"/>
                  <a:pt x="f227" y="f184"/>
                </a:cubicBezTo>
                <a:cubicBezTo>
                  <a:pt x="f227" y="f61"/>
                  <a:pt x="f132" y="f167"/>
                  <a:pt x="f62" y="f60"/>
                </a:cubicBezTo>
                <a:cubicBezTo>
                  <a:pt x="f62" y="f61"/>
                  <a:pt x="f228" y="f14"/>
                  <a:pt x="f218" y="f228"/>
                </a:cubicBezTo>
                <a:close/>
                <a:moveTo>
                  <a:pt x="f244" y="f187"/>
                </a:moveTo>
                <a:cubicBezTo>
                  <a:pt x="f244" y="f256"/>
                  <a:pt x="f139" y="f85"/>
                  <a:pt x="f143" y="f191"/>
                </a:cubicBezTo>
                <a:cubicBezTo>
                  <a:pt x="f143" y="f85"/>
                  <a:pt x="f42" y="f256"/>
                  <a:pt x="f42" y="f187"/>
                </a:cubicBezTo>
                <a:cubicBezTo>
                  <a:pt x="f42" y="f188"/>
                  <a:pt x="f143" y="f84"/>
                  <a:pt x="f143" y="f263"/>
                </a:cubicBezTo>
                <a:cubicBezTo>
                  <a:pt x="f139" y="f84"/>
                  <a:pt x="f244" y="f264"/>
                  <a:pt x="f244" y="f187"/>
                </a:cubicBezTo>
                <a:close/>
                <a:moveTo>
                  <a:pt x="f122" y="f70"/>
                </a:moveTo>
                <a:cubicBezTo>
                  <a:pt x="f175" y="f232"/>
                  <a:pt x="f175" y="f71"/>
                  <a:pt x="f275" y="f71"/>
                </a:cubicBezTo>
                <a:cubicBezTo>
                  <a:pt x="f174" y="f71"/>
                  <a:pt x="f217" y="f71"/>
                  <a:pt x="f75" y="f71"/>
                </a:cubicBezTo>
                <a:cubicBezTo>
                  <a:pt x="f75" y="f233"/>
                  <a:pt x="f75" y="f232"/>
                  <a:pt x="f276" y="f70"/>
                </a:cubicBezTo>
                <a:cubicBezTo>
                  <a:pt x="f74" y="f70"/>
                  <a:pt x="f174" y="f70"/>
                  <a:pt x="f122" y="f70"/>
                </a:cubicBezTo>
                <a:close/>
                <a:moveTo>
                  <a:pt x="f178" y="f57"/>
                </a:moveTo>
                <a:cubicBezTo>
                  <a:pt x="f179" y="f57"/>
                  <a:pt x="f229" y="f57"/>
                  <a:pt x="f136" y="f57"/>
                </a:cubicBezTo>
                <a:cubicBezTo>
                  <a:pt x="f136" y="f177"/>
                  <a:pt x="f136" y="f55"/>
                  <a:pt x="f136" y="f145"/>
                </a:cubicBezTo>
                <a:cubicBezTo>
                  <a:pt x="f50" y="f54"/>
                  <a:pt x="f50" y="f54"/>
                  <a:pt x="f178" y="f57"/>
                </a:cubicBezTo>
                <a:close/>
                <a:moveTo>
                  <a:pt x="f130" y="f61"/>
                </a:moveTo>
                <a:cubicBezTo>
                  <a:pt x="f195" y="f61"/>
                  <a:pt x="f254" y="f61"/>
                  <a:pt x="f194" y="f61"/>
                </a:cubicBezTo>
                <a:cubicBezTo>
                  <a:pt x="f194" y="f60"/>
                  <a:pt x="f194" y="f59"/>
                  <a:pt x="f194" y="f2"/>
                </a:cubicBezTo>
                <a:cubicBezTo>
                  <a:pt x="f68" y="f2"/>
                  <a:pt x="f195" y="f2"/>
                  <a:pt x="f196" y="f169"/>
                </a:cubicBezTo>
                <a:cubicBezTo>
                  <a:pt x="f130" y="f59"/>
                  <a:pt x="f130" y="f60"/>
                  <a:pt x="f130" y="f61"/>
                </a:cubicBezTo>
                <a:close/>
                <a:moveTo>
                  <a:pt x="f75" y="f239"/>
                </a:moveTo>
                <a:cubicBezTo>
                  <a:pt x="f276" y="f93"/>
                  <a:pt x="f75" y="f92"/>
                  <a:pt x="f174" y="f92"/>
                </a:cubicBezTo>
                <a:cubicBezTo>
                  <a:pt x="f275" y="f92"/>
                  <a:pt x="f275" y="f238"/>
                  <a:pt x="f175" y="f238"/>
                </a:cubicBezTo>
                <a:cubicBezTo>
                  <a:pt x="f275" y="f241"/>
                  <a:pt x="f74" y="f94"/>
                  <a:pt x="f75" y="f239"/>
                </a:cubicBezTo>
                <a:close/>
                <a:moveTo>
                  <a:pt x="f33" y="f227"/>
                </a:moveTo>
                <a:cubicBezTo>
                  <a:pt x="f33" y="f227"/>
                  <a:pt x="f223" y="f227"/>
                  <a:pt x="f223" y="f227"/>
                </a:cubicBezTo>
                <a:cubicBezTo>
                  <a:pt x="f223" y="f63"/>
                  <a:pt x="f223" y="f162"/>
                  <a:pt x="f223" y="f161"/>
                </a:cubicBezTo>
                <a:cubicBezTo>
                  <a:pt x="f223" y="f161"/>
                  <a:pt x="f223" y="f64"/>
                  <a:pt x="f223" y="f64"/>
                </a:cubicBezTo>
                <a:cubicBezTo>
                  <a:pt x="f33" y="f64"/>
                  <a:pt x="f225" y="f64"/>
                  <a:pt x="f225" y="f64"/>
                </a:cubicBezTo>
                <a:cubicBezTo>
                  <a:pt x="f225" y="f162"/>
                  <a:pt x="f236" y="f63"/>
                  <a:pt x="f33" y="f227"/>
                </a:cubicBezTo>
                <a:close/>
                <a:moveTo>
                  <a:pt x="f218" y="f206"/>
                </a:moveTo>
                <a:cubicBezTo>
                  <a:pt x="f228" y="f205"/>
                  <a:pt x="f228" y="f204"/>
                  <a:pt x="f62" y="f24"/>
                </a:cubicBezTo>
                <a:cubicBezTo>
                  <a:pt x="f132" y="f242"/>
                  <a:pt x="f227" y="f204"/>
                  <a:pt x="f227" y="f277"/>
                </a:cubicBezTo>
                <a:cubicBezTo>
                  <a:pt x="f227" y="f23"/>
                  <a:pt x="f227" y="f260"/>
                  <a:pt x="f218" y="f206"/>
                </a:cubicBezTo>
                <a:close/>
                <a:moveTo>
                  <a:pt x="f228" y="f200"/>
                </a:moveTo>
                <a:cubicBezTo>
                  <a:pt x="f146" y="f73"/>
                  <a:pt x="f227" y="f170"/>
                  <a:pt x="f227" y="f72"/>
                </a:cubicBezTo>
                <a:cubicBezTo>
                  <a:pt x="f227" y="f123"/>
                  <a:pt x="f132" y="f125"/>
                  <a:pt x="f228" y="f123"/>
                </a:cubicBezTo>
                <a:cubicBezTo>
                  <a:pt x="f228" y="f72"/>
                  <a:pt x="f228" y="f170"/>
                  <a:pt x="f228" y="f200"/>
                </a:cubicBezTo>
                <a:close/>
                <a:moveTo>
                  <a:pt x="f228" y="f199"/>
                </a:moveTo>
                <a:cubicBezTo>
                  <a:pt x="f228" y="f97"/>
                  <a:pt x="f228" y="f98"/>
                  <a:pt x="f228" y="f99"/>
                </a:cubicBezTo>
                <a:cubicBezTo>
                  <a:pt x="f146" y="f101"/>
                  <a:pt x="f227" y="f185"/>
                  <a:pt x="f227" y="f258"/>
                </a:cubicBezTo>
                <a:cubicBezTo>
                  <a:pt x="f227" y="f261"/>
                  <a:pt x="f227" y="f115"/>
                  <a:pt x="f228" y="f199"/>
                </a:cubicBezTo>
                <a:close/>
                <a:moveTo>
                  <a:pt x="f221" y="f115"/>
                </a:moveTo>
                <a:cubicBezTo>
                  <a:pt x="f223" y="f115"/>
                  <a:pt x="f223" y="f115"/>
                  <a:pt x="f33" y="f115"/>
                </a:cubicBezTo>
                <a:cubicBezTo>
                  <a:pt x="f33" y="f117"/>
                  <a:pt x="f225" y="f96"/>
                  <a:pt x="f225" y="f109"/>
                </a:cubicBezTo>
                <a:cubicBezTo>
                  <a:pt x="f225" y="f109"/>
                  <a:pt x="f33" y="f278"/>
                  <a:pt x="f223" y="f114"/>
                </a:cubicBezTo>
                <a:cubicBezTo>
                  <a:pt x="f223" y="f114"/>
                  <a:pt x="f221" y="f114"/>
                  <a:pt x="f221" y="f278"/>
                </a:cubicBezTo>
                <a:cubicBezTo>
                  <a:pt x="f221" y="f109"/>
                  <a:pt x="f221" y="f96"/>
                  <a:pt x="f221" y="f115"/>
                </a:cubicBezTo>
                <a:close/>
                <a:moveTo>
                  <a:pt x="f260" y="f32"/>
                </a:moveTo>
                <a:cubicBezTo>
                  <a:pt x="f140" y="f6"/>
                  <a:pt x="f140" y="f78"/>
                  <a:pt x="f260" y="f168"/>
                </a:cubicBezTo>
                <a:cubicBezTo>
                  <a:pt x="f260" y="f78"/>
                  <a:pt x="f260" y="f6"/>
                  <a:pt x="f260" y="f32"/>
                </a:cubicBezTo>
                <a:close/>
                <a:moveTo>
                  <a:pt x="f18" y="f168"/>
                </a:moveTo>
                <a:cubicBezTo>
                  <a:pt x="f18" y="f78"/>
                  <a:pt x="f18" y="f6"/>
                  <a:pt x="f18" y="f32"/>
                </a:cubicBezTo>
                <a:cubicBezTo>
                  <a:pt x="f272" y="f21"/>
                  <a:pt x="f272" y="f165"/>
                  <a:pt x="f18" y="f168"/>
                </a:cubicBezTo>
                <a:close/>
                <a:moveTo>
                  <a:pt x="f177" y="f266"/>
                </a:moveTo>
                <a:cubicBezTo>
                  <a:pt x="f53" y="f266"/>
                  <a:pt x="f53" y="f266"/>
                  <a:pt x="f172" y="f92"/>
                </a:cubicBezTo>
                <a:cubicBezTo>
                  <a:pt x="f54" y="f92"/>
                  <a:pt x="f145" y="f92"/>
                  <a:pt x="f177" y="f92"/>
                </a:cubicBezTo>
                <a:cubicBezTo>
                  <a:pt x="f177" y="f110"/>
                  <a:pt x="f177" y="f265"/>
                  <a:pt x="f177" y="f266"/>
                </a:cubicBezTo>
                <a:close/>
                <a:moveTo>
                  <a:pt x="f144" y="f168"/>
                </a:moveTo>
                <a:cubicBezTo>
                  <a:pt x="f138" y="f165"/>
                  <a:pt x="f138" y="f21"/>
                  <a:pt x="f144" y="f32"/>
                </a:cubicBezTo>
                <a:cubicBezTo>
                  <a:pt x="f144" y="f6"/>
                  <a:pt x="f144" y="f78"/>
                  <a:pt x="f144" y="f168"/>
                </a:cubicBezTo>
                <a:close/>
                <a:moveTo>
                  <a:pt x="f40" y="f32"/>
                </a:moveTo>
                <a:cubicBezTo>
                  <a:pt x="f38" y="f21"/>
                  <a:pt x="f183" y="f166"/>
                  <a:pt x="f40" y="f168"/>
                </a:cubicBezTo>
                <a:cubicBezTo>
                  <a:pt x="f40" y="f78"/>
                  <a:pt x="f40" y="f6"/>
                  <a:pt x="f40" y="f32"/>
                </a:cubicBezTo>
                <a:close/>
                <a:moveTo>
                  <a:pt x="f268" y="f208"/>
                </a:moveTo>
                <a:cubicBezTo>
                  <a:pt x="f268" y="f78"/>
                  <a:pt x="f268" y="f6"/>
                  <a:pt x="f268" y="f32"/>
                </a:cubicBezTo>
                <a:cubicBezTo>
                  <a:pt x="f181" y="f21"/>
                  <a:pt x="f267" y="f78"/>
                  <a:pt x="f268" y="f208"/>
                </a:cubicBezTo>
                <a:close/>
                <a:moveTo>
                  <a:pt x="f29" y="f227"/>
                </a:moveTo>
                <a:cubicBezTo>
                  <a:pt x="f29" y="f227"/>
                  <a:pt x="f29" y="f227"/>
                  <a:pt x="f28" y="f146"/>
                </a:cubicBezTo>
                <a:cubicBezTo>
                  <a:pt x="f28" y="f63"/>
                  <a:pt x="f28" y="f279"/>
                  <a:pt x="f28" y="f64"/>
                </a:cubicBezTo>
                <a:cubicBezTo>
                  <a:pt x="f29" y="f64"/>
                  <a:pt x="f29" y="f64"/>
                  <a:pt x="f29" y="f64"/>
                </a:cubicBezTo>
                <a:cubicBezTo>
                  <a:pt x="f29" y="f279"/>
                  <a:pt x="f29" y="f63"/>
                  <a:pt x="f29" y="f227"/>
                </a:cubicBezTo>
                <a:close/>
                <a:moveTo>
                  <a:pt x="f34" y="f189"/>
                </a:moveTo>
                <a:cubicBezTo>
                  <a:pt x="f34" y="f256"/>
                  <a:pt x="f34" y="f188"/>
                  <a:pt x="f34" y="f84"/>
                </a:cubicBezTo>
                <a:cubicBezTo>
                  <a:pt x="f34" y="f84"/>
                  <a:pt x="f259" y="f263"/>
                  <a:pt x="f259" y="f263"/>
                </a:cubicBezTo>
                <a:cubicBezTo>
                  <a:pt x="f149" y="f263"/>
                  <a:pt x="f149" y="f263"/>
                  <a:pt x="f149" y="f263"/>
                </a:cubicBezTo>
                <a:cubicBezTo>
                  <a:pt x="f236" y="f84"/>
                  <a:pt x="f236" y="f85"/>
                  <a:pt x="f34" y="f189"/>
                </a:cubicBezTo>
                <a:close/>
                <a:moveTo>
                  <a:pt x="f48" y="f54"/>
                </a:moveTo>
                <a:cubicBezTo>
                  <a:pt x="f46" y="f57"/>
                  <a:pt x="f46" y="f57"/>
                  <a:pt x="f49" y="f57"/>
                </a:cubicBezTo>
                <a:cubicBezTo>
                  <a:pt x="f49" y="f177"/>
                  <a:pt x="f49" y="f55"/>
                  <a:pt x="f49" y="f54"/>
                </a:cubicBezTo>
                <a:cubicBezTo>
                  <a:pt x="f210" y="f54"/>
                  <a:pt x="f47" y="f54"/>
                  <a:pt x="f48" y="f54"/>
                </a:cubicBezTo>
                <a:close/>
                <a:moveTo>
                  <a:pt x="f203" y="f94"/>
                </a:moveTo>
                <a:cubicBezTo>
                  <a:pt x="f202" y="f94"/>
                  <a:pt x="f128" y="f94"/>
                  <a:pt x="f201" y="f94"/>
                </a:cubicBezTo>
                <a:cubicBezTo>
                  <a:pt x="f201" y="f241"/>
                  <a:pt x="f201" y="f238"/>
                  <a:pt x="f201" y="f92"/>
                </a:cubicBezTo>
                <a:cubicBezTo>
                  <a:pt x="f128" y="f92"/>
                  <a:pt x="f202" y="f92"/>
                  <a:pt x="f203" y="f92"/>
                </a:cubicBezTo>
                <a:cubicBezTo>
                  <a:pt x="f203" y="f238"/>
                  <a:pt x="f203" y="f241"/>
                  <a:pt x="f203" y="f94"/>
                </a:cubicBezTo>
                <a:close/>
                <a:moveTo>
                  <a:pt x="f136" y="f68"/>
                </a:moveTo>
                <a:cubicBezTo>
                  <a:pt x="f136" y="f130"/>
                  <a:pt x="f136" y="f196"/>
                  <a:pt x="f136" y="f197"/>
                </a:cubicBezTo>
                <a:cubicBezTo>
                  <a:pt x="f51" y="f197"/>
                  <a:pt x="f179" y="f197"/>
                  <a:pt x="f178" y="f197"/>
                </a:cubicBezTo>
                <a:cubicBezTo>
                  <a:pt x="f178" y="f196"/>
                  <a:pt x="f178" y="f130"/>
                  <a:pt x="f178" y="f68"/>
                </a:cubicBezTo>
                <a:cubicBezTo>
                  <a:pt x="f179" y="f68"/>
                  <a:pt x="f51" y="f68"/>
                  <a:pt x="f136" y="f68"/>
                </a:cubicBezTo>
                <a:close/>
                <a:moveTo>
                  <a:pt x="f177" y="f68"/>
                </a:moveTo>
                <a:cubicBezTo>
                  <a:pt x="f177" y="f195"/>
                  <a:pt x="f177" y="f196"/>
                  <a:pt x="f177" y="f197"/>
                </a:cubicBezTo>
                <a:cubicBezTo>
                  <a:pt x="f145" y="f197"/>
                  <a:pt x="f54" y="f197"/>
                  <a:pt x="f53" y="f197"/>
                </a:cubicBezTo>
                <a:cubicBezTo>
                  <a:pt x="f53" y="f196"/>
                  <a:pt x="f53" y="f195"/>
                  <a:pt x="f53" y="f68"/>
                </a:cubicBezTo>
                <a:cubicBezTo>
                  <a:pt x="f54" y="f68"/>
                  <a:pt x="f145" y="f68"/>
                  <a:pt x="f177" y="f68"/>
                </a:cubicBezTo>
                <a:close/>
                <a:moveTo>
                  <a:pt x="f201" y="f70"/>
                </a:moveTo>
                <a:cubicBezTo>
                  <a:pt x="f128" y="f70"/>
                  <a:pt x="f202" y="f70"/>
                  <a:pt x="f203" y="f201"/>
                </a:cubicBezTo>
                <a:cubicBezTo>
                  <a:pt x="f203" y="f201"/>
                  <a:pt x="f203" y="f233"/>
                  <a:pt x="f252" y="f71"/>
                </a:cubicBezTo>
                <a:cubicBezTo>
                  <a:pt x="f202" y="f71"/>
                  <a:pt x="f128" y="f71"/>
                  <a:pt x="f70" y="f71"/>
                </a:cubicBezTo>
                <a:cubicBezTo>
                  <a:pt x="f201" y="f233"/>
                  <a:pt x="f201" y="f232"/>
                  <a:pt x="f201" y="f70"/>
                </a:cubicBezTo>
                <a:close/>
                <a:moveTo>
                  <a:pt x="f149" y="f208"/>
                </a:moveTo>
                <a:cubicBezTo>
                  <a:pt x="f259" y="f168"/>
                  <a:pt x="f259" y="f168"/>
                  <a:pt x="f34" y="f168"/>
                </a:cubicBezTo>
                <a:cubicBezTo>
                  <a:pt x="f34" y="f78"/>
                  <a:pt x="f34" y="f176"/>
                  <a:pt x="f34" y="f21"/>
                </a:cubicBezTo>
                <a:cubicBezTo>
                  <a:pt x="f34" y="f25"/>
                  <a:pt x="f149" y="f25"/>
                  <a:pt x="f149" y="f32"/>
                </a:cubicBezTo>
                <a:cubicBezTo>
                  <a:pt x="f149" y="f21"/>
                  <a:pt x="f236" y="f176"/>
                  <a:pt x="f236" y="f78"/>
                </a:cubicBezTo>
                <a:cubicBezTo>
                  <a:pt x="f236" y="f166"/>
                  <a:pt x="f149" y="f168"/>
                  <a:pt x="f149" y="f208"/>
                </a:cubicBezTo>
                <a:close/>
                <a:moveTo>
                  <a:pt x="f29" y="f208"/>
                </a:moveTo>
                <a:cubicBezTo>
                  <a:pt x="f219" y="f78"/>
                  <a:pt x="f269" y="f21"/>
                  <a:pt x="f29" y="f32"/>
                </a:cubicBezTo>
                <a:cubicBezTo>
                  <a:pt x="f29" y="f6"/>
                  <a:pt x="f29" y="f78"/>
                  <a:pt x="f29" y="f208"/>
                </a:cubicBezTo>
                <a:close/>
                <a:moveTo>
                  <a:pt x="f28" y="f167"/>
                </a:moveTo>
                <a:cubicBezTo>
                  <a:pt x="f29" y="f167"/>
                  <a:pt x="f29" y="f167"/>
                  <a:pt x="f29" y="f167"/>
                </a:cubicBezTo>
                <a:cubicBezTo>
                  <a:pt x="f29" y="f59"/>
                  <a:pt x="f29" y="f13"/>
                  <a:pt x="f29" y="f280"/>
                </a:cubicBezTo>
                <a:cubicBezTo>
                  <a:pt x="f29" y="f280"/>
                  <a:pt x="f29" y="f280"/>
                  <a:pt x="f28" y="f280"/>
                </a:cubicBezTo>
                <a:cubicBezTo>
                  <a:pt x="f28" y="f13"/>
                  <a:pt x="f28" y="f59"/>
                  <a:pt x="f28" y="f167"/>
                </a:cubicBezTo>
                <a:close/>
                <a:moveTo>
                  <a:pt x="f212" y="f189"/>
                </a:moveTo>
                <a:cubicBezTo>
                  <a:pt x="f269" y="f256"/>
                  <a:pt x="f269" y="f84"/>
                  <a:pt x="f212" y="f263"/>
                </a:cubicBezTo>
                <a:cubicBezTo>
                  <a:pt x="f212" y="f264"/>
                  <a:pt x="f212" y="f256"/>
                  <a:pt x="f212" y="f189"/>
                </a:cubicBezTo>
                <a:close/>
                <a:moveTo>
                  <a:pt x="f29" y="f152"/>
                </a:moveTo>
                <a:cubicBezTo>
                  <a:pt x="f29" y="f152"/>
                  <a:pt x="f29" y="f152"/>
                  <a:pt x="f28" y="f152"/>
                </a:cubicBezTo>
                <a:cubicBezTo>
                  <a:pt x="f28" y="f54"/>
                  <a:pt x="f28" y="f55"/>
                  <a:pt x="f28" y="f57"/>
                </a:cubicBezTo>
                <a:cubicBezTo>
                  <a:pt x="f29" y="f57"/>
                  <a:pt x="f29" y="f57"/>
                  <a:pt x="f29" y="f57"/>
                </a:cubicBezTo>
                <a:cubicBezTo>
                  <a:pt x="f29" y="f55"/>
                  <a:pt x="f29" y="f172"/>
                  <a:pt x="f29" y="f152"/>
                </a:cubicBezTo>
                <a:close/>
                <a:moveTo>
                  <a:pt x="f260" y="f189"/>
                </a:moveTo>
                <a:cubicBezTo>
                  <a:pt x="f260" y="f256"/>
                  <a:pt x="f260" y="f264"/>
                  <a:pt x="f260" y="f262"/>
                </a:cubicBezTo>
                <a:cubicBezTo>
                  <a:pt x="f140" y="f264"/>
                  <a:pt x="f140" y="f256"/>
                  <a:pt x="f260" y="f189"/>
                </a:cubicBezTo>
                <a:close/>
                <a:moveTo>
                  <a:pt x="f136" y="f266"/>
                </a:moveTo>
                <a:cubicBezTo>
                  <a:pt x="f178" y="f91"/>
                  <a:pt x="f50" y="f266"/>
                  <a:pt x="f178" y="f92"/>
                </a:cubicBezTo>
                <a:cubicBezTo>
                  <a:pt x="f179" y="f92"/>
                  <a:pt x="f51" y="f92"/>
                  <a:pt x="f136" y="f92"/>
                </a:cubicBezTo>
                <a:cubicBezTo>
                  <a:pt x="f136" y="f110"/>
                  <a:pt x="f136" y="f265"/>
                  <a:pt x="f136" y="f266"/>
                </a:cubicBezTo>
                <a:close/>
                <a:moveTo>
                  <a:pt x="f281" y="f94"/>
                </a:moveTo>
                <a:cubicBezTo>
                  <a:pt x="f194" y="f238"/>
                  <a:pt x="f194" y="f93"/>
                  <a:pt x="f254" y="f92"/>
                </a:cubicBezTo>
                <a:cubicBezTo>
                  <a:pt x="f68" y="f92"/>
                  <a:pt x="f195" y="f92"/>
                  <a:pt x="f130" y="f93"/>
                </a:cubicBezTo>
                <a:cubicBezTo>
                  <a:pt x="f130" y="f93"/>
                  <a:pt x="f130" y="f241"/>
                  <a:pt x="f196" y="f94"/>
                </a:cubicBezTo>
                <a:cubicBezTo>
                  <a:pt x="f195" y="f94"/>
                  <a:pt x="f68" y="f94"/>
                  <a:pt x="f281" y="f94"/>
                </a:cubicBezTo>
                <a:close/>
                <a:moveTo>
                  <a:pt x="f147" y="f263"/>
                </a:moveTo>
                <a:cubicBezTo>
                  <a:pt x="f147" y="f263"/>
                  <a:pt x="f144" y="f263"/>
                  <a:pt x="f247" y="f263"/>
                </a:cubicBezTo>
                <a:cubicBezTo>
                  <a:pt x="f247" y="f264"/>
                  <a:pt x="f247" y="f187"/>
                  <a:pt x="f247" y="f85"/>
                </a:cubicBezTo>
                <a:cubicBezTo>
                  <a:pt x="f247" y="f191"/>
                  <a:pt x="f144" y="f191"/>
                  <a:pt x="f147" y="f191"/>
                </a:cubicBezTo>
                <a:cubicBezTo>
                  <a:pt x="f147" y="f191"/>
                  <a:pt x="f138" y="f85"/>
                  <a:pt x="f138" y="f85"/>
                </a:cubicBezTo>
                <a:cubicBezTo>
                  <a:pt x="f138" y="f187"/>
                  <a:pt x="f147" y="f264"/>
                  <a:pt x="f147" y="f263"/>
                </a:cubicBezTo>
                <a:close/>
                <a:moveTo>
                  <a:pt x="f282" y="f234"/>
                </a:moveTo>
                <a:cubicBezTo>
                  <a:pt x="f283" y="f234"/>
                  <a:pt x="f283" y="f234"/>
                  <a:pt x="f283" y="f234"/>
                </a:cubicBezTo>
                <a:cubicBezTo>
                  <a:pt x="f283" y="f94"/>
                  <a:pt x="f283" y="f93"/>
                  <a:pt x="f283" y="f110"/>
                </a:cubicBezTo>
                <a:cubicBezTo>
                  <a:pt x="f283" y="f110"/>
                  <a:pt x="f283" y="f110"/>
                  <a:pt x="f282" y="f110"/>
                </a:cubicBezTo>
                <a:cubicBezTo>
                  <a:pt x="f282" y="f93"/>
                  <a:pt x="f282" y="f94"/>
                  <a:pt x="f282" y="f234"/>
                </a:cubicBezTo>
                <a:close/>
                <a:moveTo>
                  <a:pt x="f40" y="f262"/>
                </a:moveTo>
                <a:cubicBezTo>
                  <a:pt x="f38" y="f264"/>
                  <a:pt x="f183" y="f85"/>
                  <a:pt x="f40" y="f191"/>
                </a:cubicBezTo>
                <a:cubicBezTo>
                  <a:pt x="f40" y="f256"/>
                  <a:pt x="f40" y="f264"/>
                  <a:pt x="f40" y="f262"/>
                </a:cubicBezTo>
                <a:close/>
                <a:moveTo>
                  <a:pt x="f268" y="f263"/>
                </a:moveTo>
                <a:cubicBezTo>
                  <a:pt x="f268" y="f263"/>
                  <a:pt x="f141" y="f263"/>
                  <a:pt x="f141" y="f263"/>
                </a:cubicBezTo>
                <a:cubicBezTo>
                  <a:pt x="f181" y="f264"/>
                  <a:pt x="f181" y="f187"/>
                  <a:pt x="f181" y="f85"/>
                </a:cubicBezTo>
                <a:cubicBezTo>
                  <a:pt x="f181" y="f85"/>
                  <a:pt x="f141" y="f191"/>
                  <a:pt x="f141" y="f189"/>
                </a:cubicBezTo>
                <a:cubicBezTo>
                  <a:pt x="f268" y="f191"/>
                  <a:pt x="f268" y="f191"/>
                  <a:pt x="f268" y="f191"/>
                </a:cubicBezTo>
                <a:cubicBezTo>
                  <a:pt x="f268" y="f256"/>
                  <a:pt x="f268" y="f264"/>
                  <a:pt x="f268" y="f263"/>
                </a:cubicBezTo>
                <a:close/>
                <a:moveTo>
                  <a:pt x="f18" y="f191"/>
                </a:moveTo>
                <a:cubicBezTo>
                  <a:pt x="f18" y="f256"/>
                  <a:pt x="f18" y="f264"/>
                  <a:pt x="f18" y="f262"/>
                </a:cubicBezTo>
                <a:cubicBezTo>
                  <a:pt x="f272" y="f264"/>
                  <a:pt x="f272" y="f85"/>
                  <a:pt x="f18" y="f191"/>
                </a:cubicBezTo>
                <a:close/>
                <a:moveTo>
                  <a:pt x="f33" y="f280"/>
                </a:moveTo>
                <a:cubicBezTo>
                  <a:pt x="f33" y="f280"/>
                  <a:pt x="f33" y="f280"/>
                  <a:pt x="f223" y="f280"/>
                </a:cubicBezTo>
                <a:cubicBezTo>
                  <a:pt x="f223" y="f13"/>
                  <a:pt x="f223" y="f59"/>
                  <a:pt x="f223" y="f167"/>
                </a:cubicBezTo>
                <a:cubicBezTo>
                  <a:pt x="f33" y="f167"/>
                  <a:pt x="f33" y="f167"/>
                  <a:pt x="f33" y="f167"/>
                </a:cubicBezTo>
                <a:cubicBezTo>
                  <a:pt x="f33" y="f59"/>
                  <a:pt x="f33" y="f13"/>
                  <a:pt x="f33" y="f280"/>
                </a:cubicBezTo>
                <a:close/>
                <a:moveTo>
                  <a:pt x="f36" y="f235"/>
                </a:moveTo>
                <a:cubicBezTo>
                  <a:pt x="f37" y="f235"/>
                  <a:pt x="f37" y="f235"/>
                  <a:pt x="f37" y="f235"/>
                </a:cubicBezTo>
                <a:cubicBezTo>
                  <a:pt x="f37" y="f94"/>
                  <a:pt x="f37" y="f93"/>
                  <a:pt x="f37" y="f110"/>
                </a:cubicBezTo>
                <a:cubicBezTo>
                  <a:pt x="f37" y="f110"/>
                  <a:pt x="f37" y="f110"/>
                  <a:pt x="f36" y="f110"/>
                </a:cubicBezTo>
                <a:cubicBezTo>
                  <a:pt x="f36" y="f93"/>
                  <a:pt x="f36" y="f94"/>
                  <a:pt x="f36" y="f235"/>
                </a:cubicBezTo>
                <a:close/>
                <a:moveTo>
                  <a:pt x="f196" y="f70"/>
                </a:moveTo>
                <a:cubicBezTo>
                  <a:pt x="f130" y="f232"/>
                  <a:pt x="f130" y="f233"/>
                  <a:pt x="f130" y="f71"/>
                </a:cubicBezTo>
                <a:cubicBezTo>
                  <a:pt x="f195" y="f71"/>
                  <a:pt x="f254" y="f71"/>
                  <a:pt x="f254" y="f71"/>
                </a:cubicBezTo>
                <a:cubicBezTo>
                  <a:pt x="f194" y="f233"/>
                  <a:pt x="f194" y="f232"/>
                  <a:pt x="f194" y="f70"/>
                </a:cubicBezTo>
                <a:cubicBezTo>
                  <a:pt x="f68" y="f70"/>
                  <a:pt x="f195" y="f70"/>
                  <a:pt x="f196" y="f70"/>
                </a:cubicBezTo>
                <a:close/>
                <a:moveTo>
                  <a:pt x="f223" y="f57"/>
                </a:moveTo>
                <a:cubicBezTo>
                  <a:pt x="f33" y="f57"/>
                  <a:pt x="f33" y="f57"/>
                  <a:pt x="f33" y="f57"/>
                </a:cubicBezTo>
                <a:cubicBezTo>
                  <a:pt x="f33" y="f55"/>
                  <a:pt x="f33" y="f172"/>
                  <a:pt x="f33" y="f152"/>
                </a:cubicBezTo>
                <a:cubicBezTo>
                  <a:pt x="f33" y="f152"/>
                  <a:pt x="f33" y="f152"/>
                  <a:pt x="f223" y="f152"/>
                </a:cubicBezTo>
                <a:cubicBezTo>
                  <a:pt x="f223" y="f172"/>
                  <a:pt x="f223" y="f55"/>
                  <a:pt x="f223" y="f57"/>
                </a:cubicBezTo>
                <a:close/>
                <a:moveTo>
                  <a:pt x="f223" y="f52"/>
                </a:moveTo>
                <a:cubicBezTo>
                  <a:pt x="f33" y="f52"/>
                  <a:pt x="f33" y="f52"/>
                  <a:pt x="f225" y="f52"/>
                </a:cubicBezTo>
                <a:cubicBezTo>
                  <a:pt x="f225" y="f229"/>
                  <a:pt x="f225" y="f178"/>
                  <a:pt x="f225" y="f137"/>
                </a:cubicBezTo>
                <a:cubicBezTo>
                  <a:pt x="f33" y="f137"/>
                  <a:pt x="f33" y="f137"/>
                  <a:pt x="f223" y="f137"/>
                </a:cubicBezTo>
                <a:cubicBezTo>
                  <a:pt x="f223" y="f178"/>
                  <a:pt x="f223" y="f229"/>
                  <a:pt x="f223" y="f52"/>
                </a:cubicBezTo>
                <a:close/>
                <a:moveTo>
                  <a:pt x="f218" y="f120"/>
                </a:moveTo>
                <a:cubicBezTo>
                  <a:pt x="f227" y="f124"/>
                  <a:pt x="f227" y="f120"/>
                  <a:pt x="f227" y="f17"/>
                </a:cubicBezTo>
                <a:cubicBezTo>
                  <a:pt x="f227" y="f214"/>
                  <a:pt x="f132" y="f284"/>
                  <a:pt x="f62" y="f213"/>
                </a:cubicBezTo>
                <a:cubicBezTo>
                  <a:pt x="f62" y="f214"/>
                  <a:pt x="f228" y="f17"/>
                  <a:pt x="f218" y="f120"/>
                </a:cubicBezTo>
                <a:close/>
                <a:moveTo>
                  <a:pt x="f242" y="f115"/>
                </a:moveTo>
                <a:cubicBezTo>
                  <a:pt x="f243" y="f115"/>
                  <a:pt x="f28" y="f117"/>
                  <a:pt x="f28" y="f117"/>
                </a:cubicBezTo>
                <a:cubicBezTo>
                  <a:pt x="f28" y="f285"/>
                  <a:pt x="f28" y="f109"/>
                  <a:pt x="f28" y="f114"/>
                </a:cubicBezTo>
                <a:cubicBezTo>
                  <a:pt x="f243" y="f114"/>
                  <a:pt x="f243" y="f114"/>
                  <a:pt x="f24" y="f114"/>
                </a:cubicBezTo>
                <a:cubicBezTo>
                  <a:pt x="f24" y="f109"/>
                  <a:pt x="f242" y="f285"/>
                  <a:pt x="f242" y="f115"/>
                </a:cubicBezTo>
                <a:close/>
                <a:moveTo>
                  <a:pt x="f205" y="f83"/>
                </a:moveTo>
                <a:cubicBezTo>
                  <a:pt x="f205" y="f198"/>
                  <a:pt x="f205" y="f198"/>
                  <a:pt x="f205" y="f198"/>
                </a:cubicBezTo>
                <a:cubicBezTo>
                  <a:pt x="f205" y="f222"/>
                  <a:pt x="f205" y="f81"/>
                  <a:pt x="f205" y="f79"/>
                </a:cubicBezTo>
                <a:cubicBezTo>
                  <a:pt x="f205" y="f79"/>
                  <a:pt x="f205" y="f79"/>
                  <a:pt x="f205" y="f79"/>
                </a:cubicBezTo>
                <a:cubicBezTo>
                  <a:pt x="f205" y="f81"/>
                  <a:pt x="f205" y="f82"/>
                  <a:pt x="f205" y="f83"/>
                </a:cubicBezTo>
                <a:close/>
                <a:moveTo>
                  <a:pt x="f247" y="f285"/>
                </a:moveTo>
                <a:cubicBezTo>
                  <a:pt x="f42" y="f109"/>
                  <a:pt x="f143" y="f278"/>
                  <a:pt x="f143" y="f114"/>
                </a:cubicBezTo>
                <a:cubicBezTo>
                  <a:pt x="f139" y="f278"/>
                  <a:pt x="f244" y="f109"/>
                  <a:pt x="f244" y="f285"/>
                </a:cubicBezTo>
                <a:cubicBezTo>
                  <a:pt x="f244" y="f96"/>
                  <a:pt x="f139" y="f117"/>
                  <a:pt x="f143" y="f115"/>
                </a:cubicBezTo>
                <a:cubicBezTo>
                  <a:pt x="f143" y="f117"/>
                  <a:pt x="f42" y="f96"/>
                  <a:pt x="f247" y="f285"/>
                </a:cubicBezTo>
                <a:close/>
                <a:moveTo>
                  <a:pt x="f36" y="f198"/>
                </a:moveTo>
                <a:cubicBezTo>
                  <a:pt x="f37" y="f198"/>
                  <a:pt x="f37" y="f198"/>
                  <a:pt x="f37" y="f198"/>
                </a:cubicBezTo>
                <a:cubicBezTo>
                  <a:pt x="f37" y="f82"/>
                  <a:pt x="f37" y="f81"/>
                  <a:pt x="f37" y="f79"/>
                </a:cubicBezTo>
                <a:cubicBezTo>
                  <a:pt x="f37" y="f79"/>
                  <a:pt x="f37" y="f79"/>
                  <a:pt x="f36" y="f79"/>
                </a:cubicBezTo>
                <a:cubicBezTo>
                  <a:pt x="f36" y="f81"/>
                  <a:pt x="f36" y="f82"/>
                  <a:pt x="f36" y="f198"/>
                </a:cubicBezTo>
                <a:close/>
                <a:moveTo>
                  <a:pt x="f282" y="f198"/>
                </a:moveTo>
                <a:cubicBezTo>
                  <a:pt x="f283" y="f198"/>
                  <a:pt x="f283" y="f198"/>
                  <a:pt x="f283" y="f198"/>
                </a:cubicBezTo>
                <a:cubicBezTo>
                  <a:pt x="f283" y="f82"/>
                  <a:pt x="f283" y="f81"/>
                  <a:pt x="f283" y="f79"/>
                </a:cubicBezTo>
                <a:cubicBezTo>
                  <a:pt x="f283" y="f79"/>
                  <a:pt x="f283" y="f79"/>
                  <a:pt x="f282" y="f79"/>
                </a:cubicBezTo>
                <a:cubicBezTo>
                  <a:pt x="f282" y="f81"/>
                  <a:pt x="f282" y="f82"/>
                  <a:pt x="f282" y="f198"/>
                </a:cubicBezTo>
                <a:close/>
                <a:moveTo>
                  <a:pt x="f277" y="f110"/>
                </a:moveTo>
                <a:cubicBezTo>
                  <a:pt x="f205" y="f110"/>
                  <a:pt x="f205" y="f110"/>
                  <a:pt x="f205" y="f110"/>
                </a:cubicBezTo>
                <a:cubicBezTo>
                  <a:pt x="f205" y="f93"/>
                  <a:pt x="f205" y="f94"/>
                  <a:pt x="f205" y="f234"/>
                </a:cubicBezTo>
                <a:cubicBezTo>
                  <a:pt x="f205" y="f234"/>
                  <a:pt x="f205" y="f234"/>
                  <a:pt x="f277" y="f234"/>
                </a:cubicBezTo>
                <a:cubicBezTo>
                  <a:pt x="f277" y="f94"/>
                  <a:pt x="f277" y="f93"/>
                  <a:pt x="f277" y="f110"/>
                </a:cubicBezTo>
                <a:close/>
                <a:moveTo>
                  <a:pt x="f135" y="f234"/>
                </a:moveTo>
                <a:cubicBezTo>
                  <a:pt x="f107" y="f235"/>
                  <a:pt x="f107" y="f235"/>
                  <a:pt x="f107" y="f235"/>
                </a:cubicBezTo>
                <a:cubicBezTo>
                  <a:pt x="f107" y="f94"/>
                  <a:pt x="f107" y="f93"/>
                  <a:pt x="f107" y="f110"/>
                </a:cubicBezTo>
                <a:cubicBezTo>
                  <a:pt x="f107" y="f110"/>
                  <a:pt x="f107" y="f110"/>
                  <a:pt x="f135" y="f110"/>
                </a:cubicBezTo>
                <a:cubicBezTo>
                  <a:pt x="f135" y="f93"/>
                  <a:pt x="f135" y="f94"/>
                  <a:pt x="f135" y="f234"/>
                </a:cubicBezTo>
                <a:close/>
                <a:moveTo>
                  <a:pt x="f49" y="f266"/>
                </a:moveTo>
                <a:cubicBezTo>
                  <a:pt x="f210" y="f266"/>
                  <a:pt x="f48" y="f266"/>
                  <a:pt x="f48" y="f265"/>
                </a:cubicBezTo>
                <a:cubicBezTo>
                  <a:pt x="f46" y="f265"/>
                  <a:pt x="f46" y="f237"/>
                  <a:pt x="f48" y="f237"/>
                </a:cubicBezTo>
                <a:cubicBezTo>
                  <a:pt x="f48" y="f92"/>
                  <a:pt x="f210" y="f92"/>
                  <a:pt x="f49" y="f92"/>
                </a:cubicBezTo>
                <a:cubicBezTo>
                  <a:pt x="f49" y="f110"/>
                  <a:pt x="f49" y="f265"/>
                  <a:pt x="f49" y="f266"/>
                </a:cubicBezTo>
                <a:close/>
                <a:moveTo>
                  <a:pt x="f49" y="f67"/>
                </a:moveTo>
                <a:cubicBezTo>
                  <a:pt x="f47" y="f197"/>
                  <a:pt x="f48" y="f197"/>
                  <a:pt x="f46" y="f196"/>
                </a:cubicBezTo>
                <a:cubicBezTo>
                  <a:pt x="f46" y="f130"/>
                  <a:pt x="f48" y="f195"/>
                  <a:pt x="f47" y="f68"/>
                </a:cubicBezTo>
                <a:cubicBezTo>
                  <a:pt x="f47" y="f68"/>
                  <a:pt x="f210" y="f68"/>
                  <a:pt x="f49" y="f68"/>
                </a:cubicBezTo>
                <a:cubicBezTo>
                  <a:pt x="f49" y="f130"/>
                  <a:pt x="f49" y="f196"/>
                  <a:pt x="f49" y="f67"/>
                </a:cubicBezTo>
                <a:close/>
                <a:moveTo>
                  <a:pt x="f135" y="f198"/>
                </a:moveTo>
                <a:cubicBezTo>
                  <a:pt x="f107" y="f198"/>
                  <a:pt x="f107" y="f198"/>
                  <a:pt x="f107" y="f198"/>
                </a:cubicBezTo>
                <a:cubicBezTo>
                  <a:pt x="f107" y="f82"/>
                  <a:pt x="f107" y="f81"/>
                  <a:pt x="f107" y="f79"/>
                </a:cubicBezTo>
                <a:cubicBezTo>
                  <a:pt x="f107" y="f79"/>
                  <a:pt x="f107" y="f79"/>
                  <a:pt x="f135" y="f79"/>
                </a:cubicBezTo>
                <a:cubicBezTo>
                  <a:pt x="f135" y="f81"/>
                  <a:pt x="f135" y="f82"/>
                  <a:pt x="f135" y="f198"/>
                </a:cubicBezTo>
                <a:close/>
              </a:path>
            </a:pathLst>
          </a:cu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258;p42">
            <a:extLst>
              <a:ext uri="{FF2B5EF4-FFF2-40B4-BE49-F238E27FC236}">
                <a16:creationId xmlns:a16="http://schemas.microsoft.com/office/drawing/2014/main" id="{4EEA7324-31CE-48BB-9502-1F7826FC901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sp>
        <p:nvSpPr>
          <p:cNvPr id="3" name="Google Shape;2259;p42">
            <a:extLst>
              <a:ext uri="{FF2B5EF4-FFF2-40B4-BE49-F238E27FC236}">
                <a16:creationId xmlns:a16="http://schemas.microsoft.com/office/drawing/2014/main" id="{6D1BD5E9-C4FA-49E6-94E5-69C15FC2C31E}"/>
              </a:ext>
            </a:extLst>
          </p:cNvPr>
          <p:cNvSpPr/>
          <p:nvPr/>
        </p:nvSpPr>
        <p:spPr>
          <a:xfrm>
            <a:off x="2480456" y="3594094"/>
            <a:ext cx="174211" cy="279486"/>
          </a:xfrm>
          <a:custGeom>
            <a:gdLst>
              <a:gd name="f0" fmla="val w"/>
              <a:gd name="f1" fmla="val h"/>
              <a:gd name="f2" fmla="val 0"/>
              <a:gd name="f3" fmla="val 15845"/>
              <a:gd name="f4" fmla="val 25419"/>
              <a:gd name="f5" fmla="val 7205"/>
              <a:gd name="f6" fmla="val 6238"/>
              <a:gd name="f7" fmla="val 5137"/>
              <a:gd name="f8" fmla="val 167"/>
              <a:gd name="f9" fmla="val 3970"/>
              <a:gd name="f10" fmla="val 434"/>
              <a:gd name="f11" fmla="val 2802"/>
              <a:gd name="f12" fmla="val 701"/>
              <a:gd name="f13" fmla="val 1535"/>
              <a:gd name="f14" fmla="val 1134"/>
              <a:gd name="f15" fmla="val 1668"/>
              <a:gd name="f16" fmla="val 5070"/>
              <a:gd name="f17" fmla="val 1501"/>
              <a:gd name="f18" fmla="val 4337"/>
              <a:gd name="f19" fmla="val 2735"/>
              <a:gd name="f20" fmla="val 3770"/>
              <a:gd name="f21" fmla="val 3936"/>
              <a:gd name="f22" fmla="val 3403"/>
              <a:gd name="f23" fmla="val 5104"/>
              <a:gd name="f24" fmla="val 3036"/>
              <a:gd name="f25" fmla="val 2869"/>
              <a:gd name="f26" fmla="val 7272"/>
              <a:gd name="f27" fmla="val 8773"/>
              <a:gd name="f28" fmla="val 9974"/>
              <a:gd name="f29" fmla="val 3269"/>
              <a:gd name="f30" fmla="val 10908"/>
              <a:gd name="f31" fmla="val 4103"/>
              <a:gd name="f32" fmla="val 11842"/>
              <a:gd name="f33" fmla="val 4937"/>
              <a:gd name="f34" fmla="val 12309"/>
              <a:gd name="f35" fmla="val 6038"/>
              <a:gd name="f36" fmla="val 7339"/>
              <a:gd name="f37" fmla="val 8173"/>
              <a:gd name="f38" fmla="val 12109"/>
              <a:gd name="f39" fmla="val 9007"/>
              <a:gd name="f40" fmla="val 11675"/>
              <a:gd name="f41" fmla="val 9841"/>
              <a:gd name="f42" fmla="val 11242"/>
              <a:gd name="f43" fmla="val 10674"/>
              <a:gd name="f44" fmla="val 10474"/>
              <a:gd name="f45" fmla="val 11709"/>
              <a:gd name="f46" fmla="val 9407"/>
              <a:gd name="f47" fmla="val 12909"/>
              <a:gd name="f48" fmla="val 8840"/>
              <a:gd name="f49" fmla="val 13577"/>
              <a:gd name="f50" fmla="val 7439"/>
              <a:gd name="f51" fmla="val 15011"/>
              <a:gd name="f52" fmla="val 5237"/>
              <a:gd name="f53" fmla="val 17246"/>
              <a:gd name="f54" fmla="val 3002"/>
              <a:gd name="f55" fmla="val 19481"/>
              <a:gd name="f56" fmla="val 1268"/>
              <a:gd name="f57" fmla="val 21249"/>
              <a:gd name="f58" fmla="val 22583"/>
              <a:gd name="f59" fmla="val 25418"/>
              <a:gd name="f60" fmla="val 4070"/>
              <a:gd name="f61" fmla="val 6772"/>
              <a:gd name="f62" fmla="val 19814"/>
              <a:gd name="f63" fmla="val 8873"/>
              <a:gd name="f64" fmla="val 17646"/>
              <a:gd name="f65" fmla="val 10374"/>
              <a:gd name="f66" fmla="val 16112"/>
              <a:gd name="f67" fmla="val 11875"/>
              <a:gd name="f68" fmla="val 14577"/>
              <a:gd name="f69" fmla="val 12743"/>
              <a:gd name="f70" fmla="val 13643"/>
              <a:gd name="f71" fmla="val 13043"/>
              <a:gd name="f72" fmla="val 13310"/>
              <a:gd name="f73" fmla="val 14044"/>
              <a:gd name="f74" fmla="val 12042"/>
              <a:gd name="f75" fmla="val 14744"/>
              <a:gd name="f76" fmla="val 10975"/>
              <a:gd name="f77" fmla="val 15111"/>
              <a:gd name="f78" fmla="val 10074"/>
              <a:gd name="f79" fmla="val 15511"/>
              <a:gd name="f80" fmla="val 9140"/>
              <a:gd name="f81" fmla="val 15711"/>
              <a:gd name="f82" fmla="val 7139"/>
              <a:gd name="f83" fmla="val 4970"/>
              <a:gd name="f84" fmla="val 14944"/>
              <a:gd name="f85" fmla="val 3236"/>
              <a:gd name="f86" fmla="val 13410"/>
              <a:gd name="f87" fmla="val 1968"/>
              <a:gd name="f88" fmla="val 667"/>
              <a:gd name="f89" fmla="val 9807"/>
              <a:gd name="f90" fmla="*/ f0 1 15845"/>
              <a:gd name="f91" fmla="*/ f1 1 25419"/>
              <a:gd name="f92" fmla="val f2"/>
              <a:gd name="f93" fmla="val f3"/>
              <a:gd name="f94" fmla="val f4"/>
              <a:gd name="f95" fmla="+- f94 0 f92"/>
              <a:gd name="f96" fmla="+- f93 0 f92"/>
              <a:gd name="f97" fmla="*/ f96 1 15845"/>
              <a:gd name="f98" fmla="*/ f95 1 25419"/>
              <a:gd name="f99" fmla="*/ f92 1 f97"/>
              <a:gd name="f100" fmla="*/ f93 1 f97"/>
              <a:gd name="f101" fmla="*/ f92 1 f98"/>
              <a:gd name="f102" fmla="*/ f94 1 f98"/>
              <a:gd name="f103" fmla="*/ f99 f90 1"/>
              <a:gd name="f104" fmla="*/ f100 f90 1"/>
              <a:gd name="f105" fmla="*/ f102 f91 1"/>
              <a:gd name="f106" fmla="*/ f101 f9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3" t="f106" r="f104" b="f105"/>
            <a:pathLst>
              <a:path w="15845" h="2541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8" y="f15"/>
                </a:cubicBezTo>
                <a:lnTo>
                  <a:pt x="f8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6" y="f25"/>
                  <a:pt x="f26" y="f25"/>
                </a:cubicBezTo>
                <a:cubicBezTo>
                  <a:pt x="f27" y="f25"/>
                  <a:pt x="f28" y="f29"/>
                  <a:pt x="f30" y="f31"/>
                </a:cubicBezTo>
                <a:cubicBezTo>
                  <a:pt x="f32" y="f33"/>
                  <a:pt x="f34" y="f35"/>
                  <a:pt x="f34" y="f36"/>
                </a:cubicBezTo>
                <a:cubicBezTo>
                  <a:pt x="f34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2" y="f58"/>
                </a:cubicBezTo>
                <a:lnTo>
                  <a:pt x="f2" y="f59"/>
                </a:lnTo>
                <a:lnTo>
                  <a:pt x="f3" y="f59"/>
                </a:lnTo>
                <a:lnTo>
                  <a:pt x="f3" y="f58"/>
                </a:lnTo>
                <a:lnTo>
                  <a:pt x="f60" y="f58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37"/>
                  <a:pt x="f81" y="f82"/>
                </a:cubicBezTo>
                <a:cubicBezTo>
                  <a:pt x="f81" y="f83"/>
                  <a:pt x="f84" y="f85"/>
                  <a:pt x="f86" y="f87"/>
                </a:cubicBezTo>
                <a:cubicBezTo>
                  <a:pt x="f67" y="f88"/>
                  <a:pt x="f89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260;p42">
            <a:extLst>
              <a:ext uri="{FF2B5EF4-FFF2-40B4-BE49-F238E27FC236}">
                <a16:creationId xmlns:a16="http://schemas.microsoft.com/office/drawing/2014/main" id="{1129E42D-C0C5-4698-9BCE-37176D846982}"/>
              </a:ext>
            </a:extLst>
          </p:cNvPr>
          <p:cNvSpPr txBox="1"/>
          <p:nvPr/>
        </p:nvSpPr>
        <p:spPr>
          <a:xfrm>
            <a:off x="649379" y="1949226"/>
            <a:ext cx="1898998" cy="352199"/>
          </a:xfrm>
          <a:prstGeom prst="rect">
            <a:avLst/>
          </a:prstGeom>
          <a:solidFill>
            <a:srgbClr val="EB7B7B"/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Mercury</a:t>
            </a:r>
          </a:p>
        </p:txBody>
      </p:sp>
      <p:sp>
        <p:nvSpPr>
          <p:cNvPr id="5" name="Google Shape;2261;p42">
            <a:extLst>
              <a:ext uri="{FF2B5EF4-FFF2-40B4-BE49-F238E27FC236}">
                <a16:creationId xmlns:a16="http://schemas.microsoft.com/office/drawing/2014/main" id="{F0C1D0F5-CC15-4FEB-839F-6B84437ED8BC}"/>
              </a:ext>
            </a:extLst>
          </p:cNvPr>
          <p:cNvSpPr txBox="1"/>
          <p:nvPr/>
        </p:nvSpPr>
        <p:spPr>
          <a:xfrm>
            <a:off x="649379" y="2301435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smallest planet in the Solar System</a:t>
            </a:r>
          </a:p>
        </p:txBody>
      </p:sp>
      <p:sp>
        <p:nvSpPr>
          <p:cNvPr id="6" name="Google Shape;2262;p42">
            <a:extLst>
              <a:ext uri="{FF2B5EF4-FFF2-40B4-BE49-F238E27FC236}">
                <a16:creationId xmlns:a16="http://schemas.microsoft.com/office/drawing/2014/main" id="{3665D9AC-84AA-415A-9C3B-7472AE01B58F}"/>
              </a:ext>
            </a:extLst>
          </p:cNvPr>
          <p:cNvSpPr txBox="1"/>
          <p:nvPr/>
        </p:nvSpPr>
        <p:spPr>
          <a:xfrm>
            <a:off x="649352" y="3226003"/>
            <a:ext cx="1898998" cy="352199"/>
          </a:xfrm>
          <a:prstGeom prst="rect">
            <a:avLst/>
          </a:prstGeom>
          <a:solidFill>
            <a:srgbClr val="EEB245"/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</p:txBody>
      </p:sp>
      <p:sp>
        <p:nvSpPr>
          <p:cNvPr id="7" name="Google Shape;2263;p42">
            <a:extLst>
              <a:ext uri="{FF2B5EF4-FFF2-40B4-BE49-F238E27FC236}">
                <a16:creationId xmlns:a16="http://schemas.microsoft.com/office/drawing/2014/main" id="{1E6CF113-4A78-43C0-88C2-53392DD1377F}"/>
              </a:ext>
            </a:extLst>
          </p:cNvPr>
          <p:cNvSpPr txBox="1"/>
          <p:nvPr/>
        </p:nvSpPr>
        <p:spPr>
          <a:xfrm>
            <a:off x="647276" y="3584356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composed mostly of hydrogen and helium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8" name="Google Shape;2264;p42">
            <a:extLst>
              <a:ext uri="{FF2B5EF4-FFF2-40B4-BE49-F238E27FC236}">
                <a16:creationId xmlns:a16="http://schemas.microsoft.com/office/drawing/2014/main" id="{50171B64-A97B-4925-BF28-97A6B7025ECB}"/>
              </a:ext>
            </a:extLst>
          </p:cNvPr>
          <p:cNvSpPr txBox="1"/>
          <p:nvPr/>
        </p:nvSpPr>
        <p:spPr>
          <a:xfrm>
            <a:off x="6593546" y="3681804"/>
            <a:ext cx="1898998" cy="352199"/>
          </a:xfrm>
          <a:prstGeom prst="rect">
            <a:avLst/>
          </a:prstGeom>
          <a:solidFill>
            <a:srgbClr val="FFD966"/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Neptune</a:t>
            </a:r>
          </a:p>
        </p:txBody>
      </p:sp>
      <p:sp>
        <p:nvSpPr>
          <p:cNvPr id="9" name="Google Shape;2265;p42">
            <a:extLst>
              <a:ext uri="{FF2B5EF4-FFF2-40B4-BE49-F238E27FC236}">
                <a16:creationId xmlns:a16="http://schemas.microsoft.com/office/drawing/2014/main" id="{8C5585D6-6E24-4055-9765-4D6DA42373B0}"/>
              </a:ext>
            </a:extLst>
          </p:cNvPr>
          <p:cNvSpPr txBox="1"/>
          <p:nvPr/>
        </p:nvSpPr>
        <p:spPr>
          <a:xfrm>
            <a:off x="6593546" y="2599721"/>
            <a:ext cx="1898998" cy="352199"/>
          </a:xfrm>
          <a:prstGeom prst="rect">
            <a:avLst/>
          </a:prstGeom>
          <a:solidFill>
            <a:srgbClr val="E69138"/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10" name="Google Shape;2266;p42">
            <a:extLst>
              <a:ext uri="{FF2B5EF4-FFF2-40B4-BE49-F238E27FC236}">
                <a16:creationId xmlns:a16="http://schemas.microsoft.com/office/drawing/2014/main" id="{219656A5-987B-4984-9859-55C273656535}"/>
              </a:ext>
            </a:extLst>
          </p:cNvPr>
          <p:cNvSpPr txBox="1"/>
          <p:nvPr/>
        </p:nvSpPr>
        <p:spPr>
          <a:xfrm>
            <a:off x="6701271" y="4040148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farthest planet from the Sun</a:t>
            </a:r>
          </a:p>
        </p:txBody>
      </p:sp>
      <p:sp>
        <p:nvSpPr>
          <p:cNvPr id="11" name="Google Shape;2267;p42">
            <a:extLst>
              <a:ext uri="{FF2B5EF4-FFF2-40B4-BE49-F238E27FC236}">
                <a16:creationId xmlns:a16="http://schemas.microsoft.com/office/drawing/2014/main" id="{A440C22B-C30F-4E59-A646-2C8A9F921763}"/>
              </a:ext>
            </a:extLst>
          </p:cNvPr>
          <p:cNvSpPr txBox="1"/>
          <p:nvPr/>
        </p:nvSpPr>
        <p:spPr>
          <a:xfrm>
            <a:off x="6703347" y="2958074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a cold place. It’s full of iron oxide dust</a:t>
            </a:r>
          </a:p>
        </p:txBody>
      </p:sp>
      <p:sp>
        <p:nvSpPr>
          <p:cNvPr id="12" name="Google Shape;2268;p42">
            <a:extLst>
              <a:ext uri="{FF2B5EF4-FFF2-40B4-BE49-F238E27FC236}">
                <a16:creationId xmlns:a16="http://schemas.microsoft.com/office/drawing/2014/main" id="{110BB0EA-99EE-412B-8785-3EA364AF0C60}"/>
              </a:ext>
            </a:extLst>
          </p:cNvPr>
          <p:cNvSpPr txBox="1"/>
          <p:nvPr/>
        </p:nvSpPr>
        <p:spPr>
          <a:xfrm>
            <a:off x="6593546" y="1523829"/>
            <a:ext cx="1898998" cy="352199"/>
          </a:xfrm>
          <a:prstGeom prst="rect">
            <a:avLst/>
          </a:prstGeom>
          <a:solidFill>
            <a:srgbClr val="BE4626"/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Jupiter</a:t>
            </a:r>
          </a:p>
        </p:txBody>
      </p:sp>
      <p:sp>
        <p:nvSpPr>
          <p:cNvPr id="13" name="Google Shape;2269;p42">
            <a:extLst>
              <a:ext uri="{FF2B5EF4-FFF2-40B4-BE49-F238E27FC236}">
                <a16:creationId xmlns:a16="http://schemas.microsoft.com/office/drawing/2014/main" id="{5F7E79A3-92C9-4366-96DE-1C598C16D129}"/>
              </a:ext>
            </a:extLst>
          </p:cNvPr>
          <p:cNvSpPr txBox="1"/>
          <p:nvPr/>
        </p:nvSpPr>
        <p:spPr>
          <a:xfrm>
            <a:off x="6703347" y="1876010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biggest planet in the Solar System</a:t>
            </a:r>
          </a:p>
        </p:txBody>
      </p:sp>
      <p:pic>
        <p:nvPicPr>
          <p:cNvPr id="14" name="Imagen 23">
            <a:extLst>
              <a:ext uri="{FF2B5EF4-FFF2-40B4-BE49-F238E27FC236}">
                <a16:creationId xmlns:a16="http://schemas.microsoft.com/office/drawing/2014/main" id="{68631BDF-5FFF-451D-95F9-B6F969AF1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199" y="2301425"/>
            <a:ext cx="3899650" cy="24372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orma libre: forma 44">
            <a:extLst>
              <a:ext uri="{FF2B5EF4-FFF2-40B4-BE49-F238E27FC236}">
                <a16:creationId xmlns:a16="http://schemas.microsoft.com/office/drawing/2014/main" id="{CBC2BDFC-DED9-414F-BC89-B0918B2AD5BF}"/>
              </a:ext>
            </a:extLst>
          </p:cNvPr>
          <p:cNvSpPr/>
          <p:nvPr/>
        </p:nvSpPr>
        <p:spPr>
          <a:xfrm>
            <a:off x="-530" y="1986250"/>
            <a:ext cx="4534427" cy="3157249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087906"/>
              <a:gd name="f7" fmla="val 2846341"/>
              <a:gd name="f8" fmla="val 2043953"/>
              <a:gd name="f9" fmla="val 3172797"/>
              <a:gd name="f10" fmla="val 915109"/>
              <a:gd name="f11" fmla="val 2326164"/>
              <a:gd name="f12" fmla="val 4030712"/>
              <a:gd name="f13" fmla="val 2595016"/>
              <a:gd name="f14" fmla="val 3927282"/>
              <a:gd name="f15" fmla="val 2839552"/>
              <a:gd name="f16" fmla="val 3924012"/>
              <a:gd name="f17" fmla="+- 0 0 -90"/>
              <a:gd name="f18" fmla="*/ f3 1 4087906"/>
              <a:gd name="f19" fmla="*/ f4 1 2846341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4087906"/>
              <a:gd name="f28" fmla="*/ f24 1 2846341"/>
              <a:gd name="f29" fmla="*/ 2043953 f25 1"/>
              <a:gd name="f30" fmla="*/ 0 f24 1"/>
              <a:gd name="f31" fmla="*/ 4087906 f25 1"/>
              <a:gd name="f32" fmla="*/ 2043953 f24 1"/>
              <a:gd name="f33" fmla="*/ 3927282 f25 1"/>
              <a:gd name="f34" fmla="*/ 2839552 f24 1"/>
              <a:gd name="f35" fmla="*/ 3924012 f25 1"/>
              <a:gd name="f36" fmla="*/ 2846341 f24 1"/>
              <a:gd name="f37" fmla="*/ 0 f25 1"/>
              <a:gd name="f38" fmla="+- f26 0 f1"/>
              <a:gd name="f39" fmla="*/ f29 1 4087906"/>
              <a:gd name="f40" fmla="*/ f30 1 2846341"/>
              <a:gd name="f41" fmla="*/ f31 1 4087906"/>
              <a:gd name="f42" fmla="*/ f32 1 2846341"/>
              <a:gd name="f43" fmla="*/ f33 1 4087906"/>
              <a:gd name="f44" fmla="*/ f34 1 2846341"/>
              <a:gd name="f45" fmla="*/ f35 1 4087906"/>
              <a:gd name="f46" fmla="*/ f36 1 2846341"/>
              <a:gd name="f47" fmla="*/ f37 1 4087906"/>
              <a:gd name="f48" fmla="*/ f20 1 f27"/>
              <a:gd name="f49" fmla="*/ f21 1 f27"/>
              <a:gd name="f50" fmla="*/ f20 1 f28"/>
              <a:gd name="f51" fmla="*/ f22 1 f28"/>
              <a:gd name="f52" fmla="*/ f39 1 f27"/>
              <a:gd name="f53" fmla="*/ f40 1 f28"/>
              <a:gd name="f54" fmla="*/ f41 1 f27"/>
              <a:gd name="f55" fmla="*/ f42 1 f28"/>
              <a:gd name="f56" fmla="*/ f43 1 f27"/>
              <a:gd name="f57" fmla="*/ f44 1 f28"/>
              <a:gd name="f58" fmla="*/ f45 1 f27"/>
              <a:gd name="f59" fmla="*/ f46 1 f28"/>
              <a:gd name="f60" fmla="*/ f47 1 f27"/>
              <a:gd name="f61" fmla="*/ f48 f18 1"/>
              <a:gd name="f62" fmla="*/ f49 f18 1"/>
              <a:gd name="f63" fmla="*/ f51 f19 1"/>
              <a:gd name="f64" fmla="*/ f50 f19 1"/>
              <a:gd name="f65" fmla="*/ f52 f18 1"/>
              <a:gd name="f66" fmla="*/ f53 f19 1"/>
              <a:gd name="f67" fmla="*/ f54 f18 1"/>
              <a:gd name="f68" fmla="*/ f55 f19 1"/>
              <a:gd name="f69" fmla="*/ f56 f18 1"/>
              <a:gd name="f70" fmla="*/ f57 f19 1"/>
              <a:gd name="f71" fmla="*/ f58 f18 1"/>
              <a:gd name="f72" fmla="*/ f59 f19 1"/>
              <a:gd name="f73" fmla="*/ f60 f1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5" y="f66"/>
              </a:cxn>
              <a:cxn ang="f38">
                <a:pos x="f67" y="f68"/>
              </a:cxn>
              <a:cxn ang="f38">
                <a:pos x="f69" y="f70"/>
              </a:cxn>
              <a:cxn ang="f38">
                <a:pos x="f71" y="f72"/>
              </a:cxn>
              <a:cxn ang="f38">
                <a:pos x="f73" y="f72"/>
              </a:cxn>
              <a:cxn ang="f38">
                <a:pos x="f73" y="f68"/>
              </a:cxn>
              <a:cxn ang="f38">
                <a:pos x="f65" y="f66"/>
              </a:cxn>
            </a:cxnLst>
            <a:rect l="f61" t="f64" r="f62" b="f63"/>
            <a:pathLst>
              <a:path w="4087906" h="2846341">
                <a:moveTo>
                  <a:pt x="f8" y="f5"/>
                </a:moveTo>
                <a:cubicBezTo>
                  <a:pt x="f9" y="f5"/>
                  <a:pt x="f6" y="f10"/>
                  <a:pt x="f6" y="f8"/>
                </a:cubicBezTo>
                <a:cubicBezTo>
                  <a:pt x="f6" y="f11"/>
                  <a:pt x="f12" y="f13"/>
                  <a:pt x="f14" y="f15"/>
                </a:cubicBezTo>
                <a:lnTo>
                  <a:pt x="f16" y="f7"/>
                </a:lnTo>
                <a:lnTo>
                  <a:pt x="f5" y="f7"/>
                </a:lnTo>
                <a:lnTo>
                  <a:pt x="f5" y="f8"/>
                </a:lnTo>
                <a:cubicBezTo>
                  <a:pt x="f5" y="f10"/>
                  <a:pt x="f10" y="f5"/>
                  <a:pt x="f8" y="f5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2292;p43">
            <a:extLst>
              <a:ext uri="{FF2B5EF4-FFF2-40B4-BE49-F238E27FC236}">
                <a16:creationId xmlns:a16="http://schemas.microsoft.com/office/drawing/2014/main" id="{2D53CE0B-600D-41CE-B5C2-31AA6F0EF7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56193" y="536652"/>
            <a:ext cx="3429000" cy="481203"/>
          </a:xfrm>
        </p:spPr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sp>
        <p:nvSpPr>
          <p:cNvPr id="25" name="Google Shape;2330;p43">
            <a:extLst>
              <a:ext uri="{FF2B5EF4-FFF2-40B4-BE49-F238E27FC236}">
                <a16:creationId xmlns:a16="http://schemas.microsoft.com/office/drawing/2014/main" id="{C8DC8BDB-90DC-4EB5-B277-637A2584F5CF}"/>
              </a:ext>
            </a:extLst>
          </p:cNvPr>
          <p:cNvSpPr/>
          <p:nvPr/>
        </p:nvSpPr>
        <p:spPr>
          <a:xfrm>
            <a:off x="5056147" y="2298152"/>
            <a:ext cx="3429000" cy="546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182870" tIns="91421" rIns="137150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actually also the biggest planet in the Solar System</a:t>
            </a:r>
          </a:p>
        </p:txBody>
      </p:sp>
      <p:sp>
        <p:nvSpPr>
          <p:cNvPr id="26" name="Google Shape;2331;p43">
            <a:extLst>
              <a:ext uri="{FF2B5EF4-FFF2-40B4-BE49-F238E27FC236}">
                <a16:creationId xmlns:a16="http://schemas.microsoft.com/office/drawing/2014/main" id="{0D513260-A71C-4717-9452-CB22BC99E465}"/>
              </a:ext>
            </a:extLst>
          </p:cNvPr>
          <p:cNvSpPr/>
          <p:nvPr/>
        </p:nvSpPr>
        <p:spPr>
          <a:xfrm>
            <a:off x="5056147" y="3116375"/>
            <a:ext cx="3429000" cy="546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182870" tIns="91421" rIns="137150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a gas giant in the Solar System, composed mostly of hydrogen and helium</a:t>
            </a:r>
          </a:p>
        </p:txBody>
      </p:sp>
      <p:sp>
        <p:nvSpPr>
          <p:cNvPr id="27" name="Google Shape;2332;p43">
            <a:extLst>
              <a:ext uri="{FF2B5EF4-FFF2-40B4-BE49-F238E27FC236}">
                <a16:creationId xmlns:a16="http://schemas.microsoft.com/office/drawing/2014/main" id="{1FCC7297-7BC9-46E1-89EF-26790970CE88}"/>
              </a:ext>
            </a:extLst>
          </p:cNvPr>
          <p:cNvSpPr/>
          <p:nvPr/>
        </p:nvSpPr>
        <p:spPr>
          <a:xfrm>
            <a:off x="5056147" y="3933428"/>
            <a:ext cx="3429000" cy="546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EEEE"/>
          </a:solidFill>
          <a:ln cap="flat">
            <a:noFill/>
            <a:prstDash val="solid"/>
          </a:ln>
        </p:spPr>
        <p:txBody>
          <a:bodyPr vert="horz" wrap="square" lIns="182870" tIns="91421" rIns="137150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name, but it’s extremely hot</a:t>
            </a:r>
          </a:p>
        </p:txBody>
      </p:sp>
      <p:sp>
        <p:nvSpPr>
          <p:cNvPr id="28" name="Google Shape;2333;p43">
            <a:extLst>
              <a:ext uri="{FF2B5EF4-FFF2-40B4-BE49-F238E27FC236}">
                <a16:creationId xmlns:a16="http://schemas.microsoft.com/office/drawing/2014/main" id="{DB446EEC-D606-4318-9516-B94275A444C5}"/>
              </a:ext>
            </a:extLst>
          </p:cNvPr>
          <p:cNvSpPr/>
          <p:nvPr/>
        </p:nvSpPr>
        <p:spPr>
          <a:xfrm>
            <a:off x="4819198" y="2297155"/>
            <a:ext cx="547286" cy="546637"/>
          </a:xfrm>
          <a:custGeom>
            <a:gdLst>
              <a:gd name="f0" fmla="val w"/>
              <a:gd name="f1" fmla="val h"/>
              <a:gd name="f2" fmla="val 0"/>
              <a:gd name="f3" fmla="val 27554"/>
              <a:gd name="f4" fmla="val 27521"/>
              <a:gd name="f5" fmla="val 27553"/>
              <a:gd name="f6" fmla="val 13777"/>
              <a:gd name="f7" fmla="val 21349"/>
              <a:gd name="f8" fmla="val 21382"/>
              <a:gd name="f9" fmla="val 27520"/>
              <a:gd name="f10" fmla="val 6171"/>
              <a:gd name="f11" fmla="val 6172"/>
              <a:gd name="f12" fmla="val 1"/>
              <a:gd name="f13" fmla="*/ f0 1 27554"/>
              <a:gd name="f14" fmla="*/ f1 1 27521"/>
              <a:gd name="f15" fmla="val f2"/>
              <a:gd name="f16" fmla="val f3"/>
              <a:gd name="f17" fmla="val f4"/>
              <a:gd name="f18" fmla="+- f17 0 f15"/>
              <a:gd name="f19" fmla="+- f16 0 f15"/>
              <a:gd name="f20" fmla="*/ f19 1 27554"/>
              <a:gd name="f21" fmla="*/ f18 1 27521"/>
              <a:gd name="f22" fmla="*/ f15 1 f20"/>
              <a:gd name="f23" fmla="*/ f16 1 f20"/>
              <a:gd name="f24" fmla="*/ f15 1 f21"/>
              <a:gd name="f25" fmla="*/ f17 1 f21"/>
              <a:gd name="f26" fmla="*/ f22 f13 1"/>
              <a:gd name="f27" fmla="*/ f23 f13 1"/>
              <a:gd name="f28" fmla="*/ f25 f14 1"/>
              <a:gd name="f29" fmla="*/ f24 f1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27554" h="27521">
                <a:moveTo>
                  <a:pt x="f5" y="f6"/>
                </a:moveTo>
                <a:cubicBezTo>
                  <a:pt x="f5" y="f7"/>
                  <a:pt x="f8" y="f9"/>
                  <a:pt x="f6" y="f9"/>
                </a:cubicBezTo>
                <a:cubicBezTo>
                  <a:pt x="f10" y="f9"/>
                  <a:pt x="f2" y="f7"/>
                  <a:pt x="f2" y="f6"/>
                </a:cubicBezTo>
                <a:cubicBezTo>
                  <a:pt x="f2" y="f11"/>
                  <a:pt x="f10" y="f12"/>
                  <a:pt x="f6" y="f12"/>
                </a:cubicBezTo>
                <a:cubicBezTo>
                  <a:pt x="f8" y="f12"/>
                  <a:pt x="f5" y="f11"/>
                  <a:pt x="f5" y="f6"/>
                </a:cubicBezTo>
                <a:close/>
              </a:path>
            </a:pathLst>
          </a:cu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1</a:t>
            </a: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Google Shape;2334;p43">
            <a:extLst>
              <a:ext uri="{FF2B5EF4-FFF2-40B4-BE49-F238E27FC236}">
                <a16:creationId xmlns:a16="http://schemas.microsoft.com/office/drawing/2014/main" id="{DC33A918-79D8-40A5-9399-5405D4C33F48}"/>
              </a:ext>
            </a:extLst>
          </p:cNvPr>
          <p:cNvSpPr/>
          <p:nvPr/>
        </p:nvSpPr>
        <p:spPr>
          <a:xfrm>
            <a:off x="4819198" y="3114190"/>
            <a:ext cx="547286" cy="546619"/>
          </a:xfrm>
          <a:custGeom>
            <a:gdLst>
              <a:gd name="f0" fmla="val w"/>
              <a:gd name="f1" fmla="val h"/>
              <a:gd name="f2" fmla="val 0"/>
              <a:gd name="f3" fmla="val 27554"/>
              <a:gd name="f4" fmla="val 27520"/>
              <a:gd name="f5" fmla="val 27553"/>
              <a:gd name="f6" fmla="val 13777"/>
              <a:gd name="f7" fmla="val 21349"/>
              <a:gd name="f8" fmla="val 21382"/>
              <a:gd name="f9" fmla="val 6171"/>
              <a:gd name="f10" fmla="*/ f0 1 27554"/>
              <a:gd name="f11" fmla="*/ f1 1 27520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27554"/>
              <a:gd name="f18" fmla="*/ f15 1 27520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27554" h="27520">
                <a:moveTo>
                  <a:pt x="f5" y="f6"/>
                </a:moveTo>
                <a:cubicBezTo>
                  <a:pt x="f5" y="f7"/>
                  <a:pt x="f8" y="f4"/>
                  <a:pt x="f6" y="f4"/>
                </a:cubicBezTo>
                <a:cubicBezTo>
                  <a:pt x="f9" y="f4"/>
                  <a:pt x="f2" y="f7"/>
                  <a:pt x="f2" y="f6"/>
                </a:cubicBezTo>
                <a:cubicBezTo>
                  <a:pt x="f2" y="f9"/>
                  <a:pt x="f9" y="f2"/>
                  <a:pt x="f6" y="f2"/>
                </a:cubicBezTo>
                <a:cubicBezTo>
                  <a:pt x="f8" y="f2"/>
                  <a:pt x="f5" y="f9"/>
                  <a:pt x="f5" y="f6"/>
                </a:cubicBezTo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2</a:t>
            </a: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Google Shape;2335;p43">
            <a:extLst>
              <a:ext uri="{FF2B5EF4-FFF2-40B4-BE49-F238E27FC236}">
                <a16:creationId xmlns:a16="http://schemas.microsoft.com/office/drawing/2014/main" id="{2BEE96AA-C58D-4E4F-B07C-0F88292BC65E}"/>
              </a:ext>
            </a:extLst>
          </p:cNvPr>
          <p:cNvSpPr/>
          <p:nvPr/>
        </p:nvSpPr>
        <p:spPr>
          <a:xfrm>
            <a:off x="4819198" y="3930118"/>
            <a:ext cx="547286" cy="546637"/>
          </a:xfrm>
          <a:custGeom>
            <a:gdLst>
              <a:gd name="f0" fmla="val w"/>
              <a:gd name="f1" fmla="val h"/>
              <a:gd name="f2" fmla="val 0"/>
              <a:gd name="f3" fmla="val 27554"/>
              <a:gd name="f4" fmla="val 27521"/>
              <a:gd name="f5" fmla="val 27553"/>
              <a:gd name="f6" fmla="val 13777"/>
              <a:gd name="f7" fmla="val 21349"/>
              <a:gd name="f8" fmla="val 21382"/>
              <a:gd name="f9" fmla="val 27520"/>
              <a:gd name="f10" fmla="val 6171"/>
              <a:gd name="f11" fmla="val 6172"/>
              <a:gd name="f12" fmla="*/ f0 1 27554"/>
              <a:gd name="f13" fmla="*/ f1 1 27521"/>
              <a:gd name="f14" fmla="val f2"/>
              <a:gd name="f15" fmla="val f3"/>
              <a:gd name="f16" fmla="val f4"/>
              <a:gd name="f17" fmla="+- f16 0 f14"/>
              <a:gd name="f18" fmla="+- f15 0 f14"/>
              <a:gd name="f19" fmla="*/ f18 1 27554"/>
              <a:gd name="f20" fmla="*/ f17 1 27521"/>
              <a:gd name="f21" fmla="*/ f14 1 f19"/>
              <a:gd name="f22" fmla="*/ f15 1 f19"/>
              <a:gd name="f23" fmla="*/ f14 1 f20"/>
              <a:gd name="f24" fmla="*/ f16 1 f20"/>
              <a:gd name="f25" fmla="*/ f21 f12 1"/>
              <a:gd name="f26" fmla="*/ f22 f12 1"/>
              <a:gd name="f27" fmla="*/ f24 f13 1"/>
              <a:gd name="f28" fmla="*/ f23 f1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27554" h="27521">
                <a:moveTo>
                  <a:pt x="f5" y="f6"/>
                </a:moveTo>
                <a:cubicBezTo>
                  <a:pt x="f5" y="f7"/>
                  <a:pt x="f8" y="f9"/>
                  <a:pt x="f6" y="f9"/>
                </a:cubicBezTo>
                <a:cubicBezTo>
                  <a:pt x="f10" y="f9"/>
                  <a:pt x="f2" y="f7"/>
                  <a:pt x="f2" y="f6"/>
                </a:cubicBezTo>
                <a:cubicBezTo>
                  <a:pt x="f2" y="f11"/>
                  <a:pt x="f10" y="f2"/>
                  <a:pt x="f6" y="f2"/>
                </a:cubicBezTo>
                <a:cubicBezTo>
                  <a:pt x="f8" y="f2"/>
                  <a:pt x="f5" y="f11"/>
                  <a:pt x="f5" y="f6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3</a:t>
            </a: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Google Shape;2336;p43">
            <a:extLst>
              <a:ext uri="{FF2B5EF4-FFF2-40B4-BE49-F238E27FC236}">
                <a16:creationId xmlns:a16="http://schemas.microsoft.com/office/drawing/2014/main" id="{B9A558A4-1002-4373-A4E4-184299F47993}"/>
              </a:ext>
            </a:extLst>
          </p:cNvPr>
          <p:cNvSpPr txBox="1"/>
          <p:nvPr/>
        </p:nvSpPr>
        <p:spPr>
          <a:xfrm>
            <a:off x="4819198" y="1360691"/>
            <a:ext cx="3666003" cy="5162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also is the smallest one in the Solar System:</a:t>
            </a:r>
          </a:p>
        </p:txBody>
      </p:sp>
      <p:pic>
        <p:nvPicPr>
          <p:cNvPr id="32" name="Imagen 2">
            <a:extLst>
              <a:ext uri="{FF2B5EF4-FFF2-40B4-BE49-F238E27FC236}">
                <a16:creationId xmlns:a16="http://schemas.microsoft.com/office/drawing/2014/main" id="{FF964972-4F12-4906-8A83-F71378B0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429" y="1256175"/>
            <a:ext cx="4669429" cy="38873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Google Shape;2341;p44">
            <a:extLst>
              <a:ext uri="{FF2B5EF4-FFF2-40B4-BE49-F238E27FC236}">
                <a16:creationId xmlns:a16="http://schemas.microsoft.com/office/drawing/2014/main" id="{A1259A9E-2010-45B4-972E-CA70036C0DE4}"/>
              </a:ext>
            </a:extLst>
          </p:cNvPr>
          <p:cNvCxnSpPr/>
          <p:nvPr/>
        </p:nvCxnSpPr>
        <p:spPr>
          <a:xfrm>
            <a:off x="2787036" y="2526496"/>
            <a:ext cx="432602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</a:ln>
        </p:spPr>
      </p:cxnSp>
      <p:cxnSp>
        <p:nvCxnSpPr>
          <p:cNvPr id="3" name="Google Shape;2342;p44">
            <a:extLst>
              <a:ext uri="{FF2B5EF4-FFF2-40B4-BE49-F238E27FC236}">
                <a16:creationId xmlns:a16="http://schemas.microsoft.com/office/drawing/2014/main" id="{0B32146F-1580-4973-8E45-4484E4F0D426}"/>
              </a:ext>
            </a:extLst>
          </p:cNvPr>
          <p:cNvCxnSpPr/>
          <p:nvPr/>
        </p:nvCxnSpPr>
        <p:spPr>
          <a:xfrm rot="10799991">
            <a:off x="5914357" y="2526496"/>
            <a:ext cx="514204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</a:ln>
        </p:spPr>
      </p:cxnSp>
      <p:sp>
        <p:nvSpPr>
          <p:cNvPr id="4" name="Google Shape;2343;p44">
            <a:extLst>
              <a:ext uri="{FF2B5EF4-FFF2-40B4-BE49-F238E27FC236}">
                <a16:creationId xmlns:a16="http://schemas.microsoft.com/office/drawing/2014/main" id="{A0A7602B-E51F-417A-B02B-93AE12D51A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592" y="388071"/>
            <a:ext cx="4559500" cy="4810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lvl="0" algn="ctr"/>
            <a:r>
              <a:rPr lang="en-US" b="1">
                <a:solidFill>
                  <a:srgbClr val="EEB245"/>
                </a:solidFill>
              </a:rPr>
              <a:t>Real Estate Infographics</a:t>
            </a:r>
          </a:p>
        </p:txBody>
      </p:sp>
      <p:grpSp>
        <p:nvGrpSpPr>
          <p:cNvPr id="5" name="Google Shape;2344;p44">
            <a:extLst>
              <a:ext uri="{FF2B5EF4-FFF2-40B4-BE49-F238E27FC236}">
                <a16:creationId xmlns:a16="http://schemas.microsoft.com/office/drawing/2014/main" id="{BDC359AB-564A-423C-8B2C-29ACA4DCC4F1}"/>
              </a:ext>
            </a:extLst>
          </p:cNvPr>
          <p:cNvGrpSpPr/>
          <p:nvPr/>
        </p:nvGrpSpPr>
        <p:grpSpPr>
          <a:xfrm>
            <a:off x="5710567" y="2880086"/>
            <a:ext cx="1055638" cy="1264843"/>
            <a:chOff x="5710567" y="2880086"/>
            <a:chExt cx="1055638" cy="1264843"/>
          </a:xfrm>
        </p:grpSpPr>
        <p:sp>
          <p:nvSpPr>
            <p:cNvPr id="6" name="Google Shape;2345;p44">
              <a:extLst>
                <a:ext uri="{FF2B5EF4-FFF2-40B4-BE49-F238E27FC236}">
                  <a16:creationId xmlns:a16="http://schemas.microsoft.com/office/drawing/2014/main" id="{82622B4E-5A7B-4B2A-8BF9-7F6054099C24}"/>
                </a:ext>
              </a:extLst>
            </p:cNvPr>
            <p:cNvSpPr/>
            <p:nvPr/>
          </p:nvSpPr>
          <p:spPr>
            <a:xfrm rot="899865">
              <a:off x="5743821" y="2914066"/>
              <a:ext cx="994620" cy="1199162"/>
            </a:xfrm>
            <a:custGeom>
              <a:gdLst>
                <a:gd name="f0" fmla="val w"/>
                <a:gd name="f1" fmla="val h"/>
                <a:gd name="f2" fmla="val 0"/>
                <a:gd name="f3" fmla="val 67416"/>
                <a:gd name="f4" fmla="val 81280"/>
                <a:gd name="f5" fmla="val 21749"/>
                <a:gd name="f6" fmla="val 21582"/>
                <a:gd name="f7" fmla="val 567"/>
                <a:gd name="f8" fmla="val 21516"/>
                <a:gd name="f9" fmla="val 734"/>
                <a:gd name="f10" fmla="val 21482"/>
                <a:gd name="f11" fmla="val 934"/>
                <a:gd name="f12" fmla="val 20949"/>
                <a:gd name="f13" fmla="val 7339"/>
                <a:gd name="f14" fmla="val 20315"/>
                <a:gd name="f15" fmla="val 13777"/>
                <a:gd name="f16" fmla="val 19948"/>
                <a:gd name="f17" fmla="val 20181"/>
                <a:gd name="f18" fmla="val 19781"/>
                <a:gd name="f19" fmla="val 23450"/>
                <a:gd name="f20" fmla="val 18447"/>
                <a:gd name="f21" fmla="val 25652"/>
                <a:gd name="f22" fmla="val 15345"/>
                <a:gd name="f23" fmla="val 26586"/>
                <a:gd name="f24" fmla="val 11308"/>
                <a:gd name="f25" fmla="val 27820"/>
                <a:gd name="f26" fmla="val 7206"/>
                <a:gd name="f27" fmla="val 28954"/>
                <a:gd name="f28" fmla="val 3103"/>
                <a:gd name="f29" fmla="val 30088"/>
                <a:gd name="f30" fmla="val 2235"/>
                <a:gd name="f31" fmla="val 30322"/>
                <a:gd name="f32" fmla="val 1268"/>
                <a:gd name="f33" fmla="val 30355"/>
                <a:gd name="f34" fmla="val 30522"/>
                <a:gd name="f35" fmla="val 534"/>
                <a:gd name="f36" fmla="val 31423"/>
                <a:gd name="f37" fmla="val 834"/>
                <a:gd name="f38" fmla="val 32123"/>
                <a:gd name="f39" fmla="val 1335"/>
                <a:gd name="f40" fmla="val 32690"/>
                <a:gd name="f41" fmla="val 6405"/>
                <a:gd name="f42" fmla="val 38561"/>
                <a:gd name="f43" fmla="val 11542"/>
                <a:gd name="f44" fmla="val 44332"/>
                <a:gd name="f45" fmla="val 16546"/>
                <a:gd name="f46" fmla="val 50269"/>
                <a:gd name="f47" fmla="val 22016"/>
                <a:gd name="f48" fmla="val 56741"/>
                <a:gd name="f49" fmla="val 26086"/>
                <a:gd name="f50" fmla="val 64179"/>
                <a:gd name="f51" fmla="val 29922"/>
                <a:gd name="f52" fmla="val 71685"/>
                <a:gd name="f53" fmla="val 31123"/>
                <a:gd name="f54" fmla="val 74053"/>
                <a:gd name="f55" fmla="val 32557"/>
                <a:gd name="f56" fmla="val 75354"/>
                <a:gd name="f57" fmla="val 35025"/>
                <a:gd name="f58" fmla="val 75888"/>
                <a:gd name="f59" fmla="val 39495"/>
                <a:gd name="f60" fmla="val 76855"/>
                <a:gd name="f61" fmla="val 43798"/>
                <a:gd name="f62" fmla="val 78256"/>
                <a:gd name="f63" fmla="val 47868"/>
                <a:gd name="f64" fmla="val 80391"/>
                <a:gd name="f65" fmla="val 48602"/>
                <a:gd name="f66" fmla="val 80791"/>
                <a:gd name="f67" fmla="val 49469"/>
                <a:gd name="f68" fmla="val 80891"/>
                <a:gd name="f69" fmla="val 50270"/>
                <a:gd name="f70" fmla="val 81158"/>
                <a:gd name="f71" fmla="val 50505"/>
                <a:gd name="f72" fmla="val 81240"/>
                <a:gd name="f73" fmla="val 50715"/>
                <a:gd name="f74" fmla="val 81279"/>
                <a:gd name="f75" fmla="val 50910"/>
                <a:gd name="f76" fmla="val 51434"/>
                <a:gd name="f77" fmla="val 51842"/>
                <a:gd name="f78" fmla="val 80993"/>
                <a:gd name="f79" fmla="val 52304"/>
                <a:gd name="f80" fmla="val 80458"/>
                <a:gd name="f81" fmla="val 55473"/>
                <a:gd name="f82" fmla="val 76688"/>
                <a:gd name="f83" fmla="val 58709"/>
                <a:gd name="f84" fmla="val 72952"/>
                <a:gd name="f85" fmla="val 61978"/>
                <a:gd name="f86" fmla="val 69250"/>
                <a:gd name="f87" fmla="val 64079"/>
                <a:gd name="f88" fmla="val 66848"/>
                <a:gd name="f89" fmla="val 66181"/>
                <a:gd name="f90" fmla="val 64413"/>
                <a:gd name="f91" fmla="val 67148"/>
                <a:gd name="f92" fmla="val 61277"/>
                <a:gd name="f93" fmla="val 67415"/>
                <a:gd name="f94" fmla="val 60543"/>
                <a:gd name="f95" fmla="val 59543"/>
                <a:gd name="f96" fmla="val 67115"/>
                <a:gd name="f97" fmla="val 58842"/>
                <a:gd name="f98" fmla="val 64280"/>
                <a:gd name="f99" fmla="val 52037"/>
                <a:gd name="f100" fmla="val 61411"/>
                <a:gd name="f101" fmla="val 45266"/>
                <a:gd name="f102" fmla="val 57675"/>
                <a:gd name="f103" fmla="val 38828"/>
                <a:gd name="f104" fmla="val 52838"/>
                <a:gd name="f105" fmla="val 30455"/>
                <a:gd name="f106" fmla="val 47001"/>
                <a:gd name="f107" fmla="val 22850"/>
                <a:gd name="f108" fmla="val 40396"/>
                <a:gd name="f109" fmla="val 15878"/>
                <a:gd name="f110" fmla="val 36193"/>
                <a:gd name="f111" fmla="val 11475"/>
                <a:gd name="f112" fmla="val 31189"/>
                <a:gd name="f113" fmla="val 7806"/>
                <a:gd name="f114" fmla="val 26486"/>
                <a:gd name="f115" fmla="val 3836"/>
                <a:gd name="f116" fmla="val 25018"/>
                <a:gd name="f117" fmla="val 2535"/>
                <a:gd name="f118" fmla="val 1368"/>
                <a:gd name="f119" fmla="*/ f0 1 67416"/>
                <a:gd name="f120" fmla="*/ f1 1 81280"/>
                <a:gd name="f121" fmla="val f2"/>
                <a:gd name="f122" fmla="val f3"/>
                <a:gd name="f123" fmla="val f4"/>
                <a:gd name="f124" fmla="+- f123 0 f121"/>
                <a:gd name="f125" fmla="+- f122 0 f121"/>
                <a:gd name="f126" fmla="*/ f125 1 67416"/>
                <a:gd name="f127" fmla="*/ f124 1 81280"/>
                <a:gd name="f128" fmla="*/ f121 1 f126"/>
                <a:gd name="f129" fmla="*/ f122 1 f126"/>
                <a:gd name="f130" fmla="*/ f121 1 f127"/>
                <a:gd name="f131" fmla="*/ f123 1 f127"/>
                <a:gd name="f132" fmla="*/ f128 f119 1"/>
                <a:gd name="f133" fmla="*/ f129 f119 1"/>
                <a:gd name="f134" fmla="*/ f131 f120 1"/>
                <a:gd name="f135" fmla="*/ f130 f1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67416" h="8128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2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3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9" y="f118"/>
                    <a:pt x="f5" y="f2"/>
                  </a:cubicBezTo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Roboto"/>
                  <a:ea typeface="Roboto"/>
                  <a:cs typeface="Roboto"/>
                </a:rPr>
                <a:t>5</a:t>
              </a: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346;p44">
              <a:extLst>
                <a:ext uri="{FF2B5EF4-FFF2-40B4-BE49-F238E27FC236}">
                  <a16:creationId xmlns:a16="http://schemas.microsoft.com/office/drawing/2014/main" id="{C5561BEB-B19F-4097-8CD4-CF02FFDBFE27}"/>
                </a:ext>
              </a:extLst>
            </p:cNvPr>
            <p:cNvSpPr/>
            <p:nvPr/>
          </p:nvSpPr>
          <p:spPr>
            <a:xfrm rot="899865">
              <a:off x="5710567" y="2880086"/>
              <a:ext cx="1055638" cy="1264843"/>
            </a:xfrm>
            <a:custGeom>
              <a:gdLst>
                <a:gd name="f0" fmla="val w"/>
                <a:gd name="f1" fmla="val h"/>
                <a:gd name="f2" fmla="val 0"/>
                <a:gd name="f3" fmla="val 71552"/>
                <a:gd name="f4" fmla="val 85732"/>
                <a:gd name="f5" fmla="val 24017"/>
                <a:gd name="f6" fmla="val 2252"/>
                <a:gd name="f7" fmla="val 25718"/>
                <a:gd name="f8" fmla="val 3620"/>
                <a:gd name="f9" fmla="val 27286"/>
                <a:gd name="f10" fmla="val 4787"/>
                <a:gd name="f11" fmla="val 28754"/>
                <a:gd name="f12" fmla="val 6088"/>
                <a:gd name="f13" fmla="val 33457"/>
                <a:gd name="f14" fmla="val 10058"/>
                <a:gd name="f15" fmla="val 38461"/>
                <a:gd name="f16" fmla="val 13727"/>
                <a:gd name="f17" fmla="val 42664"/>
                <a:gd name="f18" fmla="val 18130"/>
                <a:gd name="f19" fmla="val 49269"/>
                <a:gd name="f20" fmla="val 25102"/>
                <a:gd name="f21" fmla="val 55106"/>
                <a:gd name="f22" fmla="val 32707"/>
                <a:gd name="f23" fmla="val 59943"/>
                <a:gd name="f24" fmla="val 41080"/>
                <a:gd name="f25" fmla="val 63679"/>
                <a:gd name="f26" fmla="val 47518"/>
                <a:gd name="f27" fmla="val 66548"/>
                <a:gd name="f28" fmla="val 54289"/>
                <a:gd name="f29" fmla="val 69383"/>
                <a:gd name="f30" fmla="val 61094"/>
                <a:gd name="f31" fmla="val 69683"/>
                <a:gd name="f32" fmla="val 61795"/>
                <a:gd name="f33" fmla="val 62795"/>
                <a:gd name="f34" fmla="val 69416"/>
                <a:gd name="f35" fmla="val 63529"/>
                <a:gd name="f36" fmla="val 68449"/>
                <a:gd name="f37" fmla="val 66665"/>
                <a:gd name="f38" fmla="val 66347"/>
                <a:gd name="f39" fmla="val 69100"/>
                <a:gd name="f40" fmla="val 64213"/>
                <a:gd name="f41" fmla="val 71502"/>
                <a:gd name="f42" fmla="val 60977"/>
                <a:gd name="f43" fmla="val 75204"/>
                <a:gd name="f44" fmla="val 57741"/>
                <a:gd name="f45" fmla="val 78940"/>
                <a:gd name="f46" fmla="val 54539"/>
                <a:gd name="f47" fmla="val 82710"/>
                <a:gd name="f48" fmla="val 54101"/>
                <a:gd name="f49" fmla="val 83245"/>
                <a:gd name="f50" fmla="val 53699"/>
                <a:gd name="f51" fmla="val 83531"/>
                <a:gd name="f52" fmla="val 53178"/>
                <a:gd name="f53" fmla="val 52983"/>
                <a:gd name="f54" fmla="val 52773"/>
                <a:gd name="f55" fmla="val 83492"/>
                <a:gd name="f56" fmla="val 52538"/>
                <a:gd name="f57" fmla="val 83410"/>
                <a:gd name="f58" fmla="val 51737"/>
                <a:gd name="f59" fmla="val 83143"/>
                <a:gd name="f60" fmla="val 50870"/>
                <a:gd name="f61" fmla="val 83043"/>
                <a:gd name="f62" fmla="val 50136"/>
                <a:gd name="f63" fmla="val 82643"/>
                <a:gd name="f64" fmla="val 46066"/>
                <a:gd name="f65" fmla="val 80508"/>
                <a:gd name="f66" fmla="val 41763"/>
                <a:gd name="f67" fmla="val 79074"/>
                <a:gd name="f68" fmla="val 37293"/>
                <a:gd name="f69" fmla="val 78140"/>
                <a:gd name="f70" fmla="val 34825"/>
                <a:gd name="f71" fmla="val 77606"/>
                <a:gd name="f72" fmla="val 33391"/>
                <a:gd name="f73" fmla="val 76305"/>
                <a:gd name="f74" fmla="val 32190"/>
                <a:gd name="f75" fmla="val 73937"/>
                <a:gd name="f76" fmla="val 28354"/>
                <a:gd name="f77" fmla="val 66431"/>
                <a:gd name="f78" fmla="val 24284"/>
                <a:gd name="f79" fmla="val 58993"/>
                <a:gd name="f80" fmla="val 18814"/>
                <a:gd name="f81" fmla="val 52488"/>
                <a:gd name="f82" fmla="val 13810"/>
                <a:gd name="f83" fmla="val 46584"/>
                <a:gd name="f84" fmla="val 8640"/>
                <a:gd name="f85" fmla="val 40813"/>
                <a:gd name="f86" fmla="val 3603"/>
                <a:gd name="f87" fmla="val 34942"/>
                <a:gd name="f88" fmla="val 3102"/>
                <a:gd name="f89" fmla="val 34375"/>
                <a:gd name="f90" fmla="val 2802"/>
                <a:gd name="f91" fmla="val 33641"/>
                <a:gd name="f92" fmla="val 2235"/>
                <a:gd name="f93" fmla="val 32774"/>
                <a:gd name="f94" fmla="val 3536"/>
                <a:gd name="f95" fmla="val 32607"/>
                <a:gd name="f96" fmla="val 4470"/>
                <a:gd name="f97" fmla="val 32574"/>
                <a:gd name="f98" fmla="val 5371"/>
                <a:gd name="f99" fmla="val 32340"/>
                <a:gd name="f100" fmla="val 9474"/>
                <a:gd name="f101" fmla="val 31206"/>
                <a:gd name="f102" fmla="val 13576"/>
                <a:gd name="f103" fmla="val 30072"/>
                <a:gd name="f104" fmla="val 17613"/>
                <a:gd name="f105" fmla="val 28838"/>
                <a:gd name="f106" fmla="val 20715"/>
                <a:gd name="f107" fmla="val 27904"/>
                <a:gd name="f108" fmla="val 22049"/>
                <a:gd name="f109" fmla="val 25702"/>
                <a:gd name="f110" fmla="val 22216"/>
                <a:gd name="f111" fmla="val 22433"/>
                <a:gd name="f112" fmla="val 22583"/>
                <a:gd name="f113" fmla="val 16029"/>
                <a:gd name="f114" fmla="val 23217"/>
                <a:gd name="f115" fmla="val 9591"/>
                <a:gd name="f116" fmla="val 23750"/>
                <a:gd name="f117" fmla="val 3186"/>
                <a:gd name="f118" fmla="val 23784"/>
                <a:gd name="f119" fmla="val 2986"/>
                <a:gd name="f120" fmla="val 23850"/>
                <a:gd name="f121" fmla="val 2819"/>
                <a:gd name="f122" fmla="val 23575"/>
                <a:gd name="f123" fmla="val 22501"/>
                <a:gd name="f124" fmla="val 21762"/>
                <a:gd name="f125" fmla="val 848"/>
                <a:gd name="f126" fmla="val 21616"/>
                <a:gd name="f127" fmla="val 2419"/>
                <a:gd name="f128" fmla="val 21048"/>
                <a:gd name="f129" fmla="val 8623"/>
                <a:gd name="f130" fmla="val 20515"/>
                <a:gd name="f131" fmla="val 14861"/>
                <a:gd name="f132" fmla="val 20048"/>
                <a:gd name="f133" fmla="val 21066"/>
                <a:gd name="f134" fmla="val 19714"/>
                <a:gd name="f135" fmla="val 25636"/>
                <a:gd name="f136" fmla="val 19080"/>
                <a:gd name="f137" fmla="val 26469"/>
                <a:gd name="f138" fmla="val 14611"/>
                <a:gd name="f139" fmla="val 27604"/>
                <a:gd name="f140" fmla="val 14544"/>
                <a:gd name="f141" fmla="val 14444"/>
                <a:gd name="f142" fmla="val 14344"/>
                <a:gd name="f143" fmla="val 27637"/>
                <a:gd name="f144" fmla="val 10408"/>
                <a:gd name="f145" fmla="val 28771"/>
                <a:gd name="f146" fmla="val 6471"/>
                <a:gd name="f147" fmla="val 29872"/>
                <a:gd name="f148" fmla="val 2535"/>
                <a:gd name="f149" fmla="val 31039"/>
                <a:gd name="f150" fmla="val 31807"/>
                <a:gd name="f151" fmla="val 400"/>
                <a:gd name="f152" fmla="val 33775"/>
                <a:gd name="f153" fmla="val 1268"/>
                <a:gd name="f154" fmla="val 35342"/>
                <a:gd name="f155" fmla="val 1501"/>
                <a:gd name="f156" fmla="val 35776"/>
                <a:gd name="f157" fmla="val 1901"/>
                <a:gd name="f158" fmla="val 36143"/>
                <a:gd name="f159" fmla="val 36510"/>
                <a:gd name="f160" fmla="val 7005"/>
                <a:gd name="f161" fmla="val 42081"/>
                <a:gd name="f162" fmla="val 11809"/>
                <a:gd name="f163" fmla="val 47651"/>
                <a:gd name="f164" fmla="val 16545"/>
                <a:gd name="f165" fmla="val 53255"/>
                <a:gd name="f166" fmla="val 22183"/>
                <a:gd name="f167" fmla="val 59893"/>
                <a:gd name="f168" fmla="val 26319"/>
                <a:gd name="f169" fmla="val 67532"/>
                <a:gd name="f170" fmla="val 30322"/>
                <a:gd name="f171" fmla="val 75171"/>
                <a:gd name="f172" fmla="val 31723"/>
                <a:gd name="f173" fmla="val 77806"/>
                <a:gd name="f174" fmla="val 33491"/>
                <a:gd name="f175" fmla="val 79507"/>
                <a:gd name="f176" fmla="val 36493"/>
                <a:gd name="f177" fmla="val 80241"/>
                <a:gd name="f178" fmla="val 40329"/>
                <a:gd name="f179" fmla="val 81209"/>
                <a:gd name="f180" fmla="val 44098"/>
                <a:gd name="f181" fmla="val 47868"/>
                <a:gd name="f182" fmla="val 83911"/>
                <a:gd name="f183" fmla="val 49469"/>
                <a:gd name="f184" fmla="val 84444"/>
                <a:gd name="f185" fmla="val 51070"/>
                <a:gd name="f186" fmla="val 85011"/>
                <a:gd name="f187" fmla="val 52671"/>
                <a:gd name="f188" fmla="val 85545"/>
                <a:gd name="f189" fmla="val 53048"/>
                <a:gd name="f190" fmla="val 85671"/>
                <a:gd name="f191" fmla="val 53397"/>
                <a:gd name="f192" fmla="val 85731"/>
                <a:gd name="f193" fmla="val 53723"/>
                <a:gd name="f194" fmla="val 54696"/>
                <a:gd name="f195" fmla="val 55457"/>
                <a:gd name="f196" fmla="val 85193"/>
                <a:gd name="f197" fmla="val 56107"/>
                <a:gd name="f198" fmla="val 84244"/>
                <a:gd name="f199" fmla="val 57308"/>
                <a:gd name="f200" fmla="val 82510"/>
                <a:gd name="f201" fmla="val 58542"/>
                <a:gd name="f202" fmla="val 80808"/>
                <a:gd name="f203" fmla="val 59910"/>
                <a:gd name="f204" fmla="val 79241"/>
                <a:gd name="f205" fmla="val 62611"/>
                <a:gd name="f206" fmla="val 76138"/>
                <a:gd name="f207" fmla="val 65480"/>
                <a:gd name="f208" fmla="val 73203"/>
                <a:gd name="f209" fmla="val 68149"/>
                <a:gd name="f210" fmla="val 70101"/>
                <a:gd name="f211" fmla="val 69850"/>
                <a:gd name="f212" fmla="val 68133"/>
                <a:gd name="f213" fmla="val 71151"/>
                <a:gd name="f214" fmla="val 65864"/>
                <a:gd name="f215" fmla="val 71551"/>
                <a:gd name="f216" fmla="val 63129"/>
                <a:gd name="f217" fmla="val 71251"/>
                <a:gd name="f218" fmla="val 61628"/>
                <a:gd name="f219" fmla="val 71184"/>
                <a:gd name="f220" fmla="val 59993"/>
                <a:gd name="f221" fmla="val 70617"/>
                <a:gd name="f222" fmla="val 58526"/>
                <a:gd name="f223" fmla="val 69083"/>
                <a:gd name="f224" fmla="val 54656"/>
                <a:gd name="f225" fmla="val 67415"/>
                <a:gd name="f226" fmla="val 50787"/>
                <a:gd name="f227" fmla="val 65580"/>
                <a:gd name="f228" fmla="val 47017"/>
                <a:gd name="f229" fmla="val 64513"/>
                <a:gd name="f230" fmla="val 44816"/>
                <a:gd name="f231" fmla="val 62878"/>
                <a:gd name="f232" fmla="val 42915"/>
                <a:gd name="f233" fmla="val 61711"/>
                <a:gd name="f234" fmla="val 40780"/>
                <a:gd name="f235" fmla="val 57141"/>
                <a:gd name="f236" fmla="val 32407"/>
                <a:gd name="f237" fmla="val 50936"/>
                <a:gd name="f238" fmla="val 25269"/>
                <a:gd name="f239" fmla="val 44699"/>
                <a:gd name="f240" fmla="val 18197"/>
                <a:gd name="f241" fmla="val 40896"/>
                <a:gd name="f242" fmla="val 13927"/>
                <a:gd name="f243" fmla="val 36426"/>
                <a:gd name="f244" fmla="val 10224"/>
                <a:gd name="f245" fmla="val 32223"/>
                <a:gd name="f246" fmla="val 6322"/>
                <a:gd name="f247" fmla="val 30155"/>
                <a:gd name="f248" fmla="val 4420"/>
                <a:gd name="f249" fmla="val 28020"/>
                <a:gd name="f250" fmla="val 2619"/>
                <a:gd name="f251" fmla="val 25785"/>
                <a:gd name="f252" fmla="val 918"/>
                <a:gd name="f253" fmla="val 24966"/>
                <a:gd name="f254" fmla="val 297"/>
                <a:gd name="f255" fmla="val 24212"/>
                <a:gd name="f256" fmla="*/ f0 1 71552"/>
                <a:gd name="f257" fmla="*/ f1 1 85732"/>
                <a:gd name="f258" fmla="val f2"/>
                <a:gd name="f259" fmla="val f3"/>
                <a:gd name="f260" fmla="val f4"/>
                <a:gd name="f261" fmla="+- f260 0 f258"/>
                <a:gd name="f262" fmla="+- f259 0 f258"/>
                <a:gd name="f263" fmla="*/ f262 1 71552"/>
                <a:gd name="f264" fmla="*/ f261 1 85732"/>
                <a:gd name="f265" fmla="*/ f258 1 f263"/>
                <a:gd name="f266" fmla="*/ f259 1 f263"/>
                <a:gd name="f267" fmla="*/ f258 1 f264"/>
                <a:gd name="f268" fmla="*/ f260 1 f264"/>
                <a:gd name="f269" fmla="*/ f265 f256 1"/>
                <a:gd name="f270" fmla="*/ f266 f256 1"/>
                <a:gd name="f271" fmla="*/ f268 f257 1"/>
                <a:gd name="f272" fmla="*/ f267 f25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9" t="f272" r="f270" b="f271"/>
              <a:pathLst>
                <a:path w="71552" h="8573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1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5" y="f6"/>
                  </a:cubicBezTo>
                  <a:close/>
                  <a:moveTo>
                    <a:pt x="f122" y="f2"/>
                  </a:moveTo>
                  <a:cubicBezTo>
                    <a:pt x="f123" y="f2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39"/>
                    <a:pt x="f141" y="f139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2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92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78" y="f179"/>
                    <a:pt x="f180" y="f63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2"/>
                  </a:cubicBezTo>
                  <a:cubicBezTo>
                    <a:pt x="f194" y="f192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cubicBezTo>
                    <a:pt x="f205" y="f206"/>
                    <a:pt x="f207" y="f208"/>
                    <a:pt x="f209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234"/>
                  </a:cubicBezTo>
                  <a:cubicBezTo>
                    <a:pt x="f235" y="f236"/>
                    <a:pt x="f237" y="f238"/>
                    <a:pt x="f239" y="f240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2"/>
                    <a:pt x="f122" y="f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oogle Shape;2347;p44">
            <a:extLst>
              <a:ext uri="{FF2B5EF4-FFF2-40B4-BE49-F238E27FC236}">
                <a16:creationId xmlns:a16="http://schemas.microsoft.com/office/drawing/2014/main" id="{36EE49E7-B2A1-40B4-A4AC-D2270702270C}"/>
              </a:ext>
            </a:extLst>
          </p:cNvPr>
          <p:cNvGrpSpPr/>
          <p:nvPr/>
        </p:nvGrpSpPr>
        <p:grpSpPr>
          <a:xfrm>
            <a:off x="5020449" y="2249743"/>
            <a:ext cx="1155060" cy="863742"/>
            <a:chOff x="5020449" y="2249743"/>
            <a:chExt cx="1155060" cy="863742"/>
          </a:xfrm>
        </p:grpSpPr>
        <p:sp>
          <p:nvSpPr>
            <p:cNvPr id="9" name="Google Shape;2348;p44">
              <a:extLst>
                <a:ext uri="{FF2B5EF4-FFF2-40B4-BE49-F238E27FC236}">
                  <a16:creationId xmlns:a16="http://schemas.microsoft.com/office/drawing/2014/main" id="{19D5E5D2-5940-4AA5-8DE2-0B06497855AF}"/>
                </a:ext>
              </a:extLst>
            </p:cNvPr>
            <p:cNvSpPr/>
            <p:nvPr/>
          </p:nvSpPr>
          <p:spPr>
            <a:xfrm rot="899865">
              <a:off x="5054931" y="2282068"/>
              <a:ext cx="1085173" cy="798728"/>
            </a:xfrm>
            <a:custGeom>
              <a:gdLst>
                <a:gd name="f0" fmla="val w"/>
                <a:gd name="f1" fmla="val h"/>
                <a:gd name="f2" fmla="val 0"/>
                <a:gd name="f3" fmla="val 73554"/>
                <a:gd name="f4" fmla="val 54138"/>
                <a:gd name="f5" fmla="val 1089"/>
                <a:gd name="f6" fmla="val 1"/>
                <a:gd name="f7" fmla="val 813"/>
                <a:gd name="f8" fmla="val 518"/>
                <a:gd name="f9" fmla="val 150"/>
                <a:gd name="f10" fmla="val 272"/>
                <a:gd name="f11" fmla="val 3470"/>
                <a:gd name="f12" fmla="val 5976"/>
                <a:gd name="f13" fmla="val 6739"/>
                <a:gd name="f14" fmla="val 11580"/>
                <a:gd name="f15" fmla="val 10308"/>
                <a:gd name="f16" fmla="val 16984"/>
                <a:gd name="f17" fmla="val 12343"/>
                <a:gd name="f18" fmla="val 20053"/>
                <a:gd name="f19" fmla="val 12443"/>
                <a:gd name="f20" fmla="val 22788"/>
                <a:gd name="f21" fmla="val 10242"/>
                <a:gd name="f22" fmla="val 25657"/>
                <a:gd name="f23" fmla="val 7840"/>
                <a:gd name="f24" fmla="val 28759"/>
                <a:gd name="f25" fmla="val 5405"/>
                <a:gd name="f26" fmla="val 31861"/>
                <a:gd name="f27" fmla="val 2936"/>
                <a:gd name="f28" fmla="val 34930"/>
                <a:gd name="f29" fmla="val 2269"/>
                <a:gd name="f30" fmla="val 35730"/>
                <a:gd name="f31" fmla="val 1402"/>
                <a:gd name="f32" fmla="val 36331"/>
                <a:gd name="f33" fmla="val 268"/>
                <a:gd name="f34" fmla="val 37332"/>
                <a:gd name="f35" fmla="val 1435"/>
                <a:gd name="f36" fmla="val 37832"/>
                <a:gd name="f37" fmla="val 2069"/>
                <a:gd name="f38" fmla="val 38199"/>
                <a:gd name="f39" fmla="val 2770"/>
                <a:gd name="f40" fmla="val 38366"/>
                <a:gd name="f41" fmla="val 40134"/>
                <a:gd name="f42" fmla="val 17880"/>
                <a:gd name="f43" fmla="val 41735"/>
                <a:gd name="f44" fmla="val 25386"/>
                <a:gd name="f45" fmla="val 43603"/>
                <a:gd name="f46" fmla="val 33658"/>
                <a:gd name="f47" fmla="val 45671"/>
                <a:gd name="f48" fmla="val 41397"/>
                <a:gd name="f49" fmla="val 49274"/>
                <a:gd name="f50" fmla="val 48936"/>
                <a:gd name="f51" fmla="val 53143"/>
                <a:gd name="f52" fmla="val 50228"/>
                <a:gd name="f53" fmla="val 53808"/>
                <a:gd name="f54" fmla="val 51369"/>
                <a:gd name="f55" fmla="val 52531"/>
                <a:gd name="f56" fmla="val 53408"/>
                <a:gd name="f57" fmla="val 54298"/>
                <a:gd name="f58" fmla="val 53950"/>
                <a:gd name="f59" fmla="val 55274"/>
                <a:gd name="f60" fmla="val 53577"/>
                <a:gd name="f61" fmla="val 58776"/>
                <a:gd name="f62" fmla="val 52242"/>
                <a:gd name="f63" fmla="val 62346"/>
                <a:gd name="f64" fmla="val 51175"/>
                <a:gd name="f65" fmla="val 65915"/>
                <a:gd name="f66" fmla="val 50041"/>
                <a:gd name="f67" fmla="val 67483"/>
                <a:gd name="f68" fmla="val 49574"/>
                <a:gd name="f69" fmla="val 69084"/>
                <a:gd name="f70" fmla="val 49207"/>
                <a:gd name="f71" fmla="val 70685"/>
                <a:gd name="f72" fmla="val 48840"/>
                <a:gd name="f73" fmla="val 71852"/>
                <a:gd name="f74" fmla="val 48573"/>
                <a:gd name="f75" fmla="val 72019"/>
                <a:gd name="f76" fmla="val 47839"/>
                <a:gd name="f77" fmla="val 72086"/>
                <a:gd name="f78" fmla="val 46772"/>
                <a:gd name="f79" fmla="val 72219"/>
                <a:gd name="f80" fmla="val 43169"/>
                <a:gd name="f81" fmla="val 72486"/>
                <a:gd name="f82" fmla="val 39600"/>
                <a:gd name="f83" fmla="val 72753"/>
                <a:gd name="f84" fmla="val 36031"/>
                <a:gd name="f85" fmla="val 72986"/>
                <a:gd name="f86" fmla="val 32728"/>
                <a:gd name="f87" fmla="val 73387"/>
                <a:gd name="f88" fmla="val 29459"/>
                <a:gd name="f89" fmla="val 73453"/>
                <a:gd name="f90" fmla="val 26190"/>
                <a:gd name="f91" fmla="val 23255"/>
                <a:gd name="f92" fmla="val 72419"/>
                <a:gd name="f93" fmla="val 21087"/>
                <a:gd name="f94" fmla="val 69517"/>
                <a:gd name="f95" fmla="val 19652"/>
                <a:gd name="f96" fmla="val 64647"/>
                <a:gd name="f97" fmla="val 17184"/>
                <a:gd name="f98" fmla="val 59977"/>
                <a:gd name="f99" fmla="val 14282"/>
                <a:gd name="f100" fmla="val 55107"/>
                <a:gd name="f101" fmla="val 11713"/>
                <a:gd name="f102" fmla="val 46067"/>
                <a:gd name="f103" fmla="val 6943"/>
                <a:gd name="f104" fmla="val 36260"/>
                <a:gd name="f105" fmla="val 4275"/>
                <a:gd name="f106" fmla="val 26386"/>
                <a:gd name="f107" fmla="val 2040"/>
                <a:gd name="f108" fmla="val 18114"/>
                <a:gd name="f109" fmla="val 205"/>
                <a:gd name="f110" fmla="val 9608"/>
                <a:gd name="f111" fmla="val 372"/>
                <a:gd name="f112" fmla="val 1168"/>
                <a:gd name="f113" fmla="val 5"/>
                <a:gd name="f114" fmla="val 1142"/>
                <a:gd name="f115" fmla="val 2"/>
                <a:gd name="f116" fmla="val 1116"/>
                <a:gd name="f117" fmla="*/ f0 1 73554"/>
                <a:gd name="f118" fmla="*/ f1 1 5413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73554"/>
                <a:gd name="f125" fmla="*/ f122 1 5413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73554" h="54138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15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3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6"/>
                    <a:pt x="f5" y="f6"/>
                  </a:cubicBezTo>
                  <a:close/>
                </a:path>
              </a:pathLst>
            </a:custGeom>
            <a:solidFill>
              <a:srgbClr val="EEB24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Roboto"/>
                  <a:ea typeface="Roboto"/>
                  <a:cs typeface="Roboto"/>
                </a:rPr>
                <a:t>4</a:t>
              </a: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349;p44">
              <a:extLst>
                <a:ext uri="{FF2B5EF4-FFF2-40B4-BE49-F238E27FC236}">
                  <a16:creationId xmlns:a16="http://schemas.microsoft.com/office/drawing/2014/main" id="{B17C9169-2B2E-4432-85A1-608BC282B6D9}"/>
                </a:ext>
              </a:extLst>
            </p:cNvPr>
            <p:cNvSpPr/>
            <p:nvPr/>
          </p:nvSpPr>
          <p:spPr>
            <a:xfrm rot="899865">
              <a:off x="5020449" y="2249743"/>
              <a:ext cx="1155060" cy="863742"/>
            </a:xfrm>
            <a:custGeom>
              <a:gdLst>
                <a:gd name="f0" fmla="val w"/>
                <a:gd name="f1" fmla="val h"/>
                <a:gd name="f2" fmla="val 0"/>
                <a:gd name="f3" fmla="val 78291"/>
                <a:gd name="f4" fmla="val 58545"/>
                <a:gd name="f5" fmla="val 3409"/>
                <a:gd name="f6" fmla="val 2200"/>
                <a:gd name="f7" fmla="val 3441"/>
                <a:gd name="f8" fmla="val 3472"/>
                <a:gd name="f9" fmla="val 2201"/>
                <a:gd name="f10" fmla="val 3503"/>
                <a:gd name="f11" fmla="val 2205"/>
                <a:gd name="f12" fmla="val 11943"/>
                <a:gd name="f13" fmla="val 2572"/>
                <a:gd name="f14" fmla="val 20449"/>
                <a:gd name="f15" fmla="val 2405"/>
                <a:gd name="f16" fmla="val 28721"/>
                <a:gd name="f17" fmla="val 4240"/>
                <a:gd name="f18" fmla="val 38595"/>
                <a:gd name="f19" fmla="val 6475"/>
                <a:gd name="f20" fmla="val 48402"/>
                <a:gd name="f21" fmla="val 9143"/>
                <a:gd name="f22" fmla="val 57442"/>
                <a:gd name="f23" fmla="val 13913"/>
                <a:gd name="f24" fmla="val 62312"/>
                <a:gd name="f25" fmla="val 16482"/>
                <a:gd name="f26" fmla="val 66982"/>
                <a:gd name="f27" fmla="val 19384"/>
                <a:gd name="f28" fmla="val 71852"/>
                <a:gd name="f29" fmla="val 21852"/>
                <a:gd name="f30" fmla="val 74754"/>
                <a:gd name="f31" fmla="val 23287"/>
                <a:gd name="f32" fmla="val 75889"/>
                <a:gd name="f33" fmla="val 25455"/>
                <a:gd name="f34" fmla="val 75788"/>
                <a:gd name="f35" fmla="val 28390"/>
                <a:gd name="f36" fmla="val 75722"/>
                <a:gd name="f37" fmla="val 31659"/>
                <a:gd name="f38" fmla="val 75321"/>
                <a:gd name="f39" fmla="val 34928"/>
                <a:gd name="f40" fmla="val 75088"/>
                <a:gd name="f41" fmla="val 38197"/>
                <a:gd name="f42" fmla="val 74821"/>
                <a:gd name="f43" fmla="val 41800"/>
                <a:gd name="f44" fmla="val 74554"/>
                <a:gd name="f45" fmla="val 45369"/>
                <a:gd name="f46" fmla="val 74421"/>
                <a:gd name="f47" fmla="val 48972"/>
                <a:gd name="f48" fmla="val 74354"/>
                <a:gd name="f49" fmla="val 50039"/>
                <a:gd name="f50" fmla="val 74187"/>
                <a:gd name="f51" fmla="val 50773"/>
                <a:gd name="f52" fmla="val 73020"/>
                <a:gd name="f53" fmla="val 51040"/>
                <a:gd name="f54" fmla="val 71419"/>
                <a:gd name="f55" fmla="val 51407"/>
                <a:gd name="f56" fmla="val 69818"/>
                <a:gd name="f57" fmla="val 51774"/>
                <a:gd name="f58" fmla="val 68250"/>
                <a:gd name="f59" fmla="val 52241"/>
                <a:gd name="f60" fmla="val 64681"/>
                <a:gd name="f61" fmla="val 53375"/>
                <a:gd name="f62" fmla="val 61111"/>
                <a:gd name="f63" fmla="val 54442"/>
                <a:gd name="f64" fmla="val 57609"/>
                <a:gd name="f65" fmla="val 55777"/>
                <a:gd name="f66" fmla="val 56633"/>
                <a:gd name="f67" fmla="val 56150"/>
                <a:gd name="f68" fmla="val 55743"/>
                <a:gd name="f69" fmla="val 56338"/>
                <a:gd name="f70" fmla="val 54866"/>
                <a:gd name="f71" fmla="val 53704"/>
                <a:gd name="f72" fmla="val 52563"/>
                <a:gd name="f73" fmla="val 56008"/>
                <a:gd name="f74" fmla="val 51271"/>
                <a:gd name="f75" fmla="val 55343"/>
                <a:gd name="f76" fmla="val 43732"/>
                <a:gd name="f77" fmla="val 51474"/>
                <a:gd name="f78" fmla="val 35993"/>
                <a:gd name="f79" fmla="val 47871"/>
                <a:gd name="f80" fmla="val 27721"/>
                <a:gd name="f81" fmla="val 45803"/>
                <a:gd name="f82" fmla="val 20215"/>
                <a:gd name="f83" fmla="val 43935"/>
                <a:gd name="f84" fmla="val 12643"/>
                <a:gd name="f85" fmla="val 42334"/>
                <a:gd name="f86" fmla="val 5105"/>
                <a:gd name="f87" fmla="val 40566"/>
                <a:gd name="f88" fmla="val 4404"/>
                <a:gd name="f89" fmla="val 40399"/>
                <a:gd name="f90" fmla="val 3770"/>
                <a:gd name="f91" fmla="val 40032"/>
                <a:gd name="f92" fmla="val 2603"/>
                <a:gd name="f93" fmla="val 39532"/>
                <a:gd name="f94" fmla="val 3737"/>
                <a:gd name="f95" fmla="val 38531"/>
                <a:gd name="f96" fmla="val 4604"/>
                <a:gd name="f97" fmla="val 37930"/>
                <a:gd name="f98" fmla="val 5271"/>
                <a:gd name="f99" fmla="val 37130"/>
                <a:gd name="f100" fmla="val 7740"/>
                <a:gd name="f101" fmla="val 34061"/>
                <a:gd name="f102" fmla="val 10175"/>
                <a:gd name="f103" fmla="val 30959"/>
                <a:gd name="f104" fmla="val 12577"/>
                <a:gd name="f105" fmla="val 27857"/>
                <a:gd name="f106" fmla="val 14778"/>
                <a:gd name="f107" fmla="val 24988"/>
                <a:gd name="f108" fmla="val 14678"/>
                <a:gd name="f109" fmla="val 22253"/>
                <a:gd name="f110" fmla="val 19184"/>
                <a:gd name="f111" fmla="val 9074"/>
                <a:gd name="f112" fmla="val 13780"/>
                <a:gd name="f113" fmla="val 5805"/>
                <a:gd name="f114" fmla="val 8176"/>
                <a:gd name="f115" fmla="val 2336"/>
                <a:gd name="f116" fmla="val 2472"/>
                <a:gd name="f117" fmla="val 2844"/>
                <a:gd name="f118" fmla="val 2322"/>
                <a:gd name="f119" fmla="val 3138"/>
                <a:gd name="f120" fmla="val 3932"/>
                <a:gd name="f121" fmla="val 1"/>
                <a:gd name="f122" fmla="val 3811"/>
                <a:gd name="f123" fmla="val 3691"/>
                <a:gd name="f124" fmla="val 2"/>
                <a:gd name="f125" fmla="val 3570"/>
                <a:gd name="f126" fmla="val 3"/>
                <a:gd name="f127" fmla="val 2469"/>
                <a:gd name="f128" fmla="val 1202"/>
                <a:gd name="f129" fmla="val 470"/>
                <a:gd name="f130" fmla="val 368"/>
                <a:gd name="f131" fmla="val 1137"/>
                <a:gd name="f132" fmla="val 1471"/>
                <a:gd name="f133" fmla="val 268"/>
                <a:gd name="f134" fmla="val 2972"/>
                <a:gd name="f135" fmla="val 701"/>
                <a:gd name="f136" fmla="val 3706"/>
                <a:gd name="f137" fmla="val 3837"/>
                <a:gd name="f138" fmla="val 9110"/>
                <a:gd name="f139" fmla="val 7039"/>
                <a:gd name="f140" fmla="val 14447"/>
                <a:gd name="f141" fmla="val 10308"/>
                <a:gd name="f142" fmla="val 19784"/>
                <a:gd name="f143" fmla="val 12677"/>
                <a:gd name="f144" fmla="val 23587"/>
                <a:gd name="f145" fmla="val 24521"/>
                <a:gd name="f146" fmla="val 9808"/>
                <a:gd name="f147" fmla="val 27990"/>
                <a:gd name="f148" fmla="val 9675"/>
                <a:gd name="f149" fmla="val 28190"/>
                <a:gd name="f150" fmla="val 9474"/>
                <a:gd name="f151" fmla="val 28357"/>
                <a:gd name="f152" fmla="val 9341"/>
                <a:gd name="f153" fmla="val 28557"/>
                <a:gd name="f154" fmla="val 6806"/>
                <a:gd name="f155" fmla="val 31826"/>
                <a:gd name="f156" fmla="val 4237"/>
                <a:gd name="f157" fmla="val 35095"/>
                <a:gd name="f158" fmla="val 1769"/>
                <a:gd name="f159" fmla="val 38397"/>
                <a:gd name="f160" fmla="val 868"/>
                <a:gd name="f161" fmla="val 39565"/>
                <a:gd name="f162" fmla="val 1235"/>
                <a:gd name="f163" fmla="val 40699"/>
                <a:gd name="f164" fmla="val 2369"/>
                <a:gd name="f165" fmla="val 41500"/>
                <a:gd name="f166" fmla="val 3036"/>
                <a:gd name="f167" fmla="val 41967"/>
                <a:gd name="f168" fmla="val 4638"/>
                <a:gd name="f169" fmla="val 42534"/>
                <a:gd name="f170" fmla="val 44302"/>
                <a:gd name="f171" fmla="val 19215"/>
                <a:gd name="f172" fmla="val 46003"/>
                <a:gd name="f173" fmla="val 26487"/>
                <a:gd name="f174" fmla="val 47771"/>
                <a:gd name="f175" fmla="val 34826"/>
                <a:gd name="f176" fmla="val 49806"/>
                <a:gd name="f177" fmla="val 42465"/>
                <a:gd name="f178" fmla="val 53508"/>
                <a:gd name="f179" fmla="val 50103"/>
                <a:gd name="f180" fmla="val 57211"/>
                <a:gd name="f181" fmla="val 51824"/>
                <a:gd name="f182" fmla="val 58042"/>
                <a:gd name="f183" fmla="val 53428"/>
                <a:gd name="f184" fmla="val 58544"/>
                <a:gd name="f185" fmla="val 55088"/>
                <a:gd name="f186" fmla="val 56228"/>
                <a:gd name="f187" fmla="val 57394"/>
                <a:gd name="f188" fmla="val 58307"/>
                <a:gd name="f189" fmla="val 58643"/>
                <a:gd name="f190" fmla="val 57778"/>
                <a:gd name="f191" fmla="val 62012"/>
                <a:gd name="f192" fmla="val 56310"/>
                <a:gd name="f193" fmla="val 65615"/>
                <a:gd name="f194" fmla="val 55376"/>
                <a:gd name="f195" fmla="val 69117"/>
                <a:gd name="f196" fmla="val 54242"/>
                <a:gd name="f197" fmla="val 70852"/>
                <a:gd name="f198" fmla="val 53675"/>
                <a:gd name="f199" fmla="val 72686"/>
                <a:gd name="f200" fmla="val 53308"/>
                <a:gd name="f201" fmla="val 52674"/>
                <a:gd name="f202" fmla="val 76356"/>
                <a:gd name="f203" fmla="val 51974"/>
                <a:gd name="f204" fmla="val 76622"/>
                <a:gd name="f205" fmla="val 76556"/>
                <a:gd name="f206" fmla="val 49272"/>
                <a:gd name="f207" fmla="val 47471"/>
                <a:gd name="f208" fmla="val 76456"/>
                <a:gd name="f209" fmla="val 45669"/>
                <a:gd name="f210" fmla="val 43868"/>
                <a:gd name="f211" fmla="val 77089"/>
                <a:gd name="f212" fmla="val 39298"/>
                <a:gd name="f213" fmla="val 77656"/>
                <a:gd name="f214" fmla="val 34728"/>
                <a:gd name="f215" fmla="val 78290"/>
                <a:gd name="f216" fmla="val 29291"/>
                <a:gd name="f217" fmla="val 77823"/>
                <a:gd name="f218" fmla="val 27790"/>
                <a:gd name="f219" fmla="val 77523"/>
                <a:gd name="f220" fmla="val 25288"/>
                <a:gd name="f221" fmla="val 23320"/>
                <a:gd name="f222" fmla="val 75388"/>
                <a:gd name="f223" fmla="val 21686"/>
                <a:gd name="f224" fmla="val 73487"/>
                <a:gd name="f225" fmla="val 20485"/>
                <a:gd name="f226" fmla="val 71819"/>
                <a:gd name="f227" fmla="val 19350"/>
                <a:gd name="f228" fmla="val 16081"/>
                <a:gd name="f229" fmla="val 61678"/>
                <a:gd name="f230" fmla="val 13646"/>
                <a:gd name="f231" fmla="val 56275"/>
                <a:gd name="f232" fmla="val 11345"/>
                <a:gd name="f233" fmla="val 45967"/>
                <a:gd name="f234" fmla="val 6942"/>
                <a:gd name="f235" fmla="val 35226"/>
                <a:gd name="f236" fmla="val 4106"/>
                <a:gd name="f237" fmla="val 24285"/>
                <a:gd name="f238" fmla="val 1971"/>
                <a:gd name="f239" fmla="val 19815"/>
                <a:gd name="f240" fmla="val 1104"/>
                <a:gd name="f241" fmla="val 15178"/>
                <a:gd name="f242" fmla="val 937"/>
                <a:gd name="f243" fmla="val 10609"/>
                <a:gd name="f244" fmla="val 504"/>
                <a:gd name="f245" fmla="val 8394"/>
                <a:gd name="f246" fmla="val 282"/>
                <a:gd name="f247" fmla="val 6150"/>
                <a:gd name="f248" fmla="*/ f0 1 78291"/>
                <a:gd name="f249" fmla="*/ f1 1 58545"/>
                <a:gd name="f250" fmla="val f2"/>
                <a:gd name="f251" fmla="val f3"/>
                <a:gd name="f252" fmla="val f4"/>
                <a:gd name="f253" fmla="+- f252 0 f250"/>
                <a:gd name="f254" fmla="+- f251 0 f250"/>
                <a:gd name="f255" fmla="*/ f254 1 78291"/>
                <a:gd name="f256" fmla="*/ f253 1 58545"/>
                <a:gd name="f257" fmla="*/ f250 1 f255"/>
                <a:gd name="f258" fmla="*/ f251 1 f255"/>
                <a:gd name="f259" fmla="*/ f250 1 f256"/>
                <a:gd name="f260" fmla="*/ f252 1 f256"/>
                <a:gd name="f261" fmla="*/ f257 f248 1"/>
                <a:gd name="f262" fmla="*/ f258 f248 1"/>
                <a:gd name="f263" fmla="*/ f260 f249 1"/>
                <a:gd name="f264" fmla="*/ f259 f24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1" t="f264" r="f262" b="f263"/>
              <a:pathLst>
                <a:path w="78291" h="5854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84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6"/>
                    <a:pt x="f5" y="f6"/>
                  </a:cubicBezTo>
                  <a:close/>
                  <a:moveTo>
                    <a:pt x="f120" y="f121"/>
                  </a:moveTo>
                  <a:cubicBezTo>
                    <a:pt x="f122" y="f121"/>
                    <a:pt x="f123" y="f124"/>
                    <a:pt x="f125" y="f126"/>
                  </a:cubicBezTo>
                  <a:cubicBezTo>
                    <a:pt x="f127" y="f126"/>
                    <a:pt x="f128" y="f129"/>
                    <a:pt x="f130" y="f131"/>
                  </a:cubicBezTo>
                  <a:cubicBezTo>
                    <a:pt x="f12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8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37" y="f85"/>
                    <a:pt x="f168" y="f169"/>
                  </a:cubicBezTo>
                  <a:cubicBezTo>
                    <a:pt x="f12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185" y="f184"/>
                  </a:cubicBezTo>
                  <a:cubicBezTo>
                    <a:pt x="f186" y="f184"/>
                    <a:pt x="f187" y="f188"/>
                    <a:pt x="f189" y="f190"/>
                  </a:cubicBezTo>
                  <a:cubicBezTo>
                    <a:pt x="f191" y="f192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46" y="f201"/>
                  </a:cubicBezTo>
                  <a:cubicBezTo>
                    <a:pt x="f202" y="f203"/>
                    <a:pt x="f204" y="f55"/>
                    <a:pt x="f205" y="f206"/>
                  </a:cubicBezTo>
                  <a:cubicBezTo>
                    <a:pt x="f205" y="f207"/>
                    <a:pt x="f208" y="f209"/>
                    <a:pt x="f204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202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6" y="f228"/>
                    <a:pt x="f229" y="f230"/>
                    <a:pt x="f231" y="f232"/>
                  </a:cubicBezTo>
                  <a:cubicBezTo>
                    <a:pt x="f233" y="f234"/>
                    <a:pt x="f235" y="f236"/>
                    <a:pt x="f237" y="f238"/>
                  </a:cubicBezTo>
                  <a:cubicBezTo>
                    <a:pt x="f239" y="f240"/>
                    <a:pt x="f241" y="f242"/>
                    <a:pt x="f243" y="f244"/>
                  </a:cubicBezTo>
                  <a:cubicBezTo>
                    <a:pt x="f245" y="f246"/>
                    <a:pt x="f247" y="f121"/>
                    <a:pt x="f120" y="f121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" name="Google Shape;2350;p44">
            <a:extLst>
              <a:ext uri="{FF2B5EF4-FFF2-40B4-BE49-F238E27FC236}">
                <a16:creationId xmlns:a16="http://schemas.microsoft.com/office/drawing/2014/main" id="{1772E553-7F43-4FED-AA35-A80838AF224D}"/>
              </a:ext>
            </a:extLst>
          </p:cNvPr>
          <p:cNvGrpSpPr/>
          <p:nvPr/>
        </p:nvGrpSpPr>
        <p:grpSpPr>
          <a:xfrm>
            <a:off x="3834080" y="1941720"/>
            <a:ext cx="1349444" cy="869201"/>
            <a:chOff x="3834080" y="1941720"/>
            <a:chExt cx="1349444" cy="869201"/>
          </a:xfrm>
        </p:grpSpPr>
        <p:sp>
          <p:nvSpPr>
            <p:cNvPr id="12" name="Google Shape;2351;p44">
              <a:extLst>
                <a:ext uri="{FF2B5EF4-FFF2-40B4-BE49-F238E27FC236}">
                  <a16:creationId xmlns:a16="http://schemas.microsoft.com/office/drawing/2014/main" id="{CB73253C-CB6E-43E4-A197-B304A634990D}"/>
                </a:ext>
              </a:extLst>
            </p:cNvPr>
            <p:cNvSpPr/>
            <p:nvPr/>
          </p:nvSpPr>
          <p:spPr>
            <a:xfrm rot="899865">
              <a:off x="3871185" y="1971557"/>
              <a:ext cx="1275633" cy="811822"/>
            </a:xfrm>
            <a:custGeom>
              <a:gdLst>
                <a:gd name="f0" fmla="val w"/>
                <a:gd name="f1" fmla="val h"/>
                <a:gd name="f2" fmla="val 0"/>
                <a:gd name="f3" fmla="val 86463"/>
                <a:gd name="f4" fmla="val 55026"/>
                <a:gd name="f5" fmla="val 69057"/>
                <a:gd name="f6" fmla="val 68662"/>
                <a:gd name="f7" fmla="val 68249"/>
                <a:gd name="f8" fmla="val 29"/>
                <a:gd name="f9" fmla="val 67816"/>
                <a:gd name="f10" fmla="val 86"/>
                <a:gd name="f11" fmla="val 62178"/>
                <a:gd name="f12" fmla="val 854"/>
                <a:gd name="f13" fmla="val 56508"/>
                <a:gd name="f14" fmla="val 1087"/>
                <a:gd name="f15" fmla="val 50870"/>
                <a:gd name="f16" fmla="val 2155"/>
                <a:gd name="f17" fmla="val 42264"/>
                <a:gd name="f18" fmla="val 3722"/>
                <a:gd name="f19" fmla="val 34125"/>
                <a:gd name="f20" fmla="val 6591"/>
                <a:gd name="f21" fmla="val 25986"/>
                <a:gd name="f22" fmla="val 9660"/>
                <a:gd name="f23" fmla="val 16713"/>
                <a:gd name="f24" fmla="val 13162"/>
                <a:gd name="f25" fmla="val 8840"/>
                <a:gd name="f26" fmla="val 19067"/>
                <a:gd name="f27" fmla="val 668"/>
                <a:gd name="f28" fmla="val 24437"/>
                <a:gd name="f29" fmla="val 401"/>
                <a:gd name="f30" fmla="val 24571"/>
                <a:gd name="f31" fmla="val 234"/>
                <a:gd name="f32" fmla="val 24904"/>
                <a:gd name="f33" fmla="val 1"/>
                <a:gd name="f34" fmla="val 25204"/>
                <a:gd name="f35" fmla="val 2169"/>
                <a:gd name="f36" fmla="val 26172"/>
                <a:gd name="f37" fmla="val 4204"/>
                <a:gd name="f38" fmla="val 27139"/>
                <a:gd name="f39" fmla="val 6272"/>
                <a:gd name="f40" fmla="val 28006"/>
                <a:gd name="f41" fmla="val 10508"/>
                <a:gd name="f42" fmla="val 29774"/>
                <a:gd name="f43" fmla="val 14778"/>
                <a:gd name="f44" fmla="val 31509"/>
                <a:gd name="f45" fmla="val 19048"/>
                <a:gd name="f46" fmla="val 33210"/>
                <a:gd name="f47" fmla="val 21149"/>
                <a:gd name="f48" fmla="val 34044"/>
                <a:gd name="f49" fmla="val 22650"/>
                <a:gd name="f50" fmla="val 35378"/>
                <a:gd name="f51" fmla="val 22884"/>
                <a:gd name="f52" fmla="val 37747"/>
                <a:gd name="f53" fmla="val 23050"/>
                <a:gd name="f54" fmla="val 39314"/>
                <a:gd name="f55" fmla="val 23117"/>
                <a:gd name="f56" fmla="val 40916"/>
                <a:gd name="f57" fmla="val 42517"/>
                <a:gd name="f58" fmla="val 46586"/>
                <a:gd name="f59" fmla="val 50689"/>
                <a:gd name="f60" fmla="val 22417"/>
                <a:gd name="f61" fmla="val 22984"/>
                <a:gd name="f62" fmla="val 54926"/>
                <a:gd name="f63" fmla="val 23618"/>
                <a:gd name="f64" fmla="val 24118"/>
                <a:gd name="f65" fmla="val 54692"/>
                <a:gd name="f66" fmla="val 26853"/>
                <a:gd name="f67" fmla="val 53558"/>
                <a:gd name="f68" fmla="val 29588"/>
                <a:gd name="f69" fmla="val 52491"/>
                <a:gd name="f70" fmla="val 32257"/>
                <a:gd name="f71" fmla="val 51190"/>
                <a:gd name="f72" fmla="val 38895"/>
                <a:gd name="f73" fmla="val 47954"/>
                <a:gd name="f74" fmla="val 45700"/>
                <a:gd name="f75" fmla="val 45019"/>
                <a:gd name="f76" fmla="val 52905"/>
                <a:gd name="f77" fmla="val 43217"/>
                <a:gd name="f78" fmla="val 59310"/>
                <a:gd name="f79" fmla="val 41583"/>
                <a:gd name="f80" fmla="val 65881"/>
                <a:gd name="f81" fmla="val 40482"/>
                <a:gd name="f82" fmla="val 72352"/>
                <a:gd name="f83" fmla="val 39081"/>
                <a:gd name="f84" fmla="val 73120"/>
                <a:gd name="f85" fmla="val 38914"/>
                <a:gd name="f86" fmla="val 73953"/>
                <a:gd name="f87" fmla="val 38447"/>
                <a:gd name="f88" fmla="val 74487"/>
                <a:gd name="f89" fmla="val 37847"/>
                <a:gd name="f90" fmla="val 75321"/>
                <a:gd name="f91" fmla="val 36946"/>
                <a:gd name="f92" fmla="val 75922"/>
                <a:gd name="f93" fmla="val 35812"/>
                <a:gd name="f94" fmla="val 76655"/>
                <a:gd name="f95" fmla="val 34811"/>
                <a:gd name="f96" fmla="val 78857"/>
                <a:gd name="f97" fmla="val 31909"/>
                <a:gd name="f98" fmla="val 81025"/>
                <a:gd name="f99" fmla="val 29007"/>
                <a:gd name="f100" fmla="val 83227"/>
                <a:gd name="f101" fmla="val 26105"/>
                <a:gd name="f102" fmla="val 84027"/>
                <a:gd name="f103" fmla="val 25071"/>
                <a:gd name="f104" fmla="val 84828"/>
                <a:gd name="f105" fmla="val 24037"/>
                <a:gd name="f106" fmla="val 85662"/>
                <a:gd name="f107" fmla="val 23070"/>
                <a:gd name="f108" fmla="val 86462"/>
                <a:gd name="f109" fmla="val 22169"/>
                <a:gd name="f110" fmla="val 86162"/>
                <a:gd name="f111" fmla="val 21468"/>
                <a:gd name="f112" fmla="val 85562"/>
                <a:gd name="f113" fmla="val 20568"/>
                <a:gd name="f114" fmla="val 83594"/>
                <a:gd name="f115" fmla="val 17632"/>
                <a:gd name="f116" fmla="val 81692"/>
                <a:gd name="f117" fmla="val 14630"/>
                <a:gd name="f118" fmla="val 79824"/>
                <a:gd name="f119" fmla="val 11628"/>
                <a:gd name="f120" fmla="val 77990"/>
                <a:gd name="f121" fmla="val 8726"/>
                <a:gd name="f122" fmla="val 76322"/>
                <a:gd name="f123" fmla="val 5690"/>
                <a:gd name="f124" fmla="val 74354"/>
                <a:gd name="f125" fmla="val 2888"/>
                <a:gd name="f126" fmla="val 73069"/>
                <a:gd name="f127" fmla="val 1005"/>
                <a:gd name="f128" fmla="val 71394"/>
                <a:gd name="f129" fmla="*/ f0 1 86463"/>
                <a:gd name="f130" fmla="*/ f1 1 55026"/>
                <a:gd name="f131" fmla="val f2"/>
                <a:gd name="f132" fmla="val f3"/>
                <a:gd name="f133" fmla="val f4"/>
                <a:gd name="f134" fmla="+- f133 0 f131"/>
                <a:gd name="f135" fmla="+- f132 0 f131"/>
                <a:gd name="f136" fmla="*/ f135 1 86463"/>
                <a:gd name="f137" fmla="*/ f134 1 55026"/>
                <a:gd name="f138" fmla="*/ f131 1 f136"/>
                <a:gd name="f139" fmla="*/ f132 1 f136"/>
                <a:gd name="f140" fmla="*/ f131 1 f137"/>
                <a:gd name="f141" fmla="*/ f133 1 f137"/>
                <a:gd name="f142" fmla="*/ f138 f129 1"/>
                <a:gd name="f143" fmla="*/ f139 f129 1"/>
                <a:gd name="f144" fmla="*/ f141 f130 1"/>
                <a:gd name="f145" fmla="*/ f140 f1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2" t="f145" r="f143" b="f144"/>
              <a:pathLst>
                <a:path w="86463" h="5502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3" y="f57"/>
                  </a:cubicBezTo>
                  <a:cubicBezTo>
                    <a:pt x="f51" y="f58"/>
                    <a:pt x="f49" y="f59"/>
                    <a:pt x="f60" y="f4"/>
                  </a:cubicBezTo>
                  <a:cubicBezTo>
                    <a:pt x="f61" y="f62"/>
                    <a:pt x="f63" y="f62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127"/>
                    <a:pt x="f128" y="f2"/>
                    <a:pt x="f5" y="f2"/>
                  </a:cubicBezTo>
                  <a:close/>
                </a:path>
              </a:pathLst>
            </a:custGeom>
            <a:solidFill>
              <a:srgbClr val="E6913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352;p44">
              <a:extLst>
                <a:ext uri="{FF2B5EF4-FFF2-40B4-BE49-F238E27FC236}">
                  <a16:creationId xmlns:a16="http://schemas.microsoft.com/office/drawing/2014/main" id="{317968C6-D1A3-4A46-A12B-3EF7140B30B8}"/>
                </a:ext>
              </a:extLst>
            </p:cNvPr>
            <p:cNvSpPr/>
            <p:nvPr/>
          </p:nvSpPr>
          <p:spPr>
            <a:xfrm rot="899865">
              <a:off x="3834080" y="1941720"/>
              <a:ext cx="1349444" cy="869201"/>
            </a:xfrm>
            <a:custGeom>
              <a:gdLst>
                <a:gd name="f0" fmla="val w"/>
                <a:gd name="f1" fmla="val h"/>
                <a:gd name="f2" fmla="val 0"/>
                <a:gd name="f3" fmla="val 91466"/>
                <a:gd name="f4" fmla="val 58915"/>
                <a:gd name="f5" fmla="val 71592"/>
                <a:gd name="f6" fmla="val 2016"/>
                <a:gd name="f7" fmla="val 73929"/>
                <a:gd name="f8" fmla="val 75604"/>
                <a:gd name="f9" fmla="val 3021"/>
                <a:gd name="f10" fmla="val 76889"/>
                <a:gd name="f11" fmla="val 4904"/>
                <a:gd name="f12" fmla="val 78857"/>
                <a:gd name="f13" fmla="val 7706"/>
                <a:gd name="f14" fmla="val 80525"/>
                <a:gd name="f15" fmla="val 10742"/>
                <a:gd name="f16" fmla="val 82359"/>
                <a:gd name="f17" fmla="val 13644"/>
                <a:gd name="f18" fmla="val 84227"/>
                <a:gd name="f19" fmla="val 16646"/>
                <a:gd name="f20" fmla="val 86129"/>
                <a:gd name="f21" fmla="val 19648"/>
                <a:gd name="f22" fmla="val 88097"/>
                <a:gd name="f23" fmla="val 22584"/>
                <a:gd name="f24" fmla="val 88697"/>
                <a:gd name="f25" fmla="val 23484"/>
                <a:gd name="f26" fmla="val 88997"/>
                <a:gd name="f27" fmla="val 24185"/>
                <a:gd name="f28" fmla="val 88197"/>
                <a:gd name="f29" fmla="val 25086"/>
                <a:gd name="f30" fmla="val 87363"/>
                <a:gd name="f31" fmla="val 26053"/>
                <a:gd name="f32" fmla="val 86562"/>
                <a:gd name="f33" fmla="val 27087"/>
                <a:gd name="f34" fmla="val 85762"/>
                <a:gd name="f35" fmla="val 28121"/>
                <a:gd name="f36" fmla="val 83560"/>
                <a:gd name="f37" fmla="val 30990"/>
                <a:gd name="f38" fmla="val 81392"/>
                <a:gd name="f39" fmla="val 33925"/>
                <a:gd name="f40" fmla="val 79190"/>
                <a:gd name="f41" fmla="val 36827"/>
                <a:gd name="f42" fmla="val 78457"/>
                <a:gd name="f43" fmla="val 37828"/>
                <a:gd name="f44" fmla="val 77856"/>
                <a:gd name="f45" fmla="val 38962"/>
                <a:gd name="f46" fmla="val 77022"/>
                <a:gd name="f47" fmla="val 39863"/>
                <a:gd name="f48" fmla="val 76488"/>
                <a:gd name="f49" fmla="val 40430"/>
                <a:gd name="f50" fmla="val 75655"/>
                <a:gd name="f51" fmla="val 40930"/>
                <a:gd name="f52" fmla="val 74887"/>
                <a:gd name="f53" fmla="val 41097"/>
                <a:gd name="f54" fmla="val 68416"/>
                <a:gd name="f55" fmla="val 42498"/>
                <a:gd name="f56" fmla="val 61845"/>
                <a:gd name="f57" fmla="val 43599"/>
                <a:gd name="f58" fmla="val 55440"/>
                <a:gd name="f59" fmla="val 45200"/>
                <a:gd name="f60" fmla="val 48235"/>
                <a:gd name="f61" fmla="val 47035"/>
                <a:gd name="f62" fmla="val 41430"/>
                <a:gd name="f63" fmla="val 49970"/>
                <a:gd name="f64" fmla="val 34792"/>
                <a:gd name="f65" fmla="val 53206"/>
                <a:gd name="f66" fmla="val 32123"/>
                <a:gd name="f67" fmla="val 54507"/>
                <a:gd name="f68" fmla="val 29388"/>
                <a:gd name="f69" fmla="val 55574"/>
                <a:gd name="f70" fmla="val 26653"/>
                <a:gd name="f71" fmla="val 56708"/>
                <a:gd name="f72" fmla="val 26153"/>
                <a:gd name="f73" fmla="val 56942"/>
                <a:gd name="f74" fmla="val 25519"/>
                <a:gd name="f75" fmla="val 24952"/>
                <a:gd name="f76" fmla="val 57042"/>
                <a:gd name="f77" fmla="val 25185"/>
                <a:gd name="f78" fmla="val 52672"/>
                <a:gd name="f79" fmla="val 25419"/>
                <a:gd name="f80" fmla="val 48602"/>
                <a:gd name="f81" fmla="val 25585"/>
                <a:gd name="f82" fmla="val 44533"/>
                <a:gd name="f83" fmla="val 25652"/>
                <a:gd name="f84" fmla="val 42932"/>
                <a:gd name="f85" fmla="val 41330"/>
                <a:gd name="f86" fmla="val 39763"/>
                <a:gd name="f87" fmla="val 37394"/>
                <a:gd name="f88" fmla="val 23684"/>
                <a:gd name="f89" fmla="val 36060"/>
                <a:gd name="f90" fmla="val 21583"/>
                <a:gd name="f91" fmla="val 35226"/>
                <a:gd name="f92" fmla="val 17313"/>
                <a:gd name="f93" fmla="val 33525"/>
                <a:gd name="f94" fmla="val 13043"/>
                <a:gd name="f95" fmla="val 31790"/>
                <a:gd name="f96" fmla="val 8807"/>
                <a:gd name="f97" fmla="val 30022"/>
                <a:gd name="f98" fmla="val 6739"/>
                <a:gd name="f99" fmla="val 29155"/>
                <a:gd name="f100" fmla="val 4704"/>
                <a:gd name="f101" fmla="val 28188"/>
                <a:gd name="f102" fmla="val 2536"/>
                <a:gd name="f103" fmla="val 27220"/>
                <a:gd name="f104" fmla="val 2769"/>
                <a:gd name="f105" fmla="val 26920"/>
                <a:gd name="f106" fmla="val 2936"/>
                <a:gd name="f107" fmla="val 26587"/>
                <a:gd name="f108" fmla="val 3203"/>
                <a:gd name="f109" fmla="val 26453"/>
                <a:gd name="f110" fmla="val 11375"/>
                <a:gd name="f111" fmla="val 21083"/>
                <a:gd name="f112" fmla="val 19248"/>
                <a:gd name="f113" fmla="val 15178"/>
                <a:gd name="f114" fmla="val 28521"/>
                <a:gd name="f115" fmla="val 11676"/>
                <a:gd name="f116" fmla="val 36660"/>
                <a:gd name="f117" fmla="val 8607"/>
                <a:gd name="f118" fmla="val 44799"/>
                <a:gd name="f119" fmla="val 5738"/>
                <a:gd name="f120" fmla="val 53439"/>
                <a:gd name="f121" fmla="val 4171"/>
                <a:gd name="f122" fmla="val 59043"/>
                <a:gd name="f123" fmla="val 3103"/>
                <a:gd name="f124" fmla="val 64747"/>
                <a:gd name="f125" fmla="val 2870"/>
                <a:gd name="f126" fmla="val 70351"/>
                <a:gd name="f127" fmla="val 2102"/>
                <a:gd name="f128" fmla="val 70784"/>
                <a:gd name="f129" fmla="val 2045"/>
                <a:gd name="f130" fmla="val 71197"/>
                <a:gd name="f131" fmla="val 71618"/>
                <a:gd name="f132" fmla="val 1"/>
                <a:gd name="f133" fmla="val 63679"/>
                <a:gd name="f134" fmla="val 334"/>
                <a:gd name="f135" fmla="val 57475"/>
                <a:gd name="f136" fmla="val 1435"/>
                <a:gd name="f137" fmla="val 51237"/>
                <a:gd name="f138" fmla="val 2803"/>
                <a:gd name="f139" fmla="val 42464"/>
                <a:gd name="f140" fmla="val 34292"/>
                <a:gd name="f141" fmla="val 8140"/>
                <a:gd name="f142" fmla="val 25986"/>
                <a:gd name="f143" fmla="val 11209"/>
                <a:gd name="f144" fmla="val 19615"/>
                <a:gd name="f145" fmla="val 13544"/>
                <a:gd name="f146" fmla="val 13944"/>
                <a:gd name="f147" fmla="val 17247"/>
                <a:gd name="f148" fmla="val 8173"/>
                <a:gd name="f149" fmla="val 20782"/>
                <a:gd name="f150" fmla="val 5938"/>
                <a:gd name="f151" fmla="val 22117"/>
                <a:gd name="f152" fmla="val 3670"/>
                <a:gd name="f153" fmla="val 23418"/>
                <a:gd name="f154" fmla="val 1568"/>
                <a:gd name="f155" fmla="val 24919"/>
                <a:gd name="f156" fmla="val 834"/>
                <a:gd name="f157" fmla="val 25486"/>
                <a:gd name="f158" fmla="val 67"/>
                <a:gd name="f159" fmla="val 27421"/>
                <a:gd name="f160" fmla="val 167"/>
                <a:gd name="f161" fmla="val 1301"/>
                <a:gd name="f162" fmla="val 28988"/>
                <a:gd name="f163" fmla="val 2169"/>
                <a:gd name="f164" fmla="val 29455"/>
                <a:gd name="f165" fmla="val 4103"/>
                <a:gd name="f166" fmla="val 30456"/>
                <a:gd name="f167" fmla="val 6138"/>
                <a:gd name="f168" fmla="val 31290"/>
                <a:gd name="f169" fmla="val 32124"/>
                <a:gd name="f170" fmla="val 12376"/>
                <a:gd name="f171" fmla="val 33892"/>
                <a:gd name="f172" fmla="val 16579"/>
                <a:gd name="f173" fmla="val 35593"/>
                <a:gd name="f174" fmla="val 37328"/>
                <a:gd name="f175" fmla="val 22050"/>
                <a:gd name="f176" fmla="val 23150"/>
                <a:gd name="f177" fmla="val 38528"/>
                <a:gd name="f178" fmla="val 23284"/>
                <a:gd name="f179" fmla="val 40030"/>
                <a:gd name="f180" fmla="val 23384"/>
                <a:gd name="f181" fmla="val 41364"/>
                <a:gd name="f182" fmla="val 42698"/>
                <a:gd name="f183" fmla="val 23451"/>
                <a:gd name="f184" fmla="val 44066"/>
                <a:gd name="f185" fmla="val 23351"/>
                <a:gd name="f186" fmla="val 48202"/>
                <a:gd name="f187" fmla="val 23117"/>
                <a:gd name="f188" fmla="val 52338"/>
                <a:gd name="f189" fmla="val 23084"/>
                <a:gd name="f190" fmla="val 56475"/>
                <a:gd name="f191" fmla="val 23052"/>
                <a:gd name="f192" fmla="val 58255"/>
                <a:gd name="f193" fmla="val 23808"/>
                <a:gd name="f194" fmla="val 58914"/>
                <a:gd name="f195" fmla="val 25497"/>
                <a:gd name="f196" fmla="val 25580"/>
                <a:gd name="f197" fmla="val 25665"/>
                <a:gd name="f198" fmla="val 58913"/>
                <a:gd name="f199" fmla="val 25752"/>
                <a:gd name="f200" fmla="val 58910"/>
                <a:gd name="f201" fmla="val 26519"/>
                <a:gd name="f202" fmla="val 58876"/>
                <a:gd name="f203" fmla="val 27320"/>
                <a:gd name="f204" fmla="val 58643"/>
                <a:gd name="f205" fmla="val 28054"/>
                <a:gd name="f206" fmla="val 58343"/>
                <a:gd name="f207" fmla="val 34692"/>
                <a:gd name="f208" fmla="val 41297"/>
                <a:gd name="f209" fmla="val 52772"/>
                <a:gd name="f210" fmla="val 47968"/>
                <a:gd name="f211" fmla="val 50037"/>
                <a:gd name="f212" fmla="val 56241"/>
                <a:gd name="f213" fmla="val 46634"/>
                <a:gd name="f214" fmla="val 64980"/>
                <a:gd name="f215" fmla="val 44966"/>
                <a:gd name="f216" fmla="val 73753"/>
                <a:gd name="f217" fmla="val 43465"/>
                <a:gd name="f218" fmla="val 76755"/>
                <a:gd name="f219" fmla="val 42965"/>
                <a:gd name="f220" fmla="val 78823"/>
                <a:gd name="f221" fmla="val 41664"/>
                <a:gd name="f222" fmla="val 80425"/>
                <a:gd name="f223" fmla="val 39096"/>
                <a:gd name="f224" fmla="val 82393"/>
                <a:gd name="f225" fmla="val 35927"/>
                <a:gd name="f226" fmla="val 84728"/>
                <a:gd name="f227" fmla="val 32958"/>
                <a:gd name="f228" fmla="val 86929"/>
                <a:gd name="f229" fmla="val 29956"/>
                <a:gd name="f230" fmla="val 87930"/>
                <a:gd name="f231" fmla="val 28588"/>
                <a:gd name="f232" fmla="val 89097"/>
                <a:gd name="f233" fmla="val 90065"/>
                <a:gd name="f234" fmla="val 25953"/>
                <a:gd name="f235" fmla="val 23818"/>
                <a:gd name="f236" fmla="val 91332"/>
                <a:gd name="f237" fmla="val 89898"/>
                <a:gd name="f238" fmla="val 21416"/>
                <a:gd name="f239" fmla="val 87963"/>
                <a:gd name="f240" fmla="val 18614"/>
                <a:gd name="f241" fmla="val 86162"/>
                <a:gd name="f242" fmla="val 15745"/>
                <a:gd name="f243" fmla="val 84361"/>
                <a:gd name="f244" fmla="val 12843"/>
                <a:gd name="f245" fmla="val 82626"/>
                <a:gd name="f246" fmla="val 10008"/>
                <a:gd name="f247" fmla="val 81025"/>
                <a:gd name="f248" fmla="val 7073"/>
                <a:gd name="f249" fmla="val 79224"/>
                <a:gd name="f250" fmla="val 4271"/>
                <a:gd name="f251" fmla="val 77056"/>
                <a:gd name="f252" fmla="val 968"/>
                <a:gd name="f253" fmla="*/ f0 1 91466"/>
                <a:gd name="f254" fmla="*/ f1 1 58915"/>
                <a:gd name="f255" fmla="val f2"/>
                <a:gd name="f256" fmla="val f3"/>
                <a:gd name="f257" fmla="val f4"/>
                <a:gd name="f258" fmla="+- f257 0 f255"/>
                <a:gd name="f259" fmla="+- f256 0 f255"/>
                <a:gd name="f260" fmla="*/ f259 1 91466"/>
                <a:gd name="f261" fmla="*/ f258 1 58915"/>
                <a:gd name="f262" fmla="*/ f255 1 f260"/>
                <a:gd name="f263" fmla="*/ f256 1 f260"/>
                <a:gd name="f264" fmla="*/ f255 1 f261"/>
                <a:gd name="f265" fmla="*/ f257 1 f261"/>
                <a:gd name="f266" fmla="*/ f262 f253 1"/>
                <a:gd name="f267" fmla="*/ f263 f253 1"/>
                <a:gd name="f268" fmla="*/ f265 f254 1"/>
                <a:gd name="f269" fmla="*/ f264 f25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6" t="f269" r="f267" b="f268"/>
              <a:pathLst>
                <a:path w="91466" h="589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3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1" y="f85"/>
                    <a:pt x="f79" y="f86"/>
                  </a:cubicBezTo>
                  <a:cubicBezTo>
                    <a:pt x="f77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6"/>
                    <a:pt x="f5" y="f6"/>
                  </a:cubicBezTo>
                  <a:close/>
                  <a:moveTo>
                    <a:pt x="f131" y="f132"/>
                  </a:move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00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32" y="f70"/>
                    <a:pt x="f158" y="f159"/>
                  </a:cubicBezTo>
                  <a:cubicBezTo>
                    <a:pt x="f160" y="f101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48" y="f169"/>
                  </a:cubicBezTo>
                  <a:cubicBezTo>
                    <a:pt x="f170" y="f171"/>
                    <a:pt x="f172" y="f173"/>
                    <a:pt x="f149" y="f174"/>
                  </a:cubicBezTo>
                  <a:cubicBezTo>
                    <a:pt x="f175" y="f43"/>
                    <a:pt x="f176" y="f177"/>
                    <a:pt x="f178" y="f179"/>
                  </a:cubicBezTo>
                  <a:cubicBezTo>
                    <a:pt x="f180" y="f181"/>
                    <a:pt x="f25" y="f182"/>
                    <a:pt x="f183" y="f184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194"/>
                    <a:pt x="f195" y="f194"/>
                  </a:cubicBezTo>
                  <a:cubicBezTo>
                    <a:pt x="f196" y="f194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7" y="f69"/>
                    <a:pt x="f208" y="f209"/>
                    <a:pt x="f210" y="f211"/>
                  </a:cubicBezTo>
                  <a:cubicBezTo>
                    <a:pt x="f212" y="f213"/>
                    <a:pt x="f214" y="f215"/>
                    <a:pt x="f216" y="f217"/>
                  </a:cubicBezTo>
                  <a:cubicBezTo>
                    <a:pt x="f218" y="f219"/>
                    <a:pt x="f220" y="f221"/>
                    <a:pt x="f222" y="f223"/>
                  </a:cubicBezTo>
                  <a:cubicBezTo>
                    <a:pt x="f224" y="f225"/>
                    <a:pt x="f226" y="f227"/>
                    <a:pt x="f228" y="f229"/>
                  </a:cubicBezTo>
                  <a:cubicBezTo>
                    <a:pt x="f230" y="f231"/>
                    <a:pt x="f232" y="f203"/>
                    <a:pt x="f233" y="f234"/>
                  </a:cubicBezTo>
                  <a:cubicBezTo>
                    <a:pt x="f3" y="f235"/>
                    <a:pt x="f236" y="f25"/>
                    <a:pt x="f237" y="f238"/>
                  </a:cubicBezTo>
                  <a:cubicBezTo>
                    <a:pt x="f239" y="f240"/>
                    <a:pt x="f241" y="f242"/>
                    <a:pt x="f243" y="f244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251" y="f252"/>
                    <a:pt x="f216" y="f132"/>
                    <a:pt x="f131" y="f13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" name="Google Shape;2353;p44">
            <a:extLst>
              <a:ext uri="{FF2B5EF4-FFF2-40B4-BE49-F238E27FC236}">
                <a16:creationId xmlns:a16="http://schemas.microsoft.com/office/drawing/2014/main" id="{2A41440E-74C1-4110-8AE6-2AC4A46A843D}"/>
              </a:ext>
            </a:extLst>
          </p:cNvPr>
          <p:cNvGrpSpPr/>
          <p:nvPr/>
        </p:nvGrpSpPr>
        <p:grpSpPr>
          <a:xfrm>
            <a:off x="2919706" y="2142229"/>
            <a:ext cx="1080985" cy="1133645"/>
            <a:chOff x="2919706" y="2142229"/>
            <a:chExt cx="1080985" cy="1133645"/>
          </a:xfrm>
        </p:grpSpPr>
        <p:sp>
          <p:nvSpPr>
            <p:cNvPr id="15" name="Google Shape;2354;p44">
              <a:extLst>
                <a:ext uri="{FF2B5EF4-FFF2-40B4-BE49-F238E27FC236}">
                  <a16:creationId xmlns:a16="http://schemas.microsoft.com/office/drawing/2014/main" id="{79A0A9F1-47C0-471F-9024-4ACBEE008375}"/>
                </a:ext>
              </a:extLst>
            </p:cNvPr>
            <p:cNvSpPr/>
            <p:nvPr/>
          </p:nvSpPr>
          <p:spPr>
            <a:xfrm rot="899865">
              <a:off x="2961376" y="2171408"/>
              <a:ext cx="1004953" cy="1083198"/>
            </a:xfrm>
            <a:custGeom>
              <a:gdLst>
                <a:gd name="f0" fmla="val w"/>
                <a:gd name="f1" fmla="val h"/>
                <a:gd name="f2" fmla="val 0"/>
                <a:gd name="f3" fmla="val 68116"/>
                <a:gd name="f4" fmla="val 73420"/>
                <a:gd name="f5" fmla="val 43932"/>
                <a:gd name="f6" fmla="val 1"/>
                <a:gd name="f7" fmla="val 43231"/>
                <a:gd name="f8" fmla="val 42397"/>
                <a:gd name="f9" fmla="val 201"/>
                <a:gd name="f10" fmla="val 41863"/>
                <a:gd name="f11" fmla="val 601"/>
                <a:gd name="f12" fmla="val 38494"/>
                <a:gd name="f13" fmla="val 3436"/>
                <a:gd name="f14" fmla="val 35092"/>
                <a:gd name="f15" fmla="val 6205"/>
                <a:gd name="f16" fmla="val 31890"/>
                <a:gd name="f17" fmla="val 9241"/>
                <a:gd name="f18" fmla="val 23684"/>
                <a:gd name="f19" fmla="val 17113"/>
                <a:gd name="f20" fmla="val 16946"/>
                <a:gd name="f21" fmla="val 26153"/>
                <a:gd name="f22" fmla="val 11008"/>
                <a:gd name="f23" fmla="val 35793"/>
                <a:gd name="f24" fmla="val 6171"/>
                <a:gd name="f25" fmla="val 43665"/>
                <a:gd name="f26" fmla="val 52405"/>
                <a:gd name="f27" fmla="val 134"/>
                <a:gd name="f28" fmla="val 60944"/>
                <a:gd name="f29" fmla="val 61278"/>
                <a:gd name="f30" fmla="val 34"/>
                <a:gd name="f31" fmla="val 61678"/>
                <a:gd name="f32" fmla="val 62112"/>
                <a:gd name="f33" fmla="val 434"/>
                <a:gd name="f34" fmla="val 62078"/>
                <a:gd name="f35" fmla="val 734"/>
                <a:gd name="f36" fmla="val 1001"/>
                <a:gd name="f37" fmla="val 62012"/>
                <a:gd name="f38" fmla="val 6805"/>
                <a:gd name="f39" fmla="val 60677"/>
                <a:gd name="f40" fmla="val 12609"/>
                <a:gd name="f41" fmla="val 59410"/>
                <a:gd name="f42" fmla="val 18380"/>
                <a:gd name="f43" fmla="val 57942"/>
                <a:gd name="f44" fmla="val 19964"/>
                <a:gd name="f45" fmla="val 57546"/>
                <a:gd name="f46" fmla="val 21215"/>
                <a:gd name="f47" fmla="val 57317"/>
                <a:gd name="f48" fmla="val 22273"/>
                <a:gd name="f49" fmla="val 24692"/>
                <a:gd name="f50" fmla="val 26109"/>
                <a:gd name="f51" fmla="val 58513"/>
                <a:gd name="f52" fmla="val 28220"/>
                <a:gd name="f53" fmla="val 61645"/>
                <a:gd name="f54" fmla="val 28454"/>
                <a:gd name="f55" fmla="val 61978"/>
                <a:gd name="f56" fmla="val 28621"/>
                <a:gd name="f57" fmla="val 62312"/>
                <a:gd name="f58" fmla="val 28854"/>
                <a:gd name="f59" fmla="val 62645"/>
                <a:gd name="f60" fmla="val 31056"/>
                <a:gd name="f61" fmla="val 66081"/>
                <a:gd name="f62" fmla="val 33291"/>
                <a:gd name="f63" fmla="val 69517"/>
                <a:gd name="f64" fmla="val 35826"/>
                <a:gd name="f65" fmla="val 36193"/>
                <a:gd name="f66" fmla="val 72919"/>
                <a:gd name="f67" fmla="val 36560"/>
                <a:gd name="f68" fmla="val 72452"/>
                <a:gd name="f69" fmla="val 36860"/>
                <a:gd name="f70" fmla="val 71919"/>
                <a:gd name="f71" fmla="val 38861"/>
                <a:gd name="f72" fmla="val 68516"/>
                <a:gd name="f73" fmla="val 40729"/>
                <a:gd name="f74" fmla="val 65047"/>
                <a:gd name="f75" fmla="val 42831"/>
                <a:gd name="f76" fmla="val 61711"/>
                <a:gd name="f77" fmla="val 46333"/>
                <a:gd name="f78" fmla="val 56241"/>
                <a:gd name="f79" fmla="val 49636"/>
                <a:gd name="f80" fmla="val 50603"/>
                <a:gd name="f81" fmla="val 53605"/>
                <a:gd name="f82" fmla="val 45500"/>
                <a:gd name="f83" fmla="val 57575"/>
                <a:gd name="f84" fmla="val 40329"/>
                <a:gd name="f85" fmla="val 62345"/>
                <a:gd name="f86" fmla="val 35760"/>
                <a:gd name="f87" fmla="val 66681"/>
                <a:gd name="f88" fmla="val 30889"/>
                <a:gd name="f89" fmla="val 67282"/>
                <a:gd name="f90" fmla="val 30222"/>
                <a:gd name="f91" fmla="val 67649"/>
                <a:gd name="f92" fmla="val 29222"/>
                <a:gd name="f93" fmla="val 67749"/>
                <a:gd name="f94" fmla="val 28354"/>
                <a:gd name="f95" fmla="val 67882"/>
                <a:gd name="f96" fmla="val 27120"/>
                <a:gd name="f97" fmla="val 67615"/>
                <a:gd name="f98" fmla="val 25852"/>
                <a:gd name="f99" fmla="val 24618"/>
                <a:gd name="f100" fmla="val 67715"/>
                <a:gd name="f101" fmla="val 20982"/>
                <a:gd name="f102" fmla="val 67815"/>
                <a:gd name="f103" fmla="val 17313"/>
                <a:gd name="f104" fmla="val 67915"/>
                <a:gd name="f105" fmla="val 13677"/>
                <a:gd name="f106" fmla="val 67949"/>
                <a:gd name="f107" fmla="val 12476"/>
                <a:gd name="f108" fmla="val 68015"/>
                <a:gd name="f109" fmla="val 11309"/>
                <a:gd name="f110" fmla="val 68082"/>
                <a:gd name="f111" fmla="val 10108"/>
                <a:gd name="f112" fmla="val 9040"/>
                <a:gd name="f113" fmla="val 8607"/>
                <a:gd name="f114" fmla="val 66614"/>
                <a:gd name="f115" fmla="val 8206"/>
                <a:gd name="f116" fmla="val 6405"/>
                <a:gd name="f117" fmla="val 57608"/>
                <a:gd name="f118" fmla="val 4470"/>
                <a:gd name="f119" fmla="val 53138"/>
                <a:gd name="f120" fmla="val 2502"/>
                <a:gd name="f121" fmla="val 50169"/>
                <a:gd name="f122" fmla="val 1235"/>
                <a:gd name="f123" fmla="val 47201"/>
                <a:gd name="f124" fmla="*/ f0 1 68116"/>
                <a:gd name="f125" fmla="*/ f1 1 73420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68116"/>
                <a:gd name="f132" fmla="*/ f129 1 73420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68116" h="7342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13" y="f26"/>
                    <a:pt x="f27" y="f28"/>
                  </a:cubicBezTo>
                  <a:cubicBezTo>
                    <a:pt x="f2" y="f29"/>
                    <a:pt x="f30" y="f31"/>
                    <a:pt x="f2" y="f32"/>
                  </a:cubicBezTo>
                  <a:cubicBezTo>
                    <a:pt x="f33" y="f34"/>
                    <a:pt x="f35" y="f34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1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3" y="f112"/>
                    <a:pt x="f97" y="f113"/>
                    <a:pt x="f114" y="f115"/>
                  </a:cubicBezTo>
                  <a:cubicBezTo>
                    <a:pt x="f34" y="f116"/>
                    <a:pt x="f117" y="f118"/>
                    <a:pt x="f119" y="f120"/>
                  </a:cubicBezTo>
                  <a:cubicBezTo>
                    <a:pt x="f121" y="f122"/>
                    <a:pt x="f123" y="f30"/>
                    <a:pt x="f5" y="f6"/>
                  </a:cubicBezTo>
                  <a:close/>
                </a:path>
              </a:pathLst>
            </a:custGeom>
            <a:solidFill>
              <a:srgbClr val="BE462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Roboto"/>
                  <a:ea typeface="Roboto"/>
                  <a:cs typeface="Roboto"/>
                </a:rPr>
                <a:t>2</a:t>
              </a: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355;p44">
              <a:extLst>
                <a:ext uri="{FF2B5EF4-FFF2-40B4-BE49-F238E27FC236}">
                  <a16:creationId xmlns:a16="http://schemas.microsoft.com/office/drawing/2014/main" id="{14B6B84A-475A-49E6-AE76-541B05AD1D0C}"/>
                </a:ext>
              </a:extLst>
            </p:cNvPr>
            <p:cNvSpPr/>
            <p:nvPr/>
          </p:nvSpPr>
          <p:spPr>
            <a:xfrm rot="899865">
              <a:off x="2919706" y="2142229"/>
              <a:ext cx="1080985" cy="1133645"/>
            </a:xfrm>
            <a:custGeom>
              <a:gdLst>
                <a:gd name="f0" fmla="val w"/>
                <a:gd name="f1" fmla="val h"/>
                <a:gd name="f2" fmla="val 0"/>
                <a:gd name="f3" fmla="val 73270"/>
                <a:gd name="f4" fmla="val 76839"/>
                <a:gd name="f5" fmla="val 46818"/>
                <a:gd name="f6" fmla="val 1906"/>
                <a:gd name="f7" fmla="val 50087"/>
                <a:gd name="f8" fmla="val 1939"/>
                <a:gd name="f9" fmla="val 53055"/>
                <a:gd name="f10" fmla="val 3140"/>
                <a:gd name="f11" fmla="val 56024"/>
                <a:gd name="f12" fmla="val 4441"/>
                <a:gd name="f13" fmla="val 60494"/>
                <a:gd name="f14" fmla="val 6375"/>
                <a:gd name="f15" fmla="val 64964"/>
                <a:gd name="f16" fmla="val 8310"/>
                <a:gd name="f17" fmla="val 69500"/>
                <a:gd name="f18" fmla="val 10111"/>
                <a:gd name="f19" fmla="val 70501"/>
                <a:gd name="f20" fmla="val 10512"/>
                <a:gd name="f21" fmla="val 71002"/>
                <a:gd name="f22" fmla="val 10979"/>
                <a:gd name="f23" fmla="val 70968"/>
                <a:gd name="f24" fmla="val 12013"/>
                <a:gd name="f25" fmla="val 70901"/>
                <a:gd name="f26" fmla="val 13214"/>
                <a:gd name="f27" fmla="val 70835"/>
                <a:gd name="f28" fmla="val 14415"/>
                <a:gd name="f29" fmla="val 70801"/>
                <a:gd name="f30" fmla="val 15582"/>
                <a:gd name="f31" fmla="val 70701"/>
                <a:gd name="f32" fmla="val 19251"/>
                <a:gd name="f33" fmla="val 70601"/>
                <a:gd name="f34" fmla="val 22887"/>
                <a:gd name="f35" fmla="val 70535"/>
                <a:gd name="f36" fmla="val 26523"/>
                <a:gd name="f37" fmla="val 27757"/>
                <a:gd name="f38" fmla="val 70768"/>
                <a:gd name="f39" fmla="val 29025"/>
                <a:gd name="f40" fmla="val 70635"/>
                <a:gd name="f41" fmla="val 30259"/>
                <a:gd name="f42" fmla="val 31127"/>
                <a:gd name="f43" fmla="val 70168"/>
                <a:gd name="f44" fmla="val 32127"/>
                <a:gd name="f45" fmla="val 69567"/>
                <a:gd name="f46" fmla="val 32794"/>
                <a:gd name="f47" fmla="val 65231"/>
                <a:gd name="f48" fmla="val 37665"/>
                <a:gd name="f49" fmla="val 42234"/>
                <a:gd name="f50" fmla="val 56491"/>
                <a:gd name="f51" fmla="val 47405"/>
                <a:gd name="f52" fmla="val 52522"/>
                <a:gd name="f53" fmla="val 52508"/>
                <a:gd name="f54" fmla="val 49219"/>
                <a:gd name="f55" fmla="val 58146"/>
                <a:gd name="f56" fmla="val 45750"/>
                <a:gd name="f57" fmla="val 63616"/>
                <a:gd name="f58" fmla="val 43615"/>
                <a:gd name="f59" fmla="val 66952"/>
                <a:gd name="f60" fmla="val 41747"/>
                <a:gd name="f61" fmla="val 70421"/>
                <a:gd name="f62" fmla="val 39746"/>
                <a:gd name="f63" fmla="val 73824"/>
                <a:gd name="f64" fmla="val 39446"/>
                <a:gd name="f65" fmla="val 74357"/>
                <a:gd name="f66" fmla="val 39079"/>
                <a:gd name="f67" fmla="val 74824"/>
                <a:gd name="f68" fmla="val 38712"/>
                <a:gd name="f69" fmla="val 75325"/>
                <a:gd name="f70" fmla="val 36177"/>
                <a:gd name="f71" fmla="val 71422"/>
                <a:gd name="f72" fmla="val 33975"/>
                <a:gd name="f73" fmla="val 67986"/>
                <a:gd name="f74" fmla="val 31740"/>
                <a:gd name="f75" fmla="val 64550"/>
                <a:gd name="f76" fmla="val 31507"/>
                <a:gd name="f77" fmla="val 64217"/>
                <a:gd name="f78" fmla="val 31340"/>
                <a:gd name="f79" fmla="val 63883"/>
                <a:gd name="f80" fmla="val 31106"/>
                <a:gd name="f81" fmla="val 63550"/>
                <a:gd name="f82" fmla="val 28995"/>
                <a:gd name="f83" fmla="val 60418"/>
                <a:gd name="f84" fmla="val 27578"/>
                <a:gd name="f85" fmla="val 59222"/>
                <a:gd name="f86" fmla="val 25159"/>
                <a:gd name="f87" fmla="val 24101"/>
                <a:gd name="f88" fmla="val 22850"/>
                <a:gd name="f89" fmla="val 59451"/>
                <a:gd name="f90" fmla="val 21266"/>
                <a:gd name="f91" fmla="val 59847"/>
                <a:gd name="f92" fmla="val 15495"/>
                <a:gd name="f93" fmla="val 61315"/>
                <a:gd name="f94" fmla="val 9691"/>
                <a:gd name="f95" fmla="val 62582"/>
                <a:gd name="f96" fmla="val 3887"/>
                <a:gd name="f97" fmla="val 63917"/>
                <a:gd name="f98" fmla="val 3620"/>
                <a:gd name="f99" fmla="val 63983"/>
                <a:gd name="f100" fmla="val 3320"/>
                <a:gd name="f101" fmla="val 2886"/>
                <a:gd name="f102" fmla="val 64050"/>
                <a:gd name="f103" fmla="val 2953"/>
                <a:gd name="f104" fmla="val 63583"/>
                <a:gd name="f105" fmla="val 63183"/>
                <a:gd name="f106" fmla="val 3020"/>
                <a:gd name="f107" fmla="val 62849"/>
                <a:gd name="f108" fmla="val 6322"/>
                <a:gd name="f109" fmla="val 54310"/>
                <a:gd name="f110" fmla="val 9057"/>
                <a:gd name="f111" fmla="val 45570"/>
                <a:gd name="f112" fmla="val 13894"/>
                <a:gd name="f113" fmla="val 37698"/>
                <a:gd name="f114" fmla="val 19832"/>
                <a:gd name="f115" fmla="val 28058"/>
                <a:gd name="f116" fmla="val 26570"/>
                <a:gd name="f117" fmla="val 19018"/>
                <a:gd name="f118" fmla="val 34776"/>
                <a:gd name="f119" fmla="val 11146"/>
                <a:gd name="f120" fmla="val 37978"/>
                <a:gd name="f121" fmla="val 8110"/>
                <a:gd name="f122" fmla="val 41380"/>
                <a:gd name="f123" fmla="val 5341"/>
                <a:gd name="f124" fmla="val 44749"/>
                <a:gd name="f125" fmla="val 2506"/>
                <a:gd name="f126" fmla="val 45283"/>
                <a:gd name="f127" fmla="val 2106"/>
                <a:gd name="f128" fmla="val 46117"/>
                <a:gd name="f129" fmla="val 48042"/>
                <a:gd name="f130" fmla="val 1"/>
                <a:gd name="f131" fmla="val 47612"/>
                <a:gd name="f132" fmla="val 47191"/>
                <a:gd name="f133" fmla="val 33"/>
                <a:gd name="f134" fmla="val 46784"/>
                <a:gd name="f135" fmla="val 104"/>
                <a:gd name="f136" fmla="val 44583"/>
                <a:gd name="f137" fmla="val 471"/>
                <a:gd name="f138" fmla="val 42414"/>
                <a:gd name="f139" fmla="val 40546"/>
                <a:gd name="f140" fmla="val 3307"/>
                <a:gd name="f141" fmla="val 35843"/>
                <a:gd name="f142" fmla="val 6909"/>
                <a:gd name="f143" fmla="val 31907"/>
                <a:gd name="f144" fmla="val 11246"/>
                <a:gd name="f145" fmla="val 27971"/>
                <a:gd name="f146" fmla="val 15682"/>
                <a:gd name="f147" fmla="val 21800"/>
                <a:gd name="f148" fmla="val 22620"/>
                <a:gd name="f149" fmla="val 17030"/>
                <a:gd name="f150" fmla="val 30459"/>
                <a:gd name="f151" fmla="val 11993"/>
                <a:gd name="f152" fmla="val 38132"/>
                <a:gd name="f153" fmla="val 8457"/>
                <a:gd name="f154" fmla="val 43535"/>
                <a:gd name="f155" fmla="val 6189"/>
                <a:gd name="f156" fmla="val 49606"/>
                <a:gd name="f157" fmla="val 3687"/>
                <a:gd name="f158" fmla="val 55544"/>
                <a:gd name="f159" fmla="val 2653"/>
                <a:gd name="f160" fmla="val 58046"/>
                <a:gd name="f161" fmla="val 1552"/>
                <a:gd name="f162" fmla="val 60514"/>
                <a:gd name="f163" fmla="val 685"/>
                <a:gd name="f164" fmla="val 63049"/>
                <a:gd name="f165" fmla="val 65102"/>
                <a:gd name="f166" fmla="val 803"/>
                <a:gd name="f167" fmla="val 66400"/>
                <a:gd name="f168" fmla="val 2509"/>
                <a:gd name="f169" fmla="val 2799"/>
                <a:gd name="f170" fmla="val 3114"/>
                <a:gd name="f171" fmla="val 66362"/>
                <a:gd name="f172" fmla="val 3453"/>
                <a:gd name="f173" fmla="val 66285"/>
                <a:gd name="f174" fmla="val 9524"/>
                <a:gd name="f175" fmla="val 64917"/>
                <a:gd name="f176" fmla="val 15629"/>
                <a:gd name="f177" fmla="val 63516"/>
                <a:gd name="f178" fmla="val 21666"/>
                <a:gd name="f179" fmla="val 62049"/>
                <a:gd name="f180" fmla="val 23091"/>
                <a:gd name="f181" fmla="val 61705"/>
                <a:gd name="f182" fmla="val 24153"/>
                <a:gd name="f183" fmla="val 61498"/>
                <a:gd name="f184" fmla="val 25016"/>
                <a:gd name="f185" fmla="val 26922"/>
                <a:gd name="f186" fmla="val 27861"/>
                <a:gd name="f187" fmla="val 62507"/>
                <a:gd name="f188" fmla="val 29605"/>
                <a:gd name="f189" fmla="val 65284"/>
                <a:gd name="f190" fmla="val 29805"/>
                <a:gd name="f191" fmla="val 65585"/>
                <a:gd name="f192" fmla="val 29972"/>
                <a:gd name="f193" fmla="val 65885"/>
                <a:gd name="f194" fmla="val 30172"/>
                <a:gd name="f195" fmla="val 66152"/>
                <a:gd name="f196" fmla="val 32307"/>
                <a:gd name="f197" fmla="val 69287"/>
                <a:gd name="f198" fmla="val 34309"/>
                <a:gd name="f199" fmla="val 72523"/>
                <a:gd name="f200" fmla="val 36610"/>
                <a:gd name="f201" fmla="val 75558"/>
                <a:gd name="f202" fmla="val 37257"/>
                <a:gd name="f203" fmla="val 76426"/>
                <a:gd name="f204" fmla="val 76838"/>
                <a:gd name="f205" fmla="val 38714"/>
                <a:gd name="f206" fmla="val 39534"/>
                <a:gd name="f207" fmla="val 40373"/>
                <a:gd name="f208" fmla="val 76325"/>
                <a:gd name="f209" fmla="val 41147"/>
                <a:gd name="f210" fmla="val 75358"/>
                <a:gd name="f211" fmla="val 41447"/>
                <a:gd name="f212" fmla="val 75025"/>
                <a:gd name="f213" fmla="val 41647"/>
                <a:gd name="f214" fmla="val 74624"/>
                <a:gd name="f215" fmla="val 41881"/>
                <a:gd name="f216" fmla="val 74224"/>
                <a:gd name="f217" fmla="val 46017"/>
                <a:gd name="f218" fmla="val 67453"/>
                <a:gd name="f219" fmla="val 50020"/>
                <a:gd name="f220" fmla="val 60581"/>
                <a:gd name="f221" fmla="val 54323"/>
                <a:gd name="f222" fmla="val 53909"/>
                <a:gd name="f223" fmla="val 58693"/>
                <a:gd name="f224" fmla="val 47171"/>
                <a:gd name="f225" fmla="val 64230"/>
                <a:gd name="f226" fmla="val 41367"/>
                <a:gd name="f227" fmla="val 69834"/>
                <a:gd name="f228" fmla="val 35630"/>
                <a:gd name="f229" fmla="val 71936"/>
                <a:gd name="f230" fmla="val 33462"/>
                <a:gd name="f231" fmla="val 31260"/>
                <a:gd name="f232" fmla="val 72870"/>
                <a:gd name="f233" fmla="val 28124"/>
                <a:gd name="f234" fmla="val 72569"/>
                <a:gd name="f235" fmla="val 25656"/>
                <a:gd name="f236" fmla="val 72503"/>
                <a:gd name="f237" fmla="val 23121"/>
                <a:gd name="f238" fmla="val 72536"/>
                <a:gd name="f239" fmla="val 20619"/>
                <a:gd name="f240" fmla="val 18317"/>
                <a:gd name="f241" fmla="val 16049"/>
                <a:gd name="f242" fmla="val 73070"/>
                <a:gd name="f243" fmla="val 13747"/>
                <a:gd name="f244" fmla="val 73136"/>
                <a:gd name="f245" fmla="val 13014"/>
                <a:gd name="f246" fmla="val 73003"/>
                <a:gd name="f247" fmla="val 12280"/>
                <a:gd name="f248" fmla="val 72936"/>
                <a:gd name="f249" fmla="val 11512"/>
                <a:gd name="f250" fmla="val 72736"/>
                <a:gd name="f251" fmla="val 9077"/>
                <a:gd name="f252" fmla="val 8844"/>
                <a:gd name="f253" fmla="val 70201"/>
                <a:gd name="f254" fmla="val 68366"/>
                <a:gd name="f255" fmla="val 7510"/>
                <a:gd name="f256" fmla="val 66565"/>
                <a:gd name="f257" fmla="val 6943"/>
                <a:gd name="f258" fmla="val 64830"/>
                <a:gd name="f259" fmla="val 6209"/>
                <a:gd name="f260" fmla="val 61028"/>
                <a:gd name="f261" fmla="val 4574"/>
                <a:gd name="f262" fmla="val 57325"/>
                <a:gd name="f263" fmla="val 2639"/>
                <a:gd name="f264" fmla="val 53456"/>
                <a:gd name="f265" fmla="val 1205"/>
                <a:gd name="f266" fmla="val 51761"/>
                <a:gd name="f267" fmla="val 560"/>
                <a:gd name="f268" fmla="val 49829"/>
                <a:gd name="f269" fmla="*/ f0 1 73270"/>
                <a:gd name="f270" fmla="*/ f1 1 76839"/>
                <a:gd name="f271" fmla="val f2"/>
                <a:gd name="f272" fmla="val f3"/>
                <a:gd name="f273" fmla="val f4"/>
                <a:gd name="f274" fmla="+- f273 0 f271"/>
                <a:gd name="f275" fmla="+- f272 0 f271"/>
                <a:gd name="f276" fmla="*/ f275 1 73270"/>
                <a:gd name="f277" fmla="*/ f274 1 76839"/>
                <a:gd name="f278" fmla="*/ f271 1 f276"/>
                <a:gd name="f279" fmla="*/ f272 1 f276"/>
                <a:gd name="f280" fmla="*/ f271 1 f277"/>
                <a:gd name="f281" fmla="*/ f273 1 f277"/>
                <a:gd name="f282" fmla="*/ f278 f269 1"/>
                <a:gd name="f283" fmla="*/ f279 f269 1"/>
                <a:gd name="f284" fmla="*/ f281 f270 1"/>
                <a:gd name="f285" fmla="*/ f280 f27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2" t="f285" r="f283" b="f284"/>
              <a:pathLst>
                <a:path w="73270" h="7683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19" y="f37"/>
                    <a:pt x="f38" y="f39"/>
                    <a:pt x="f40" y="f41"/>
                  </a:cubicBezTo>
                  <a:cubicBezTo>
                    <a:pt x="f35" y="f42"/>
                    <a:pt x="f43" y="f44"/>
                    <a:pt x="f45" y="f46"/>
                  </a:cubicBezTo>
                  <a:cubicBezTo>
                    <a:pt x="f47" y="f48"/>
                    <a:pt x="f13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5"/>
                  </a:cubicBezTo>
                  <a:cubicBezTo>
                    <a:pt x="f87" y="f85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99"/>
                    <a:pt x="f101" y="f102"/>
                  </a:cubicBezTo>
                  <a:cubicBezTo>
                    <a:pt x="f103" y="f104"/>
                    <a:pt x="f101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127"/>
                    <a:pt x="f128" y="f6"/>
                    <a:pt x="f5" y="f6"/>
                  </a:cubicBezTo>
                  <a:close/>
                  <a:moveTo>
                    <a:pt x="f129" y="f130"/>
                  </a:moveTo>
                  <a:cubicBezTo>
                    <a:pt x="f131" y="f130"/>
                    <a:pt x="f132" y="f133"/>
                    <a:pt x="f134" y="f135"/>
                  </a:cubicBezTo>
                  <a:cubicBezTo>
                    <a:pt x="f136" y="f137"/>
                    <a:pt x="f138" y="f6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2" y="f165"/>
                    <a:pt x="f166" y="f167"/>
                    <a:pt x="f168" y="f167"/>
                  </a:cubicBezTo>
                  <a:cubicBezTo>
                    <a:pt x="f169" y="f167"/>
                    <a:pt x="f170" y="f171"/>
                    <a:pt x="f172" y="f173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3"/>
                  </a:cubicBezTo>
                  <a:cubicBezTo>
                    <a:pt x="f185" y="f183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cubicBezTo>
                    <a:pt x="f202" y="f203"/>
                    <a:pt x="f120" y="f204"/>
                    <a:pt x="f205" y="f204"/>
                  </a:cubicBezTo>
                  <a:cubicBezTo>
                    <a:pt x="f206" y="f204"/>
                    <a:pt x="f207" y="f208"/>
                    <a:pt x="f209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3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34" y="f240"/>
                    <a:pt x="f232" y="f241"/>
                    <a:pt x="f242" y="f243"/>
                  </a:cubicBezTo>
                  <a:lnTo>
                    <a:pt x="f244" y="f243"/>
                  </a:lnTo>
                  <a:cubicBezTo>
                    <a:pt x="f242" y="f245"/>
                    <a:pt x="f246" y="f247"/>
                    <a:pt x="f248" y="f249"/>
                  </a:cubicBezTo>
                  <a:cubicBezTo>
                    <a:pt x="f250" y="f251"/>
                    <a:pt x="f238" y="f252"/>
                    <a:pt x="f253" y="f121"/>
                  </a:cubicBezTo>
                  <a:cubicBezTo>
                    <a:pt x="f254" y="f255"/>
                    <a:pt x="f256" y="f257"/>
                    <a:pt x="f258" y="f259"/>
                  </a:cubicBezTo>
                  <a:cubicBezTo>
                    <a:pt x="f260" y="f261"/>
                    <a:pt x="f262" y="f263"/>
                    <a:pt x="f264" y="f265"/>
                  </a:cubicBezTo>
                  <a:cubicBezTo>
                    <a:pt x="f266" y="f267"/>
                    <a:pt x="f268" y="f130"/>
                    <a:pt x="f129" y="f13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" name="Google Shape;2356;p44">
            <a:extLst>
              <a:ext uri="{FF2B5EF4-FFF2-40B4-BE49-F238E27FC236}">
                <a16:creationId xmlns:a16="http://schemas.microsoft.com/office/drawing/2014/main" id="{525267DC-33B6-4E88-A92C-D5D99A71D301}"/>
              </a:ext>
            </a:extLst>
          </p:cNvPr>
          <p:cNvGrpSpPr/>
          <p:nvPr/>
        </p:nvGrpSpPr>
        <p:grpSpPr>
          <a:xfrm>
            <a:off x="2529075" y="2983843"/>
            <a:ext cx="687043" cy="1297021"/>
            <a:chOff x="2529075" y="2983843"/>
            <a:chExt cx="687043" cy="1297021"/>
          </a:xfrm>
        </p:grpSpPr>
        <p:sp>
          <p:nvSpPr>
            <p:cNvPr id="18" name="Google Shape;2357;p44">
              <a:extLst>
                <a:ext uri="{FF2B5EF4-FFF2-40B4-BE49-F238E27FC236}">
                  <a16:creationId xmlns:a16="http://schemas.microsoft.com/office/drawing/2014/main" id="{7FA390AD-6ECD-485B-A5EA-F6617AF9E0B7}"/>
                </a:ext>
              </a:extLst>
            </p:cNvPr>
            <p:cNvSpPr/>
            <p:nvPr/>
          </p:nvSpPr>
          <p:spPr>
            <a:xfrm rot="899865">
              <a:off x="2545343" y="3015764"/>
              <a:ext cx="637318" cy="1226987"/>
            </a:xfrm>
            <a:custGeom>
              <a:gdLst>
                <a:gd name="f0" fmla="val w"/>
                <a:gd name="f1" fmla="val h"/>
                <a:gd name="f2" fmla="val 0"/>
                <a:gd name="f3" fmla="val 43198"/>
                <a:gd name="f4" fmla="val 83166"/>
                <a:gd name="f5" fmla="val 30716"/>
                <a:gd name="f6" fmla="val 1"/>
                <a:gd name="f7" fmla="val 30442"/>
                <a:gd name="f8" fmla="val 30136"/>
                <a:gd name="f9" fmla="val 71"/>
                <a:gd name="f10" fmla="val 29788"/>
                <a:gd name="f11" fmla="val 206"/>
                <a:gd name="f12" fmla="val 27954"/>
                <a:gd name="f13" fmla="val 840"/>
                <a:gd name="f14" fmla="val 26086"/>
                <a:gd name="f15" fmla="val 1440"/>
                <a:gd name="f16" fmla="val 24184"/>
                <a:gd name="f17" fmla="val 1840"/>
                <a:gd name="f18" fmla="val 20148"/>
                <a:gd name="f19" fmla="val 2774"/>
                <a:gd name="f20" fmla="val 16045"/>
                <a:gd name="f21" fmla="val 3408"/>
                <a:gd name="f22" fmla="val 12042"/>
                <a:gd name="f23" fmla="val 4409"/>
                <a:gd name="f24" fmla="val 8273"/>
                <a:gd name="f25" fmla="val 5376"/>
                <a:gd name="f26" fmla="val 5371"/>
                <a:gd name="f27" fmla="val 7011"/>
                <a:gd name="f28" fmla="val 4403"/>
                <a:gd name="f29" fmla="val 11614"/>
                <a:gd name="f30" fmla="val 2936"/>
                <a:gd name="f31" fmla="val 18586"/>
                <a:gd name="f32" fmla="val 1635"/>
                <a:gd name="f33" fmla="val 25591"/>
                <a:gd name="f34" fmla="val 834"/>
                <a:gd name="f35" fmla="val 32696"/>
                <a:gd name="f36" fmla="val 40201"/>
                <a:gd name="f37" fmla="val 767"/>
                <a:gd name="f38" fmla="val 47673"/>
                <a:gd name="f39" fmla="val 1001"/>
                <a:gd name="f40" fmla="val 55178"/>
                <a:gd name="f41" fmla="val 1068"/>
                <a:gd name="f42" fmla="val 57547"/>
                <a:gd name="f43" fmla="val 1435"/>
                <a:gd name="f44" fmla="val 59949"/>
                <a:gd name="f45" fmla="val 1968"/>
                <a:gd name="f46" fmla="val 62284"/>
                <a:gd name="f47" fmla="val 3136"/>
                <a:gd name="f48" fmla="val 67387"/>
                <a:gd name="f49" fmla="val 4470"/>
                <a:gd name="f50" fmla="val 72457"/>
                <a:gd name="f51" fmla="val 5771"/>
                <a:gd name="f52" fmla="val 77528"/>
                <a:gd name="f53" fmla="val 6238"/>
                <a:gd name="f54" fmla="val 79362"/>
                <a:gd name="f55" fmla="val 6772"/>
                <a:gd name="f56" fmla="val 81164"/>
                <a:gd name="f57" fmla="val 7305"/>
                <a:gd name="f58" fmla="val 83165"/>
                <a:gd name="f59" fmla="val 7772"/>
                <a:gd name="f60" fmla="val 82765"/>
                <a:gd name="f61" fmla="val 8039"/>
                <a:gd name="f62" fmla="val 82598"/>
                <a:gd name="f63" fmla="val 8206"/>
                <a:gd name="f64" fmla="val 82398"/>
                <a:gd name="f65" fmla="val 12176"/>
                <a:gd name="f66" fmla="val 77828"/>
                <a:gd name="f67" fmla="val 16178"/>
                <a:gd name="f68" fmla="val 73291"/>
                <a:gd name="f69" fmla="val 20081"/>
                <a:gd name="f70" fmla="val 68655"/>
                <a:gd name="f71" fmla="val 22222"/>
                <a:gd name="f72" fmla="val 66103"/>
                <a:gd name="f73" fmla="val 23620"/>
                <a:gd name="f74" fmla="val 64995"/>
                <a:gd name="f75" fmla="val 25675"/>
                <a:gd name="f76" fmla="val 26789"/>
                <a:gd name="f77" fmla="val 28097"/>
                <a:gd name="f78" fmla="val 65321"/>
                <a:gd name="f79" fmla="val 29822"/>
                <a:gd name="f80" fmla="val 65919"/>
                <a:gd name="f81" fmla="val 30289"/>
                <a:gd name="f82" fmla="val 66086"/>
                <a:gd name="f83" fmla="val 30756"/>
                <a:gd name="f84" fmla="val 66253"/>
                <a:gd name="f85" fmla="val 31223"/>
                <a:gd name="f86" fmla="val 66453"/>
                <a:gd name="f87" fmla="val 35025"/>
                <a:gd name="f88" fmla="val 67921"/>
                <a:gd name="f89" fmla="val 38861"/>
                <a:gd name="f90" fmla="val 69389"/>
                <a:gd name="f91" fmla="val 42864"/>
                <a:gd name="f92" fmla="val 70923"/>
                <a:gd name="f93" fmla="val 42964"/>
                <a:gd name="f94" fmla="val 70389"/>
                <a:gd name="f95" fmla="val 43164"/>
                <a:gd name="f96" fmla="val 69789"/>
                <a:gd name="f97" fmla="val 43131"/>
                <a:gd name="f98" fmla="val 69222"/>
                <a:gd name="f99" fmla="val 42931"/>
                <a:gd name="f100" fmla="val 66587"/>
                <a:gd name="f101" fmla="val 42797"/>
                <a:gd name="f102" fmla="val 63918"/>
                <a:gd name="f103" fmla="val 42431"/>
                <a:gd name="f104" fmla="val 61316"/>
                <a:gd name="f105" fmla="val 41196"/>
                <a:gd name="f106" fmla="val 52977"/>
                <a:gd name="f107" fmla="val 40529"/>
                <a:gd name="f108" fmla="val 44604"/>
                <a:gd name="f109" fmla="val 41130"/>
                <a:gd name="f110" fmla="val 36198"/>
                <a:gd name="f111" fmla="val 41563"/>
                <a:gd name="f112" fmla="val 30394"/>
                <a:gd name="f113" fmla="val 42464"/>
                <a:gd name="f114" fmla="val 24590"/>
                <a:gd name="f115" fmla="val 43098"/>
                <a:gd name="f116" fmla="val 18786"/>
                <a:gd name="f117" fmla="val 17918"/>
                <a:gd name="f118" fmla="val 16751"/>
                <a:gd name="f119" fmla="val 42631"/>
                <a:gd name="f120" fmla="val 16117"/>
                <a:gd name="f121" fmla="val 38961"/>
                <a:gd name="f122" fmla="val 11414"/>
                <a:gd name="f123" fmla="val 35392"/>
                <a:gd name="f124" fmla="val 6710"/>
                <a:gd name="f125" fmla="val 32490"/>
                <a:gd name="f126" fmla="val 1473"/>
                <a:gd name="f127" fmla="val 32390"/>
                <a:gd name="f128" fmla="val 1273"/>
                <a:gd name="f129" fmla="val 32157"/>
                <a:gd name="f130" fmla="val 1106"/>
                <a:gd name="f131" fmla="val 32023"/>
                <a:gd name="f132" fmla="val 873"/>
                <a:gd name="f133" fmla="val 31669"/>
                <a:gd name="f134" fmla="val 275"/>
                <a:gd name="f135" fmla="val 31256"/>
                <a:gd name="f136" fmla="*/ f0 1 43198"/>
                <a:gd name="f137" fmla="*/ f1 1 83166"/>
                <a:gd name="f138" fmla="val f2"/>
                <a:gd name="f139" fmla="val f3"/>
                <a:gd name="f140" fmla="val f4"/>
                <a:gd name="f141" fmla="+- f140 0 f138"/>
                <a:gd name="f142" fmla="+- f139 0 f138"/>
                <a:gd name="f143" fmla="*/ f142 1 43198"/>
                <a:gd name="f144" fmla="*/ f141 1 83166"/>
                <a:gd name="f145" fmla="*/ f138 1 f143"/>
                <a:gd name="f146" fmla="*/ f139 1 f143"/>
                <a:gd name="f147" fmla="*/ f138 1 f144"/>
                <a:gd name="f148" fmla="*/ f140 1 f144"/>
                <a:gd name="f149" fmla="*/ f145 f136 1"/>
                <a:gd name="f150" fmla="*/ f146 f136 1"/>
                <a:gd name="f151" fmla="*/ f148 f137 1"/>
                <a:gd name="f152" fmla="*/ f147 f13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43198" h="831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2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3" y="f117"/>
                    <a:pt x="f9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6"/>
                    <a:pt x="f5" y="f6"/>
                  </a:cubicBezTo>
                  <a:close/>
                </a:path>
              </a:pathLst>
            </a:custGeom>
            <a:solidFill>
              <a:srgbClr val="EB7B7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Roboto"/>
                  <a:ea typeface="Roboto"/>
                  <a:cs typeface="Roboto"/>
                </a:rPr>
                <a:t>1</a:t>
              </a:r>
            </a:p>
          </p:txBody>
        </p:sp>
        <p:sp>
          <p:nvSpPr>
            <p:cNvPr id="19" name="Google Shape;2358;p44">
              <a:extLst>
                <a:ext uri="{FF2B5EF4-FFF2-40B4-BE49-F238E27FC236}">
                  <a16:creationId xmlns:a16="http://schemas.microsoft.com/office/drawing/2014/main" id="{F21A71E2-7B42-4888-A95B-A17E030E5812}"/>
                </a:ext>
              </a:extLst>
            </p:cNvPr>
            <p:cNvSpPr/>
            <p:nvPr/>
          </p:nvSpPr>
          <p:spPr>
            <a:xfrm rot="899865">
              <a:off x="2529075" y="2983843"/>
              <a:ext cx="687043" cy="1297021"/>
            </a:xfrm>
            <a:custGeom>
              <a:gdLst>
                <a:gd name="f0" fmla="val w"/>
                <a:gd name="f1" fmla="val h"/>
                <a:gd name="f2" fmla="val 0"/>
                <a:gd name="f3" fmla="val 46568"/>
                <a:gd name="f4" fmla="val 87913"/>
                <a:gd name="f5" fmla="val 31784"/>
                <a:gd name="f6" fmla="val 2323"/>
                <a:gd name="f7" fmla="val 32324"/>
                <a:gd name="f8" fmla="val 32737"/>
                <a:gd name="f9" fmla="val 2597"/>
                <a:gd name="f10" fmla="val 33091"/>
                <a:gd name="f11" fmla="val 3195"/>
                <a:gd name="f12" fmla="val 33225"/>
                <a:gd name="f13" fmla="val 3428"/>
                <a:gd name="f14" fmla="val 33458"/>
                <a:gd name="f15" fmla="val 3595"/>
                <a:gd name="f16" fmla="val 33558"/>
                <a:gd name="f17" fmla="val 3795"/>
                <a:gd name="f18" fmla="val 36460"/>
                <a:gd name="f19" fmla="val 9032"/>
                <a:gd name="f20" fmla="val 40029"/>
                <a:gd name="f21" fmla="val 13736"/>
                <a:gd name="f22" fmla="val 43699"/>
                <a:gd name="f23" fmla="val 18439"/>
                <a:gd name="f24" fmla="val 44199"/>
                <a:gd name="f25" fmla="val 19073"/>
                <a:gd name="f26" fmla="val 44266"/>
                <a:gd name="f27" fmla="val 20240"/>
                <a:gd name="f28" fmla="val 44166"/>
                <a:gd name="f29" fmla="val 21108"/>
                <a:gd name="f30" fmla="val 43532"/>
                <a:gd name="f31" fmla="val 26912"/>
                <a:gd name="f32" fmla="val 42631"/>
                <a:gd name="f33" fmla="val 32716"/>
                <a:gd name="f34" fmla="val 42198"/>
                <a:gd name="f35" fmla="val 38520"/>
                <a:gd name="f36" fmla="val 41597"/>
                <a:gd name="f37" fmla="val 46926"/>
                <a:gd name="f38" fmla="val 42264"/>
                <a:gd name="f39" fmla="val 55299"/>
                <a:gd name="f40" fmla="val 43499"/>
                <a:gd name="f41" fmla="val 63638"/>
                <a:gd name="f42" fmla="val 43865"/>
                <a:gd name="f43" fmla="val 66240"/>
                <a:gd name="f44" fmla="val 43999"/>
                <a:gd name="f45" fmla="val 68909"/>
                <a:gd name="f46" fmla="val 71544"/>
                <a:gd name="f47" fmla="val 44232"/>
                <a:gd name="f48" fmla="val 72111"/>
                <a:gd name="f49" fmla="val 44032"/>
                <a:gd name="f50" fmla="val 72711"/>
                <a:gd name="f51" fmla="val 43932"/>
                <a:gd name="f52" fmla="val 73245"/>
                <a:gd name="f53" fmla="val 39929"/>
                <a:gd name="f54" fmla="val 71711"/>
                <a:gd name="f55" fmla="val 36093"/>
                <a:gd name="f56" fmla="val 70243"/>
                <a:gd name="f57" fmla="val 32291"/>
                <a:gd name="f58" fmla="val 68775"/>
                <a:gd name="f59" fmla="val 31824"/>
                <a:gd name="f60" fmla="val 68575"/>
                <a:gd name="f61" fmla="val 31357"/>
                <a:gd name="f62" fmla="val 68408"/>
                <a:gd name="f63" fmla="val 30890"/>
                <a:gd name="f64" fmla="val 68208"/>
                <a:gd name="f65" fmla="val 29179"/>
                <a:gd name="f66" fmla="val 67615"/>
                <a:gd name="f67" fmla="val 27879"/>
                <a:gd name="f68" fmla="val 67293"/>
                <a:gd name="f69" fmla="val 26770"/>
                <a:gd name="f70" fmla="val 24700"/>
                <a:gd name="f71" fmla="val 23300"/>
                <a:gd name="f72" fmla="val 68414"/>
                <a:gd name="f73" fmla="val 21149"/>
                <a:gd name="f74" fmla="val 70977"/>
                <a:gd name="f75" fmla="val 17246"/>
                <a:gd name="f76" fmla="val 75613"/>
                <a:gd name="f77" fmla="val 13244"/>
                <a:gd name="f78" fmla="val 80150"/>
                <a:gd name="f79" fmla="val 9274"/>
                <a:gd name="f80" fmla="val 84720"/>
                <a:gd name="f81" fmla="val 9074"/>
                <a:gd name="f82" fmla="val 84920"/>
                <a:gd name="f83" fmla="val 8840"/>
                <a:gd name="f84" fmla="val 85087"/>
                <a:gd name="f85" fmla="val 8373"/>
                <a:gd name="f86" fmla="val 85487"/>
                <a:gd name="f87" fmla="val 7840"/>
                <a:gd name="f88" fmla="val 83486"/>
                <a:gd name="f89" fmla="val 7306"/>
                <a:gd name="f90" fmla="val 81684"/>
                <a:gd name="f91" fmla="val 6839"/>
                <a:gd name="f92" fmla="val 79850"/>
                <a:gd name="f93" fmla="val 5538"/>
                <a:gd name="f94" fmla="val 74779"/>
                <a:gd name="f95" fmla="val 4204"/>
                <a:gd name="f96" fmla="val 69709"/>
                <a:gd name="f97" fmla="val 3036"/>
                <a:gd name="f98" fmla="val 64606"/>
                <a:gd name="f99" fmla="val 2503"/>
                <a:gd name="f100" fmla="val 62271"/>
                <a:gd name="f101" fmla="val 2136"/>
                <a:gd name="f102" fmla="val 59869"/>
                <a:gd name="f103" fmla="val 2036"/>
                <a:gd name="f104" fmla="val 57500"/>
                <a:gd name="f105" fmla="val 1802"/>
                <a:gd name="f106" fmla="val 49995"/>
                <a:gd name="f107" fmla="val 1068"/>
                <a:gd name="f108" fmla="val 42523"/>
                <a:gd name="f109" fmla="val 1902"/>
                <a:gd name="f110" fmla="val 35018"/>
                <a:gd name="f111" fmla="val 2703"/>
                <a:gd name="f112" fmla="val 27913"/>
                <a:gd name="f113" fmla="val 3970"/>
                <a:gd name="f114" fmla="val 20908"/>
                <a:gd name="f115" fmla="val 5471"/>
                <a:gd name="f116" fmla="val 13936"/>
                <a:gd name="f117" fmla="val 6439"/>
                <a:gd name="f118" fmla="val 9333"/>
                <a:gd name="f119" fmla="val 9307"/>
                <a:gd name="f120" fmla="val 7698"/>
                <a:gd name="f121" fmla="val 13110"/>
                <a:gd name="f122" fmla="val 6731"/>
                <a:gd name="f123" fmla="val 17113"/>
                <a:gd name="f124" fmla="val 5730"/>
                <a:gd name="f125" fmla="val 21216"/>
                <a:gd name="f126" fmla="val 5096"/>
                <a:gd name="f127" fmla="val 25252"/>
                <a:gd name="f128" fmla="val 4162"/>
                <a:gd name="f129" fmla="val 27154"/>
                <a:gd name="f130" fmla="val 3762"/>
                <a:gd name="f131" fmla="val 29022"/>
                <a:gd name="f132" fmla="val 3162"/>
                <a:gd name="f133" fmla="val 30856"/>
                <a:gd name="f134" fmla="val 2528"/>
                <a:gd name="f135" fmla="val 31204"/>
                <a:gd name="f136" fmla="val 2393"/>
                <a:gd name="f137" fmla="val 31510"/>
                <a:gd name="f138" fmla="val 32266"/>
                <a:gd name="f139" fmla="val 1"/>
                <a:gd name="f140" fmla="val 31772"/>
                <a:gd name="f141" fmla="val 31164"/>
                <a:gd name="f142" fmla="val 169"/>
                <a:gd name="f143" fmla="val 30289"/>
                <a:gd name="f144" fmla="val 426"/>
                <a:gd name="f145" fmla="val 27020"/>
                <a:gd name="f146" fmla="val 1394"/>
                <a:gd name="f147" fmla="val 23751"/>
                <a:gd name="f148" fmla="val 2261"/>
                <a:gd name="f149" fmla="val 20449"/>
                <a:gd name="f150" fmla="val 3061"/>
                <a:gd name="f151" fmla="val 17747"/>
                <a:gd name="f152" fmla="val 3695"/>
                <a:gd name="f153" fmla="val 14978"/>
                <a:gd name="f154" fmla="val 4129"/>
                <a:gd name="f155" fmla="val 12243"/>
                <a:gd name="f156" fmla="val 4763"/>
                <a:gd name="f157" fmla="val 8073"/>
                <a:gd name="f158" fmla="val 5038"/>
                <a:gd name="f159" fmla="val 8098"/>
                <a:gd name="f160" fmla="val 3804"/>
                <a:gd name="f161" fmla="val 12335"/>
                <a:gd name="f162" fmla="val 2970"/>
                <a:gd name="f163" fmla="val 15304"/>
                <a:gd name="f164" fmla="val 2102"/>
                <a:gd name="f165" fmla="val 18306"/>
                <a:gd name="f166" fmla="val 1635"/>
                <a:gd name="f167" fmla="val 21341"/>
                <a:gd name="f168" fmla="val 1002"/>
                <a:gd name="f169" fmla="val 25444"/>
                <a:gd name="f170" fmla="val 701"/>
                <a:gd name="f171" fmla="val 29580"/>
                <a:gd name="f172" fmla="val 401"/>
                <a:gd name="f173" fmla="val 33717"/>
                <a:gd name="f174" fmla="val 168"/>
                <a:gd name="f175" fmla="val 36952"/>
                <a:gd name="f176" fmla="val 101"/>
                <a:gd name="f177" fmla="val 40188"/>
                <a:gd name="f178" fmla="val 34"/>
                <a:gd name="f179" fmla="val 43457"/>
                <a:gd name="f180" fmla="val 46626"/>
                <a:gd name="f181" fmla="val 49828"/>
                <a:gd name="f182" fmla="val 51630"/>
                <a:gd name="f183" fmla="val 601"/>
                <a:gd name="f184" fmla="val 57033"/>
                <a:gd name="f185" fmla="val 868"/>
                <a:gd name="f186" fmla="val 61036"/>
                <a:gd name="f187" fmla="val 1535"/>
                <a:gd name="f188" fmla="val 64972"/>
                <a:gd name="f189" fmla="val 2236"/>
                <a:gd name="f190" fmla="val 69242"/>
                <a:gd name="f191" fmla="val 3270"/>
                <a:gd name="f192" fmla="val 73479"/>
                <a:gd name="f193" fmla="val 4237"/>
                <a:gd name="f194" fmla="val 77715"/>
                <a:gd name="f195" fmla="val 4838"/>
                <a:gd name="f196" fmla="val 80317"/>
                <a:gd name="f197" fmla="val 5405"/>
                <a:gd name="f198" fmla="val 82985"/>
                <a:gd name="f199" fmla="val 6172"/>
                <a:gd name="f200" fmla="val 85554"/>
                <a:gd name="f201" fmla="val 6636"/>
                <a:gd name="f202" fmla="val 87120"/>
                <a:gd name="f203" fmla="val 7436"/>
                <a:gd name="f204" fmla="val 8365"/>
                <a:gd name="f205" fmla="val 9038"/>
                <a:gd name="f206" fmla="val 9779"/>
                <a:gd name="f207" fmla="val 87496"/>
                <a:gd name="f208" fmla="val 10508"/>
                <a:gd name="f209" fmla="val 86655"/>
                <a:gd name="f210" fmla="val 14645"/>
                <a:gd name="f211" fmla="val 81918"/>
                <a:gd name="f212" fmla="val 18781"/>
                <a:gd name="f213" fmla="val 77181"/>
                <a:gd name="f214" fmla="val 22884"/>
                <a:gd name="f215" fmla="val 72378"/>
                <a:gd name="f216" fmla="val 24581"/>
                <a:gd name="f217" fmla="val 70388"/>
                <a:gd name="f218" fmla="val 25580"/>
                <a:gd name="f219" fmla="val 69529"/>
                <a:gd name="f220" fmla="val 27072"/>
                <a:gd name="f221" fmla="val 27956"/>
                <a:gd name="f222" fmla="val 29013"/>
                <a:gd name="f223" fmla="val 69830"/>
                <a:gd name="f224" fmla="val 30489"/>
                <a:gd name="f225" fmla="val 70376"/>
                <a:gd name="f226" fmla="val 30756"/>
                <a:gd name="f227" fmla="val 70476"/>
                <a:gd name="f228" fmla="val 31023"/>
                <a:gd name="f229" fmla="val 70610"/>
                <a:gd name="f230" fmla="val 31323"/>
                <a:gd name="f231" fmla="val 70710"/>
                <a:gd name="f232" fmla="val 35193"/>
                <a:gd name="f233" fmla="val 39062"/>
                <a:gd name="f234" fmla="val 73579"/>
                <a:gd name="f235" fmla="val 42998"/>
                <a:gd name="f236" fmla="val 74880"/>
                <a:gd name="f237" fmla="val 43359"/>
                <a:gd name="f238" fmla="val 75005"/>
                <a:gd name="f239" fmla="val 43688"/>
                <a:gd name="f240" fmla="val 75066"/>
                <a:gd name="f241" fmla="val 43986"/>
                <a:gd name="f242" fmla="val 44959"/>
                <a:gd name="f243" fmla="val 45610"/>
                <a:gd name="f244" fmla="val 74419"/>
                <a:gd name="f245" fmla="val 45967"/>
                <a:gd name="f246" fmla="val 46167"/>
                <a:gd name="f247" fmla="val 72478"/>
                <a:gd name="f248" fmla="val 46234"/>
                <a:gd name="f249" fmla="val 71644"/>
                <a:gd name="f250" fmla="val 70877"/>
                <a:gd name="f251" fmla="val 45667"/>
                <a:gd name="f252" fmla="val 65406"/>
                <a:gd name="f253" fmla="val 45066"/>
                <a:gd name="f254" fmla="val 59936"/>
                <a:gd name="f255" fmla="val 44599"/>
                <a:gd name="f256" fmla="val 54465"/>
                <a:gd name="f257" fmla="val 43665"/>
                <a:gd name="f258" fmla="val 43590"/>
                <a:gd name="f259" fmla="val 44533"/>
                <a:gd name="f260" fmla="val 32783"/>
                <a:gd name="f261" fmla="val 46200"/>
                <a:gd name="f262" fmla="val 22042"/>
                <a:gd name="f263" fmla="val 46567"/>
                <a:gd name="f264" fmla="val 19673"/>
                <a:gd name="f265" fmla="val 46267"/>
                <a:gd name="f266" fmla="val 17639"/>
                <a:gd name="f267" fmla="val 44633"/>
                <a:gd name="f268" fmla="val 15771"/>
                <a:gd name="f269" fmla="val 13903"/>
                <a:gd name="f270" fmla="val 41397"/>
                <a:gd name="f271" fmla="val 11968"/>
                <a:gd name="f272" fmla="val 39963"/>
                <a:gd name="f273" fmla="val 9933"/>
                <a:gd name="f274" fmla="val 38028"/>
                <a:gd name="f275" fmla="val 7198"/>
                <a:gd name="f276" fmla="val 36327"/>
                <a:gd name="f277" fmla="val 4296"/>
                <a:gd name="f278" fmla="val 34392"/>
                <a:gd name="f279" fmla="val 1594"/>
                <a:gd name="f280" fmla="val 33552"/>
                <a:gd name="f281" fmla="val 33052"/>
                <a:gd name="f282" fmla="*/ f0 1 46568"/>
                <a:gd name="f283" fmla="*/ f1 1 87913"/>
                <a:gd name="f284" fmla="val f2"/>
                <a:gd name="f285" fmla="val f3"/>
                <a:gd name="f286" fmla="val f4"/>
                <a:gd name="f287" fmla="+- f286 0 f284"/>
                <a:gd name="f288" fmla="+- f285 0 f284"/>
                <a:gd name="f289" fmla="*/ f288 1 46568"/>
                <a:gd name="f290" fmla="*/ f287 1 87913"/>
                <a:gd name="f291" fmla="*/ f284 1 f289"/>
                <a:gd name="f292" fmla="*/ f285 1 f289"/>
                <a:gd name="f293" fmla="*/ f284 1 f290"/>
                <a:gd name="f294" fmla="*/ f286 1 f290"/>
                <a:gd name="f295" fmla="*/ f291 f282 1"/>
                <a:gd name="f296" fmla="*/ f292 f282 1"/>
                <a:gd name="f297" fmla="*/ f294 f283 1"/>
                <a:gd name="f298" fmla="*/ f293 f28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5" t="f298" r="f296" b="f297"/>
              <a:pathLst>
                <a:path w="46568" h="8791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24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6"/>
                    <a:pt x="f5" y="f6"/>
                  </a:cubicBezTo>
                  <a:close/>
                  <a:moveTo>
                    <a:pt x="f138" y="f139"/>
                  </a:moveTo>
                  <a:cubicBezTo>
                    <a:pt x="f140" y="f139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24"/>
                    <a:pt x="f158" y="f159"/>
                    <a:pt x="f160" y="f161"/>
                  </a:cubicBezTo>
                  <a:cubicBezTo>
                    <a:pt x="f162" y="f163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72" y="f173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39" y="f180"/>
                    <a:pt x="f178" y="f181"/>
                    <a:pt x="f178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4"/>
                    <a:pt x="f204" y="f4"/>
                  </a:cubicBezTo>
                  <a:cubicBezTo>
                    <a:pt x="f205" y="f4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19"/>
                  </a:cubicBezTo>
                  <a:cubicBezTo>
                    <a:pt x="f221" y="f219"/>
                    <a:pt x="f222" y="f223"/>
                    <a:pt x="f224" y="f225"/>
                  </a:cubicBezTo>
                  <a:cubicBezTo>
                    <a:pt x="f226" y="f227"/>
                    <a:pt x="f228" y="f229"/>
                    <a:pt x="f230" y="f231"/>
                  </a:cubicBezTo>
                  <a:cubicBezTo>
                    <a:pt x="f232" y="f48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0"/>
                  </a:cubicBezTo>
                  <a:cubicBezTo>
                    <a:pt x="f242" y="f240"/>
                    <a:pt x="f243" y="f244"/>
                    <a:pt x="f245" y="f52"/>
                  </a:cubicBezTo>
                  <a:cubicBezTo>
                    <a:pt x="f246" y="f247"/>
                    <a:pt x="f248" y="f249"/>
                    <a:pt x="f246" y="f250"/>
                  </a:cubicBezTo>
                  <a:cubicBezTo>
                    <a:pt x="f251" y="f252"/>
                    <a:pt x="f253" y="f254"/>
                    <a:pt x="f255" y="f256"/>
                  </a:cubicBezTo>
                  <a:cubicBezTo>
                    <a:pt x="f257" y="f258"/>
                    <a:pt x="f259" y="f260"/>
                    <a:pt x="f261" y="f262"/>
                  </a:cubicBezTo>
                  <a:cubicBezTo>
                    <a:pt x="f263" y="f264"/>
                    <a:pt x="f265" y="f266"/>
                    <a:pt x="f267" y="f268"/>
                  </a:cubicBezTo>
                  <a:cubicBezTo>
                    <a:pt x="f235" y="f269"/>
                    <a:pt x="f270" y="f271"/>
                    <a:pt x="f272" y="f273"/>
                  </a:cubicBezTo>
                  <a:cubicBezTo>
                    <a:pt x="f274" y="f275"/>
                    <a:pt x="f276" y="f277"/>
                    <a:pt x="f278" y="f279"/>
                  </a:cubicBezTo>
                  <a:cubicBezTo>
                    <a:pt x="f280" y="f144"/>
                    <a:pt x="f281" y="f139"/>
                    <a:pt x="f138" y="f13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0" name="Google Shape;2364;p44">
            <a:extLst>
              <a:ext uri="{FF2B5EF4-FFF2-40B4-BE49-F238E27FC236}">
                <a16:creationId xmlns:a16="http://schemas.microsoft.com/office/drawing/2014/main" id="{2659F849-D571-40F2-97E3-FFF75C537F79}"/>
              </a:ext>
            </a:extLst>
          </p:cNvPr>
          <p:cNvSpPr txBox="1"/>
          <p:nvPr/>
        </p:nvSpPr>
        <p:spPr>
          <a:xfrm>
            <a:off x="545055" y="3466627"/>
            <a:ext cx="1545299" cy="6843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 cold place</a:t>
            </a:r>
          </a:p>
        </p:txBody>
      </p:sp>
      <p:sp>
        <p:nvSpPr>
          <p:cNvPr id="21" name="Google Shape;2365;p44">
            <a:extLst>
              <a:ext uri="{FF2B5EF4-FFF2-40B4-BE49-F238E27FC236}">
                <a16:creationId xmlns:a16="http://schemas.microsoft.com/office/drawing/2014/main" id="{7FAD6185-941C-46A8-AFFD-B7C58312F94D}"/>
              </a:ext>
            </a:extLst>
          </p:cNvPr>
          <p:cNvSpPr txBox="1"/>
          <p:nvPr/>
        </p:nvSpPr>
        <p:spPr>
          <a:xfrm>
            <a:off x="741560" y="2191697"/>
            <a:ext cx="1943703" cy="6843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Neptune is the farthest planet in the Solar System</a:t>
            </a:r>
          </a:p>
        </p:txBody>
      </p:sp>
      <p:sp>
        <p:nvSpPr>
          <p:cNvPr id="22" name="Google Shape;2366;p44">
            <a:extLst>
              <a:ext uri="{FF2B5EF4-FFF2-40B4-BE49-F238E27FC236}">
                <a16:creationId xmlns:a16="http://schemas.microsoft.com/office/drawing/2014/main" id="{9DBE3E6F-3396-434D-8665-7DD39EBA0F2A}"/>
              </a:ext>
            </a:extLst>
          </p:cNvPr>
          <p:cNvSpPr txBox="1"/>
          <p:nvPr/>
        </p:nvSpPr>
        <p:spPr>
          <a:xfrm>
            <a:off x="6530324" y="2191697"/>
            <a:ext cx="1943703" cy="6843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a gas giant and has several rings</a:t>
            </a:r>
          </a:p>
        </p:txBody>
      </p:sp>
      <p:sp>
        <p:nvSpPr>
          <p:cNvPr id="23" name="Google Shape;2367;p44">
            <a:extLst>
              <a:ext uri="{FF2B5EF4-FFF2-40B4-BE49-F238E27FC236}">
                <a16:creationId xmlns:a16="http://schemas.microsoft.com/office/drawing/2014/main" id="{F9DAACA9-DEE4-488B-B629-8FA6A261773A}"/>
              </a:ext>
            </a:extLst>
          </p:cNvPr>
          <p:cNvSpPr txBox="1"/>
          <p:nvPr/>
        </p:nvSpPr>
        <p:spPr>
          <a:xfrm>
            <a:off x="7125507" y="3470678"/>
            <a:ext cx="1545299" cy="6843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smallest planet</a:t>
            </a:r>
          </a:p>
        </p:txBody>
      </p:sp>
      <p:sp>
        <p:nvSpPr>
          <p:cNvPr id="24" name="Google Shape;2368;p44">
            <a:extLst>
              <a:ext uri="{FF2B5EF4-FFF2-40B4-BE49-F238E27FC236}">
                <a16:creationId xmlns:a16="http://schemas.microsoft.com/office/drawing/2014/main" id="{A9E6B9E0-2580-47DE-B67F-AF8FA99F7156}"/>
              </a:ext>
            </a:extLst>
          </p:cNvPr>
          <p:cNvSpPr txBox="1"/>
          <p:nvPr/>
        </p:nvSpPr>
        <p:spPr>
          <a:xfrm>
            <a:off x="3243102" y="1172535"/>
            <a:ext cx="2729401" cy="4862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also the biggest planet in the Solar System</a:t>
            </a:r>
          </a:p>
        </p:txBody>
      </p:sp>
      <p:cxnSp>
        <p:nvCxnSpPr>
          <p:cNvPr id="25" name="Google Shape;2369;p44">
            <a:extLst>
              <a:ext uri="{FF2B5EF4-FFF2-40B4-BE49-F238E27FC236}">
                <a16:creationId xmlns:a16="http://schemas.microsoft.com/office/drawing/2014/main" id="{8FB7BD6C-0EFA-40B3-A9F2-78A4E6BE740C}"/>
              </a:ext>
            </a:extLst>
          </p:cNvPr>
          <p:cNvCxnSpPr/>
          <p:nvPr/>
        </p:nvCxnSpPr>
        <p:spPr>
          <a:xfrm flipH="1">
            <a:off x="4607807" y="1811682"/>
            <a:ext cx="0" cy="235504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</a:ln>
        </p:spPr>
      </p:cxnSp>
      <p:cxnSp>
        <p:nvCxnSpPr>
          <p:cNvPr id="26" name="Google Shape;2370;p44">
            <a:extLst>
              <a:ext uri="{FF2B5EF4-FFF2-40B4-BE49-F238E27FC236}">
                <a16:creationId xmlns:a16="http://schemas.microsoft.com/office/drawing/2014/main" id="{CD5A8795-2195-484F-9DD0-AF1D95DA953F}"/>
              </a:ext>
            </a:extLst>
          </p:cNvPr>
          <p:cNvCxnSpPr/>
          <p:nvPr/>
        </p:nvCxnSpPr>
        <p:spPr>
          <a:xfrm>
            <a:off x="2151455" y="3806418"/>
            <a:ext cx="352501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</a:ln>
        </p:spPr>
      </p:cxnSp>
      <p:cxnSp>
        <p:nvCxnSpPr>
          <p:cNvPr id="27" name="Google Shape;2371;p44">
            <a:extLst>
              <a:ext uri="{FF2B5EF4-FFF2-40B4-BE49-F238E27FC236}">
                <a16:creationId xmlns:a16="http://schemas.microsoft.com/office/drawing/2014/main" id="{921E2937-7920-4D53-83A0-082DD13E3232}"/>
              </a:ext>
            </a:extLst>
          </p:cNvPr>
          <p:cNvCxnSpPr/>
          <p:nvPr/>
        </p:nvCxnSpPr>
        <p:spPr>
          <a:xfrm rot="10799991">
            <a:off x="6660315" y="3810259"/>
            <a:ext cx="404101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</a:ln>
        </p:spPr>
      </p:cxnSp>
      <p:sp>
        <p:nvSpPr>
          <p:cNvPr id="28" name="Google Shape;2372;p44">
            <a:extLst>
              <a:ext uri="{FF2B5EF4-FFF2-40B4-BE49-F238E27FC236}">
                <a16:creationId xmlns:a16="http://schemas.microsoft.com/office/drawing/2014/main" id="{6B02A4E1-88F5-4D14-B6C6-BD7DE4613997}"/>
              </a:ext>
            </a:extLst>
          </p:cNvPr>
          <p:cNvSpPr/>
          <p:nvPr/>
        </p:nvSpPr>
        <p:spPr>
          <a:xfrm>
            <a:off x="4334155" y="2070064"/>
            <a:ext cx="547286" cy="546637"/>
          </a:xfrm>
          <a:custGeom>
            <a:gdLst>
              <a:gd name="f0" fmla="val w"/>
              <a:gd name="f1" fmla="val h"/>
              <a:gd name="f2" fmla="val 0"/>
              <a:gd name="f3" fmla="val 27554"/>
              <a:gd name="f4" fmla="val 27521"/>
              <a:gd name="f5" fmla="val 27553"/>
              <a:gd name="f6" fmla="val 13777"/>
              <a:gd name="f7" fmla="val 21349"/>
              <a:gd name="f8" fmla="val 21382"/>
              <a:gd name="f9" fmla="val 27520"/>
              <a:gd name="f10" fmla="val 6171"/>
              <a:gd name="f11" fmla="val 6172"/>
              <a:gd name="f12" fmla="*/ f0 1 27554"/>
              <a:gd name="f13" fmla="*/ f1 1 27521"/>
              <a:gd name="f14" fmla="val f2"/>
              <a:gd name="f15" fmla="val f3"/>
              <a:gd name="f16" fmla="val f4"/>
              <a:gd name="f17" fmla="+- f16 0 f14"/>
              <a:gd name="f18" fmla="+- f15 0 f14"/>
              <a:gd name="f19" fmla="*/ f18 1 27554"/>
              <a:gd name="f20" fmla="*/ f17 1 27521"/>
              <a:gd name="f21" fmla="*/ f14 1 f19"/>
              <a:gd name="f22" fmla="*/ f15 1 f19"/>
              <a:gd name="f23" fmla="*/ f14 1 f20"/>
              <a:gd name="f24" fmla="*/ f16 1 f20"/>
              <a:gd name="f25" fmla="*/ f21 f12 1"/>
              <a:gd name="f26" fmla="*/ f22 f12 1"/>
              <a:gd name="f27" fmla="*/ f24 f13 1"/>
              <a:gd name="f28" fmla="*/ f23 f1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27554" h="27521">
                <a:moveTo>
                  <a:pt x="f5" y="f6"/>
                </a:moveTo>
                <a:cubicBezTo>
                  <a:pt x="f5" y="f7"/>
                  <a:pt x="f8" y="f9"/>
                  <a:pt x="f6" y="f9"/>
                </a:cubicBezTo>
                <a:cubicBezTo>
                  <a:pt x="f10" y="f9"/>
                  <a:pt x="f2" y="f7"/>
                  <a:pt x="f2" y="f6"/>
                </a:cubicBezTo>
                <a:cubicBezTo>
                  <a:pt x="f2" y="f11"/>
                  <a:pt x="f10" y="f2"/>
                  <a:pt x="f6" y="f2"/>
                </a:cubicBezTo>
                <a:cubicBezTo>
                  <a:pt x="f8" y="f2"/>
                  <a:pt x="f5" y="f11"/>
                  <a:pt x="f5" y="f6"/>
                </a:cubicBez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3</a:t>
            </a:r>
            <a:endParaRPr lang="en-US" sz="9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155621FF-06BC-4C3F-8B42-305411EBBFD0}"/>
              </a:ext>
            </a:extLst>
          </p:cNvPr>
          <p:cNvSpPr/>
          <p:nvPr/>
        </p:nvSpPr>
        <p:spPr>
          <a:xfrm>
            <a:off x="3835395" y="2957507"/>
            <a:ext cx="1571625" cy="1316041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7"/>
              <a:gd name="f7" fmla="val 265"/>
              <a:gd name="f8" fmla="val 284"/>
              <a:gd name="f9" fmla="val 253"/>
              <a:gd name="f10" fmla="val 310"/>
              <a:gd name="f11" fmla="val 255"/>
              <a:gd name="f12" fmla="val 211"/>
              <a:gd name="f13" fmla="val 106"/>
              <a:gd name="f14" fmla="val 5"/>
              <a:gd name="f15" fmla="val 248"/>
              <a:gd name="f16" fmla="val 20"/>
              <a:gd name="f17" fmla="val 256"/>
              <a:gd name="f18" fmla="val 32"/>
              <a:gd name="f19" fmla="val 205"/>
              <a:gd name="f20" fmla="val 157"/>
              <a:gd name="f21" fmla="val 108"/>
              <a:gd name="f22" fmla="val 39"/>
              <a:gd name="f23" fmla="val 44"/>
              <a:gd name="f24" fmla="val 107"/>
              <a:gd name="f25" fmla="val 50"/>
              <a:gd name="f26" fmla="val 51"/>
              <a:gd name="f27" fmla="val 103"/>
              <a:gd name="f28" fmla="val 52"/>
              <a:gd name="f29" fmla="val 100"/>
              <a:gd name="f30" fmla="val 53"/>
              <a:gd name="f31" fmla="val 96"/>
              <a:gd name="f32" fmla="val 69"/>
              <a:gd name="f33" fmla="val 85"/>
              <a:gd name="f34" fmla="val 102"/>
              <a:gd name="f35" fmla="val 110"/>
              <a:gd name="f36" fmla="val 123"/>
              <a:gd name="f37" fmla="val 138"/>
              <a:gd name="f38" fmla="val 93"/>
              <a:gd name="f39" fmla="val 84"/>
              <a:gd name="f40" fmla="val 73"/>
              <a:gd name="f41" fmla="val 177"/>
              <a:gd name="f42" fmla="val 215"/>
              <a:gd name="f43" fmla="val 75"/>
              <a:gd name="f44" fmla="val 254"/>
              <a:gd name="f45" fmla="val 76"/>
              <a:gd name="f46" fmla="val 77"/>
              <a:gd name="f47" fmla="val 78"/>
              <a:gd name="f48" fmla="val 251"/>
              <a:gd name="f49" fmla="val 80"/>
              <a:gd name="f50" fmla="val 247"/>
              <a:gd name="f51" fmla="val 243"/>
              <a:gd name="f52" fmla="val 216"/>
              <a:gd name="f53" fmla="val 188"/>
              <a:gd name="f54" fmla="val 160"/>
              <a:gd name="f55" fmla="val 156"/>
              <a:gd name="f56" fmla="val 151"/>
              <a:gd name="f57" fmla="val 146"/>
              <a:gd name="f58" fmla="val 101"/>
              <a:gd name="f59" fmla="val 121"/>
              <a:gd name="f60" fmla="val 143"/>
              <a:gd name="f61" fmla="val 182"/>
              <a:gd name="f62" fmla="val 218"/>
              <a:gd name="f63" fmla="val 249"/>
              <a:gd name="f64" fmla="val 153"/>
              <a:gd name="f65" fmla="val 171"/>
              <a:gd name="f66" fmla="val 149"/>
              <a:gd name="f67" fmla="val 139"/>
              <a:gd name="f68" fmla="val 128"/>
              <a:gd name="f69" fmla="val 116"/>
              <a:gd name="f70" fmla="val 115"/>
              <a:gd name="f71" fmla="val 48"/>
              <a:gd name="f72" fmla="val 42"/>
              <a:gd name="f73" fmla="val 122"/>
              <a:gd name="f74" fmla="val 37"/>
              <a:gd name="f75" fmla="val 127"/>
              <a:gd name="f76" fmla="val 28"/>
              <a:gd name="f77" fmla="val 129"/>
              <a:gd name="f78" fmla="val 134"/>
              <a:gd name="f79" fmla="val 27"/>
              <a:gd name="f80" fmla="val 141"/>
              <a:gd name="f81" fmla="val 21"/>
              <a:gd name="f82" fmla="val 140"/>
              <a:gd name="f83" fmla="val 16"/>
              <a:gd name="f84" fmla="val 11"/>
              <a:gd name="f85" fmla="val 142"/>
              <a:gd name="f86" fmla="val 7"/>
              <a:gd name="f87" fmla="val 145"/>
              <a:gd name="f88" fmla="val 4"/>
              <a:gd name="f89" fmla="val 147"/>
              <a:gd name="f90" fmla="val 148"/>
              <a:gd name="f91" fmla="val 152"/>
              <a:gd name="f92" fmla="val 10"/>
              <a:gd name="f93" fmla="val 15"/>
              <a:gd name="f94" fmla="val 169"/>
              <a:gd name="f95" fmla="val 184"/>
              <a:gd name="f96" fmla="val 200"/>
              <a:gd name="f97" fmla="val 201"/>
              <a:gd name="f98" fmla="val 33"/>
              <a:gd name="f99" fmla="val 202"/>
              <a:gd name="f100" fmla="val 212"/>
              <a:gd name="f101" fmla="val 213"/>
              <a:gd name="f102" fmla="val 47"/>
              <a:gd name="f103" fmla="val 56"/>
              <a:gd name="f104" fmla="val 117"/>
              <a:gd name="f105" fmla="val 238"/>
              <a:gd name="f106" fmla="val 242"/>
              <a:gd name="f107" fmla="val 245"/>
              <a:gd name="f108" fmla="val 250"/>
              <a:gd name="f109" fmla="val 252"/>
              <a:gd name="f110" fmla="val 219"/>
              <a:gd name="f111" fmla="val 221"/>
              <a:gd name="f112" fmla="val 222"/>
              <a:gd name="f113" fmla="val 241"/>
              <a:gd name="f114" fmla="val 237"/>
              <a:gd name="f115" fmla="val 194"/>
              <a:gd name="f116" fmla="val 94"/>
              <a:gd name="f117" fmla="val 230"/>
              <a:gd name="f118" fmla="val 244"/>
              <a:gd name="f119" fmla="val 86"/>
              <a:gd name="f120" fmla="val 263"/>
              <a:gd name="f121" fmla="val 81"/>
              <a:gd name="f122" fmla="val 268"/>
              <a:gd name="f123" fmla="val 269"/>
              <a:gd name="f124" fmla="val 277"/>
              <a:gd name="f125" fmla="val 95"/>
              <a:gd name="f126" fmla="+- 0 0 -90"/>
              <a:gd name="f127" fmla="*/ f3 1 317"/>
              <a:gd name="f128" fmla="*/ f4 1 265"/>
              <a:gd name="f129" fmla="val f5"/>
              <a:gd name="f130" fmla="val f6"/>
              <a:gd name="f131" fmla="val f7"/>
              <a:gd name="f132" fmla="*/ f126 f0 1"/>
              <a:gd name="f133" fmla="+- f131 0 f129"/>
              <a:gd name="f134" fmla="+- f130 0 f129"/>
              <a:gd name="f135" fmla="*/ f132 1 f2"/>
              <a:gd name="f136" fmla="*/ f134 1 317"/>
              <a:gd name="f137" fmla="*/ f133 1 265"/>
              <a:gd name="f138" fmla="*/ 284 f134 1"/>
              <a:gd name="f139" fmla="*/ 253 f133 1"/>
              <a:gd name="f140" fmla="*/ 317 f134 1"/>
              <a:gd name="f141" fmla="*/ 265 f133 1"/>
              <a:gd name="f142" fmla="*/ 0 f134 1"/>
              <a:gd name="f143" fmla="*/ 32 f134 1"/>
              <a:gd name="f144" fmla="*/ 108 f133 1"/>
              <a:gd name="f145" fmla="*/ 50 f134 1"/>
              <a:gd name="f146" fmla="*/ 107 f133 1"/>
              <a:gd name="f147" fmla="*/ 53 f134 1"/>
              <a:gd name="f148" fmla="*/ 96 f133 1"/>
              <a:gd name="f149" fmla="*/ 102 f134 1"/>
              <a:gd name="f150" fmla="*/ 138 f133 1"/>
              <a:gd name="f151" fmla="*/ 73 f134 1"/>
              <a:gd name="f152" fmla="*/ 77 f134 1"/>
              <a:gd name="f153" fmla="*/ 254 f133 1"/>
              <a:gd name="f154" fmla="*/ 80 f134 1"/>
              <a:gd name="f155" fmla="*/ 243 f133 1"/>
              <a:gd name="f156" fmla="*/ 160 f133 1"/>
              <a:gd name="f157" fmla="*/ 146 f133 1"/>
              <a:gd name="f158" fmla="*/ 143 f134 1"/>
              <a:gd name="f159" fmla="*/ 255 f133 1"/>
              <a:gd name="f160" fmla="*/ 149 f134 1"/>
              <a:gd name="f161" fmla="*/ 139 f133 1"/>
              <a:gd name="f162" fmla="*/ 116 f134 1"/>
              <a:gd name="f163" fmla="*/ 48 f133 1"/>
              <a:gd name="f164" fmla="*/ 127 f134 1"/>
              <a:gd name="f165" fmla="*/ 28 f133 1"/>
              <a:gd name="f166" fmla="*/ 141 f134 1"/>
              <a:gd name="f167" fmla="*/ 27 f133 1"/>
              <a:gd name="f168" fmla="*/ 11 f133 1"/>
              <a:gd name="f169" fmla="*/ 147 f134 1"/>
              <a:gd name="f170" fmla="*/ 0 f133 1"/>
              <a:gd name="f171" fmla="*/ 152 f134 1"/>
              <a:gd name="f172" fmla="*/ 10 f133 1"/>
              <a:gd name="f173" fmla="*/ 200 f134 1"/>
              <a:gd name="f174" fmla="*/ 202 f134 1"/>
              <a:gd name="f175" fmla="*/ 42 f133 1"/>
              <a:gd name="f176" fmla="*/ 213 f134 1"/>
              <a:gd name="f177" fmla="*/ 56 f133 1"/>
              <a:gd name="f178" fmla="*/ 238 f133 1"/>
              <a:gd name="f179" fmla="*/ 248 f133 1"/>
              <a:gd name="f180" fmla="*/ 218 f134 1"/>
              <a:gd name="f181" fmla="*/ 222 f134 1"/>
              <a:gd name="f182" fmla="*/ 237 f133 1"/>
              <a:gd name="f183" fmla="*/ 244 f134 1"/>
              <a:gd name="f184" fmla="*/ 86 f133 1"/>
              <a:gd name="f185" fmla="*/ 268 f134 1"/>
              <a:gd name="f186" fmla="*/ 94 f133 1"/>
              <a:gd name="f187" fmla="+- f135 0 f1"/>
              <a:gd name="f188" fmla="*/ f138 1 317"/>
              <a:gd name="f189" fmla="*/ f139 1 265"/>
              <a:gd name="f190" fmla="*/ f140 1 317"/>
              <a:gd name="f191" fmla="*/ f141 1 265"/>
              <a:gd name="f192" fmla="*/ f142 1 317"/>
              <a:gd name="f193" fmla="*/ f143 1 317"/>
              <a:gd name="f194" fmla="*/ f144 1 265"/>
              <a:gd name="f195" fmla="*/ f145 1 317"/>
              <a:gd name="f196" fmla="*/ f146 1 265"/>
              <a:gd name="f197" fmla="*/ f147 1 317"/>
              <a:gd name="f198" fmla="*/ f148 1 265"/>
              <a:gd name="f199" fmla="*/ f149 1 317"/>
              <a:gd name="f200" fmla="*/ f150 1 265"/>
              <a:gd name="f201" fmla="*/ f151 1 317"/>
              <a:gd name="f202" fmla="*/ f152 1 317"/>
              <a:gd name="f203" fmla="*/ f153 1 265"/>
              <a:gd name="f204" fmla="*/ f154 1 317"/>
              <a:gd name="f205" fmla="*/ f155 1 265"/>
              <a:gd name="f206" fmla="*/ f156 1 265"/>
              <a:gd name="f207" fmla="*/ f157 1 265"/>
              <a:gd name="f208" fmla="*/ f158 1 317"/>
              <a:gd name="f209" fmla="*/ f159 1 265"/>
              <a:gd name="f210" fmla="*/ f160 1 317"/>
              <a:gd name="f211" fmla="*/ f161 1 265"/>
              <a:gd name="f212" fmla="*/ f162 1 317"/>
              <a:gd name="f213" fmla="*/ f163 1 265"/>
              <a:gd name="f214" fmla="*/ f164 1 317"/>
              <a:gd name="f215" fmla="*/ f165 1 265"/>
              <a:gd name="f216" fmla="*/ f166 1 317"/>
              <a:gd name="f217" fmla="*/ f167 1 265"/>
              <a:gd name="f218" fmla="*/ f168 1 265"/>
              <a:gd name="f219" fmla="*/ f169 1 317"/>
              <a:gd name="f220" fmla="*/ f170 1 265"/>
              <a:gd name="f221" fmla="*/ f171 1 317"/>
              <a:gd name="f222" fmla="*/ f172 1 265"/>
              <a:gd name="f223" fmla="*/ f173 1 317"/>
              <a:gd name="f224" fmla="*/ f174 1 317"/>
              <a:gd name="f225" fmla="*/ f175 1 265"/>
              <a:gd name="f226" fmla="*/ f176 1 317"/>
              <a:gd name="f227" fmla="*/ f177 1 265"/>
              <a:gd name="f228" fmla="*/ f178 1 265"/>
              <a:gd name="f229" fmla="*/ f179 1 265"/>
              <a:gd name="f230" fmla="*/ f180 1 317"/>
              <a:gd name="f231" fmla="*/ f181 1 317"/>
              <a:gd name="f232" fmla="*/ f182 1 265"/>
              <a:gd name="f233" fmla="*/ f183 1 317"/>
              <a:gd name="f234" fmla="*/ f184 1 265"/>
              <a:gd name="f235" fmla="*/ f185 1 317"/>
              <a:gd name="f236" fmla="*/ f186 1 265"/>
              <a:gd name="f237" fmla="*/ 0 1 f136"/>
              <a:gd name="f238" fmla="*/ f130 1 f136"/>
              <a:gd name="f239" fmla="*/ 0 1 f137"/>
              <a:gd name="f240" fmla="*/ f131 1 f137"/>
              <a:gd name="f241" fmla="*/ f188 1 f136"/>
              <a:gd name="f242" fmla="*/ f189 1 f137"/>
              <a:gd name="f243" fmla="*/ f190 1 f136"/>
              <a:gd name="f244" fmla="*/ f191 1 f137"/>
              <a:gd name="f245" fmla="*/ f192 1 f136"/>
              <a:gd name="f246" fmla="*/ f193 1 f136"/>
              <a:gd name="f247" fmla="*/ f194 1 f137"/>
              <a:gd name="f248" fmla="*/ f195 1 f136"/>
              <a:gd name="f249" fmla="*/ f196 1 f137"/>
              <a:gd name="f250" fmla="*/ f197 1 f136"/>
              <a:gd name="f251" fmla="*/ f198 1 f137"/>
              <a:gd name="f252" fmla="*/ f199 1 f136"/>
              <a:gd name="f253" fmla="*/ f200 1 f137"/>
              <a:gd name="f254" fmla="*/ f201 1 f136"/>
              <a:gd name="f255" fmla="*/ f202 1 f136"/>
              <a:gd name="f256" fmla="*/ f203 1 f137"/>
              <a:gd name="f257" fmla="*/ f204 1 f136"/>
              <a:gd name="f258" fmla="*/ f205 1 f137"/>
              <a:gd name="f259" fmla="*/ f206 1 f137"/>
              <a:gd name="f260" fmla="*/ f207 1 f137"/>
              <a:gd name="f261" fmla="*/ f208 1 f136"/>
              <a:gd name="f262" fmla="*/ f209 1 f137"/>
              <a:gd name="f263" fmla="*/ f210 1 f136"/>
              <a:gd name="f264" fmla="*/ f211 1 f137"/>
              <a:gd name="f265" fmla="*/ f212 1 f136"/>
              <a:gd name="f266" fmla="*/ f213 1 f137"/>
              <a:gd name="f267" fmla="*/ f214 1 f136"/>
              <a:gd name="f268" fmla="*/ f215 1 f137"/>
              <a:gd name="f269" fmla="*/ f216 1 f136"/>
              <a:gd name="f270" fmla="*/ f217 1 f137"/>
              <a:gd name="f271" fmla="*/ f218 1 f137"/>
              <a:gd name="f272" fmla="*/ f219 1 f136"/>
              <a:gd name="f273" fmla="*/ f220 1 f137"/>
              <a:gd name="f274" fmla="*/ f221 1 f136"/>
              <a:gd name="f275" fmla="*/ f222 1 f137"/>
              <a:gd name="f276" fmla="*/ f223 1 f136"/>
              <a:gd name="f277" fmla="*/ f224 1 f136"/>
              <a:gd name="f278" fmla="*/ f225 1 f137"/>
              <a:gd name="f279" fmla="*/ f226 1 f136"/>
              <a:gd name="f280" fmla="*/ f227 1 f137"/>
              <a:gd name="f281" fmla="*/ f228 1 f137"/>
              <a:gd name="f282" fmla="*/ f229 1 f137"/>
              <a:gd name="f283" fmla="*/ f230 1 f136"/>
              <a:gd name="f284" fmla="*/ f231 1 f136"/>
              <a:gd name="f285" fmla="*/ f232 1 f137"/>
              <a:gd name="f286" fmla="*/ f233 1 f136"/>
              <a:gd name="f287" fmla="*/ f234 1 f137"/>
              <a:gd name="f288" fmla="*/ f235 1 f136"/>
              <a:gd name="f289" fmla="*/ f236 1 f137"/>
              <a:gd name="f290" fmla="*/ f237 f127 1"/>
              <a:gd name="f291" fmla="*/ f238 f127 1"/>
              <a:gd name="f292" fmla="*/ f240 f128 1"/>
              <a:gd name="f293" fmla="*/ f239 f128 1"/>
              <a:gd name="f294" fmla="*/ f241 f127 1"/>
              <a:gd name="f295" fmla="*/ f242 f128 1"/>
              <a:gd name="f296" fmla="*/ f243 f127 1"/>
              <a:gd name="f297" fmla="*/ f244 f128 1"/>
              <a:gd name="f298" fmla="*/ f245 f127 1"/>
              <a:gd name="f299" fmla="*/ f246 f127 1"/>
              <a:gd name="f300" fmla="*/ f247 f128 1"/>
              <a:gd name="f301" fmla="*/ f248 f127 1"/>
              <a:gd name="f302" fmla="*/ f249 f128 1"/>
              <a:gd name="f303" fmla="*/ f250 f127 1"/>
              <a:gd name="f304" fmla="*/ f251 f128 1"/>
              <a:gd name="f305" fmla="*/ f252 f127 1"/>
              <a:gd name="f306" fmla="*/ f253 f128 1"/>
              <a:gd name="f307" fmla="*/ f254 f127 1"/>
              <a:gd name="f308" fmla="*/ f255 f127 1"/>
              <a:gd name="f309" fmla="*/ f256 f128 1"/>
              <a:gd name="f310" fmla="*/ f257 f127 1"/>
              <a:gd name="f311" fmla="*/ f258 f128 1"/>
              <a:gd name="f312" fmla="*/ f259 f128 1"/>
              <a:gd name="f313" fmla="*/ f260 f128 1"/>
              <a:gd name="f314" fmla="*/ f261 f127 1"/>
              <a:gd name="f315" fmla="*/ f262 f128 1"/>
              <a:gd name="f316" fmla="*/ f263 f127 1"/>
              <a:gd name="f317" fmla="*/ f264 f128 1"/>
              <a:gd name="f318" fmla="*/ f265 f127 1"/>
              <a:gd name="f319" fmla="*/ f266 f128 1"/>
              <a:gd name="f320" fmla="*/ f267 f127 1"/>
              <a:gd name="f321" fmla="*/ f268 f128 1"/>
              <a:gd name="f322" fmla="*/ f269 f127 1"/>
              <a:gd name="f323" fmla="*/ f270 f128 1"/>
              <a:gd name="f324" fmla="*/ f271 f128 1"/>
              <a:gd name="f325" fmla="*/ f272 f127 1"/>
              <a:gd name="f326" fmla="*/ f273 f128 1"/>
              <a:gd name="f327" fmla="*/ f274 f127 1"/>
              <a:gd name="f328" fmla="*/ f275 f128 1"/>
              <a:gd name="f329" fmla="*/ f276 f127 1"/>
              <a:gd name="f330" fmla="*/ f277 f127 1"/>
              <a:gd name="f331" fmla="*/ f278 f128 1"/>
              <a:gd name="f332" fmla="*/ f279 f127 1"/>
              <a:gd name="f333" fmla="*/ f280 f128 1"/>
              <a:gd name="f334" fmla="*/ f281 f128 1"/>
              <a:gd name="f335" fmla="*/ f282 f128 1"/>
              <a:gd name="f336" fmla="*/ f283 f127 1"/>
              <a:gd name="f337" fmla="*/ f284 f127 1"/>
              <a:gd name="f338" fmla="*/ f285 f128 1"/>
              <a:gd name="f339" fmla="*/ f286 f127 1"/>
              <a:gd name="f340" fmla="*/ f287 f128 1"/>
              <a:gd name="f341" fmla="*/ f288 f127 1"/>
              <a:gd name="f342" fmla="*/ f289 f12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7">
                <a:pos x="f294" y="f295"/>
              </a:cxn>
              <a:cxn ang="f187">
                <a:pos x="f296" y="f297"/>
              </a:cxn>
              <a:cxn ang="f187">
                <a:pos x="f298" y="f297"/>
              </a:cxn>
              <a:cxn ang="f187">
                <a:pos x="f299" y="f295"/>
              </a:cxn>
              <a:cxn ang="f187">
                <a:pos x="f299" y="f300"/>
              </a:cxn>
              <a:cxn ang="f187">
                <a:pos x="f301" y="f302"/>
              </a:cxn>
              <a:cxn ang="f187">
                <a:pos x="f303" y="f304"/>
              </a:cxn>
              <a:cxn ang="f187">
                <a:pos x="f305" y="f304"/>
              </a:cxn>
              <a:cxn ang="f187">
                <a:pos x="f305" y="f306"/>
              </a:cxn>
              <a:cxn ang="f187">
                <a:pos x="f307" y="f306"/>
              </a:cxn>
              <a:cxn ang="f187">
                <a:pos x="f307" y="f295"/>
              </a:cxn>
              <a:cxn ang="f187">
                <a:pos x="f308" y="f309"/>
              </a:cxn>
              <a:cxn ang="f187">
                <a:pos x="f310" y="f311"/>
              </a:cxn>
              <a:cxn ang="f187">
                <a:pos x="f310" y="f312"/>
              </a:cxn>
              <a:cxn ang="f187">
                <a:pos x="f310" y="f313"/>
              </a:cxn>
              <a:cxn ang="f187">
                <a:pos x="f314" y="f313"/>
              </a:cxn>
              <a:cxn ang="f187">
                <a:pos x="f314" y="f315"/>
              </a:cxn>
              <a:cxn ang="f187">
                <a:pos x="f316" y="f317"/>
              </a:cxn>
              <a:cxn ang="f187">
                <a:pos x="f318" y="f317"/>
              </a:cxn>
              <a:cxn ang="f187">
                <a:pos x="f318" y="f319"/>
              </a:cxn>
              <a:cxn ang="f187">
                <a:pos x="f320" y="f321"/>
              </a:cxn>
              <a:cxn ang="f187">
                <a:pos x="f322" y="f323"/>
              </a:cxn>
              <a:cxn ang="f187">
                <a:pos x="f322" y="f324"/>
              </a:cxn>
              <a:cxn ang="f187">
                <a:pos x="f325" y="f326"/>
              </a:cxn>
              <a:cxn ang="f187">
                <a:pos x="f327" y="f328"/>
              </a:cxn>
              <a:cxn ang="f187">
                <a:pos x="f327" y="f321"/>
              </a:cxn>
              <a:cxn ang="f187">
                <a:pos x="f329" y="f321"/>
              </a:cxn>
              <a:cxn ang="f187">
                <a:pos x="f330" y="f331"/>
              </a:cxn>
              <a:cxn ang="f187">
                <a:pos x="f332" y="f333"/>
              </a:cxn>
              <a:cxn ang="f187">
                <a:pos x="f332" y="f334"/>
              </a:cxn>
              <a:cxn ang="f187">
                <a:pos x="f332" y="f335"/>
              </a:cxn>
              <a:cxn ang="f187">
                <a:pos x="f336" y="f309"/>
              </a:cxn>
              <a:cxn ang="f187">
                <a:pos x="f337" y="f335"/>
              </a:cxn>
              <a:cxn ang="f187">
                <a:pos x="f337" y="f338"/>
              </a:cxn>
              <a:cxn ang="f187">
                <a:pos x="f337" y="f300"/>
              </a:cxn>
              <a:cxn ang="f187">
                <a:pos x="f339" y="f340"/>
              </a:cxn>
              <a:cxn ang="f187">
                <a:pos x="f341" y="f342"/>
              </a:cxn>
              <a:cxn ang="f187">
                <a:pos x="f294" y="f304"/>
              </a:cxn>
              <a:cxn ang="f187">
                <a:pos x="f294" y="f295"/>
              </a:cxn>
            </a:cxnLst>
            <a:rect l="f290" t="f293" r="f291" b="f292"/>
            <a:pathLst>
              <a:path w="317" h="265">
                <a:moveTo>
                  <a:pt x="f8" y="f9"/>
                </a:moveTo>
                <a:cubicBezTo>
                  <a:pt x="f10" y="f11"/>
                  <a:pt x="f10" y="f11"/>
                  <a:pt x="f6" y="f7"/>
                </a:cubicBezTo>
                <a:cubicBezTo>
                  <a:pt x="f12" y="f7"/>
                  <a:pt x="f13" y="f7"/>
                  <a:pt x="f5" y="f7"/>
                </a:cubicBezTo>
                <a:cubicBezTo>
                  <a:pt x="f14" y="f15"/>
                  <a:pt x="f16" y="f17"/>
                  <a:pt x="f18" y="f9"/>
                </a:cubicBezTo>
                <a:cubicBezTo>
                  <a:pt x="f18" y="f19"/>
                  <a:pt x="f18" y="f20"/>
                  <a:pt x="f18" y="f21"/>
                </a:cubicBezTo>
                <a:cubicBezTo>
                  <a:pt x="f22" y="f21"/>
                  <a:pt x="f23" y="f24"/>
                  <a:pt x="f25" y="f24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1"/>
                  <a:pt x="f33" y="f31"/>
                  <a:pt x="f34" y="f31"/>
                </a:cubicBezTo>
                <a:cubicBezTo>
                  <a:pt x="f34" y="f35"/>
                  <a:pt x="f34" y="f36"/>
                  <a:pt x="f34" y="f37"/>
                </a:cubicBezTo>
                <a:cubicBezTo>
                  <a:pt x="f38" y="f37"/>
                  <a:pt x="f39" y="f37"/>
                  <a:pt x="f40" y="f37"/>
                </a:cubicBezTo>
                <a:cubicBezTo>
                  <a:pt x="f40" y="f41"/>
                  <a:pt x="f40" y="f42"/>
                  <a:pt x="f40" y="f9"/>
                </a:cubicBezTo>
                <a:cubicBezTo>
                  <a:pt x="f43" y="f44"/>
                  <a:pt x="f45" y="f44"/>
                  <a:pt x="f46" y="f44"/>
                </a:cubicBezTo>
                <a:cubicBezTo>
                  <a:pt x="f47" y="f48"/>
                  <a:pt x="f49" y="f50"/>
                  <a:pt x="f49" y="f51"/>
                </a:cubicBezTo>
                <a:cubicBezTo>
                  <a:pt x="f49" y="f52"/>
                  <a:pt x="f49" y="f53"/>
                  <a:pt x="f49" y="f54"/>
                </a:cubicBezTo>
                <a:cubicBezTo>
                  <a:pt x="f49" y="f55"/>
                  <a:pt x="f49" y="f56"/>
                  <a:pt x="f49" y="f57"/>
                </a:cubicBezTo>
                <a:cubicBezTo>
                  <a:pt x="f58" y="f57"/>
                  <a:pt x="f59" y="f57"/>
                  <a:pt x="f60" y="f57"/>
                </a:cubicBezTo>
                <a:cubicBezTo>
                  <a:pt x="f60" y="f61"/>
                  <a:pt x="f60" y="f62"/>
                  <a:pt x="f60" y="f11"/>
                </a:cubicBezTo>
                <a:cubicBezTo>
                  <a:pt x="f56" y="f63"/>
                  <a:pt x="f64" y="f65"/>
                  <a:pt x="f66" y="f67"/>
                </a:cubicBezTo>
                <a:cubicBezTo>
                  <a:pt x="f37" y="f67"/>
                  <a:pt x="f68" y="f67"/>
                  <a:pt x="f69" y="f67"/>
                </a:cubicBezTo>
                <a:cubicBezTo>
                  <a:pt x="f69" y="f24"/>
                  <a:pt x="f70" y="f47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6"/>
                  <a:pt x="f78" y="f79"/>
                  <a:pt x="f80" y="f79"/>
                </a:cubicBezTo>
                <a:cubicBezTo>
                  <a:pt x="f80" y="f81"/>
                  <a:pt x="f82" y="f83"/>
                  <a:pt x="f80" y="f84"/>
                </a:cubicBezTo>
                <a:cubicBezTo>
                  <a:pt x="f85" y="f86"/>
                  <a:pt x="f87" y="f88"/>
                  <a:pt x="f89" y="f5"/>
                </a:cubicBezTo>
                <a:cubicBezTo>
                  <a:pt x="f90" y="f88"/>
                  <a:pt x="f56" y="f86"/>
                  <a:pt x="f91" y="f92"/>
                </a:cubicBezTo>
                <a:cubicBezTo>
                  <a:pt x="f91" y="f93"/>
                  <a:pt x="f91" y="f81"/>
                  <a:pt x="f91" y="f76"/>
                </a:cubicBezTo>
                <a:cubicBezTo>
                  <a:pt x="f94" y="f76"/>
                  <a:pt x="f95" y="f76"/>
                  <a:pt x="f96" y="f76"/>
                </a:cubicBezTo>
                <a:cubicBezTo>
                  <a:pt x="f97" y="f98"/>
                  <a:pt x="f99" y="f74"/>
                  <a:pt x="f99" y="f72"/>
                </a:cubicBezTo>
                <a:cubicBezTo>
                  <a:pt x="f100" y="f72"/>
                  <a:pt x="f101" y="f102"/>
                  <a:pt x="f101" y="f103"/>
                </a:cubicBezTo>
                <a:cubicBezTo>
                  <a:pt x="f100" y="f104"/>
                  <a:pt x="f101" y="f41"/>
                  <a:pt x="f101" y="f105"/>
                </a:cubicBezTo>
                <a:cubicBezTo>
                  <a:pt x="f101" y="f106"/>
                  <a:pt x="f100" y="f107"/>
                  <a:pt x="f101" y="f15"/>
                </a:cubicBezTo>
                <a:cubicBezTo>
                  <a:pt x="f101" y="f108"/>
                  <a:pt x="f52" y="f109"/>
                  <a:pt x="f62" y="f44"/>
                </a:cubicBezTo>
                <a:cubicBezTo>
                  <a:pt x="f110" y="f109"/>
                  <a:pt x="f111" y="f108"/>
                  <a:pt x="f112" y="f15"/>
                </a:cubicBezTo>
                <a:cubicBezTo>
                  <a:pt x="f112" y="f107"/>
                  <a:pt x="f112" y="f113"/>
                  <a:pt x="f112" y="f114"/>
                </a:cubicBezTo>
                <a:cubicBezTo>
                  <a:pt x="f112" y="f115"/>
                  <a:pt x="f112" y="f56"/>
                  <a:pt x="f112" y="f21"/>
                </a:cubicBezTo>
                <a:cubicBezTo>
                  <a:pt x="f112" y="f116"/>
                  <a:pt x="f117" y="f33"/>
                  <a:pt x="f118" y="f119"/>
                </a:cubicBezTo>
                <a:cubicBezTo>
                  <a:pt x="f109" y="f119"/>
                  <a:pt x="f120" y="f121"/>
                  <a:pt x="f122" y="f116"/>
                </a:cubicBezTo>
                <a:cubicBezTo>
                  <a:pt x="f123" y="f31"/>
                  <a:pt x="f124" y="f125"/>
                  <a:pt x="f8" y="f31"/>
                </a:cubicBezTo>
                <a:cubicBezTo>
                  <a:pt x="f8" y="f90"/>
                  <a:pt x="f8" y="f96"/>
                  <a:pt x="f8" y="f9"/>
                </a:cubicBezTo>
                <a:close/>
              </a:path>
            </a:pathLst>
          </a:cu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B416C95A-AE71-4EBA-B29F-155E251DBD83}"/>
              </a:ext>
            </a:extLst>
          </p:cNvPr>
          <p:cNvSpPr/>
          <p:nvPr/>
        </p:nvSpPr>
        <p:spPr>
          <a:xfrm>
            <a:off x="4246565" y="4329117"/>
            <a:ext cx="793754" cy="25241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"/>
              <a:gd name="f7" fmla="val 51"/>
              <a:gd name="f8" fmla="val 3"/>
              <a:gd name="f9" fmla="val 36"/>
              <a:gd name="f10" fmla="val 6"/>
              <a:gd name="f11" fmla="val 22"/>
              <a:gd name="f12" fmla="val 10"/>
              <a:gd name="f13" fmla="val 9"/>
              <a:gd name="f14" fmla="val 11"/>
              <a:gd name="f15" fmla="val 5"/>
              <a:gd name="f16" fmla="val 16"/>
              <a:gd name="f17" fmla="val 1"/>
              <a:gd name="f18" fmla="val 20"/>
              <a:gd name="f19" fmla="val 58"/>
              <a:gd name="f20" fmla="val 96"/>
              <a:gd name="f21" fmla="val 134"/>
              <a:gd name="f22" fmla="val 137"/>
              <a:gd name="f23" fmla="val 142"/>
              <a:gd name="f24" fmla="val 143"/>
              <a:gd name="f25" fmla="val 149"/>
              <a:gd name="f26" fmla="val 154"/>
              <a:gd name="f27" fmla="val 35"/>
              <a:gd name="f28" fmla="val 106"/>
              <a:gd name="f29" fmla="val 53"/>
              <a:gd name="f30" fmla="+- 0 0 -90"/>
              <a:gd name="f31" fmla="*/ f3 1 160"/>
              <a:gd name="f32" fmla="*/ f4 1 51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160"/>
              <a:gd name="f41" fmla="*/ f37 1 51"/>
              <a:gd name="f42" fmla="*/ 0 f38 1"/>
              <a:gd name="f43" fmla="*/ 51 f37 1"/>
              <a:gd name="f44" fmla="*/ 10 f38 1"/>
              <a:gd name="f45" fmla="*/ 9 f37 1"/>
              <a:gd name="f46" fmla="*/ 20 f38 1"/>
              <a:gd name="f47" fmla="*/ 1 f37 1"/>
              <a:gd name="f48" fmla="*/ 134 f38 1"/>
              <a:gd name="f49" fmla="*/ 143 f38 1"/>
              <a:gd name="f50" fmla="*/ 5 f37 1"/>
              <a:gd name="f51" fmla="*/ 160 f38 1"/>
              <a:gd name="f52" fmla="+- f39 0 f1"/>
              <a:gd name="f53" fmla="*/ f42 1 160"/>
              <a:gd name="f54" fmla="*/ f43 1 51"/>
              <a:gd name="f55" fmla="*/ f44 1 160"/>
              <a:gd name="f56" fmla="*/ f45 1 51"/>
              <a:gd name="f57" fmla="*/ f46 1 160"/>
              <a:gd name="f58" fmla="*/ f47 1 51"/>
              <a:gd name="f59" fmla="*/ f48 1 160"/>
              <a:gd name="f60" fmla="*/ f49 1 160"/>
              <a:gd name="f61" fmla="*/ f50 1 51"/>
              <a:gd name="f62" fmla="*/ f51 1 160"/>
              <a:gd name="f63" fmla="*/ 0 1 f40"/>
              <a:gd name="f64" fmla="*/ f34 1 f40"/>
              <a:gd name="f65" fmla="*/ 0 1 f41"/>
              <a:gd name="f66" fmla="*/ f35 1 f41"/>
              <a:gd name="f67" fmla="*/ f53 1 f40"/>
              <a:gd name="f68" fmla="*/ f54 1 f41"/>
              <a:gd name="f69" fmla="*/ f55 1 f40"/>
              <a:gd name="f70" fmla="*/ f56 1 f41"/>
              <a:gd name="f71" fmla="*/ f57 1 f40"/>
              <a:gd name="f72" fmla="*/ f58 1 f41"/>
              <a:gd name="f73" fmla="*/ f59 1 f40"/>
              <a:gd name="f74" fmla="*/ f60 1 f40"/>
              <a:gd name="f75" fmla="*/ f61 1 f41"/>
              <a:gd name="f76" fmla="*/ f62 1 f40"/>
              <a:gd name="f77" fmla="*/ f63 f31 1"/>
              <a:gd name="f78" fmla="*/ f64 f31 1"/>
              <a:gd name="f79" fmla="*/ f66 f32 1"/>
              <a:gd name="f80" fmla="*/ f65 f32 1"/>
              <a:gd name="f81" fmla="*/ f67 f31 1"/>
              <a:gd name="f82" fmla="*/ f68 f32 1"/>
              <a:gd name="f83" fmla="*/ f69 f31 1"/>
              <a:gd name="f84" fmla="*/ f70 f32 1"/>
              <a:gd name="f85" fmla="*/ f71 f31 1"/>
              <a:gd name="f86" fmla="*/ f72 f32 1"/>
              <a:gd name="f87" fmla="*/ f73 f31 1"/>
              <a:gd name="f88" fmla="*/ f74 f31 1"/>
              <a:gd name="f89" fmla="*/ f75 f32 1"/>
              <a:gd name="f90" fmla="*/ f76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1" y="f82"/>
              </a:cxn>
              <a:cxn ang="f52">
                <a:pos x="f83" y="f84"/>
              </a:cxn>
              <a:cxn ang="f52">
                <a:pos x="f85" y="f86"/>
              </a:cxn>
              <a:cxn ang="f52">
                <a:pos x="f87" y="f86"/>
              </a:cxn>
              <a:cxn ang="f52">
                <a:pos x="f88" y="f89"/>
              </a:cxn>
              <a:cxn ang="f52">
                <a:pos x="f90" y="f82"/>
              </a:cxn>
              <a:cxn ang="f52">
                <a:pos x="f81" y="f82"/>
              </a:cxn>
            </a:cxnLst>
            <a:rect l="f77" t="f80" r="f78" b="f79"/>
            <a:pathLst>
              <a:path w="160" h="5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7"/>
                </a:cubicBezTo>
                <a:cubicBezTo>
                  <a:pt x="f19" y="f5"/>
                  <a:pt x="f20" y="f5"/>
                  <a:pt x="f21" y="f17"/>
                </a:cubicBezTo>
                <a:cubicBezTo>
                  <a:pt x="f22" y="f17"/>
                  <a:pt x="f23" y="f8"/>
                  <a:pt x="f24" y="f15"/>
                </a:cubicBezTo>
                <a:cubicBezTo>
                  <a:pt x="f25" y="f18"/>
                  <a:pt x="f26" y="f27"/>
                  <a:pt x="f6" y="f7"/>
                </a:cubicBezTo>
                <a:cubicBezTo>
                  <a:pt x="f28" y="f7"/>
                  <a:pt x="f29" y="f7"/>
                  <a:pt x="f5" y="f7"/>
                </a:cubicBezTo>
                <a:close/>
              </a:path>
            </a:pathLst>
          </a:cu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DBF4871B-66BF-442A-98F9-D5B7429344D0}"/>
              </a:ext>
            </a:extLst>
          </p:cNvPr>
          <p:cNvSpPr/>
          <p:nvPr/>
        </p:nvSpPr>
        <p:spPr>
          <a:xfrm>
            <a:off x="3452810" y="4462464"/>
            <a:ext cx="679454" cy="333371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7"/>
              <a:gd name="f7" fmla="val 67"/>
              <a:gd name="f8" fmla="val 4"/>
              <a:gd name="f9" fmla="val 130"/>
              <a:gd name="f10" fmla="val 25"/>
              <a:gd name="f11" fmla="val 124"/>
              <a:gd name="f12" fmla="val 43"/>
              <a:gd name="f13" fmla="val 117"/>
              <a:gd name="f14" fmla="val 61"/>
              <a:gd name="f15" fmla="val 116"/>
              <a:gd name="f16" fmla="val 64"/>
              <a:gd name="f17" fmla="val 111"/>
              <a:gd name="f18" fmla="val 109"/>
              <a:gd name="f19" fmla="val 73"/>
              <a:gd name="f20" fmla="val 38"/>
              <a:gd name="f21" fmla="val 9"/>
              <a:gd name="f22" fmla="val 55"/>
              <a:gd name="f23" fmla="val 18"/>
              <a:gd name="f24" fmla="val 45"/>
              <a:gd name="f25" fmla="val 24"/>
              <a:gd name="f26" fmla="val 33"/>
              <a:gd name="f27" fmla="val 36"/>
              <a:gd name="f28" fmla="val 54"/>
              <a:gd name="f29" fmla="val 81"/>
              <a:gd name="f30" fmla="val 3"/>
              <a:gd name="f31" fmla="val 99"/>
              <a:gd name="f32" fmla="val 6"/>
              <a:gd name="f33" fmla="+- 0 0 -90"/>
              <a:gd name="f34" fmla="*/ f3 1 137"/>
              <a:gd name="f35" fmla="*/ f4 1 67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137"/>
              <a:gd name="f44" fmla="*/ f40 1 67"/>
              <a:gd name="f45" fmla="*/ 137 f41 1"/>
              <a:gd name="f46" fmla="*/ 4 f40 1"/>
              <a:gd name="f47" fmla="*/ 117 f41 1"/>
              <a:gd name="f48" fmla="*/ 61 f40 1"/>
              <a:gd name="f49" fmla="*/ 109 f41 1"/>
              <a:gd name="f50" fmla="*/ 67 f40 1"/>
              <a:gd name="f51" fmla="*/ 0 f41 1"/>
              <a:gd name="f52" fmla="*/ 24 f41 1"/>
              <a:gd name="f53" fmla="*/ 33 f40 1"/>
              <a:gd name="f54" fmla="*/ 81 f41 1"/>
              <a:gd name="f55" fmla="*/ 3 f40 1"/>
              <a:gd name="f56" fmla="+- f42 0 f1"/>
              <a:gd name="f57" fmla="*/ f45 1 137"/>
              <a:gd name="f58" fmla="*/ f46 1 67"/>
              <a:gd name="f59" fmla="*/ f47 1 137"/>
              <a:gd name="f60" fmla="*/ f48 1 67"/>
              <a:gd name="f61" fmla="*/ f49 1 137"/>
              <a:gd name="f62" fmla="*/ f50 1 67"/>
              <a:gd name="f63" fmla="*/ f51 1 137"/>
              <a:gd name="f64" fmla="*/ f52 1 137"/>
              <a:gd name="f65" fmla="*/ f53 1 67"/>
              <a:gd name="f66" fmla="*/ f54 1 137"/>
              <a:gd name="f67" fmla="*/ f55 1 67"/>
              <a:gd name="f68" fmla="*/ 0 1 f43"/>
              <a:gd name="f69" fmla="*/ f37 1 f43"/>
              <a:gd name="f70" fmla="*/ 0 1 f44"/>
              <a:gd name="f71" fmla="*/ f38 1 f44"/>
              <a:gd name="f72" fmla="*/ f57 1 f43"/>
              <a:gd name="f73" fmla="*/ f58 1 f44"/>
              <a:gd name="f74" fmla="*/ f59 1 f43"/>
              <a:gd name="f75" fmla="*/ f60 1 f44"/>
              <a:gd name="f76" fmla="*/ f61 1 f43"/>
              <a:gd name="f77" fmla="*/ f62 1 f44"/>
              <a:gd name="f78" fmla="*/ f63 1 f43"/>
              <a:gd name="f79" fmla="*/ f64 1 f43"/>
              <a:gd name="f80" fmla="*/ f65 1 f44"/>
              <a:gd name="f81" fmla="*/ f66 1 f43"/>
              <a:gd name="f82" fmla="*/ f67 1 f44"/>
              <a:gd name="f83" fmla="*/ f68 f34 1"/>
              <a:gd name="f84" fmla="*/ f69 f34 1"/>
              <a:gd name="f85" fmla="*/ f71 f35 1"/>
              <a:gd name="f86" fmla="*/ f70 f35 1"/>
              <a:gd name="f87" fmla="*/ f72 f34 1"/>
              <a:gd name="f88" fmla="*/ f73 f35 1"/>
              <a:gd name="f89" fmla="*/ f74 f34 1"/>
              <a:gd name="f90" fmla="*/ f75 f35 1"/>
              <a:gd name="f91" fmla="*/ f76 f34 1"/>
              <a:gd name="f92" fmla="*/ f77 f35 1"/>
              <a:gd name="f93" fmla="*/ f78 f34 1"/>
              <a:gd name="f94" fmla="*/ f79 f34 1"/>
              <a:gd name="f95" fmla="*/ f80 f35 1"/>
              <a:gd name="f96" fmla="*/ f81 f34 1"/>
              <a:gd name="f97" fmla="*/ f82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87" y="f88"/>
              </a:cxn>
              <a:cxn ang="f56">
                <a:pos x="f89" y="f90"/>
              </a:cxn>
              <a:cxn ang="f56">
                <a:pos x="f91" y="f92"/>
              </a:cxn>
              <a:cxn ang="f56">
                <a:pos x="f93" y="f92"/>
              </a:cxn>
              <a:cxn ang="f56">
                <a:pos x="f94" y="f95"/>
              </a:cxn>
              <a:cxn ang="f56">
                <a:pos x="f96" y="f97"/>
              </a:cxn>
              <a:cxn ang="f56">
                <a:pos x="f87" y="f88"/>
              </a:cxn>
            </a:cxnLst>
            <a:rect l="f83" t="f86" r="f84" b="f85"/>
            <a:pathLst>
              <a:path w="137" h="67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7"/>
                  <a:pt x="f18" y="f7"/>
                </a:cubicBezTo>
                <a:cubicBezTo>
                  <a:pt x="f19" y="f7"/>
                  <a:pt x="f20" y="f7"/>
                  <a:pt x="f5" y="f7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1"/>
                  <a:pt x="f28" y="f5"/>
                  <a:pt x="f29" y="f30"/>
                </a:cubicBezTo>
                <a:cubicBezTo>
                  <a:pt x="f31" y="f32"/>
                  <a:pt x="f13" y="f8"/>
                  <a:pt x="f6" y="f8"/>
                </a:cubicBezTo>
                <a:close/>
              </a:path>
            </a:pathLst>
          </a:cu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888A7F8F-461A-4CA3-B826-903BF3FCE0FC}"/>
              </a:ext>
            </a:extLst>
          </p:cNvPr>
          <p:cNvSpPr/>
          <p:nvPr/>
        </p:nvSpPr>
        <p:spPr>
          <a:xfrm>
            <a:off x="4197352" y="4667253"/>
            <a:ext cx="906463" cy="123828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3"/>
              <a:gd name="f7" fmla="val 25"/>
              <a:gd name="f8" fmla="val 4"/>
              <a:gd name="f9" fmla="val 27"/>
              <a:gd name="f10" fmla="val 70"/>
              <a:gd name="f11" fmla="val 113"/>
              <a:gd name="f12" fmla="val 155"/>
              <a:gd name="f13" fmla="val 179"/>
              <a:gd name="f14" fmla="val 122"/>
              <a:gd name="f15" fmla="val 61"/>
              <a:gd name="f16" fmla="+- 0 0 -90"/>
              <a:gd name="f17" fmla="*/ f3 1 183"/>
              <a:gd name="f18" fmla="*/ f4 1 25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83"/>
              <a:gd name="f27" fmla="*/ f23 1 25"/>
              <a:gd name="f28" fmla="*/ 0 f24 1"/>
              <a:gd name="f29" fmla="*/ 25 f23 1"/>
              <a:gd name="f30" fmla="*/ 27 f24 1"/>
              <a:gd name="f31" fmla="*/ 0 f23 1"/>
              <a:gd name="f32" fmla="*/ 155 f24 1"/>
              <a:gd name="f33" fmla="*/ 183 f24 1"/>
              <a:gd name="f34" fmla="+- f25 0 f1"/>
              <a:gd name="f35" fmla="*/ f28 1 183"/>
              <a:gd name="f36" fmla="*/ f29 1 25"/>
              <a:gd name="f37" fmla="*/ f30 1 183"/>
              <a:gd name="f38" fmla="*/ f31 1 25"/>
              <a:gd name="f39" fmla="*/ f32 1 183"/>
              <a:gd name="f40" fmla="*/ f33 1 183"/>
              <a:gd name="f41" fmla="*/ 0 1 f26"/>
              <a:gd name="f42" fmla="*/ f20 1 f26"/>
              <a:gd name="f43" fmla="*/ 0 1 f27"/>
              <a:gd name="f44" fmla="*/ f21 1 f27"/>
              <a:gd name="f45" fmla="*/ f35 1 f26"/>
              <a:gd name="f46" fmla="*/ f36 1 f27"/>
              <a:gd name="f47" fmla="*/ f37 1 f26"/>
              <a:gd name="f48" fmla="*/ f38 1 f27"/>
              <a:gd name="f49" fmla="*/ f39 1 f26"/>
              <a:gd name="f50" fmla="*/ f40 1 f26"/>
              <a:gd name="f51" fmla="*/ f41 f17 1"/>
              <a:gd name="f52" fmla="*/ f42 f17 1"/>
              <a:gd name="f53" fmla="*/ f44 f18 1"/>
              <a:gd name="f54" fmla="*/ f43 f18 1"/>
              <a:gd name="f55" fmla="*/ f45 f17 1"/>
              <a:gd name="f56" fmla="*/ f46 f18 1"/>
              <a:gd name="f57" fmla="*/ f47 f17 1"/>
              <a:gd name="f58" fmla="*/ f48 f18 1"/>
              <a:gd name="f59" fmla="*/ f49 f17 1"/>
              <a:gd name="f60" fmla="*/ f50 f1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5" y="f56"/>
              </a:cxn>
              <a:cxn ang="f34">
                <a:pos x="f57" y="f58"/>
              </a:cxn>
              <a:cxn ang="f34">
                <a:pos x="f59" y="f58"/>
              </a:cxn>
              <a:cxn ang="f34">
                <a:pos x="f60" y="f56"/>
              </a:cxn>
              <a:cxn ang="f34">
                <a:pos x="f55" y="f56"/>
              </a:cxn>
            </a:cxnLst>
            <a:rect l="f51" t="f54" r="f52" b="f53"/>
            <a:pathLst>
              <a:path w="183" h="25">
                <a:moveTo>
                  <a:pt x="f5" y="f7"/>
                </a:moveTo>
                <a:cubicBezTo>
                  <a:pt x="f8" y="f5"/>
                  <a:pt x="f8" y="f5"/>
                  <a:pt x="f9" y="f5"/>
                </a:cubicBezTo>
                <a:cubicBezTo>
                  <a:pt x="f10" y="f5"/>
                  <a:pt x="f11" y="f5"/>
                  <a:pt x="f12" y="f5"/>
                </a:cubicBezTo>
                <a:cubicBezTo>
                  <a:pt x="f13" y="f5"/>
                  <a:pt x="f13" y="f5"/>
                  <a:pt x="f6" y="f7"/>
                </a:cubicBezTo>
                <a:cubicBezTo>
                  <a:pt x="f14" y="f7"/>
                  <a:pt x="f15" y="f7"/>
                  <a:pt x="f5" y="f7"/>
                </a:cubicBezTo>
                <a:close/>
              </a:path>
            </a:pathLst>
          </a:cu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Freeform 9">
            <a:extLst>
              <a:ext uri="{FF2B5EF4-FFF2-40B4-BE49-F238E27FC236}">
                <a16:creationId xmlns:a16="http://schemas.microsoft.com/office/drawing/2014/main" id="{7DCFCB76-9AA0-4847-B0B3-DD125CB82C98}"/>
              </a:ext>
            </a:extLst>
          </p:cNvPr>
          <p:cNvSpPr/>
          <p:nvPr/>
        </p:nvSpPr>
        <p:spPr>
          <a:xfrm>
            <a:off x="5070476" y="4329117"/>
            <a:ext cx="588965" cy="258766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9"/>
              <a:gd name="f7" fmla="val 52"/>
              <a:gd name="f8" fmla="val 1"/>
              <a:gd name="f9" fmla="val 26"/>
              <a:gd name="f10" fmla="val 49"/>
              <a:gd name="f11" fmla="val 73"/>
              <a:gd name="f12" fmla="val 76"/>
              <a:gd name="f13" fmla="val 80"/>
              <a:gd name="f14" fmla="val 3"/>
              <a:gd name="f15" fmla="val 82"/>
              <a:gd name="f16" fmla="val 5"/>
              <a:gd name="f17" fmla="val 94"/>
              <a:gd name="f18" fmla="val 19"/>
              <a:gd name="f19" fmla="val 106"/>
              <a:gd name="f20" fmla="val 34"/>
              <a:gd name="f21" fmla="val 50"/>
              <a:gd name="f22" fmla="val 116"/>
              <a:gd name="f23" fmla="val 113"/>
              <a:gd name="f24" fmla="val 51"/>
              <a:gd name="f25" fmla="val 111"/>
              <a:gd name="f26" fmla="val 85"/>
              <a:gd name="f27" fmla="val 58"/>
              <a:gd name="f28" fmla="val 32"/>
              <a:gd name="f29" fmla="val 28"/>
              <a:gd name="f30" fmla="val 23"/>
              <a:gd name="f31" fmla="val 21"/>
              <a:gd name="f32" fmla="val 46"/>
              <a:gd name="f33" fmla="val 14"/>
              <a:gd name="f34" fmla="val 8"/>
              <a:gd name="f35" fmla="val 17"/>
              <a:gd name="f36" fmla="+- 0 0 -90"/>
              <a:gd name="f37" fmla="*/ f3 1 119"/>
              <a:gd name="f38" fmla="*/ f4 1 52"/>
              <a:gd name="f39" fmla="val f5"/>
              <a:gd name="f40" fmla="val f6"/>
              <a:gd name="f41" fmla="val f7"/>
              <a:gd name="f42" fmla="*/ f36 f0 1"/>
              <a:gd name="f43" fmla="+- f41 0 f39"/>
              <a:gd name="f44" fmla="+- f40 0 f39"/>
              <a:gd name="f45" fmla="*/ f42 1 f2"/>
              <a:gd name="f46" fmla="*/ f44 1 119"/>
              <a:gd name="f47" fmla="*/ f43 1 52"/>
              <a:gd name="f48" fmla="*/ 0 f44 1"/>
              <a:gd name="f49" fmla="*/ 1 f43 1"/>
              <a:gd name="f50" fmla="*/ 73 f44 1"/>
              <a:gd name="f51" fmla="*/ 82 f44 1"/>
              <a:gd name="f52" fmla="*/ 5 f43 1"/>
              <a:gd name="f53" fmla="*/ 119 f44 1"/>
              <a:gd name="f54" fmla="*/ 50 f43 1"/>
              <a:gd name="f55" fmla="*/ 111 f44 1"/>
              <a:gd name="f56" fmla="*/ 51 f43 1"/>
              <a:gd name="f57" fmla="*/ 32 f44 1"/>
              <a:gd name="f58" fmla="*/ 21 f44 1"/>
              <a:gd name="f59" fmla="*/ 46 f43 1"/>
              <a:gd name="f60" fmla="+- f45 0 f1"/>
              <a:gd name="f61" fmla="*/ f48 1 119"/>
              <a:gd name="f62" fmla="*/ f49 1 52"/>
              <a:gd name="f63" fmla="*/ f50 1 119"/>
              <a:gd name="f64" fmla="*/ f51 1 119"/>
              <a:gd name="f65" fmla="*/ f52 1 52"/>
              <a:gd name="f66" fmla="*/ f53 1 119"/>
              <a:gd name="f67" fmla="*/ f54 1 52"/>
              <a:gd name="f68" fmla="*/ f55 1 119"/>
              <a:gd name="f69" fmla="*/ f56 1 52"/>
              <a:gd name="f70" fmla="*/ f57 1 119"/>
              <a:gd name="f71" fmla="*/ f58 1 119"/>
              <a:gd name="f72" fmla="*/ f59 1 52"/>
              <a:gd name="f73" fmla="*/ 0 1 f46"/>
              <a:gd name="f74" fmla="*/ f40 1 f46"/>
              <a:gd name="f75" fmla="*/ 0 1 f47"/>
              <a:gd name="f76" fmla="*/ f41 1 f47"/>
              <a:gd name="f77" fmla="*/ f61 1 f46"/>
              <a:gd name="f78" fmla="*/ f62 1 f47"/>
              <a:gd name="f79" fmla="*/ f63 1 f46"/>
              <a:gd name="f80" fmla="*/ f64 1 f46"/>
              <a:gd name="f81" fmla="*/ f65 1 f47"/>
              <a:gd name="f82" fmla="*/ f66 1 f46"/>
              <a:gd name="f83" fmla="*/ f67 1 f47"/>
              <a:gd name="f84" fmla="*/ f68 1 f46"/>
              <a:gd name="f85" fmla="*/ f69 1 f47"/>
              <a:gd name="f86" fmla="*/ f70 1 f46"/>
              <a:gd name="f87" fmla="*/ f71 1 f46"/>
              <a:gd name="f88" fmla="*/ f72 1 f47"/>
              <a:gd name="f89" fmla="*/ f73 f37 1"/>
              <a:gd name="f90" fmla="*/ f74 f37 1"/>
              <a:gd name="f91" fmla="*/ f76 f38 1"/>
              <a:gd name="f92" fmla="*/ f75 f38 1"/>
              <a:gd name="f93" fmla="*/ f77 f37 1"/>
              <a:gd name="f94" fmla="*/ f78 f38 1"/>
              <a:gd name="f95" fmla="*/ f79 f37 1"/>
              <a:gd name="f96" fmla="*/ f80 f37 1"/>
              <a:gd name="f97" fmla="*/ f81 f38 1"/>
              <a:gd name="f98" fmla="*/ f82 f37 1"/>
              <a:gd name="f99" fmla="*/ f83 f38 1"/>
              <a:gd name="f100" fmla="*/ f84 f37 1"/>
              <a:gd name="f101" fmla="*/ f85 f38 1"/>
              <a:gd name="f102" fmla="*/ f86 f37 1"/>
              <a:gd name="f103" fmla="*/ f87 f37 1"/>
              <a:gd name="f104" fmla="*/ f88 f3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3" y="f94"/>
              </a:cxn>
              <a:cxn ang="f60">
                <a:pos x="f95" y="f94"/>
              </a:cxn>
              <a:cxn ang="f60">
                <a:pos x="f96" y="f97"/>
              </a:cxn>
              <a:cxn ang="f60">
                <a:pos x="f98" y="f99"/>
              </a:cxn>
              <a:cxn ang="f60">
                <a:pos x="f100" y="f101"/>
              </a:cxn>
              <a:cxn ang="f60">
                <a:pos x="f102" y="f101"/>
              </a:cxn>
              <a:cxn ang="f60">
                <a:pos x="f103" y="f104"/>
              </a:cxn>
              <a:cxn ang="f60">
                <a:pos x="f93" y="f94"/>
              </a:cxn>
            </a:cxnLst>
            <a:rect l="f89" t="f92" r="f90" b="f91"/>
            <a:pathLst>
              <a:path w="119" h="52">
                <a:moveTo>
                  <a:pt x="f5" y="f8"/>
                </a:moveTo>
                <a:cubicBezTo>
                  <a:pt x="f9" y="f8"/>
                  <a:pt x="f10" y="f5"/>
                  <a:pt x="f11" y="f8"/>
                </a:cubicBezTo>
                <a:cubicBezTo>
                  <a:pt x="f12" y="f8"/>
                  <a:pt x="f13" y="f14"/>
                  <a:pt x="f15" y="f16"/>
                </a:cubicBezTo>
                <a:cubicBezTo>
                  <a:pt x="f17" y="f18"/>
                  <a:pt x="f19" y="f20"/>
                  <a:pt x="f6" y="f21"/>
                </a:cubicBezTo>
                <a:cubicBezTo>
                  <a:pt x="f22" y="f21"/>
                  <a:pt x="f23" y="f24"/>
                  <a:pt x="f25" y="f24"/>
                </a:cubicBezTo>
                <a:cubicBezTo>
                  <a:pt x="f26" y="f24"/>
                  <a:pt x="f27" y="f7"/>
                  <a:pt x="f28" y="f24"/>
                </a:cubicBezTo>
                <a:cubicBezTo>
                  <a:pt x="f29" y="f24"/>
                  <a:pt x="f30" y="f10"/>
                  <a:pt x="f31" y="f32"/>
                </a:cubicBezTo>
                <a:cubicBezTo>
                  <a:pt x="f33" y="f28"/>
                  <a:pt x="f34" y="f35"/>
                  <a:pt x="f5" y="f8"/>
                </a:cubicBezTo>
                <a:close/>
              </a:path>
            </a:pathLst>
          </a:cu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27CACA94-0EFB-4678-8F57-58C0C09123FC}"/>
              </a:ext>
            </a:extLst>
          </p:cNvPr>
          <p:cNvSpPr/>
          <p:nvPr/>
        </p:nvSpPr>
        <p:spPr>
          <a:xfrm>
            <a:off x="5218115" y="4660897"/>
            <a:ext cx="625477" cy="134938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6"/>
              <a:gd name="f7" fmla="val 27"/>
              <a:gd name="f8" fmla="val 1"/>
              <a:gd name="f9" fmla="val 36"/>
              <a:gd name="f10" fmla="val 68"/>
              <a:gd name="f11" fmla="val 100"/>
              <a:gd name="f12" fmla="val 2"/>
              <a:gd name="f13" fmla="val 109"/>
              <a:gd name="f14" fmla="val 3"/>
              <a:gd name="f15" fmla="val 116"/>
              <a:gd name="f16" fmla="val 16"/>
              <a:gd name="f17" fmla="val 25"/>
              <a:gd name="f18" fmla="val 121"/>
              <a:gd name="f19" fmla="val 26"/>
              <a:gd name="f20" fmla="val 120"/>
              <a:gd name="f21" fmla="val 118"/>
              <a:gd name="f22" fmla="val 86"/>
              <a:gd name="f23" fmla="val 53"/>
              <a:gd name="f24" fmla="val 21"/>
              <a:gd name="f25" fmla="val 5"/>
              <a:gd name="f26" fmla="val 9"/>
              <a:gd name="f27" fmla="val 11"/>
              <a:gd name="f28" fmla="+- 0 0 -90"/>
              <a:gd name="f29" fmla="*/ f3 1 126"/>
              <a:gd name="f30" fmla="*/ f4 1 27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126"/>
              <a:gd name="f39" fmla="*/ f35 1 27"/>
              <a:gd name="f40" fmla="*/ 0 f36 1"/>
              <a:gd name="f41" fmla="*/ 1 f35 1"/>
              <a:gd name="f42" fmla="*/ 100 f36 1"/>
              <a:gd name="f43" fmla="*/ 2 f35 1"/>
              <a:gd name="f44" fmla="*/ 126 f36 1"/>
              <a:gd name="f45" fmla="*/ 25 f35 1"/>
              <a:gd name="f46" fmla="*/ 118 f36 1"/>
              <a:gd name="f47" fmla="*/ 27 f35 1"/>
              <a:gd name="f48" fmla="*/ 21 f36 1"/>
              <a:gd name="f49" fmla="+- f37 0 f1"/>
              <a:gd name="f50" fmla="*/ f40 1 126"/>
              <a:gd name="f51" fmla="*/ f41 1 27"/>
              <a:gd name="f52" fmla="*/ f42 1 126"/>
              <a:gd name="f53" fmla="*/ f43 1 27"/>
              <a:gd name="f54" fmla="*/ f44 1 126"/>
              <a:gd name="f55" fmla="*/ f45 1 27"/>
              <a:gd name="f56" fmla="*/ f46 1 126"/>
              <a:gd name="f57" fmla="*/ f47 1 27"/>
              <a:gd name="f58" fmla="*/ f48 1 126"/>
              <a:gd name="f59" fmla="*/ 0 1 f38"/>
              <a:gd name="f60" fmla="*/ f32 1 f38"/>
              <a:gd name="f61" fmla="*/ 0 1 f39"/>
              <a:gd name="f62" fmla="*/ f33 1 f39"/>
              <a:gd name="f63" fmla="*/ f50 1 f38"/>
              <a:gd name="f64" fmla="*/ f51 1 f39"/>
              <a:gd name="f65" fmla="*/ f52 1 f38"/>
              <a:gd name="f66" fmla="*/ f53 1 f39"/>
              <a:gd name="f67" fmla="*/ f54 1 f38"/>
              <a:gd name="f68" fmla="*/ f55 1 f39"/>
              <a:gd name="f69" fmla="*/ f56 1 f38"/>
              <a:gd name="f70" fmla="*/ f57 1 f39"/>
              <a:gd name="f71" fmla="*/ f58 1 f38"/>
              <a:gd name="f72" fmla="*/ f59 f29 1"/>
              <a:gd name="f73" fmla="*/ f60 f29 1"/>
              <a:gd name="f74" fmla="*/ f62 f30 1"/>
              <a:gd name="f75" fmla="*/ f61 f30 1"/>
              <a:gd name="f76" fmla="*/ f63 f29 1"/>
              <a:gd name="f77" fmla="*/ f64 f30 1"/>
              <a:gd name="f78" fmla="*/ f65 f29 1"/>
              <a:gd name="f79" fmla="*/ f66 f30 1"/>
              <a:gd name="f80" fmla="*/ f67 f29 1"/>
              <a:gd name="f81" fmla="*/ f68 f30 1"/>
              <a:gd name="f82" fmla="*/ f69 f29 1"/>
              <a:gd name="f83" fmla="*/ f70 f30 1"/>
              <a:gd name="f84" fmla="*/ f71 f2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76" y="f77"/>
              </a:cxn>
              <a:cxn ang="f49">
                <a:pos x="f78" y="f79"/>
              </a:cxn>
              <a:cxn ang="f49">
                <a:pos x="f80" y="f81"/>
              </a:cxn>
              <a:cxn ang="f49">
                <a:pos x="f82" y="f83"/>
              </a:cxn>
              <a:cxn ang="f49">
                <a:pos x="f84" y="f83"/>
              </a:cxn>
              <a:cxn ang="f49">
                <a:pos x="f76" y="f77"/>
              </a:cxn>
            </a:cxnLst>
            <a:rect l="f72" t="f75" r="f73" b="f74"/>
            <a:pathLst>
              <a:path w="125" h="27">
                <a:moveTo>
                  <a:pt x="f5" y="f8"/>
                </a:moveTo>
                <a:cubicBezTo>
                  <a:pt x="f9" y="f8"/>
                  <a:pt x="f10" y="f5"/>
                  <a:pt x="f11" y="f12"/>
                </a:cubicBezTo>
                <a:cubicBezTo>
                  <a:pt x="f13" y="f14"/>
                  <a:pt x="f15" y="f16"/>
                  <a:pt x="f6" y="f17"/>
                </a:cubicBezTo>
                <a:cubicBezTo>
                  <a:pt x="f18" y="f19"/>
                  <a:pt x="f20" y="f7"/>
                  <a:pt x="f21" y="f7"/>
                </a:cubicBezTo>
                <a:cubicBezTo>
                  <a:pt x="f22" y="f7"/>
                  <a:pt x="f23" y="f7"/>
                  <a:pt x="f24" y="f7"/>
                </a:cubicBezTo>
                <a:cubicBezTo>
                  <a:pt x="f25" y="f7"/>
                  <a:pt x="f26" y="f27"/>
                  <a:pt x="f5" y="f8"/>
                </a:cubicBezTo>
                <a:close/>
              </a:path>
            </a:pathLst>
          </a:cu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3167D4B0-B6DE-472E-B2B3-71CA26AE90C5}"/>
              </a:ext>
            </a:extLst>
          </p:cNvPr>
          <p:cNvSpPr/>
          <p:nvPr/>
        </p:nvSpPr>
        <p:spPr>
          <a:xfrm>
            <a:off x="3735388" y="4329117"/>
            <a:ext cx="441326" cy="93661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"/>
              <a:gd name="f7" fmla="val 19"/>
              <a:gd name="f8" fmla="val 1"/>
              <a:gd name="f9" fmla="val 15"/>
              <a:gd name="f10" fmla="val 84"/>
              <a:gd name="f11" fmla="val 71"/>
              <a:gd name="f12" fmla="val 18"/>
              <a:gd name="f13" fmla="val 48"/>
              <a:gd name="f14" fmla="val 17"/>
              <a:gd name="f15" fmla="val 24"/>
              <a:gd name="f16" fmla="val 4"/>
              <a:gd name="f17" fmla="val 7"/>
              <a:gd name="f18" fmla="val 9"/>
              <a:gd name="f19" fmla="val 22"/>
              <a:gd name="f20" fmla="val 45"/>
              <a:gd name="f21" fmla="val 67"/>
              <a:gd name="f22" fmla="+- 0 0 -90"/>
              <a:gd name="f23" fmla="*/ f3 1 89"/>
              <a:gd name="f24" fmla="*/ f4 1 19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89"/>
              <a:gd name="f33" fmla="*/ f29 1 19"/>
              <a:gd name="f34" fmla="*/ 89 f30 1"/>
              <a:gd name="f35" fmla="*/ 1 f29 1"/>
              <a:gd name="f36" fmla="*/ 71 f30 1"/>
              <a:gd name="f37" fmla="*/ 18 f29 1"/>
              <a:gd name="f38" fmla="*/ 0 f30 1"/>
              <a:gd name="f39" fmla="*/ 22 f30 1"/>
              <a:gd name="f40" fmla="*/ 0 f29 1"/>
              <a:gd name="f41" fmla="+- f31 0 f1"/>
              <a:gd name="f42" fmla="*/ f34 1 89"/>
              <a:gd name="f43" fmla="*/ f35 1 19"/>
              <a:gd name="f44" fmla="*/ f36 1 89"/>
              <a:gd name="f45" fmla="*/ f37 1 19"/>
              <a:gd name="f46" fmla="*/ f38 1 89"/>
              <a:gd name="f47" fmla="*/ f39 1 89"/>
              <a:gd name="f48" fmla="*/ f40 1 19"/>
              <a:gd name="f49" fmla="*/ 0 1 f32"/>
              <a:gd name="f50" fmla="*/ f26 1 f32"/>
              <a:gd name="f51" fmla="*/ 0 1 f33"/>
              <a:gd name="f52" fmla="*/ f27 1 f33"/>
              <a:gd name="f53" fmla="*/ f42 1 f32"/>
              <a:gd name="f54" fmla="*/ f43 1 f33"/>
              <a:gd name="f55" fmla="*/ f44 1 f32"/>
              <a:gd name="f56" fmla="*/ f45 1 f33"/>
              <a:gd name="f57" fmla="*/ f46 1 f32"/>
              <a:gd name="f58" fmla="*/ f47 1 f32"/>
              <a:gd name="f59" fmla="*/ f48 1 f33"/>
              <a:gd name="f60" fmla="*/ f49 f23 1"/>
              <a:gd name="f61" fmla="*/ f50 f23 1"/>
              <a:gd name="f62" fmla="*/ f52 f24 1"/>
              <a:gd name="f63" fmla="*/ f51 f24 1"/>
              <a:gd name="f64" fmla="*/ f53 f23 1"/>
              <a:gd name="f65" fmla="*/ f54 f24 1"/>
              <a:gd name="f66" fmla="*/ f55 f23 1"/>
              <a:gd name="f67" fmla="*/ f56 f24 1"/>
              <a:gd name="f68" fmla="*/ f57 f23 1"/>
              <a:gd name="f69" fmla="*/ f58 f23 1"/>
              <a:gd name="f70" fmla="*/ f59 f2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4" y="f65"/>
              </a:cxn>
              <a:cxn ang="f41">
                <a:pos x="f66" y="f67"/>
              </a:cxn>
              <a:cxn ang="f41">
                <a:pos x="f68" y="f67"/>
              </a:cxn>
              <a:cxn ang="f41">
                <a:pos x="f69" y="f70"/>
              </a:cxn>
              <a:cxn ang="f41">
                <a:pos x="f64" y="f65"/>
              </a:cxn>
            </a:cxnLst>
            <a:rect l="f60" t="f63" r="f61" b="f62"/>
            <a:pathLst>
              <a:path w="89" h="19">
                <a:moveTo>
                  <a:pt x="f6" y="f8"/>
                </a:moveTo>
                <a:cubicBezTo>
                  <a:pt x="f6" y="f9"/>
                  <a:pt x="f10" y="f7"/>
                  <a:pt x="f11" y="f12"/>
                </a:cubicBezTo>
                <a:cubicBezTo>
                  <a:pt x="f13" y="f14"/>
                  <a:pt x="f15" y="f12"/>
                  <a:pt x="f5" y="f12"/>
                </a:cubicBezTo>
                <a:cubicBezTo>
                  <a:pt x="f16" y="f17"/>
                  <a:pt x="f18" y="f5"/>
                  <a:pt x="f19" y="f5"/>
                </a:cubicBezTo>
                <a:cubicBezTo>
                  <a:pt x="f20" y="f8"/>
                  <a:pt x="f21" y="f8"/>
                  <a:pt x="f6" y="f8"/>
                </a:cubicBezTo>
                <a:close/>
              </a:path>
            </a:pathLst>
          </a:cu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78;p18">
            <a:extLst>
              <a:ext uri="{FF2B5EF4-FFF2-40B4-BE49-F238E27FC236}">
                <a16:creationId xmlns:a16="http://schemas.microsoft.com/office/drawing/2014/main" id="{C5BB3CC0-1C6D-4A86-9476-8F3E75E16DC9}"/>
              </a:ext>
            </a:extLst>
          </p:cNvPr>
          <p:cNvSpPr/>
          <p:nvPr/>
        </p:nvSpPr>
        <p:spPr>
          <a:xfrm>
            <a:off x="2255157" y="3449848"/>
            <a:ext cx="4474186" cy="132825"/>
          </a:xfrm>
          <a:custGeom>
            <a:gdLst>
              <a:gd name="f0" fmla="val w"/>
              <a:gd name="f1" fmla="val h"/>
              <a:gd name="f2" fmla="val 0"/>
              <a:gd name="f3" fmla="val 72686"/>
              <a:gd name="f4" fmla="val 9107"/>
              <a:gd name="f5" fmla="*/ f0 1 72686"/>
              <a:gd name="f6" fmla="*/ f1 1 9107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2686"/>
              <a:gd name="f13" fmla="*/ f10 1 9107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2686" h="9107">
                <a:moveTo>
                  <a:pt x="f2" y="f2"/>
                </a:move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solidFill>
            <a:srgbClr val="595959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79;p18">
            <a:extLst>
              <a:ext uri="{FF2B5EF4-FFF2-40B4-BE49-F238E27FC236}">
                <a16:creationId xmlns:a16="http://schemas.microsoft.com/office/drawing/2014/main" id="{89FBC99C-C4AF-4AA5-BED0-C91D05533C9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grpSp>
        <p:nvGrpSpPr>
          <p:cNvPr id="4" name="Google Shape;280;p18">
            <a:extLst>
              <a:ext uri="{FF2B5EF4-FFF2-40B4-BE49-F238E27FC236}">
                <a16:creationId xmlns:a16="http://schemas.microsoft.com/office/drawing/2014/main" id="{40083294-C982-4AD4-A8F1-3F9F8055EF51}"/>
              </a:ext>
            </a:extLst>
          </p:cNvPr>
          <p:cNvGrpSpPr/>
          <p:nvPr/>
        </p:nvGrpSpPr>
        <p:grpSpPr>
          <a:xfrm>
            <a:off x="1205499" y="1776414"/>
            <a:ext cx="1551928" cy="1806250"/>
            <a:chOff x="1205499" y="1776414"/>
            <a:chExt cx="1551928" cy="1806250"/>
          </a:xfrm>
        </p:grpSpPr>
        <p:sp>
          <p:nvSpPr>
            <p:cNvPr id="5" name="Google Shape;281;p18">
              <a:extLst>
                <a:ext uri="{FF2B5EF4-FFF2-40B4-BE49-F238E27FC236}">
                  <a16:creationId xmlns:a16="http://schemas.microsoft.com/office/drawing/2014/main" id="{BB022E7A-D5E0-4D7F-91B5-8A3CC9B64072}"/>
                </a:ext>
              </a:extLst>
            </p:cNvPr>
            <p:cNvSpPr/>
            <p:nvPr/>
          </p:nvSpPr>
          <p:spPr>
            <a:xfrm>
              <a:off x="1205499" y="1776414"/>
              <a:ext cx="1551928" cy="651409"/>
            </a:xfrm>
            <a:custGeom>
              <a:gdLst>
                <a:gd name="f0" fmla="val w"/>
                <a:gd name="f1" fmla="val h"/>
                <a:gd name="f2" fmla="val 0"/>
                <a:gd name="f3" fmla="val 90032"/>
                <a:gd name="f4" fmla="val 47635"/>
                <a:gd name="f5" fmla="val 44999"/>
                <a:gd name="f6" fmla="val 1"/>
                <a:gd name="f7" fmla="val 43532"/>
                <a:gd name="f8" fmla="val 4103"/>
                <a:gd name="f9" fmla="val 8173"/>
                <a:gd name="f10" fmla="val 85928"/>
                <a:gd name="f11" fmla="val 90031"/>
                <a:gd name="f12" fmla="*/ f0 1 90032"/>
                <a:gd name="f13" fmla="*/ f1 1 476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90032"/>
                <a:gd name="f20" fmla="*/ f17 1 476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90032" h="47635">
                  <a:moveTo>
                    <a:pt x="f5" y="f6"/>
                  </a:moveTo>
                  <a:lnTo>
                    <a:pt x="f2" y="f7"/>
                  </a:lnTo>
                  <a:lnTo>
                    <a:pt x="f8" y="f4"/>
                  </a:lnTo>
                  <a:lnTo>
                    <a:pt x="f5" y="f9"/>
                  </a:lnTo>
                  <a:lnTo>
                    <a:pt x="f10" y="f4"/>
                  </a:lnTo>
                  <a:lnTo>
                    <a:pt x="f11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6" name="Google Shape;282;p18">
              <a:extLst>
                <a:ext uri="{FF2B5EF4-FFF2-40B4-BE49-F238E27FC236}">
                  <a16:creationId xmlns:a16="http://schemas.microsoft.com/office/drawing/2014/main" id="{E1AAE299-E74E-4111-A85E-3825EA4C956B}"/>
                </a:ext>
              </a:extLst>
            </p:cNvPr>
            <p:cNvGrpSpPr/>
            <p:nvPr/>
          </p:nvGrpSpPr>
          <p:grpSpPr>
            <a:xfrm>
              <a:off x="1358990" y="1917085"/>
              <a:ext cx="1249719" cy="1001697"/>
              <a:chOff x="1358990" y="1917085"/>
              <a:chExt cx="1249719" cy="1001697"/>
            </a:xfrm>
          </p:grpSpPr>
          <p:sp>
            <p:nvSpPr>
              <p:cNvPr id="7" name="Google Shape;283;p18">
                <a:extLst>
                  <a:ext uri="{FF2B5EF4-FFF2-40B4-BE49-F238E27FC236}">
                    <a16:creationId xmlns:a16="http://schemas.microsoft.com/office/drawing/2014/main" id="{795C556B-F107-4B82-AAFE-03E3CAF591ED}"/>
                  </a:ext>
                </a:extLst>
              </p:cNvPr>
              <p:cNvSpPr/>
              <p:nvPr/>
            </p:nvSpPr>
            <p:spPr>
              <a:xfrm>
                <a:off x="1358990" y="1917085"/>
                <a:ext cx="1249655" cy="476685"/>
              </a:xfrm>
              <a:custGeom>
                <a:avLst>
                  <a:gd name="f8" fmla="val 500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50000"/>
                  <a:gd name="f9" fmla="+- 0 0 -360"/>
                  <a:gd name="f10" fmla="+- 0 0 -270"/>
                  <a:gd name="f11" fmla="+- 0 0 -180"/>
                  <a:gd name="f12" fmla="+- 0 0 -90"/>
                  <a:gd name="f13" fmla="abs f4"/>
                  <a:gd name="f14" fmla="abs f5"/>
                  <a:gd name="f15" fmla="abs f6"/>
                  <a:gd name="f16" fmla="val f7"/>
                  <a:gd name="f17" fmla="val f8"/>
                  <a:gd name="f18" fmla="*/ f9 f1 1"/>
                  <a:gd name="f19" fmla="*/ f10 f1 1"/>
                  <a:gd name="f20" fmla="*/ f11 f1 1"/>
                  <a:gd name="f21" fmla="*/ f12 f1 1"/>
                  <a:gd name="f22" fmla="?: f13 f4 1"/>
                  <a:gd name="f23" fmla="?: f14 f5 1"/>
                  <a:gd name="f24" fmla="?: f15 f6 1"/>
                  <a:gd name="f25" fmla="*/ f18 1 f3"/>
                  <a:gd name="f26" fmla="*/ f19 1 f3"/>
                  <a:gd name="f27" fmla="*/ f20 1 f3"/>
                  <a:gd name="f28" fmla="*/ f21 1 f3"/>
                  <a:gd name="f29" fmla="*/ f22 1 21600"/>
                  <a:gd name="f30" fmla="*/ f23 1 21600"/>
                  <a:gd name="f31" fmla="*/ 21600 f22 1"/>
                  <a:gd name="f32" fmla="*/ 21600 f23 1"/>
                  <a:gd name="f33" fmla="+- f25 0 f2"/>
                  <a:gd name="f34" fmla="+- f26 0 f2"/>
                  <a:gd name="f35" fmla="+- f27 0 f2"/>
                  <a:gd name="f36" fmla="+- f28 0 f2"/>
                  <a:gd name="f37" fmla="min f30 f29"/>
                  <a:gd name="f38" fmla="*/ f31 1 f24"/>
                  <a:gd name="f39" fmla="*/ f32 1 f24"/>
                  <a:gd name="f40" fmla="val f38"/>
                  <a:gd name="f41" fmla="val f39"/>
                  <a:gd name="f42" fmla="*/ f16 f37 1"/>
                  <a:gd name="f43" fmla="+- f41 0 f16"/>
                  <a:gd name="f44" fmla="+- f40 0 f16"/>
                  <a:gd name="f45" fmla="*/ f41 f37 1"/>
                  <a:gd name="f46" fmla="*/ f40 f37 1"/>
                  <a:gd name="f47" fmla="*/ f43 1 2"/>
                  <a:gd name="f48" fmla="*/ f44 1 2"/>
                  <a:gd name="f49" fmla="*/ f44 f17 1"/>
                  <a:gd name="f50" fmla="+- f16 f47 0"/>
                  <a:gd name="f51" fmla="*/ f49 1 200000"/>
                  <a:gd name="f52" fmla="*/ f49 1 100000"/>
                  <a:gd name="f53" fmla="+- f51 f48 0"/>
                  <a:gd name="f54" fmla="*/ f51 f37 1"/>
                  <a:gd name="f55" fmla="*/ f50 f37 1"/>
                  <a:gd name="f56" fmla="*/ f52 f37 1"/>
                  <a:gd name="f57" fmla="*/ f53 f3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42"/>
                  </a:cxn>
                  <a:cxn ang="f34">
                    <a:pos x="f54" y="f55"/>
                  </a:cxn>
                  <a:cxn ang="f35">
                    <a:pos x="f42" y="f45"/>
                  </a:cxn>
                  <a:cxn ang="f35">
                    <a:pos x="f56" y="f45"/>
                  </a:cxn>
                  <a:cxn ang="f35">
                    <a:pos x="f46" y="f45"/>
                  </a:cxn>
                  <a:cxn ang="f36">
                    <a:pos x="f57" y="f55"/>
                  </a:cxn>
                </a:cxnLst>
                <a:rect l="f54" t="f55" r="f57" b="f45"/>
                <a:pathLst>
                  <a:path>
                    <a:moveTo>
                      <a:pt x="f42" y="f45"/>
                    </a:moveTo>
                    <a:lnTo>
                      <a:pt x="f56" y="f42"/>
                    </a:lnTo>
                    <a:lnTo>
                      <a:pt x="f46" y="f45"/>
                    </a:lnTo>
                    <a:close/>
                  </a:path>
                </a:pathLst>
              </a:custGeom>
              <a:solidFill>
                <a:srgbClr val="BE4626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284;p18">
                <a:extLst>
                  <a:ext uri="{FF2B5EF4-FFF2-40B4-BE49-F238E27FC236}">
                    <a16:creationId xmlns:a16="http://schemas.microsoft.com/office/drawing/2014/main" id="{41A20709-37BD-4E45-B461-4C981E787023}"/>
                  </a:ext>
                </a:extLst>
              </p:cNvPr>
              <p:cNvSpPr/>
              <p:nvPr/>
            </p:nvSpPr>
            <p:spPr>
              <a:xfrm>
                <a:off x="1359054" y="2387233"/>
                <a:ext cx="1249655" cy="531549"/>
              </a:xfrm>
              <a:prstGeom prst="rect">
                <a:avLst/>
              </a:prstGeom>
              <a:solidFill>
                <a:srgbClr val="BE4626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9" name="Google Shape;285;p18">
              <a:extLst>
                <a:ext uri="{FF2B5EF4-FFF2-40B4-BE49-F238E27FC236}">
                  <a16:creationId xmlns:a16="http://schemas.microsoft.com/office/drawing/2014/main" id="{8E6452B7-D924-444B-B973-415686F11A3B}"/>
                </a:ext>
              </a:extLst>
            </p:cNvPr>
            <p:cNvSpPr/>
            <p:nvPr/>
          </p:nvSpPr>
          <p:spPr>
            <a:xfrm>
              <a:off x="1737872" y="2252084"/>
              <a:ext cx="491252" cy="491398"/>
            </a:xfrm>
            <a:custGeom>
              <a:gdLst>
                <a:gd name="f0" fmla="val w"/>
                <a:gd name="f1" fmla="val h"/>
                <a:gd name="f2" fmla="val 0"/>
                <a:gd name="f3" fmla="val 11718"/>
                <a:gd name="f4" fmla="val 11721"/>
                <a:gd name="f5" fmla="val 5860"/>
                <a:gd name="f6" fmla="val 1043"/>
                <a:gd name="f7" fmla="val 6171"/>
                <a:gd name="f8" fmla="val 6424"/>
                <a:gd name="f9" fmla="val 1295"/>
                <a:gd name="f10" fmla="val 1609"/>
                <a:gd name="f11" fmla="val 2542"/>
                <a:gd name="f12" fmla="val 7264"/>
                <a:gd name="f13" fmla="val 2792"/>
                <a:gd name="f14" fmla="val 7839"/>
                <a:gd name="f15" fmla="val 3566"/>
                <a:gd name="f16" fmla="val 7842"/>
                <a:gd name="f17" fmla="val 4442"/>
                <a:gd name="f18" fmla="val 4755"/>
                <a:gd name="f19" fmla="val 7589"/>
                <a:gd name="f20" fmla="val 5008"/>
                <a:gd name="f21" fmla="val 7276"/>
                <a:gd name="f22" fmla="val 6966"/>
                <a:gd name="f23" fmla="val 6713"/>
                <a:gd name="f24" fmla="val 3929"/>
                <a:gd name="f25" fmla="val 6292"/>
                <a:gd name="f26" fmla="val 3588"/>
                <a:gd name="f27" fmla="val 5853"/>
                <a:gd name="f28" fmla="val 5644"/>
                <a:gd name="f29" fmla="val 5429"/>
                <a:gd name="f30" fmla="val 3666"/>
                <a:gd name="f31" fmla="val 5255"/>
                <a:gd name="f32" fmla="val 3840"/>
                <a:gd name="f33" fmla="val 4719"/>
                <a:gd name="f34" fmla="val 4376"/>
                <a:gd name="f35" fmla="val 5099"/>
                <a:gd name="f36" fmla="val 5297"/>
                <a:gd name="f37" fmla="val 5862"/>
                <a:gd name="f38" fmla="val 5865"/>
                <a:gd name="f39" fmla="val 5867"/>
                <a:gd name="f40" fmla="val 6849"/>
                <a:gd name="f41" fmla="val 7680"/>
                <a:gd name="f42" fmla="val 6019"/>
                <a:gd name="f43" fmla="val 7821"/>
                <a:gd name="f44" fmla="val 6993"/>
                <a:gd name="f45" fmla="val 7962"/>
                <a:gd name="f46" fmla="val 7968"/>
                <a:gd name="f47" fmla="val 7369"/>
                <a:gd name="f48" fmla="val 8899"/>
                <a:gd name="f49" fmla="val 9179"/>
                <a:gd name="f50" fmla="val 10115"/>
                <a:gd name="f51" fmla="val 10426"/>
                <a:gd name="f52" fmla="val 10679"/>
                <a:gd name="f53" fmla="val 5547"/>
                <a:gd name="f54" fmla="val 5294"/>
                <a:gd name="f55" fmla="val 4454"/>
                <a:gd name="f56" fmla="val 8929"/>
                <a:gd name="f57" fmla="val 3879"/>
                <a:gd name="f58" fmla="val 8155"/>
                <a:gd name="f59" fmla="val 3876"/>
                <a:gd name="f60" fmla="val 7279"/>
                <a:gd name="f61" fmla="val 4129"/>
                <a:gd name="f62" fmla="val 4752"/>
                <a:gd name="f63" fmla="val 5005"/>
                <a:gd name="f64" fmla="val 7792"/>
                <a:gd name="f65" fmla="val 5426"/>
                <a:gd name="f66" fmla="val 8133"/>
                <a:gd name="f67" fmla="val 6074"/>
                <a:gd name="f68" fmla="val 6288"/>
                <a:gd name="f69" fmla="val 8055"/>
                <a:gd name="f70" fmla="val 6463"/>
                <a:gd name="f71" fmla="val 7881"/>
                <a:gd name="f72" fmla="val 6999"/>
                <a:gd name="f73" fmla="val 7345"/>
                <a:gd name="f74" fmla="val 6619"/>
                <a:gd name="f75" fmla="val 6427"/>
                <a:gd name="f76" fmla="val 4873"/>
                <a:gd name="f77" fmla="val 4039"/>
                <a:gd name="f78" fmla="val 5704"/>
                <a:gd name="f79" fmla="val 3897"/>
                <a:gd name="f80" fmla="val 4728"/>
                <a:gd name="f81" fmla="val 3756"/>
                <a:gd name="f82" fmla="val 3753"/>
                <a:gd name="f83" fmla="val 4349"/>
                <a:gd name="f84" fmla="val 2822"/>
                <a:gd name="f85" fmla="val 1"/>
                <a:gd name="f86" fmla="val 2629"/>
                <a:gd name="f87" fmla="val 5861"/>
                <a:gd name="f88" fmla="val 9092"/>
                <a:gd name="f89" fmla="val 11720"/>
                <a:gd name="f90" fmla="val 9088"/>
                <a:gd name="f91" fmla="val 11717"/>
                <a:gd name="f92" fmla="*/ f0 1 11718"/>
                <a:gd name="f93" fmla="*/ f1 1 11721"/>
                <a:gd name="f94" fmla="val f2"/>
                <a:gd name="f95" fmla="val f3"/>
                <a:gd name="f96" fmla="val f4"/>
                <a:gd name="f97" fmla="+- f96 0 f94"/>
                <a:gd name="f98" fmla="+- f95 0 f94"/>
                <a:gd name="f99" fmla="*/ f98 1 11718"/>
                <a:gd name="f100" fmla="*/ f97 1 11721"/>
                <a:gd name="f101" fmla="*/ f94 1 f99"/>
                <a:gd name="f102" fmla="*/ f95 1 f99"/>
                <a:gd name="f103" fmla="*/ f94 1 f100"/>
                <a:gd name="f104" fmla="*/ f96 1 f100"/>
                <a:gd name="f105" fmla="*/ f101 f92 1"/>
                <a:gd name="f106" fmla="*/ f102 f92 1"/>
                <a:gd name="f107" fmla="*/ f104 f93 1"/>
                <a:gd name="f108" fmla="*/ f103 f9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1718" h="1172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6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3" y="f17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5" y="f36"/>
                  </a:cubicBezTo>
                  <a:cubicBezTo>
                    <a:pt x="f37" y="f36"/>
                    <a:pt x="f38" y="f36"/>
                    <a:pt x="f39" y="f36"/>
                  </a:cubicBezTo>
                  <a:cubicBezTo>
                    <a:pt x="f40" y="f36"/>
                    <a:pt x="f41" y="f42"/>
                    <a:pt x="f43" y="f44"/>
                  </a:cubicBezTo>
                  <a:cubicBezTo>
                    <a:pt x="f45" y="f46"/>
                    <a:pt x="f47" y="f48"/>
                    <a:pt x="f8" y="f49"/>
                  </a:cubicBezTo>
                  <a:lnTo>
                    <a:pt x="f8" y="f50"/>
                  </a:lnTo>
                  <a:cubicBezTo>
                    <a:pt x="f8" y="f51"/>
                    <a:pt x="f7" y="f52"/>
                    <a:pt x="f5" y="f52"/>
                  </a:cubicBezTo>
                  <a:cubicBezTo>
                    <a:pt x="f53" y="f52"/>
                    <a:pt x="f54" y="f51"/>
                    <a:pt x="f54" y="f50"/>
                  </a:cubicBezTo>
                  <a:lnTo>
                    <a:pt x="f54" y="f49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59" y="f22"/>
                    <a:pt x="f61" y="f23"/>
                    <a:pt x="f17" y="f23"/>
                  </a:cubicBezTo>
                  <a:cubicBezTo>
                    <a:pt x="f62" y="f23"/>
                    <a:pt x="f63" y="f22"/>
                    <a:pt x="f63" y="f60"/>
                  </a:cubicBezTo>
                  <a:cubicBezTo>
                    <a:pt x="f63" y="f64"/>
                    <a:pt x="f65" y="f66"/>
                    <a:pt x="f38" y="f66"/>
                  </a:cubicBezTo>
                  <a:cubicBezTo>
                    <a:pt x="f67" y="f66"/>
                    <a:pt x="f68" y="f69"/>
                    <a:pt x="f70" y="f71"/>
                  </a:cubicBezTo>
                  <a:cubicBezTo>
                    <a:pt x="f72" y="f73"/>
                    <a:pt x="f74" y="f75"/>
                    <a:pt x="f5" y="f75"/>
                  </a:cubicBezTo>
                  <a:cubicBezTo>
                    <a:pt x="f76" y="f75"/>
                    <a:pt x="f77" y="f78"/>
                    <a:pt x="f79" y="f80"/>
                  </a:cubicBezTo>
                  <a:cubicBezTo>
                    <a:pt x="f81" y="f82"/>
                    <a:pt x="f83" y="f84"/>
                    <a:pt x="f54" y="f11"/>
                  </a:cubicBezTo>
                  <a:lnTo>
                    <a:pt x="f54" y="f10"/>
                  </a:lnTo>
                  <a:cubicBezTo>
                    <a:pt x="f54" y="f9"/>
                    <a:pt x="f53" y="f6"/>
                    <a:pt x="f5" y="f6"/>
                  </a:cubicBezTo>
                  <a:close/>
                  <a:moveTo>
                    <a:pt x="f5" y="f85"/>
                  </a:moveTo>
                  <a:cubicBezTo>
                    <a:pt x="f86" y="f85"/>
                    <a:pt x="f85" y="f86"/>
                    <a:pt x="f85" y="f87"/>
                  </a:cubicBezTo>
                  <a:cubicBezTo>
                    <a:pt x="f85" y="f88"/>
                    <a:pt x="f86" y="f89"/>
                    <a:pt x="f5" y="f89"/>
                  </a:cubicBezTo>
                  <a:cubicBezTo>
                    <a:pt x="f90" y="f89"/>
                    <a:pt x="f91" y="f88"/>
                    <a:pt x="f91" y="f87"/>
                  </a:cubicBezTo>
                  <a:cubicBezTo>
                    <a:pt x="f91" y="f86"/>
                    <a:pt x="f90" y="f85"/>
                    <a:pt x="f5" y="f8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86;p18">
              <a:extLst>
                <a:ext uri="{FF2B5EF4-FFF2-40B4-BE49-F238E27FC236}">
                  <a16:creationId xmlns:a16="http://schemas.microsoft.com/office/drawing/2014/main" id="{3FDBA01A-7BC1-47D3-A796-271E77E989DC}"/>
                </a:ext>
              </a:extLst>
            </p:cNvPr>
            <p:cNvSpPr/>
            <p:nvPr/>
          </p:nvSpPr>
          <p:spPr>
            <a:xfrm>
              <a:off x="1354436" y="3449839"/>
              <a:ext cx="1254081" cy="132825"/>
            </a:xfrm>
            <a:custGeom>
              <a:gdLst>
                <a:gd name="f0" fmla="val w"/>
                <a:gd name="f1" fmla="val h"/>
                <a:gd name="f2" fmla="val 0"/>
                <a:gd name="f3" fmla="val 72753"/>
                <a:gd name="f4" fmla="val 9107"/>
                <a:gd name="f5" fmla="val 1"/>
                <a:gd name="f6" fmla="*/ f0 1 72753"/>
                <a:gd name="f7" fmla="*/ f1 1 910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2753"/>
                <a:gd name="f14" fmla="*/ f11 1 910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753" h="9107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87;p18">
              <a:extLst>
                <a:ext uri="{FF2B5EF4-FFF2-40B4-BE49-F238E27FC236}">
                  <a16:creationId xmlns:a16="http://schemas.microsoft.com/office/drawing/2014/main" id="{36AC3A6D-AE46-45CF-A3C6-56EF96D28DD3}"/>
                </a:ext>
              </a:extLst>
            </p:cNvPr>
            <p:cNvSpPr/>
            <p:nvPr/>
          </p:nvSpPr>
          <p:spPr>
            <a:xfrm>
              <a:off x="1355021" y="3317013"/>
              <a:ext cx="1252929" cy="132844"/>
            </a:xfrm>
            <a:custGeom>
              <a:gdLst>
                <a:gd name="f0" fmla="val w"/>
                <a:gd name="f1" fmla="val h"/>
                <a:gd name="f2" fmla="val 0"/>
                <a:gd name="f3" fmla="val 72686"/>
                <a:gd name="f4" fmla="val 9108"/>
                <a:gd name="f5" fmla="val 1"/>
                <a:gd name="f6" fmla="val 9107"/>
                <a:gd name="f7" fmla="*/ f0 1 72686"/>
                <a:gd name="f8" fmla="*/ f1 1 91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72686"/>
                <a:gd name="f15" fmla="*/ f12 1 91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2686" h="9108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B24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88;p18">
              <a:extLst>
                <a:ext uri="{FF2B5EF4-FFF2-40B4-BE49-F238E27FC236}">
                  <a16:creationId xmlns:a16="http://schemas.microsoft.com/office/drawing/2014/main" id="{71EFC046-1EAC-49D4-B25F-3E7E97831E1D}"/>
                </a:ext>
              </a:extLst>
            </p:cNvPr>
            <p:cNvSpPr/>
            <p:nvPr/>
          </p:nvSpPr>
          <p:spPr>
            <a:xfrm>
              <a:off x="1355021" y="3184196"/>
              <a:ext cx="1252929" cy="132825"/>
            </a:xfrm>
            <a:custGeom>
              <a:gdLst>
                <a:gd name="f0" fmla="val w"/>
                <a:gd name="f1" fmla="val h"/>
                <a:gd name="f2" fmla="val 0"/>
                <a:gd name="f3" fmla="val 72686"/>
                <a:gd name="f4" fmla="val 9107"/>
                <a:gd name="f5" fmla="*/ f0 1 72686"/>
                <a:gd name="f6" fmla="*/ f1 1 9107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72686"/>
                <a:gd name="f13" fmla="*/ f10 1 9107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86" h="9107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89;p18">
              <a:extLst>
                <a:ext uri="{FF2B5EF4-FFF2-40B4-BE49-F238E27FC236}">
                  <a16:creationId xmlns:a16="http://schemas.microsoft.com/office/drawing/2014/main" id="{6CE0F426-9871-46B0-95A9-8D948DF28C10}"/>
                </a:ext>
              </a:extLst>
            </p:cNvPr>
            <p:cNvSpPr/>
            <p:nvPr/>
          </p:nvSpPr>
          <p:spPr>
            <a:xfrm>
              <a:off x="1355021" y="3051855"/>
              <a:ext cx="1252929" cy="132341"/>
            </a:xfrm>
            <a:custGeom>
              <a:gdLst>
                <a:gd name="f0" fmla="val w"/>
                <a:gd name="f1" fmla="val h"/>
                <a:gd name="f2" fmla="val 0"/>
                <a:gd name="f3" fmla="val 72686"/>
                <a:gd name="f4" fmla="val 9074"/>
                <a:gd name="f5" fmla="val 9073"/>
                <a:gd name="f6" fmla="*/ f0 1 72686"/>
                <a:gd name="f7" fmla="*/ f1 1 907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2686"/>
                <a:gd name="f14" fmla="*/ f11 1 907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686" h="9074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B7B7B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90;p18">
              <a:extLst>
                <a:ext uri="{FF2B5EF4-FFF2-40B4-BE49-F238E27FC236}">
                  <a16:creationId xmlns:a16="http://schemas.microsoft.com/office/drawing/2014/main" id="{7F3B6446-BB18-47E5-8C89-90DE5AD17BE6}"/>
                </a:ext>
              </a:extLst>
            </p:cNvPr>
            <p:cNvSpPr/>
            <p:nvPr/>
          </p:nvSpPr>
          <p:spPr>
            <a:xfrm>
              <a:off x="1355021" y="2919020"/>
              <a:ext cx="1252929" cy="132844"/>
            </a:xfrm>
            <a:custGeom>
              <a:gdLst>
                <a:gd name="f0" fmla="val w"/>
                <a:gd name="f1" fmla="val h"/>
                <a:gd name="f2" fmla="val 0"/>
                <a:gd name="f3" fmla="val 72686"/>
                <a:gd name="f4" fmla="val 9108"/>
                <a:gd name="f5" fmla="val 1"/>
                <a:gd name="f6" fmla="val 9107"/>
                <a:gd name="f7" fmla="*/ f0 1 72686"/>
                <a:gd name="f8" fmla="*/ f1 1 91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72686"/>
                <a:gd name="f15" fmla="*/ f12 1 91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2686" h="9108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B7B7B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" name="Google Shape;291;p18">
            <a:extLst>
              <a:ext uri="{FF2B5EF4-FFF2-40B4-BE49-F238E27FC236}">
                <a16:creationId xmlns:a16="http://schemas.microsoft.com/office/drawing/2014/main" id="{3B7DDA11-7313-4210-8F01-0739BE56D467}"/>
              </a:ext>
            </a:extLst>
          </p:cNvPr>
          <p:cNvGrpSpPr/>
          <p:nvPr/>
        </p:nvGrpSpPr>
        <p:grpSpPr>
          <a:xfrm>
            <a:off x="6388510" y="1776414"/>
            <a:ext cx="1551928" cy="1806250"/>
            <a:chOff x="6388510" y="1776414"/>
            <a:chExt cx="1551928" cy="1806250"/>
          </a:xfrm>
        </p:grpSpPr>
        <p:sp>
          <p:nvSpPr>
            <p:cNvPr id="16" name="Google Shape;292;p18">
              <a:extLst>
                <a:ext uri="{FF2B5EF4-FFF2-40B4-BE49-F238E27FC236}">
                  <a16:creationId xmlns:a16="http://schemas.microsoft.com/office/drawing/2014/main" id="{8D5406AF-1C73-4B99-8915-DFA802D684D9}"/>
                </a:ext>
              </a:extLst>
            </p:cNvPr>
            <p:cNvSpPr/>
            <p:nvPr/>
          </p:nvSpPr>
          <p:spPr>
            <a:xfrm>
              <a:off x="6388510" y="1776414"/>
              <a:ext cx="1551928" cy="651409"/>
            </a:xfrm>
            <a:custGeom>
              <a:gdLst>
                <a:gd name="f0" fmla="val w"/>
                <a:gd name="f1" fmla="val h"/>
                <a:gd name="f2" fmla="val 0"/>
                <a:gd name="f3" fmla="val 90032"/>
                <a:gd name="f4" fmla="val 47635"/>
                <a:gd name="f5" fmla="val 44999"/>
                <a:gd name="f6" fmla="val 1"/>
                <a:gd name="f7" fmla="val 43532"/>
                <a:gd name="f8" fmla="val 4103"/>
                <a:gd name="f9" fmla="val 8173"/>
                <a:gd name="f10" fmla="val 85929"/>
                <a:gd name="f11" fmla="val 90031"/>
                <a:gd name="f12" fmla="*/ f0 1 90032"/>
                <a:gd name="f13" fmla="*/ f1 1 476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90032"/>
                <a:gd name="f20" fmla="*/ f17 1 476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90032" h="47635">
                  <a:moveTo>
                    <a:pt x="f5" y="f6"/>
                  </a:moveTo>
                  <a:lnTo>
                    <a:pt x="f2" y="f7"/>
                  </a:lnTo>
                  <a:lnTo>
                    <a:pt x="f8" y="f4"/>
                  </a:lnTo>
                  <a:lnTo>
                    <a:pt x="f5" y="f9"/>
                  </a:lnTo>
                  <a:lnTo>
                    <a:pt x="f10" y="f4"/>
                  </a:lnTo>
                  <a:lnTo>
                    <a:pt x="f11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7" name="Google Shape;293;p18">
              <a:extLst>
                <a:ext uri="{FF2B5EF4-FFF2-40B4-BE49-F238E27FC236}">
                  <a16:creationId xmlns:a16="http://schemas.microsoft.com/office/drawing/2014/main" id="{A7D87424-9855-4A95-B272-65054D2DFE2E}"/>
                </a:ext>
              </a:extLst>
            </p:cNvPr>
            <p:cNvGrpSpPr/>
            <p:nvPr/>
          </p:nvGrpSpPr>
          <p:grpSpPr>
            <a:xfrm>
              <a:off x="6537466" y="1917085"/>
              <a:ext cx="1249719" cy="1001697"/>
              <a:chOff x="6537466" y="1917085"/>
              <a:chExt cx="1249719" cy="1001697"/>
            </a:xfrm>
          </p:grpSpPr>
          <p:sp>
            <p:nvSpPr>
              <p:cNvPr id="18" name="Google Shape;294;p18">
                <a:extLst>
                  <a:ext uri="{FF2B5EF4-FFF2-40B4-BE49-F238E27FC236}">
                    <a16:creationId xmlns:a16="http://schemas.microsoft.com/office/drawing/2014/main" id="{29C77D3D-60A7-4FE2-A966-F34698FD2627}"/>
                  </a:ext>
                </a:extLst>
              </p:cNvPr>
              <p:cNvSpPr/>
              <p:nvPr/>
            </p:nvSpPr>
            <p:spPr>
              <a:xfrm>
                <a:off x="6537466" y="1917085"/>
                <a:ext cx="1249655" cy="476685"/>
              </a:xfrm>
              <a:custGeom>
                <a:avLst>
                  <a:gd name="f8" fmla="val 500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50000"/>
                  <a:gd name="f9" fmla="+- 0 0 -360"/>
                  <a:gd name="f10" fmla="+- 0 0 -270"/>
                  <a:gd name="f11" fmla="+- 0 0 -180"/>
                  <a:gd name="f12" fmla="+- 0 0 -90"/>
                  <a:gd name="f13" fmla="abs f4"/>
                  <a:gd name="f14" fmla="abs f5"/>
                  <a:gd name="f15" fmla="abs f6"/>
                  <a:gd name="f16" fmla="val f7"/>
                  <a:gd name="f17" fmla="val f8"/>
                  <a:gd name="f18" fmla="*/ f9 f1 1"/>
                  <a:gd name="f19" fmla="*/ f10 f1 1"/>
                  <a:gd name="f20" fmla="*/ f11 f1 1"/>
                  <a:gd name="f21" fmla="*/ f12 f1 1"/>
                  <a:gd name="f22" fmla="?: f13 f4 1"/>
                  <a:gd name="f23" fmla="?: f14 f5 1"/>
                  <a:gd name="f24" fmla="?: f15 f6 1"/>
                  <a:gd name="f25" fmla="*/ f18 1 f3"/>
                  <a:gd name="f26" fmla="*/ f19 1 f3"/>
                  <a:gd name="f27" fmla="*/ f20 1 f3"/>
                  <a:gd name="f28" fmla="*/ f21 1 f3"/>
                  <a:gd name="f29" fmla="*/ f22 1 21600"/>
                  <a:gd name="f30" fmla="*/ f23 1 21600"/>
                  <a:gd name="f31" fmla="*/ 21600 f22 1"/>
                  <a:gd name="f32" fmla="*/ 21600 f23 1"/>
                  <a:gd name="f33" fmla="+- f25 0 f2"/>
                  <a:gd name="f34" fmla="+- f26 0 f2"/>
                  <a:gd name="f35" fmla="+- f27 0 f2"/>
                  <a:gd name="f36" fmla="+- f28 0 f2"/>
                  <a:gd name="f37" fmla="min f30 f29"/>
                  <a:gd name="f38" fmla="*/ f31 1 f24"/>
                  <a:gd name="f39" fmla="*/ f32 1 f24"/>
                  <a:gd name="f40" fmla="val f38"/>
                  <a:gd name="f41" fmla="val f39"/>
                  <a:gd name="f42" fmla="*/ f16 f37 1"/>
                  <a:gd name="f43" fmla="+- f41 0 f16"/>
                  <a:gd name="f44" fmla="+- f40 0 f16"/>
                  <a:gd name="f45" fmla="*/ f41 f37 1"/>
                  <a:gd name="f46" fmla="*/ f40 f37 1"/>
                  <a:gd name="f47" fmla="*/ f43 1 2"/>
                  <a:gd name="f48" fmla="*/ f44 1 2"/>
                  <a:gd name="f49" fmla="*/ f44 f17 1"/>
                  <a:gd name="f50" fmla="+- f16 f47 0"/>
                  <a:gd name="f51" fmla="*/ f49 1 200000"/>
                  <a:gd name="f52" fmla="*/ f49 1 100000"/>
                  <a:gd name="f53" fmla="+- f51 f48 0"/>
                  <a:gd name="f54" fmla="*/ f51 f37 1"/>
                  <a:gd name="f55" fmla="*/ f50 f37 1"/>
                  <a:gd name="f56" fmla="*/ f52 f37 1"/>
                  <a:gd name="f57" fmla="*/ f53 f3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42"/>
                  </a:cxn>
                  <a:cxn ang="f34">
                    <a:pos x="f54" y="f55"/>
                  </a:cxn>
                  <a:cxn ang="f35">
                    <a:pos x="f42" y="f45"/>
                  </a:cxn>
                  <a:cxn ang="f35">
                    <a:pos x="f56" y="f45"/>
                  </a:cxn>
                  <a:cxn ang="f35">
                    <a:pos x="f46" y="f45"/>
                  </a:cxn>
                  <a:cxn ang="f36">
                    <a:pos x="f57" y="f55"/>
                  </a:cxn>
                </a:cxnLst>
                <a:rect l="f54" t="f55" r="f57" b="f45"/>
                <a:pathLst>
                  <a:path>
                    <a:moveTo>
                      <a:pt x="f42" y="f45"/>
                    </a:moveTo>
                    <a:lnTo>
                      <a:pt x="f56" y="f42"/>
                    </a:lnTo>
                    <a:lnTo>
                      <a:pt x="f46" y="f45"/>
                    </a:lnTo>
                    <a:close/>
                  </a:path>
                </a:pathLst>
              </a:custGeom>
              <a:solidFill>
                <a:srgbClr val="BE4626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295;p18">
                <a:extLst>
                  <a:ext uri="{FF2B5EF4-FFF2-40B4-BE49-F238E27FC236}">
                    <a16:creationId xmlns:a16="http://schemas.microsoft.com/office/drawing/2014/main" id="{044B34DA-AD32-42CC-84AE-7CD3AE662E47}"/>
                  </a:ext>
                </a:extLst>
              </p:cNvPr>
              <p:cNvSpPr/>
              <p:nvPr/>
            </p:nvSpPr>
            <p:spPr>
              <a:xfrm>
                <a:off x="6537530" y="2387233"/>
                <a:ext cx="1249655" cy="531549"/>
              </a:xfrm>
              <a:prstGeom prst="rect">
                <a:avLst/>
              </a:prstGeom>
              <a:solidFill>
                <a:srgbClr val="BE4626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0" name="Google Shape;296;p18">
              <a:extLst>
                <a:ext uri="{FF2B5EF4-FFF2-40B4-BE49-F238E27FC236}">
                  <a16:creationId xmlns:a16="http://schemas.microsoft.com/office/drawing/2014/main" id="{424E6915-7C3E-48BB-8261-565E9E24D496}"/>
                </a:ext>
              </a:extLst>
            </p:cNvPr>
            <p:cNvGrpSpPr/>
            <p:nvPr/>
          </p:nvGrpSpPr>
          <p:grpSpPr>
            <a:xfrm>
              <a:off x="6888321" y="2237646"/>
              <a:ext cx="543985" cy="520257"/>
              <a:chOff x="6888321" y="2237646"/>
              <a:chExt cx="543985" cy="520257"/>
            </a:xfrm>
          </p:grpSpPr>
          <p:sp>
            <p:nvSpPr>
              <p:cNvPr id="21" name="Google Shape;297;p18">
                <a:extLst>
                  <a:ext uri="{FF2B5EF4-FFF2-40B4-BE49-F238E27FC236}">
                    <a16:creationId xmlns:a16="http://schemas.microsoft.com/office/drawing/2014/main" id="{AD6B1026-8150-4489-9837-D7E128D18DC0}"/>
                  </a:ext>
                </a:extLst>
              </p:cNvPr>
              <p:cNvSpPr/>
              <p:nvPr/>
            </p:nvSpPr>
            <p:spPr>
              <a:xfrm>
                <a:off x="6888321" y="2237646"/>
                <a:ext cx="543985" cy="520257"/>
              </a:xfrm>
              <a:custGeom>
                <a:gdLst>
                  <a:gd name="f0" fmla="val w"/>
                  <a:gd name="f1" fmla="val h"/>
                  <a:gd name="f2" fmla="val 0"/>
                  <a:gd name="f3" fmla="val 20155"/>
                  <a:gd name="f4" fmla="val 19274"/>
                  <a:gd name="f5" fmla="val 12103"/>
                  <a:gd name="f6" fmla="val 1130"/>
                  <a:gd name="f7" fmla="val 13694"/>
                  <a:gd name="f8" fmla="val 15284"/>
                  <a:gd name="f9" fmla="val 1735"/>
                  <a:gd name="f10" fmla="val 16496"/>
                  <a:gd name="f11" fmla="val 2945"/>
                  <a:gd name="f12" fmla="val 18917"/>
                  <a:gd name="f13" fmla="val 5366"/>
                  <a:gd name="f14" fmla="val 9305"/>
                  <a:gd name="f15" fmla="val 11729"/>
                  <a:gd name="f16" fmla="val 15286"/>
                  <a:gd name="f17" fmla="val 12940"/>
                  <a:gd name="f18" fmla="val 13695"/>
                  <a:gd name="f19" fmla="val 13545"/>
                  <a:gd name="f20" fmla="val 12104"/>
                  <a:gd name="f21" fmla="val 10514"/>
                  <a:gd name="f22" fmla="val 8923"/>
                  <a:gd name="f23" fmla="val 7712"/>
                  <a:gd name="f24" fmla="val 5288"/>
                  <a:gd name="f25" fmla="val 5369"/>
                  <a:gd name="f26" fmla="val 10513"/>
                  <a:gd name="f27" fmla="val 4918"/>
                  <a:gd name="f28" fmla="val 13726"/>
                  <a:gd name="f29" fmla="val 5716"/>
                  <a:gd name="f30" fmla="val 14524"/>
                  <a:gd name="f31" fmla="val 15322"/>
                  <a:gd name="f32" fmla="val 4120"/>
                  <a:gd name="f33" fmla="val 12106"/>
                  <a:gd name="f34" fmla="val 1"/>
                  <a:gd name="f35" fmla="val 10226"/>
                  <a:gd name="f36" fmla="val 8345"/>
                  <a:gd name="f37" fmla="val 717"/>
                  <a:gd name="f38" fmla="val 6914"/>
                  <a:gd name="f39" fmla="val 2147"/>
                  <a:gd name="f40" fmla="val 4725"/>
                  <a:gd name="f41" fmla="val 4333"/>
                  <a:gd name="f42" fmla="val 4240"/>
                  <a:gd name="f43" fmla="val 7516"/>
                  <a:gd name="f44" fmla="val 5315"/>
                  <a:gd name="f45" fmla="val 10133"/>
                  <a:gd name="f46" fmla="val 4518"/>
                  <a:gd name="f47" fmla="val 10931"/>
                  <a:gd name="f48" fmla="val 4009"/>
                  <a:gd name="f49" fmla="val 11434"/>
                  <a:gd name="f50" fmla="val 3876"/>
                  <a:gd name="f51" fmla="val 12208"/>
                  <a:gd name="f52" fmla="val 4192"/>
                  <a:gd name="f53" fmla="val 12852"/>
                  <a:gd name="f54" fmla="val 663"/>
                  <a:gd name="f55" fmla="val 16382"/>
                  <a:gd name="f56" fmla="val 17044"/>
                  <a:gd name="f57" fmla="val 18116"/>
                  <a:gd name="f58" fmla="val 18778"/>
                  <a:gd name="f59" fmla="val 994"/>
                  <a:gd name="f60" fmla="val 19108"/>
                  <a:gd name="f61" fmla="val 1428"/>
                  <a:gd name="f62" fmla="val 19273"/>
                  <a:gd name="f63" fmla="val 1862"/>
                  <a:gd name="f64" fmla="val 2295"/>
                  <a:gd name="f65" fmla="val 2729"/>
                  <a:gd name="f66" fmla="val 3060"/>
                  <a:gd name="f67" fmla="val 6586"/>
                  <a:gd name="f68" fmla="val 15249"/>
                  <a:gd name="f69" fmla="val 6820"/>
                  <a:gd name="f70" fmla="val 15363"/>
                  <a:gd name="f71" fmla="val 7071"/>
                  <a:gd name="f72" fmla="val 15418"/>
                  <a:gd name="f73" fmla="val 7320"/>
                  <a:gd name="f74" fmla="val 7757"/>
                  <a:gd name="f75" fmla="val 8188"/>
                  <a:gd name="f76" fmla="val 15247"/>
                  <a:gd name="f77" fmla="val 8510"/>
                  <a:gd name="f78" fmla="val 14921"/>
                  <a:gd name="f79" fmla="val 9308"/>
                  <a:gd name="f80" fmla="val 14126"/>
                  <a:gd name="f81" fmla="val 10192"/>
                  <a:gd name="f82" fmla="val 14489"/>
                  <a:gd name="f83" fmla="val 11145"/>
                  <a:gd name="f84" fmla="val 14675"/>
                  <a:gd name="f85" fmla="val 13962"/>
                  <a:gd name="f86" fmla="val 15843"/>
                  <a:gd name="f87" fmla="val 13979"/>
                  <a:gd name="f88" fmla="val 17294"/>
                  <a:gd name="f89" fmla="val 12527"/>
                  <a:gd name="f90" fmla="val 9666"/>
                  <a:gd name="f91" fmla="val 5008"/>
                  <a:gd name="f92" fmla="val 15864"/>
                  <a:gd name="f93" fmla="val 716"/>
                  <a:gd name="f94" fmla="val 13985"/>
                  <a:gd name="f95" fmla="*/ f0 1 20155"/>
                  <a:gd name="f96" fmla="*/ f1 1 19274"/>
                  <a:gd name="f97" fmla="val f2"/>
                  <a:gd name="f98" fmla="val f3"/>
                  <a:gd name="f99" fmla="val f4"/>
                  <a:gd name="f100" fmla="+- f99 0 f97"/>
                  <a:gd name="f101" fmla="+- f98 0 f97"/>
                  <a:gd name="f102" fmla="*/ f101 1 20155"/>
                  <a:gd name="f103" fmla="*/ f100 1 19274"/>
                  <a:gd name="f104" fmla="*/ f97 1 f102"/>
                  <a:gd name="f105" fmla="*/ f98 1 f102"/>
                  <a:gd name="f106" fmla="*/ f97 1 f103"/>
                  <a:gd name="f107" fmla="*/ f99 1 f103"/>
                  <a:gd name="f108" fmla="*/ f104 f95 1"/>
                  <a:gd name="f109" fmla="*/ f105 f95 1"/>
                  <a:gd name="f110" fmla="*/ f107 f96 1"/>
                  <a:gd name="f111" fmla="*/ f106 f96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8" t="f111" r="f109" b="f110"/>
                <a:pathLst>
                  <a:path w="20155" h="1927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cubicBezTo>
                      <a:pt x="f1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3" y="f15"/>
                    </a:cubicBezTo>
                    <a:cubicBezTo>
                      <a:pt x="f24" y="f14"/>
                      <a:pt x="f24" y="f25"/>
                      <a:pt x="f23" y="f11"/>
                    </a:cubicBezTo>
                    <a:cubicBezTo>
                      <a:pt x="f22" y="f9"/>
                      <a:pt x="f26" y="f6"/>
                      <a:pt x="f5" y="f6"/>
                    </a:cubicBezTo>
                    <a:close/>
                    <a:moveTo>
                      <a:pt x="f27" y="f28"/>
                    </a:moveTo>
                    <a:lnTo>
                      <a:pt x="f29" y="f30"/>
                    </a:lnTo>
                    <a:lnTo>
                      <a:pt x="f27" y="f31"/>
                    </a:lnTo>
                    <a:lnTo>
                      <a:pt x="f32" y="f30"/>
                    </a:lnTo>
                    <a:lnTo>
                      <a:pt x="f27" y="f28"/>
                    </a:lnTo>
                    <a:close/>
                    <a:moveTo>
                      <a:pt x="f33" y="f34"/>
                    </a:moveTo>
                    <a:cubicBezTo>
                      <a:pt x="f35" y="f34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lnTo>
                      <a:pt x="f46" y="f47"/>
                    </a:lnTo>
                    <a:cubicBezTo>
                      <a:pt x="f48" y="f49"/>
                      <a:pt x="f50" y="f51"/>
                      <a:pt x="f52" y="f53"/>
                    </a:cubicBezTo>
                    <a:lnTo>
                      <a:pt x="f54" y="f55"/>
                    </a:lnTo>
                    <a:cubicBezTo>
                      <a:pt x="f34" y="f56"/>
                      <a:pt x="f34" y="f57"/>
                      <a:pt x="f54" y="f58"/>
                    </a:cubicBezTo>
                    <a:cubicBezTo>
                      <a:pt x="f59" y="f60"/>
                      <a:pt x="f61" y="f62"/>
                      <a:pt x="f63" y="f62"/>
                    </a:cubicBezTo>
                    <a:cubicBezTo>
                      <a:pt x="f64" y="f62"/>
                      <a:pt x="f65" y="f60"/>
                      <a:pt x="f66" y="f58"/>
                    </a:cubicBezTo>
                    <a:lnTo>
                      <a:pt x="f67" y="f68"/>
                    </a:lnTo>
                    <a:cubicBezTo>
                      <a:pt x="f69" y="f70"/>
                      <a:pt x="f71" y="f72"/>
                      <a:pt x="f73" y="f72"/>
                    </a:cubicBezTo>
                    <a:cubicBezTo>
                      <a:pt x="f74" y="f72"/>
                      <a:pt x="f75" y="f76"/>
                      <a:pt x="f77" y="f78"/>
                    </a:cubicBezTo>
                    <a:lnTo>
                      <a:pt x="f79" y="f80"/>
                    </a:lnTo>
                    <a:cubicBezTo>
                      <a:pt x="f81" y="f82"/>
                      <a:pt x="f83" y="f84"/>
                      <a:pt x="f20" y="f84"/>
                    </a:cubicBezTo>
                    <a:cubicBezTo>
                      <a:pt x="f85" y="f84"/>
                      <a:pt x="f86" y="f87"/>
                      <a:pt x="f88" y="f89"/>
                    </a:cubicBezTo>
                    <a:cubicBezTo>
                      <a:pt x="f3" y="f90"/>
                      <a:pt x="f3" y="f91"/>
                      <a:pt x="f88" y="f39"/>
                    </a:cubicBezTo>
                    <a:cubicBezTo>
                      <a:pt x="f92" y="f93"/>
                      <a:pt x="f94" y="f34"/>
                      <a:pt x="f33" y="f3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435D74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Google Shape;298;p18">
                <a:extLst>
                  <a:ext uri="{FF2B5EF4-FFF2-40B4-BE49-F238E27FC236}">
                    <a16:creationId xmlns:a16="http://schemas.microsoft.com/office/drawing/2014/main" id="{B1BDF1AC-088D-4C3A-A50A-457DAAD70A00}"/>
                  </a:ext>
                </a:extLst>
              </p:cNvPr>
              <p:cNvSpPr/>
              <p:nvPr/>
            </p:nvSpPr>
            <p:spPr>
              <a:xfrm>
                <a:off x="7077840" y="2298518"/>
                <a:ext cx="274329" cy="274347"/>
              </a:xfrm>
              <a:custGeom>
                <a:gdLst>
                  <a:gd name="f0" fmla="val w"/>
                  <a:gd name="f1" fmla="val h"/>
                  <a:gd name="f2" fmla="val 0"/>
                  <a:gd name="f3" fmla="val 10164"/>
                  <a:gd name="f4" fmla="val 5081"/>
                  <a:gd name="f5" fmla="val 1"/>
                  <a:gd name="f6" fmla="val 2274"/>
                  <a:gd name="f7" fmla="val 7887"/>
                  <a:gd name="f8" fmla="*/ f0 1 10164"/>
                  <a:gd name="f9" fmla="*/ f1 1 10164"/>
                  <a:gd name="f10" fmla="val f2"/>
                  <a:gd name="f11" fmla="val f3"/>
                  <a:gd name="f12" fmla="+- f11 0 f10"/>
                  <a:gd name="f13" fmla="*/ f12 1 10164"/>
                  <a:gd name="f14" fmla="*/ f10 1 f13"/>
                  <a:gd name="f15" fmla="*/ f11 1 f13"/>
                  <a:gd name="f16" fmla="*/ f14 f8 1"/>
                  <a:gd name="f17" fmla="*/ f15 f8 1"/>
                  <a:gd name="f18" fmla="*/ f15 f9 1"/>
                  <a:gd name="f19" fmla="*/ f14 f9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" t="f19" r="f17" b="f18"/>
                <a:pathLst>
                  <a:path w="10164" h="10164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3"/>
                      <a:pt x="f4" y="f3"/>
                    </a:cubicBezTo>
                    <a:cubicBezTo>
                      <a:pt x="f7" y="f3"/>
                      <a:pt x="f3" y="f7"/>
                      <a:pt x="f3" y="f4"/>
                    </a:cubicBezTo>
                    <a:cubicBezTo>
                      <a:pt x="f3" y="f6"/>
                      <a:pt x="f7" y="f5"/>
                      <a:pt x="f4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435D74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3" name="Google Shape;299;p18">
              <a:extLst>
                <a:ext uri="{FF2B5EF4-FFF2-40B4-BE49-F238E27FC236}">
                  <a16:creationId xmlns:a16="http://schemas.microsoft.com/office/drawing/2014/main" id="{E0EBD23B-CA20-44EF-B97B-8AC4BBF54538}"/>
                </a:ext>
              </a:extLst>
            </p:cNvPr>
            <p:cNvSpPr/>
            <p:nvPr/>
          </p:nvSpPr>
          <p:spPr>
            <a:xfrm>
              <a:off x="6537438" y="3449839"/>
              <a:ext cx="1254081" cy="132825"/>
            </a:xfrm>
            <a:custGeom>
              <a:gdLst>
                <a:gd name="f0" fmla="val w"/>
                <a:gd name="f1" fmla="val h"/>
                <a:gd name="f2" fmla="val 0"/>
                <a:gd name="f3" fmla="val 72753"/>
                <a:gd name="f4" fmla="val 9107"/>
                <a:gd name="f5" fmla="val 1"/>
                <a:gd name="f6" fmla="*/ f0 1 72753"/>
                <a:gd name="f7" fmla="*/ f1 1 910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2753"/>
                <a:gd name="f14" fmla="*/ f11 1 910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753" h="9107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300;p18">
              <a:extLst>
                <a:ext uri="{FF2B5EF4-FFF2-40B4-BE49-F238E27FC236}">
                  <a16:creationId xmlns:a16="http://schemas.microsoft.com/office/drawing/2014/main" id="{37B3C7DD-5681-4986-802D-BBF3A5340936}"/>
                </a:ext>
              </a:extLst>
            </p:cNvPr>
            <p:cNvSpPr/>
            <p:nvPr/>
          </p:nvSpPr>
          <p:spPr>
            <a:xfrm>
              <a:off x="6538024" y="3317013"/>
              <a:ext cx="1252929" cy="132844"/>
            </a:xfrm>
            <a:custGeom>
              <a:gdLst>
                <a:gd name="f0" fmla="val w"/>
                <a:gd name="f1" fmla="val h"/>
                <a:gd name="f2" fmla="val 0"/>
                <a:gd name="f3" fmla="val 72686"/>
                <a:gd name="f4" fmla="val 9108"/>
                <a:gd name="f5" fmla="val 1"/>
                <a:gd name="f6" fmla="val 9107"/>
                <a:gd name="f7" fmla="*/ f0 1 72686"/>
                <a:gd name="f8" fmla="*/ f1 1 91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72686"/>
                <a:gd name="f15" fmla="*/ f12 1 91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2686" h="9108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B24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301;p18">
              <a:extLst>
                <a:ext uri="{FF2B5EF4-FFF2-40B4-BE49-F238E27FC236}">
                  <a16:creationId xmlns:a16="http://schemas.microsoft.com/office/drawing/2014/main" id="{922DF1C7-3D24-4A50-A82C-C5D6E492BAAB}"/>
                </a:ext>
              </a:extLst>
            </p:cNvPr>
            <p:cNvSpPr/>
            <p:nvPr/>
          </p:nvSpPr>
          <p:spPr>
            <a:xfrm>
              <a:off x="6538024" y="3184196"/>
              <a:ext cx="1252929" cy="132825"/>
            </a:xfrm>
            <a:custGeom>
              <a:gdLst>
                <a:gd name="f0" fmla="val w"/>
                <a:gd name="f1" fmla="val h"/>
                <a:gd name="f2" fmla="val 0"/>
                <a:gd name="f3" fmla="val 72686"/>
                <a:gd name="f4" fmla="val 9107"/>
                <a:gd name="f5" fmla="*/ f0 1 72686"/>
                <a:gd name="f6" fmla="*/ f1 1 9107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72686"/>
                <a:gd name="f13" fmla="*/ f10 1 9107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86" h="9107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B7B7B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302;p18">
              <a:extLst>
                <a:ext uri="{FF2B5EF4-FFF2-40B4-BE49-F238E27FC236}">
                  <a16:creationId xmlns:a16="http://schemas.microsoft.com/office/drawing/2014/main" id="{EFF40966-C65E-44EC-8184-A85CB24A6F47}"/>
                </a:ext>
              </a:extLst>
            </p:cNvPr>
            <p:cNvSpPr/>
            <p:nvPr/>
          </p:nvSpPr>
          <p:spPr>
            <a:xfrm>
              <a:off x="6538024" y="3051855"/>
              <a:ext cx="1252929" cy="132341"/>
            </a:xfrm>
            <a:custGeom>
              <a:gdLst>
                <a:gd name="f0" fmla="val w"/>
                <a:gd name="f1" fmla="val h"/>
                <a:gd name="f2" fmla="val 0"/>
                <a:gd name="f3" fmla="val 72686"/>
                <a:gd name="f4" fmla="val 9074"/>
                <a:gd name="f5" fmla="val 9073"/>
                <a:gd name="f6" fmla="*/ f0 1 72686"/>
                <a:gd name="f7" fmla="*/ f1 1 907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2686"/>
                <a:gd name="f14" fmla="*/ f11 1 907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686" h="9074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B7B7B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303;p18">
              <a:extLst>
                <a:ext uri="{FF2B5EF4-FFF2-40B4-BE49-F238E27FC236}">
                  <a16:creationId xmlns:a16="http://schemas.microsoft.com/office/drawing/2014/main" id="{67A38B1B-86FB-454C-A9EA-693224D89E88}"/>
                </a:ext>
              </a:extLst>
            </p:cNvPr>
            <p:cNvSpPr/>
            <p:nvPr/>
          </p:nvSpPr>
          <p:spPr>
            <a:xfrm>
              <a:off x="6538024" y="2919020"/>
              <a:ext cx="1252929" cy="132844"/>
            </a:xfrm>
            <a:custGeom>
              <a:gdLst>
                <a:gd name="f0" fmla="val w"/>
                <a:gd name="f1" fmla="val h"/>
                <a:gd name="f2" fmla="val 0"/>
                <a:gd name="f3" fmla="val 72686"/>
                <a:gd name="f4" fmla="val 9108"/>
                <a:gd name="f5" fmla="val 1"/>
                <a:gd name="f6" fmla="val 9107"/>
                <a:gd name="f7" fmla="*/ f0 1 72686"/>
                <a:gd name="f8" fmla="*/ f1 1 91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72686"/>
                <a:gd name="f15" fmla="*/ f12 1 91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2686" h="9108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B7B7B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8" name="Google Shape;304;p18">
            <a:extLst>
              <a:ext uri="{FF2B5EF4-FFF2-40B4-BE49-F238E27FC236}">
                <a16:creationId xmlns:a16="http://schemas.microsoft.com/office/drawing/2014/main" id="{BC6AF4AD-BD8F-445B-8583-8232083B12BD}"/>
              </a:ext>
            </a:extLst>
          </p:cNvPr>
          <p:cNvSpPr txBox="1"/>
          <p:nvPr/>
        </p:nvSpPr>
        <p:spPr>
          <a:xfrm>
            <a:off x="3678366" y="3677634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</a:t>
            </a:r>
          </a:p>
        </p:txBody>
      </p:sp>
      <p:sp>
        <p:nvSpPr>
          <p:cNvPr id="29" name="Google Shape;305;p18">
            <a:extLst>
              <a:ext uri="{FF2B5EF4-FFF2-40B4-BE49-F238E27FC236}">
                <a16:creationId xmlns:a16="http://schemas.microsoft.com/office/drawing/2014/main" id="{6948E51D-DC1C-4B20-BA12-F5753321D721}"/>
              </a:ext>
            </a:extLst>
          </p:cNvPr>
          <p:cNvSpPr txBox="1"/>
          <p:nvPr/>
        </p:nvSpPr>
        <p:spPr>
          <a:xfrm>
            <a:off x="1086846" y="3672861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30" name="Google Shape;306;p18">
            <a:extLst>
              <a:ext uri="{FF2B5EF4-FFF2-40B4-BE49-F238E27FC236}">
                <a16:creationId xmlns:a16="http://schemas.microsoft.com/office/drawing/2014/main" id="{51778B18-35C5-4D7A-B9A5-826D813DC491}"/>
              </a:ext>
            </a:extLst>
          </p:cNvPr>
          <p:cNvSpPr txBox="1"/>
          <p:nvPr/>
        </p:nvSpPr>
        <p:spPr>
          <a:xfrm>
            <a:off x="634749" y="4032686"/>
            <a:ext cx="2693401" cy="538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actually a cold place. It’s full of iron oxide dust</a:t>
            </a:r>
          </a:p>
        </p:txBody>
      </p:sp>
      <p:sp>
        <p:nvSpPr>
          <p:cNvPr id="31" name="Google Shape;307;p18">
            <a:extLst>
              <a:ext uri="{FF2B5EF4-FFF2-40B4-BE49-F238E27FC236}">
                <a16:creationId xmlns:a16="http://schemas.microsoft.com/office/drawing/2014/main" id="{D75BDDBA-85E7-4697-8804-C91F928919C5}"/>
              </a:ext>
            </a:extLst>
          </p:cNvPr>
          <p:cNvSpPr txBox="1"/>
          <p:nvPr/>
        </p:nvSpPr>
        <p:spPr>
          <a:xfrm>
            <a:off x="3226268" y="4033775"/>
            <a:ext cx="2693401" cy="538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a gas giant and the biggest planet in the Solar System</a:t>
            </a:r>
          </a:p>
        </p:txBody>
      </p:sp>
      <p:sp>
        <p:nvSpPr>
          <p:cNvPr id="32" name="Google Shape;308;p18">
            <a:extLst>
              <a:ext uri="{FF2B5EF4-FFF2-40B4-BE49-F238E27FC236}">
                <a16:creationId xmlns:a16="http://schemas.microsoft.com/office/drawing/2014/main" id="{C6103D86-0644-47A1-BF07-5C69A6B8C7B1}"/>
              </a:ext>
            </a:extLst>
          </p:cNvPr>
          <p:cNvSpPr txBox="1"/>
          <p:nvPr/>
        </p:nvSpPr>
        <p:spPr>
          <a:xfrm>
            <a:off x="6269867" y="3674196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</p:txBody>
      </p:sp>
      <p:sp>
        <p:nvSpPr>
          <p:cNvPr id="33" name="Google Shape;309;p18">
            <a:extLst>
              <a:ext uri="{FF2B5EF4-FFF2-40B4-BE49-F238E27FC236}">
                <a16:creationId xmlns:a16="http://schemas.microsoft.com/office/drawing/2014/main" id="{5AD64031-F23C-45EA-ADF1-EE63FF960ADB}"/>
              </a:ext>
            </a:extLst>
          </p:cNvPr>
          <p:cNvSpPr txBox="1"/>
          <p:nvPr/>
        </p:nvSpPr>
        <p:spPr>
          <a:xfrm>
            <a:off x="5817778" y="4033482"/>
            <a:ext cx="2693401" cy="538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a gas giant, composed mostly of hydrogen and helium</a:t>
            </a:r>
          </a:p>
        </p:txBody>
      </p:sp>
      <p:grpSp>
        <p:nvGrpSpPr>
          <p:cNvPr id="34" name="Google Shape;310;p18">
            <a:extLst>
              <a:ext uri="{FF2B5EF4-FFF2-40B4-BE49-F238E27FC236}">
                <a16:creationId xmlns:a16="http://schemas.microsoft.com/office/drawing/2014/main" id="{69A394D8-25D9-46FC-B89A-77F3D62864F0}"/>
              </a:ext>
            </a:extLst>
          </p:cNvPr>
          <p:cNvGrpSpPr/>
          <p:nvPr/>
        </p:nvGrpSpPr>
        <p:grpSpPr>
          <a:xfrm>
            <a:off x="3797009" y="1776414"/>
            <a:ext cx="1551928" cy="1806250"/>
            <a:chOff x="3797009" y="1776414"/>
            <a:chExt cx="1551928" cy="1806250"/>
          </a:xfrm>
        </p:grpSpPr>
        <p:sp>
          <p:nvSpPr>
            <p:cNvPr id="35" name="Google Shape;311;p18">
              <a:extLst>
                <a:ext uri="{FF2B5EF4-FFF2-40B4-BE49-F238E27FC236}">
                  <a16:creationId xmlns:a16="http://schemas.microsoft.com/office/drawing/2014/main" id="{36BC47D7-4A97-4A67-9253-5CE16AB98E94}"/>
                </a:ext>
              </a:extLst>
            </p:cNvPr>
            <p:cNvSpPr/>
            <p:nvPr/>
          </p:nvSpPr>
          <p:spPr>
            <a:xfrm>
              <a:off x="3797009" y="1776414"/>
              <a:ext cx="1551928" cy="651409"/>
            </a:xfrm>
            <a:custGeom>
              <a:gdLst>
                <a:gd name="f0" fmla="val w"/>
                <a:gd name="f1" fmla="val h"/>
                <a:gd name="f2" fmla="val 0"/>
                <a:gd name="f3" fmla="val 90032"/>
                <a:gd name="f4" fmla="val 47635"/>
                <a:gd name="f5" fmla="val 44999"/>
                <a:gd name="f6" fmla="val 1"/>
                <a:gd name="f7" fmla="val 43532"/>
                <a:gd name="f8" fmla="val 4103"/>
                <a:gd name="f9" fmla="val 8173"/>
                <a:gd name="f10" fmla="val 85928"/>
                <a:gd name="f11" fmla="val 90031"/>
                <a:gd name="f12" fmla="*/ f0 1 90032"/>
                <a:gd name="f13" fmla="*/ f1 1 476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90032"/>
                <a:gd name="f20" fmla="*/ f17 1 476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90032" h="47635">
                  <a:moveTo>
                    <a:pt x="f5" y="f6"/>
                  </a:moveTo>
                  <a:lnTo>
                    <a:pt x="f2" y="f7"/>
                  </a:lnTo>
                  <a:lnTo>
                    <a:pt x="f8" y="f4"/>
                  </a:lnTo>
                  <a:lnTo>
                    <a:pt x="f5" y="f9"/>
                  </a:lnTo>
                  <a:lnTo>
                    <a:pt x="f10" y="f4"/>
                  </a:lnTo>
                  <a:lnTo>
                    <a:pt x="f11" y="f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36" name="Google Shape;312;p18">
              <a:extLst>
                <a:ext uri="{FF2B5EF4-FFF2-40B4-BE49-F238E27FC236}">
                  <a16:creationId xmlns:a16="http://schemas.microsoft.com/office/drawing/2014/main" id="{627C1342-9668-40CB-AA78-012AA8EFB2DB}"/>
                </a:ext>
              </a:extLst>
            </p:cNvPr>
            <p:cNvGrpSpPr/>
            <p:nvPr/>
          </p:nvGrpSpPr>
          <p:grpSpPr>
            <a:xfrm>
              <a:off x="3948242" y="1917085"/>
              <a:ext cx="1249719" cy="1001697"/>
              <a:chOff x="3948242" y="1917085"/>
              <a:chExt cx="1249719" cy="1001697"/>
            </a:xfrm>
          </p:grpSpPr>
          <p:sp>
            <p:nvSpPr>
              <p:cNvPr id="37" name="Google Shape;313;p18">
                <a:extLst>
                  <a:ext uri="{FF2B5EF4-FFF2-40B4-BE49-F238E27FC236}">
                    <a16:creationId xmlns:a16="http://schemas.microsoft.com/office/drawing/2014/main" id="{72A49764-AFF2-4C51-B81E-7555A90886D8}"/>
                  </a:ext>
                </a:extLst>
              </p:cNvPr>
              <p:cNvSpPr/>
              <p:nvPr/>
            </p:nvSpPr>
            <p:spPr>
              <a:xfrm>
                <a:off x="3948242" y="1917085"/>
                <a:ext cx="1249655" cy="476685"/>
              </a:xfrm>
              <a:custGeom>
                <a:avLst>
                  <a:gd name="f8" fmla="val 500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50000"/>
                  <a:gd name="f9" fmla="+- 0 0 -360"/>
                  <a:gd name="f10" fmla="+- 0 0 -270"/>
                  <a:gd name="f11" fmla="+- 0 0 -180"/>
                  <a:gd name="f12" fmla="+- 0 0 -90"/>
                  <a:gd name="f13" fmla="abs f4"/>
                  <a:gd name="f14" fmla="abs f5"/>
                  <a:gd name="f15" fmla="abs f6"/>
                  <a:gd name="f16" fmla="val f7"/>
                  <a:gd name="f17" fmla="val f8"/>
                  <a:gd name="f18" fmla="*/ f9 f1 1"/>
                  <a:gd name="f19" fmla="*/ f10 f1 1"/>
                  <a:gd name="f20" fmla="*/ f11 f1 1"/>
                  <a:gd name="f21" fmla="*/ f12 f1 1"/>
                  <a:gd name="f22" fmla="?: f13 f4 1"/>
                  <a:gd name="f23" fmla="?: f14 f5 1"/>
                  <a:gd name="f24" fmla="?: f15 f6 1"/>
                  <a:gd name="f25" fmla="*/ f18 1 f3"/>
                  <a:gd name="f26" fmla="*/ f19 1 f3"/>
                  <a:gd name="f27" fmla="*/ f20 1 f3"/>
                  <a:gd name="f28" fmla="*/ f21 1 f3"/>
                  <a:gd name="f29" fmla="*/ f22 1 21600"/>
                  <a:gd name="f30" fmla="*/ f23 1 21600"/>
                  <a:gd name="f31" fmla="*/ 21600 f22 1"/>
                  <a:gd name="f32" fmla="*/ 21600 f23 1"/>
                  <a:gd name="f33" fmla="+- f25 0 f2"/>
                  <a:gd name="f34" fmla="+- f26 0 f2"/>
                  <a:gd name="f35" fmla="+- f27 0 f2"/>
                  <a:gd name="f36" fmla="+- f28 0 f2"/>
                  <a:gd name="f37" fmla="min f30 f29"/>
                  <a:gd name="f38" fmla="*/ f31 1 f24"/>
                  <a:gd name="f39" fmla="*/ f32 1 f24"/>
                  <a:gd name="f40" fmla="val f38"/>
                  <a:gd name="f41" fmla="val f39"/>
                  <a:gd name="f42" fmla="*/ f16 f37 1"/>
                  <a:gd name="f43" fmla="+- f41 0 f16"/>
                  <a:gd name="f44" fmla="+- f40 0 f16"/>
                  <a:gd name="f45" fmla="*/ f41 f37 1"/>
                  <a:gd name="f46" fmla="*/ f40 f37 1"/>
                  <a:gd name="f47" fmla="*/ f43 1 2"/>
                  <a:gd name="f48" fmla="*/ f44 1 2"/>
                  <a:gd name="f49" fmla="*/ f44 f17 1"/>
                  <a:gd name="f50" fmla="+- f16 f47 0"/>
                  <a:gd name="f51" fmla="*/ f49 1 200000"/>
                  <a:gd name="f52" fmla="*/ f49 1 100000"/>
                  <a:gd name="f53" fmla="+- f51 f48 0"/>
                  <a:gd name="f54" fmla="*/ f51 f37 1"/>
                  <a:gd name="f55" fmla="*/ f50 f37 1"/>
                  <a:gd name="f56" fmla="*/ f52 f37 1"/>
                  <a:gd name="f57" fmla="*/ f53 f37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42"/>
                  </a:cxn>
                  <a:cxn ang="f34">
                    <a:pos x="f54" y="f55"/>
                  </a:cxn>
                  <a:cxn ang="f35">
                    <a:pos x="f42" y="f45"/>
                  </a:cxn>
                  <a:cxn ang="f35">
                    <a:pos x="f56" y="f45"/>
                  </a:cxn>
                  <a:cxn ang="f35">
                    <a:pos x="f46" y="f45"/>
                  </a:cxn>
                  <a:cxn ang="f36">
                    <a:pos x="f57" y="f55"/>
                  </a:cxn>
                </a:cxnLst>
                <a:rect l="f54" t="f55" r="f57" b="f45"/>
                <a:pathLst>
                  <a:path>
                    <a:moveTo>
                      <a:pt x="f42" y="f45"/>
                    </a:moveTo>
                    <a:lnTo>
                      <a:pt x="f56" y="f42"/>
                    </a:lnTo>
                    <a:lnTo>
                      <a:pt x="f46" y="f45"/>
                    </a:lnTo>
                    <a:close/>
                  </a:path>
                </a:pathLst>
              </a:custGeom>
              <a:solidFill>
                <a:srgbClr val="BE4626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8" name="Google Shape;314;p18">
                <a:extLst>
                  <a:ext uri="{FF2B5EF4-FFF2-40B4-BE49-F238E27FC236}">
                    <a16:creationId xmlns:a16="http://schemas.microsoft.com/office/drawing/2014/main" id="{2C1CE76A-1AB7-4106-8C2B-41C0FA3DFDD7}"/>
                  </a:ext>
                </a:extLst>
              </p:cNvPr>
              <p:cNvSpPr/>
              <p:nvPr/>
            </p:nvSpPr>
            <p:spPr>
              <a:xfrm>
                <a:off x="3948306" y="2387233"/>
                <a:ext cx="1249655" cy="531549"/>
              </a:xfrm>
              <a:prstGeom prst="rect">
                <a:avLst/>
              </a:prstGeom>
              <a:solidFill>
                <a:srgbClr val="BE4626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39" name="Google Shape;315;p18">
              <a:extLst>
                <a:ext uri="{FF2B5EF4-FFF2-40B4-BE49-F238E27FC236}">
                  <a16:creationId xmlns:a16="http://schemas.microsoft.com/office/drawing/2014/main" id="{E0094FE5-29B4-46D5-B1E0-0E9C9915B50D}"/>
                </a:ext>
              </a:extLst>
            </p:cNvPr>
            <p:cNvSpPr/>
            <p:nvPr/>
          </p:nvSpPr>
          <p:spPr>
            <a:xfrm>
              <a:off x="3945937" y="3449839"/>
              <a:ext cx="1254081" cy="132825"/>
            </a:xfrm>
            <a:custGeom>
              <a:gdLst>
                <a:gd name="f0" fmla="val w"/>
                <a:gd name="f1" fmla="val h"/>
                <a:gd name="f2" fmla="val 0"/>
                <a:gd name="f3" fmla="val 72753"/>
                <a:gd name="f4" fmla="val 9107"/>
                <a:gd name="f5" fmla="val 1"/>
                <a:gd name="f6" fmla="*/ f0 1 72753"/>
                <a:gd name="f7" fmla="*/ f1 1 910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2753"/>
                <a:gd name="f14" fmla="*/ f11 1 910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753" h="9107">
                  <a:moveTo>
                    <a:pt x="f5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316;p18">
              <a:extLst>
                <a:ext uri="{FF2B5EF4-FFF2-40B4-BE49-F238E27FC236}">
                  <a16:creationId xmlns:a16="http://schemas.microsoft.com/office/drawing/2014/main" id="{3D3ECF38-E465-4083-BA06-59BBCF029B35}"/>
                </a:ext>
              </a:extLst>
            </p:cNvPr>
            <p:cNvSpPr/>
            <p:nvPr/>
          </p:nvSpPr>
          <p:spPr>
            <a:xfrm>
              <a:off x="3946532" y="3317013"/>
              <a:ext cx="1252929" cy="132844"/>
            </a:xfrm>
            <a:custGeom>
              <a:gdLst>
                <a:gd name="f0" fmla="val w"/>
                <a:gd name="f1" fmla="val h"/>
                <a:gd name="f2" fmla="val 0"/>
                <a:gd name="f3" fmla="val 72686"/>
                <a:gd name="f4" fmla="val 9108"/>
                <a:gd name="f5" fmla="val 1"/>
                <a:gd name="f6" fmla="val 9107"/>
                <a:gd name="f7" fmla="*/ f0 1 72686"/>
                <a:gd name="f8" fmla="*/ f1 1 91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72686"/>
                <a:gd name="f15" fmla="*/ f12 1 91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2686" h="9108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EB24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317;p18">
              <a:extLst>
                <a:ext uri="{FF2B5EF4-FFF2-40B4-BE49-F238E27FC236}">
                  <a16:creationId xmlns:a16="http://schemas.microsoft.com/office/drawing/2014/main" id="{4AE65F0D-9661-4007-B3DB-FDCF14874342}"/>
                </a:ext>
              </a:extLst>
            </p:cNvPr>
            <p:cNvSpPr/>
            <p:nvPr/>
          </p:nvSpPr>
          <p:spPr>
            <a:xfrm>
              <a:off x="3946532" y="3184196"/>
              <a:ext cx="1252929" cy="132825"/>
            </a:xfrm>
            <a:custGeom>
              <a:gdLst>
                <a:gd name="f0" fmla="val w"/>
                <a:gd name="f1" fmla="val h"/>
                <a:gd name="f2" fmla="val 0"/>
                <a:gd name="f3" fmla="val 72686"/>
                <a:gd name="f4" fmla="val 9107"/>
                <a:gd name="f5" fmla="*/ f0 1 72686"/>
                <a:gd name="f6" fmla="*/ f1 1 9107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72686"/>
                <a:gd name="f13" fmla="*/ f10 1 9107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86" h="9107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318;p18">
              <a:extLst>
                <a:ext uri="{FF2B5EF4-FFF2-40B4-BE49-F238E27FC236}">
                  <a16:creationId xmlns:a16="http://schemas.microsoft.com/office/drawing/2014/main" id="{2116BEC7-963F-47B7-97BA-08EDCEE1CDC8}"/>
                </a:ext>
              </a:extLst>
            </p:cNvPr>
            <p:cNvSpPr/>
            <p:nvPr/>
          </p:nvSpPr>
          <p:spPr>
            <a:xfrm>
              <a:off x="3946532" y="3051855"/>
              <a:ext cx="1252929" cy="132341"/>
            </a:xfrm>
            <a:custGeom>
              <a:gdLst>
                <a:gd name="f0" fmla="val w"/>
                <a:gd name="f1" fmla="val h"/>
                <a:gd name="f2" fmla="val 0"/>
                <a:gd name="f3" fmla="val 72686"/>
                <a:gd name="f4" fmla="val 9074"/>
                <a:gd name="f5" fmla="val 9073"/>
                <a:gd name="f6" fmla="*/ f0 1 72686"/>
                <a:gd name="f7" fmla="*/ f1 1 907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2686"/>
                <a:gd name="f14" fmla="*/ f11 1 907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2686" h="9074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EEB24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319;p18">
              <a:extLst>
                <a:ext uri="{FF2B5EF4-FFF2-40B4-BE49-F238E27FC236}">
                  <a16:creationId xmlns:a16="http://schemas.microsoft.com/office/drawing/2014/main" id="{12145B79-71AE-4F2D-B4DD-F2C7E3F22D8E}"/>
                </a:ext>
              </a:extLst>
            </p:cNvPr>
            <p:cNvSpPr/>
            <p:nvPr/>
          </p:nvSpPr>
          <p:spPr>
            <a:xfrm>
              <a:off x="3946532" y="2919020"/>
              <a:ext cx="1252929" cy="132844"/>
            </a:xfrm>
            <a:custGeom>
              <a:gdLst>
                <a:gd name="f0" fmla="val w"/>
                <a:gd name="f1" fmla="val h"/>
                <a:gd name="f2" fmla="val 0"/>
                <a:gd name="f3" fmla="val 72686"/>
                <a:gd name="f4" fmla="val 9108"/>
                <a:gd name="f5" fmla="val 1"/>
                <a:gd name="f6" fmla="val 9107"/>
                <a:gd name="f7" fmla="*/ f0 1 72686"/>
                <a:gd name="f8" fmla="*/ f1 1 9108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72686"/>
                <a:gd name="f15" fmla="*/ f12 1 9108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2686" h="9108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EB7B7B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320;p18">
              <a:extLst>
                <a:ext uri="{FF2B5EF4-FFF2-40B4-BE49-F238E27FC236}">
                  <a16:creationId xmlns:a16="http://schemas.microsoft.com/office/drawing/2014/main" id="{47D3707F-D3B7-4CD0-87BF-10EA667A4406}"/>
                </a:ext>
              </a:extLst>
            </p:cNvPr>
            <p:cNvSpPr/>
            <p:nvPr/>
          </p:nvSpPr>
          <p:spPr>
            <a:xfrm rot="10799991">
              <a:off x="4295631" y="2246680"/>
              <a:ext cx="552590" cy="486387"/>
            </a:xfrm>
            <a:custGeom>
              <a:gdLst>
                <a:gd name="f0" fmla="val w"/>
                <a:gd name="f1" fmla="val h"/>
                <a:gd name="f2" fmla="val 0"/>
                <a:gd name="f3" fmla="val 17046"/>
                <a:gd name="f4" fmla="val 15004"/>
                <a:gd name="f5" fmla="val 3703"/>
                <a:gd name="f6" fmla="val 1"/>
                <a:gd name="f7" fmla="val 3469"/>
                <a:gd name="f8" fmla="val 3303"/>
                <a:gd name="f9" fmla="val 168"/>
                <a:gd name="f10" fmla="val 401"/>
                <a:gd name="f11" fmla="val 5471"/>
                <a:gd name="f12" fmla="val 5705"/>
                <a:gd name="f13" fmla="val 3436"/>
                <a:gd name="f14" fmla="val 6005"/>
                <a:gd name="f15" fmla="val 3603"/>
                <a:gd name="f16" fmla="val 6139"/>
                <a:gd name="f17" fmla="val 8239"/>
                <a:gd name="f18" fmla="val 10809"/>
                <a:gd name="f19" fmla="val 8323"/>
                <a:gd name="f20" fmla="val 10892"/>
                <a:gd name="f21" fmla="val 8423"/>
                <a:gd name="f22" fmla="val 10934"/>
                <a:gd name="f23" fmla="val 8523"/>
                <a:gd name="f24" fmla="val 8623"/>
                <a:gd name="f25" fmla="val 8723"/>
                <a:gd name="f26" fmla="val 8806"/>
                <a:gd name="f27" fmla="val 13276"/>
                <a:gd name="f28" fmla="val 6339"/>
                <a:gd name="f29" fmla="val 13443"/>
                <a:gd name="f30" fmla="val 6172"/>
                <a:gd name="f31" fmla="val 13577"/>
                <a:gd name="f32" fmla="val 5872"/>
                <a:gd name="f33" fmla="val 5638"/>
                <a:gd name="f34" fmla="val 13376"/>
                <a:gd name="f35" fmla="val 13176"/>
                <a:gd name="f36" fmla="val 10674"/>
                <a:gd name="f37" fmla="val 10474"/>
                <a:gd name="f38" fmla="val 10274"/>
                <a:gd name="f39" fmla="val 4037"/>
                <a:gd name="f40" fmla="val 4237"/>
                <a:gd name="f41" fmla="val 10107"/>
                <a:gd name="f42" fmla="val 4437"/>
                <a:gd name="f43" fmla="val 9874"/>
                <a:gd name="f44" fmla="val 7172"/>
                <a:gd name="f45" fmla="val 6938"/>
                <a:gd name="f46" fmla="val 6772"/>
                <a:gd name="f47" fmla="val 6572"/>
                <a:gd name="f48" fmla="val 6371"/>
                <a:gd name="f49" fmla="val 1305"/>
                <a:gd name="f50" fmla="val 5246"/>
                <a:gd name="f51" fmla="val 1201"/>
                <a:gd name="f52" fmla="val 1101"/>
                <a:gd name="f53" fmla="val 5288"/>
                <a:gd name="f54" fmla="val 1034"/>
                <a:gd name="f55" fmla="val 5371"/>
                <a:gd name="f56" fmla="val 167"/>
                <a:gd name="f57" fmla="val 6239"/>
                <a:gd name="f58" fmla="val 6405"/>
                <a:gd name="f59" fmla="val 6639"/>
                <a:gd name="f60" fmla="val 6806"/>
                <a:gd name="f61" fmla="val 14878"/>
                <a:gd name="f62" fmla="val 8306"/>
                <a:gd name="f63" fmla="val 14962"/>
                <a:gd name="f64" fmla="val 8406"/>
                <a:gd name="f65" fmla="val 15003"/>
                <a:gd name="f66" fmla="val 8510"/>
                <a:gd name="f67" fmla="val 8615"/>
                <a:gd name="f68" fmla="val 11308"/>
                <a:gd name="f69" fmla="val 12376"/>
                <a:gd name="f70" fmla="val 13811"/>
                <a:gd name="f71" fmla="val 14044"/>
                <a:gd name="f72" fmla="val 11475"/>
                <a:gd name="f73" fmla="val 14211"/>
                <a:gd name="f74" fmla="val 11709"/>
                <a:gd name="f75" fmla="val 10141"/>
                <a:gd name="f76" fmla="val 16879"/>
                <a:gd name="f77" fmla="val 16012"/>
                <a:gd name="f78" fmla="val 15928"/>
                <a:gd name="f79" fmla="val 15820"/>
                <a:gd name="f80" fmla="val 15716"/>
                <a:gd name="f81" fmla="val 15611"/>
                <a:gd name="f82" fmla="val 15511"/>
                <a:gd name="f83" fmla="val 15445"/>
                <a:gd name="f84" fmla="val 12009"/>
                <a:gd name="f85" fmla="val 12093"/>
                <a:gd name="f86" fmla="val 12135"/>
                <a:gd name="f87" fmla="val 1601"/>
                <a:gd name="f88" fmla="val 1518"/>
                <a:gd name="f89" fmla="val 1410"/>
                <a:gd name="f90" fmla="*/ f0 1 17046"/>
                <a:gd name="f91" fmla="*/ f1 1 15004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7046"/>
                <a:gd name="f98" fmla="*/ f95 1 15004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7046" h="1500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1" y="f33"/>
                  </a:cubicBezTo>
                  <a:lnTo>
                    <a:pt x="f31" y="f10"/>
                  </a:lnTo>
                  <a:cubicBezTo>
                    <a:pt x="f31" y="f9"/>
                    <a:pt x="f34" y="f6"/>
                    <a:pt x="f35" y="f6"/>
                  </a:cubicBezTo>
                  <a:lnTo>
                    <a:pt x="f36" y="f6"/>
                  </a:lnTo>
                  <a:cubicBezTo>
                    <a:pt x="f37" y="f6"/>
                    <a:pt x="f38" y="f9"/>
                    <a:pt x="f38" y="f10"/>
                  </a:cubicBezTo>
                  <a:lnTo>
                    <a:pt x="f38" y="f39"/>
                  </a:lnTo>
                  <a:cubicBezTo>
                    <a:pt x="f38" y="f40"/>
                    <a:pt x="f41" y="f42"/>
                    <a:pt x="f43" y="f42"/>
                  </a:cubicBezTo>
                  <a:lnTo>
                    <a:pt x="f44" y="f42"/>
                  </a:lnTo>
                  <a:cubicBezTo>
                    <a:pt x="f45" y="f42"/>
                    <a:pt x="f46" y="f40"/>
                    <a:pt x="f46" y="f39"/>
                  </a:cubicBezTo>
                  <a:lnTo>
                    <a:pt x="f46" y="f10"/>
                  </a:lnTo>
                  <a:cubicBezTo>
                    <a:pt x="f46" y="f9"/>
                    <a:pt x="f47" y="f6"/>
                    <a:pt x="f48" y="f6"/>
                  </a:cubicBezTo>
                  <a:close/>
                  <a:moveTo>
                    <a:pt x="f49" y="f50"/>
                  </a:moveTo>
                  <a:cubicBezTo>
                    <a:pt x="f51" y="f50"/>
                    <a:pt x="f52" y="f53"/>
                    <a:pt x="f54" y="f55"/>
                  </a:cubicBezTo>
                  <a:lnTo>
                    <a:pt x="f56" y="f57"/>
                  </a:lnTo>
                  <a:cubicBezTo>
                    <a:pt x="f2" y="f58"/>
                    <a:pt x="f2" y="f59"/>
                    <a:pt x="f56" y="f60"/>
                  </a:cubicBezTo>
                  <a:lnTo>
                    <a:pt x="f17" y="f61"/>
                  </a:lnTo>
                  <a:cubicBezTo>
                    <a:pt x="f62" y="f63"/>
                    <a:pt x="f64" y="f65"/>
                    <a:pt x="f66" y="f65"/>
                  </a:cubicBezTo>
                  <a:cubicBezTo>
                    <a:pt x="f67" y="f65"/>
                    <a:pt x="f25" y="f63"/>
                    <a:pt x="f26" y="f61"/>
                  </a:cubicBezTo>
                  <a:lnTo>
                    <a:pt x="f68" y="f69"/>
                  </a:lnTo>
                  <a:lnTo>
                    <a:pt x="f68" y="f70"/>
                  </a:lnTo>
                  <a:cubicBezTo>
                    <a:pt x="f68" y="f71"/>
                    <a:pt x="f72" y="f73"/>
                    <a:pt x="f74" y="f73"/>
                  </a:cubicBezTo>
                  <a:lnTo>
                    <a:pt x="f35" y="f73"/>
                  </a:lnTo>
                  <a:cubicBezTo>
                    <a:pt x="f34" y="f73"/>
                    <a:pt x="f31" y="f71"/>
                    <a:pt x="f31" y="f70"/>
                  </a:cubicBezTo>
                  <a:lnTo>
                    <a:pt x="f31" y="f75"/>
                  </a:lnTo>
                  <a:lnTo>
                    <a:pt x="f76" y="f60"/>
                  </a:lnTo>
                  <a:cubicBezTo>
                    <a:pt x="f3" y="f59"/>
                    <a:pt x="f3" y="f58"/>
                    <a:pt x="f76" y="f57"/>
                  </a:cubicBezTo>
                  <a:lnTo>
                    <a:pt x="f77" y="f55"/>
                  </a:lnTo>
                  <a:cubicBezTo>
                    <a:pt x="f78" y="f53"/>
                    <a:pt x="f79" y="f50"/>
                    <a:pt x="f80" y="f50"/>
                  </a:cubicBezTo>
                  <a:cubicBezTo>
                    <a:pt x="f81" y="f50"/>
                    <a:pt x="f82" y="f53"/>
                    <a:pt x="f83" y="f55"/>
                  </a:cubicBezTo>
                  <a:lnTo>
                    <a:pt x="f26" y="f84"/>
                  </a:lnTo>
                  <a:cubicBezTo>
                    <a:pt x="f25" y="f85"/>
                    <a:pt x="f67" y="f86"/>
                    <a:pt x="f66" y="f86"/>
                  </a:cubicBezTo>
                  <a:cubicBezTo>
                    <a:pt x="f64" y="f86"/>
                    <a:pt x="f62" y="f85"/>
                    <a:pt x="f17" y="f84"/>
                  </a:cubicBezTo>
                  <a:lnTo>
                    <a:pt x="f87" y="f55"/>
                  </a:lnTo>
                  <a:cubicBezTo>
                    <a:pt x="f88" y="f53"/>
                    <a:pt x="f89" y="f50"/>
                    <a:pt x="f49" y="f5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oogle Shape;2377;p45">
            <a:extLst>
              <a:ext uri="{FF2B5EF4-FFF2-40B4-BE49-F238E27FC236}">
                <a16:creationId xmlns:a16="http://schemas.microsoft.com/office/drawing/2014/main" id="{F2CD7267-1D3E-463D-9E4D-B5B489C15CF9}"/>
              </a:ext>
            </a:extLst>
          </p:cNvPr>
          <p:cNvGrpSpPr/>
          <p:nvPr/>
        </p:nvGrpSpPr>
        <p:grpSpPr>
          <a:xfrm>
            <a:off x="3073481" y="2273042"/>
            <a:ext cx="3035441" cy="1745343"/>
            <a:chOff x="3073481" y="2273042"/>
            <a:chExt cx="3035441" cy="1745343"/>
          </a:xfrm>
        </p:grpSpPr>
        <p:sp>
          <p:nvSpPr>
            <p:cNvPr id="3" name="Google Shape;2378;p45">
              <a:extLst>
                <a:ext uri="{FF2B5EF4-FFF2-40B4-BE49-F238E27FC236}">
                  <a16:creationId xmlns:a16="http://schemas.microsoft.com/office/drawing/2014/main" id="{AC49851B-43B7-4A3B-BFD0-294036D23D19}"/>
                </a:ext>
              </a:extLst>
            </p:cNvPr>
            <p:cNvSpPr/>
            <p:nvPr/>
          </p:nvSpPr>
          <p:spPr>
            <a:xfrm>
              <a:off x="3073481" y="2273042"/>
              <a:ext cx="996174" cy="10936"/>
            </a:xfrm>
            <a:custGeom>
              <a:gdLst>
                <a:gd name="f0" fmla="val w"/>
                <a:gd name="f1" fmla="val h"/>
                <a:gd name="f2" fmla="val 0"/>
                <a:gd name="f3" fmla="val 31690"/>
                <a:gd name="f4" fmla="val 602"/>
                <a:gd name="f5" fmla="val 1"/>
                <a:gd name="f6" fmla="val 601"/>
                <a:gd name="f7" fmla="val 31689"/>
                <a:gd name="f8" fmla="*/ f0 1 31690"/>
                <a:gd name="f9" fmla="*/ f1 1 60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90"/>
                <a:gd name="f16" fmla="*/ f13 1 60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90" h="602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w="9528" cap="flat">
              <a:solidFill>
                <a:srgbClr val="595959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379;p45">
              <a:extLst>
                <a:ext uri="{FF2B5EF4-FFF2-40B4-BE49-F238E27FC236}">
                  <a16:creationId xmlns:a16="http://schemas.microsoft.com/office/drawing/2014/main" id="{B83A11DE-CFF9-42A9-A9B4-0E1A178D3728}"/>
                </a:ext>
              </a:extLst>
            </p:cNvPr>
            <p:cNvSpPr/>
            <p:nvPr/>
          </p:nvSpPr>
          <p:spPr>
            <a:xfrm>
              <a:off x="3073481" y="4007449"/>
              <a:ext cx="996174" cy="10936"/>
            </a:xfrm>
            <a:custGeom>
              <a:gdLst>
                <a:gd name="f0" fmla="val w"/>
                <a:gd name="f1" fmla="val h"/>
                <a:gd name="f2" fmla="val 0"/>
                <a:gd name="f3" fmla="val 31690"/>
                <a:gd name="f4" fmla="val 602"/>
                <a:gd name="f5" fmla="val 1"/>
                <a:gd name="f6" fmla="val 601"/>
                <a:gd name="f7" fmla="val 31689"/>
                <a:gd name="f8" fmla="*/ f0 1 31690"/>
                <a:gd name="f9" fmla="*/ f1 1 60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90"/>
                <a:gd name="f16" fmla="*/ f13 1 60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90" h="602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w="9528" cap="flat">
              <a:solidFill>
                <a:srgbClr val="595959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380;p45">
              <a:extLst>
                <a:ext uri="{FF2B5EF4-FFF2-40B4-BE49-F238E27FC236}">
                  <a16:creationId xmlns:a16="http://schemas.microsoft.com/office/drawing/2014/main" id="{FDA68B6B-BC71-47D9-AC4E-A92605714E0E}"/>
                </a:ext>
              </a:extLst>
            </p:cNvPr>
            <p:cNvSpPr/>
            <p:nvPr/>
          </p:nvSpPr>
          <p:spPr>
            <a:xfrm>
              <a:off x="5112748" y="4007449"/>
              <a:ext cx="996174" cy="10936"/>
            </a:xfrm>
            <a:custGeom>
              <a:gdLst>
                <a:gd name="f0" fmla="val w"/>
                <a:gd name="f1" fmla="val h"/>
                <a:gd name="f2" fmla="val 0"/>
                <a:gd name="f3" fmla="val 31690"/>
                <a:gd name="f4" fmla="val 602"/>
                <a:gd name="f5" fmla="val 1"/>
                <a:gd name="f6" fmla="val 601"/>
                <a:gd name="f7" fmla="val 31689"/>
                <a:gd name="f8" fmla="*/ f0 1 31690"/>
                <a:gd name="f9" fmla="*/ f1 1 60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90"/>
                <a:gd name="f16" fmla="*/ f13 1 60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90" h="602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w="9528" cap="flat">
              <a:solidFill>
                <a:srgbClr val="595959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381;p45">
              <a:extLst>
                <a:ext uri="{FF2B5EF4-FFF2-40B4-BE49-F238E27FC236}">
                  <a16:creationId xmlns:a16="http://schemas.microsoft.com/office/drawing/2014/main" id="{2FC81351-E38D-4EEE-B46B-0984153CD703}"/>
                </a:ext>
              </a:extLst>
            </p:cNvPr>
            <p:cNvSpPr/>
            <p:nvPr/>
          </p:nvSpPr>
          <p:spPr>
            <a:xfrm>
              <a:off x="5053824" y="2273042"/>
              <a:ext cx="996174" cy="10936"/>
            </a:xfrm>
            <a:custGeom>
              <a:gdLst>
                <a:gd name="f0" fmla="val w"/>
                <a:gd name="f1" fmla="val h"/>
                <a:gd name="f2" fmla="val 0"/>
                <a:gd name="f3" fmla="val 31690"/>
                <a:gd name="f4" fmla="val 602"/>
                <a:gd name="f5" fmla="val 1"/>
                <a:gd name="f6" fmla="val 601"/>
                <a:gd name="f7" fmla="val 31689"/>
                <a:gd name="f8" fmla="*/ f0 1 31690"/>
                <a:gd name="f9" fmla="*/ f1 1 60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90"/>
                <a:gd name="f16" fmla="*/ f13 1 60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90" h="602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595959"/>
            </a:solidFill>
            <a:ln w="9528" cap="flat">
              <a:solidFill>
                <a:srgbClr val="595959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Google Shape;2382;p45">
            <a:extLst>
              <a:ext uri="{FF2B5EF4-FFF2-40B4-BE49-F238E27FC236}">
                <a16:creationId xmlns:a16="http://schemas.microsoft.com/office/drawing/2014/main" id="{ADBCAC44-BBEE-40E4-9E1D-5C6D4419D39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sp>
        <p:nvSpPr>
          <p:cNvPr id="8" name="Google Shape;2418;p45">
            <a:extLst>
              <a:ext uri="{FF2B5EF4-FFF2-40B4-BE49-F238E27FC236}">
                <a16:creationId xmlns:a16="http://schemas.microsoft.com/office/drawing/2014/main" id="{B49C5BE7-0C55-4938-ACCA-96BE184EE768}"/>
              </a:ext>
            </a:extLst>
          </p:cNvPr>
          <p:cNvSpPr/>
          <p:nvPr/>
        </p:nvSpPr>
        <p:spPr>
          <a:xfrm>
            <a:off x="757680" y="1917944"/>
            <a:ext cx="2327202" cy="834993"/>
          </a:xfrm>
          <a:custGeom>
            <a:gdLst>
              <a:gd name="f0" fmla="val w"/>
              <a:gd name="f1" fmla="val h"/>
              <a:gd name="f2" fmla="val 0"/>
              <a:gd name="f3" fmla="val 66482"/>
              <a:gd name="f4" fmla="val 45967"/>
              <a:gd name="f5" fmla="val 1"/>
              <a:gd name="f6" fmla="val 66481"/>
              <a:gd name="f7" fmla="*/ f0 1 66482"/>
              <a:gd name="f8" fmla="*/ f1 1 45967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66482"/>
              <a:gd name="f15" fmla="*/ f12 1 45967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66482" h="45967">
                <a:moveTo>
                  <a:pt x="f2" y="f5"/>
                </a:moveTo>
                <a:lnTo>
                  <a:pt x="f2" y="f4"/>
                </a:lnTo>
                <a:lnTo>
                  <a:pt x="f6" y="f4"/>
                </a:lnTo>
                <a:lnTo>
                  <a:pt x="f6" y="f5"/>
                </a:lnTo>
                <a:close/>
              </a:path>
            </a:pathLst>
          </a:custGeom>
          <a:solidFill>
            <a:srgbClr val="F0F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2419;p45">
            <a:extLst>
              <a:ext uri="{FF2B5EF4-FFF2-40B4-BE49-F238E27FC236}">
                <a16:creationId xmlns:a16="http://schemas.microsoft.com/office/drawing/2014/main" id="{537B26E7-4A85-47C6-8849-D2FB68CD991F}"/>
              </a:ext>
            </a:extLst>
          </p:cNvPr>
          <p:cNvSpPr/>
          <p:nvPr/>
        </p:nvSpPr>
        <p:spPr>
          <a:xfrm>
            <a:off x="757671" y="1593067"/>
            <a:ext cx="2327202" cy="324895"/>
          </a:xfrm>
          <a:custGeom>
            <a:gdLst>
              <a:gd name="f0" fmla="val w"/>
              <a:gd name="f1" fmla="val h"/>
              <a:gd name="f2" fmla="val 0"/>
              <a:gd name="f3" fmla="val 66482"/>
              <a:gd name="f4" fmla="val 13377"/>
              <a:gd name="f5" fmla="val 66481"/>
              <a:gd name="f6" fmla="*/ f0 1 66482"/>
              <a:gd name="f7" fmla="*/ f1 1 13377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66482"/>
              <a:gd name="f14" fmla="*/ f11 1 13377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66482" h="13377">
                <a:moveTo>
                  <a:pt x="f2" y="f2"/>
                </a:moveTo>
                <a:lnTo>
                  <a:pt x="f2" y="f4"/>
                </a:lnTo>
                <a:lnTo>
                  <a:pt x="f5" y="f4"/>
                </a:lnTo>
                <a:lnTo>
                  <a:pt x="f5" y="f2"/>
                </a:lnTo>
                <a:close/>
              </a:path>
            </a:pathLst>
          </a:custGeom>
          <a:solidFill>
            <a:srgbClr val="EB7B7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2420;p45">
            <a:extLst>
              <a:ext uri="{FF2B5EF4-FFF2-40B4-BE49-F238E27FC236}">
                <a16:creationId xmlns:a16="http://schemas.microsoft.com/office/drawing/2014/main" id="{5411A415-7A1B-4E80-9D53-A04870473E49}"/>
              </a:ext>
            </a:extLst>
          </p:cNvPr>
          <p:cNvSpPr/>
          <p:nvPr/>
        </p:nvSpPr>
        <p:spPr>
          <a:xfrm>
            <a:off x="6059079" y="1916225"/>
            <a:ext cx="2327202" cy="835011"/>
          </a:xfrm>
          <a:custGeom>
            <a:gdLst>
              <a:gd name="f0" fmla="val w"/>
              <a:gd name="f1" fmla="val h"/>
              <a:gd name="f2" fmla="val 0"/>
              <a:gd name="f3" fmla="val 66482"/>
              <a:gd name="f4" fmla="val 45968"/>
              <a:gd name="f5" fmla="val 1"/>
              <a:gd name="f6" fmla="val 45967"/>
              <a:gd name="f7" fmla="val 66481"/>
              <a:gd name="f8" fmla="*/ f0 1 66482"/>
              <a:gd name="f9" fmla="*/ f1 1 45968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66482"/>
              <a:gd name="f16" fmla="*/ f13 1 45968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66482" h="45968">
                <a:moveTo>
                  <a:pt x="f5" y="f5"/>
                </a:moveTo>
                <a:lnTo>
                  <a:pt x="f5" y="f6"/>
                </a:lnTo>
                <a:lnTo>
                  <a:pt x="f7" y="f6"/>
                </a:lnTo>
                <a:lnTo>
                  <a:pt x="f7" y="f5"/>
                </a:lnTo>
                <a:close/>
              </a:path>
            </a:pathLst>
          </a:custGeom>
          <a:solidFill>
            <a:srgbClr val="F0F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2421;p45">
            <a:extLst>
              <a:ext uri="{FF2B5EF4-FFF2-40B4-BE49-F238E27FC236}">
                <a16:creationId xmlns:a16="http://schemas.microsoft.com/office/drawing/2014/main" id="{6A50D874-D1B2-4006-BCBF-E6720CD02C73}"/>
              </a:ext>
            </a:extLst>
          </p:cNvPr>
          <p:cNvSpPr/>
          <p:nvPr/>
        </p:nvSpPr>
        <p:spPr>
          <a:xfrm>
            <a:off x="6059070" y="1591348"/>
            <a:ext cx="2327202" cy="324895"/>
          </a:xfrm>
          <a:custGeom>
            <a:gdLst>
              <a:gd name="f0" fmla="val w"/>
              <a:gd name="f1" fmla="val h"/>
              <a:gd name="f2" fmla="val 0"/>
              <a:gd name="f3" fmla="val 66482"/>
              <a:gd name="f4" fmla="val 13377"/>
              <a:gd name="f5" fmla="val 1"/>
              <a:gd name="f6" fmla="val 66481"/>
              <a:gd name="f7" fmla="*/ f0 1 66482"/>
              <a:gd name="f8" fmla="*/ f1 1 13377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66482"/>
              <a:gd name="f15" fmla="*/ f12 1 13377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66482" h="13377">
                <a:moveTo>
                  <a:pt x="f5" y="f5"/>
                </a:moveTo>
                <a:lnTo>
                  <a:pt x="f5" y="f4"/>
                </a:lnTo>
                <a:lnTo>
                  <a:pt x="f6" y="f4"/>
                </a:lnTo>
                <a:lnTo>
                  <a:pt x="f6" y="f5"/>
                </a:lnTo>
                <a:close/>
              </a:path>
            </a:pathLst>
          </a:cu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2422;p45">
            <a:extLst>
              <a:ext uri="{FF2B5EF4-FFF2-40B4-BE49-F238E27FC236}">
                <a16:creationId xmlns:a16="http://schemas.microsoft.com/office/drawing/2014/main" id="{B01B7BA3-F328-464F-9B78-99B56BC17C5A}"/>
              </a:ext>
            </a:extLst>
          </p:cNvPr>
          <p:cNvSpPr/>
          <p:nvPr/>
        </p:nvSpPr>
        <p:spPr>
          <a:xfrm>
            <a:off x="757680" y="3649608"/>
            <a:ext cx="2327202" cy="834993"/>
          </a:xfrm>
          <a:custGeom>
            <a:gdLst>
              <a:gd name="f0" fmla="val w"/>
              <a:gd name="f1" fmla="val h"/>
              <a:gd name="f2" fmla="val 0"/>
              <a:gd name="f3" fmla="val 66482"/>
              <a:gd name="f4" fmla="val 45967"/>
              <a:gd name="f5" fmla="val 66481"/>
              <a:gd name="f6" fmla="*/ f0 1 66482"/>
              <a:gd name="f7" fmla="*/ f1 1 45967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66482"/>
              <a:gd name="f14" fmla="*/ f11 1 45967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66482" h="45967">
                <a:moveTo>
                  <a:pt x="f2" y="f2"/>
                </a:moveTo>
                <a:lnTo>
                  <a:pt x="f2" y="f4"/>
                </a:lnTo>
                <a:lnTo>
                  <a:pt x="f5" y="f4"/>
                </a:lnTo>
                <a:lnTo>
                  <a:pt x="f5" y="f2"/>
                </a:lnTo>
                <a:close/>
              </a:path>
            </a:pathLst>
          </a:custGeom>
          <a:solidFill>
            <a:srgbClr val="F0F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2423;p45">
            <a:extLst>
              <a:ext uri="{FF2B5EF4-FFF2-40B4-BE49-F238E27FC236}">
                <a16:creationId xmlns:a16="http://schemas.microsoft.com/office/drawing/2014/main" id="{90863818-4EF5-488C-9D83-92F2190D3317}"/>
              </a:ext>
            </a:extLst>
          </p:cNvPr>
          <p:cNvSpPr/>
          <p:nvPr/>
        </p:nvSpPr>
        <p:spPr>
          <a:xfrm>
            <a:off x="757671" y="3324730"/>
            <a:ext cx="2327202" cy="324895"/>
          </a:xfrm>
          <a:custGeom>
            <a:gdLst>
              <a:gd name="f0" fmla="val w"/>
              <a:gd name="f1" fmla="val h"/>
              <a:gd name="f2" fmla="val 0"/>
              <a:gd name="f3" fmla="val 66482"/>
              <a:gd name="f4" fmla="val 13377"/>
              <a:gd name="f5" fmla="val 13376"/>
              <a:gd name="f6" fmla="val 66481"/>
              <a:gd name="f7" fmla="*/ f0 1 66482"/>
              <a:gd name="f8" fmla="*/ f1 1 13377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66482"/>
              <a:gd name="f15" fmla="*/ f12 1 13377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66482" h="13377">
                <a:moveTo>
                  <a:pt x="f2" y="f2"/>
                </a:moveTo>
                <a:lnTo>
                  <a:pt x="f2" y="f5"/>
                </a:lnTo>
                <a:lnTo>
                  <a:pt x="f6" y="f5"/>
                </a:lnTo>
                <a:lnTo>
                  <a:pt x="f6" y="f2"/>
                </a:lnTo>
                <a:close/>
              </a:path>
            </a:pathLst>
          </a:custGeom>
          <a:solidFill>
            <a:srgbClr val="E6913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2424;p45">
            <a:extLst>
              <a:ext uri="{FF2B5EF4-FFF2-40B4-BE49-F238E27FC236}">
                <a16:creationId xmlns:a16="http://schemas.microsoft.com/office/drawing/2014/main" id="{DB496C90-9EE3-46B2-AA8B-D81C5EFA066E}"/>
              </a:ext>
            </a:extLst>
          </p:cNvPr>
          <p:cNvSpPr/>
          <p:nvPr/>
        </p:nvSpPr>
        <p:spPr>
          <a:xfrm>
            <a:off x="6059079" y="3649608"/>
            <a:ext cx="2327202" cy="834993"/>
          </a:xfrm>
          <a:custGeom>
            <a:gdLst>
              <a:gd name="f0" fmla="val w"/>
              <a:gd name="f1" fmla="val h"/>
              <a:gd name="f2" fmla="val 0"/>
              <a:gd name="f3" fmla="val 66482"/>
              <a:gd name="f4" fmla="val 45967"/>
              <a:gd name="f5" fmla="val 1"/>
              <a:gd name="f6" fmla="val 66481"/>
              <a:gd name="f7" fmla="*/ f0 1 66482"/>
              <a:gd name="f8" fmla="*/ f1 1 45967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66482"/>
              <a:gd name="f15" fmla="*/ f12 1 45967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66482" h="45967">
                <a:moveTo>
                  <a:pt x="f5" y="f5"/>
                </a:moveTo>
                <a:lnTo>
                  <a:pt x="f5" y="f4"/>
                </a:lnTo>
                <a:lnTo>
                  <a:pt x="f6" y="f4"/>
                </a:lnTo>
                <a:lnTo>
                  <a:pt x="f6" y="f5"/>
                </a:lnTo>
                <a:close/>
              </a:path>
            </a:pathLst>
          </a:custGeom>
          <a:solidFill>
            <a:srgbClr val="F0F0F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2425;p45">
            <a:extLst>
              <a:ext uri="{FF2B5EF4-FFF2-40B4-BE49-F238E27FC236}">
                <a16:creationId xmlns:a16="http://schemas.microsoft.com/office/drawing/2014/main" id="{1A3076B8-5EDB-4541-A6DF-8A6DD7BC8C23}"/>
              </a:ext>
            </a:extLst>
          </p:cNvPr>
          <p:cNvSpPr/>
          <p:nvPr/>
        </p:nvSpPr>
        <p:spPr>
          <a:xfrm>
            <a:off x="6059070" y="3324721"/>
            <a:ext cx="2327202" cy="324895"/>
          </a:xfrm>
          <a:custGeom>
            <a:gdLst>
              <a:gd name="f0" fmla="val w"/>
              <a:gd name="f1" fmla="val h"/>
              <a:gd name="f2" fmla="val 0"/>
              <a:gd name="f3" fmla="val 66482"/>
              <a:gd name="f4" fmla="val 13377"/>
              <a:gd name="f5" fmla="val 1"/>
              <a:gd name="f6" fmla="val 66481"/>
              <a:gd name="f7" fmla="*/ f0 1 66482"/>
              <a:gd name="f8" fmla="*/ f1 1 13377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66482"/>
              <a:gd name="f15" fmla="*/ f12 1 13377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66482" h="13377">
                <a:moveTo>
                  <a:pt x="f5" y="f2"/>
                </a:moveTo>
                <a:lnTo>
                  <a:pt x="f5" y="f4"/>
                </a:lnTo>
                <a:lnTo>
                  <a:pt x="f6" y="f4"/>
                </a:lnTo>
                <a:lnTo>
                  <a:pt x="f6" y="f2"/>
                </a:ln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2426;p45">
            <a:extLst>
              <a:ext uri="{FF2B5EF4-FFF2-40B4-BE49-F238E27FC236}">
                <a16:creationId xmlns:a16="http://schemas.microsoft.com/office/drawing/2014/main" id="{55F72A73-BE99-4D65-9E81-42DE21E1501D}"/>
              </a:ext>
            </a:extLst>
          </p:cNvPr>
          <p:cNvSpPr/>
          <p:nvPr/>
        </p:nvSpPr>
        <p:spPr>
          <a:xfrm>
            <a:off x="6182551" y="3614668"/>
            <a:ext cx="18" cy="18"/>
          </a:xfrm>
          <a:custGeom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3" y="f3"/>
                </a:moveTo>
                <a:close/>
              </a:path>
            </a:pathLst>
          </a:custGeom>
          <a:solidFill>
            <a:srgbClr val="DB998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7" name="Google Shape;2445;p45">
            <a:extLst>
              <a:ext uri="{FF2B5EF4-FFF2-40B4-BE49-F238E27FC236}">
                <a16:creationId xmlns:a16="http://schemas.microsoft.com/office/drawing/2014/main" id="{B07F0106-B942-4515-B441-EB70C815BF37}"/>
              </a:ext>
            </a:extLst>
          </p:cNvPr>
          <p:cNvGrpSpPr/>
          <p:nvPr/>
        </p:nvGrpSpPr>
        <p:grpSpPr>
          <a:xfrm>
            <a:off x="5200494" y="1577120"/>
            <a:ext cx="606594" cy="160431"/>
            <a:chOff x="5200494" y="1577120"/>
            <a:chExt cx="606594" cy="160431"/>
          </a:xfrm>
        </p:grpSpPr>
        <p:sp>
          <p:nvSpPr>
            <p:cNvPr id="18" name="Google Shape;2446;p45">
              <a:extLst>
                <a:ext uri="{FF2B5EF4-FFF2-40B4-BE49-F238E27FC236}">
                  <a16:creationId xmlns:a16="http://schemas.microsoft.com/office/drawing/2014/main" id="{4F036EE3-FCA5-4C00-B794-21D0495A0E7E}"/>
                </a:ext>
              </a:extLst>
            </p:cNvPr>
            <p:cNvSpPr/>
            <p:nvPr/>
          </p:nvSpPr>
          <p:spPr>
            <a:xfrm>
              <a:off x="5200494" y="1652695"/>
              <a:ext cx="606594" cy="84856"/>
            </a:xfrm>
            <a:custGeom>
              <a:gdLst>
                <a:gd name="f0" fmla="val w"/>
                <a:gd name="f1" fmla="val h"/>
                <a:gd name="f2" fmla="val 0"/>
                <a:gd name="f3" fmla="val 33392"/>
                <a:gd name="f4" fmla="val 4671"/>
                <a:gd name="f5" fmla="val 2336"/>
                <a:gd name="f6" fmla="val 1035"/>
                <a:gd name="f7" fmla="val 1"/>
                <a:gd name="f8" fmla="val 1034"/>
                <a:gd name="f9" fmla="val 2335"/>
                <a:gd name="f10" fmla="val 3636"/>
                <a:gd name="f11" fmla="val 4670"/>
                <a:gd name="f12" fmla="val 31056"/>
                <a:gd name="f13" fmla="val 32357"/>
                <a:gd name="f14" fmla="val 33391"/>
                <a:gd name="f15" fmla="*/ f0 1 33392"/>
                <a:gd name="f16" fmla="*/ f1 1 467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3392"/>
                <a:gd name="f23" fmla="*/ f20 1 467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3392" h="46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14" y="f8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2447;p45">
              <a:extLst>
                <a:ext uri="{FF2B5EF4-FFF2-40B4-BE49-F238E27FC236}">
                  <a16:creationId xmlns:a16="http://schemas.microsoft.com/office/drawing/2014/main" id="{A8441AF3-498C-41A7-B3A5-E18EDE53724E}"/>
                </a:ext>
              </a:extLst>
            </p:cNvPr>
            <p:cNvSpPr/>
            <p:nvPr/>
          </p:nvSpPr>
          <p:spPr>
            <a:xfrm>
              <a:off x="5386529" y="1577120"/>
              <a:ext cx="287834" cy="85468"/>
            </a:xfrm>
            <a:custGeom>
              <a:gdLst>
                <a:gd name="f0" fmla="val w"/>
                <a:gd name="f1" fmla="val h"/>
                <a:gd name="f2" fmla="val 0"/>
                <a:gd name="f3" fmla="val 15845"/>
                <a:gd name="f4" fmla="val 4705"/>
                <a:gd name="f5" fmla="val 2369"/>
                <a:gd name="f6" fmla="val 1"/>
                <a:gd name="f7" fmla="val 1068"/>
                <a:gd name="f8" fmla="val 3637"/>
                <a:gd name="f9" fmla="val 4704"/>
                <a:gd name="f10" fmla="val 13510"/>
                <a:gd name="f11" fmla="val 14778"/>
                <a:gd name="f12" fmla="val 3670"/>
                <a:gd name="f13" fmla="*/ f0 1 15845"/>
                <a:gd name="f14" fmla="*/ f1 1 470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5845"/>
                <a:gd name="f21" fmla="*/ f18 1 470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5845" h="470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12"/>
                    <a:pt x="f3" y="f5"/>
                  </a:cubicBezTo>
                  <a:cubicBezTo>
                    <a:pt x="f3" y="f7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oogle Shape;2448;p45">
            <a:extLst>
              <a:ext uri="{FF2B5EF4-FFF2-40B4-BE49-F238E27FC236}">
                <a16:creationId xmlns:a16="http://schemas.microsoft.com/office/drawing/2014/main" id="{46AE6F40-7A9B-4DEA-9EBA-51B8A193AAA9}"/>
              </a:ext>
            </a:extLst>
          </p:cNvPr>
          <p:cNvGrpSpPr/>
          <p:nvPr/>
        </p:nvGrpSpPr>
        <p:grpSpPr>
          <a:xfrm>
            <a:off x="3348066" y="3004178"/>
            <a:ext cx="425406" cy="160404"/>
            <a:chOff x="3348066" y="3004178"/>
            <a:chExt cx="425406" cy="160404"/>
          </a:xfrm>
        </p:grpSpPr>
        <p:sp>
          <p:nvSpPr>
            <p:cNvPr id="21" name="Google Shape;2449;p45">
              <a:extLst>
                <a:ext uri="{FF2B5EF4-FFF2-40B4-BE49-F238E27FC236}">
                  <a16:creationId xmlns:a16="http://schemas.microsoft.com/office/drawing/2014/main" id="{346562E5-8904-4FC9-944D-B608A35828DF}"/>
                </a:ext>
              </a:extLst>
            </p:cNvPr>
            <p:cNvSpPr/>
            <p:nvPr/>
          </p:nvSpPr>
          <p:spPr>
            <a:xfrm>
              <a:off x="3348066" y="3079132"/>
              <a:ext cx="425406" cy="85450"/>
            </a:xfrm>
            <a:custGeom>
              <a:gdLst>
                <a:gd name="f0" fmla="val w"/>
                <a:gd name="f1" fmla="val h"/>
                <a:gd name="f2" fmla="val 0"/>
                <a:gd name="f3" fmla="val 23418"/>
                <a:gd name="f4" fmla="val 4704"/>
                <a:gd name="f5" fmla="val 2336"/>
                <a:gd name="f6" fmla="val 1035"/>
                <a:gd name="f7" fmla="val 1"/>
                <a:gd name="f8" fmla="val 1068"/>
                <a:gd name="f9" fmla="val 2369"/>
                <a:gd name="f10" fmla="val 3636"/>
                <a:gd name="f11" fmla="val 21083"/>
                <a:gd name="f12" fmla="val 22384"/>
                <a:gd name="f13" fmla="val 3669"/>
                <a:gd name="f14" fmla="*/ f0 1 23418"/>
                <a:gd name="f15" fmla="*/ f1 1 470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3418"/>
                <a:gd name="f22" fmla="*/ f19 1 470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3418" h="470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lnTo>
                    <a:pt x="f11" y="f4"/>
                  </a:lnTo>
                  <a:cubicBezTo>
                    <a:pt x="f12" y="f4"/>
                    <a:pt x="f3" y="f13"/>
                    <a:pt x="f3" y="f9"/>
                  </a:cubicBezTo>
                  <a:cubicBezTo>
                    <a:pt x="f3" y="f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450;p45">
              <a:extLst>
                <a:ext uri="{FF2B5EF4-FFF2-40B4-BE49-F238E27FC236}">
                  <a16:creationId xmlns:a16="http://schemas.microsoft.com/office/drawing/2014/main" id="{5DF88FD5-D109-49C3-9F93-FD39D08D5F7C}"/>
                </a:ext>
              </a:extLst>
            </p:cNvPr>
            <p:cNvSpPr/>
            <p:nvPr/>
          </p:nvSpPr>
          <p:spPr>
            <a:xfrm>
              <a:off x="3534101" y="3004178"/>
              <a:ext cx="181206" cy="84856"/>
            </a:xfrm>
            <a:custGeom>
              <a:gdLst>
                <a:gd name="f0" fmla="val w"/>
                <a:gd name="f1" fmla="val h"/>
                <a:gd name="f2" fmla="val 0"/>
                <a:gd name="f3" fmla="val 9975"/>
                <a:gd name="f4" fmla="val 4671"/>
                <a:gd name="f5" fmla="val 2336"/>
                <a:gd name="f6" fmla="val 1068"/>
                <a:gd name="f7" fmla="val 1"/>
                <a:gd name="f8" fmla="val 1034"/>
                <a:gd name="f9" fmla="val 2335"/>
                <a:gd name="f10" fmla="val 3636"/>
                <a:gd name="f11" fmla="val 4670"/>
                <a:gd name="f12" fmla="val 7639"/>
                <a:gd name="f13" fmla="val 8907"/>
                <a:gd name="f14" fmla="val 9974"/>
                <a:gd name="f15" fmla="*/ f0 1 9975"/>
                <a:gd name="f16" fmla="*/ f1 1 467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9975"/>
                <a:gd name="f23" fmla="*/ f20 1 467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9975" h="46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14" y="f8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2451;p45">
            <a:extLst>
              <a:ext uri="{FF2B5EF4-FFF2-40B4-BE49-F238E27FC236}">
                <a16:creationId xmlns:a16="http://schemas.microsoft.com/office/drawing/2014/main" id="{80CEE13A-BB63-489B-A703-8A436CC31D9F}"/>
              </a:ext>
            </a:extLst>
          </p:cNvPr>
          <p:cNvGrpSpPr/>
          <p:nvPr/>
        </p:nvGrpSpPr>
        <p:grpSpPr>
          <a:xfrm>
            <a:off x="5376223" y="3345753"/>
            <a:ext cx="426009" cy="160403"/>
            <a:chOff x="5376223" y="3345753"/>
            <a:chExt cx="426009" cy="160403"/>
          </a:xfrm>
        </p:grpSpPr>
        <p:sp>
          <p:nvSpPr>
            <p:cNvPr id="24" name="Google Shape;2452;p45">
              <a:extLst>
                <a:ext uri="{FF2B5EF4-FFF2-40B4-BE49-F238E27FC236}">
                  <a16:creationId xmlns:a16="http://schemas.microsoft.com/office/drawing/2014/main" id="{2B1CBD60-C647-4D24-864F-A53629C3199A}"/>
                </a:ext>
              </a:extLst>
            </p:cNvPr>
            <p:cNvSpPr/>
            <p:nvPr/>
          </p:nvSpPr>
          <p:spPr>
            <a:xfrm>
              <a:off x="5376223" y="3345753"/>
              <a:ext cx="426009" cy="84856"/>
            </a:xfrm>
            <a:custGeom>
              <a:gdLst>
                <a:gd name="f0" fmla="val w"/>
                <a:gd name="f1" fmla="val h"/>
                <a:gd name="f2" fmla="val 0"/>
                <a:gd name="f3" fmla="val 23451"/>
                <a:gd name="f4" fmla="val 4671"/>
                <a:gd name="f5" fmla="val 2335"/>
                <a:gd name="f6" fmla="val 1034"/>
                <a:gd name="f7" fmla="val 3636"/>
                <a:gd name="f8" fmla="val 4670"/>
                <a:gd name="f9" fmla="val 21082"/>
                <a:gd name="f10" fmla="val 22383"/>
                <a:gd name="f11" fmla="val 23450"/>
                <a:gd name="f12" fmla="*/ f0 1 23451"/>
                <a:gd name="f13" fmla="*/ f1 1 4671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3451"/>
                <a:gd name="f20" fmla="*/ f17 1 4671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3451" h="4671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8"/>
                    <a:pt x="f5" y="f8"/>
                  </a:cubicBezTo>
                  <a:lnTo>
                    <a:pt x="f9" y="f8"/>
                  </a:lnTo>
                  <a:cubicBezTo>
                    <a:pt x="f10" y="f8"/>
                    <a:pt x="f11" y="f7"/>
                    <a:pt x="f11" y="f5"/>
                  </a:cubicBezTo>
                  <a:cubicBezTo>
                    <a:pt x="f11" y="f6"/>
                    <a:pt x="f10" y="f2"/>
                    <a:pt x="f9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453;p45">
              <a:extLst>
                <a:ext uri="{FF2B5EF4-FFF2-40B4-BE49-F238E27FC236}">
                  <a16:creationId xmlns:a16="http://schemas.microsoft.com/office/drawing/2014/main" id="{36F770EC-C277-4DF9-8440-960CD216F0B7}"/>
                </a:ext>
              </a:extLst>
            </p:cNvPr>
            <p:cNvSpPr/>
            <p:nvPr/>
          </p:nvSpPr>
          <p:spPr>
            <a:xfrm>
              <a:off x="5434992" y="3420706"/>
              <a:ext cx="180603" cy="85450"/>
            </a:xfrm>
            <a:custGeom>
              <a:gdLst>
                <a:gd name="f0" fmla="val w"/>
                <a:gd name="f1" fmla="val h"/>
                <a:gd name="f2" fmla="val 0"/>
                <a:gd name="f3" fmla="val 9942"/>
                <a:gd name="f4" fmla="val 4704"/>
                <a:gd name="f5" fmla="val 2336"/>
                <a:gd name="f6" fmla="val 1035"/>
                <a:gd name="f7" fmla="val 1"/>
                <a:gd name="f8" fmla="val 1068"/>
                <a:gd name="f9" fmla="val 2335"/>
                <a:gd name="f10" fmla="val 3636"/>
                <a:gd name="f11" fmla="val 7606"/>
                <a:gd name="f12" fmla="val 8907"/>
                <a:gd name="f13" fmla="val 9941"/>
                <a:gd name="f14" fmla="*/ f0 1 9942"/>
                <a:gd name="f15" fmla="*/ f1 1 470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942"/>
                <a:gd name="f22" fmla="*/ f19 1 470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942" h="470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lnTo>
                    <a:pt x="f11" y="f4"/>
                  </a:lnTo>
                  <a:cubicBezTo>
                    <a:pt x="f12" y="f4"/>
                    <a:pt x="f13" y="f10"/>
                    <a:pt x="f13" y="f9"/>
                  </a:cubicBezTo>
                  <a:cubicBezTo>
                    <a:pt x="f13" y="f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EEEE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6" name="Google Shape;2454;p45">
            <a:extLst>
              <a:ext uri="{FF2B5EF4-FFF2-40B4-BE49-F238E27FC236}">
                <a16:creationId xmlns:a16="http://schemas.microsoft.com/office/drawing/2014/main" id="{94EA8D63-BF99-41B8-BB34-BF93B1768CB9}"/>
              </a:ext>
            </a:extLst>
          </p:cNvPr>
          <p:cNvSpPr txBox="1"/>
          <p:nvPr/>
        </p:nvSpPr>
        <p:spPr>
          <a:xfrm>
            <a:off x="975957" y="3671718"/>
            <a:ext cx="1855198" cy="785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 cold place, not hot. It’s a planet full of iron oxide dust</a:t>
            </a:r>
          </a:p>
        </p:txBody>
      </p:sp>
      <p:sp>
        <p:nvSpPr>
          <p:cNvPr id="27" name="Google Shape;2455;p45">
            <a:extLst>
              <a:ext uri="{FF2B5EF4-FFF2-40B4-BE49-F238E27FC236}">
                <a16:creationId xmlns:a16="http://schemas.microsoft.com/office/drawing/2014/main" id="{A701E7AF-5BBF-4895-BE0E-BA6F5AB89F16}"/>
              </a:ext>
            </a:extLst>
          </p:cNvPr>
          <p:cNvSpPr txBox="1"/>
          <p:nvPr/>
        </p:nvSpPr>
        <p:spPr>
          <a:xfrm>
            <a:off x="988320" y="1937906"/>
            <a:ext cx="1855198" cy="785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smallest and closest planet to the Sun in the Solar System</a:t>
            </a:r>
          </a:p>
        </p:txBody>
      </p:sp>
      <p:sp>
        <p:nvSpPr>
          <p:cNvPr id="28" name="Google Shape;2456;p45">
            <a:extLst>
              <a:ext uri="{FF2B5EF4-FFF2-40B4-BE49-F238E27FC236}">
                <a16:creationId xmlns:a16="http://schemas.microsoft.com/office/drawing/2014/main" id="{B6C3EF87-A998-456F-A380-AAE613DB2B25}"/>
              </a:ext>
            </a:extLst>
          </p:cNvPr>
          <p:cNvSpPr txBox="1"/>
          <p:nvPr/>
        </p:nvSpPr>
        <p:spPr>
          <a:xfrm>
            <a:off x="6314553" y="3674104"/>
            <a:ext cx="1855198" cy="785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 has a beautiful name, but it’s terribly hot, even hotter than Mercury</a:t>
            </a:r>
          </a:p>
        </p:txBody>
      </p:sp>
      <p:sp>
        <p:nvSpPr>
          <p:cNvPr id="29" name="Google Shape;2457;p45">
            <a:extLst>
              <a:ext uri="{FF2B5EF4-FFF2-40B4-BE49-F238E27FC236}">
                <a16:creationId xmlns:a16="http://schemas.microsoft.com/office/drawing/2014/main" id="{6B22BFED-3632-47AD-A01A-82910E2FECAE}"/>
              </a:ext>
            </a:extLst>
          </p:cNvPr>
          <p:cNvSpPr txBox="1"/>
          <p:nvPr/>
        </p:nvSpPr>
        <p:spPr>
          <a:xfrm>
            <a:off x="6314553" y="1940731"/>
            <a:ext cx="1855198" cy="785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a gas giant and also the biggest planet in the Solar System</a:t>
            </a:r>
          </a:p>
        </p:txBody>
      </p:sp>
      <p:sp>
        <p:nvSpPr>
          <p:cNvPr id="30" name="Google Shape;2458;p45">
            <a:extLst>
              <a:ext uri="{FF2B5EF4-FFF2-40B4-BE49-F238E27FC236}">
                <a16:creationId xmlns:a16="http://schemas.microsoft.com/office/drawing/2014/main" id="{DAA1A8ED-0AFB-41BE-B0E9-CF45496B01AC}"/>
              </a:ext>
            </a:extLst>
          </p:cNvPr>
          <p:cNvSpPr txBox="1"/>
          <p:nvPr/>
        </p:nvSpPr>
        <p:spPr>
          <a:xfrm>
            <a:off x="988329" y="1593067"/>
            <a:ext cx="1855198" cy="3248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Mercury</a:t>
            </a:r>
          </a:p>
        </p:txBody>
      </p:sp>
      <p:sp>
        <p:nvSpPr>
          <p:cNvPr id="31" name="Google Shape;2459;p45">
            <a:extLst>
              <a:ext uri="{FF2B5EF4-FFF2-40B4-BE49-F238E27FC236}">
                <a16:creationId xmlns:a16="http://schemas.microsoft.com/office/drawing/2014/main" id="{D284547B-7F92-4819-8217-D459F70EF90C}"/>
              </a:ext>
            </a:extLst>
          </p:cNvPr>
          <p:cNvSpPr txBox="1"/>
          <p:nvPr/>
        </p:nvSpPr>
        <p:spPr>
          <a:xfrm>
            <a:off x="976067" y="3324730"/>
            <a:ext cx="1855198" cy="3248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32" name="Google Shape;2460;p45">
            <a:extLst>
              <a:ext uri="{FF2B5EF4-FFF2-40B4-BE49-F238E27FC236}">
                <a16:creationId xmlns:a16="http://schemas.microsoft.com/office/drawing/2014/main" id="{82C3FF5F-3529-488D-B270-83FC84DDDEE0}"/>
              </a:ext>
            </a:extLst>
          </p:cNvPr>
          <p:cNvSpPr txBox="1"/>
          <p:nvPr/>
        </p:nvSpPr>
        <p:spPr>
          <a:xfrm>
            <a:off x="6312670" y="1591348"/>
            <a:ext cx="1855198" cy="3248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Jupiter</a:t>
            </a:r>
          </a:p>
        </p:txBody>
      </p:sp>
      <p:sp>
        <p:nvSpPr>
          <p:cNvPr id="33" name="Google Shape;2461;p45">
            <a:extLst>
              <a:ext uri="{FF2B5EF4-FFF2-40B4-BE49-F238E27FC236}">
                <a16:creationId xmlns:a16="http://schemas.microsoft.com/office/drawing/2014/main" id="{65D0724B-2987-4066-9EB3-A6663814CC57}"/>
              </a:ext>
            </a:extLst>
          </p:cNvPr>
          <p:cNvSpPr txBox="1"/>
          <p:nvPr/>
        </p:nvSpPr>
        <p:spPr>
          <a:xfrm>
            <a:off x="6312670" y="3324721"/>
            <a:ext cx="1855198" cy="3248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FFFFFF"/>
                </a:solidFill>
                <a:uFillTx/>
                <a:latin typeface="Roboto"/>
                <a:ea typeface="Roboto"/>
                <a:cs typeface="Roboto"/>
              </a:rPr>
              <a:t>Venus</a:t>
            </a:r>
          </a:p>
        </p:txBody>
      </p:sp>
      <p:pic>
        <p:nvPicPr>
          <p:cNvPr id="34" name="Imagen 2">
            <a:extLst>
              <a:ext uri="{FF2B5EF4-FFF2-40B4-BE49-F238E27FC236}">
                <a16:creationId xmlns:a16="http://schemas.microsoft.com/office/drawing/2014/main" id="{BDB1A394-626B-44D3-B18B-8F778C856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054" y="287779"/>
            <a:ext cx="3209251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466;p46">
            <a:extLst>
              <a:ext uri="{FF2B5EF4-FFF2-40B4-BE49-F238E27FC236}">
                <a16:creationId xmlns:a16="http://schemas.microsoft.com/office/drawing/2014/main" id="{7E1D1EFD-883A-4488-BDFB-1B546CDA43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sp>
        <p:nvSpPr>
          <p:cNvPr id="3" name="Google Shape;2502;p46">
            <a:extLst>
              <a:ext uri="{FF2B5EF4-FFF2-40B4-BE49-F238E27FC236}">
                <a16:creationId xmlns:a16="http://schemas.microsoft.com/office/drawing/2014/main" id="{F3CBCA22-4638-4BEB-A183-19122BC2C665}"/>
              </a:ext>
            </a:extLst>
          </p:cNvPr>
          <p:cNvSpPr txBox="1"/>
          <p:nvPr/>
        </p:nvSpPr>
        <p:spPr>
          <a:xfrm>
            <a:off x="1226201" y="1522978"/>
            <a:ext cx="2798704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Mercury’s the closest planet to the Sun</a:t>
            </a:r>
          </a:p>
        </p:txBody>
      </p:sp>
      <p:sp>
        <p:nvSpPr>
          <p:cNvPr id="4" name="Google Shape;2503;p46">
            <a:extLst>
              <a:ext uri="{FF2B5EF4-FFF2-40B4-BE49-F238E27FC236}">
                <a16:creationId xmlns:a16="http://schemas.microsoft.com/office/drawing/2014/main" id="{0DD9C3FB-021C-4E9A-9B39-31AE2349D7CA}"/>
              </a:ext>
            </a:extLst>
          </p:cNvPr>
          <p:cNvSpPr txBox="1"/>
          <p:nvPr/>
        </p:nvSpPr>
        <p:spPr>
          <a:xfrm>
            <a:off x="1226201" y="2539535"/>
            <a:ext cx="2798704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poisonous atmosphere</a:t>
            </a:r>
          </a:p>
        </p:txBody>
      </p:sp>
      <p:sp>
        <p:nvSpPr>
          <p:cNvPr id="5" name="Google Shape;2504;p46">
            <a:extLst>
              <a:ext uri="{FF2B5EF4-FFF2-40B4-BE49-F238E27FC236}">
                <a16:creationId xmlns:a16="http://schemas.microsoft.com/office/drawing/2014/main" id="{5005A9DD-C177-4624-8ED8-1391D20A8342}"/>
              </a:ext>
            </a:extLst>
          </p:cNvPr>
          <p:cNvSpPr txBox="1"/>
          <p:nvPr/>
        </p:nvSpPr>
        <p:spPr>
          <a:xfrm>
            <a:off x="1231340" y="3047814"/>
            <a:ext cx="2798704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</a:t>
            </a:r>
          </a:p>
        </p:txBody>
      </p:sp>
      <p:sp>
        <p:nvSpPr>
          <p:cNvPr id="6" name="Google Shape;2505;p46">
            <a:extLst>
              <a:ext uri="{FF2B5EF4-FFF2-40B4-BE49-F238E27FC236}">
                <a16:creationId xmlns:a16="http://schemas.microsoft.com/office/drawing/2014/main" id="{A06608F4-64E2-48B8-8D5C-D67645F38E79}"/>
              </a:ext>
            </a:extLst>
          </p:cNvPr>
          <p:cNvSpPr txBox="1"/>
          <p:nvPr/>
        </p:nvSpPr>
        <p:spPr>
          <a:xfrm>
            <a:off x="1226201" y="2031257"/>
            <a:ext cx="2798704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the ringed planet</a:t>
            </a:r>
          </a:p>
        </p:txBody>
      </p:sp>
      <p:sp>
        <p:nvSpPr>
          <p:cNvPr id="7" name="Google Shape;2506;p46">
            <a:extLst>
              <a:ext uri="{FF2B5EF4-FFF2-40B4-BE49-F238E27FC236}">
                <a16:creationId xmlns:a16="http://schemas.microsoft.com/office/drawing/2014/main" id="{C29570C4-9840-49AD-856D-9BFE20BD63C3}"/>
              </a:ext>
            </a:extLst>
          </p:cNvPr>
          <p:cNvSpPr txBox="1"/>
          <p:nvPr/>
        </p:nvSpPr>
        <p:spPr>
          <a:xfrm>
            <a:off x="1231340" y="4064370"/>
            <a:ext cx="2798704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Pluto is an icy dwarf planet</a:t>
            </a:r>
          </a:p>
        </p:txBody>
      </p:sp>
      <p:sp>
        <p:nvSpPr>
          <p:cNvPr id="8" name="Google Shape;2507;p46">
            <a:extLst>
              <a:ext uri="{FF2B5EF4-FFF2-40B4-BE49-F238E27FC236}">
                <a16:creationId xmlns:a16="http://schemas.microsoft.com/office/drawing/2014/main" id="{89081C2A-1037-4085-ACC9-625CB0570413}"/>
              </a:ext>
            </a:extLst>
          </p:cNvPr>
          <p:cNvSpPr txBox="1"/>
          <p:nvPr/>
        </p:nvSpPr>
        <p:spPr>
          <a:xfrm>
            <a:off x="1231340" y="3556092"/>
            <a:ext cx="2798704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full of iron oxide dust</a:t>
            </a:r>
          </a:p>
        </p:txBody>
      </p:sp>
      <p:sp>
        <p:nvSpPr>
          <p:cNvPr id="9" name="Google Shape;2508;p46">
            <a:extLst>
              <a:ext uri="{FF2B5EF4-FFF2-40B4-BE49-F238E27FC236}">
                <a16:creationId xmlns:a16="http://schemas.microsoft.com/office/drawing/2014/main" id="{E338E82D-C30D-41AB-AB30-93761CA9B4DC}"/>
              </a:ext>
            </a:extLst>
          </p:cNvPr>
          <p:cNvSpPr txBox="1"/>
          <p:nvPr/>
        </p:nvSpPr>
        <p:spPr>
          <a:xfrm>
            <a:off x="529327" y="3150290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C9751D"/>
                </a:solidFill>
                <a:uFillTx/>
                <a:latin typeface="Roboto"/>
                <a:ea typeface="Roboto"/>
                <a:cs typeface="Roboto"/>
              </a:rPr>
              <a:t>80%</a:t>
            </a:r>
          </a:p>
        </p:txBody>
      </p:sp>
      <p:sp>
        <p:nvSpPr>
          <p:cNvPr id="10" name="Google Shape;2509;p46">
            <a:extLst>
              <a:ext uri="{FF2B5EF4-FFF2-40B4-BE49-F238E27FC236}">
                <a16:creationId xmlns:a16="http://schemas.microsoft.com/office/drawing/2014/main" id="{367B75D1-AF4F-45FE-A739-92F8DC9A9693}"/>
              </a:ext>
            </a:extLst>
          </p:cNvPr>
          <p:cNvSpPr txBox="1"/>
          <p:nvPr/>
        </p:nvSpPr>
        <p:spPr>
          <a:xfrm>
            <a:off x="529327" y="3668737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E69138"/>
                </a:solidFill>
                <a:uFillTx/>
                <a:latin typeface="Roboto"/>
                <a:ea typeface="Roboto"/>
                <a:cs typeface="Roboto"/>
              </a:rPr>
              <a:t>60%</a:t>
            </a:r>
          </a:p>
        </p:txBody>
      </p:sp>
      <p:sp>
        <p:nvSpPr>
          <p:cNvPr id="11" name="Google Shape;2510;p46">
            <a:extLst>
              <a:ext uri="{FF2B5EF4-FFF2-40B4-BE49-F238E27FC236}">
                <a16:creationId xmlns:a16="http://schemas.microsoft.com/office/drawing/2014/main" id="{3B989BBE-4D8D-4F01-A18F-32A528225814}"/>
              </a:ext>
            </a:extLst>
          </p:cNvPr>
          <p:cNvSpPr txBox="1"/>
          <p:nvPr/>
        </p:nvSpPr>
        <p:spPr>
          <a:xfrm>
            <a:off x="529327" y="4167743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EEB245"/>
                </a:solidFill>
                <a:uFillTx/>
                <a:latin typeface="Roboto"/>
                <a:ea typeface="Roboto"/>
                <a:cs typeface="Roboto"/>
              </a:rPr>
              <a:t>80%</a:t>
            </a:r>
          </a:p>
        </p:txBody>
      </p:sp>
      <p:sp>
        <p:nvSpPr>
          <p:cNvPr id="12" name="Google Shape;2511;p46">
            <a:extLst>
              <a:ext uri="{FF2B5EF4-FFF2-40B4-BE49-F238E27FC236}">
                <a16:creationId xmlns:a16="http://schemas.microsoft.com/office/drawing/2014/main" id="{193412F7-CF77-4A6D-B583-A96DE52B35A8}"/>
              </a:ext>
            </a:extLst>
          </p:cNvPr>
          <p:cNvSpPr txBox="1"/>
          <p:nvPr/>
        </p:nvSpPr>
        <p:spPr>
          <a:xfrm>
            <a:off x="506403" y="1617527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BE4626"/>
                </a:solidFill>
                <a:uFillTx/>
                <a:latin typeface="Roboto"/>
                <a:ea typeface="Roboto"/>
                <a:cs typeface="Roboto"/>
              </a:rPr>
              <a:t>60%</a:t>
            </a:r>
          </a:p>
        </p:txBody>
      </p:sp>
      <p:sp>
        <p:nvSpPr>
          <p:cNvPr id="13" name="Google Shape;2512;p46">
            <a:extLst>
              <a:ext uri="{FF2B5EF4-FFF2-40B4-BE49-F238E27FC236}">
                <a16:creationId xmlns:a16="http://schemas.microsoft.com/office/drawing/2014/main" id="{09C6916D-8648-48DD-B25E-D9F7274B0E89}"/>
              </a:ext>
            </a:extLst>
          </p:cNvPr>
          <p:cNvSpPr txBox="1"/>
          <p:nvPr/>
        </p:nvSpPr>
        <p:spPr>
          <a:xfrm>
            <a:off x="506403" y="2135983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E25A5A"/>
                </a:solidFill>
                <a:uFillTx/>
                <a:latin typeface="Roboto"/>
                <a:ea typeface="Roboto"/>
                <a:cs typeface="Roboto"/>
              </a:rPr>
              <a:t>40%</a:t>
            </a:r>
          </a:p>
        </p:txBody>
      </p:sp>
      <p:sp>
        <p:nvSpPr>
          <p:cNvPr id="14" name="Google Shape;2513;p46">
            <a:extLst>
              <a:ext uri="{FF2B5EF4-FFF2-40B4-BE49-F238E27FC236}">
                <a16:creationId xmlns:a16="http://schemas.microsoft.com/office/drawing/2014/main" id="{95140894-45A4-4BD6-863A-B741D1DD8BEE}"/>
              </a:ext>
            </a:extLst>
          </p:cNvPr>
          <p:cNvSpPr txBox="1"/>
          <p:nvPr/>
        </p:nvSpPr>
        <p:spPr>
          <a:xfrm>
            <a:off x="506403" y="2634989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EB7B7B"/>
                </a:solidFill>
                <a:uFillTx/>
                <a:latin typeface="Roboto"/>
                <a:ea typeface="Roboto"/>
                <a:cs typeface="Roboto"/>
              </a:rPr>
              <a:t>20%</a:t>
            </a: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1AC1569D-72F5-29C6-F957-3FAEE359C766}"/>
              </a:ext>
            </a:extLst>
          </p:cNvPr>
          <p:cNvGrpSpPr>
            <a:grpSpLocks noChangeAspect="1"/>
          </p:cNvGrpSpPr>
          <p:nvPr/>
        </p:nvGrpSpPr>
        <p:grpSpPr>
          <a:xfrm>
            <a:off x="4078288" y="1612901"/>
            <a:ext cx="4122738" cy="2897187"/>
            <a:chOff x="2569" y="1016"/>
            <a:chExt cx="2597" cy="1825"/>
          </a:xfrm>
        </p:grpSpPr>
        <p:grpSp>
          <p:nvGrpSpPr>
            <p:cNvPr id="18" name="Group 205">
              <a:extLst>
                <a:ext uri="{FF2B5EF4-FFF2-40B4-BE49-F238E27FC236}">
                  <a16:creationId xmlns:a16="http://schemas.microsoft.com/office/drawing/2014/main" id="{3EA1153A-B09F-FCEC-EEF3-94E1C9C4C203}"/>
                </a:ext>
              </a:extLst>
            </p:cNvPr>
            <p:cNvGrpSpPr/>
            <p:nvPr/>
          </p:nvGrpSpPr>
          <p:grpSpPr>
            <a:xfrm>
              <a:off x="2569" y="1016"/>
              <a:ext cx="2597" cy="1825"/>
              <a:chOff x="2569" y="1016"/>
              <a:chExt cx="2597" cy="1825"/>
            </a:xfrm>
          </p:grpSpPr>
          <p:sp>
            <p:nvSpPr>
              <p:cNvPr id="93" name="Freeform 5">
                <a:extLst>
                  <a:ext uri="{FF2B5EF4-FFF2-40B4-BE49-F238E27FC236}">
                    <a16:creationId xmlns:a16="http://schemas.microsoft.com/office/drawing/2014/main" id="{9EFBF080-234D-888E-F678-447B756CB4A7}"/>
                  </a:ext>
                </a:extLst>
              </p:cNvPr>
              <p:cNvSpPr/>
              <p:nvPr/>
            </p:nvSpPr>
            <p:spPr bwMode="auto">
              <a:xfrm>
                <a:off x="4383" y="1571"/>
                <a:ext cx="783" cy="1027"/>
              </a:xfrm>
              <a:custGeom>
                <a:gdLst>
                  <a:gd name="T0" fmla="*/ 236 w 236"/>
                  <a:gd name="T1" fmla="*/ 132 h 309"/>
                  <a:gd name="T2" fmla="*/ 236 w 236"/>
                  <a:gd name="T3" fmla="*/ 153 h 309"/>
                  <a:gd name="T4" fmla="*/ 231 w 236"/>
                  <a:gd name="T5" fmla="*/ 177 h 309"/>
                  <a:gd name="T6" fmla="*/ 223 w 236"/>
                  <a:gd name="T7" fmla="*/ 197 h 309"/>
                  <a:gd name="T8" fmla="*/ 186 w 236"/>
                  <a:gd name="T9" fmla="*/ 251 h 309"/>
                  <a:gd name="T10" fmla="*/ 184 w 236"/>
                  <a:gd name="T11" fmla="*/ 253 h 309"/>
                  <a:gd name="T12" fmla="*/ 168 w 236"/>
                  <a:gd name="T13" fmla="*/ 268 h 309"/>
                  <a:gd name="T14" fmla="*/ 166 w 236"/>
                  <a:gd name="T15" fmla="*/ 271 h 309"/>
                  <a:gd name="T16" fmla="*/ 138 w 236"/>
                  <a:gd name="T17" fmla="*/ 293 h 309"/>
                  <a:gd name="T18" fmla="*/ 131 w 236"/>
                  <a:gd name="T19" fmla="*/ 298 h 309"/>
                  <a:gd name="T20" fmla="*/ 115 w 236"/>
                  <a:gd name="T21" fmla="*/ 309 h 309"/>
                  <a:gd name="T22" fmla="*/ 104 w 236"/>
                  <a:gd name="T23" fmla="*/ 304 h 309"/>
                  <a:gd name="T24" fmla="*/ 55 w 236"/>
                  <a:gd name="T25" fmla="*/ 278 h 309"/>
                  <a:gd name="T26" fmla="*/ 13 w 236"/>
                  <a:gd name="T27" fmla="*/ 256 h 309"/>
                  <a:gd name="T28" fmla="*/ 1 w 236"/>
                  <a:gd name="T29" fmla="*/ 238 h 309"/>
                  <a:gd name="T30" fmla="*/ 2 w 236"/>
                  <a:gd name="T31" fmla="*/ 233 h 309"/>
                  <a:gd name="T32" fmla="*/ 12 w 236"/>
                  <a:gd name="T33" fmla="*/ 229 h 309"/>
                  <a:gd name="T34" fmla="*/ 16 w 236"/>
                  <a:gd name="T35" fmla="*/ 229 h 309"/>
                  <a:gd name="T36" fmla="*/ 26 w 236"/>
                  <a:gd name="T37" fmla="*/ 236 h 309"/>
                  <a:gd name="T38" fmla="*/ 30 w 236"/>
                  <a:gd name="T39" fmla="*/ 241 h 309"/>
                  <a:gd name="T40" fmla="*/ 35 w 236"/>
                  <a:gd name="T41" fmla="*/ 247 h 309"/>
                  <a:gd name="T42" fmla="*/ 40 w 236"/>
                  <a:gd name="T43" fmla="*/ 241 h 309"/>
                  <a:gd name="T44" fmla="*/ 41 w 236"/>
                  <a:gd name="T45" fmla="*/ 236 h 309"/>
                  <a:gd name="T46" fmla="*/ 45 w 236"/>
                  <a:gd name="T47" fmla="*/ 235 h 309"/>
                  <a:gd name="T48" fmla="*/ 51 w 236"/>
                  <a:gd name="T49" fmla="*/ 243 h 309"/>
                  <a:gd name="T50" fmla="*/ 61 w 236"/>
                  <a:gd name="T51" fmla="*/ 252 h 309"/>
                  <a:gd name="T52" fmla="*/ 66 w 236"/>
                  <a:gd name="T53" fmla="*/ 259 h 309"/>
                  <a:gd name="T54" fmla="*/ 71 w 236"/>
                  <a:gd name="T55" fmla="*/ 263 h 309"/>
                  <a:gd name="T56" fmla="*/ 76 w 236"/>
                  <a:gd name="T57" fmla="*/ 259 h 309"/>
                  <a:gd name="T58" fmla="*/ 76 w 236"/>
                  <a:gd name="T59" fmla="*/ 256 h 309"/>
                  <a:gd name="T60" fmla="*/ 81 w 236"/>
                  <a:gd name="T61" fmla="*/ 250 h 309"/>
                  <a:gd name="T62" fmla="*/ 95 w 236"/>
                  <a:gd name="T63" fmla="*/ 240 h 309"/>
                  <a:gd name="T64" fmla="*/ 96 w 236"/>
                  <a:gd name="T65" fmla="*/ 228 h 309"/>
                  <a:gd name="T66" fmla="*/ 94 w 236"/>
                  <a:gd name="T67" fmla="*/ 221 h 309"/>
                  <a:gd name="T68" fmla="*/ 92 w 236"/>
                  <a:gd name="T69" fmla="*/ 217 h 309"/>
                  <a:gd name="T70" fmla="*/ 76 w 236"/>
                  <a:gd name="T71" fmla="*/ 205 h 309"/>
                  <a:gd name="T72" fmla="*/ 64 w 236"/>
                  <a:gd name="T73" fmla="*/ 206 h 309"/>
                  <a:gd name="T74" fmla="*/ 57 w 236"/>
                  <a:gd name="T75" fmla="*/ 203 h 309"/>
                  <a:gd name="T76" fmla="*/ 52 w 236"/>
                  <a:gd name="T77" fmla="*/ 197 h 309"/>
                  <a:gd name="T78" fmla="*/ 40 w 236"/>
                  <a:gd name="T79" fmla="*/ 188 h 309"/>
                  <a:gd name="T80" fmla="*/ 39 w 236"/>
                  <a:gd name="T81" fmla="*/ 182 h 309"/>
                  <a:gd name="T82" fmla="*/ 48 w 236"/>
                  <a:gd name="T83" fmla="*/ 168 h 309"/>
                  <a:gd name="T84" fmla="*/ 80 w 236"/>
                  <a:gd name="T85" fmla="*/ 152 h 309"/>
                  <a:gd name="T86" fmla="*/ 87 w 236"/>
                  <a:gd name="T87" fmla="*/ 141 h 309"/>
                  <a:gd name="T88" fmla="*/ 87 w 236"/>
                  <a:gd name="T89" fmla="*/ 44 h 309"/>
                  <a:gd name="T90" fmla="*/ 87 w 236"/>
                  <a:gd name="T91" fmla="*/ 37 h 309"/>
                  <a:gd name="T92" fmla="*/ 92 w 236"/>
                  <a:gd name="T93" fmla="*/ 33 h 309"/>
                  <a:gd name="T94" fmla="*/ 148 w 236"/>
                  <a:gd name="T95" fmla="*/ 3 h 309"/>
                  <a:gd name="T96" fmla="*/ 154 w 236"/>
                  <a:gd name="T97" fmla="*/ 0 h 309"/>
                  <a:gd name="T98" fmla="*/ 165 w 236"/>
                  <a:gd name="T99" fmla="*/ 8 h 309"/>
                  <a:gd name="T100" fmla="*/ 184 w 236"/>
                  <a:gd name="T101" fmla="*/ 25 h 309"/>
                  <a:gd name="T102" fmla="*/ 207 w 236"/>
                  <a:gd name="T103" fmla="*/ 55 h 309"/>
                  <a:gd name="T104" fmla="*/ 234 w 236"/>
                  <a:gd name="T105" fmla="*/ 116 h 309"/>
                  <a:gd name="T106" fmla="*/ 236 w 236"/>
                  <a:gd name="T107" fmla="*/ 132 h 3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6" h="309">
                    <a:moveTo>
                      <a:pt x="236" y="132"/>
                    </a:moveTo>
                    <a:cubicBezTo>
                      <a:pt x="236" y="139"/>
                      <a:pt x="236" y="146"/>
                      <a:pt x="236" y="153"/>
                    </a:cubicBezTo>
                    <a:cubicBezTo>
                      <a:pt x="235" y="161"/>
                      <a:pt x="234" y="169"/>
                      <a:pt x="231" y="177"/>
                    </a:cubicBezTo>
                    <a:cubicBezTo>
                      <a:pt x="228" y="184"/>
                      <a:pt x="226" y="190"/>
                      <a:pt x="223" y="197"/>
                    </a:cubicBezTo>
                    <a:cubicBezTo>
                      <a:pt x="213" y="216"/>
                      <a:pt x="201" y="234"/>
                      <a:pt x="186" y="251"/>
                    </a:cubicBezTo>
                    <a:cubicBezTo>
                      <a:pt x="185" y="252"/>
                      <a:pt x="185" y="252"/>
                      <a:pt x="184" y="253"/>
                    </a:cubicBezTo>
                    <a:cubicBezTo>
                      <a:pt x="179" y="258"/>
                      <a:pt x="174" y="263"/>
                      <a:pt x="168" y="268"/>
                    </a:cubicBezTo>
                    <a:cubicBezTo>
                      <a:pt x="168" y="269"/>
                      <a:pt x="167" y="270"/>
                      <a:pt x="166" y="271"/>
                    </a:cubicBezTo>
                    <a:cubicBezTo>
                      <a:pt x="157" y="279"/>
                      <a:pt x="148" y="286"/>
                      <a:pt x="138" y="293"/>
                    </a:cubicBezTo>
                    <a:cubicBezTo>
                      <a:pt x="136" y="295"/>
                      <a:pt x="133" y="297"/>
                      <a:pt x="131" y="298"/>
                    </a:cubicBezTo>
                    <a:cubicBezTo>
                      <a:pt x="126" y="302"/>
                      <a:pt x="121" y="306"/>
                      <a:pt x="115" y="309"/>
                    </a:cubicBezTo>
                    <a:cubicBezTo>
                      <a:pt x="111" y="308"/>
                      <a:pt x="108" y="306"/>
                      <a:pt x="104" y="304"/>
                    </a:cubicBezTo>
                    <a:cubicBezTo>
                      <a:pt x="88" y="295"/>
                      <a:pt x="71" y="287"/>
                      <a:pt x="55" y="278"/>
                    </a:cubicBezTo>
                    <a:cubicBezTo>
                      <a:pt x="41" y="271"/>
                      <a:pt x="27" y="263"/>
                      <a:pt x="13" y="256"/>
                    </a:cubicBezTo>
                    <a:cubicBezTo>
                      <a:pt x="9" y="250"/>
                      <a:pt x="5" y="244"/>
                      <a:pt x="1" y="238"/>
                    </a:cubicBezTo>
                    <a:cubicBezTo>
                      <a:pt x="0" y="236"/>
                      <a:pt x="0" y="234"/>
                      <a:pt x="2" y="233"/>
                    </a:cubicBezTo>
                    <a:cubicBezTo>
                      <a:pt x="5" y="231"/>
                      <a:pt x="8" y="230"/>
                      <a:pt x="12" y="229"/>
                    </a:cubicBezTo>
                    <a:cubicBezTo>
                      <a:pt x="13" y="228"/>
                      <a:pt x="15" y="228"/>
                      <a:pt x="16" y="229"/>
                    </a:cubicBezTo>
                    <a:cubicBezTo>
                      <a:pt x="18" y="233"/>
                      <a:pt x="22" y="234"/>
                      <a:pt x="26" y="236"/>
                    </a:cubicBezTo>
                    <a:cubicBezTo>
                      <a:pt x="28" y="237"/>
                      <a:pt x="30" y="239"/>
                      <a:pt x="30" y="241"/>
                    </a:cubicBezTo>
                    <a:cubicBezTo>
                      <a:pt x="30" y="246"/>
                      <a:pt x="31" y="247"/>
                      <a:pt x="35" y="247"/>
                    </a:cubicBezTo>
                    <a:cubicBezTo>
                      <a:pt x="39" y="247"/>
                      <a:pt x="40" y="245"/>
                      <a:pt x="40" y="241"/>
                    </a:cubicBezTo>
                    <a:cubicBezTo>
                      <a:pt x="41" y="240"/>
                      <a:pt x="40" y="238"/>
                      <a:pt x="41" y="236"/>
                    </a:cubicBezTo>
                    <a:cubicBezTo>
                      <a:pt x="41" y="234"/>
                      <a:pt x="43" y="233"/>
                      <a:pt x="45" y="235"/>
                    </a:cubicBezTo>
                    <a:cubicBezTo>
                      <a:pt x="47" y="238"/>
                      <a:pt x="50" y="240"/>
                      <a:pt x="51" y="243"/>
                    </a:cubicBezTo>
                    <a:cubicBezTo>
                      <a:pt x="52" y="248"/>
                      <a:pt x="57" y="251"/>
                      <a:pt x="61" y="252"/>
                    </a:cubicBezTo>
                    <a:cubicBezTo>
                      <a:pt x="64" y="254"/>
                      <a:pt x="66" y="255"/>
                      <a:pt x="66" y="259"/>
                    </a:cubicBezTo>
                    <a:cubicBezTo>
                      <a:pt x="65" y="262"/>
                      <a:pt x="67" y="263"/>
                      <a:pt x="71" y="263"/>
                    </a:cubicBezTo>
                    <a:cubicBezTo>
                      <a:pt x="75" y="263"/>
                      <a:pt x="76" y="262"/>
                      <a:pt x="76" y="259"/>
                    </a:cubicBezTo>
                    <a:cubicBezTo>
                      <a:pt x="76" y="258"/>
                      <a:pt x="76" y="257"/>
                      <a:pt x="76" y="256"/>
                    </a:cubicBezTo>
                    <a:cubicBezTo>
                      <a:pt x="76" y="252"/>
                      <a:pt x="77" y="251"/>
                      <a:pt x="81" y="250"/>
                    </a:cubicBezTo>
                    <a:cubicBezTo>
                      <a:pt x="87" y="249"/>
                      <a:pt x="92" y="246"/>
                      <a:pt x="95" y="240"/>
                    </a:cubicBezTo>
                    <a:cubicBezTo>
                      <a:pt x="97" y="237"/>
                      <a:pt x="98" y="233"/>
                      <a:pt x="96" y="228"/>
                    </a:cubicBezTo>
                    <a:cubicBezTo>
                      <a:pt x="95" y="226"/>
                      <a:pt x="95" y="223"/>
                      <a:pt x="94" y="221"/>
                    </a:cubicBezTo>
                    <a:cubicBezTo>
                      <a:pt x="94" y="219"/>
                      <a:pt x="93" y="218"/>
                      <a:pt x="92" y="217"/>
                    </a:cubicBezTo>
                    <a:cubicBezTo>
                      <a:pt x="87" y="213"/>
                      <a:pt x="82" y="209"/>
                      <a:pt x="76" y="205"/>
                    </a:cubicBezTo>
                    <a:cubicBezTo>
                      <a:pt x="72" y="203"/>
                      <a:pt x="68" y="204"/>
                      <a:pt x="64" y="206"/>
                    </a:cubicBezTo>
                    <a:cubicBezTo>
                      <a:pt x="60" y="207"/>
                      <a:pt x="58" y="207"/>
                      <a:pt x="57" y="203"/>
                    </a:cubicBezTo>
                    <a:cubicBezTo>
                      <a:pt x="57" y="200"/>
                      <a:pt x="55" y="198"/>
                      <a:pt x="52" y="197"/>
                    </a:cubicBezTo>
                    <a:cubicBezTo>
                      <a:pt x="47" y="195"/>
                      <a:pt x="45" y="191"/>
                      <a:pt x="40" y="188"/>
                    </a:cubicBezTo>
                    <a:cubicBezTo>
                      <a:pt x="38" y="187"/>
                      <a:pt x="39" y="184"/>
                      <a:pt x="39" y="182"/>
                    </a:cubicBezTo>
                    <a:cubicBezTo>
                      <a:pt x="39" y="171"/>
                      <a:pt x="38" y="172"/>
                      <a:pt x="48" y="168"/>
                    </a:cubicBezTo>
                    <a:cubicBezTo>
                      <a:pt x="59" y="164"/>
                      <a:pt x="70" y="159"/>
                      <a:pt x="80" y="152"/>
                    </a:cubicBezTo>
                    <a:cubicBezTo>
                      <a:pt x="85" y="150"/>
                      <a:pt x="87" y="146"/>
                      <a:pt x="87" y="141"/>
                    </a:cubicBezTo>
                    <a:cubicBezTo>
                      <a:pt x="86" y="108"/>
                      <a:pt x="87" y="76"/>
                      <a:pt x="87" y="44"/>
                    </a:cubicBezTo>
                    <a:cubicBezTo>
                      <a:pt x="87" y="42"/>
                      <a:pt x="86" y="39"/>
                      <a:pt x="87" y="37"/>
                    </a:cubicBezTo>
                    <a:cubicBezTo>
                      <a:pt x="88" y="35"/>
                      <a:pt x="90" y="34"/>
                      <a:pt x="92" y="33"/>
                    </a:cubicBezTo>
                    <a:cubicBezTo>
                      <a:pt x="111" y="23"/>
                      <a:pt x="130" y="13"/>
                      <a:pt x="148" y="3"/>
                    </a:cubicBezTo>
                    <a:cubicBezTo>
                      <a:pt x="150" y="2"/>
                      <a:pt x="152" y="1"/>
                      <a:pt x="154" y="0"/>
                    </a:cubicBezTo>
                    <a:cubicBezTo>
                      <a:pt x="158" y="1"/>
                      <a:pt x="161" y="5"/>
                      <a:pt x="165" y="8"/>
                    </a:cubicBezTo>
                    <a:cubicBezTo>
                      <a:pt x="172" y="14"/>
                      <a:pt x="178" y="19"/>
                      <a:pt x="184" y="25"/>
                    </a:cubicBezTo>
                    <a:cubicBezTo>
                      <a:pt x="193" y="35"/>
                      <a:pt x="201" y="44"/>
                      <a:pt x="207" y="55"/>
                    </a:cubicBezTo>
                    <a:cubicBezTo>
                      <a:pt x="220" y="74"/>
                      <a:pt x="229" y="94"/>
                      <a:pt x="234" y="116"/>
                    </a:cubicBezTo>
                    <a:cubicBezTo>
                      <a:pt x="235" y="121"/>
                      <a:pt x="235" y="127"/>
                      <a:pt x="236" y="132"/>
                    </a:cubicBezTo>
                    <a:close/>
                  </a:path>
                </a:pathLst>
              </a:custGeom>
              <a:solidFill>
                <a:srgbClr val="CFD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94" name="Freeform 6">
                <a:extLst>
                  <a:ext uri="{FF2B5EF4-FFF2-40B4-BE49-F238E27FC236}">
                    <a16:creationId xmlns:a16="http://schemas.microsoft.com/office/drawing/2014/main" id="{8792CF75-F24E-9BCE-E502-D07BC1BFF7E2}"/>
                  </a:ext>
                </a:extLst>
              </p:cNvPr>
              <p:cNvSpPr/>
              <p:nvPr/>
            </p:nvSpPr>
            <p:spPr bwMode="auto">
              <a:xfrm>
                <a:off x="2569" y="1651"/>
                <a:ext cx="799" cy="854"/>
              </a:xfrm>
              <a:custGeom>
                <a:gdLst>
                  <a:gd name="T0" fmla="*/ 0 w 241"/>
                  <a:gd name="T1" fmla="*/ 128 h 257"/>
                  <a:gd name="T2" fmla="*/ 0 w 241"/>
                  <a:gd name="T3" fmla="*/ 106 h 257"/>
                  <a:gd name="T4" fmla="*/ 4 w 241"/>
                  <a:gd name="T5" fmla="*/ 79 h 257"/>
                  <a:gd name="T6" fmla="*/ 32 w 241"/>
                  <a:gd name="T7" fmla="*/ 23 h 257"/>
                  <a:gd name="T8" fmla="*/ 45 w 241"/>
                  <a:gd name="T9" fmla="*/ 5 h 257"/>
                  <a:gd name="T10" fmla="*/ 49 w 241"/>
                  <a:gd name="T11" fmla="*/ 1 h 257"/>
                  <a:gd name="T12" fmla="*/ 55 w 241"/>
                  <a:gd name="T13" fmla="*/ 3 h 257"/>
                  <a:gd name="T14" fmla="*/ 117 w 241"/>
                  <a:gd name="T15" fmla="*/ 35 h 257"/>
                  <a:gd name="T16" fmla="*/ 159 w 241"/>
                  <a:gd name="T17" fmla="*/ 57 h 257"/>
                  <a:gd name="T18" fmla="*/ 222 w 241"/>
                  <a:gd name="T19" fmla="*/ 91 h 257"/>
                  <a:gd name="T20" fmla="*/ 226 w 241"/>
                  <a:gd name="T21" fmla="*/ 95 h 257"/>
                  <a:gd name="T22" fmla="*/ 222 w 241"/>
                  <a:gd name="T23" fmla="*/ 97 h 257"/>
                  <a:gd name="T24" fmla="*/ 202 w 241"/>
                  <a:gd name="T25" fmla="*/ 113 h 257"/>
                  <a:gd name="T26" fmla="*/ 200 w 241"/>
                  <a:gd name="T27" fmla="*/ 120 h 257"/>
                  <a:gd name="T28" fmla="*/ 200 w 241"/>
                  <a:gd name="T29" fmla="*/ 149 h 257"/>
                  <a:gd name="T30" fmla="*/ 204 w 241"/>
                  <a:gd name="T31" fmla="*/ 157 h 257"/>
                  <a:gd name="T32" fmla="*/ 237 w 241"/>
                  <a:gd name="T33" fmla="*/ 172 h 257"/>
                  <a:gd name="T34" fmla="*/ 241 w 241"/>
                  <a:gd name="T35" fmla="*/ 174 h 257"/>
                  <a:gd name="T36" fmla="*/ 237 w 241"/>
                  <a:gd name="T37" fmla="*/ 177 h 257"/>
                  <a:gd name="T38" fmla="*/ 219 w 241"/>
                  <a:gd name="T39" fmla="*/ 186 h 257"/>
                  <a:gd name="T40" fmla="*/ 211 w 241"/>
                  <a:gd name="T41" fmla="*/ 191 h 257"/>
                  <a:gd name="T42" fmla="*/ 206 w 241"/>
                  <a:gd name="T43" fmla="*/ 196 h 257"/>
                  <a:gd name="T44" fmla="*/ 89 w 241"/>
                  <a:gd name="T45" fmla="*/ 255 h 257"/>
                  <a:gd name="T46" fmla="*/ 83 w 241"/>
                  <a:gd name="T47" fmla="*/ 257 h 257"/>
                  <a:gd name="T48" fmla="*/ 69 w 241"/>
                  <a:gd name="T49" fmla="*/ 246 h 257"/>
                  <a:gd name="T50" fmla="*/ 50 w 241"/>
                  <a:gd name="T51" fmla="*/ 227 h 257"/>
                  <a:gd name="T52" fmla="*/ 23 w 241"/>
                  <a:gd name="T53" fmla="*/ 191 h 257"/>
                  <a:gd name="T54" fmla="*/ 5 w 241"/>
                  <a:gd name="T55" fmla="*/ 154 h 257"/>
                  <a:gd name="T56" fmla="*/ 0 w 241"/>
                  <a:gd name="T57" fmla="*/ 130 h 257"/>
                  <a:gd name="T58" fmla="*/ 0 w 241"/>
                  <a:gd name="T59" fmla="*/ 128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1" h="257">
                    <a:moveTo>
                      <a:pt x="0" y="128"/>
                    </a:moveTo>
                    <a:cubicBezTo>
                      <a:pt x="0" y="121"/>
                      <a:pt x="0" y="113"/>
                      <a:pt x="0" y="106"/>
                    </a:cubicBezTo>
                    <a:cubicBezTo>
                      <a:pt x="1" y="97"/>
                      <a:pt x="2" y="88"/>
                      <a:pt x="4" y="79"/>
                    </a:cubicBezTo>
                    <a:cubicBezTo>
                      <a:pt x="11" y="59"/>
                      <a:pt x="20" y="40"/>
                      <a:pt x="32" y="23"/>
                    </a:cubicBezTo>
                    <a:cubicBezTo>
                      <a:pt x="36" y="16"/>
                      <a:pt x="41" y="10"/>
                      <a:pt x="45" y="5"/>
                    </a:cubicBezTo>
                    <a:cubicBezTo>
                      <a:pt x="46" y="3"/>
                      <a:pt x="48" y="2"/>
                      <a:pt x="49" y="1"/>
                    </a:cubicBezTo>
                    <a:cubicBezTo>
                      <a:pt x="51" y="0"/>
                      <a:pt x="53" y="2"/>
                      <a:pt x="55" y="3"/>
                    </a:cubicBezTo>
                    <a:cubicBezTo>
                      <a:pt x="76" y="14"/>
                      <a:pt x="97" y="24"/>
                      <a:pt x="117" y="35"/>
                    </a:cubicBezTo>
                    <a:cubicBezTo>
                      <a:pt x="131" y="43"/>
                      <a:pt x="145" y="50"/>
                      <a:pt x="159" y="57"/>
                    </a:cubicBezTo>
                    <a:cubicBezTo>
                      <a:pt x="180" y="68"/>
                      <a:pt x="201" y="79"/>
                      <a:pt x="222" y="91"/>
                    </a:cubicBezTo>
                    <a:cubicBezTo>
                      <a:pt x="224" y="91"/>
                      <a:pt x="226" y="92"/>
                      <a:pt x="226" y="95"/>
                    </a:cubicBezTo>
                    <a:cubicBezTo>
                      <a:pt x="225" y="96"/>
                      <a:pt x="224" y="96"/>
                      <a:pt x="222" y="97"/>
                    </a:cubicBezTo>
                    <a:cubicBezTo>
                      <a:pt x="213" y="99"/>
                      <a:pt x="207" y="106"/>
                      <a:pt x="202" y="113"/>
                    </a:cubicBezTo>
                    <a:cubicBezTo>
                      <a:pt x="200" y="115"/>
                      <a:pt x="200" y="118"/>
                      <a:pt x="200" y="120"/>
                    </a:cubicBezTo>
                    <a:cubicBezTo>
                      <a:pt x="200" y="130"/>
                      <a:pt x="200" y="139"/>
                      <a:pt x="200" y="149"/>
                    </a:cubicBezTo>
                    <a:cubicBezTo>
                      <a:pt x="200" y="153"/>
                      <a:pt x="201" y="155"/>
                      <a:pt x="204" y="157"/>
                    </a:cubicBezTo>
                    <a:cubicBezTo>
                      <a:pt x="215" y="164"/>
                      <a:pt x="225" y="169"/>
                      <a:pt x="237" y="172"/>
                    </a:cubicBezTo>
                    <a:cubicBezTo>
                      <a:pt x="238" y="173"/>
                      <a:pt x="240" y="172"/>
                      <a:pt x="241" y="174"/>
                    </a:cubicBezTo>
                    <a:cubicBezTo>
                      <a:pt x="241" y="176"/>
                      <a:pt x="239" y="177"/>
                      <a:pt x="237" y="177"/>
                    </a:cubicBezTo>
                    <a:cubicBezTo>
                      <a:pt x="232" y="181"/>
                      <a:pt x="226" y="184"/>
                      <a:pt x="219" y="186"/>
                    </a:cubicBezTo>
                    <a:cubicBezTo>
                      <a:pt x="216" y="187"/>
                      <a:pt x="214" y="189"/>
                      <a:pt x="211" y="191"/>
                    </a:cubicBezTo>
                    <a:cubicBezTo>
                      <a:pt x="210" y="193"/>
                      <a:pt x="208" y="195"/>
                      <a:pt x="206" y="196"/>
                    </a:cubicBezTo>
                    <a:cubicBezTo>
                      <a:pt x="166" y="215"/>
                      <a:pt x="128" y="236"/>
                      <a:pt x="89" y="255"/>
                    </a:cubicBezTo>
                    <a:cubicBezTo>
                      <a:pt x="87" y="256"/>
                      <a:pt x="85" y="257"/>
                      <a:pt x="83" y="257"/>
                    </a:cubicBezTo>
                    <a:cubicBezTo>
                      <a:pt x="77" y="254"/>
                      <a:pt x="73" y="250"/>
                      <a:pt x="69" y="246"/>
                    </a:cubicBezTo>
                    <a:cubicBezTo>
                      <a:pt x="62" y="240"/>
                      <a:pt x="56" y="234"/>
                      <a:pt x="50" y="227"/>
                    </a:cubicBezTo>
                    <a:cubicBezTo>
                      <a:pt x="40" y="216"/>
                      <a:pt x="31" y="204"/>
                      <a:pt x="23" y="191"/>
                    </a:cubicBezTo>
                    <a:cubicBezTo>
                      <a:pt x="16" y="179"/>
                      <a:pt x="10" y="167"/>
                      <a:pt x="5" y="154"/>
                    </a:cubicBezTo>
                    <a:cubicBezTo>
                      <a:pt x="2" y="146"/>
                      <a:pt x="0" y="138"/>
                      <a:pt x="0" y="130"/>
                    </a:cubicBezTo>
                    <a:cubicBezTo>
                      <a:pt x="0" y="129"/>
                      <a:pt x="0" y="129"/>
                      <a:pt x="0" y="128"/>
                    </a:cubicBezTo>
                    <a:close/>
                  </a:path>
                </a:pathLst>
              </a:custGeom>
              <a:solidFill>
                <a:srgbClr val="CFD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95" name="Freeform 7">
                <a:extLst>
                  <a:ext uri="{FF2B5EF4-FFF2-40B4-BE49-F238E27FC236}">
                    <a16:creationId xmlns:a16="http://schemas.microsoft.com/office/drawing/2014/main" id="{FFAB0DF3-5801-7E42-7D47-19035831FF41}"/>
                  </a:ext>
                </a:extLst>
              </p:cNvPr>
              <p:cNvSpPr/>
              <p:nvPr/>
            </p:nvSpPr>
            <p:spPr bwMode="auto">
              <a:xfrm>
                <a:off x="3779" y="1016"/>
                <a:ext cx="936" cy="1665"/>
              </a:xfrm>
              <a:custGeom>
                <a:gdLst>
                  <a:gd name="T0" fmla="*/ 269 w 282"/>
                  <a:gd name="T1" fmla="*/ 209 h 501"/>
                  <a:gd name="T2" fmla="*/ 263 w 282"/>
                  <a:gd name="T3" fmla="*/ 321 h 501"/>
                  <a:gd name="T4" fmla="*/ 222 w 282"/>
                  <a:gd name="T5" fmla="*/ 343 h 501"/>
                  <a:gd name="T6" fmla="*/ 227 w 282"/>
                  <a:gd name="T7" fmla="*/ 357 h 501"/>
                  <a:gd name="T8" fmla="*/ 241 w 282"/>
                  <a:gd name="T9" fmla="*/ 374 h 501"/>
                  <a:gd name="T10" fmla="*/ 260 w 282"/>
                  <a:gd name="T11" fmla="*/ 372 h 501"/>
                  <a:gd name="T12" fmla="*/ 279 w 282"/>
                  <a:gd name="T13" fmla="*/ 406 h 501"/>
                  <a:gd name="T14" fmla="*/ 259 w 282"/>
                  <a:gd name="T15" fmla="*/ 421 h 501"/>
                  <a:gd name="T16" fmla="*/ 248 w 282"/>
                  <a:gd name="T17" fmla="*/ 431 h 501"/>
                  <a:gd name="T18" fmla="*/ 243 w 282"/>
                  <a:gd name="T19" fmla="*/ 421 h 501"/>
                  <a:gd name="T20" fmla="*/ 226 w 282"/>
                  <a:gd name="T21" fmla="*/ 402 h 501"/>
                  <a:gd name="T22" fmla="*/ 224 w 282"/>
                  <a:gd name="T23" fmla="*/ 403 h 501"/>
                  <a:gd name="T24" fmla="*/ 221 w 282"/>
                  <a:gd name="T25" fmla="*/ 414 h 501"/>
                  <a:gd name="T26" fmla="*/ 211 w 282"/>
                  <a:gd name="T27" fmla="*/ 408 h 501"/>
                  <a:gd name="T28" fmla="*/ 197 w 282"/>
                  <a:gd name="T29" fmla="*/ 397 h 501"/>
                  <a:gd name="T30" fmla="*/ 194 w 282"/>
                  <a:gd name="T31" fmla="*/ 396 h 501"/>
                  <a:gd name="T32" fmla="*/ 189 w 282"/>
                  <a:gd name="T33" fmla="*/ 411 h 501"/>
                  <a:gd name="T34" fmla="*/ 199 w 282"/>
                  <a:gd name="T35" fmla="*/ 432 h 501"/>
                  <a:gd name="T36" fmla="*/ 199 w 282"/>
                  <a:gd name="T37" fmla="*/ 468 h 501"/>
                  <a:gd name="T38" fmla="*/ 149 w 282"/>
                  <a:gd name="T39" fmla="*/ 500 h 501"/>
                  <a:gd name="T40" fmla="*/ 108 w 282"/>
                  <a:gd name="T41" fmla="*/ 484 h 501"/>
                  <a:gd name="T42" fmla="*/ 104 w 282"/>
                  <a:gd name="T43" fmla="*/ 444 h 501"/>
                  <a:gd name="T44" fmla="*/ 123 w 282"/>
                  <a:gd name="T45" fmla="*/ 422 h 501"/>
                  <a:gd name="T46" fmla="*/ 150 w 282"/>
                  <a:gd name="T47" fmla="*/ 398 h 501"/>
                  <a:gd name="T48" fmla="*/ 123 w 282"/>
                  <a:gd name="T49" fmla="*/ 384 h 501"/>
                  <a:gd name="T50" fmla="*/ 119 w 282"/>
                  <a:gd name="T51" fmla="*/ 353 h 501"/>
                  <a:gd name="T52" fmla="*/ 113 w 282"/>
                  <a:gd name="T53" fmla="*/ 353 h 501"/>
                  <a:gd name="T54" fmla="*/ 101 w 282"/>
                  <a:gd name="T55" fmla="*/ 362 h 501"/>
                  <a:gd name="T56" fmla="*/ 94 w 282"/>
                  <a:gd name="T57" fmla="*/ 351 h 501"/>
                  <a:gd name="T58" fmla="*/ 83 w 282"/>
                  <a:gd name="T59" fmla="*/ 313 h 501"/>
                  <a:gd name="T60" fmla="*/ 119 w 282"/>
                  <a:gd name="T61" fmla="*/ 306 h 501"/>
                  <a:gd name="T62" fmla="*/ 119 w 282"/>
                  <a:gd name="T63" fmla="*/ 261 h 501"/>
                  <a:gd name="T64" fmla="*/ 157 w 282"/>
                  <a:gd name="T65" fmla="*/ 234 h 501"/>
                  <a:gd name="T66" fmla="*/ 166 w 282"/>
                  <a:gd name="T67" fmla="*/ 225 h 501"/>
                  <a:gd name="T68" fmla="*/ 164 w 282"/>
                  <a:gd name="T69" fmla="*/ 197 h 501"/>
                  <a:gd name="T70" fmla="*/ 154 w 282"/>
                  <a:gd name="T71" fmla="*/ 199 h 501"/>
                  <a:gd name="T72" fmla="*/ 148 w 282"/>
                  <a:gd name="T73" fmla="*/ 234 h 501"/>
                  <a:gd name="T74" fmla="*/ 89 w 282"/>
                  <a:gd name="T75" fmla="*/ 249 h 501"/>
                  <a:gd name="T76" fmla="*/ 69 w 282"/>
                  <a:gd name="T77" fmla="*/ 260 h 501"/>
                  <a:gd name="T78" fmla="*/ 55 w 282"/>
                  <a:gd name="T79" fmla="*/ 274 h 501"/>
                  <a:gd name="T80" fmla="*/ 45 w 282"/>
                  <a:gd name="T81" fmla="*/ 262 h 501"/>
                  <a:gd name="T82" fmla="*/ 32 w 282"/>
                  <a:gd name="T83" fmla="*/ 256 h 501"/>
                  <a:gd name="T84" fmla="*/ 20 w 282"/>
                  <a:gd name="T85" fmla="*/ 244 h 501"/>
                  <a:gd name="T86" fmla="*/ 10 w 282"/>
                  <a:gd name="T87" fmla="*/ 207 h 501"/>
                  <a:gd name="T88" fmla="*/ 44 w 282"/>
                  <a:gd name="T89" fmla="*/ 198 h 501"/>
                  <a:gd name="T90" fmla="*/ 50 w 282"/>
                  <a:gd name="T91" fmla="*/ 195 h 501"/>
                  <a:gd name="T92" fmla="*/ 50 w 282"/>
                  <a:gd name="T93" fmla="*/ 106 h 501"/>
                  <a:gd name="T94" fmla="*/ 65 w 282"/>
                  <a:gd name="T95" fmla="*/ 93 h 501"/>
                  <a:gd name="T96" fmla="*/ 74 w 282"/>
                  <a:gd name="T97" fmla="*/ 88 h 501"/>
                  <a:gd name="T98" fmla="*/ 111 w 282"/>
                  <a:gd name="T99" fmla="*/ 79 h 501"/>
                  <a:gd name="T100" fmla="*/ 128 w 282"/>
                  <a:gd name="T101" fmla="*/ 87 h 501"/>
                  <a:gd name="T102" fmla="*/ 139 w 282"/>
                  <a:gd name="T103" fmla="*/ 88 h 501"/>
                  <a:gd name="T104" fmla="*/ 139 w 282"/>
                  <a:gd name="T105" fmla="*/ 30 h 501"/>
                  <a:gd name="T106" fmla="*/ 141 w 282"/>
                  <a:gd name="T107" fmla="*/ 18 h 501"/>
                  <a:gd name="T108" fmla="*/ 178 w 282"/>
                  <a:gd name="T109" fmla="*/ 0 h 501"/>
                  <a:gd name="T110" fmla="*/ 224 w 282"/>
                  <a:gd name="T111" fmla="*/ 5 h 501"/>
                  <a:gd name="T112" fmla="*/ 244 w 282"/>
                  <a:gd name="T113" fmla="*/ 30 h 501"/>
                  <a:gd name="T114" fmla="*/ 244 w 282"/>
                  <a:gd name="T115" fmla="*/ 169 h 501"/>
                  <a:gd name="T116" fmla="*/ 257 w 282"/>
                  <a:gd name="T117" fmla="*/ 181 h 501"/>
                  <a:gd name="T118" fmla="*/ 270 w 282"/>
                  <a:gd name="T119" fmla="*/ 203 h 5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2" h="501">
                    <a:moveTo>
                      <a:pt x="270" y="203"/>
                    </a:moveTo>
                    <a:cubicBezTo>
                      <a:pt x="270" y="205"/>
                      <a:pt x="269" y="207"/>
                      <a:pt x="269" y="209"/>
                    </a:cubicBezTo>
                    <a:cubicBezTo>
                      <a:pt x="269" y="242"/>
                      <a:pt x="269" y="276"/>
                      <a:pt x="269" y="309"/>
                    </a:cubicBezTo>
                    <a:cubicBezTo>
                      <a:pt x="270" y="315"/>
                      <a:pt x="267" y="318"/>
                      <a:pt x="263" y="321"/>
                    </a:cubicBezTo>
                    <a:cubicBezTo>
                      <a:pt x="251" y="328"/>
                      <a:pt x="238" y="333"/>
                      <a:pt x="225" y="338"/>
                    </a:cubicBezTo>
                    <a:cubicBezTo>
                      <a:pt x="223" y="339"/>
                      <a:pt x="221" y="340"/>
                      <a:pt x="222" y="343"/>
                    </a:cubicBezTo>
                    <a:cubicBezTo>
                      <a:pt x="222" y="344"/>
                      <a:pt x="222" y="345"/>
                      <a:pt x="222" y="346"/>
                    </a:cubicBezTo>
                    <a:cubicBezTo>
                      <a:pt x="221" y="350"/>
                      <a:pt x="222" y="354"/>
                      <a:pt x="227" y="357"/>
                    </a:cubicBezTo>
                    <a:cubicBezTo>
                      <a:pt x="230" y="359"/>
                      <a:pt x="233" y="363"/>
                      <a:pt x="237" y="364"/>
                    </a:cubicBezTo>
                    <a:cubicBezTo>
                      <a:pt x="240" y="366"/>
                      <a:pt x="241" y="369"/>
                      <a:pt x="241" y="374"/>
                    </a:cubicBezTo>
                    <a:cubicBezTo>
                      <a:pt x="246" y="371"/>
                      <a:pt x="251" y="369"/>
                      <a:pt x="257" y="371"/>
                    </a:cubicBezTo>
                    <a:cubicBezTo>
                      <a:pt x="258" y="371"/>
                      <a:pt x="259" y="371"/>
                      <a:pt x="260" y="372"/>
                    </a:cubicBezTo>
                    <a:cubicBezTo>
                      <a:pt x="265" y="375"/>
                      <a:pt x="271" y="379"/>
                      <a:pt x="274" y="383"/>
                    </a:cubicBezTo>
                    <a:cubicBezTo>
                      <a:pt x="279" y="389"/>
                      <a:pt x="282" y="398"/>
                      <a:pt x="279" y="406"/>
                    </a:cubicBezTo>
                    <a:cubicBezTo>
                      <a:pt x="276" y="414"/>
                      <a:pt x="270" y="418"/>
                      <a:pt x="262" y="418"/>
                    </a:cubicBezTo>
                    <a:cubicBezTo>
                      <a:pt x="260" y="418"/>
                      <a:pt x="259" y="419"/>
                      <a:pt x="259" y="421"/>
                    </a:cubicBezTo>
                    <a:cubicBezTo>
                      <a:pt x="260" y="422"/>
                      <a:pt x="260" y="423"/>
                      <a:pt x="260" y="424"/>
                    </a:cubicBezTo>
                    <a:cubicBezTo>
                      <a:pt x="260" y="431"/>
                      <a:pt x="255" y="434"/>
                      <a:pt x="248" y="431"/>
                    </a:cubicBezTo>
                    <a:cubicBezTo>
                      <a:pt x="246" y="430"/>
                      <a:pt x="246" y="428"/>
                      <a:pt x="246" y="426"/>
                    </a:cubicBezTo>
                    <a:cubicBezTo>
                      <a:pt x="247" y="423"/>
                      <a:pt x="247" y="422"/>
                      <a:pt x="243" y="421"/>
                    </a:cubicBezTo>
                    <a:cubicBezTo>
                      <a:pt x="239" y="419"/>
                      <a:pt x="233" y="417"/>
                      <a:pt x="232" y="411"/>
                    </a:cubicBezTo>
                    <a:cubicBezTo>
                      <a:pt x="231" y="408"/>
                      <a:pt x="227" y="406"/>
                      <a:pt x="226" y="402"/>
                    </a:cubicBezTo>
                    <a:cubicBezTo>
                      <a:pt x="226" y="401"/>
                      <a:pt x="225" y="401"/>
                      <a:pt x="224" y="401"/>
                    </a:cubicBezTo>
                    <a:cubicBezTo>
                      <a:pt x="223" y="402"/>
                      <a:pt x="224" y="403"/>
                      <a:pt x="224" y="403"/>
                    </a:cubicBezTo>
                    <a:cubicBezTo>
                      <a:pt x="224" y="405"/>
                      <a:pt x="224" y="407"/>
                      <a:pt x="224" y="408"/>
                    </a:cubicBezTo>
                    <a:cubicBezTo>
                      <a:pt x="224" y="411"/>
                      <a:pt x="224" y="413"/>
                      <a:pt x="221" y="414"/>
                    </a:cubicBezTo>
                    <a:cubicBezTo>
                      <a:pt x="218" y="415"/>
                      <a:pt x="214" y="416"/>
                      <a:pt x="211" y="414"/>
                    </a:cubicBezTo>
                    <a:cubicBezTo>
                      <a:pt x="209" y="412"/>
                      <a:pt x="211" y="410"/>
                      <a:pt x="211" y="408"/>
                    </a:cubicBezTo>
                    <a:cubicBezTo>
                      <a:pt x="211" y="406"/>
                      <a:pt x="210" y="405"/>
                      <a:pt x="208" y="404"/>
                    </a:cubicBezTo>
                    <a:cubicBezTo>
                      <a:pt x="204" y="402"/>
                      <a:pt x="199" y="401"/>
                      <a:pt x="197" y="397"/>
                    </a:cubicBezTo>
                    <a:cubicBezTo>
                      <a:pt x="196" y="396"/>
                      <a:pt x="196" y="396"/>
                      <a:pt x="195" y="396"/>
                    </a:cubicBezTo>
                    <a:cubicBezTo>
                      <a:pt x="195" y="396"/>
                      <a:pt x="194" y="396"/>
                      <a:pt x="194" y="396"/>
                    </a:cubicBezTo>
                    <a:cubicBezTo>
                      <a:pt x="190" y="398"/>
                      <a:pt x="185" y="399"/>
                      <a:pt x="183" y="402"/>
                    </a:cubicBezTo>
                    <a:cubicBezTo>
                      <a:pt x="182" y="405"/>
                      <a:pt x="187" y="408"/>
                      <a:pt x="189" y="411"/>
                    </a:cubicBezTo>
                    <a:cubicBezTo>
                      <a:pt x="191" y="415"/>
                      <a:pt x="194" y="419"/>
                      <a:pt x="196" y="423"/>
                    </a:cubicBezTo>
                    <a:cubicBezTo>
                      <a:pt x="198" y="425"/>
                      <a:pt x="199" y="429"/>
                      <a:pt x="199" y="432"/>
                    </a:cubicBezTo>
                    <a:cubicBezTo>
                      <a:pt x="199" y="441"/>
                      <a:pt x="199" y="451"/>
                      <a:pt x="199" y="460"/>
                    </a:cubicBezTo>
                    <a:cubicBezTo>
                      <a:pt x="199" y="463"/>
                      <a:pt x="199" y="466"/>
                      <a:pt x="199" y="468"/>
                    </a:cubicBezTo>
                    <a:cubicBezTo>
                      <a:pt x="199" y="473"/>
                      <a:pt x="197" y="477"/>
                      <a:pt x="193" y="479"/>
                    </a:cubicBezTo>
                    <a:cubicBezTo>
                      <a:pt x="179" y="488"/>
                      <a:pt x="165" y="495"/>
                      <a:pt x="149" y="500"/>
                    </a:cubicBezTo>
                    <a:cubicBezTo>
                      <a:pt x="147" y="501"/>
                      <a:pt x="145" y="500"/>
                      <a:pt x="143" y="500"/>
                    </a:cubicBezTo>
                    <a:cubicBezTo>
                      <a:pt x="131" y="496"/>
                      <a:pt x="119" y="491"/>
                      <a:pt x="108" y="484"/>
                    </a:cubicBezTo>
                    <a:cubicBezTo>
                      <a:pt x="106" y="482"/>
                      <a:pt x="104" y="479"/>
                      <a:pt x="104" y="476"/>
                    </a:cubicBezTo>
                    <a:cubicBezTo>
                      <a:pt x="104" y="466"/>
                      <a:pt x="104" y="455"/>
                      <a:pt x="104" y="444"/>
                    </a:cubicBezTo>
                    <a:cubicBezTo>
                      <a:pt x="104" y="441"/>
                      <a:pt x="106" y="438"/>
                      <a:pt x="108" y="436"/>
                    </a:cubicBezTo>
                    <a:cubicBezTo>
                      <a:pt x="112" y="430"/>
                      <a:pt x="116" y="425"/>
                      <a:pt x="123" y="422"/>
                    </a:cubicBezTo>
                    <a:cubicBezTo>
                      <a:pt x="136" y="418"/>
                      <a:pt x="147" y="410"/>
                      <a:pt x="160" y="403"/>
                    </a:cubicBezTo>
                    <a:cubicBezTo>
                      <a:pt x="157" y="400"/>
                      <a:pt x="153" y="400"/>
                      <a:pt x="150" y="398"/>
                    </a:cubicBezTo>
                    <a:cubicBezTo>
                      <a:pt x="145" y="396"/>
                      <a:pt x="140" y="394"/>
                      <a:pt x="136" y="391"/>
                    </a:cubicBezTo>
                    <a:cubicBezTo>
                      <a:pt x="131" y="389"/>
                      <a:pt x="127" y="387"/>
                      <a:pt x="123" y="384"/>
                    </a:cubicBezTo>
                    <a:cubicBezTo>
                      <a:pt x="120" y="382"/>
                      <a:pt x="119" y="379"/>
                      <a:pt x="119" y="375"/>
                    </a:cubicBezTo>
                    <a:cubicBezTo>
                      <a:pt x="119" y="368"/>
                      <a:pt x="119" y="360"/>
                      <a:pt x="119" y="353"/>
                    </a:cubicBezTo>
                    <a:cubicBezTo>
                      <a:pt x="119" y="351"/>
                      <a:pt x="119" y="349"/>
                      <a:pt x="116" y="349"/>
                    </a:cubicBezTo>
                    <a:cubicBezTo>
                      <a:pt x="114" y="349"/>
                      <a:pt x="113" y="350"/>
                      <a:pt x="113" y="353"/>
                    </a:cubicBezTo>
                    <a:cubicBezTo>
                      <a:pt x="113" y="353"/>
                      <a:pt x="113" y="354"/>
                      <a:pt x="113" y="354"/>
                    </a:cubicBezTo>
                    <a:cubicBezTo>
                      <a:pt x="112" y="361"/>
                      <a:pt x="108" y="364"/>
                      <a:pt x="101" y="362"/>
                    </a:cubicBezTo>
                    <a:cubicBezTo>
                      <a:pt x="98" y="362"/>
                      <a:pt x="96" y="360"/>
                      <a:pt x="97" y="356"/>
                    </a:cubicBezTo>
                    <a:cubicBezTo>
                      <a:pt x="97" y="354"/>
                      <a:pt x="96" y="352"/>
                      <a:pt x="94" y="351"/>
                    </a:cubicBezTo>
                    <a:cubicBezTo>
                      <a:pt x="85" y="349"/>
                      <a:pt x="82" y="341"/>
                      <a:pt x="78" y="334"/>
                    </a:cubicBezTo>
                    <a:cubicBezTo>
                      <a:pt x="74" y="327"/>
                      <a:pt x="77" y="318"/>
                      <a:pt x="83" y="313"/>
                    </a:cubicBezTo>
                    <a:cubicBezTo>
                      <a:pt x="85" y="312"/>
                      <a:pt x="86" y="311"/>
                      <a:pt x="88" y="309"/>
                    </a:cubicBezTo>
                    <a:cubicBezTo>
                      <a:pt x="95" y="296"/>
                      <a:pt x="108" y="295"/>
                      <a:pt x="119" y="306"/>
                    </a:cubicBezTo>
                    <a:cubicBezTo>
                      <a:pt x="119" y="297"/>
                      <a:pt x="119" y="289"/>
                      <a:pt x="119" y="280"/>
                    </a:cubicBezTo>
                    <a:cubicBezTo>
                      <a:pt x="119" y="274"/>
                      <a:pt x="119" y="267"/>
                      <a:pt x="119" y="261"/>
                    </a:cubicBezTo>
                    <a:cubicBezTo>
                      <a:pt x="119" y="256"/>
                      <a:pt x="120" y="253"/>
                      <a:pt x="124" y="251"/>
                    </a:cubicBezTo>
                    <a:cubicBezTo>
                      <a:pt x="135" y="244"/>
                      <a:pt x="146" y="239"/>
                      <a:pt x="157" y="234"/>
                    </a:cubicBezTo>
                    <a:cubicBezTo>
                      <a:pt x="158" y="234"/>
                      <a:pt x="159" y="233"/>
                      <a:pt x="161" y="233"/>
                    </a:cubicBezTo>
                    <a:cubicBezTo>
                      <a:pt x="165" y="232"/>
                      <a:pt x="166" y="229"/>
                      <a:pt x="166" y="225"/>
                    </a:cubicBezTo>
                    <a:cubicBezTo>
                      <a:pt x="167" y="217"/>
                      <a:pt x="167" y="209"/>
                      <a:pt x="167" y="201"/>
                    </a:cubicBezTo>
                    <a:cubicBezTo>
                      <a:pt x="167" y="199"/>
                      <a:pt x="166" y="198"/>
                      <a:pt x="164" y="197"/>
                    </a:cubicBezTo>
                    <a:cubicBezTo>
                      <a:pt x="162" y="196"/>
                      <a:pt x="161" y="196"/>
                      <a:pt x="159" y="195"/>
                    </a:cubicBezTo>
                    <a:cubicBezTo>
                      <a:pt x="154" y="193"/>
                      <a:pt x="154" y="193"/>
                      <a:pt x="154" y="199"/>
                    </a:cubicBezTo>
                    <a:cubicBezTo>
                      <a:pt x="154" y="207"/>
                      <a:pt x="154" y="214"/>
                      <a:pt x="154" y="222"/>
                    </a:cubicBezTo>
                    <a:cubicBezTo>
                      <a:pt x="155" y="228"/>
                      <a:pt x="152" y="231"/>
                      <a:pt x="148" y="234"/>
                    </a:cubicBezTo>
                    <a:cubicBezTo>
                      <a:pt x="137" y="240"/>
                      <a:pt x="125" y="245"/>
                      <a:pt x="114" y="250"/>
                    </a:cubicBezTo>
                    <a:cubicBezTo>
                      <a:pt x="105" y="254"/>
                      <a:pt x="97" y="253"/>
                      <a:pt x="89" y="249"/>
                    </a:cubicBezTo>
                    <a:cubicBezTo>
                      <a:pt x="86" y="248"/>
                      <a:pt x="84" y="248"/>
                      <a:pt x="82" y="251"/>
                    </a:cubicBezTo>
                    <a:cubicBezTo>
                      <a:pt x="79" y="256"/>
                      <a:pt x="75" y="259"/>
                      <a:pt x="69" y="260"/>
                    </a:cubicBezTo>
                    <a:cubicBezTo>
                      <a:pt x="66" y="261"/>
                      <a:pt x="65" y="262"/>
                      <a:pt x="65" y="266"/>
                    </a:cubicBezTo>
                    <a:cubicBezTo>
                      <a:pt x="65" y="272"/>
                      <a:pt x="61" y="275"/>
                      <a:pt x="55" y="274"/>
                    </a:cubicBezTo>
                    <a:cubicBezTo>
                      <a:pt x="52" y="273"/>
                      <a:pt x="49" y="272"/>
                      <a:pt x="49" y="269"/>
                    </a:cubicBezTo>
                    <a:cubicBezTo>
                      <a:pt x="50" y="265"/>
                      <a:pt x="48" y="264"/>
                      <a:pt x="45" y="262"/>
                    </a:cubicBezTo>
                    <a:cubicBezTo>
                      <a:pt x="42" y="261"/>
                      <a:pt x="39" y="260"/>
                      <a:pt x="37" y="257"/>
                    </a:cubicBezTo>
                    <a:cubicBezTo>
                      <a:pt x="35" y="256"/>
                      <a:pt x="33" y="256"/>
                      <a:pt x="32" y="256"/>
                    </a:cubicBezTo>
                    <a:cubicBezTo>
                      <a:pt x="26" y="256"/>
                      <a:pt x="24" y="255"/>
                      <a:pt x="23" y="249"/>
                    </a:cubicBezTo>
                    <a:cubicBezTo>
                      <a:pt x="23" y="247"/>
                      <a:pt x="22" y="245"/>
                      <a:pt x="20" y="244"/>
                    </a:cubicBezTo>
                    <a:cubicBezTo>
                      <a:pt x="11" y="242"/>
                      <a:pt x="8" y="234"/>
                      <a:pt x="4" y="227"/>
                    </a:cubicBezTo>
                    <a:cubicBezTo>
                      <a:pt x="0" y="220"/>
                      <a:pt x="3" y="212"/>
                      <a:pt x="10" y="207"/>
                    </a:cubicBezTo>
                    <a:cubicBezTo>
                      <a:pt x="12" y="205"/>
                      <a:pt x="14" y="204"/>
                      <a:pt x="15" y="201"/>
                    </a:cubicBezTo>
                    <a:cubicBezTo>
                      <a:pt x="21" y="191"/>
                      <a:pt x="35" y="189"/>
                      <a:pt x="44" y="198"/>
                    </a:cubicBezTo>
                    <a:cubicBezTo>
                      <a:pt x="45" y="199"/>
                      <a:pt x="47" y="202"/>
                      <a:pt x="49" y="201"/>
                    </a:cubicBezTo>
                    <a:cubicBezTo>
                      <a:pt x="51" y="201"/>
                      <a:pt x="50" y="197"/>
                      <a:pt x="50" y="195"/>
                    </a:cubicBezTo>
                    <a:cubicBezTo>
                      <a:pt x="50" y="176"/>
                      <a:pt x="50" y="158"/>
                      <a:pt x="50" y="139"/>
                    </a:cubicBezTo>
                    <a:cubicBezTo>
                      <a:pt x="50" y="128"/>
                      <a:pt x="50" y="117"/>
                      <a:pt x="50" y="106"/>
                    </a:cubicBezTo>
                    <a:cubicBezTo>
                      <a:pt x="50" y="104"/>
                      <a:pt x="51" y="103"/>
                      <a:pt x="51" y="102"/>
                    </a:cubicBezTo>
                    <a:cubicBezTo>
                      <a:pt x="55" y="98"/>
                      <a:pt x="60" y="95"/>
                      <a:pt x="65" y="93"/>
                    </a:cubicBezTo>
                    <a:cubicBezTo>
                      <a:pt x="67" y="92"/>
                      <a:pt x="69" y="91"/>
                      <a:pt x="70" y="90"/>
                    </a:cubicBezTo>
                    <a:cubicBezTo>
                      <a:pt x="72" y="89"/>
                      <a:pt x="73" y="89"/>
                      <a:pt x="74" y="88"/>
                    </a:cubicBezTo>
                    <a:cubicBezTo>
                      <a:pt x="81" y="84"/>
                      <a:pt x="88" y="82"/>
                      <a:pt x="95" y="79"/>
                    </a:cubicBezTo>
                    <a:cubicBezTo>
                      <a:pt x="101" y="77"/>
                      <a:pt x="106" y="77"/>
                      <a:pt x="111" y="79"/>
                    </a:cubicBezTo>
                    <a:cubicBezTo>
                      <a:pt x="114" y="81"/>
                      <a:pt x="118" y="82"/>
                      <a:pt x="122" y="84"/>
                    </a:cubicBezTo>
                    <a:cubicBezTo>
                      <a:pt x="124" y="85"/>
                      <a:pt x="126" y="86"/>
                      <a:pt x="128" y="87"/>
                    </a:cubicBezTo>
                    <a:cubicBezTo>
                      <a:pt x="131" y="88"/>
                      <a:pt x="133" y="89"/>
                      <a:pt x="136" y="90"/>
                    </a:cubicBezTo>
                    <a:cubicBezTo>
                      <a:pt x="138" y="91"/>
                      <a:pt x="139" y="90"/>
                      <a:pt x="139" y="88"/>
                    </a:cubicBezTo>
                    <a:cubicBezTo>
                      <a:pt x="139" y="87"/>
                      <a:pt x="139" y="86"/>
                      <a:pt x="139" y="84"/>
                    </a:cubicBezTo>
                    <a:cubicBezTo>
                      <a:pt x="139" y="66"/>
                      <a:pt x="139" y="48"/>
                      <a:pt x="139" y="30"/>
                    </a:cubicBezTo>
                    <a:cubicBezTo>
                      <a:pt x="139" y="27"/>
                      <a:pt x="139" y="24"/>
                      <a:pt x="140" y="22"/>
                    </a:cubicBezTo>
                    <a:cubicBezTo>
                      <a:pt x="140" y="20"/>
                      <a:pt x="141" y="19"/>
                      <a:pt x="141" y="18"/>
                    </a:cubicBezTo>
                    <a:cubicBezTo>
                      <a:pt x="149" y="7"/>
                      <a:pt x="160" y="3"/>
                      <a:pt x="172" y="1"/>
                    </a:cubicBezTo>
                    <a:cubicBezTo>
                      <a:pt x="174" y="1"/>
                      <a:pt x="176" y="1"/>
                      <a:pt x="178" y="0"/>
                    </a:cubicBezTo>
                    <a:cubicBezTo>
                      <a:pt x="186" y="0"/>
                      <a:pt x="194" y="0"/>
                      <a:pt x="202" y="0"/>
                    </a:cubicBezTo>
                    <a:cubicBezTo>
                      <a:pt x="209" y="1"/>
                      <a:pt x="217" y="1"/>
                      <a:pt x="224" y="5"/>
                    </a:cubicBezTo>
                    <a:cubicBezTo>
                      <a:pt x="231" y="8"/>
                      <a:pt x="237" y="12"/>
                      <a:pt x="241" y="18"/>
                    </a:cubicBezTo>
                    <a:cubicBezTo>
                      <a:pt x="244" y="22"/>
                      <a:pt x="244" y="26"/>
                      <a:pt x="244" y="30"/>
                    </a:cubicBezTo>
                    <a:cubicBezTo>
                      <a:pt x="244" y="65"/>
                      <a:pt x="244" y="99"/>
                      <a:pt x="244" y="134"/>
                    </a:cubicBezTo>
                    <a:cubicBezTo>
                      <a:pt x="244" y="146"/>
                      <a:pt x="244" y="157"/>
                      <a:pt x="244" y="169"/>
                    </a:cubicBezTo>
                    <a:cubicBezTo>
                      <a:pt x="244" y="173"/>
                      <a:pt x="245" y="175"/>
                      <a:pt x="249" y="177"/>
                    </a:cubicBezTo>
                    <a:cubicBezTo>
                      <a:pt x="252" y="178"/>
                      <a:pt x="254" y="179"/>
                      <a:pt x="257" y="181"/>
                    </a:cubicBezTo>
                    <a:cubicBezTo>
                      <a:pt x="259" y="183"/>
                      <a:pt x="262" y="184"/>
                      <a:pt x="265" y="186"/>
                    </a:cubicBezTo>
                    <a:cubicBezTo>
                      <a:pt x="271" y="190"/>
                      <a:pt x="273" y="197"/>
                      <a:pt x="270" y="203"/>
                    </a:cubicBezTo>
                    <a:close/>
                  </a:path>
                </a:pathLst>
              </a:custGeom>
              <a:solidFill>
                <a:srgbClr val="03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96" name="Freeform 8">
                <a:extLst>
                  <a:ext uri="{FF2B5EF4-FFF2-40B4-BE49-F238E27FC236}">
                    <a16:creationId xmlns:a16="http://schemas.microsoft.com/office/drawing/2014/main" id="{BBE46F81-847F-EA6C-17DA-AF93D9500CA8}"/>
                  </a:ext>
                </a:extLst>
              </p:cNvPr>
              <p:cNvSpPr/>
              <p:nvPr/>
            </p:nvSpPr>
            <p:spPr bwMode="auto">
              <a:xfrm>
                <a:off x="4430" y="2422"/>
                <a:ext cx="381" cy="266"/>
              </a:xfrm>
              <a:custGeom>
                <a:gdLst>
                  <a:gd name="T0" fmla="*/ 2 w 115"/>
                  <a:gd name="T1" fmla="*/ 38 h 80"/>
                  <a:gd name="T2" fmla="*/ 2 w 115"/>
                  <a:gd name="T3" fmla="*/ 15 h 80"/>
                  <a:gd name="T4" fmla="*/ 0 w 115"/>
                  <a:gd name="T5" fmla="*/ 0 h 80"/>
                  <a:gd name="T6" fmla="*/ 41 w 115"/>
                  <a:gd name="T7" fmla="*/ 21 h 80"/>
                  <a:gd name="T8" fmla="*/ 97 w 115"/>
                  <a:gd name="T9" fmla="*/ 50 h 80"/>
                  <a:gd name="T10" fmla="*/ 101 w 115"/>
                  <a:gd name="T11" fmla="*/ 52 h 80"/>
                  <a:gd name="T12" fmla="*/ 113 w 115"/>
                  <a:gd name="T13" fmla="*/ 58 h 80"/>
                  <a:gd name="T14" fmla="*/ 113 w 115"/>
                  <a:gd name="T15" fmla="*/ 62 h 80"/>
                  <a:gd name="T16" fmla="*/ 84 w 115"/>
                  <a:gd name="T17" fmla="*/ 79 h 80"/>
                  <a:gd name="T18" fmla="*/ 78 w 115"/>
                  <a:gd name="T19" fmla="*/ 79 h 80"/>
                  <a:gd name="T20" fmla="*/ 67 w 115"/>
                  <a:gd name="T21" fmla="*/ 73 h 80"/>
                  <a:gd name="T22" fmla="*/ 65 w 115"/>
                  <a:gd name="T23" fmla="*/ 72 h 80"/>
                  <a:gd name="T24" fmla="*/ 8 w 115"/>
                  <a:gd name="T25" fmla="*/ 43 h 80"/>
                  <a:gd name="T26" fmla="*/ 2 w 115"/>
                  <a:gd name="T27" fmla="*/ 38 h 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5" h="80">
                    <a:moveTo>
                      <a:pt x="2" y="38"/>
                    </a:moveTo>
                    <a:cubicBezTo>
                      <a:pt x="2" y="30"/>
                      <a:pt x="1" y="22"/>
                      <a:pt x="2" y="15"/>
                    </a:cubicBezTo>
                    <a:cubicBezTo>
                      <a:pt x="2" y="10"/>
                      <a:pt x="2" y="5"/>
                      <a:pt x="0" y="0"/>
                    </a:cubicBezTo>
                    <a:cubicBezTo>
                      <a:pt x="14" y="6"/>
                      <a:pt x="27" y="14"/>
                      <a:pt x="41" y="21"/>
                    </a:cubicBezTo>
                    <a:cubicBezTo>
                      <a:pt x="60" y="31"/>
                      <a:pt x="79" y="41"/>
                      <a:pt x="97" y="50"/>
                    </a:cubicBezTo>
                    <a:cubicBezTo>
                      <a:pt x="99" y="51"/>
                      <a:pt x="100" y="52"/>
                      <a:pt x="101" y="52"/>
                    </a:cubicBezTo>
                    <a:cubicBezTo>
                      <a:pt x="106" y="53"/>
                      <a:pt x="109" y="55"/>
                      <a:pt x="113" y="58"/>
                    </a:cubicBezTo>
                    <a:cubicBezTo>
                      <a:pt x="115" y="59"/>
                      <a:pt x="114" y="60"/>
                      <a:pt x="113" y="62"/>
                    </a:cubicBezTo>
                    <a:cubicBezTo>
                      <a:pt x="103" y="67"/>
                      <a:pt x="94" y="74"/>
                      <a:pt x="84" y="79"/>
                    </a:cubicBezTo>
                    <a:cubicBezTo>
                      <a:pt x="82" y="80"/>
                      <a:pt x="80" y="80"/>
                      <a:pt x="78" y="79"/>
                    </a:cubicBezTo>
                    <a:cubicBezTo>
                      <a:pt x="74" y="77"/>
                      <a:pt x="70" y="75"/>
                      <a:pt x="67" y="73"/>
                    </a:cubicBezTo>
                    <a:cubicBezTo>
                      <a:pt x="66" y="73"/>
                      <a:pt x="65" y="72"/>
                      <a:pt x="65" y="72"/>
                    </a:cubicBezTo>
                    <a:cubicBezTo>
                      <a:pt x="46" y="62"/>
                      <a:pt x="27" y="52"/>
                      <a:pt x="8" y="43"/>
                    </a:cubicBezTo>
                    <a:cubicBezTo>
                      <a:pt x="6" y="41"/>
                      <a:pt x="3" y="40"/>
                      <a:pt x="2" y="38"/>
                    </a:cubicBezTo>
                    <a:close/>
                  </a:path>
                </a:pathLst>
              </a:custGeom>
              <a:solidFill>
                <a:srgbClr val="4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97" name="Freeform 9">
                <a:extLst>
                  <a:ext uri="{FF2B5EF4-FFF2-40B4-BE49-F238E27FC236}">
                    <a16:creationId xmlns:a16="http://schemas.microsoft.com/office/drawing/2014/main" id="{A5C0E258-ECAD-924B-5B50-E0F59F52F689}"/>
                  </a:ext>
                </a:extLst>
              </p:cNvPr>
              <p:cNvSpPr/>
              <p:nvPr/>
            </p:nvSpPr>
            <p:spPr bwMode="auto">
              <a:xfrm>
                <a:off x="4632" y="1521"/>
                <a:ext cx="262" cy="170"/>
              </a:xfrm>
              <a:custGeom>
                <a:gdLst>
                  <a:gd name="T0" fmla="*/ 13 w 79"/>
                  <a:gd name="T1" fmla="*/ 51 h 51"/>
                  <a:gd name="T2" fmla="*/ 0 w 79"/>
                  <a:gd name="T3" fmla="*/ 30 h 51"/>
                  <a:gd name="T4" fmla="*/ 3 w 79"/>
                  <a:gd name="T5" fmla="*/ 28 h 51"/>
                  <a:gd name="T6" fmla="*/ 56 w 79"/>
                  <a:gd name="T7" fmla="*/ 2 h 51"/>
                  <a:gd name="T8" fmla="*/ 65 w 79"/>
                  <a:gd name="T9" fmla="*/ 5 h 51"/>
                  <a:gd name="T10" fmla="*/ 73 w 79"/>
                  <a:gd name="T11" fmla="*/ 10 h 51"/>
                  <a:gd name="T12" fmla="*/ 79 w 79"/>
                  <a:gd name="T13" fmla="*/ 16 h 51"/>
                  <a:gd name="T14" fmla="*/ 13 w 79"/>
                  <a:gd name="T15" fmla="*/ 51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51">
                    <a:moveTo>
                      <a:pt x="13" y="51"/>
                    </a:moveTo>
                    <a:cubicBezTo>
                      <a:pt x="12" y="38"/>
                      <a:pt x="15" y="38"/>
                      <a:pt x="0" y="30"/>
                    </a:cubicBezTo>
                    <a:cubicBezTo>
                      <a:pt x="0" y="29"/>
                      <a:pt x="2" y="28"/>
                      <a:pt x="3" y="28"/>
                    </a:cubicBezTo>
                    <a:cubicBezTo>
                      <a:pt x="21" y="19"/>
                      <a:pt x="38" y="11"/>
                      <a:pt x="56" y="2"/>
                    </a:cubicBezTo>
                    <a:cubicBezTo>
                      <a:pt x="60" y="0"/>
                      <a:pt x="62" y="3"/>
                      <a:pt x="65" y="5"/>
                    </a:cubicBezTo>
                    <a:cubicBezTo>
                      <a:pt x="68" y="7"/>
                      <a:pt x="70" y="9"/>
                      <a:pt x="73" y="10"/>
                    </a:cubicBezTo>
                    <a:cubicBezTo>
                      <a:pt x="75" y="12"/>
                      <a:pt x="79" y="12"/>
                      <a:pt x="79" y="16"/>
                    </a:cubicBezTo>
                    <a:cubicBezTo>
                      <a:pt x="57" y="28"/>
                      <a:pt x="35" y="40"/>
                      <a:pt x="13" y="51"/>
                    </a:cubicBezTo>
                    <a:close/>
                  </a:path>
                </a:pathLst>
              </a:custGeom>
              <a:solidFill>
                <a:srgbClr val="4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98" name="Freeform 10">
                <a:extLst>
                  <a:ext uri="{FF2B5EF4-FFF2-40B4-BE49-F238E27FC236}">
                    <a16:creationId xmlns:a16="http://schemas.microsoft.com/office/drawing/2014/main" id="{DB8200E8-B8E4-835D-F941-5511A6127EA7}"/>
                  </a:ext>
                </a:extLst>
              </p:cNvPr>
              <p:cNvSpPr/>
              <p:nvPr/>
            </p:nvSpPr>
            <p:spPr bwMode="auto">
              <a:xfrm>
                <a:off x="2990" y="1169"/>
                <a:ext cx="723" cy="1399"/>
              </a:xfrm>
              <a:custGeom>
                <a:gdLst>
                  <a:gd name="T0" fmla="*/ 113 w 218"/>
                  <a:gd name="T1" fmla="*/ 319 h 421"/>
                  <a:gd name="T2" fmla="*/ 72 w 218"/>
                  <a:gd name="T3" fmla="*/ 292 h 421"/>
                  <a:gd name="T4" fmla="*/ 72 w 218"/>
                  <a:gd name="T5" fmla="*/ 260 h 421"/>
                  <a:gd name="T6" fmla="*/ 99 w 218"/>
                  <a:gd name="T7" fmla="*/ 239 h 421"/>
                  <a:gd name="T8" fmla="*/ 113 w 218"/>
                  <a:gd name="T9" fmla="*/ 230 h 421"/>
                  <a:gd name="T10" fmla="*/ 130 w 218"/>
                  <a:gd name="T11" fmla="*/ 221 h 421"/>
                  <a:gd name="T12" fmla="*/ 113 w 218"/>
                  <a:gd name="T13" fmla="*/ 205 h 421"/>
                  <a:gd name="T14" fmla="*/ 106 w 218"/>
                  <a:gd name="T15" fmla="*/ 178 h 421"/>
                  <a:gd name="T16" fmla="*/ 96 w 218"/>
                  <a:gd name="T17" fmla="*/ 188 h 421"/>
                  <a:gd name="T18" fmla="*/ 81 w 218"/>
                  <a:gd name="T19" fmla="*/ 188 h 421"/>
                  <a:gd name="T20" fmla="*/ 68 w 218"/>
                  <a:gd name="T21" fmla="*/ 174 h 421"/>
                  <a:gd name="T22" fmla="*/ 63 w 218"/>
                  <a:gd name="T23" fmla="*/ 174 h 421"/>
                  <a:gd name="T24" fmla="*/ 26 w 218"/>
                  <a:gd name="T25" fmla="*/ 167 h 421"/>
                  <a:gd name="T26" fmla="*/ 0 w 218"/>
                  <a:gd name="T27" fmla="*/ 146 h 421"/>
                  <a:gd name="T28" fmla="*/ 0 w 218"/>
                  <a:gd name="T29" fmla="*/ 33 h 421"/>
                  <a:gd name="T30" fmla="*/ 12 w 218"/>
                  <a:gd name="T31" fmla="*/ 18 h 421"/>
                  <a:gd name="T32" fmla="*/ 35 w 218"/>
                  <a:gd name="T33" fmla="*/ 6 h 421"/>
                  <a:gd name="T34" fmla="*/ 62 w 218"/>
                  <a:gd name="T35" fmla="*/ 4 h 421"/>
                  <a:gd name="T36" fmla="*/ 81 w 218"/>
                  <a:gd name="T37" fmla="*/ 12 h 421"/>
                  <a:gd name="T38" fmla="*/ 102 w 218"/>
                  <a:gd name="T39" fmla="*/ 24 h 421"/>
                  <a:gd name="T40" fmla="*/ 104 w 218"/>
                  <a:gd name="T41" fmla="*/ 43 h 421"/>
                  <a:gd name="T42" fmla="*/ 115 w 218"/>
                  <a:gd name="T43" fmla="*/ 41 h 421"/>
                  <a:gd name="T44" fmla="*/ 132 w 218"/>
                  <a:gd name="T45" fmla="*/ 39 h 421"/>
                  <a:gd name="T46" fmla="*/ 150 w 218"/>
                  <a:gd name="T47" fmla="*/ 47 h 421"/>
                  <a:gd name="T48" fmla="*/ 172 w 218"/>
                  <a:gd name="T49" fmla="*/ 58 h 421"/>
                  <a:gd name="T50" fmla="*/ 178 w 218"/>
                  <a:gd name="T51" fmla="*/ 89 h 421"/>
                  <a:gd name="T52" fmla="*/ 178 w 218"/>
                  <a:gd name="T53" fmla="*/ 111 h 421"/>
                  <a:gd name="T54" fmla="*/ 145 w 218"/>
                  <a:gd name="T55" fmla="*/ 136 h 421"/>
                  <a:gd name="T56" fmla="*/ 146 w 218"/>
                  <a:gd name="T57" fmla="*/ 138 h 421"/>
                  <a:gd name="T58" fmla="*/ 170 w 218"/>
                  <a:gd name="T59" fmla="*/ 132 h 421"/>
                  <a:gd name="T60" fmla="*/ 218 w 218"/>
                  <a:gd name="T61" fmla="*/ 166 h 421"/>
                  <a:gd name="T62" fmla="*/ 211 w 218"/>
                  <a:gd name="T63" fmla="*/ 215 h 421"/>
                  <a:gd name="T64" fmla="*/ 161 w 218"/>
                  <a:gd name="T65" fmla="*/ 235 h 421"/>
                  <a:gd name="T66" fmla="*/ 165 w 218"/>
                  <a:gd name="T67" fmla="*/ 254 h 421"/>
                  <a:gd name="T68" fmla="*/ 160 w 218"/>
                  <a:gd name="T69" fmla="*/ 298 h 421"/>
                  <a:gd name="T70" fmla="*/ 149 w 218"/>
                  <a:gd name="T71" fmla="*/ 309 h 421"/>
                  <a:gd name="T72" fmla="*/ 165 w 218"/>
                  <a:gd name="T73" fmla="*/ 342 h 421"/>
                  <a:gd name="T74" fmla="*/ 160 w 218"/>
                  <a:gd name="T75" fmla="*/ 387 h 421"/>
                  <a:gd name="T76" fmla="*/ 129 w 218"/>
                  <a:gd name="T77" fmla="*/ 403 h 421"/>
                  <a:gd name="T78" fmla="*/ 92 w 218"/>
                  <a:gd name="T79" fmla="*/ 401 h 421"/>
                  <a:gd name="T80" fmla="*/ 71 w 218"/>
                  <a:gd name="T81" fmla="*/ 405 h 421"/>
                  <a:gd name="T82" fmla="*/ 56 w 218"/>
                  <a:gd name="T83" fmla="*/ 418 h 421"/>
                  <a:gd name="T84" fmla="*/ 48 w 218"/>
                  <a:gd name="T85" fmla="*/ 407 h 421"/>
                  <a:gd name="T86" fmla="*/ 32 w 218"/>
                  <a:gd name="T87" fmla="*/ 379 h 421"/>
                  <a:gd name="T88" fmla="*/ 44 w 218"/>
                  <a:gd name="T89" fmla="*/ 363 h 421"/>
                  <a:gd name="T90" fmla="*/ 71 w 218"/>
                  <a:gd name="T91" fmla="*/ 348 h 4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421">
                    <a:moveTo>
                      <a:pt x="78" y="340"/>
                    </a:moveTo>
                    <a:cubicBezTo>
                      <a:pt x="87" y="329"/>
                      <a:pt x="102" y="328"/>
                      <a:pt x="113" y="319"/>
                    </a:cubicBezTo>
                    <a:cubicBezTo>
                      <a:pt x="101" y="316"/>
                      <a:pt x="89" y="311"/>
                      <a:pt x="78" y="305"/>
                    </a:cubicBezTo>
                    <a:cubicBezTo>
                      <a:pt x="74" y="302"/>
                      <a:pt x="71" y="298"/>
                      <a:pt x="72" y="292"/>
                    </a:cubicBezTo>
                    <a:cubicBezTo>
                      <a:pt x="72" y="283"/>
                      <a:pt x="72" y="274"/>
                      <a:pt x="72" y="265"/>
                    </a:cubicBezTo>
                    <a:cubicBezTo>
                      <a:pt x="72" y="264"/>
                      <a:pt x="71" y="262"/>
                      <a:pt x="72" y="260"/>
                    </a:cubicBezTo>
                    <a:cubicBezTo>
                      <a:pt x="78" y="252"/>
                      <a:pt x="84" y="244"/>
                      <a:pt x="93" y="241"/>
                    </a:cubicBezTo>
                    <a:cubicBezTo>
                      <a:pt x="95" y="241"/>
                      <a:pt x="97" y="240"/>
                      <a:pt x="99" y="239"/>
                    </a:cubicBezTo>
                    <a:cubicBezTo>
                      <a:pt x="100" y="237"/>
                      <a:pt x="103" y="236"/>
                      <a:pt x="106" y="235"/>
                    </a:cubicBezTo>
                    <a:cubicBezTo>
                      <a:pt x="108" y="233"/>
                      <a:pt x="110" y="232"/>
                      <a:pt x="113" y="230"/>
                    </a:cubicBezTo>
                    <a:cubicBezTo>
                      <a:pt x="113" y="230"/>
                      <a:pt x="114" y="230"/>
                      <a:pt x="115" y="229"/>
                    </a:cubicBezTo>
                    <a:cubicBezTo>
                      <a:pt x="120" y="226"/>
                      <a:pt x="125" y="224"/>
                      <a:pt x="130" y="221"/>
                    </a:cubicBezTo>
                    <a:cubicBezTo>
                      <a:pt x="125" y="218"/>
                      <a:pt x="120" y="215"/>
                      <a:pt x="116" y="212"/>
                    </a:cubicBezTo>
                    <a:cubicBezTo>
                      <a:pt x="114" y="210"/>
                      <a:pt x="113" y="207"/>
                      <a:pt x="113" y="205"/>
                    </a:cubicBezTo>
                    <a:cubicBezTo>
                      <a:pt x="113" y="198"/>
                      <a:pt x="113" y="191"/>
                      <a:pt x="113" y="184"/>
                    </a:cubicBezTo>
                    <a:cubicBezTo>
                      <a:pt x="113" y="179"/>
                      <a:pt x="111" y="177"/>
                      <a:pt x="106" y="178"/>
                    </a:cubicBezTo>
                    <a:cubicBezTo>
                      <a:pt x="106" y="178"/>
                      <a:pt x="105" y="179"/>
                      <a:pt x="104" y="179"/>
                    </a:cubicBezTo>
                    <a:cubicBezTo>
                      <a:pt x="99" y="179"/>
                      <a:pt x="96" y="181"/>
                      <a:pt x="96" y="188"/>
                    </a:cubicBezTo>
                    <a:cubicBezTo>
                      <a:pt x="97" y="191"/>
                      <a:pt x="93" y="193"/>
                      <a:pt x="88" y="193"/>
                    </a:cubicBezTo>
                    <a:cubicBezTo>
                      <a:pt x="84" y="193"/>
                      <a:pt x="81" y="192"/>
                      <a:pt x="81" y="188"/>
                    </a:cubicBezTo>
                    <a:cubicBezTo>
                      <a:pt x="81" y="184"/>
                      <a:pt x="80" y="183"/>
                      <a:pt x="77" y="181"/>
                    </a:cubicBezTo>
                    <a:cubicBezTo>
                      <a:pt x="73" y="180"/>
                      <a:pt x="70" y="178"/>
                      <a:pt x="68" y="174"/>
                    </a:cubicBezTo>
                    <a:cubicBezTo>
                      <a:pt x="67" y="173"/>
                      <a:pt x="66" y="173"/>
                      <a:pt x="65" y="173"/>
                    </a:cubicBezTo>
                    <a:cubicBezTo>
                      <a:pt x="64" y="174"/>
                      <a:pt x="64" y="174"/>
                      <a:pt x="63" y="174"/>
                    </a:cubicBezTo>
                    <a:cubicBezTo>
                      <a:pt x="55" y="178"/>
                      <a:pt x="48" y="177"/>
                      <a:pt x="40" y="173"/>
                    </a:cubicBezTo>
                    <a:cubicBezTo>
                      <a:pt x="35" y="171"/>
                      <a:pt x="31" y="169"/>
                      <a:pt x="26" y="167"/>
                    </a:cubicBezTo>
                    <a:cubicBezTo>
                      <a:pt x="19" y="163"/>
                      <a:pt x="12" y="160"/>
                      <a:pt x="6" y="156"/>
                    </a:cubicBezTo>
                    <a:cubicBezTo>
                      <a:pt x="2" y="154"/>
                      <a:pt x="0" y="151"/>
                      <a:pt x="0" y="146"/>
                    </a:cubicBezTo>
                    <a:cubicBezTo>
                      <a:pt x="0" y="128"/>
                      <a:pt x="0" y="111"/>
                      <a:pt x="0" y="93"/>
                    </a:cubicBezTo>
                    <a:cubicBezTo>
                      <a:pt x="0" y="73"/>
                      <a:pt x="0" y="53"/>
                      <a:pt x="0" y="33"/>
                    </a:cubicBezTo>
                    <a:cubicBezTo>
                      <a:pt x="0" y="30"/>
                      <a:pt x="0" y="27"/>
                      <a:pt x="2" y="24"/>
                    </a:cubicBezTo>
                    <a:cubicBezTo>
                      <a:pt x="5" y="21"/>
                      <a:pt x="8" y="20"/>
                      <a:pt x="12" y="18"/>
                    </a:cubicBezTo>
                    <a:cubicBezTo>
                      <a:pt x="18" y="15"/>
                      <a:pt x="24" y="11"/>
                      <a:pt x="31" y="8"/>
                    </a:cubicBezTo>
                    <a:cubicBezTo>
                      <a:pt x="32" y="8"/>
                      <a:pt x="34" y="7"/>
                      <a:pt x="35" y="6"/>
                    </a:cubicBezTo>
                    <a:cubicBezTo>
                      <a:pt x="40" y="5"/>
                      <a:pt x="45" y="3"/>
                      <a:pt x="50" y="1"/>
                    </a:cubicBezTo>
                    <a:cubicBezTo>
                      <a:pt x="54" y="0"/>
                      <a:pt x="58" y="2"/>
                      <a:pt x="62" y="4"/>
                    </a:cubicBezTo>
                    <a:cubicBezTo>
                      <a:pt x="64" y="5"/>
                      <a:pt x="67" y="5"/>
                      <a:pt x="69" y="6"/>
                    </a:cubicBezTo>
                    <a:cubicBezTo>
                      <a:pt x="73" y="8"/>
                      <a:pt x="77" y="10"/>
                      <a:pt x="81" y="12"/>
                    </a:cubicBezTo>
                    <a:cubicBezTo>
                      <a:pt x="87" y="15"/>
                      <a:pt x="94" y="18"/>
                      <a:pt x="99" y="22"/>
                    </a:cubicBezTo>
                    <a:cubicBezTo>
                      <a:pt x="100" y="23"/>
                      <a:pt x="101" y="23"/>
                      <a:pt x="102" y="24"/>
                    </a:cubicBezTo>
                    <a:cubicBezTo>
                      <a:pt x="104" y="26"/>
                      <a:pt x="105" y="29"/>
                      <a:pt x="104" y="33"/>
                    </a:cubicBezTo>
                    <a:cubicBezTo>
                      <a:pt x="104" y="36"/>
                      <a:pt x="104" y="39"/>
                      <a:pt x="104" y="43"/>
                    </a:cubicBezTo>
                    <a:cubicBezTo>
                      <a:pt x="104" y="45"/>
                      <a:pt x="106" y="45"/>
                      <a:pt x="108" y="44"/>
                    </a:cubicBezTo>
                    <a:cubicBezTo>
                      <a:pt x="110" y="43"/>
                      <a:pt x="113" y="42"/>
                      <a:pt x="115" y="41"/>
                    </a:cubicBezTo>
                    <a:cubicBezTo>
                      <a:pt x="116" y="41"/>
                      <a:pt x="117" y="41"/>
                      <a:pt x="118" y="40"/>
                    </a:cubicBezTo>
                    <a:cubicBezTo>
                      <a:pt x="122" y="38"/>
                      <a:pt x="127" y="37"/>
                      <a:pt x="132" y="39"/>
                    </a:cubicBezTo>
                    <a:cubicBezTo>
                      <a:pt x="133" y="40"/>
                      <a:pt x="135" y="41"/>
                      <a:pt x="136" y="41"/>
                    </a:cubicBezTo>
                    <a:cubicBezTo>
                      <a:pt x="141" y="43"/>
                      <a:pt x="146" y="45"/>
                      <a:pt x="150" y="47"/>
                    </a:cubicBezTo>
                    <a:cubicBezTo>
                      <a:pt x="157" y="50"/>
                      <a:pt x="163" y="53"/>
                      <a:pt x="169" y="57"/>
                    </a:cubicBezTo>
                    <a:cubicBezTo>
                      <a:pt x="170" y="57"/>
                      <a:pt x="171" y="58"/>
                      <a:pt x="172" y="58"/>
                    </a:cubicBezTo>
                    <a:cubicBezTo>
                      <a:pt x="174" y="60"/>
                      <a:pt x="177" y="62"/>
                      <a:pt x="177" y="66"/>
                    </a:cubicBezTo>
                    <a:cubicBezTo>
                      <a:pt x="178" y="73"/>
                      <a:pt x="177" y="81"/>
                      <a:pt x="178" y="89"/>
                    </a:cubicBezTo>
                    <a:cubicBezTo>
                      <a:pt x="178" y="89"/>
                      <a:pt x="178" y="90"/>
                      <a:pt x="178" y="90"/>
                    </a:cubicBezTo>
                    <a:cubicBezTo>
                      <a:pt x="179" y="97"/>
                      <a:pt x="178" y="104"/>
                      <a:pt x="178" y="111"/>
                    </a:cubicBezTo>
                    <a:cubicBezTo>
                      <a:pt x="178" y="115"/>
                      <a:pt x="177" y="118"/>
                      <a:pt x="173" y="121"/>
                    </a:cubicBezTo>
                    <a:cubicBezTo>
                      <a:pt x="164" y="127"/>
                      <a:pt x="155" y="132"/>
                      <a:pt x="145" y="136"/>
                    </a:cubicBezTo>
                    <a:cubicBezTo>
                      <a:pt x="144" y="137"/>
                      <a:pt x="142" y="137"/>
                      <a:pt x="141" y="139"/>
                    </a:cubicBezTo>
                    <a:cubicBezTo>
                      <a:pt x="143" y="140"/>
                      <a:pt x="144" y="139"/>
                      <a:pt x="146" y="138"/>
                    </a:cubicBezTo>
                    <a:cubicBezTo>
                      <a:pt x="151" y="136"/>
                      <a:pt x="155" y="134"/>
                      <a:pt x="161" y="132"/>
                    </a:cubicBezTo>
                    <a:cubicBezTo>
                      <a:pt x="164" y="131"/>
                      <a:pt x="167" y="131"/>
                      <a:pt x="170" y="132"/>
                    </a:cubicBezTo>
                    <a:cubicBezTo>
                      <a:pt x="183" y="137"/>
                      <a:pt x="196" y="143"/>
                      <a:pt x="208" y="150"/>
                    </a:cubicBezTo>
                    <a:cubicBezTo>
                      <a:pt x="215" y="153"/>
                      <a:pt x="218" y="158"/>
                      <a:pt x="218" y="166"/>
                    </a:cubicBezTo>
                    <a:cubicBezTo>
                      <a:pt x="217" y="178"/>
                      <a:pt x="217" y="190"/>
                      <a:pt x="218" y="202"/>
                    </a:cubicBezTo>
                    <a:cubicBezTo>
                      <a:pt x="218" y="208"/>
                      <a:pt x="215" y="212"/>
                      <a:pt x="211" y="215"/>
                    </a:cubicBezTo>
                    <a:cubicBezTo>
                      <a:pt x="202" y="221"/>
                      <a:pt x="192" y="226"/>
                      <a:pt x="182" y="231"/>
                    </a:cubicBezTo>
                    <a:cubicBezTo>
                      <a:pt x="175" y="234"/>
                      <a:pt x="169" y="236"/>
                      <a:pt x="161" y="235"/>
                    </a:cubicBezTo>
                    <a:cubicBezTo>
                      <a:pt x="159" y="236"/>
                      <a:pt x="161" y="238"/>
                      <a:pt x="161" y="239"/>
                    </a:cubicBezTo>
                    <a:cubicBezTo>
                      <a:pt x="164" y="243"/>
                      <a:pt x="164" y="248"/>
                      <a:pt x="165" y="254"/>
                    </a:cubicBezTo>
                    <a:cubicBezTo>
                      <a:pt x="165" y="267"/>
                      <a:pt x="164" y="279"/>
                      <a:pt x="164" y="292"/>
                    </a:cubicBezTo>
                    <a:cubicBezTo>
                      <a:pt x="164" y="295"/>
                      <a:pt x="162" y="296"/>
                      <a:pt x="160" y="298"/>
                    </a:cubicBezTo>
                    <a:cubicBezTo>
                      <a:pt x="157" y="300"/>
                      <a:pt x="153" y="303"/>
                      <a:pt x="150" y="305"/>
                    </a:cubicBezTo>
                    <a:cubicBezTo>
                      <a:pt x="148" y="306"/>
                      <a:pt x="147" y="307"/>
                      <a:pt x="149" y="309"/>
                    </a:cubicBezTo>
                    <a:cubicBezTo>
                      <a:pt x="156" y="316"/>
                      <a:pt x="161" y="325"/>
                      <a:pt x="164" y="334"/>
                    </a:cubicBezTo>
                    <a:cubicBezTo>
                      <a:pt x="165" y="337"/>
                      <a:pt x="165" y="339"/>
                      <a:pt x="165" y="342"/>
                    </a:cubicBezTo>
                    <a:cubicBezTo>
                      <a:pt x="165" y="353"/>
                      <a:pt x="165" y="365"/>
                      <a:pt x="165" y="376"/>
                    </a:cubicBezTo>
                    <a:cubicBezTo>
                      <a:pt x="165" y="381"/>
                      <a:pt x="164" y="385"/>
                      <a:pt x="160" y="387"/>
                    </a:cubicBezTo>
                    <a:cubicBezTo>
                      <a:pt x="150" y="393"/>
                      <a:pt x="140" y="398"/>
                      <a:pt x="130" y="402"/>
                    </a:cubicBezTo>
                    <a:cubicBezTo>
                      <a:pt x="130" y="402"/>
                      <a:pt x="129" y="403"/>
                      <a:pt x="129" y="403"/>
                    </a:cubicBezTo>
                    <a:cubicBezTo>
                      <a:pt x="111" y="410"/>
                      <a:pt x="115" y="410"/>
                      <a:pt x="95" y="402"/>
                    </a:cubicBezTo>
                    <a:cubicBezTo>
                      <a:pt x="94" y="402"/>
                      <a:pt x="93" y="402"/>
                      <a:pt x="92" y="401"/>
                    </a:cubicBezTo>
                    <a:cubicBezTo>
                      <a:pt x="88" y="398"/>
                      <a:pt x="84" y="398"/>
                      <a:pt x="80" y="402"/>
                    </a:cubicBezTo>
                    <a:cubicBezTo>
                      <a:pt x="78" y="404"/>
                      <a:pt x="74" y="405"/>
                      <a:pt x="71" y="405"/>
                    </a:cubicBezTo>
                    <a:cubicBezTo>
                      <a:pt x="69" y="406"/>
                      <a:pt x="68" y="407"/>
                      <a:pt x="68" y="410"/>
                    </a:cubicBezTo>
                    <a:cubicBezTo>
                      <a:pt x="69" y="417"/>
                      <a:pt x="63" y="421"/>
                      <a:pt x="56" y="418"/>
                    </a:cubicBezTo>
                    <a:cubicBezTo>
                      <a:pt x="54" y="417"/>
                      <a:pt x="52" y="416"/>
                      <a:pt x="53" y="413"/>
                    </a:cubicBezTo>
                    <a:cubicBezTo>
                      <a:pt x="53" y="410"/>
                      <a:pt x="51" y="408"/>
                      <a:pt x="48" y="407"/>
                    </a:cubicBezTo>
                    <a:cubicBezTo>
                      <a:pt x="43" y="405"/>
                      <a:pt x="39" y="402"/>
                      <a:pt x="38" y="397"/>
                    </a:cubicBezTo>
                    <a:cubicBezTo>
                      <a:pt x="33" y="392"/>
                      <a:pt x="31" y="386"/>
                      <a:pt x="32" y="379"/>
                    </a:cubicBezTo>
                    <a:cubicBezTo>
                      <a:pt x="33" y="375"/>
                      <a:pt x="36" y="372"/>
                      <a:pt x="40" y="369"/>
                    </a:cubicBezTo>
                    <a:cubicBezTo>
                      <a:pt x="42" y="368"/>
                      <a:pt x="43" y="366"/>
                      <a:pt x="44" y="363"/>
                    </a:cubicBezTo>
                    <a:cubicBezTo>
                      <a:pt x="50" y="353"/>
                      <a:pt x="65" y="353"/>
                      <a:pt x="71" y="359"/>
                    </a:cubicBezTo>
                    <a:cubicBezTo>
                      <a:pt x="71" y="356"/>
                      <a:pt x="70" y="352"/>
                      <a:pt x="71" y="348"/>
                    </a:cubicBezTo>
                    <a:cubicBezTo>
                      <a:pt x="72" y="345"/>
                      <a:pt x="75" y="342"/>
                      <a:pt x="78" y="340"/>
                    </a:cubicBezTo>
                    <a:close/>
                  </a:path>
                </a:pathLst>
              </a:custGeom>
              <a:solidFill>
                <a:srgbClr val="04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99" name="Freeform 11">
                <a:extLst>
                  <a:ext uri="{FF2B5EF4-FFF2-40B4-BE49-F238E27FC236}">
                    <a16:creationId xmlns:a16="http://schemas.microsoft.com/office/drawing/2014/main" id="{E3D71B91-B185-2CCB-F59D-C8769DDEC6CB}"/>
                  </a:ext>
                </a:extLst>
              </p:cNvPr>
              <p:cNvSpPr/>
              <p:nvPr/>
            </p:nvSpPr>
            <p:spPr bwMode="auto">
              <a:xfrm>
                <a:off x="2701" y="1564"/>
                <a:ext cx="727" cy="399"/>
              </a:xfrm>
              <a:custGeom>
                <a:gdLst>
                  <a:gd name="T0" fmla="*/ 200 w 219"/>
                  <a:gd name="T1" fmla="*/ 112 h 120"/>
                  <a:gd name="T2" fmla="*/ 186 w 219"/>
                  <a:gd name="T3" fmla="*/ 120 h 120"/>
                  <a:gd name="T4" fmla="*/ 179 w 219"/>
                  <a:gd name="T5" fmla="*/ 116 h 120"/>
                  <a:gd name="T6" fmla="*/ 11 w 219"/>
                  <a:gd name="T7" fmla="*/ 28 h 120"/>
                  <a:gd name="T8" fmla="*/ 10 w 219"/>
                  <a:gd name="T9" fmla="*/ 27 h 120"/>
                  <a:gd name="T10" fmla="*/ 7 w 219"/>
                  <a:gd name="T11" fmla="*/ 26 h 120"/>
                  <a:gd name="T12" fmla="*/ 1 w 219"/>
                  <a:gd name="T13" fmla="*/ 23 h 120"/>
                  <a:gd name="T14" fmla="*/ 3 w 219"/>
                  <a:gd name="T15" fmla="*/ 19 h 120"/>
                  <a:gd name="T16" fmla="*/ 17 w 219"/>
                  <a:gd name="T17" fmla="*/ 3 h 120"/>
                  <a:gd name="T18" fmla="*/ 25 w 219"/>
                  <a:gd name="T19" fmla="*/ 2 h 120"/>
                  <a:gd name="T20" fmla="*/ 31 w 219"/>
                  <a:gd name="T21" fmla="*/ 5 h 120"/>
                  <a:gd name="T22" fmla="*/ 86 w 219"/>
                  <a:gd name="T23" fmla="*/ 33 h 120"/>
                  <a:gd name="T24" fmla="*/ 94 w 219"/>
                  <a:gd name="T25" fmla="*/ 37 h 120"/>
                  <a:gd name="T26" fmla="*/ 113 w 219"/>
                  <a:gd name="T27" fmla="*/ 47 h 120"/>
                  <a:gd name="T28" fmla="*/ 126 w 219"/>
                  <a:gd name="T29" fmla="*/ 54 h 120"/>
                  <a:gd name="T30" fmla="*/ 188 w 219"/>
                  <a:gd name="T31" fmla="*/ 84 h 120"/>
                  <a:gd name="T32" fmla="*/ 204 w 219"/>
                  <a:gd name="T33" fmla="*/ 93 h 120"/>
                  <a:gd name="T34" fmla="*/ 219 w 219"/>
                  <a:gd name="T35" fmla="*/ 102 h 120"/>
                  <a:gd name="T36" fmla="*/ 202 w 219"/>
                  <a:gd name="T37" fmla="*/ 112 h 120"/>
                  <a:gd name="T38" fmla="*/ 200 w 219"/>
                  <a:gd name="T39" fmla="*/ 112 h 1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9" h="120">
                    <a:moveTo>
                      <a:pt x="200" y="112"/>
                    </a:moveTo>
                    <a:cubicBezTo>
                      <a:pt x="196" y="116"/>
                      <a:pt x="190" y="117"/>
                      <a:pt x="186" y="120"/>
                    </a:cubicBezTo>
                    <a:cubicBezTo>
                      <a:pt x="184" y="118"/>
                      <a:pt x="181" y="117"/>
                      <a:pt x="179" y="116"/>
                    </a:cubicBezTo>
                    <a:cubicBezTo>
                      <a:pt x="123" y="86"/>
                      <a:pt x="67" y="57"/>
                      <a:pt x="11" y="28"/>
                    </a:cubicBezTo>
                    <a:cubicBezTo>
                      <a:pt x="11" y="28"/>
                      <a:pt x="10" y="27"/>
                      <a:pt x="10" y="27"/>
                    </a:cubicBezTo>
                    <a:cubicBezTo>
                      <a:pt x="9" y="27"/>
                      <a:pt x="8" y="26"/>
                      <a:pt x="7" y="26"/>
                    </a:cubicBezTo>
                    <a:cubicBezTo>
                      <a:pt x="4" y="26"/>
                      <a:pt x="2" y="25"/>
                      <a:pt x="1" y="23"/>
                    </a:cubicBezTo>
                    <a:cubicBezTo>
                      <a:pt x="0" y="21"/>
                      <a:pt x="2" y="20"/>
                      <a:pt x="3" y="19"/>
                    </a:cubicBezTo>
                    <a:cubicBezTo>
                      <a:pt x="7" y="13"/>
                      <a:pt x="13" y="8"/>
                      <a:pt x="17" y="3"/>
                    </a:cubicBezTo>
                    <a:cubicBezTo>
                      <a:pt x="19" y="0"/>
                      <a:pt x="22" y="0"/>
                      <a:pt x="25" y="2"/>
                    </a:cubicBezTo>
                    <a:cubicBezTo>
                      <a:pt x="27" y="3"/>
                      <a:pt x="29" y="4"/>
                      <a:pt x="31" y="5"/>
                    </a:cubicBezTo>
                    <a:cubicBezTo>
                      <a:pt x="50" y="14"/>
                      <a:pt x="68" y="24"/>
                      <a:pt x="86" y="33"/>
                    </a:cubicBezTo>
                    <a:cubicBezTo>
                      <a:pt x="89" y="34"/>
                      <a:pt x="91" y="37"/>
                      <a:pt x="94" y="37"/>
                    </a:cubicBezTo>
                    <a:cubicBezTo>
                      <a:pt x="100" y="41"/>
                      <a:pt x="107" y="43"/>
                      <a:pt x="113" y="47"/>
                    </a:cubicBezTo>
                    <a:cubicBezTo>
                      <a:pt x="117" y="49"/>
                      <a:pt x="122" y="52"/>
                      <a:pt x="126" y="54"/>
                    </a:cubicBezTo>
                    <a:cubicBezTo>
                      <a:pt x="147" y="63"/>
                      <a:pt x="167" y="74"/>
                      <a:pt x="188" y="84"/>
                    </a:cubicBezTo>
                    <a:cubicBezTo>
                      <a:pt x="193" y="87"/>
                      <a:pt x="199" y="90"/>
                      <a:pt x="204" y="93"/>
                    </a:cubicBezTo>
                    <a:cubicBezTo>
                      <a:pt x="208" y="96"/>
                      <a:pt x="214" y="99"/>
                      <a:pt x="219" y="102"/>
                    </a:cubicBezTo>
                    <a:cubicBezTo>
                      <a:pt x="213" y="105"/>
                      <a:pt x="208" y="108"/>
                      <a:pt x="202" y="112"/>
                    </a:cubicBezTo>
                    <a:cubicBezTo>
                      <a:pt x="201" y="111"/>
                      <a:pt x="201" y="110"/>
                      <a:pt x="200" y="112"/>
                    </a:cubicBezTo>
                    <a:close/>
                  </a:path>
                </a:pathLst>
              </a:custGeom>
              <a:solidFill>
                <a:srgbClr val="4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00" name="Freeform 12">
                <a:extLst>
                  <a:ext uri="{FF2B5EF4-FFF2-40B4-BE49-F238E27FC236}">
                    <a16:creationId xmlns:a16="http://schemas.microsoft.com/office/drawing/2014/main" id="{05D0287F-8824-F852-859E-E4B54A4D2BEF}"/>
                  </a:ext>
                </a:extLst>
              </p:cNvPr>
              <p:cNvSpPr/>
              <p:nvPr/>
            </p:nvSpPr>
            <p:spPr bwMode="auto">
              <a:xfrm>
                <a:off x="2824" y="2299"/>
                <a:ext cx="425" cy="289"/>
              </a:xfrm>
              <a:custGeom>
                <a:gdLst>
                  <a:gd name="T0" fmla="*/ 128 w 128"/>
                  <a:gd name="T1" fmla="*/ 0 h 87"/>
                  <a:gd name="T2" fmla="*/ 122 w 128"/>
                  <a:gd name="T3" fmla="*/ 20 h 87"/>
                  <a:gd name="T4" fmla="*/ 109 w 128"/>
                  <a:gd name="T5" fmla="*/ 16 h 87"/>
                  <a:gd name="T6" fmla="*/ 95 w 128"/>
                  <a:gd name="T7" fmla="*/ 25 h 87"/>
                  <a:gd name="T8" fmla="*/ 92 w 128"/>
                  <a:gd name="T9" fmla="*/ 29 h 87"/>
                  <a:gd name="T10" fmla="*/ 89 w 128"/>
                  <a:gd name="T11" fmla="*/ 56 h 87"/>
                  <a:gd name="T12" fmla="*/ 85 w 128"/>
                  <a:gd name="T13" fmla="*/ 59 h 87"/>
                  <a:gd name="T14" fmla="*/ 35 w 128"/>
                  <a:gd name="T15" fmla="*/ 85 h 87"/>
                  <a:gd name="T16" fmla="*/ 27 w 128"/>
                  <a:gd name="T17" fmla="*/ 85 h 87"/>
                  <a:gd name="T18" fmla="*/ 9 w 128"/>
                  <a:gd name="T19" fmla="*/ 72 h 87"/>
                  <a:gd name="T20" fmla="*/ 1 w 128"/>
                  <a:gd name="T21" fmla="*/ 67 h 87"/>
                  <a:gd name="T22" fmla="*/ 6 w 128"/>
                  <a:gd name="T23" fmla="*/ 62 h 87"/>
                  <a:gd name="T24" fmla="*/ 89 w 128"/>
                  <a:gd name="T25" fmla="*/ 20 h 87"/>
                  <a:gd name="T26" fmla="*/ 128 w 128"/>
                  <a:gd name="T27" fmla="*/ 0 h 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87">
                    <a:moveTo>
                      <a:pt x="128" y="0"/>
                    </a:moveTo>
                    <a:cubicBezTo>
                      <a:pt x="123" y="6"/>
                      <a:pt x="121" y="12"/>
                      <a:pt x="122" y="20"/>
                    </a:cubicBezTo>
                    <a:cubicBezTo>
                      <a:pt x="118" y="18"/>
                      <a:pt x="114" y="15"/>
                      <a:pt x="109" y="16"/>
                    </a:cubicBezTo>
                    <a:cubicBezTo>
                      <a:pt x="102" y="17"/>
                      <a:pt x="98" y="19"/>
                      <a:pt x="95" y="25"/>
                    </a:cubicBezTo>
                    <a:cubicBezTo>
                      <a:pt x="94" y="26"/>
                      <a:pt x="94" y="28"/>
                      <a:pt x="92" y="29"/>
                    </a:cubicBezTo>
                    <a:cubicBezTo>
                      <a:pt x="81" y="34"/>
                      <a:pt x="80" y="47"/>
                      <a:pt x="89" y="56"/>
                    </a:cubicBezTo>
                    <a:cubicBezTo>
                      <a:pt x="88" y="58"/>
                      <a:pt x="87" y="58"/>
                      <a:pt x="85" y="59"/>
                    </a:cubicBezTo>
                    <a:cubicBezTo>
                      <a:pt x="69" y="68"/>
                      <a:pt x="52" y="76"/>
                      <a:pt x="35" y="85"/>
                    </a:cubicBezTo>
                    <a:cubicBezTo>
                      <a:pt x="32" y="86"/>
                      <a:pt x="30" y="87"/>
                      <a:pt x="27" y="85"/>
                    </a:cubicBezTo>
                    <a:cubicBezTo>
                      <a:pt x="21" y="80"/>
                      <a:pt x="15" y="76"/>
                      <a:pt x="9" y="72"/>
                    </a:cubicBezTo>
                    <a:cubicBezTo>
                      <a:pt x="7" y="70"/>
                      <a:pt x="4" y="69"/>
                      <a:pt x="1" y="67"/>
                    </a:cubicBezTo>
                    <a:cubicBezTo>
                      <a:pt x="0" y="63"/>
                      <a:pt x="3" y="63"/>
                      <a:pt x="6" y="62"/>
                    </a:cubicBezTo>
                    <a:cubicBezTo>
                      <a:pt x="33" y="48"/>
                      <a:pt x="61" y="34"/>
                      <a:pt x="89" y="20"/>
                    </a:cubicBezTo>
                    <a:cubicBezTo>
                      <a:pt x="102" y="13"/>
                      <a:pt x="115" y="7"/>
                      <a:pt x="128" y="0"/>
                    </a:cubicBezTo>
                    <a:close/>
                  </a:path>
                </a:pathLst>
              </a:custGeom>
              <a:solidFill>
                <a:srgbClr val="4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01" name="Freeform 13">
                <a:extLst>
                  <a:ext uri="{FF2B5EF4-FFF2-40B4-BE49-F238E27FC236}">
                    <a16:creationId xmlns:a16="http://schemas.microsoft.com/office/drawing/2014/main" id="{C3C7E158-43D0-1DF1-C3D8-63E8D5010B70}"/>
                  </a:ext>
                </a:extLst>
              </p:cNvPr>
              <p:cNvSpPr/>
              <p:nvPr/>
            </p:nvSpPr>
            <p:spPr bwMode="auto">
              <a:xfrm>
                <a:off x="2940" y="2252"/>
                <a:ext cx="1705" cy="589"/>
              </a:xfrm>
              <a:custGeom>
                <a:gdLst>
                  <a:gd name="T0" fmla="*/ 54 w 514"/>
                  <a:gd name="T1" fmla="*/ 70 h 177"/>
                  <a:gd name="T2" fmla="*/ 69 w 514"/>
                  <a:gd name="T3" fmla="*/ 85 h 177"/>
                  <a:gd name="T4" fmla="*/ 81 w 514"/>
                  <a:gd name="T5" fmla="*/ 90 h 177"/>
                  <a:gd name="T6" fmla="*/ 87 w 514"/>
                  <a:gd name="T7" fmla="*/ 78 h 177"/>
                  <a:gd name="T8" fmla="*/ 102 w 514"/>
                  <a:gd name="T9" fmla="*/ 71 h 177"/>
                  <a:gd name="T10" fmla="*/ 133 w 514"/>
                  <a:gd name="T11" fmla="*/ 80 h 177"/>
                  <a:gd name="T12" fmla="*/ 179 w 514"/>
                  <a:gd name="T13" fmla="*/ 48 h 177"/>
                  <a:gd name="T14" fmla="*/ 178 w 514"/>
                  <a:gd name="T15" fmla="*/ 7 h 177"/>
                  <a:gd name="T16" fmla="*/ 195 w 514"/>
                  <a:gd name="T17" fmla="*/ 13 h 177"/>
                  <a:gd name="T18" fmla="*/ 235 w 514"/>
                  <a:gd name="T19" fmla="*/ 37 h 177"/>
                  <a:gd name="T20" fmla="*/ 270 w 514"/>
                  <a:gd name="T21" fmla="*/ 54 h 177"/>
                  <a:gd name="T22" fmla="*/ 287 w 514"/>
                  <a:gd name="T23" fmla="*/ 53 h 177"/>
                  <a:gd name="T24" fmla="*/ 312 w 514"/>
                  <a:gd name="T25" fmla="*/ 67 h 177"/>
                  <a:gd name="T26" fmla="*/ 322 w 514"/>
                  <a:gd name="T27" fmla="*/ 78 h 177"/>
                  <a:gd name="T28" fmla="*/ 327 w 514"/>
                  <a:gd name="T29" fmla="*/ 68 h 177"/>
                  <a:gd name="T30" fmla="*/ 338 w 514"/>
                  <a:gd name="T31" fmla="*/ 62 h 177"/>
                  <a:gd name="T32" fmla="*/ 349 w 514"/>
                  <a:gd name="T33" fmla="*/ 63 h 177"/>
                  <a:gd name="T34" fmla="*/ 354 w 514"/>
                  <a:gd name="T35" fmla="*/ 56 h 177"/>
                  <a:gd name="T36" fmla="*/ 368 w 514"/>
                  <a:gd name="T37" fmla="*/ 46 h 177"/>
                  <a:gd name="T38" fmla="*/ 361 w 514"/>
                  <a:gd name="T39" fmla="*/ 65 h 177"/>
                  <a:gd name="T40" fmla="*/ 358 w 514"/>
                  <a:gd name="T41" fmla="*/ 104 h 177"/>
                  <a:gd name="T42" fmla="*/ 397 w 514"/>
                  <a:gd name="T43" fmla="*/ 127 h 177"/>
                  <a:gd name="T44" fmla="*/ 442 w 514"/>
                  <a:gd name="T45" fmla="*/ 109 h 177"/>
                  <a:gd name="T46" fmla="*/ 451 w 514"/>
                  <a:gd name="T47" fmla="*/ 89 h 177"/>
                  <a:gd name="T48" fmla="*/ 514 w 514"/>
                  <a:gd name="T49" fmla="*/ 122 h 177"/>
                  <a:gd name="T50" fmla="*/ 478 w 514"/>
                  <a:gd name="T51" fmla="*/ 140 h 177"/>
                  <a:gd name="T52" fmla="*/ 433 w 514"/>
                  <a:gd name="T53" fmla="*/ 155 h 177"/>
                  <a:gd name="T54" fmla="*/ 367 w 514"/>
                  <a:gd name="T55" fmla="*/ 169 h 177"/>
                  <a:gd name="T56" fmla="*/ 266 w 514"/>
                  <a:gd name="T57" fmla="*/ 176 h 177"/>
                  <a:gd name="T58" fmla="*/ 131 w 514"/>
                  <a:gd name="T59" fmla="*/ 155 h 177"/>
                  <a:gd name="T60" fmla="*/ 115 w 514"/>
                  <a:gd name="T61" fmla="*/ 151 h 177"/>
                  <a:gd name="T62" fmla="*/ 94 w 514"/>
                  <a:gd name="T63" fmla="*/ 144 h 177"/>
                  <a:gd name="T64" fmla="*/ 65 w 514"/>
                  <a:gd name="T65" fmla="*/ 133 h 177"/>
                  <a:gd name="T66" fmla="*/ 3 w 514"/>
                  <a:gd name="T67" fmla="*/ 100 h 1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4" h="177">
                    <a:moveTo>
                      <a:pt x="0" y="97"/>
                    </a:moveTo>
                    <a:cubicBezTo>
                      <a:pt x="18" y="88"/>
                      <a:pt x="36" y="79"/>
                      <a:pt x="54" y="70"/>
                    </a:cubicBezTo>
                    <a:cubicBezTo>
                      <a:pt x="55" y="77"/>
                      <a:pt x="61" y="79"/>
                      <a:pt x="66" y="81"/>
                    </a:cubicBezTo>
                    <a:cubicBezTo>
                      <a:pt x="69" y="82"/>
                      <a:pt x="69" y="82"/>
                      <a:pt x="69" y="85"/>
                    </a:cubicBezTo>
                    <a:cubicBezTo>
                      <a:pt x="69" y="87"/>
                      <a:pt x="67" y="89"/>
                      <a:pt x="70" y="91"/>
                    </a:cubicBezTo>
                    <a:cubicBezTo>
                      <a:pt x="74" y="92"/>
                      <a:pt x="77" y="92"/>
                      <a:pt x="81" y="90"/>
                    </a:cubicBezTo>
                    <a:cubicBezTo>
                      <a:pt x="83" y="89"/>
                      <a:pt x="83" y="87"/>
                      <a:pt x="82" y="85"/>
                    </a:cubicBezTo>
                    <a:cubicBezTo>
                      <a:pt x="81" y="80"/>
                      <a:pt x="82" y="78"/>
                      <a:pt x="87" y="78"/>
                    </a:cubicBezTo>
                    <a:cubicBezTo>
                      <a:pt x="91" y="78"/>
                      <a:pt x="95" y="75"/>
                      <a:pt x="98" y="72"/>
                    </a:cubicBezTo>
                    <a:cubicBezTo>
                      <a:pt x="99" y="70"/>
                      <a:pt x="100" y="70"/>
                      <a:pt x="102" y="71"/>
                    </a:cubicBezTo>
                    <a:cubicBezTo>
                      <a:pt x="109" y="75"/>
                      <a:pt x="116" y="78"/>
                      <a:pt x="123" y="80"/>
                    </a:cubicBezTo>
                    <a:cubicBezTo>
                      <a:pt x="126" y="81"/>
                      <a:pt x="129" y="81"/>
                      <a:pt x="133" y="80"/>
                    </a:cubicBezTo>
                    <a:cubicBezTo>
                      <a:pt x="146" y="75"/>
                      <a:pt x="159" y="69"/>
                      <a:pt x="171" y="62"/>
                    </a:cubicBezTo>
                    <a:cubicBezTo>
                      <a:pt x="177" y="59"/>
                      <a:pt x="180" y="55"/>
                      <a:pt x="179" y="48"/>
                    </a:cubicBezTo>
                    <a:cubicBezTo>
                      <a:pt x="178" y="37"/>
                      <a:pt x="179" y="26"/>
                      <a:pt x="179" y="14"/>
                    </a:cubicBezTo>
                    <a:cubicBezTo>
                      <a:pt x="179" y="12"/>
                      <a:pt x="178" y="10"/>
                      <a:pt x="178" y="7"/>
                    </a:cubicBezTo>
                    <a:cubicBezTo>
                      <a:pt x="183" y="3"/>
                      <a:pt x="188" y="0"/>
                      <a:pt x="194" y="0"/>
                    </a:cubicBezTo>
                    <a:cubicBezTo>
                      <a:pt x="196" y="4"/>
                      <a:pt x="195" y="8"/>
                      <a:pt x="195" y="13"/>
                    </a:cubicBezTo>
                    <a:cubicBezTo>
                      <a:pt x="195" y="17"/>
                      <a:pt x="197" y="20"/>
                      <a:pt x="200" y="22"/>
                    </a:cubicBezTo>
                    <a:cubicBezTo>
                      <a:pt x="211" y="28"/>
                      <a:pt x="222" y="34"/>
                      <a:pt x="235" y="37"/>
                    </a:cubicBezTo>
                    <a:cubicBezTo>
                      <a:pt x="236" y="37"/>
                      <a:pt x="237" y="38"/>
                      <a:pt x="238" y="38"/>
                    </a:cubicBezTo>
                    <a:cubicBezTo>
                      <a:pt x="248" y="46"/>
                      <a:pt x="259" y="50"/>
                      <a:pt x="270" y="54"/>
                    </a:cubicBezTo>
                    <a:cubicBezTo>
                      <a:pt x="274" y="56"/>
                      <a:pt x="279" y="56"/>
                      <a:pt x="283" y="54"/>
                    </a:cubicBezTo>
                    <a:cubicBezTo>
                      <a:pt x="284" y="54"/>
                      <a:pt x="285" y="53"/>
                      <a:pt x="287" y="53"/>
                    </a:cubicBezTo>
                    <a:cubicBezTo>
                      <a:pt x="296" y="49"/>
                      <a:pt x="295" y="49"/>
                      <a:pt x="301" y="57"/>
                    </a:cubicBezTo>
                    <a:cubicBezTo>
                      <a:pt x="304" y="62"/>
                      <a:pt x="307" y="65"/>
                      <a:pt x="312" y="67"/>
                    </a:cubicBezTo>
                    <a:cubicBezTo>
                      <a:pt x="315" y="68"/>
                      <a:pt x="316" y="70"/>
                      <a:pt x="316" y="72"/>
                    </a:cubicBezTo>
                    <a:cubicBezTo>
                      <a:pt x="316" y="77"/>
                      <a:pt x="317" y="78"/>
                      <a:pt x="322" y="78"/>
                    </a:cubicBezTo>
                    <a:cubicBezTo>
                      <a:pt x="326" y="77"/>
                      <a:pt x="327" y="77"/>
                      <a:pt x="327" y="72"/>
                    </a:cubicBezTo>
                    <a:cubicBezTo>
                      <a:pt x="327" y="71"/>
                      <a:pt x="327" y="70"/>
                      <a:pt x="327" y="68"/>
                    </a:cubicBezTo>
                    <a:cubicBezTo>
                      <a:pt x="327" y="66"/>
                      <a:pt x="328" y="65"/>
                      <a:pt x="330" y="65"/>
                    </a:cubicBezTo>
                    <a:cubicBezTo>
                      <a:pt x="333" y="64"/>
                      <a:pt x="336" y="64"/>
                      <a:pt x="338" y="62"/>
                    </a:cubicBezTo>
                    <a:cubicBezTo>
                      <a:pt x="340" y="62"/>
                      <a:pt x="341" y="61"/>
                      <a:pt x="343" y="62"/>
                    </a:cubicBezTo>
                    <a:cubicBezTo>
                      <a:pt x="345" y="63"/>
                      <a:pt x="347" y="63"/>
                      <a:pt x="349" y="63"/>
                    </a:cubicBezTo>
                    <a:cubicBezTo>
                      <a:pt x="352" y="63"/>
                      <a:pt x="354" y="61"/>
                      <a:pt x="354" y="58"/>
                    </a:cubicBezTo>
                    <a:cubicBezTo>
                      <a:pt x="354" y="57"/>
                      <a:pt x="354" y="56"/>
                      <a:pt x="354" y="56"/>
                    </a:cubicBezTo>
                    <a:cubicBezTo>
                      <a:pt x="353" y="52"/>
                      <a:pt x="355" y="50"/>
                      <a:pt x="359" y="50"/>
                    </a:cubicBezTo>
                    <a:cubicBezTo>
                      <a:pt x="362" y="49"/>
                      <a:pt x="365" y="47"/>
                      <a:pt x="368" y="46"/>
                    </a:cubicBezTo>
                    <a:cubicBezTo>
                      <a:pt x="372" y="46"/>
                      <a:pt x="375" y="47"/>
                      <a:pt x="376" y="51"/>
                    </a:cubicBezTo>
                    <a:cubicBezTo>
                      <a:pt x="370" y="54"/>
                      <a:pt x="365" y="60"/>
                      <a:pt x="361" y="65"/>
                    </a:cubicBezTo>
                    <a:cubicBezTo>
                      <a:pt x="359" y="68"/>
                      <a:pt x="358" y="70"/>
                      <a:pt x="358" y="73"/>
                    </a:cubicBezTo>
                    <a:cubicBezTo>
                      <a:pt x="358" y="83"/>
                      <a:pt x="358" y="93"/>
                      <a:pt x="358" y="104"/>
                    </a:cubicBezTo>
                    <a:cubicBezTo>
                      <a:pt x="358" y="107"/>
                      <a:pt x="359" y="109"/>
                      <a:pt x="362" y="111"/>
                    </a:cubicBezTo>
                    <a:cubicBezTo>
                      <a:pt x="373" y="118"/>
                      <a:pt x="385" y="123"/>
                      <a:pt x="397" y="127"/>
                    </a:cubicBezTo>
                    <a:cubicBezTo>
                      <a:pt x="400" y="128"/>
                      <a:pt x="402" y="127"/>
                      <a:pt x="404" y="126"/>
                    </a:cubicBezTo>
                    <a:cubicBezTo>
                      <a:pt x="417" y="121"/>
                      <a:pt x="430" y="116"/>
                      <a:pt x="442" y="109"/>
                    </a:cubicBezTo>
                    <a:cubicBezTo>
                      <a:pt x="448" y="106"/>
                      <a:pt x="452" y="101"/>
                      <a:pt x="450" y="94"/>
                    </a:cubicBezTo>
                    <a:cubicBezTo>
                      <a:pt x="450" y="92"/>
                      <a:pt x="450" y="91"/>
                      <a:pt x="451" y="89"/>
                    </a:cubicBezTo>
                    <a:cubicBezTo>
                      <a:pt x="465" y="97"/>
                      <a:pt x="480" y="104"/>
                      <a:pt x="494" y="112"/>
                    </a:cubicBezTo>
                    <a:cubicBezTo>
                      <a:pt x="501" y="115"/>
                      <a:pt x="507" y="119"/>
                      <a:pt x="514" y="122"/>
                    </a:cubicBezTo>
                    <a:cubicBezTo>
                      <a:pt x="512" y="126"/>
                      <a:pt x="508" y="127"/>
                      <a:pt x="505" y="128"/>
                    </a:cubicBezTo>
                    <a:cubicBezTo>
                      <a:pt x="496" y="132"/>
                      <a:pt x="487" y="136"/>
                      <a:pt x="478" y="140"/>
                    </a:cubicBezTo>
                    <a:cubicBezTo>
                      <a:pt x="467" y="144"/>
                      <a:pt x="456" y="148"/>
                      <a:pt x="445" y="151"/>
                    </a:cubicBezTo>
                    <a:cubicBezTo>
                      <a:pt x="441" y="152"/>
                      <a:pt x="437" y="153"/>
                      <a:pt x="433" y="155"/>
                    </a:cubicBezTo>
                    <a:cubicBezTo>
                      <a:pt x="431" y="156"/>
                      <a:pt x="428" y="156"/>
                      <a:pt x="425" y="156"/>
                    </a:cubicBezTo>
                    <a:cubicBezTo>
                      <a:pt x="406" y="161"/>
                      <a:pt x="387" y="165"/>
                      <a:pt x="367" y="169"/>
                    </a:cubicBezTo>
                    <a:cubicBezTo>
                      <a:pt x="351" y="172"/>
                      <a:pt x="336" y="173"/>
                      <a:pt x="320" y="175"/>
                    </a:cubicBezTo>
                    <a:cubicBezTo>
                      <a:pt x="302" y="176"/>
                      <a:pt x="284" y="177"/>
                      <a:pt x="266" y="176"/>
                    </a:cubicBezTo>
                    <a:cubicBezTo>
                      <a:pt x="240" y="175"/>
                      <a:pt x="214" y="172"/>
                      <a:pt x="189" y="168"/>
                    </a:cubicBezTo>
                    <a:cubicBezTo>
                      <a:pt x="169" y="165"/>
                      <a:pt x="150" y="160"/>
                      <a:pt x="131" y="155"/>
                    </a:cubicBezTo>
                    <a:cubicBezTo>
                      <a:pt x="127" y="156"/>
                      <a:pt x="124" y="154"/>
                      <a:pt x="120" y="153"/>
                    </a:cubicBezTo>
                    <a:cubicBezTo>
                      <a:pt x="118" y="152"/>
                      <a:pt x="116" y="151"/>
                      <a:pt x="115" y="151"/>
                    </a:cubicBezTo>
                    <a:cubicBezTo>
                      <a:pt x="114" y="151"/>
                      <a:pt x="114" y="151"/>
                      <a:pt x="113" y="151"/>
                    </a:cubicBezTo>
                    <a:cubicBezTo>
                      <a:pt x="107" y="149"/>
                      <a:pt x="101" y="146"/>
                      <a:pt x="94" y="144"/>
                    </a:cubicBezTo>
                    <a:cubicBezTo>
                      <a:pt x="89" y="143"/>
                      <a:pt x="85" y="141"/>
                      <a:pt x="80" y="139"/>
                    </a:cubicBezTo>
                    <a:cubicBezTo>
                      <a:pt x="75" y="136"/>
                      <a:pt x="70" y="135"/>
                      <a:pt x="65" y="133"/>
                    </a:cubicBezTo>
                    <a:cubicBezTo>
                      <a:pt x="46" y="125"/>
                      <a:pt x="28" y="115"/>
                      <a:pt x="10" y="105"/>
                    </a:cubicBezTo>
                    <a:cubicBezTo>
                      <a:pt x="8" y="103"/>
                      <a:pt x="5" y="101"/>
                      <a:pt x="3" y="100"/>
                    </a:cubicBezTo>
                    <a:cubicBezTo>
                      <a:pt x="2" y="99"/>
                      <a:pt x="0" y="99"/>
                      <a:pt x="0" y="97"/>
                    </a:cubicBezTo>
                    <a:close/>
                  </a:path>
                </a:pathLst>
              </a:custGeom>
              <a:solidFill>
                <a:srgbClr val="CFD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02" name="Freeform 14">
                <a:extLst>
                  <a:ext uri="{FF2B5EF4-FFF2-40B4-BE49-F238E27FC236}">
                    <a16:creationId xmlns:a16="http://schemas.microsoft.com/office/drawing/2014/main" id="{3E9A482B-73CC-0222-8320-35BC01ED7F6A}"/>
                  </a:ext>
                </a:extLst>
              </p:cNvPr>
              <p:cNvSpPr/>
              <p:nvPr/>
            </p:nvSpPr>
            <p:spPr bwMode="auto">
              <a:xfrm>
                <a:off x="3451" y="1465"/>
                <a:ext cx="886" cy="591"/>
              </a:xfrm>
              <a:custGeom>
                <a:gdLst>
                  <a:gd name="T0" fmla="*/ 22 w 267"/>
                  <a:gd name="T1" fmla="*/ 145 h 178"/>
                  <a:gd name="T2" fmla="*/ 34 w 267"/>
                  <a:gd name="T3" fmla="*/ 144 h 178"/>
                  <a:gd name="T4" fmla="*/ 72 w 267"/>
                  <a:gd name="T5" fmla="*/ 125 h 178"/>
                  <a:gd name="T6" fmla="*/ 77 w 267"/>
                  <a:gd name="T7" fmla="*/ 114 h 178"/>
                  <a:gd name="T8" fmla="*/ 77 w 267"/>
                  <a:gd name="T9" fmla="*/ 73 h 178"/>
                  <a:gd name="T10" fmla="*/ 73 w 267"/>
                  <a:gd name="T11" fmla="*/ 65 h 178"/>
                  <a:gd name="T12" fmla="*/ 29 w 267"/>
                  <a:gd name="T13" fmla="*/ 44 h 178"/>
                  <a:gd name="T14" fmla="*/ 21 w 267"/>
                  <a:gd name="T15" fmla="*/ 45 h 178"/>
                  <a:gd name="T16" fmla="*/ 4 w 267"/>
                  <a:gd name="T17" fmla="*/ 52 h 178"/>
                  <a:gd name="T18" fmla="*/ 1 w 267"/>
                  <a:gd name="T19" fmla="*/ 51 h 178"/>
                  <a:gd name="T20" fmla="*/ 2 w 267"/>
                  <a:gd name="T21" fmla="*/ 48 h 178"/>
                  <a:gd name="T22" fmla="*/ 32 w 267"/>
                  <a:gd name="T23" fmla="*/ 32 h 178"/>
                  <a:gd name="T24" fmla="*/ 38 w 267"/>
                  <a:gd name="T25" fmla="*/ 20 h 178"/>
                  <a:gd name="T26" fmla="*/ 38 w 267"/>
                  <a:gd name="T27" fmla="*/ 1 h 178"/>
                  <a:gd name="T28" fmla="*/ 42 w 267"/>
                  <a:gd name="T29" fmla="*/ 0 h 178"/>
                  <a:gd name="T30" fmla="*/ 64 w 267"/>
                  <a:gd name="T31" fmla="*/ 2 h 178"/>
                  <a:gd name="T32" fmla="*/ 75 w 267"/>
                  <a:gd name="T33" fmla="*/ 3 h 178"/>
                  <a:gd name="T34" fmla="*/ 95 w 267"/>
                  <a:gd name="T35" fmla="*/ 4 h 178"/>
                  <a:gd name="T36" fmla="*/ 120 w 267"/>
                  <a:gd name="T37" fmla="*/ 5 h 178"/>
                  <a:gd name="T38" fmla="*/ 145 w 267"/>
                  <a:gd name="T39" fmla="*/ 4 h 178"/>
                  <a:gd name="T40" fmla="*/ 150 w 267"/>
                  <a:gd name="T41" fmla="*/ 5 h 178"/>
                  <a:gd name="T42" fmla="*/ 150 w 267"/>
                  <a:gd name="T43" fmla="*/ 69 h 178"/>
                  <a:gd name="T44" fmla="*/ 142 w 267"/>
                  <a:gd name="T45" fmla="*/ 64 h 178"/>
                  <a:gd name="T46" fmla="*/ 114 w 267"/>
                  <a:gd name="T47" fmla="*/ 68 h 178"/>
                  <a:gd name="T48" fmla="*/ 111 w 267"/>
                  <a:gd name="T49" fmla="*/ 72 h 178"/>
                  <a:gd name="T50" fmla="*/ 107 w 267"/>
                  <a:gd name="T51" fmla="*/ 97 h 178"/>
                  <a:gd name="T52" fmla="*/ 109 w 267"/>
                  <a:gd name="T53" fmla="*/ 99 h 178"/>
                  <a:gd name="T54" fmla="*/ 121 w 267"/>
                  <a:gd name="T55" fmla="*/ 109 h 178"/>
                  <a:gd name="T56" fmla="*/ 124 w 267"/>
                  <a:gd name="T57" fmla="*/ 112 h 178"/>
                  <a:gd name="T58" fmla="*/ 132 w 267"/>
                  <a:gd name="T59" fmla="*/ 120 h 178"/>
                  <a:gd name="T60" fmla="*/ 137 w 267"/>
                  <a:gd name="T61" fmla="*/ 122 h 178"/>
                  <a:gd name="T62" fmla="*/ 146 w 267"/>
                  <a:gd name="T63" fmla="*/ 127 h 178"/>
                  <a:gd name="T64" fmla="*/ 150 w 267"/>
                  <a:gd name="T65" fmla="*/ 132 h 178"/>
                  <a:gd name="T66" fmla="*/ 155 w 267"/>
                  <a:gd name="T67" fmla="*/ 138 h 178"/>
                  <a:gd name="T68" fmla="*/ 163 w 267"/>
                  <a:gd name="T69" fmla="*/ 132 h 178"/>
                  <a:gd name="T70" fmla="*/ 163 w 267"/>
                  <a:gd name="T71" fmla="*/ 131 h 178"/>
                  <a:gd name="T72" fmla="*/ 168 w 267"/>
                  <a:gd name="T73" fmla="*/ 124 h 178"/>
                  <a:gd name="T74" fmla="*/ 181 w 267"/>
                  <a:gd name="T75" fmla="*/ 114 h 178"/>
                  <a:gd name="T76" fmla="*/ 186 w 267"/>
                  <a:gd name="T77" fmla="*/ 112 h 178"/>
                  <a:gd name="T78" fmla="*/ 218 w 267"/>
                  <a:gd name="T79" fmla="*/ 111 h 178"/>
                  <a:gd name="T80" fmla="*/ 247 w 267"/>
                  <a:gd name="T81" fmla="*/ 97 h 178"/>
                  <a:gd name="T82" fmla="*/ 252 w 267"/>
                  <a:gd name="T83" fmla="*/ 87 h 178"/>
                  <a:gd name="T84" fmla="*/ 252 w 267"/>
                  <a:gd name="T85" fmla="*/ 57 h 178"/>
                  <a:gd name="T86" fmla="*/ 265 w 267"/>
                  <a:gd name="T87" fmla="*/ 61 h 178"/>
                  <a:gd name="T88" fmla="*/ 267 w 267"/>
                  <a:gd name="T89" fmla="*/ 64 h 178"/>
                  <a:gd name="T90" fmla="*/ 266 w 267"/>
                  <a:gd name="T91" fmla="*/ 91 h 178"/>
                  <a:gd name="T92" fmla="*/ 262 w 267"/>
                  <a:gd name="T93" fmla="*/ 93 h 178"/>
                  <a:gd name="T94" fmla="*/ 191 w 267"/>
                  <a:gd name="T95" fmla="*/ 127 h 178"/>
                  <a:gd name="T96" fmla="*/ 90 w 267"/>
                  <a:gd name="T97" fmla="*/ 176 h 178"/>
                  <a:gd name="T98" fmla="*/ 78 w 267"/>
                  <a:gd name="T99" fmla="*/ 175 h 178"/>
                  <a:gd name="T100" fmla="*/ 25 w 267"/>
                  <a:gd name="T101" fmla="*/ 149 h 178"/>
                  <a:gd name="T102" fmla="*/ 22 w 267"/>
                  <a:gd name="T103" fmla="*/ 145 h 1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7" h="178">
                    <a:moveTo>
                      <a:pt x="22" y="145"/>
                    </a:moveTo>
                    <a:cubicBezTo>
                      <a:pt x="26" y="146"/>
                      <a:pt x="30" y="146"/>
                      <a:pt x="34" y="144"/>
                    </a:cubicBezTo>
                    <a:cubicBezTo>
                      <a:pt x="47" y="139"/>
                      <a:pt x="60" y="133"/>
                      <a:pt x="72" y="125"/>
                    </a:cubicBezTo>
                    <a:cubicBezTo>
                      <a:pt x="76" y="122"/>
                      <a:pt x="77" y="119"/>
                      <a:pt x="77" y="114"/>
                    </a:cubicBezTo>
                    <a:cubicBezTo>
                      <a:pt x="77" y="101"/>
                      <a:pt x="77" y="87"/>
                      <a:pt x="77" y="73"/>
                    </a:cubicBezTo>
                    <a:cubicBezTo>
                      <a:pt x="77" y="69"/>
                      <a:pt x="76" y="67"/>
                      <a:pt x="73" y="65"/>
                    </a:cubicBezTo>
                    <a:cubicBezTo>
                      <a:pt x="59" y="56"/>
                      <a:pt x="44" y="49"/>
                      <a:pt x="29" y="44"/>
                    </a:cubicBezTo>
                    <a:cubicBezTo>
                      <a:pt x="26" y="43"/>
                      <a:pt x="23" y="44"/>
                      <a:pt x="21" y="45"/>
                    </a:cubicBezTo>
                    <a:cubicBezTo>
                      <a:pt x="15" y="47"/>
                      <a:pt x="10" y="49"/>
                      <a:pt x="4" y="52"/>
                    </a:cubicBezTo>
                    <a:cubicBezTo>
                      <a:pt x="3" y="52"/>
                      <a:pt x="2" y="54"/>
                      <a:pt x="1" y="51"/>
                    </a:cubicBezTo>
                    <a:cubicBezTo>
                      <a:pt x="0" y="49"/>
                      <a:pt x="1" y="48"/>
                      <a:pt x="2" y="48"/>
                    </a:cubicBezTo>
                    <a:cubicBezTo>
                      <a:pt x="12" y="43"/>
                      <a:pt x="22" y="38"/>
                      <a:pt x="32" y="32"/>
                    </a:cubicBezTo>
                    <a:cubicBezTo>
                      <a:pt x="36" y="29"/>
                      <a:pt x="38" y="26"/>
                      <a:pt x="38" y="20"/>
                    </a:cubicBezTo>
                    <a:cubicBezTo>
                      <a:pt x="38" y="14"/>
                      <a:pt x="38" y="7"/>
                      <a:pt x="38" y="1"/>
                    </a:cubicBezTo>
                    <a:cubicBezTo>
                      <a:pt x="39" y="0"/>
                      <a:pt x="40" y="0"/>
                      <a:pt x="42" y="0"/>
                    </a:cubicBezTo>
                    <a:cubicBezTo>
                      <a:pt x="49" y="1"/>
                      <a:pt x="57" y="1"/>
                      <a:pt x="64" y="2"/>
                    </a:cubicBezTo>
                    <a:cubicBezTo>
                      <a:pt x="68" y="3"/>
                      <a:pt x="71" y="2"/>
                      <a:pt x="75" y="3"/>
                    </a:cubicBezTo>
                    <a:cubicBezTo>
                      <a:pt x="82" y="3"/>
                      <a:pt x="88" y="3"/>
                      <a:pt x="95" y="4"/>
                    </a:cubicBezTo>
                    <a:cubicBezTo>
                      <a:pt x="103" y="4"/>
                      <a:pt x="112" y="4"/>
                      <a:pt x="120" y="5"/>
                    </a:cubicBezTo>
                    <a:cubicBezTo>
                      <a:pt x="128" y="5"/>
                      <a:pt x="137" y="3"/>
                      <a:pt x="145" y="4"/>
                    </a:cubicBezTo>
                    <a:cubicBezTo>
                      <a:pt x="147" y="4"/>
                      <a:pt x="149" y="4"/>
                      <a:pt x="150" y="5"/>
                    </a:cubicBezTo>
                    <a:cubicBezTo>
                      <a:pt x="150" y="26"/>
                      <a:pt x="150" y="48"/>
                      <a:pt x="150" y="69"/>
                    </a:cubicBezTo>
                    <a:cubicBezTo>
                      <a:pt x="147" y="68"/>
                      <a:pt x="144" y="67"/>
                      <a:pt x="142" y="64"/>
                    </a:cubicBezTo>
                    <a:cubicBezTo>
                      <a:pt x="134" y="55"/>
                      <a:pt x="119" y="57"/>
                      <a:pt x="114" y="68"/>
                    </a:cubicBezTo>
                    <a:cubicBezTo>
                      <a:pt x="113" y="70"/>
                      <a:pt x="113" y="71"/>
                      <a:pt x="111" y="72"/>
                    </a:cubicBezTo>
                    <a:cubicBezTo>
                      <a:pt x="101" y="77"/>
                      <a:pt x="100" y="89"/>
                      <a:pt x="107" y="97"/>
                    </a:cubicBezTo>
                    <a:cubicBezTo>
                      <a:pt x="108" y="97"/>
                      <a:pt x="109" y="98"/>
                      <a:pt x="109" y="99"/>
                    </a:cubicBezTo>
                    <a:cubicBezTo>
                      <a:pt x="110" y="106"/>
                      <a:pt x="116" y="107"/>
                      <a:pt x="121" y="109"/>
                    </a:cubicBezTo>
                    <a:cubicBezTo>
                      <a:pt x="123" y="110"/>
                      <a:pt x="124" y="111"/>
                      <a:pt x="124" y="112"/>
                    </a:cubicBezTo>
                    <a:cubicBezTo>
                      <a:pt x="123" y="119"/>
                      <a:pt x="125" y="121"/>
                      <a:pt x="132" y="120"/>
                    </a:cubicBezTo>
                    <a:cubicBezTo>
                      <a:pt x="134" y="119"/>
                      <a:pt x="136" y="119"/>
                      <a:pt x="137" y="122"/>
                    </a:cubicBezTo>
                    <a:cubicBezTo>
                      <a:pt x="139" y="125"/>
                      <a:pt x="143" y="125"/>
                      <a:pt x="146" y="127"/>
                    </a:cubicBezTo>
                    <a:cubicBezTo>
                      <a:pt x="149" y="128"/>
                      <a:pt x="150" y="129"/>
                      <a:pt x="150" y="132"/>
                    </a:cubicBezTo>
                    <a:cubicBezTo>
                      <a:pt x="149" y="137"/>
                      <a:pt x="150" y="138"/>
                      <a:pt x="155" y="138"/>
                    </a:cubicBezTo>
                    <a:cubicBezTo>
                      <a:pt x="161" y="138"/>
                      <a:pt x="163" y="137"/>
                      <a:pt x="163" y="132"/>
                    </a:cubicBezTo>
                    <a:cubicBezTo>
                      <a:pt x="163" y="132"/>
                      <a:pt x="163" y="131"/>
                      <a:pt x="163" y="131"/>
                    </a:cubicBezTo>
                    <a:cubicBezTo>
                      <a:pt x="162" y="127"/>
                      <a:pt x="162" y="124"/>
                      <a:pt x="168" y="124"/>
                    </a:cubicBezTo>
                    <a:cubicBezTo>
                      <a:pt x="174" y="124"/>
                      <a:pt x="179" y="119"/>
                      <a:pt x="181" y="114"/>
                    </a:cubicBezTo>
                    <a:cubicBezTo>
                      <a:pt x="182" y="111"/>
                      <a:pt x="183" y="111"/>
                      <a:pt x="186" y="112"/>
                    </a:cubicBezTo>
                    <a:cubicBezTo>
                      <a:pt x="204" y="119"/>
                      <a:pt x="199" y="119"/>
                      <a:pt x="218" y="111"/>
                    </a:cubicBezTo>
                    <a:cubicBezTo>
                      <a:pt x="228" y="107"/>
                      <a:pt x="237" y="103"/>
                      <a:pt x="247" y="97"/>
                    </a:cubicBezTo>
                    <a:cubicBezTo>
                      <a:pt x="251" y="95"/>
                      <a:pt x="253" y="92"/>
                      <a:pt x="252" y="87"/>
                    </a:cubicBezTo>
                    <a:cubicBezTo>
                      <a:pt x="252" y="77"/>
                      <a:pt x="252" y="67"/>
                      <a:pt x="252" y="57"/>
                    </a:cubicBezTo>
                    <a:cubicBezTo>
                      <a:pt x="257" y="58"/>
                      <a:pt x="261" y="60"/>
                      <a:pt x="265" y="61"/>
                    </a:cubicBezTo>
                    <a:cubicBezTo>
                      <a:pt x="266" y="62"/>
                      <a:pt x="267" y="63"/>
                      <a:pt x="267" y="64"/>
                    </a:cubicBezTo>
                    <a:cubicBezTo>
                      <a:pt x="266" y="73"/>
                      <a:pt x="267" y="82"/>
                      <a:pt x="266" y="91"/>
                    </a:cubicBezTo>
                    <a:cubicBezTo>
                      <a:pt x="265" y="92"/>
                      <a:pt x="264" y="92"/>
                      <a:pt x="262" y="93"/>
                    </a:cubicBezTo>
                    <a:cubicBezTo>
                      <a:pt x="239" y="105"/>
                      <a:pt x="215" y="116"/>
                      <a:pt x="191" y="127"/>
                    </a:cubicBezTo>
                    <a:cubicBezTo>
                      <a:pt x="157" y="144"/>
                      <a:pt x="124" y="159"/>
                      <a:pt x="90" y="176"/>
                    </a:cubicBezTo>
                    <a:cubicBezTo>
                      <a:pt x="86" y="178"/>
                      <a:pt x="82" y="178"/>
                      <a:pt x="78" y="175"/>
                    </a:cubicBezTo>
                    <a:cubicBezTo>
                      <a:pt x="60" y="167"/>
                      <a:pt x="43" y="158"/>
                      <a:pt x="25" y="149"/>
                    </a:cubicBezTo>
                    <a:cubicBezTo>
                      <a:pt x="24" y="148"/>
                      <a:pt x="22" y="148"/>
                      <a:pt x="22" y="145"/>
                    </a:cubicBezTo>
                    <a:close/>
                  </a:path>
                </a:pathLst>
              </a:custGeom>
              <a:solidFill>
                <a:srgbClr val="CFD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03" name="Freeform 15">
                <a:extLst>
                  <a:ext uri="{FF2B5EF4-FFF2-40B4-BE49-F238E27FC236}">
                    <a16:creationId xmlns:a16="http://schemas.microsoft.com/office/drawing/2014/main" id="{42557509-C171-AAFE-CF10-6649252F371A}"/>
                  </a:ext>
                </a:extLst>
              </p:cNvPr>
              <p:cNvSpPr/>
              <p:nvPr/>
            </p:nvSpPr>
            <p:spPr bwMode="auto">
              <a:xfrm>
                <a:off x="3471" y="1767"/>
                <a:ext cx="866" cy="509"/>
              </a:xfrm>
              <a:custGeom>
                <a:gdLst>
                  <a:gd name="T0" fmla="*/ 16 w 261"/>
                  <a:gd name="T1" fmla="*/ 54 h 153"/>
                  <a:gd name="T2" fmla="*/ 41 w 261"/>
                  <a:gd name="T3" fmla="*/ 67 h 153"/>
                  <a:gd name="T4" fmla="*/ 74 w 261"/>
                  <a:gd name="T5" fmla="*/ 85 h 153"/>
                  <a:gd name="T6" fmla="*/ 82 w 261"/>
                  <a:gd name="T7" fmla="*/ 84 h 153"/>
                  <a:gd name="T8" fmla="*/ 215 w 261"/>
                  <a:gd name="T9" fmla="*/ 21 h 153"/>
                  <a:gd name="T10" fmla="*/ 260 w 261"/>
                  <a:gd name="T11" fmla="*/ 0 h 153"/>
                  <a:gd name="T12" fmla="*/ 255 w 261"/>
                  <a:gd name="T13" fmla="*/ 8 h 153"/>
                  <a:gd name="T14" fmla="*/ 217 w 261"/>
                  <a:gd name="T15" fmla="*/ 27 h 153"/>
                  <a:gd name="T16" fmla="*/ 213 w 261"/>
                  <a:gd name="T17" fmla="*/ 34 h 153"/>
                  <a:gd name="T18" fmla="*/ 213 w 261"/>
                  <a:gd name="T19" fmla="*/ 54 h 153"/>
                  <a:gd name="T20" fmla="*/ 209 w 261"/>
                  <a:gd name="T21" fmla="*/ 58 h 153"/>
                  <a:gd name="T22" fmla="*/ 143 w 261"/>
                  <a:gd name="T23" fmla="*/ 91 h 153"/>
                  <a:gd name="T24" fmla="*/ 126 w 261"/>
                  <a:gd name="T25" fmla="*/ 100 h 153"/>
                  <a:gd name="T26" fmla="*/ 121 w 261"/>
                  <a:gd name="T27" fmla="*/ 102 h 153"/>
                  <a:gd name="T28" fmla="*/ 113 w 261"/>
                  <a:gd name="T29" fmla="*/ 91 h 153"/>
                  <a:gd name="T30" fmla="*/ 95 w 261"/>
                  <a:gd name="T31" fmla="*/ 87 h 153"/>
                  <a:gd name="T32" fmla="*/ 66 w 261"/>
                  <a:gd name="T33" fmla="*/ 103 h 153"/>
                  <a:gd name="T34" fmla="*/ 57 w 261"/>
                  <a:gd name="T35" fmla="*/ 107 h 153"/>
                  <a:gd name="T36" fmla="*/ 40 w 261"/>
                  <a:gd name="T37" fmla="*/ 119 h 153"/>
                  <a:gd name="T38" fmla="*/ 35 w 261"/>
                  <a:gd name="T39" fmla="*/ 133 h 153"/>
                  <a:gd name="T40" fmla="*/ 34 w 261"/>
                  <a:gd name="T41" fmla="*/ 146 h 153"/>
                  <a:gd name="T42" fmla="*/ 18 w 261"/>
                  <a:gd name="T43" fmla="*/ 153 h 153"/>
                  <a:gd name="T44" fmla="*/ 0 w 261"/>
                  <a:gd name="T45" fmla="*/ 126 h 153"/>
                  <a:gd name="T46" fmla="*/ 15 w 261"/>
                  <a:gd name="T47" fmla="*/ 118 h 153"/>
                  <a:gd name="T48" fmla="*/ 34 w 261"/>
                  <a:gd name="T49" fmla="*/ 107 h 153"/>
                  <a:gd name="T50" fmla="*/ 38 w 261"/>
                  <a:gd name="T51" fmla="*/ 105 h 153"/>
                  <a:gd name="T52" fmla="*/ 34 w 261"/>
                  <a:gd name="T53" fmla="*/ 102 h 153"/>
                  <a:gd name="T54" fmla="*/ 24 w 261"/>
                  <a:gd name="T55" fmla="*/ 97 h 153"/>
                  <a:gd name="T56" fmla="*/ 20 w 261"/>
                  <a:gd name="T57" fmla="*/ 99 h 153"/>
                  <a:gd name="T58" fmla="*/ 20 w 261"/>
                  <a:gd name="T59" fmla="*/ 109 h 153"/>
                  <a:gd name="T60" fmla="*/ 18 w 261"/>
                  <a:gd name="T61" fmla="*/ 113 h 153"/>
                  <a:gd name="T62" fmla="*/ 19 w 261"/>
                  <a:gd name="T63" fmla="*/ 91 h 153"/>
                  <a:gd name="T64" fmla="*/ 13 w 261"/>
                  <a:gd name="T65" fmla="*/ 55 h 153"/>
                  <a:gd name="T66" fmla="*/ 13 w 261"/>
                  <a:gd name="T67" fmla="*/ 54 h 153"/>
                  <a:gd name="T68" fmla="*/ 16 w 261"/>
                  <a:gd name="T69" fmla="*/ 54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1" h="153">
                    <a:moveTo>
                      <a:pt x="16" y="54"/>
                    </a:moveTo>
                    <a:cubicBezTo>
                      <a:pt x="24" y="59"/>
                      <a:pt x="32" y="63"/>
                      <a:pt x="41" y="67"/>
                    </a:cubicBezTo>
                    <a:cubicBezTo>
                      <a:pt x="52" y="73"/>
                      <a:pt x="63" y="79"/>
                      <a:pt x="74" y="85"/>
                    </a:cubicBezTo>
                    <a:cubicBezTo>
                      <a:pt x="77" y="86"/>
                      <a:pt x="79" y="86"/>
                      <a:pt x="82" y="84"/>
                    </a:cubicBezTo>
                    <a:cubicBezTo>
                      <a:pt x="126" y="63"/>
                      <a:pt x="171" y="42"/>
                      <a:pt x="215" y="21"/>
                    </a:cubicBezTo>
                    <a:cubicBezTo>
                      <a:pt x="230" y="14"/>
                      <a:pt x="245" y="7"/>
                      <a:pt x="260" y="0"/>
                    </a:cubicBezTo>
                    <a:cubicBezTo>
                      <a:pt x="261" y="4"/>
                      <a:pt x="259" y="6"/>
                      <a:pt x="255" y="8"/>
                    </a:cubicBezTo>
                    <a:cubicBezTo>
                      <a:pt x="242" y="13"/>
                      <a:pt x="228" y="18"/>
                      <a:pt x="217" y="27"/>
                    </a:cubicBezTo>
                    <a:cubicBezTo>
                      <a:pt x="214" y="29"/>
                      <a:pt x="213" y="31"/>
                      <a:pt x="213" y="34"/>
                    </a:cubicBezTo>
                    <a:cubicBezTo>
                      <a:pt x="213" y="41"/>
                      <a:pt x="213" y="48"/>
                      <a:pt x="213" y="54"/>
                    </a:cubicBezTo>
                    <a:cubicBezTo>
                      <a:pt x="212" y="56"/>
                      <a:pt x="210" y="57"/>
                      <a:pt x="209" y="58"/>
                    </a:cubicBezTo>
                    <a:cubicBezTo>
                      <a:pt x="187" y="68"/>
                      <a:pt x="165" y="80"/>
                      <a:pt x="143" y="91"/>
                    </a:cubicBezTo>
                    <a:cubicBezTo>
                      <a:pt x="137" y="94"/>
                      <a:pt x="132" y="97"/>
                      <a:pt x="126" y="100"/>
                    </a:cubicBezTo>
                    <a:cubicBezTo>
                      <a:pt x="124" y="101"/>
                      <a:pt x="123" y="102"/>
                      <a:pt x="121" y="102"/>
                    </a:cubicBezTo>
                    <a:cubicBezTo>
                      <a:pt x="117" y="99"/>
                      <a:pt x="116" y="94"/>
                      <a:pt x="113" y="91"/>
                    </a:cubicBezTo>
                    <a:cubicBezTo>
                      <a:pt x="106" y="82"/>
                      <a:pt x="106" y="82"/>
                      <a:pt x="95" y="87"/>
                    </a:cubicBezTo>
                    <a:cubicBezTo>
                      <a:pt x="85" y="92"/>
                      <a:pt x="76" y="98"/>
                      <a:pt x="66" y="103"/>
                    </a:cubicBezTo>
                    <a:cubicBezTo>
                      <a:pt x="63" y="104"/>
                      <a:pt x="60" y="106"/>
                      <a:pt x="57" y="107"/>
                    </a:cubicBezTo>
                    <a:cubicBezTo>
                      <a:pt x="50" y="109"/>
                      <a:pt x="45" y="113"/>
                      <a:pt x="40" y="119"/>
                    </a:cubicBezTo>
                    <a:cubicBezTo>
                      <a:pt x="37" y="123"/>
                      <a:pt x="35" y="127"/>
                      <a:pt x="35" y="133"/>
                    </a:cubicBezTo>
                    <a:cubicBezTo>
                      <a:pt x="35" y="137"/>
                      <a:pt x="36" y="142"/>
                      <a:pt x="34" y="146"/>
                    </a:cubicBezTo>
                    <a:cubicBezTo>
                      <a:pt x="29" y="148"/>
                      <a:pt x="23" y="151"/>
                      <a:pt x="18" y="153"/>
                    </a:cubicBezTo>
                    <a:cubicBezTo>
                      <a:pt x="13" y="144"/>
                      <a:pt x="8" y="134"/>
                      <a:pt x="0" y="126"/>
                    </a:cubicBezTo>
                    <a:cubicBezTo>
                      <a:pt x="5" y="123"/>
                      <a:pt x="10" y="120"/>
                      <a:pt x="15" y="118"/>
                    </a:cubicBezTo>
                    <a:cubicBezTo>
                      <a:pt x="21" y="113"/>
                      <a:pt x="28" y="111"/>
                      <a:pt x="34" y="107"/>
                    </a:cubicBezTo>
                    <a:cubicBezTo>
                      <a:pt x="35" y="107"/>
                      <a:pt x="38" y="106"/>
                      <a:pt x="38" y="105"/>
                    </a:cubicBezTo>
                    <a:cubicBezTo>
                      <a:pt x="38" y="103"/>
                      <a:pt x="36" y="103"/>
                      <a:pt x="34" y="102"/>
                    </a:cubicBezTo>
                    <a:cubicBezTo>
                      <a:pt x="31" y="100"/>
                      <a:pt x="28" y="98"/>
                      <a:pt x="24" y="97"/>
                    </a:cubicBezTo>
                    <a:cubicBezTo>
                      <a:pt x="21" y="95"/>
                      <a:pt x="20" y="95"/>
                      <a:pt x="20" y="99"/>
                    </a:cubicBezTo>
                    <a:cubicBezTo>
                      <a:pt x="20" y="102"/>
                      <a:pt x="20" y="106"/>
                      <a:pt x="20" y="109"/>
                    </a:cubicBezTo>
                    <a:cubicBezTo>
                      <a:pt x="20" y="110"/>
                      <a:pt x="21" y="112"/>
                      <a:pt x="18" y="113"/>
                    </a:cubicBezTo>
                    <a:cubicBezTo>
                      <a:pt x="18" y="105"/>
                      <a:pt x="19" y="98"/>
                      <a:pt x="19" y="91"/>
                    </a:cubicBezTo>
                    <a:cubicBezTo>
                      <a:pt x="18" y="79"/>
                      <a:pt x="22" y="66"/>
                      <a:pt x="13" y="55"/>
                    </a:cubicBezTo>
                    <a:cubicBezTo>
                      <a:pt x="13" y="55"/>
                      <a:pt x="12" y="54"/>
                      <a:pt x="13" y="54"/>
                    </a:cubicBezTo>
                    <a:cubicBezTo>
                      <a:pt x="14" y="53"/>
                      <a:pt x="15" y="53"/>
                      <a:pt x="16" y="54"/>
                    </a:cubicBezTo>
                    <a:close/>
                  </a:path>
                </a:pathLst>
              </a:custGeom>
              <a:solidFill>
                <a:srgbClr val="4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04" name="Freeform 16">
                <a:extLst>
                  <a:ext uri="{FF2B5EF4-FFF2-40B4-BE49-F238E27FC236}">
                    <a16:creationId xmlns:a16="http://schemas.microsoft.com/office/drawing/2014/main" id="{02BEA942-EDA0-FF32-94E3-13A39386C9DB}"/>
                  </a:ext>
                </a:extLst>
              </p:cNvPr>
              <p:cNvSpPr/>
              <p:nvPr/>
            </p:nvSpPr>
            <p:spPr bwMode="auto">
              <a:xfrm>
                <a:off x="4499" y="1664"/>
                <a:ext cx="156" cy="462"/>
              </a:xfrm>
              <a:custGeom>
                <a:gdLst>
                  <a:gd name="T0" fmla="*/ 47 w 47"/>
                  <a:gd name="T1" fmla="*/ 0 h 139"/>
                  <a:gd name="T2" fmla="*/ 47 w 47"/>
                  <a:gd name="T3" fmla="*/ 115 h 139"/>
                  <a:gd name="T4" fmla="*/ 45 w 47"/>
                  <a:gd name="T5" fmla="*/ 120 h 139"/>
                  <a:gd name="T6" fmla="*/ 5 w 47"/>
                  <a:gd name="T7" fmla="*/ 139 h 139"/>
                  <a:gd name="T8" fmla="*/ 5 w 47"/>
                  <a:gd name="T9" fmla="*/ 109 h 139"/>
                  <a:gd name="T10" fmla="*/ 7 w 47"/>
                  <a:gd name="T11" fmla="*/ 107 h 139"/>
                  <a:gd name="T12" fmla="*/ 7 w 47"/>
                  <a:gd name="T13" fmla="*/ 106 h 139"/>
                  <a:gd name="T14" fmla="*/ 18 w 47"/>
                  <a:gd name="T15" fmla="*/ 100 h 139"/>
                  <a:gd name="T16" fmla="*/ 18 w 47"/>
                  <a:gd name="T17" fmla="*/ 81 h 139"/>
                  <a:gd name="T18" fmla="*/ 6 w 47"/>
                  <a:gd name="T19" fmla="*/ 87 h 139"/>
                  <a:gd name="T20" fmla="*/ 11 w 47"/>
                  <a:gd name="T21" fmla="*/ 76 h 139"/>
                  <a:gd name="T22" fmla="*/ 19 w 47"/>
                  <a:gd name="T23" fmla="*/ 63 h 139"/>
                  <a:gd name="T24" fmla="*/ 18 w 47"/>
                  <a:gd name="T25" fmla="*/ 53 h 139"/>
                  <a:gd name="T26" fmla="*/ 8 w 47"/>
                  <a:gd name="T27" fmla="*/ 57 h 139"/>
                  <a:gd name="T28" fmla="*/ 1 w 47"/>
                  <a:gd name="T29" fmla="*/ 57 h 139"/>
                  <a:gd name="T30" fmla="*/ 0 w 47"/>
                  <a:gd name="T31" fmla="*/ 53 h 139"/>
                  <a:gd name="T32" fmla="*/ 0 w 47"/>
                  <a:gd name="T33" fmla="*/ 26 h 139"/>
                  <a:gd name="T34" fmla="*/ 1 w 47"/>
                  <a:gd name="T35" fmla="*/ 22 h 139"/>
                  <a:gd name="T36" fmla="*/ 4 w 47"/>
                  <a:gd name="T37" fmla="*/ 20 h 139"/>
                  <a:gd name="T38" fmla="*/ 46 w 47"/>
                  <a:gd name="T39" fmla="*/ 0 h 139"/>
                  <a:gd name="T40" fmla="*/ 47 w 47"/>
                  <a:gd name="T41" fmla="*/ 0 h 1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139">
                    <a:moveTo>
                      <a:pt x="47" y="0"/>
                    </a:moveTo>
                    <a:cubicBezTo>
                      <a:pt x="47" y="39"/>
                      <a:pt x="47" y="77"/>
                      <a:pt x="47" y="115"/>
                    </a:cubicBezTo>
                    <a:cubicBezTo>
                      <a:pt x="47" y="117"/>
                      <a:pt x="47" y="119"/>
                      <a:pt x="45" y="120"/>
                    </a:cubicBezTo>
                    <a:cubicBezTo>
                      <a:pt x="33" y="128"/>
                      <a:pt x="19" y="134"/>
                      <a:pt x="5" y="139"/>
                    </a:cubicBezTo>
                    <a:cubicBezTo>
                      <a:pt x="5" y="129"/>
                      <a:pt x="5" y="119"/>
                      <a:pt x="5" y="109"/>
                    </a:cubicBezTo>
                    <a:cubicBezTo>
                      <a:pt x="5" y="108"/>
                      <a:pt x="5" y="107"/>
                      <a:pt x="7" y="107"/>
                    </a:cubicBezTo>
                    <a:cubicBezTo>
                      <a:pt x="7" y="107"/>
                      <a:pt x="7" y="107"/>
                      <a:pt x="7" y="106"/>
                    </a:cubicBezTo>
                    <a:cubicBezTo>
                      <a:pt x="11" y="104"/>
                      <a:pt x="17" y="104"/>
                      <a:pt x="18" y="100"/>
                    </a:cubicBezTo>
                    <a:cubicBezTo>
                      <a:pt x="20" y="94"/>
                      <a:pt x="18" y="88"/>
                      <a:pt x="18" y="81"/>
                    </a:cubicBezTo>
                    <a:cubicBezTo>
                      <a:pt x="14" y="83"/>
                      <a:pt x="10" y="85"/>
                      <a:pt x="6" y="87"/>
                    </a:cubicBezTo>
                    <a:cubicBezTo>
                      <a:pt x="4" y="79"/>
                      <a:pt x="4" y="79"/>
                      <a:pt x="11" y="76"/>
                    </a:cubicBezTo>
                    <a:cubicBezTo>
                      <a:pt x="17" y="73"/>
                      <a:pt x="20" y="70"/>
                      <a:pt x="19" y="63"/>
                    </a:cubicBezTo>
                    <a:cubicBezTo>
                      <a:pt x="18" y="59"/>
                      <a:pt x="20" y="54"/>
                      <a:pt x="18" y="53"/>
                    </a:cubicBezTo>
                    <a:cubicBezTo>
                      <a:pt x="15" y="51"/>
                      <a:pt x="12" y="55"/>
                      <a:pt x="8" y="57"/>
                    </a:cubicBezTo>
                    <a:cubicBezTo>
                      <a:pt x="6" y="57"/>
                      <a:pt x="4" y="61"/>
                      <a:pt x="1" y="57"/>
                    </a:cubicBezTo>
                    <a:cubicBezTo>
                      <a:pt x="0" y="56"/>
                      <a:pt x="0" y="54"/>
                      <a:pt x="0" y="53"/>
                    </a:cubicBezTo>
                    <a:cubicBezTo>
                      <a:pt x="0" y="44"/>
                      <a:pt x="0" y="35"/>
                      <a:pt x="0" y="26"/>
                    </a:cubicBezTo>
                    <a:cubicBezTo>
                      <a:pt x="0" y="25"/>
                      <a:pt x="0" y="24"/>
                      <a:pt x="1" y="22"/>
                    </a:cubicBezTo>
                    <a:cubicBezTo>
                      <a:pt x="2" y="21"/>
                      <a:pt x="3" y="20"/>
                      <a:pt x="4" y="20"/>
                    </a:cubicBezTo>
                    <a:cubicBezTo>
                      <a:pt x="19" y="15"/>
                      <a:pt x="33" y="8"/>
                      <a:pt x="46" y="0"/>
                    </a:cubicBezTo>
                    <a:cubicBezTo>
                      <a:pt x="46" y="0"/>
                      <a:pt x="47" y="0"/>
                      <a:pt x="47" y="0"/>
                    </a:cubicBezTo>
                    <a:close/>
                  </a:path>
                </a:pathLst>
              </a:custGeom>
              <a:solidFill>
                <a:srgbClr val="DF9F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05" name="Freeform 17">
                <a:extLst>
                  <a:ext uri="{FF2B5EF4-FFF2-40B4-BE49-F238E27FC236}">
                    <a16:creationId xmlns:a16="http://schemas.microsoft.com/office/drawing/2014/main" id="{653D09F9-FAE7-7CB8-3997-DD2F931F56A4}"/>
                  </a:ext>
                </a:extLst>
              </p:cNvPr>
              <p:cNvSpPr/>
              <p:nvPr/>
            </p:nvSpPr>
            <p:spPr bwMode="auto">
              <a:xfrm>
                <a:off x="3965" y="1371"/>
                <a:ext cx="160" cy="466"/>
              </a:xfrm>
              <a:custGeom>
                <a:gdLst>
                  <a:gd name="T0" fmla="*/ 45 w 48"/>
                  <a:gd name="T1" fmla="*/ 140 h 140"/>
                  <a:gd name="T2" fmla="*/ 30 w 48"/>
                  <a:gd name="T3" fmla="*/ 134 h 140"/>
                  <a:gd name="T4" fmla="*/ 28 w 48"/>
                  <a:gd name="T5" fmla="*/ 132 h 140"/>
                  <a:gd name="T6" fmla="*/ 25 w 48"/>
                  <a:gd name="T7" fmla="*/ 121 h 140"/>
                  <a:gd name="T8" fmla="*/ 21 w 48"/>
                  <a:gd name="T9" fmla="*/ 116 h 140"/>
                  <a:gd name="T10" fmla="*/ 11 w 48"/>
                  <a:gd name="T11" fmla="*/ 108 h 140"/>
                  <a:gd name="T12" fmla="*/ 6 w 48"/>
                  <a:gd name="T13" fmla="*/ 105 h 140"/>
                  <a:gd name="T14" fmla="*/ 0 w 48"/>
                  <a:gd name="T15" fmla="*/ 98 h 140"/>
                  <a:gd name="T16" fmla="*/ 1 w 48"/>
                  <a:gd name="T17" fmla="*/ 6 h 140"/>
                  <a:gd name="T18" fmla="*/ 1 w 48"/>
                  <a:gd name="T19" fmla="*/ 1 h 140"/>
                  <a:gd name="T20" fmla="*/ 5 w 48"/>
                  <a:gd name="T21" fmla="*/ 2 h 140"/>
                  <a:gd name="T22" fmla="*/ 43 w 48"/>
                  <a:gd name="T23" fmla="*/ 20 h 140"/>
                  <a:gd name="T24" fmla="*/ 48 w 48"/>
                  <a:gd name="T25" fmla="*/ 23 h 140"/>
                  <a:gd name="T26" fmla="*/ 47 w 48"/>
                  <a:gd name="T27" fmla="*/ 47 h 140"/>
                  <a:gd name="T28" fmla="*/ 47 w 48"/>
                  <a:gd name="T29" fmla="*/ 78 h 140"/>
                  <a:gd name="T30" fmla="*/ 46 w 48"/>
                  <a:gd name="T31" fmla="*/ 136 h 140"/>
                  <a:gd name="T32" fmla="*/ 45 w 48"/>
                  <a:gd name="T33" fmla="*/ 140 h 1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140">
                    <a:moveTo>
                      <a:pt x="45" y="140"/>
                    </a:moveTo>
                    <a:cubicBezTo>
                      <a:pt x="40" y="139"/>
                      <a:pt x="35" y="136"/>
                      <a:pt x="30" y="134"/>
                    </a:cubicBezTo>
                    <a:cubicBezTo>
                      <a:pt x="29" y="134"/>
                      <a:pt x="28" y="133"/>
                      <a:pt x="28" y="132"/>
                    </a:cubicBezTo>
                    <a:cubicBezTo>
                      <a:pt x="28" y="128"/>
                      <a:pt x="25" y="125"/>
                      <a:pt x="25" y="121"/>
                    </a:cubicBezTo>
                    <a:cubicBezTo>
                      <a:pt x="25" y="119"/>
                      <a:pt x="23" y="117"/>
                      <a:pt x="21" y="116"/>
                    </a:cubicBezTo>
                    <a:cubicBezTo>
                      <a:pt x="17" y="114"/>
                      <a:pt x="14" y="111"/>
                      <a:pt x="11" y="108"/>
                    </a:cubicBezTo>
                    <a:cubicBezTo>
                      <a:pt x="9" y="106"/>
                      <a:pt x="7" y="105"/>
                      <a:pt x="6" y="105"/>
                    </a:cubicBezTo>
                    <a:cubicBezTo>
                      <a:pt x="0" y="105"/>
                      <a:pt x="0" y="102"/>
                      <a:pt x="0" y="98"/>
                    </a:cubicBezTo>
                    <a:cubicBezTo>
                      <a:pt x="1" y="67"/>
                      <a:pt x="1" y="37"/>
                      <a:pt x="1" y="6"/>
                    </a:cubicBezTo>
                    <a:cubicBezTo>
                      <a:pt x="1" y="4"/>
                      <a:pt x="1" y="3"/>
                      <a:pt x="1" y="1"/>
                    </a:cubicBezTo>
                    <a:cubicBezTo>
                      <a:pt x="2" y="0"/>
                      <a:pt x="3" y="1"/>
                      <a:pt x="5" y="2"/>
                    </a:cubicBezTo>
                    <a:cubicBezTo>
                      <a:pt x="17" y="9"/>
                      <a:pt x="30" y="15"/>
                      <a:pt x="43" y="20"/>
                    </a:cubicBezTo>
                    <a:cubicBezTo>
                      <a:pt x="45" y="21"/>
                      <a:pt x="47" y="21"/>
                      <a:pt x="48" y="23"/>
                    </a:cubicBezTo>
                    <a:cubicBezTo>
                      <a:pt x="48" y="31"/>
                      <a:pt x="48" y="39"/>
                      <a:pt x="47" y="47"/>
                    </a:cubicBezTo>
                    <a:cubicBezTo>
                      <a:pt x="47" y="57"/>
                      <a:pt x="47" y="67"/>
                      <a:pt x="47" y="78"/>
                    </a:cubicBezTo>
                    <a:cubicBezTo>
                      <a:pt x="47" y="97"/>
                      <a:pt x="47" y="116"/>
                      <a:pt x="46" y="136"/>
                    </a:cubicBezTo>
                    <a:cubicBezTo>
                      <a:pt x="46" y="137"/>
                      <a:pt x="46" y="139"/>
                      <a:pt x="45" y="140"/>
                    </a:cubicBezTo>
                    <a:close/>
                  </a:path>
                </a:pathLst>
              </a:custGeom>
              <a:solidFill>
                <a:srgbClr val="3655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06" name="Freeform 18">
                <a:extLst>
                  <a:ext uri="{FF2B5EF4-FFF2-40B4-BE49-F238E27FC236}">
                    <a16:creationId xmlns:a16="http://schemas.microsoft.com/office/drawing/2014/main" id="{EAF64F69-A2F0-38A4-F63C-2B0C3E5D7793}"/>
                  </a:ext>
                </a:extLst>
              </p:cNvPr>
              <p:cNvSpPr/>
              <p:nvPr/>
            </p:nvSpPr>
            <p:spPr bwMode="auto">
              <a:xfrm>
                <a:off x="4115" y="1368"/>
                <a:ext cx="159" cy="472"/>
              </a:xfrm>
              <a:custGeom>
                <a:gdLst>
                  <a:gd name="T0" fmla="*/ 0 w 48"/>
                  <a:gd name="T1" fmla="*/ 141 h 142"/>
                  <a:gd name="T2" fmla="*/ 1 w 48"/>
                  <a:gd name="T3" fmla="*/ 50 h 142"/>
                  <a:gd name="T4" fmla="*/ 2 w 48"/>
                  <a:gd name="T5" fmla="*/ 23 h 142"/>
                  <a:gd name="T6" fmla="*/ 6 w 48"/>
                  <a:gd name="T7" fmla="*/ 21 h 142"/>
                  <a:gd name="T8" fmla="*/ 43 w 48"/>
                  <a:gd name="T9" fmla="*/ 4 h 142"/>
                  <a:gd name="T10" fmla="*/ 47 w 48"/>
                  <a:gd name="T11" fmla="*/ 4 h 142"/>
                  <a:gd name="T12" fmla="*/ 47 w 48"/>
                  <a:gd name="T13" fmla="*/ 115 h 142"/>
                  <a:gd name="T14" fmla="*/ 47 w 48"/>
                  <a:gd name="T15" fmla="*/ 119 h 142"/>
                  <a:gd name="T16" fmla="*/ 36 w 48"/>
                  <a:gd name="T17" fmla="*/ 127 h 142"/>
                  <a:gd name="T18" fmla="*/ 36 w 48"/>
                  <a:gd name="T19" fmla="*/ 108 h 142"/>
                  <a:gd name="T20" fmla="*/ 32 w 48"/>
                  <a:gd name="T21" fmla="*/ 105 h 142"/>
                  <a:gd name="T22" fmla="*/ 15 w 48"/>
                  <a:gd name="T23" fmla="*/ 114 h 142"/>
                  <a:gd name="T24" fmla="*/ 11 w 48"/>
                  <a:gd name="T25" fmla="*/ 119 h 142"/>
                  <a:gd name="T26" fmla="*/ 11 w 48"/>
                  <a:gd name="T27" fmla="*/ 132 h 142"/>
                  <a:gd name="T28" fmla="*/ 6 w 48"/>
                  <a:gd name="T29" fmla="*/ 140 h 142"/>
                  <a:gd name="T30" fmla="*/ 0 w 48"/>
                  <a:gd name="T31" fmla="*/ 141 h 1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142">
                    <a:moveTo>
                      <a:pt x="0" y="141"/>
                    </a:moveTo>
                    <a:cubicBezTo>
                      <a:pt x="1" y="111"/>
                      <a:pt x="1" y="80"/>
                      <a:pt x="1" y="50"/>
                    </a:cubicBezTo>
                    <a:cubicBezTo>
                      <a:pt x="1" y="41"/>
                      <a:pt x="2" y="32"/>
                      <a:pt x="2" y="23"/>
                    </a:cubicBezTo>
                    <a:cubicBezTo>
                      <a:pt x="2" y="21"/>
                      <a:pt x="4" y="21"/>
                      <a:pt x="6" y="21"/>
                    </a:cubicBezTo>
                    <a:cubicBezTo>
                      <a:pt x="18" y="16"/>
                      <a:pt x="31" y="10"/>
                      <a:pt x="43" y="4"/>
                    </a:cubicBezTo>
                    <a:cubicBezTo>
                      <a:pt x="44" y="3"/>
                      <a:pt x="46" y="0"/>
                      <a:pt x="47" y="4"/>
                    </a:cubicBezTo>
                    <a:cubicBezTo>
                      <a:pt x="47" y="41"/>
                      <a:pt x="47" y="78"/>
                      <a:pt x="47" y="115"/>
                    </a:cubicBezTo>
                    <a:cubicBezTo>
                      <a:pt x="47" y="116"/>
                      <a:pt x="48" y="118"/>
                      <a:pt x="47" y="119"/>
                    </a:cubicBezTo>
                    <a:cubicBezTo>
                      <a:pt x="44" y="122"/>
                      <a:pt x="40" y="124"/>
                      <a:pt x="36" y="127"/>
                    </a:cubicBezTo>
                    <a:cubicBezTo>
                      <a:pt x="36" y="120"/>
                      <a:pt x="35" y="114"/>
                      <a:pt x="36" y="108"/>
                    </a:cubicBezTo>
                    <a:cubicBezTo>
                      <a:pt x="36" y="104"/>
                      <a:pt x="35" y="104"/>
                      <a:pt x="32" y="105"/>
                    </a:cubicBezTo>
                    <a:cubicBezTo>
                      <a:pt x="26" y="108"/>
                      <a:pt x="20" y="111"/>
                      <a:pt x="15" y="114"/>
                    </a:cubicBezTo>
                    <a:cubicBezTo>
                      <a:pt x="12" y="115"/>
                      <a:pt x="11" y="116"/>
                      <a:pt x="11" y="119"/>
                    </a:cubicBezTo>
                    <a:cubicBezTo>
                      <a:pt x="11" y="124"/>
                      <a:pt x="11" y="128"/>
                      <a:pt x="11" y="132"/>
                    </a:cubicBezTo>
                    <a:cubicBezTo>
                      <a:pt x="12" y="137"/>
                      <a:pt x="10" y="139"/>
                      <a:pt x="6" y="140"/>
                    </a:cubicBezTo>
                    <a:cubicBezTo>
                      <a:pt x="4" y="141"/>
                      <a:pt x="2" y="142"/>
                      <a:pt x="0" y="141"/>
                    </a:cubicBezTo>
                    <a:close/>
                  </a:path>
                </a:pathLst>
              </a:custGeom>
              <a:solidFill>
                <a:srgbClr val="7B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07" name="Freeform 19">
                <a:extLst>
                  <a:ext uri="{FF2B5EF4-FFF2-40B4-BE49-F238E27FC236}">
                    <a16:creationId xmlns:a16="http://schemas.microsoft.com/office/drawing/2014/main" id="{B8675AD4-1628-28C7-6D5F-EE14D279639F}"/>
                  </a:ext>
                </a:extLst>
              </p:cNvPr>
              <p:cNvSpPr/>
              <p:nvPr/>
            </p:nvSpPr>
            <p:spPr bwMode="auto">
              <a:xfrm>
                <a:off x="4194" y="1880"/>
                <a:ext cx="159" cy="469"/>
              </a:xfrm>
              <a:custGeom>
                <a:gdLst>
                  <a:gd name="T0" fmla="*/ 48 w 48"/>
                  <a:gd name="T1" fmla="*/ 138 h 141"/>
                  <a:gd name="T2" fmla="*/ 38 w 48"/>
                  <a:gd name="T3" fmla="*/ 137 h 141"/>
                  <a:gd name="T4" fmla="*/ 36 w 48"/>
                  <a:gd name="T5" fmla="*/ 134 h 141"/>
                  <a:gd name="T6" fmla="*/ 36 w 48"/>
                  <a:gd name="T7" fmla="*/ 118 h 141"/>
                  <a:gd name="T8" fmla="*/ 34 w 48"/>
                  <a:gd name="T9" fmla="*/ 113 h 141"/>
                  <a:gd name="T10" fmla="*/ 15 w 48"/>
                  <a:gd name="T11" fmla="*/ 104 h 141"/>
                  <a:gd name="T12" fmla="*/ 12 w 48"/>
                  <a:gd name="T13" fmla="*/ 106 h 141"/>
                  <a:gd name="T14" fmla="*/ 12 w 48"/>
                  <a:gd name="T15" fmla="*/ 125 h 141"/>
                  <a:gd name="T16" fmla="*/ 1 w 48"/>
                  <a:gd name="T17" fmla="*/ 119 h 141"/>
                  <a:gd name="T18" fmla="*/ 0 w 48"/>
                  <a:gd name="T19" fmla="*/ 116 h 141"/>
                  <a:gd name="T20" fmla="*/ 0 w 48"/>
                  <a:gd name="T21" fmla="*/ 1 h 141"/>
                  <a:gd name="T22" fmla="*/ 0 w 48"/>
                  <a:gd name="T23" fmla="*/ 1 h 141"/>
                  <a:gd name="T24" fmla="*/ 4 w 48"/>
                  <a:gd name="T25" fmla="*/ 1 h 141"/>
                  <a:gd name="T26" fmla="*/ 43 w 48"/>
                  <a:gd name="T27" fmla="*/ 20 h 141"/>
                  <a:gd name="T28" fmla="*/ 45 w 48"/>
                  <a:gd name="T29" fmla="*/ 21 h 141"/>
                  <a:gd name="T30" fmla="*/ 48 w 48"/>
                  <a:gd name="T31" fmla="*/ 26 h 141"/>
                  <a:gd name="T32" fmla="*/ 47 w 48"/>
                  <a:gd name="T33" fmla="*/ 61 h 141"/>
                  <a:gd name="T34" fmla="*/ 47 w 48"/>
                  <a:gd name="T35" fmla="*/ 78 h 141"/>
                  <a:gd name="T36" fmla="*/ 48 w 48"/>
                  <a:gd name="T37" fmla="*/ 113 h 141"/>
                  <a:gd name="T38" fmla="*/ 47 w 48"/>
                  <a:gd name="T39" fmla="*/ 129 h 141"/>
                  <a:gd name="T40" fmla="*/ 48 w 48"/>
                  <a:gd name="T41" fmla="*/ 138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141">
                    <a:moveTo>
                      <a:pt x="48" y="138"/>
                    </a:moveTo>
                    <a:cubicBezTo>
                      <a:pt x="45" y="141"/>
                      <a:pt x="41" y="139"/>
                      <a:pt x="38" y="137"/>
                    </a:cubicBezTo>
                    <a:cubicBezTo>
                      <a:pt x="36" y="137"/>
                      <a:pt x="36" y="135"/>
                      <a:pt x="36" y="134"/>
                    </a:cubicBezTo>
                    <a:cubicBezTo>
                      <a:pt x="36" y="129"/>
                      <a:pt x="36" y="123"/>
                      <a:pt x="36" y="118"/>
                    </a:cubicBezTo>
                    <a:cubicBezTo>
                      <a:pt x="36" y="116"/>
                      <a:pt x="36" y="114"/>
                      <a:pt x="34" y="113"/>
                    </a:cubicBezTo>
                    <a:cubicBezTo>
                      <a:pt x="27" y="110"/>
                      <a:pt x="21" y="107"/>
                      <a:pt x="15" y="104"/>
                    </a:cubicBezTo>
                    <a:cubicBezTo>
                      <a:pt x="12" y="102"/>
                      <a:pt x="12" y="103"/>
                      <a:pt x="12" y="106"/>
                    </a:cubicBezTo>
                    <a:cubicBezTo>
                      <a:pt x="12" y="112"/>
                      <a:pt x="12" y="118"/>
                      <a:pt x="12" y="125"/>
                    </a:cubicBezTo>
                    <a:cubicBezTo>
                      <a:pt x="8" y="123"/>
                      <a:pt x="4" y="121"/>
                      <a:pt x="1" y="119"/>
                    </a:cubicBezTo>
                    <a:cubicBezTo>
                      <a:pt x="0" y="118"/>
                      <a:pt x="0" y="117"/>
                      <a:pt x="0" y="116"/>
                    </a:cubicBezTo>
                    <a:cubicBezTo>
                      <a:pt x="0" y="78"/>
                      <a:pt x="0" y="3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16" y="9"/>
                      <a:pt x="29" y="15"/>
                      <a:pt x="43" y="20"/>
                    </a:cubicBezTo>
                    <a:cubicBezTo>
                      <a:pt x="44" y="20"/>
                      <a:pt x="44" y="20"/>
                      <a:pt x="45" y="21"/>
                    </a:cubicBezTo>
                    <a:cubicBezTo>
                      <a:pt x="47" y="22"/>
                      <a:pt x="48" y="24"/>
                      <a:pt x="48" y="26"/>
                    </a:cubicBezTo>
                    <a:cubicBezTo>
                      <a:pt x="47" y="38"/>
                      <a:pt x="48" y="50"/>
                      <a:pt x="47" y="61"/>
                    </a:cubicBezTo>
                    <a:cubicBezTo>
                      <a:pt x="46" y="67"/>
                      <a:pt x="48" y="72"/>
                      <a:pt x="47" y="78"/>
                    </a:cubicBezTo>
                    <a:cubicBezTo>
                      <a:pt x="46" y="90"/>
                      <a:pt x="48" y="101"/>
                      <a:pt x="48" y="113"/>
                    </a:cubicBezTo>
                    <a:cubicBezTo>
                      <a:pt x="48" y="118"/>
                      <a:pt x="48" y="124"/>
                      <a:pt x="47" y="129"/>
                    </a:cubicBezTo>
                    <a:cubicBezTo>
                      <a:pt x="47" y="132"/>
                      <a:pt x="48" y="135"/>
                      <a:pt x="48" y="138"/>
                    </a:cubicBezTo>
                    <a:close/>
                  </a:path>
                </a:pathLst>
              </a:custGeom>
              <a:solidFill>
                <a:srgbClr val="ECD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44B20EAD-6BEF-C35D-CEC4-A53D87179C3D}"/>
                  </a:ext>
                </a:extLst>
              </p:cNvPr>
              <p:cNvSpPr/>
              <p:nvPr/>
            </p:nvSpPr>
            <p:spPr bwMode="auto">
              <a:xfrm>
                <a:off x="4264" y="1032"/>
                <a:ext cx="298" cy="147"/>
              </a:xfrm>
              <a:custGeom>
                <a:gdLst>
                  <a:gd name="T0" fmla="*/ 49 w 90"/>
                  <a:gd name="T1" fmla="*/ 43 h 44"/>
                  <a:gd name="T2" fmla="*/ 11 w 90"/>
                  <a:gd name="T3" fmla="*/ 36 h 44"/>
                  <a:gd name="T4" fmla="*/ 0 w 90"/>
                  <a:gd name="T5" fmla="*/ 23 h 44"/>
                  <a:gd name="T6" fmla="*/ 11 w 90"/>
                  <a:gd name="T7" fmla="*/ 9 h 44"/>
                  <a:gd name="T8" fmla="*/ 53 w 90"/>
                  <a:gd name="T9" fmla="*/ 2 h 44"/>
                  <a:gd name="T10" fmla="*/ 79 w 90"/>
                  <a:gd name="T11" fmla="*/ 8 h 44"/>
                  <a:gd name="T12" fmla="*/ 90 w 90"/>
                  <a:gd name="T13" fmla="*/ 22 h 44"/>
                  <a:gd name="T14" fmla="*/ 79 w 90"/>
                  <a:gd name="T15" fmla="*/ 36 h 44"/>
                  <a:gd name="T16" fmla="*/ 49 w 90"/>
                  <a:gd name="T17" fmla="*/ 43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44">
                    <a:moveTo>
                      <a:pt x="49" y="43"/>
                    </a:moveTo>
                    <a:cubicBezTo>
                      <a:pt x="36" y="44"/>
                      <a:pt x="23" y="42"/>
                      <a:pt x="11" y="36"/>
                    </a:cubicBezTo>
                    <a:cubicBezTo>
                      <a:pt x="6" y="33"/>
                      <a:pt x="0" y="30"/>
                      <a:pt x="0" y="23"/>
                    </a:cubicBezTo>
                    <a:cubicBezTo>
                      <a:pt x="0" y="15"/>
                      <a:pt x="5" y="12"/>
                      <a:pt x="11" y="9"/>
                    </a:cubicBezTo>
                    <a:cubicBezTo>
                      <a:pt x="24" y="2"/>
                      <a:pt x="38" y="0"/>
                      <a:pt x="53" y="2"/>
                    </a:cubicBezTo>
                    <a:cubicBezTo>
                      <a:pt x="62" y="2"/>
                      <a:pt x="71" y="4"/>
                      <a:pt x="79" y="8"/>
                    </a:cubicBezTo>
                    <a:cubicBezTo>
                      <a:pt x="85" y="12"/>
                      <a:pt x="90" y="15"/>
                      <a:pt x="90" y="22"/>
                    </a:cubicBezTo>
                    <a:cubicBezTo>
                      <a:pt x="90" y="29"/>
                      <a:pt x="85" y="33"/>
                      <a:pt x="79" y="36"/>
                    </a:cubicBezTo>
                    <a:cubicBezTo>
                      <a:pt x="70" y="41"/>
                      <a:pt x="60" y="43"/>
                      <a:pt x="49" y="43"/>
                    </a:cubicBezTo>
                    <a:close/>
                  </a:path>
                </a:pathLst>
              </a:custGeom>
              <a:solidFill>
                <a:srgbClr val="C4A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09" name="Freeform 21">
                <a:extLst>
                  <a:ext uri="{FF2B5EF4-FFF2-40B4-BE49-F238E27FC236}">
                    <a16:creationId xmlns:a16="http://schemas.microsoft.com/office/drawing/2014/main" id="{26A2086B-732B-53C0-B791-99E4EF584798}"/>
                  </a:ext>
                </a:extLst>
              </p:cNvPr>
              <p:cNvSpPr/>
              <p:nvPr/>
            </p:nvSpPr>
            <p:spPr bwMode="auto">
              <a:xfrm>
                <a:off x="4340" y="1880"/>
                <a:ext cx="159" cy="462"/>
              </a:xfrm>
              <a:custGeom>
                <a:gdLst>
                  <a:gd name="T0" fmla="*/ 4 w 48"/>
                  <a:gd name="T1" fmla="*/ 138 h 139"/>
                  <a:gd name="T2" fmla="*/ 2 w 48"/>
                  <a:gd name="T3" fmla="*/ 128 h 139"/>
                  <a:gd name="T4" fmla="*/ 2 w 48"/>
                  <a:gd name="T5" fmla="*/ 103 h 139"/>
                  <a:gd name="T6" fmla="*/ 2 w 48"/>
                  <a:gd name="T7" fmla="*/ 81 h 139"/>
                  <a:gd name="T8" fmla="*/ 2 w 48"/>
                  <a:gd name="T9" fmla="*/ 67 h 139"/>
                  <a:gd name="T10" fmla="*/ 2 w 48"/>
                  <a:gd name="T11" fmla="*/ 56 h 139"/>
                  <a:gd name="T12" fmla="*/ 3 w 48"/>
                  <a:gd name="T13" fmla="*/ 25 h 139"/>
                  <a:gd name="T14" fmla="*/ 0 w 48"/>
                  <a:gd name="T15" fmla="*/ 21 h 139"/>
                  <a:gd name="T16" fmla="*/ 16 w 48"/>
                  <a:gd name="T17" fmla="*/ 16 h 139"/>
                  <a:gd name="T18" fmla="*/ 45 w 48"/>
                  <a:gd name="T19" fmla="*/ 1 h 139"/>
                  <a:gd name="T20" fmla="*/ 48 w 48"/>
                  <a:gd name="T21" fmla="*/ 1 h 139"/>
                  <a:gd name="T22" fmla="*/ 48 w 48"/>
                  <a:gd name="T23" fmla="*/ 59 h 139"/>
                  <a:gd name="T24" fmla="*/ 48 w 48"/>
                  <a:gd name="T25" fmla="*/ 89 h 139"/>
                  <a:gd name="T26" fmla="*/ 44 w 48"/>
                  <a:gd name="T27" fmla="*/ 94 h 139"/>
                  <a:gd name="T28" fmla="*/ 32 w 48"/>
                  <a:gd name="T29" fmla="*/ 103 h 139"/>
                  <a:gd name="T30" fmla="*/ 29 w 48"/>
                  <a:gd name="T31" fmla="*/ 107 h 139"/>
                  <a:gd name="T32" fmla="*/ 23 w 48"/>
                  <a:gd name="T33" fmla="*/ 129 h 139"/>
                  <a:gd name="T34" fmla="*/ 22 w 48"/>
                  <a:gd name="T35" fmla="*/ 133 h 139"/>
                  <a:gd name="T36" fmla="*/ 4 w 48"/>
                  <a:gd name="T37" fmla="*/ 138 h 1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" h="139">
                    <a:moveTo>
                      <a:pt x="4" y="138"/>
                    </a:moveTo>
                    <a:cubicBezTo>
                      <a:pt x="1" y="135"/>
                      <a:pt x="1" y="131"/>
                      <a:pt x="2" y="128"/>
                    </a:cubicBezTo>
                    <a:cubicBezTo>
                      <a:pt x="3" y="120"/>
                      <a:pt x="2" y="112"/>
                      <a:pt x="2" y="103"/>
                    </a:cubicBezTo>
                    <a:cubicBezTo>
                      <a:pt x="2" y="96"/>
                      <a:pt x="1" y="89"/>
                      <a:pt x="2" y="81"/>
                    </a:cubicBezTo>
                    <a:cubicBezTo>
                      <a:pt x="3" y="77"/>
                      <a:pt x="3" y="72"/>
                      <a:pt x="2" y="67"/>
                    </a:cubicBezTo>
                    <a:cubicBezTo>
                      <a:pt x="1" y="63"/>
                      <a:pt x="2" y="60"/>
                      <a:pt x="2" y="56"/>
                    </a:cubicBezTo>
                    <a:cubicBezTo>
                      <a:pt x="3" y="46"/>
                      <a:pt x="2" y="36"/>
                      <a:pt x="3" y="25"/>
                    </a:cubicBezTo>
                    <a:cubicBezTo>
                      <a:pt x="3" y="23"/>
                      <a:pt x="2" y="22"/>
                      <a:pt x="0" y="21"/>
                    </a:cubicBezTo>
                    <a:cubicBezTo>
                      <a:pt x="5" y="19"/>
                      <a:pt x="10" y="18"/>
                      <a:pt x="16" y="16"/>
                    </a:cubicBezTo>
                    <a:cubicBezTo>
                      <a:pt x="26" y="11"/>
                      <a:pt x="36" y="7"/>
                      <a:pt x="45" y="1"/>
                    </a:cubicBezTo>
                    <a:cubicBezTo>
                      <a:pt x="46" y="0"/>
                      <a:pt x="47" y="0"/>
                      <a:pt x="48" y="1"/>
                    </a:cubicBezTo>
                    <a:cubicBezTo>
                      <a:pt x="48" y="20"/>
                      <a:pt x="48" y="39"/>
                      <a:pt x="48" y="59"/>
                    </a:cubicBezTo>
                    <a:cubicBezTo>
                      <a:pt x="48" y="69"/>
                      <a:pt x="48" y="79"/>
                      <a:pt x="48" y="89"/>
                    </a:cubicBezTo>
                    <a:cubicBezTo>
                      <a:pt x="48" y="91"/>
                      <a:pt x="48" y="93"/>
                      <a:pt x="44" y="94"/>
                    </a:cubicBezTo>
                    <a:cubicBezTo>
                      <a:pt x="39" y="94"/>
                      <a:pt x="34" y="98"/>
                      <a:pt x="32" y="103"/>
                    </a:cubicBezTo>
                    <a:cubicBezTo>
                      <a:pt x="31" y="104"/>
                      <a:pt x="30" y="106"/>
                      <a:pt x="29" y="107"/>
                    </a:cubicBezTo>
                    <a:cubicBezTo>
                      <a:pt x="20" y="111"/>
                      <a:pt x="18" y="121"/>
                      <a:pt x="23" y="129"/>
                    </a:cubicBezTo>
                    <a:cubicBezTo>
                      <a:pt x="24" y="131"/>
                      <a:pt x="24" y="132"/>
                      <a:pt x="22" y="133"/>
                    </a:cubicBezTo>
                    <a:cubicBezTo>
                      <a:pt x="16" y="135"/>
                      <a:pt x="11" y="139"/>
                      <a:pt x="4" y="138"/>
                    </a:cubicBezTo>
                    <a:close/>
                  </a:path>
                </a:pathLst>
              </a:custGeom>
              <a:solidFill>
                <a:srgbClr val="FCE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10" name="Freeform 22">
                <a:extLst>
                  <a:ext uri="{FF2B5EF4-FFF2-40B4-BE49-F238E27FC236}">
                    <a16:creationId xmlns:a16="http://schemas.microsoft.com/office/drawing/2014/main" id="{43282D77-3EB2-776C-752E-E1441CF985D1}"/>
                  </a:ext>
                </a:extLst>
              </p:cNvPr>
              <p:cNvSpPr/>
              <p:nvPr/>
            </p:nvSpPr>
            <p:spPr bwMode="auto">
              <a:xfrm>
                <a:off x="3869" y="1947"/>
                <a:ext cx="322" cy="352"/>
              </a:xfrm>
              <a:custGeom>
                <a:gdLst>
                  <a:gd name="T0" fmla="*/ 1 w 97"/>
                  <a:gd name="T1" fmla="*/ 47 h 106"/>
                  <a:gd name="T2" fmla="*/ 91 w 97"/>
                  <a:gd name="T3" fmla="*/ 1 h 106"/>
                  <a:gd name="T4" fmla="*/ 93 w 97"/>
                  <a:gd name="T5" fmla="*/ 0 h 106"/>
                  <a:gd name="T6" fmla="*/ 93 w 97"/>
                  <a:gd name="T7" fmla="*/ 29 h 106"/>
                  <a:gd name="T8" fmla="*/ 90 w 97"/>
                  <a:gd name="T9" fmla="*/ 26 h 106"/>
                  <a:gd name="T10" fmla="*/ 62 w 97"/>
                  <a:gd name="T11" fmla="*/ 30 h 106"/>
                  <a:gd name="T12" fmla="*/ 58 w 97"/>
                  <a:gd name="T13" fmla="*/ 33 h 106"/>
                  <a:gd name="T14" fmla="*/ 55 w 97"/>
                  <a:gd name="T15" fmla="*/ 58 h 106"/>
                  <a:gd name="T16" fmla="*/ 57 w 97"/>
                  <a:gd name="T17" fmla="*/ 60 h 106"/>
                  <a:gd name="T18" fmla="*/ 68 w 97"/>
                  <a:gd name="T19" fmla="*/ 70 h 106"/>
                  <a:gd name="T20" fmla="*/ 71 w 97"/>
                  <a:gd name="T21" fmla="*/ 76 h 106"/>
                  <a:gd name="T22" fmla="*/ 76 w 97"/>
                  <a:gd name="T23" fmla="*/ 82 h 106"/>
                  <a:gd name="T24" fmla="*/ 84 w 97"/>
                  <a:gd name="T25" fmla="*/ 76 h 106"/>
                  <a:gd name="T26" fmla="*/ 84 w 97"/>
                  <a:gd name="T27" fmla="*/ 75 h 106"/>
                  <a:gd name="T28" fmla="*/ 92 w 97"/>
                  <a:gd name="T29" fmla="*/ 67 h 106"/>
                  <a:gd name="T30" fmla="*/ 93 w 97"/>
                  <a:gd name="T31" fmla="*/ 70 h 106"/>
                  <a:gd name="T32" fmla="*/ 93 w 97"/>
                  <a:gd name="T33" fmla="*/ 96 h 106"/>
                  <a:gd name="T34" fmla="*/ 97 w 97"/>
                  <a:gd name="T35" fmla="*/ 104 h 106"/>
                  <a:gd name="T36" fmla="*/ 94 w 97"/>
                  <a:gd name="T37" fmla="*/ 104 h 106"/>
                  <a:gd name="T38" fmla="*/ 48 w 97"/>
                  <a:gd name="T39" fmla="*/ 80 h 106"/>
                  <a:gd name="T40" fmla="*/ 47 w 97"/>
                  <a:gd name="T41" fmla="*/ 79 h 106"/>
                  <a:gd name="T42" fmla="*/ 34 w 97"/>
                  <a:gd name="T43" fmla="*/ 56 h 106"/>
                  <a:gd name="T44" fmla="*/ 31 w 97"/>
                  <a:gd name="T45" fmla="*/ 53 h 106"/>
                  <a:gd name="T46" fmla="*/ 19 w 97"/>
                  <a:gd name="T47" fmla="*/ 50 h 106"/>
                  <a:gd name="T48" fmla="*/ 10 w 97"/>
                  <a:gd name="T49" fmla="*/ 56 h 106"/>
                  <a:gd name="T50" fmla="*/ 3 w 97"/>
                  <a:gd name="T51" fmla="*/ 54 h 106"/>
                  <a:gd name="T52" fmla="*/ 1 w 97"/>
                  <a:gd name="T53" fmla="*/ 47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7" h="105">
                    <a:moveTo>
                      <a:pt x="1" y="47"/>
                    </a:moveTo>
                    <a:cubicBezTo>
                      <a:pt x="31" y="32"/>
                      <a:pt x="61" y="17"/>
                      <a:pt x="91" y="1"/>
                    </a:cubicBezTo>
                    <a:cubicBezTo>
                      <a:pt x="91" y="1"/>
                      <a:pt x="92" y="1"/>
                      <a:pt x="93" y="0"/>
                    </a:cubicBezTo>
                    <a:cubicBezTo>
                      <a:pt x="93" y="10"/>
                      <a:pt x="93" y="19"/>
                      <a:pt x="93" y="29"/>
                    </a:cubicBezTo>
                    <a:cubicBezTo>
                      <a:pt x="91" y="28"/>
                      <a:pt x="91" y="27"/>
                      <a:pt x="90" y="26"/>
                    </a:cubicBezTo>
                    <a:cubicBezTo>
                      <a:pt x="82" y="16"/>
                      <a:pt x="67" y="18"/>
                      <a:pt x="62" y="30"/>
                    </a:cubicBezTo>
                    <a:cubicBezTo>
                      <a:pt x="61" y="31"/>
                      <a:pt x="60" y="32"/>
                      <a:pt x="58" y="33"/>
                    </a:cubicBezTo>
                    <a:cubicBezTo>
                      <a:pt x="49" y="39"/>
                      <a:pt x="47" y="50"/>
                      <a:pt x="55" y="58"/>
                    </a:cubicBezTo>
                    <a:cubicBezTo>
                      <a:pt x="55" y="59"/>
                      <a:pt x="57" y="59"/>
                      <a:pt x="57" y="60"/>
                    </a:cubicBezTo>
                    <a:cubicBezTo>
                      <a:pt x="57" y="67"/>
                      <a:pt x="63" y="68"/>
                      <a:pt x="68" y="70"/>
                    </a:cubicBezTo>
                    <a:cubicBezTo>
                      <a:pt x="71" y="72"/>
                      <a:pt x="71" y="73"/>
                      <a:pt x="71" y="76"/>
                    </a:cubicBezTo>
                    <a:cubicBezTo>
                      <a:pt x="71" y="80"/>
                      <a:pt x="72" y="81"/>
                      <a:pt x="76" y="82"/>
                    </a:cubicBezTo>
                    <a:cubicBezTo>
                      <a:pt x="82" y="82"/>
                      <a:pt x="84" y="80"/>
                      <a:pt x="84" y="76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84" y="68"/>
                      <a:pt x="85" y="67"/>
                      <a:pt x="92" y="67"/>
                    </a:cubicBezTo>
                    <a:cubicBezTo>
                      <a:pt x="94" y="67"/>
                      <a:pt x="93" y="69"/>
                      <a:pt x="93" y="70"/>
                    </a:cubicBezTo>
                    <a:cubicBezTo>
                      <a:pt x="93" y="79"/>
                      <a:pt x="93" y="87"/>
                      <a:pt x="93" y="96"/>
                    </a:cubicBezTo>
                    <a:cubicBezTo>
                      <a:pt x="93" y="99"/>
                      <a:pt x="94" y="102"/>
                      <a:pt x="97" y="104"/>
                    </a:cubicBezTo>
                    <a:cubicBezTo>
                      <a:pt x="97" y="106"/>
                      <a:pt x="95" y="105"/>
                      <a:pt x="94" y="104"/>
                    </a:cubicBezTo>
                    <a:cubicBezTo>
                      <a:pt x="79" y="96"/>
                      <a:pt x="63" y="89"/>
                      <a:pt x="48" y="80"/>
                    </a:cubicBezTo>
                    <a:cubicBezTo>
                      <a:pt x="47" y="80"/>
                      <a:pt x="47" y="79"/>
                      <a:pt x="47" y="79"/>
                    </a:cubicBezTo>
                    <a:cubicBezTo>
                      <a:pt x="43" y="71"/>
                      <a:pt x="39" y="63"/>
                      <a:pt x="34" y="56"/>
                    </a:cubicBezTo>
                    <a:cubicBezTo>
                      <a:pt x="33" y="55"/>
                      <a:pt x="32" y="54"/>
                      <a:pt x="31" y="53"/>
                    </a:cubicBezTo>
                    <a:cubicBezTo>
                      <a:pt x="27" y="48"/>
                      <a:pt x="26" y="48"/>
                      <a:pt x="19" y="50"/>
                    </a:cubicBezTo>
                    <a:cubicBezTo>
                      <a:pt x="16" y="52"/>
                      <a:pt x="13" y="54"/>
                      <a:pt x="10" y="56"/>
                    </a:cubicBezTo>
                    <a:cubicBezTo>
                      <a:pt x="6" y="58"/>
                      <a:pt x="5" y="58"/>
                      <a:pt x="3" y="54"/>
                    </a:cubicBezTo>
                    <a:cubicBezTo>
                      <a:pt x="2" y="52"/>
                      <a:pt x="0" y="50"/>
                      <a:pt x="1" y="47"/>
                    </a:cubicBezTo>
                    <a:close/>
                  </a:path>
                </a:pathLst>
              </a:custGeom>
              <a:solidFill>
                <a:srgbClr val="CED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11" name="Freeform 23">
                <a:extLst>
                  <a:ext uri="{FF2B5EF4-FFF2-40B4-BE49-F238E27FC236}">
                    <a16:creationId xmlns:a16="http://schemas.microsoft.com/office/drawing/2014/main" id="{02B2AC4E-34EF-1A30-37A5-0671DC3F308E}"/>
                  </a:ext>
                </a:extLst>
              </p:cNvPr>
              <p:cNvSpPr/>
              <p:nvPr/>
            </p:nvSpPr>
            <p:spPr bwMode="auto">
              <a:xfrm>
                <a:off x="4586" y="1465"/>
                <a:ext cx="232" cy="156"/>
              </a:xfrm>
              <a:custGeom>
                <a:gdLst>
                  <a:gd name="T0" fmla="*/ 70 w 70"/>
                  <a:gd name="T1" fmla="*/ 20 h 47"/>
                  <a:gd name="T2" fmla="*/ 14 w 70"/>
                  <a:gd name="T3" fmla="*/ 47 h 47"/>
                  <a:gd name="T4" fmla="*/ 2 w 70"/>
                  <a:gd name="T5" fmla="*/ 41 h 47"/>
                  <a:gd name="T6" fmla="*/ 0 w 70"/>
                  <a:gd name="T7" fmla="*/ 38 h 47"/>
                  <a:gd name="T8" fmla="*/ 0 w 70"/>
                  <a:gd name="T9" fmla="*/ 0 h 47"/>
                  <a:gd name="T10" fmla="*/ 1 w 70"/>
                  <a:gd name="T11" fmla="*/ 0 h 47"/>
                  <a:gd name="T12" fmla="*/ 18 w 70"/>
                  <a:gd name="T13" fmla="*/ 2 h 47"/>
                  <a:gd name="T14" fmla="*/ 53 w 70"/>
                  <a:gd name="T15" fmla="*/ 11 h 47"/>
                  <a:gd name="T16" fmla="*/ 69 w 70"/>
                  <a:gd name="T17" fmla="*/ 18 h 47"/>
                  <a:gd name="T18" fmla="*/ 70 w 70"/>
                  <a:gd name="T19" fmla="*/ 20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47">
                    <a:moveTo>
                      <a:pt x="70" y="20"/>
                    </a:moveTo>
                    <a:cubicBezTo>
                      <a:pt x="52" y="29"/>
                      <a:pt x="33" y="39"/>
                      <a:pt x="14" y="47"/>
                    </a:cubicBezTo>
                    <a:cubicBezTo>
                      <a:pt x="10" y="45"/>
                      <a:pt x="6" y="43"/>
                      <a:pt x="2" y="41"/>
                    </a:cubicBezTo>
                    <a:cubicBezTo>
                      <a:pt x="0" y="40"/>
                      <a:pt x="0" y="40"/>
                      <a:pt x="0" y="38"/>
                    </a:cubicBezTo>
                    <a:cubicBezTo>
                      <a:pt x="0" y="25"/>
                      <a:pt x="0" y="13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7" y="0"/>
                      <a:pt x="12" y="2"/>
                      <a:pt x="18" y="2"/>
                    </a:cubicBezTo>
                    <a:cubicBezTo>
                      <a:pt x="29" y="5"/>
                      <a:pt x="41" y="7"/>
                      <a:pt x="53" y="11"/>
                    </a:cubicBezTo>
                    <a:cubicBezTo>
                      <a:pt x="58" y="14"/>
                      <a:pt x="64" y="15"/>
                      <a:pt x="69" y="18"/>
                    </a:cubicBezTo>
                    <a:cubicBezTo>
                      <a:pt x="70" y="19"/>
                      <a:pt x="70" y="19"/>
                      <a:pt x="70" y="20"/>
                    </a:cubicBezTo>
                    <a:close/>
                  </a:path>
                </a:pathLst>
              </a:custGeom>
              <a:solidFill>
                <a:srgbClr val="CFD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12" name="Freeform 24">
                <a:extLst>
                  <a:ext uri="{FF2B5EF4-FFF2-40B4-BE49-F238E27FC236}">
                    <a16:creationId xmlns:a16="http://schemas.microsoft.com/office/drawing/2014/main" id="{50EB79D4-45CB-95BD-62F0-DD246F8E94E7}"/>
                  </a:ext>
                </a:extLst>
              </p:cNvPr>
              <p:cNvSpPr/>
              <p:nvPr/>
            </p:nvSpPr>
            <p:spPr bwMode="auto">
              <a:xfrm>
                <a:off x="4198" y="2349"/>
                <a:ext cx="218" cy="176"/>
              </a:xfrm>
              <a:custGeom>
                <a:gdLst>
                  <a:gd name="T0" fmla="*/ 1 w 66"/>
                  <a:gd name="T1" fmla="*/ 26 h 53"/>
                  <a:gd name="T2" fmla="*/ 41 w 66"/>
                  <a:gd name="T3" fmla="*/ 6 h 53"/>
                  <a:gd name="T4" fmla="*/ 57 w 66"/>
                  <a:gd name="T5" fmla="*/ 10 h 53"/>
                  <a:gd name="T6" fmla="*/ 64 w 66"/>
                  <a:gd name="T7" fmla="*/ 23 h 53"/>
                  <a:gd name="T8" fmla="*/ 66 w 66"/>
                  <a:gd name="T9" fmla="*/ 30 h 53"/>
                  <a:gd name="T10" fmla="*/ 64 w 66"/>
                  <a:gd name="T11" fmla="*/ 32 h 53"/>
                  <a:gd name="T12" fmla="*/ 23 w 66"/>
                  <a:gd name="T13" fmla="*/ 52 h 53"/>
                  <a:gd name="T14" fmla="*/ 20 w 66"/>
                  <a:gd name="T15" fmla="*/ 53 h 53"/>
                  <a:gd name="T16" fmla="*/ 14 w 66"/>
                  <a:gd name="T17" fmla="*/ 49 h 53"/>
                  <a:gd name="T18" fmla="*/ 2 w 66"/>
                  <a:gd name="T19" fmla="*/ 31 h 53"/>
                  <a:gd name="T20" fmla="*/ 1 w 66"/>
                  <a:gd name="T21" fmla="*/ 26 h 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52">
                    <a:moveTo>
                      <a:pt x="1" y="26"/>
                    </a:moveTo>
                    <a:cubicBezTo>
                      <a:pt x="15" y="21"/>
                      <a:pt x="27" y="12"/>
                      <a:pt x="41" y="6"/>
                    </a:cubicBezTo>
                    <a:cubicBezTo>
                      <a:pt x="51" y="0"/>
                      <a:pt x="49" y="0"/>
                      <a:pt x="57" y="10"/>
                    </a:cubicBezTo>
                    <a:cubicBezTo>
                      <a:pt x="60" y="14"/>
                      <a:pt x="62" y="19"/>
                      <a:pt x="64" y="23"/>
                    </a:cubicBezTo>
                    <a:cubicBezTo>
                      <a:pt x="65" y="25"/>
                      <a:pt x="66" y="27"/>
                      <a:pt x="66" y="30"/>
                    </a:cubicBezTo>
                    <a:cubicBezTo>
                      <a:pt x="65" y="31"/>
                      <a:pt x="65" y="31"/>
                      <a:pt x="64" y="32"/>
                    </a:cubicBezTo>
                    <a:cubicBezTo>
                      <a:pt x="50" y="39"/>
                      <a:pt x="36" y="45"/>
                      <a:pt x="23" y="52"/>
                    </a:cubicBezTo>
                    <a:cubicBezTo>
                      <a:pt x="22" y="53"/>
                      <a:pt x="21" y="53"/>
                      <a:pt x="20" y="53"/>
                    </a:cubicBezTo>
                    <a:cubicBezTo>
                      <a:pt x="18" y="53"/>
                      <a:pt x="16" y="51"/>
                      <a:pt x="14" y="49"/>
                    </a:cubicBezTo>
                    <a:cubicBezTo>
                      <a:pt x="9" y="44"/>
                      <a:pt x="5" y="38"/>
                      <a:pt x="2" y="31"/>
                    </a:cubicBezTo>
                    <a:cubicBezTo>
                      <a:pt x="1" y="30"/>
                      <a:pt x="0" y="28"/>
                      <a:pt x="1" y="26"/>
                    </a:cubicBezTo>
                    <a:close/>
                  </a:path>
                </a:pathLst>
              </a:custGeom>
              <a:solidFill>
                <a:srgbClr val="801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13" name="Freeform 25">
                <a:extLst>
                  <a:ext uri="{FF2B5EF4-FFF2-40B4-BE49-F238E27FC236}">
                    <a16:creationId xmlns:a16="http://schemas.microsoft.com/office/drawing/2014/main" id="{A42A30C9-EF48-C8C1-5203-82EE8A5C30B1}"/>
                  </a:ext>
                </a:extLst>
              </p:cNvPr>
              <p:cNvSpPr/>
              <p:nvPr/>
            </p:nvSpPr>
            <p:spPr bwMode="auto">
              <a:xfrm>
                <a:off x="4144" y="2435"/>
                <a:ext cx="127" cy="223"/>
              </a:xfrm>
              <a:custGeom>
                <a:gdLst>
                  <a:gd name="T0" fmla="*/ 17 w 38"/>
                  <a:gd name="T1" fmla="*/ 0 h 67"/>
                  <a:gd name="T2" fmla="*/ 36 w 38"/>
                  <a:gd name="T3" fmla="*/ 26 h 67"/>
                  <a:gd name="T4" fmla="*/ 38 w 38"/>
                  <a:gd name="T5" fmla="*/ 31 h 67"/>
                  <a:gd name="T6" fmla="*/ 38 w 38"/>
                  <a:gd name="T7" fmla="*/ 62 h 67"/>
                  <a:gd name="T8" fmla="*/ 36 w 38"/>
                  <a:gd name="T9" fmla="*/ 67 h 67"/>
                  <a:gd name="T10" fmla="*/ 2 w 38"/>
                  <a:gd name="T11" fmla="*/ 52 h 67"/>
                  <a:gd name="T12" fmla="*/ 0 w 38"/>
                  <a:gd name="T13" fmla="*/ 48 h 67"/>
                  <a:gd name="T14" fmla="*/ 0 w 38"/>
                  <a:gd name="T15" fmla="*/ 19 h 67"/>
                  <a:gd name="T16" fmla="*/ 1 w 38"/>
                  <a:gd name="T17" fmla="*/ 16 h 67"/>
                  <a:gd name="T18" fmla="*/ 17 w 38"/>
                  <a:gd name="T19" fmla="*/ 0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67">
                    <a:moveTo>
                      <a:pt x="17" y="0"/>
                    </a:moveTo>
                    <a:cubicBezTo>
                      <a:pt x="21" y="11"/>
                      <a:pt x="27" y="20"/>
                      <a:pt x="36" y="26"/>
                    </a:cubicBezTo>
                    <a:cubicBezTo>
                      <a:pt x="38" y="28"/>
                      <a:pt x="38" y="30"/>
                      <a:pt x="38" y="31"/>
                    </a:cubicBezTo>
                    <a:cubicBezTo>
                      <a:pt x="38" y="42"/>
                      <a:pt x="38" y="52"/>
                      <a:pt x="38" y="62"/>
                    </a:cubicBezTo>
                    <a:cubicBezTo>
                      <a:pt x="38" y="64"/>
                      <a:pt x="38" y="66"/>
                      <a:pt x="36" y="67"/>
                    </a:cubicBezTo>
                    <a:cubicBezTo>
                      <a:pt x="24" y="64"/>
                      <a:pt x="13" y="59"/>
                      <a:pt x="2" y="52"/>
                    </a:cubicBezTo>
                    <a:cubicBezTo>
                      <a:pt x="1" y="51"/>
                      <a:pt x="0" y="49"/>
                      <a:pt x="0" y="48"/>
                    </a:cubicBezTo>
                    <a:cubicBezTo>
                      <a:pt x="0" y="38"/>
                      <a:pt x="0" y="28"/>
                      <a:pt x="0" y="19"/>
                    </a:cubicBezTo>
                    <a:cubicBezTo>
                      <a:pt x="0" y="18"/>
                      <a:pt x="0" y="16"/>
                      <a:pt x="1" y="16"/>
                    </a:cubicBezTo>
                    <a:cubicBezTo>
                      <a:pt x="5" y="9"/>
                      <a:pt x="9" y="3"/>
                      <a:pt x="17" y="0"/>
                    </a:cubicBezTo>
                    <a:close/>
                  </a:path>
                </a:pathLst>
              </a:custGeom>
              <a:solidFill>
                <a:srgbClr val="C17D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14" name="Freeform 26">
                <a:extLst>
                  <a:ext uri="{FF2B5EF4-FFF2-40B4-BE49-F238E27FC236}">
                    <a16:creationId xmlns:a16="http://schemas.microsoft.com/office/drawing/2014/main" id="{629BE455-714E-1682-7EF6-3F09932CC0ED}"/>
                  </a:ext>
                </a:extLst>
              </p:cNvPr>
              <p:cNvSpPr/>
              <p:nvPr/>
            </p:nvSpPr>
            <p:spPr bwMode="auto">
              <a:xfrm>
                <a:off x="4264" y="2448"/>
                <a:ext cx="152" cy="210"/>
              </a:xfrm>
              <a:custGeom>
                <a:gdLst>
                  <a:gd name="T0" fmla="*/ 0 w 46"/>
                  <a:gd name="T1" fmla="*/ 63 h 63"/>
                  <a:gd name="T2" fmla="*/ 0 w 46"/>
                  <a:gd name="T3" fmla="*/ 22 h 63"/>
                  <a:gd name="T4" fmla="*/ 46 w 46"/>
                  <a:gd name="T5" fmla="*/ 0 h 63"/>
                  <a:gd name="T6" fmla="*/ 46 w 46"/>
                  <a:gd name="T7" fmla="*/ 39 h 63"/>
                  <a:gd name="T8" fmla="*/ 44 w 46"/>
                  <a:gd name="T9" fmla="*/ 43 h 63"/>
                  <a:gd name="T10" fmla="*/ 0 w 46"/>
                  <a:gd name="T11" fmla="*/ 63 h 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62">
                    <a:moveTo>
                      <a:pt x="0" y="63"/>
                    </a:moveTo>
                    <a:cubicBezTo>
                      <a:pt x="0" y="50"/>
                      <a:pt x="0" y="36"/>
                      <a:pt x="0" y="22"/>
                    </a:cubicBezTo>
                    <a:cubicBezTo>
                      <a:pt x="16" y="15"/>
                      <a:pt x="31" y="7"/>
                      <a:pt x="46" y="0"/>
                    </a:cubicBezTo>
                    <a:cubicBezTo>
                      <a:pt x="46" y="13"/>
                      <a:pt x="46" y="26"/>
                      <a:pt x="46" y="39"/>
                    </a:cubicBezTo>
                    <a:cubicBezTo>
                      <a:pt x="46" y="40"/>
                      <a:pt x="46" y="42"/>
                      <a:pt x="44" y="43"/>
                    </a:cubicBezTo>
                    <a:cubicBezTo>
                      <a:pt x="31" y="51"/>
                      <a:pt x="16" y="59"/>
                      <a:pt x="0" y="63"/>
                    </a:cubicBezTo>
                    <a:close/>
                  </a:path>
                </a:pathLst>
              </a:custGeom>
              <a:solidFill>
                <a:srgbClr val="E9B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15" name="Freeform 27">
                <a:extLst>
                  <a:ext uri="{FF2B5EF4-FFF2-40B4-BE49-F238E27FC236}">
                    <a16:creationId xmlns:a16="http://schemas.microsoft.com/office/drawing/2014/main" id="{2D9440DB-04F1-29E5-F58F-5B9F0AA186A4}"/>
                  </a:ext>
                </a:extLst>
              </p:cNvPr>
              <p:cNvSpPr/>
              <p:nvPr/>
            </p:nvSpPr>
            <p:spPr bwMode="auto">
              <a:xfrm>
                <a:off x="3965" y="1292"/>
                <a:ext cx="309" cy="153"/>
              </a:xfrm>
              <a:custGeom>
                <a:gdLst>
                  <a:gd name="T0" fmla="*/ 92 w 93"/>
                  <a:gd name="T1" fmla="*/ 25 h 46"/>
                  <a:gd name="T2" fmla="*/ 47 w 93"/>
                  <a:gd name="T3" fmla="*/ 46 h 46"/>
                  <a:gd name="T4" fmla="*/ 1 w 93"/>
                  <a:gd name="T5" fmla="*/ 25 h 46"/>
                  <a:gd name="T6" fmla="*/ 3 w 93"/>
                  <a:gd name="T7" fmla="*/ 20 h 46"/>
                  <a:gd name="T8" fmla="*/ 44 w 93"/>
                  <a:gd name="T9" fmla="*/ 1 h 46"/>
                  <a:gd name="T10" fmla="*/ 50 w 93"/>
                  <a:gd name="T11" fmla="*/ 1 h 46"/>
                  <a:gd name="T12" fmla="*/ 92 w 93"/>
                  <a:gd name="T13" fmla="*/ 22 h 46"/>
                  <a:gd name="T14" fmla="*/ 92 w 93"/>
                  <a:gd name="T15" fmla="*/ 25 h 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46">
                    <a:moveTo>
                      <a:pt x="92" y="25"/>
                    </a:moveTo>
                    <a:cubicBezTo>
                      <a:pt x="78" y="34"/>
                      <a:pt x="63" y="41"/>
                      <a:pt x="47" y="46"/>
                    </a:cubicBezTo>
                    <a:cubicBezTo>
                      <a:pt x="30" y="41"/>
                      <a:pt x="15" y="34"/>
                      <a:pt x="1" y="25"/>
                    </a:cubicBezTo>
                    <a:cubicBezTo>
                      <a:pt x="0" y="23"/>
                      <a:pt x="1" y="21"/>
                      <a:pt x="3" y="20"/>
                    </a:cubicBezTo>
                    <a:cubicBezTo>
                      <a:pt x="16" y="12"/>
                      <a:pt x="30" y="6"/>
                      <a:pt x="44" y="1"/>
                    </a:cubicBezTo>
                    <a:cubicBezTo>
                      <a:pt x="46" y="0"/>
                      <a:pt x="48" y="0"/>
                      <a:pt x="50" y="1"/>
                    </a:cubicBezTo>
                    <a:cubicBezTo>
                      <a:pt x="64" y="6"/>
                      <a:pt x="79" y="13"/>
                      <a:pt x="92" y="22"/>
                    </a:cubicBezTo>
                    <a:cubicBezTo>
                      <a:pt x="93" y="23"/>
                      <a:pt x="93" y="24"/>
                      <a:pt x="92" y="2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16" name="Freeform 28">
                <a:extLst>
                  <a:ext uri="{FF2B5EF4-FFF2-40B4-BE49-F238E27FC236}">
                    <a16:creationId xmlns:a16="http://schemas.microsoft.com/office/drawing/2014/main" id="{1B25CEB9-5A3A-AE20-B1F5-8FA042975470}"/>
                  </a:ext>
                </a:extLst>
              </p:cNvPr>
              <p:cNvSpPr/>
              <p:nvPr/>
            </p:nvSpPr>
            <p:spPr bwMode="auto">
              <a:xfrm>
                <a:off x="4350" y="1584"/>
                <a:ext cx="309" cy="156"/>
              </a:xfrm>
              <a:custGeom>
                <a:gdLst>
                  <a:gd name="T0" fmla="*/ 92 w 93"/>
                  <a:gd name="T1" fmla="*/ 24 h 47"/>
                  <a:gd name="T2" fmla="*/ 64 w 93"/>
                  <a:gd name="T3" fmla="*/ 39 h 47"/>
                  <a:gd name="T4" fmla="*/ 47 w 93"/>
                  <a:gd name="T5" fmla="*/ 46 h 47"/>
                  <a:gd name="T6" fmla="*/ 42 w 93"/>
                  <a:gd name="T7" fmla="*/ 46 h 47"/>
                  <a:gd name="T8" fmla="*/ 5 w 93"/>
                  <a:gd name="T9" fmla="*/ 29 h 47"/>
                  <a:gd name="T10" fmla="*/ 1 w 93"/>
                  <a:gd name="T11" fmla="*/ 24 h 47"/>
                  <a:gd name="T12" fmla="*/ 2 w 93"/>
                  <a:gd name="T13" fmla="*/ 21 h 47"/>
                  <a:gd name="T14" fmla="*/ 45 w 93"/>
                  <a:gd name="T15" fmla="*/ 0 h 47"/>
                  <a:gd name="T16" fmla="*/ 50 w 93"/>
                  <a:gd name="T17" fmla="*/ 1 h 47"/>
                  <a:gd name="T18" fmla="*/ 88 w 93"/>
                  <a:gd name="T19" fmla="*/ 19 h 47"/>
                  <a:gd name="T20" fmla="*/ 92 w 93"/>
                  <a:gd name="T21" fmla="*/ 24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47">
                    <a:moveTo>
                      <a:pt x="92" y="24"/>
                    </a:moveTo>
                    <a:cubicBezTo>
                      <a:pt x="84" y="31"/>
                      <a:pt x="74" y="35"/>
                      <a:pt x="64" y="39"/>
                    </a:cubicBezTo>
                    <a:cubicBezTo>
                      <a:pt x="58" y="42"/>
                      <a:pt x="53" y="44"/>
                      <a:pt x="47" y="46"/>
                    </a:cubicBezTo>
                    <a:cubicBezTo>
                      <a:pt x="45" y="47"/>
                      <a:pt x="44" y="46"/>
                      <a:pt x="42" y="46"/>
                    </a:cubicBezTo>
                    <a:cubicBezTo>
                      <a:pt x="29" y="41"/>
                      <a:pt x="17" y="35"/>
                      <a:pt x="5" y="29"/>
                    </a:cubicBezTo>
                    <a:cubicBezTo>
                      <a:pt x="3" y="28"/>
                      <a:pt x="1" y="27"/>
                      <a:pt x="1" y="24"/>
                    </a:cubicBezTo>
                    <a:cubicBezTo>
                      <a:pt x="0" y="22"/>
                      <a:pt x="1" y="21"/>
                      <a:pt x="2" y="21"/>
                    </a:cubicBezTo>
                    <a:cubicBezTo>
                      <a:pt x="16" y="12"/>
                      <a:pt x="30" y="6"/>
                      <a:pt x="45" y="0"/>
                    </a:cubicBezTo>
                    <a:cubicBezTo>
                      <a:pt x="47" y="0"/>
                      <a:pt x="48" y="0"/>
                      <a:pt x="50" y="1"/>
                    </a:cubicBezTo>
                    <a:cubicBezTo>
                      <a:pt x="63" y="6"/>
                      <a:pt x="76" y="12"/>
                      <a:pt x="88" y="19"/>
                    </a:cubicBezTo>
                    <a:cubicBezTo>
                      <a:pt x="90" y="20"/>
                      <a:pt x="93" y="21"/>
                      <a:pt x="92" y="2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17" name="Freeform 29">
                <a:extLst>
                  <a:ext uri="{FF2B5EF4-FFF2-40B4-BE49-F238E27FC236}">
                    <a16:creationId xmlns:a16="http://schemas.microsoft.com/office/drawing/2014/main" id="{625DEBFE-9B8C-8EAE-A4C2-E12950536442}"/>
                  </a:ext>
                </a:extLst>
              </p:cNvPr>
              <p:cNvSpPr/>
              <p:nvPr/>
            </p:nvSpPr>
            <p:spPr bwMode="auto">
              <a:xfrm>
                <a:off x="4194" y="1800"/>
                <a:ext cx="309" cy="153"/>
              </a:xfrm>
              <a:custGeom>
                <a:gdLst>
                  <a:gd name="T0" fmla="*/ 92 w 93"/>
                  <a:gd name="T1" fmla="*/ 25 h 46"/>
                  <a:gd name="T2" fmla="*/ 52 w 93"/>
                  <a:gd name="T3" fmla="*/ 44 h 46"/>
                  <a:gd name="T4" fmla="*/ 44 w 93"/>
                  <a:gd name="T5" fmla="*/ 45 h 46"/>
                  <a:gd name="T6" fmla="*/ 0 w 93"/>
                  <a:gd name="T7" fmla="*/ 25 h 46"/>
                  <a:gd name="T8" fmla="*/ 2 w 93"/>
                  <a:gd name="T9" fmla="*/ 20 h 46"/>
                  <a:gd name="T10" fmla="*/ 44 w 93"/>
                  <a:gd name="T11" fmla="*/ 0 h 46"/>
                  <a:gd name="T12" fmla="*/ 49 w 93"/>
                  <a:gd name="T13" fmla="*/ 0 h 46"/>
                  <a:gd name="T14" fmla="*/ 89 w 93"/>
                  <a:gd name="T15" fmla="*/ 20 h 46"/>
                  <a:gd name="T16" fmla="*/ 92 w 93"/>
                  <a:gd name="T17" fmla="*/ 25 h 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46">
                    <a:moveTo>
                      <a:pt x="92" y="25"/>
                    </a:moveTo>
                    <a:cubicBezTo>
                      <a:pt x="79" y="33"/>
                      <a:pt x="66" y="38"/>
                      <a:pt x="52" y="44"/>
                    </a:cubicBezTo>
                    <a:cubicBezTo>
                      <a:pt x="50" y="45"/>
                      <a:pt x="47" y="46"/>
                      <a:pt x="44" y="45"/>
                    </a:cubicBezTo>
                    <a:cubicBezTo>
                      <a:pt x="29" y="40"/>
                      <a:pt x="14" y="33"/>
                      <a:pt x="0" y="25"/>
                    </a:cubicBezTo>
                    <a:cubicBezTo>
                      <a:pt x="0" y="22"/>
                      <a:pt x="1" y="21"/>
                      <a:pt x="2" y="20"/>
                    </a:cubicBezTo>
                    <a:cubicBezTo>
                      <a:pt x="15" y="12"/>
                      <a:pt x="29" y="6"/>
                      <a:pt x="44" y="0"/>
                    </a:cubicBezTo>
                    <a:cubicBezTo>
                      <a:pt x="45" y="0"/>
                      <a:pt x="47" y="0"/>
                      <a:pt x="49" y="0"/>
                    </a:cubicBezTo>
                    <a:cubicBezTo>
                      <a:pt x="63" y="6"/>
                      <a:pt x="76" y="12"/>
                      <a:pt x="89" y="20"/>
                    </a:cubicBezTo>
                    <a:cubicBezTo>
                      <a:pt x="91" y="21"/>
                      <a:pt x="93" y="22"/>
                      <a:pt x="92" y="25"/>
                    </a:cubicBezTo>
                    <a:close/>
                  </a:path>
                </a:pathLst>
              </a:cu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18" name="Freeform 30">
                <a:extLst>
                  <a:ext uri="{FF2B5EF4-FFF2-40B4-BE49-F238E27FC236}">
                    <a16:creationId xmlns:a16="http://schemas.microsoft.com/office/drawing/2014/main" id="{72811747-8D6B-9EE5-17C7-3277BE65E513}"/>
                  </a:ext>
                </a:extLst>
              </p:cNvPr>
              <p:cNvSpPr/>
              <p:nvPr/>
            </p:nvSpPr>
            <p:spPr bwMode="auto">
              <a:xfrm>
                <a:off x="4018" y="2209"/>
                <a:ext cx="296" cy="213"/>
              </a:xfrm>
              <a:custGeom>
                <a:gdLst>
                  <a:gd name="T0" fmla="*/ 2 w 89"/>
                  <a:gd name="T1" fmla="*/ 0 h 64"/>
                  <a:gd name="T2" fmla="*/ 50 w 89"/>
                  <a:gd name="T3" fmla="*/ 24 h 64"/>
                  <a:gd name="T4" fmla="*/ 52 w 89"/>
                  <a:gd name="T5" fmla="*/ 25 h 64"/>
                  <a:gd name="T6" fmla="*/ 64 w 89"/>
                  <a:gd name="T7" fmla="*/ 32 h 64"/>
                  <a:gd name="T8" fmla="*/ 78 w 89"/>
                  <a:gd name="T9" fmla="*/ 39 h 64"/>
                  <a:gd name="T10" fmla="*/ 89 w 89"/>
                  <a:gd name="T11" fmla="*/ 45 h 64"/>
                  <a:gd name="T12" fmla="*/ 51 w 89"/>
                  <a:gd name="T13" fmla="*/ 64 h 64"/>
                  <a:gd name="T14" fmla="*/ 44 w 89"/>
                  <a:gd name="T15" fmla="*/ 59 h 64"/>
                  <a:gd name="T16" fmla="*/ 46 w 89"/>
                  <a:gd name="T17" fmla="*/ 55 h 64"/>
                  <a:gd name="T18" fmla="*/ 49 w 89"/>
                  <a:gd name="T19" fmla="*/ 42 h 64"/>
                  <a:gd name="T20" fmla="*/ 46 w 89"/>
                  <a:gd name="T21" fmla="*/ 31 h 64"/>
                  <a:gd name="T22" fmla="*/ 42 w 89"/>
                  <a:gd name="T23" fmla="*/ 28 h 64"/>
                  <a:gd name="T24" fmla="*/ 33 w 89"/>
                  <a:gd name="T25" fmla="*/ 20 h 64"/>
                  <a:gd name="T26" fmla="*/ 9 w 89"/>
                  <a:gd name="T27" fmla="*/ 25 h 64"/>
                  <a:gd name="T28" fmla="*/ 8 w 89"/>
                  <a:gd name="T29" fmla="*/ 27 h 64"/>
                  <a:gd name="T30" fmla="*/ 3 w 89"/>
                  <a:gd name="T31" fmla="*/ 30 h 64"/>
                  <a:gd name="T32" fmla="*/ 1 w 89"/>
                  <a:gd name="T33" fmla="*/ 25 h 64"/>
                  <a:gd name="T34" fmla="*/ 1 w 89"/>
                  <a:gd name="T35" fmla="*/ 21 h 64"/>
                  <a:gd name="T36" fmla="*/ 5 w 89"/>
                  <a:gd name="T37" fmla="*/ 20 h 64"/>
                  <a:gd name="T38" fmla="*/ 1 w 89"/>
                  <a:gd name="T39" fmla="*/ 16 h 64"/>
                  <a:gd name="T40" fmla="*/ 1 w 89"/>
                  <a:gd name="T41" fmla="*/ 3 h 64"/>
                  <a:gd name="T42" fmla="*/ 2 w 89"/>
                  <a:gd name="T43" fmla="*/ 0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64">
                    <a:moveTo>
                      <a:pt x="2" y="0"/>
                    </a:moveTo>
                    <a:cubicBezTo>
                      <a:pt x="18" y="8"/>
                      <a:pt x="34" y="16"/>
                      <a:pt x="50" y="24"/>
                    </a:cubicBezTo>
                    <a:cubicBezTo>
                      <a:pt x="50" y="25"/>
                      <a:pt x="51" y="26"/>
                      <a:pt x="52" y="25"/>
                    </a:cubicBezTo>
                    <a:cubicBezTo>
                      <a:pt x="56" y="27"/>
                      <a:pt x="60" y="29"/>
                      <a:pt x="64" y="32"/>
                    </a:cubicBezTo>
                    <a:cubicBezTo>
                      <a:pt x="68" y="35"/>
                      <a:pt x="73" y="37"/>
                      <a:pt x="78" y="39"/>
                    </a:cubicBezTo>
                    <a:cubicBezTo>
                      <a:pt x="82" y="41"/>
                      <a:pt x="86" y="42"/>
                      <a:pt x="89" y="45"/>
                    </a:cubicBezTo>
                    <a:cubicBezTo>
                      <a:pt x="76" y="51"/>
                      <a:pt x="65" y="60"/>
                      <a:pt x="51" y="64"/>
                    </a:cubicBezTo>
                    <a:cubicBezTo>
                      <a:pt x="49" y="61"/>
                      <a:pt x="47" y="60"/>
                      <a:pt x="44" y="59"/>
                    </a:cubicBezTo>
                    <a:cubicBezTo>
                      <a:pt x="44" y="58"/>
                      <a:pt x="45" y="57"/>
                      <a:pt x="46" y="55"/>
                    </a:cubicBezTo>
                    <a:cubicBezTo>
                      <a:pt x="49" y="51"/>
                      <a:pt x="50" y="47"/>
                      <a:pt x="49" y="42"/>
                    </a:cubicBezTo>
                    <a:cubicBezTo>
                      <a:pt x="48" y="38"/>
                      <a:pt x="46" y="35"/>
                      <a:pt x="46" y="31"/>
                    </a:cubicBezTo>
                    <a:cubicBezTo>
                      <a:pt x="45" y="30"/>
                      <a:pt x="44" y="28"/>
                      <a:pt x="42" y="28"/>
                    </a:cubicBezTo>
                    <a:cubicBezTo>
                      <a:pt x="38" y="26"/>
                      <a:pt x="36" y="23"/>
                      <a:pt x="33" y="20"/>
                    </a:cubicBezTo>
                    <a:cubicBezTo>
                      <a:pt x="25" y="14"/>
                      <a:pt x="13" y="16"/>
                      <a:pt x="9" y="25"/>
                    </a:cubicBezTo>
                    <a:cubicBezTo>
                      <a:pt x="8" y="26"/>
                      <a:pt x="8" y="27"/>
                      <a:pt x="8" y="27"/>
                    </a:cubicBezTo>
                    <a:cubicBezTo>
                      <a:pt x="6" y="29"/>
                      <a:pt x="5" y="31"/>
                      <a:pt x="3" y="30"/>
                    </a:cubicBezTo>
                    <a:cubicBezTo>
                      <a:pt x="0" y="29"/>
                      <a:pt x="1" y="27"/>
                      <a:pt x="1" y="25"/>
                    </a:cubicBezTo>
                    <a:cubicBezTo>
                      <a:pt x="1" y="24"/>
                      <a:pt x="1" y="22"/>
                      <a:pt x="1" y="21"/>
                    </a:cubicBezTo>
                    <a:cubicBezTo>
                      <a:pt x="2" y="20"/>
                      <a:pt x="3" y="20"/>
                      <a:pt x="5" y="20"/>
                    </a:cubicBezTo>
                    <a:cubicBezTo>
                      <a:pt x="3" y="19"/>
                      <a:pt x="1" y="18"/>
                      <a:pt x="1" y="16"/>
                    </a:cubicBezTo>
                    <a:cubicBezTo>
                      <a:pt x="0" y="12"/>
                      <a:pt x="1" y="8"/>
                      <a:pt x="1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4E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19" name="Freeform 31">
                <a:extLst>
                  <a:ext uri="{FF2B5EF4-FFF2-40B4-BE49-F238E27FC236}">
                    <a16:creationId xmlns:a16="http://schemas.microsoft.com/office/drawing/2014/main" id="{264E8980-129C-2EE1-5BD8-C4AE90574D6A}"/>
                  </a:ext>
                </a:extLst>
              </p:cNvPr>
              <p:cNvSpPr/>
              <p:nvPr/>
            </p:nvSpPr>
            <p:spPr bwMode="auto">
              <a:xfrm>
                <a:off x="3796" y="1667"/>
                <a:ext cx="156" cy="157"/>
              </a:xfrm>
              <a:custGeom>
                <a:gdLst>
                  <a:gd name="T0" fmla="*/ 24 w 47"/>
                  <a:gd name="T1" fmla="*/ 45 h 47"/>
                  <a:gd name="T2" fmla="*/ 24 w 47"/>
                  <a:gd name="T3" fmla="*/ 44 h 47"/>
                  <a:gd name="T4" fmla="*/ 12 w 47"/>
                  <a:gd name="T5" fmla="*/ 42 h 47"/>
                  <a:gd name="T6" fmla="*/ 10 w 47"/>
                  <a:gd name="T7" fmla="*/ 40 h 47"/>
                  <a:gd name="T8" fmla="*/ 4 w 47"/>
                  <a:gd name="T9" fmla="*/ 31 h 47"/>
                  <a:gd name="T10" fmla="*/ 10 w 47"/>
                  <a:gd name="T11" fmla="*/ 13 h 47"/>
                  <a:gd name="T12" fmla="*/ 13 w 47"/>
                  <a:gd name="T13" fmla="*/ 10 h 47"/>
                  <a:gd name="T14" fmla="*/ 24 w 47"/>
                  <a:gd name="T15" fmla="*/ 1 h 47"/>
                  <a:gd name="T16" fmla="*/ 36 w 47"/>
                  <a:gd name="T17" fmla="*/ 6 h 47"/>
                  <a:gd name="T18" fmla="*/ 41 w 47"/>
                  <a:gd name="T19" fmla="*/ 10 h 47"/>
                  <a:gd name="T20" fmla="*/ 45 w 47"/>
                  <a:gd name="T21" fmla="*/ 12 h 47"/>
                  <a:gd name="T22" fmla="*/ 44 w 47"/>
                  <a:gd name="T23" fmla="*/ 17 h 47"/>
                  <a:gd name="T24" fmla="*/ 36 w 47"/>
                  <a:gd name="T25" fmla="*/ 25 h 47"/>
                  <a:gd name="T26" fmla="*/ 34 w 47"/>
                  <a:gd name="T27" fmla="*/ 28 h 47"/>
                  <a:gd name="T28" fmla="*/ 24 w 47"/>
                  <a:gd name="T29" fmla="*/ 45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7">
                    <a:moveTo>
                      <a:pt x="24" y="45"/>
                    </a:moveTo>
                    <a:cubicBezTo>
                      <a:pt x="24" y="45"/>
                      <a:pt x="24" y="44"/>
                      <a:pt x="24" y="44"/>
                    </a:cubicBezTo>
                    <a:cubicBezTo>
                      <a:pt x="19" y="47"/>
                      <a:pt x="16" y="42"/>
                      <a:pt x="12" y="42"/>
                    </a:cubicBezTo>
                    <a:cubicBezTo>
                      <a:pt x="11" y="41"/>
                      <a:pt x="10" y="41"/>
                      <a:pt x="10" y="40"/>
                    </a:cubicBezTo>
                    <a:cubicBezTo>
                      <a:pt x="10" y="36"/>
                      <a:pt x="6" y="34"/>
                      <a:pt x="4" y="31"/>
                    </a:cubicBezTo>
                    <a:cubicBezTo>
                      <a:pt x="0" y="25"/>
                      <a:pt x="2" y="16"/>
                      <a:pt x="10" y="13"/>
                    </a:cubicBezTo>
                    <a:cubicBezTo>
                      <a:pt x="12" y="13"/>
                      <a:pt x="13" y="12"/>
                      <a:pt x="13" y="10"/>
                    </a:cubicBezTo>
                    <a:cubicBezTo>
                      <a:pt x="15" y="4"/>
                      <a:pt x="19" y="2"/>
                      <a:pt x="24" y="1"/>
                    </a:cubicBezTo>
                    <a:cubicBezTo>
                      <a:pt x="29" y="0"/>
                      <a:pt x="33" y="2"/>
                      <a:pt x="36" y="6"/>
                    </a:cubicBezTo>
                    <a:cubicBezTo>
                      <a:pt x="37" y="9"/>
                      <a:pt x="39" y="10"/>
                      <a:pt x="41" y="10"/>
                    </a:cubicBezTo>
                    <a:cubicBezTo>
                      <a:pt x="43" y="10"/>
                      <a:pt x="44" y="11"/>
                      <a:pt x="45" y="12"/>
                    </a:cubicBezTo>
                    <a:cubicBezTo>
                      <a:pt x="46" y="14"/>
                      <a:pt x="47" y="15"/>
                      <a:pt x="44" y="17"/>
                    </a:cubicBezTo>
                    <a:cubicBezTo>
                      <a:pt x="40" y="18"/>
                      <a:pt x="37" y="21"/>
                      <a:pt x="36" y="25"/>
                    </a:cubicBezTo>
                    <a:cubicBezTo>
                      <a:pt x="35" y="27"/>
                      <a:pt x="35" y="27"/>
                      <a:pt x="34" y="28"/>
                    </a:cubicBezTo>
                    <a:cubicBezTo>
                      <a:pt x="27" y="32"/>
                      <a:pt x="24" y="38"/>
                      <a:pt x="24" y="45"/>
                    </a:cubicBezTo>
                    <a:close/>
                  </a:path>
                </a:pathLst>
              </a:custGeom>
              <a:solidFill>
                <a:srgbClr val="3DA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20" name="Freeform 32">
                <a:extLst>
                  <a:ext uri="{FF2B5EF4-FFF2-40B4-BE49-F238E27FC236}">
                    <a16:creationId xmlns:a16="http://schemas.microsoft.com/office/drawing/2014/main" id="{C889CD6A-58E6-7288-BE86-F665A630EE1F}"/>
                  </a:ext>
                </a:extLst>
              </p:cNvPr>
              <p:cNvSpPr/>
              <p:nvPr/>
            </p:nvSpPr>
            <p:spPr bwMode="auto">
              <a:xfrm>
                <a:off x="4413" y="2199"/>
                <a:ext cx="120" cy="156"/>
              </a:xfrm>
              <a:custGeom>
                <a:gdLst>
                  <a:gd name="T0" fmla="*/ 24 w 36"/>
                  <a:gd name="T1" fmla="*/ 45 h 47"/>
                  <a:gd name="T2" fmla="*/ 23 w 36"/>
                  <a:gd name="T3" fmla="*/ 44 h 47"/>
                  <a:gd name="T4" fmla="*/ 11 w 36"/>
                  <a:gd name="T5" fmla="*/ 41 h 47"/>
                  <a:gd name="T6" fmla="*/ 9 w 36"/>
                  <a:gd name="T7" fmla="*/ 40 h 47"/>
                  <a:gd name="T8" fmla="*/ 4 w 36"/>
                  <a:gd name="T9" fmla="*/ 31 h 47"/>
                  <a:gd name="T10" fmla="*/ 9 w 36"/>
                  <a:gd name="T11" fmla="*/ 13 h 47"/>
                  <a:gd name="T12" fmla="*/ 13 w 36"/>
                  <a:gd name="T13" fmla="*/ 10 h 47"/>
                  <a:gd name="T14" fmla="*/ 23 w 36"/>
                  <a:gd name="T15" fmla="*/ 1 h 47"/>
                  <a:gd name="T16" fmla="*/ 35 w 36"/>
                  <a:gd name="T17" fmla="*/ 6 h 47"/>
                  <a:gd name="T18" fmla="*/ 35 w 36"/>
                  <a:gd name="T19" fmla="*/ 18 h 47"/>
                  <a:gd name="T20" fmla="*/ 36 w 36"/>
                  <a:gd name="T21" fmla="*/ 33 h 47"/>
                  <a:gd name="T22" fmla="*/ 35 w 36"/>
                  <a:gd name="T23" fmla="*/ 36 h 47"/>
                  <a:gd name="T24" fmla="*/ 29 w 36"/>
                  <a:gd name="T25" fmla="*/ 41 h 47"/>
                  <a:gd name="T26" fmla="*/ 28 w 36"/>
                  <a:gd name="T27" fmla="*/ 42 h 47"/>
                  <a:gd name="T28" fmla="*/ 24 w 36"/>
                  <a:gd name="T29" fmla="*/ 45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47">
                    <a:moveTo>
                      <a:pt x="24" y="45"/>
                    </a:moveTo>
                    <a:cubicBezTo>
                      <a:pt x="24" y="45"/>
                      <a:pt x="23" y="44"/>
                      <a:pt x="23" y="44"/>
                    </a:cubicBezTo>
                    <a:cubicBezTo>
                      <a:pt x="18" y="47"/>
                      <a:pt x="15" y="42"/>
                      <a:pt x="11" y="41"/>
                    </a:cubicBezTo>
                    <a:cubicBezTo>
                      <a:pt x="10" y="41"/>
                      <a:pt x="9" y="40"/>
                      <a:pt x="9" y="40"/>
                    </a:cubicBezTo>
                    <a:cubicBezTo>
                      <a:pt x="10" y="36"/>
                      <a:pt x="6" y="34"/>
                      <a:pt x="4" y="31"/>
                    </a:cubicBezTo>
                    <a:cubicBezTo>
                      <a:pt x="0" y="25"/>
                      <a:pt x="2" y="16"/>
                      <a:pt x="9" y="13"/>
                    </a:cubicBezTo>
                    <a:cubicBezTo>
                      <a:pt x="11" y="13"/>
                      <a:pt x="13" y="12"/>
                      <a:pt x="13" y="10"/>
                    </a:cubicBezTo>
                    <a:cubicBezTo>
                      <a:pt x="14" y="5"/>
                      <a:pt x="18" y="2"/>
                      <a:pt x="23" y="1"/>
                    </a:cubicBezTo>
                    <a:cubicBezTo>
                      <a:pt x="28" y="0"/>
                      <a:pt x="32" y="1"/>
                      <a:pt x="35" y="6"/>
                    </a:cubicBezTo>
                    <a:cubicBezTo>
                      <a:pt x="36" y="10"/>
                      <a:pt x="36" y="14"/>
                      <a:pt x="35" y="18"/>
                    </a:cubicBezTo>
                    <a:cubicBezTo>
                      <a:pt x="35" y="23"/>
                      <a:pt x="34" y="28"/>
                      <a:pt x="36" y="33"/>
                    </a:cubicBezTo>
                    <a:cubicBezTo>
                      <a:pt x="36" y="34"/>
                      <a:pt x="35" y="35"/>
                      <a:pt x="35" y="36"/>
                    </a:cubicBezTo>
                    <a:cubicBezTo>
                      <a:pt x="35" y="40"/>
                      <a:pt x="34" y="43"/>
                      <a:pt x="29" y="41"/>
                    </a:cubicBezTo>
                    <a:cubicBezTo>
                      <a:pt x="29" y="41"/>
                      <a:pt x="28" y="42"/>
                      <a:pt x="28" y="42"/>
                    </a:cubicBezTo>
                    <a:cubicBezTo>
                      <a:pt x="27" y="43"/>
                      <a:pt x="26" y="45"/>
                      <a:pt x="24" y="45"/>
                    </a:cubicBezTo>
                    <a:close/>
                  </a:path>
                </a:pathLst>
              </a:custGeom>
              <a:solidFill>
                <a:srgbClr val="42A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21" name="Freeform 33">
                <a:extLst>
                  <a:ext uri="{FF2B5EF4-FFF2-40B4-BE49-F238E27FC236}">
                    <a16:creationId xmlns:a16="http://schemas.microsoft.com/office/drawing/2014/main" id="{4CD38F51-297A-F1F0-2B63-6CC9EF987DF4}"/>
                  </a:ext>
                </a:extLst>
              </p:cNvPr>
              <p:cNvSpPr/>
              <p:nvPr/>
            </p:nvSpPr>
            <p:spPr bwMode="auto">
              <a:xfrm>
                <a:off x="3882" y="1724"/>
                <a:ext cx="113" cy="156"/>
              </a:xfrm>
              <a:custGeom>
                <a:gdLst>
                  <a:gd name="T0" fmla="*/ 31 w 34"/>
                  <a:gd name="T1" fmla="*/ 42 h 47"/>
                  <a:gd name="T2" fmla="*/ 28 w 34"/>
                  <a:gd name="T3" fmla="*/ 43 h 47"/>
                  <a:gd name="T4" fmla="*/ 24 w 34"/>
                  <a:gd name="T5" fmla="*/ 46 h 47"/>
                  <a:gd name="T6" fmla="*/ 22 w 34"/>
                  <a:gd name="T7" fmla="*/ 45 h 47"/>
                  <a:gd name="T8" fmla="*/ 15 w 34"/>
                  <a:gd name="T9" fmla="*/ 44 h 47"/>
                  <a:gd name="T10" fmla="*/ 12 w 34"/>
                  <a:gd name="T11" fmla="*/ 43 h 47"/>
                  <a:gd name="T12" fmla="*/ 10 w 34"/>
                  <a:gd name="T13" fmla="*/ 41 h 47"/>
                  <a:gd name="T14" fmla="*/ 4 w 34"/>
                  <a:gd name="T15" fmla="*/ 32 h 47"/>
                  <a:gd name="T16" fmla="*/ 10 w 34"/>
                  <a:gd name="T17" fmla="*/ 14 h 47"/>
                  <a:gd name="T18" fmla="*/ 13 w 34"/>
                  <a:gd name="T19" fmla="*/ 11 h 47"/>
                  <a:gd name="T20" fmla="*/ 32 w 34"/>
                  <a:gd name="T21" fmla="*/ 4 h 47"/>
                  <a:gd name="T22" fmla="*/ 32 w 34"/>
                  <a:gd name="T23" fmla="*/ 8 h 47"/>
                  <a:gd name="T24" fmla="*/ 33 w 34"/>
                  <a:gd name="T25" fmla="*/ 33 h 47"/>
                  <a:gd name="T26" fmla="*/ 33 w 34"/>
                  <a:gd name="T27" fmla="*/ 40 h 47"/>
                  <a:gd name="T28" fmla="*/ 31 w 34"/>
                  <a:gd name="T29" fmla="*/ 42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47">
                    <a:moveTo>
                      <a:pt x="31" y="42"/>
                    </a:moveTo>
                    <a:cubicBezTo>
                      <a:pt x="30" y="42"/>
                      <a:pt x="28" y="42"/>
                      <a:pt x="28" y="43"/>
                    </a:cubicBezTo>
                    <a:cubicBezTo>
                      <a:pt x="27" y="44"/>
                      <a:pt x="26" y="46"/>
                      <a:pt x="24" y="46"/>
                    </a:cubicBezTo>
                    <a:cubicBezTo>
                      <a:pt x="24" y="45"/>
                      <a:pt x="24" y="43"/>
                      <a:pt x="22" y="45"/>
                    </a:cubicBezTo>
                    <a:cubicBezTo>
                      <a:pt x="20" y="47"/>
                      <a:pt x="17" y="46"/>
                      <a:pt x="15" y="44"/>
                    </a:cubicBezTo>
                    <a:cubicBezTo>
                      <a:pt x="14" y="43"/>
                      <a:pt x="13" y="43"/>
                      <a:pt x="12" y="43"/>
                    </a:cubicBezTo>
                    <a:cubicBezTo>
                      <a:pt x="11" y="43"/>
                      <a:pt x="9" y="42"/>
                      <a:pt x="10" y="41"/>
                    </a:cubicBezTo>
                    <a:cubicBezTo>
                      <a:pt x="10" y="37"/>
                      <a:pt x="6" y="35"/>
                      <a:pt x="4" y="32"/>
                    </a:cubicBezTo>
                    <a:cubicBezTo>
                      <a:pt x="0" y="26"/>
                      <a:pt x="2" y="17"/>
                      <a:pt x="10" y="14"/>
                    </a:cubicBezTo>
                    <a:cubicBezTo>
                      <a:pt x="11" y="14"/>
                      <a:pt x="12" y="13"/>
                      <a:pt x="13" y="11"/>
                    </a:cubicBezTo>
                    <a:cubicBezTo>
                      <a:pt x="16" y="3"/>
                      <a:pt x="24" y="0"/>
                      <a:pt x="32" y="4"/>
                    </a:cubicBezTo>
                    <a:cubicBezTo>
                      <a:pt x="32" y="5"/>
                      <a:pt x="32" y="7"/>
                      <a:pt x="32" y="8"/>
                    </a:cubicBezTo>
                    <a:cubicBezTo>
                      <a:pt x="32" y="17"/>
                      <a:pt x="33" y="25"/>
                      <a:pt x="33" y="33"/>
                    </a:cubicBezTo>
                    <a:cubicBezTo>
                      <a:pt x="34" y="35"/>
                      <a:pt x="34" y="37"/>
                      <a:pt x="33" y="40"/>
                    </a:cubicBezTo>
                    <a:cubicBezTo>
                      <a:pt x="33" y="41"/>
                      <a:pt x="33" y="43"/>
                      <a:pt x="31" y="42"/>
                    </a:cubicBezTo>
                    <a:close/>
                  </a:path>
                </a:pathLst>
              </a:custGeom>
              <a:solidFill>
                <a:srgbClr val="46A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22" name="Freeform 34">
                <a:extLst>
                  <a:ext uri="{FF2B5EF4-FFF2-40B4-BE49-F238E27FC236}">
                    <a16:creationId xmlns:a16="http://schemas.microsoft.com/office/drawing/2014/main" id="{BB7FE3E6-87FD-62FC-AEB3-9FE9CFFDB0F8}"/>
                  </a:ext>
                </a:extLst>
              </p:cNvPr>
              <p:cNvSpPr/>
              <p:nvPr/>
            </p:nvSpPr>
            <p:spPr bwMode="auto">
              <a:xfrm>
                <a:off x="4038" y="2016"/>
                <a:ext cx="113" cy="160"/>
              </a:xfrm>
              <a:custGeom>
                <a:gdLst>
                  <a:gd name="T0" fmla="*/ 25 w 34"/>
                  <a:gd name="T1" fmla="*/ 47 h 48"/>
                  <a:gd name="T2" fmla="*/ 22 w 34"/>
                  <a:gd name="T3" fmla="*/ 46 h 48"/>
                  <a:gd name="T4" fmla="*/ 10 w 34"/>
                  <a:gd name="T5" fmla="*/ 38 h 48"/>
                  <a:gd name="T6" fmla="*/ 7 w 34"/>
                  <a:gd name="T7" fmla="*/ 36 h 48"/>
                  <a:gd name="T8" fmla="*/ 11 w 34"/>
                  <a:gd name="T9" fmla="*/ 15 h 48"/>
                  <a:gd name="T10" fmla="*/ 14 w 34"/>
                  <a:gd name="T11" fmla="*/ 12 h 48"/>
                  <a:gd name="T12" fmla="*/ 33 w 34"/>
                  <a:gd name="T13" fmla="*/ 4 h 48"/>
                  <a:gd name="T14" fmla="*/ 33 w 34"/>
                  <a:gd name="T15" fmla="*/ 20 h 48"/>
                  <a:gd name="T16" fmla="*/ 33 w 34"/>
                  <a:gd name="T17" fmla="*/ 40 h 48"/>
                  <a:gd name="T18" fmla="*/ 33 w 34"/>
                  <a:gd name="T19" fmla="*/ 43 h 48"/>
                  <a:gd name="T20" fmla="*/ 29 w 34"/>
                  <a:gd name="T21" fmla="*/ 44 h 48"/>
                  <a:gd name="T22" fmla="*/ 25 w 34"/>
                  <a:gd name="T23" fmla="*/ 47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48">
                    <a:moveTo>
                      <a:pt x="25" y="47"/>
                    </a:moveTo>
                    <a:cubicBezTo>
                      <a:pt x="25" y="45"/>
                      <a:pt x="24" y="45"/>
                      <a:pt x="22" y="46"/>
                    </a:cubicBezTo>
                    <a:cubicBezTo>
                      <a:pt x="18" y="48"/>
                      <a:pt x="10" y="43"/>
                      <a:pt x="10" y="38"/>
                    </a:cubicBezTo>
                    <a:cubicBezTo>
                      <a:pt x="9" y="37"/>
                      <a:pt x="8" y="36"/>
                      <a:pt x="7" y="36"/>
                    </a:cubicBezTo>
                    <a:cubicBezTo>
                      <a:pt x="0" y="29"/>
                      <a:pt x="1" y="19"/>
                      <a:pt x="11" y="15"/>
                    </a:cubicBezTo>
                    <a:cubicBezTo>
                      <a:pt x="12" y="14"/>
                      <a:pt x="13" y="14"/>
                      <a:pt x="14" y="12"/>
                    </a:cubicBezTo>
                    <a:cubicBezTo>
                      <a:pt x="16" y="3"/>
                      <a:pt x="27" y="0"/>
                      <a:pt x="33" y="4"/>
                    </a:cubicBezTo>
                    <a:cubicBezTo>
                      <a:pt x="34" y="10"/>
                      <a:pt x="33" y="15"/>
                      <a:pt x="33" y="20"/>
                    </a:cubicBezTo>
                    <a:cubicBezTo>
                      <a:pt x="33" y="27"/>
                      <a:pt x="33" y="33"/>
                      <a:pt x="33" y="40"/>
                    </a:cubicBezTo>
                    <a:cubicBezTo>
                      <a:pt x="33" y="41"/>
                      <a:pt x="33" y="42"/>
                      <a:pt x="33" y="43"/>
                    </a:cubicBezTo>
                    <a:cubicBezTo>
                      <a:pt x="31" y="43"/>
                      <a:pt x="30" y="42"/>
                      <a:pt x="29" y="44"/>
                    </a:cubicBezTo>
                    <a:cubicBezTo>
                      <a:pt x="28" y="45"/>
                      <a:pt x="27" y="46"/>
                      <a:pt x="25" y="47"/>
                    </a:cubicBezTo>
                    <a:close/>
                  </a:path>
                </a:pathLst>
              </a:custGeom>
              <a:solidFill>
                <a:srgbClr val="44A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23" name="Freeform 35">
                <a:extLst>
                  <a:ext uri="{FF2B5EF4-FFF2-40B4-BE49-F238E27FC236}">
                    <a16:creationId xmlns:a16="http://schemas.microsoft.com/office/drawing/2014/main" id="{0A2AAB5A-3B8B-3D4A-C6B1-7A80859A8601}"/>
                  </a:ext>
                </a:extLst>
              </p:cNvPr>
              <p:cNvSpPr/>
              <p:nvPr/>
            </p:nvSpPr>
            <p:spPr bwMode="auto">
              <a:xfrm>
                <a:off x="4533" y="2252"/>
                <a:ext cx="109" cy="160"/>
              </a:xfrm>
              <a:custGeom>
                <a:gdLst>
                  <a:gd name="T0" fmla="*/ 29 w 33"/>
                  <a:gd name="T1" fmla="*/ 41 h 48"/>
                  <a:gd name="T2" fmla="*/ 28 w 33"/>
                  <a:gd name="T3" fmla="*/ 43 h 48"/>
                  <a:gd name="T4" fmla="*/ 24 w 33"/>
                  <a:gd name="T5" fmla="*/ 46 h 48"/>
                  <a:gd name="T6" fmla="*/ 23 w 33"/>
                  <a:gd name="T7" fmla="*/ 45 h 48"/>
                  <a:gd name="T8" fmla="*/ 11 w 33"/>
                  <a:gd name="T9" fmla="*/ 42 h 48"/>
                  <a:gd name="T10" fmla="*/ 9 w 33"/>
                  <a:gd name="T11" fmla="*/ 41 h 48"/>
                  <a:gd name="T12" fmla="*/ 4 w 33"/>
                  <a:gd name="T13" fmla="*/ 32 h 48"/>
                  <a:gd name="T14" fmla="*/ 9 w 33"/>
                  <a:gd name="T15" fmla="*/ 14 h 48"/>
                  <a:gd name="T16" fmla="*/ 13 w 33"/>
                  <a:gd name="T17" fmla="*/ 10 h 48"/>
                  <a:gd name="T18" fmla="*/ 32 w 33"/>
                  <a:gd name="T19" fmla="*/ 4 h 48"/>
                  <a:gd name="T20" fmla="*/ 32 w 33"/>
                  <a:gd name="T21" fmla="*/ 23 h 48"/>
                  <a:gd name="T22" fmla="*/ 33 w 33"/>
                  <a:gd name="T23" fmla="*/ 37 h 48"/>
                  <a:gd name="T24" fmla="*/ 29 w 33"/>
                  <a:gd name="T25" fmla="*/ 41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8">
                    <a:moveTo>
                      <a:pt x="29" y="41"/>
                    </a:moveTo>
                    <a:cubicBezTo>
                      <a:pt x="28" y="41"/>
                      <a:pt x="28" y="42"/>
                      <a:pt x="28" y="43"/>
                    </a:cubicBezTo>
                    <a:cubicBezTo>
                      <a:pt x="27" y="44"/>
                      <a:pt x="26" y="46"/>
                      <a:pt x="24" y="46"/>
                    </a:cubicBezTo>
                    <a:cubicBezTo>
                      <a:pt x="24" y="46"/>
                      <a:pt x="23" y="45"/>
                      <a:pt x="23" y="45"/>
                    </a:cubicBezTo>
                    <a:cubicBezTo>
                      <a:pt x="18" y="48"/>
                      <a:pt x="15" y="43"/>
                      <a:pt x="11" y="42"/>
                    </a:cubicBezTo>
                    <a:cubicBezTo>
                      <a:pt x="10" y="42"/>
                      <a:pt x="9" y="41"/>
                      <a:pt x="9" y="41"/>
                    </a:cubicBezTo>
                    <a:cubicBezTo>
                      <a:pt x="9" y="36"/>
                      <a:pt x="6" y="35"/>
                      <a:pt x="4" y="32"/>
                    </a:cubicBezTo>
                    <a:cubicBezTo>
                      <a:pt x="0" y="26"/>
                      <a:pt x="2" y="17"/>
                      <a:pt x="9" y="14"/>
                    </a:cubicBezTo>
                    <a:cubicBezTo>
                      <a:pt x="11" y="13"/>
                      <a:pt x="13" y="12"/>
                      <a:pt x="13" y="10"/>
                    </a:cubicBezTo>
                    <a:cubicBezTo>
                      <a:pt x="16" y="2"/>
                      <a:pt x="25" y="0"/>
                      <a:pt x="32" y="4"/>
                    </a:cubicBezTo>
                    <a:cubicBezTo>
                      <a:pt x="32" y="10"/>
                      <a:pt x="32" y="17"/>
                      <a:pt x="32" y="23"/>
                    </a:cubicBezTo>
                    <a:cubicBezTo>
                      <a:pt x="32" y="28"/>
                      <a:pt x="33" y="32"/>
                      <a:pt x="33" y="37"/>
                    </a:cubicBezTo>
                    <a:cubicBezTo>
                      <a:pt x="32" y="39"/>
                      <a:pt x="33" y="41"/>
                      <a:pt x="29" y="41"/>
                    </a:cubicBezTo>
                    <a:close/>
                  </a:path>
                </a:pathLst>
              </a:custGeom>
              <a:solidFill>
                <a:srgbClr val="42A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24" name="Freeform 36">
                <a:extLst>
                  <a:ext uri="{FF2B5EF4-FFF2-40B4-BE49-F238E27FC236}">
                    <a16:creationId xmlns:a16="http://schemas.microsoft.com/office/drawing/2014/main" id="{389EF20C-59AA-24F7-8A98-2AFE962BBE2B}"/>
                  </a:ext>
                </a:extLst>
              </p:cNvPr>
              <p:cNvSpPr/>
              <p:nvPr/>
            </p:nvSpPr>
            <p:spPr bwMode="auto">
              <a:xfrm>
                <a:off x="4350" y="1664"/>
                <a:ext cx="156" cy="189"/>
              </a:xfrm>
              <a:custGeom>
                <a:gdLst>
                  <a:gd name="T0" fmla="*/ 1 w 47"/>
                  <a:gd name="T1" fmla="*/ 0 h 57"/>
                  <a:gd name="T2" fmla="*/ 16 w 47"/>
                  <a:gd name="T3" fmla="*/ 9 h 57"/>
                  <a:gd name="T4" fmla="*/ 47 w 47"/>
                  <a:gd name="T5" fmla="*/ 22 h 57"/>
                  <a:gd name="T6" fmla="*/ 46 w 47"/>
                  <a:gd name="T7" fmla="*/ 28 h 57"/>
                  <a:gd name="T8" fmla="*/ 46 w 47"/>
                  <a:gd name="T9" fmla="*/ 57 h 57"/>
                  <a:gd name="T10" fmla="*/ 3 w 47"/>
                  <a:gd name="T11" fmla="*/ 37 h 57"/>
                  <a:gd name="T12" fmla="*/ 0 w 47"/>
                  <a:gd name="T13" fmla="*/ 33 h 57"/>
                  <a:gd name="T14" fmla="*/ 1 w 47"/>
                  <a:gd name="T15" fmla="*/ 0 h 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57">
                    <a:moveTo>
                      <a:pt x="1" y="0"/>
                    </a:moveTo>
                    <a:cubicBezTo>
                      <a:pt x="5" y="4"/>
                      <a:pt x="11" y="7"/>
                      <a:pt x="16" y="9"/>
                    </a:cubicBezTo>
                    <a:cubicBezTo>
                      <a:pt x="26" y="14"/>
                      <a:pt x="36" y="19"/>
                      <a:pt x="47" y="22"/>
                    </a:cubicBezTo>
                    <a:cubicBezTo>
                      <a:pt x="46" y="24"/>
                      <a:pt x="46" y="26"/>
                      <a:pt x="46" y="28"/>
                    </a:cubicBezTo>
                    <a:cubicBezTo>
                      <a:pt x="46" y="38"/>
                      <a:pt x="46" y="48"/>
                      <a:pt x="46" y="57"/>
                    </a:cubicBezTo>
                    <a:cubicBezTo>
                      <a:pt x="33" y="49"/>
                      <a:pt x="18" y="42"/>
                      <a:pt x="3" y="37"/>
                    </a:cubicBezTo>
                    <a:cubicBezTo>
                      <a:pt x="1" y="36"/>
                      <a:pt x="0" y="35"/>
                      <a:pt x="0" y="33"/>
                    </a:cubicBezTo>
                    <a:cubicBezTo>
                      <a:pt x="1" y="22"/>
                      <a:pt x="0" y="11"/>
                      <a:pt x="1" y="0"/>
                    </a:cubicBezTo>
                    <a:close/>
                  </a:path>
                </a:pathLst>
              </a:custGeom>
              <a:solidFill>
                <a:srgbClr val="B499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25" name="Freeform 37">
                <a:extLst>
                  <a:ext uri="{FF2B5EF4-FFF2-40B4-BE49-F238E27FC236}">
                    <a16:creationId xmlns:a16="http://schemas.microsoft.com/office/drawing/2014/main" id="{D581E8E2-DB2D-885B-55F1-E16ABA13E033}"/>
                  </a:ext>
                </a:extLst>
              </p:cNvPr>
              <p:cNvSpPr/>
              <p:nvPr/>
            </p:nvSpPr>
            <p:spPr bwMode="auto">
              <a:xfrm>
                <a:off x="4340" y="1342"/>
                <a:ext cx="156" cy="79"/>
              </a:xfrm>
              <a:custGeom>
                <a:gdLst>
                  <a:gd name="T0" fmla="*/ 1 w 47"/>
                  <a:gd name="T1" fmla="*/ 10 h 24"/>
                  <a:gd name="T2" fmla="*/ 1 w 47"/>
                  <a:gd name="T3" fmla="*/ 2 h 24"/>
                  <a:gd name="T4" fmla="*/ 10 w 47"/>
                  <a:gd name="T5" fmla="*/ 2 h 24"/>
                  <a:gd name="T6" fmla="*/ 43 w 47"/>
                  <a:gd name="T7" fmla="*/ 1 h 24"/>
                  <a:gd name="T8" fmla="*/ 47 w 47"/>
                  <a:gd name="T9" fmla="*/ 3 h 24"/>
                  <a:gd name="T10" fmla="*/ 47 w 47"/>
                  <a:gd name="T11" fmla="*/ 17 h 24"/>
                  <a:gd name="T12" fmla="*/ 44 w 47"/>
                  <a:gd name="T13" fmla="*/ 20 h 24"/>
                  <a:gd name="T14" fmla="*/ 3 w 47"/>
                  <a:gd name="T15" fmla="*/ 21 h 24"/>
                  <a:gd name="T16" fmla="*/ 1 w 47"/>
                  <a:gd name="T17" fmla="*/ 17 h 24"/>
                  <a:gd name="T18" fmla="*/ 1 w 47"/>
                  <a:gd name="T19" fmla="*/ 10 h 24"/>
                  <a:gd name="T20" fmla="*/ 1 w 47"/>
                  <a:gd name="T21" fmla="*/ 10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24">
                    <a:moveTo>
                      <a:pt x="1" y="10"/>
                    </a:moveTo>
                    <a:cubicBezTo>
                      <a:pt x="1" y="7"/>
                      <a:pt x="0" y="3"/>
                      <a:pt x="1" y="2"/>
                    </a:cubicBezTo>
                    <a:cubicBezTo>
                      <a:pt x="3" y="0"/>
                      <a:pt x="7" y="2"/>
                      <a:pt x="10" y="2"/>
                    </a:cubicBezTo>
                    <a:cubicBezTo>
                      <a:pt x="21" y="4"/>
                      <a:pt x="32" y="3"/>
                      <a:pt x="43" y="1"/>
                    </a:cubicBezTo>
                    <a:cubicBezTo>
                      <a:pt x="46" y="0"/>
                      <a:pt x="47" y="0"/>
                      <a:pt x="47" y="3"/>
                    </a:cubicBezTo>
                    <a:cubicBezTo>
                      <a:pt x="46" y="8"/>
                      <a:pt x="46" y="12"/>
                      <a:pt x="47" y="17"/>
                    </a:cubicBezTo>
                    <a:cubicBezTo>
                      <a:pt x="47" y="19"/>
                      <a:pt x="46" y="20"/>
                      <a:pt x="44" y="20"/>
                    </a:cubicBezTo>
                    <a:cubicBezTo>
                      <a:pt x="30" y="24"/>
                      <a:pt x="17" y="24"/>
                      <a:pt x="3" y="21"/>
                    </a:cubicBezTo>
                    <a:cubicBezTo>
                      <a:pt x="1" y="21"/>
                      <a:pt x="0" y="19"/>
                      <a:pt x="1" y="17"/>
                    </a:cubicBezTo>
                    <a:cubicBezTo>
                      <a:pt x="1" y="15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ED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26" name="Freeform 38">
                <a:extLst>
                  <a:ext uri="{FF2B5EF4-FFF2-40B4-BE49-F238E27FC236}">
                    <a16:creationId xmlns:a16="http://schemas.microsoft.com/office/drawing/2014/main" id="{40437F5F-09E0-1007-D2B4-FE21FCE45395}"/>
                  </a:ext>
                </a:extLst>
              </p:cNvPr>
              <p:cNvSpPr/>
              <p:nvPr/>
            </p:nvSpPr>
            <p:spPr bwMode="auto">
              <a:xfrm>
                <a:off x="4340" y="1508"/>
                <a:ext cx="156" cy="73"/>
              </a:xfrm>
              <a:custGeom>
                <a:gdLst>
                  <a:gd name="T0" fmla="*/ 46 w 47"/>
                  <a:gd name="T1" fmla="*/ 9 h 22"/>
                  <a:gd name="T2" fmla="*/ 37 w 47"/>
                  <a:gd name="T3" fmla="*/ 20 h 22"/>
                  <a:gd name="T4" fmla="*/ 4 w 47"/>
                  <a:gd name="T5" fmla="*/ 20 h 22"/>
                  <a:gd name="T6" fmla="*/ 1 w 47"/>
                  <a:gd name="T7" fmla="*/ 15 h 22"/>
                  <a:gd name="T8" fmla="*/ 1 w 47"/>
                  <a:gd name="T9" fmla="*/ 3 h 22"/>
                  <a:gd name="T10" fmla="*/ 3 w 47"/>
                  <a:gd name="T11" fmla="*/ 1 h 22"/>
                  <a:gd name="T12" fmla="*/ 44 w 47"/>
                  <a:gd name="T13" fmla="*/ 1 h 22"/>
                  <a:gd name="T14" fmla="*/ 47 w 47"/>
                  <a:gd name="T15" fmla="*/ 3 h 22"/>
                  <a:gd name="T16" fmla="*/ 46 w 47"/>
                  <a:gd name="T17" fmla="*/ 9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22">
                    <a:moveTo>
                      <a:pt x="46" y="9"/>
                    </a:moveTo>
                    <a:cubicBezTo>
                      <a:pt x="46" y="19"/>
                      <a:pt x="46" y="18"/>
                      <a:pt x="37" y="20"/>
                    </a:cubicBezTo>
                    <a:cubicBezTo>
                      <a:pt x="26" y="22"/>
                      <a:pt x="15" y="22"/>
                      <a:pt x="4" y="20"/>
                    </a:cubicBezTo>
                    <a:cubicBezTo>
                      <a:pt x="1" y="19"/>
                      <a:pt x="0" y="18"/>
                      <a:pt x="1" y="15"/>
                    </a:cubicBezTo>
                    <a:cubicBezTo>
                      <a:pt x="1" y="11"/>
                      <a:pt x="1" y="7"/>
                      <a:pt x="1" y="3"/>
                    </a:cubicBezTo>
                    <a:cubicBezTo>
                      <a:pt x="1" y="2"/>
                      <a:pt x="1" y="1"/>
                      <a:pt x="3" y="1"/>
                    </a:cubicBezTo>
                    <a:cubicBezTo>
                      <a:pt x="16" y="4"/>
                      <a:pt x="30" y="4"/>
                      <a:pt x="44" y="1"/>
                    </a:cubicBezTo>
                    <a:cubicBezTo>
                      <a:pt x="46" y="0"/>
                      <a:pt x="47" y="1"/>
                      <a:pt x="47" y="3"/>
                    </a:cubicBezTo>
                    <a:cubicBezTo>
                      <a:pt x="46" y="5"/>
                      <a:pt x="47" y="7"/>
                      <a:pt x="46" y="9"/>
                    </a:cubicBezTo>
                    <a:close/>
                  </a:path>
                </a:pathLst>
              </a:custGeom>
              <a:solidFill>
                <a:srgbClr val="ED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27" name="Freeform 39">
                <a:extLst>
                  <a:ext uri="{FF2B5EF4-FFF2-40B4-BE49-F238E27FC236}">
                    <a16:creationId xmlns:a16="http://schemas.microsoft.com/office/drawing/2014/main" id="{05C3ADF7-6D56-613B-D99A-B598A178D851}"/>
                  </a:ext>
                </a:extLst>
              </p:cNvPr>
              <p:cNvSpPr/>
              <p:nvPr/>
            </p:nvSpPr>
            <p:spPr bwMode="auto">
              <a:xfrm>
                <a:off x="4340" y="1428"/>
                <a:ext cx="156" cy="73"/>
              </a:xfrm>
              <a:custGeom>
                <a:gdLst>
                  <a:gd name="T0" fmla="*/ 46 w 47"/>
                  <a:gd name="T1" fmla="*/ 9 h 22"/>
                  <a:gd name="T2" fmla="*/ 37 w 47"/>
                  <a:gd name="T3" fmla="*/ 20 h 22"/>
                  <a:gd name="T4" fmla="*/ 4 w 47"/>
                  <a:gd name="T5" fmla="*/ 19 h 22"/>
                  <a:gd name="T6" fmla="*/ 1 w 47"/>
                  <a:gd name="T7" fmla="*/ 15 h 22"/>
                  <a:gd name="T8" fmla="*/ 1 w 47"/>
                  <a:gd name="T9" fmla="*/ 3 h 22"/>
                  <a:gd name="T10" fmla="*/ 3 w 47"/>
                  <a:gd name="T11" fmla="*/ 1 h 22"/>
                  <a:gd name="T12" fmla="*/ 44 w 47"/>
                  <a:gd name="T13" fmla="*/ 1 h 22"/>
                  <a:gd name="T14" fmla="*/ 47 w 47"/>
                  <a:gd name="T15" fmla="*/ 3 h 22"/>
                  <a:gd name="T16" fmla="*/ 46 w 47"/>
                  <a:gd name="T17" fmla="*/ 9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22">
                    <a:moveTo>
                      <a:pt x="46" y="9"/>
                    </a:moveTo>
                    <a:cubicBezTo>
                      <a:pt x="46" y="18"/>
                      <a:pt x="46" y="18"/>
                      <a:pt x="37" y="20"/>
                    </a:cubicBezTo>
                    <a:cubicBezTo>
                      <a:pt x="26" y="22"/>
                      <a:pt x="15" y="22"/>
                      <a:pt x="4" y="19"/>
                    </a:cubicBezTo>
                    <a:cubicBezTo>
                      <a:pt x="1" y="19"/>
                      <a:pt x="0" y="18"/>
                      <a:pt x="1" y="15"/>
                    </a:cubicBezTo>
                    <a:cubicBezTo>
                      <a:pt x="1" y="11"/>
                      <a:pt x="1" y="7"/>
                      <a:pt x="1" y="3"/>
                    </a:cubicBezTo>
                    <a:cubicBezTo>
                      <a:pt x="1" y="1"/>
                      <a:pt x="1" y="1"/>
                      <a:pt x="3" y="1"/>
                    </a:cubicBezTo>
                    <a:cubicBezTo>
                      <a:pt x="17" y="4"/>
                      <a:pt x="30" y="4"/>
                      <a:pt x="44" y="1"/>
                    </a:cubicBezTo>
                    <a:cubicBezTo>
                      <a:pt x="46" y="0"/>
                      <a:pt x="47" y="1"/>
                      <a:pt x="47" y="3"/>
                    </a:cubicBezTo>
                    <a:cubicBezTo>
                      <a:pt x="46" y="5"/>
                      <a:pt x="46" y="7"/>
                      <a:pt x="46" y="9"/>
                    </a:cubicBezTo>
                    <a:close/>
                  </a:path>
                </a:pathLst>
              </a:custGeom>
              <a:solidFill>
                <a:srgbClr val="ED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28" name="Freeform 40">
                <a:extLst>
                  <a:ext uri="{FF2B5EF4-FFF2-40B4-BE49-F238E27FC236}">
                    <a16:creationId xmlns:a16="http://schemas.microsoft.com/office/drawing/2014/main" id="{AC656C7A-BB84-43D9-F877-CB52B2AF2F17}"/>
                  </a:ext>
                </a:extLst>
              </p:cNvPr>
              <p:cNvSpPr/>
              <p:nvPr/>
            </p:nvSpPr>
            <p:spPr bwMode="auto">
              <a:xfrm>
                <a:off x="4340" y="1189"/>
                <a:ext cx="156" cy="69"/>
              </a:xfrm>
              <a:custGeom>
                <a:gdLst>
                  <a:gd name="T0" fmla="*/ 22 w 47"/>
                  <a:gd name="T1" fmla="*/ 21 h 21"/>
                  <a:gd name="T2" fmla="*/ 4 w 47"/>
                  <a:gd name="T3" fmla="*/ 19 h 21"/>
                  <a:gd name="T4" fmla="*/ 1 w 47"/>
                  <a:gd name="T5" fmla="*/ 15 h 21"/>
                  <a:gd name="T6" fmla="*/ 1 w 47"/>
                  <a:gd name="T7" fmla="*/ 3 h 21"/>
                  <a:gd name="T8" fmla="*/ 3 w 47"/>
                  <a:gd name="T9" fmla="*/ 1 h 21"/>
                  <a:gd name="T10" fmla="*/ 44 w 47"/>
                  <a:gd name="T11" fmla="*/ 0 h 21"/>
                  <a:gd name="T12" fmla="*/ 46 w 47"/>
                  <a:gd name="T13" fmla="*/ 2 h 21"/>
                  <a:gd name="T14" fmla="*/ 47 w 47"/>
                  <a:gd name="T15" fmla="*/ 12 h 21"/>
                  <a:gd name="T16" fmla="*/ 41 w 47"/>
                  <a:gd name="T17" fmla="*/ 19 h 21"/>
                  <a:gd name="T18" fmla="*/ 22 w 47"/>
                  <a:gd name="T19" fmla="*/ 21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1">
                    <a:moveTo>
                      <a:pt x="22" y="21"/>
                    </a:moveTo>
                    <a:cubicBezTo>
                      <a:pt x="16" y="21"/>
                      <a:pt x="10" y="20"/>
                      <a:pt x="4" y="19"/>
                    </a:cubicBezTo>
                    <a:cubicBezTo>
                      <a:pt x="2" y="18"/>
                      <a:pt x="0" y="17"/>
                      <a:pt x="1" y="15"/>
                    </a:cubicBezTo>
                    <a:cubicBezTo>
                      <a:pt x="1" y="11"/>
                      <a:pt x="1" y="7"/>
                      <a:pt x="1" y="3"/>
                    </a:cubicBezTo>
                    <a:cubicBezTo>
                      <a:pt x="1" y="1"/>
                      <a:pt x="1" y="0"/>
                      <a:pt x="3" y="1"/>
                    </a:cubicBezTo>
                    <a:cubicBezTo>
                      <a:pt x="17" y="4"/>
                      <a:pt x="30" y="3"/>
                      <a:pt x="44" y="0"/>
                    </a:cubicBezTo>
                    <a:cubicBezTo>
                      <a:pt x="46" y="0"/>
                      <a:pt x="47" y="0"/>
                      <a:pt x="46" y="2"/>
                    </a:cubicBezTo>
                    <a:cubicBezTo>
                      <a:pt x="46" y="5"/>
                      <a:pt x="46" y="9"/>
                      <a:pt x="47" y="12"/>
                    </a:cubicBezTo>
                    <a:cubicBezTo>
                      <a:pt x="47" y="17"/>
                      <a:pt x="45" y="18"/>
                      <a:pt x="41" y="19"/>
                    </a:cubicBezTo>
                    <a:cubicBezTo>
                      <a:pt x="35" y="20"/>
                      <a:pt x="28" y="21"/>
                      <a:pt x="22" y="21"/>
                    </a:cubicBezTo>
                    <a:close/>
                  </a:path>
                </a:pathLst>
              </a:custGeom>
              <a:solidFill>
                <a:srgbClr val="ED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29" name="Freeform 41">
                <a:extLst>
                  <a:ext uri="{FF2B5EF4-FFF2-40B4-BE49-F238E27FC236}">
                    <a16:creationId xmlns:a16="http://schemas.microsoft.com/office/drawing/2014/main" id="{FBDB5179-D62C-E600-3B14-DFA63A2CB5AD}"/>
                  </a:ext>
                </a:extLst>
              </p:cNvPr>
              <p:cNvSpPr/>
              <p:nvPr/>
            </p:nvSpPr>
            <p:spPr bwMode="auto">
              <a:xfrm>
                <a:off x="4340" y="1268"/>
                <a:ext cx="159" cy="64"/>
              </a:xfrm>
              <a:custGeom>
                <a:gdLst>
                  <a:gd name="T0" fmla="*/ 22 w 48"/>
                  <a:gd name="T1" fmla="*/ 19 h 19"/>
                  <a:gd name="T2" fmla="*/ 4 w 48"/>
                  <a:gd name="T3" fmla="*/ 17 h 19"/>
                  <a:gd name="T4" fmla="*/ 1 w 48"/>
                  <a:gd name="T5" fmla="*/ 13 h 19"/>
                  <a:gd name="T6" fmla="*/ 1 w 48"/>
                  <a:gd name="T7" fmla="*/ 3 h 19"/>
                  <a:gd name="T8" fmla="*/ 4 w 48"/>
                  <a:gd name="T9" fmla="*/ 1 h 19"/>
                  <a:gd name="T10" fmla="*/ 44 w 48"/>
                  <a:gd name="T11" fmla="*/ 0 h 19"/>
                  <a:gd name="T12" fmla="*/ 47 w 48"/>
                  <a:gd name="T13" fmla="*/ 3 h 19"/>
                  <a:gd name="T14" fmla="*/ 46 w 48"/>
                  <a:gd name="T15" fmla="*/ 9 h 19"/>
                  <a:gd name="T16" fmla="*/ 40 w 48"/>
                  <a:gd name="T17" fmla="*/ 17 h 19"/>
                  <a:gd name="T18" fmla="*/ 22 w 48"/>
                  <a:gd name="T19" fmla="*/ 19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19">
                    <a:moveTo>
                      <a:pt x="22" y="19"/>
                    </a:moveTo>
                    <a:cubicBezTo>
                      <a:pt x="16" y="19"/>
                      <a:pt x="10" y="18"/>
                      <a:pt x="4" y="17"/>
                    </a:cubicBezTo>
                    <a:cubicBezTo>
                      <a:pt x="2" y="17"/>
                      <a:pt x="0" y="16"/>
                      <a:pt x="1" y="13"/>
                    </a:cubicBezTo>
                    <a:cubicBezTo>
                      <a:pt x="1" y="10"/>
                      <a:pt x="1" y="6"/>
                      <a:pt x="1" y="3"/>
                    </a:cubicBezTo>
                    <a:cubicBezTo>
                      <a:pt x="0" y="1"/>
                      <a:pt x="2" y="0"/>
                      <a:pt x="4" y="1"/>
                    </a:cubicBezTo>
                    <a:cubicBezTo>
                      <a:pt x="17" y="4"/>
                      <a:pt x="30" y="3"/>
                      <a:pt x="44" y="0"/>
                    </a:cubicBezTo>
                    <a:cubicBezTo>
                      <a:pt x="46" y="0"/>
                      <a:pt x="47" y="1"/>
                      <a:pt x="47" y="3"/>
                    </a:cubicBezTo>
                    <a:cubicBezTo>
                      <a:pt x="46" y="5"/>
                      <a:pt x="47" y="7"/>
                      <a:pt x="46" y="9"/>
                    </a:cubicBezTo>
                    <a:cubicBezTo>
                      <a:pt x="46" y="17"/>
                      <a:pt x="48" y="15"/>
                      <a:pt x="40" y="17"/>
                    </a:cubicBezTo>
                    <a:cubicBezTo>
                      <a:pt x="34" y="19"/>
                      <a:pt x="28" y="19"/>
                      <a:pt x="22" y="19"/>
                    </a:cubicBezTo>
                    <a:close/>
                  </a:path>
                </a:pathLst>
              </a:custGeom>
              <a:solidFill>
                <a:srgbClr val="ED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0" name="Freeform 42">
                <a:extLst>
                  <a:ext uri="{FF2B5EF4-FFF2-40B4-BE49-F238E27FC236}">
                    <a16:creationId xmlns:a16="http://schemas.microsoft.com/office/drawing/2014/main" id="{D13BFEE8-1551-E707-6CB7-8AB13070FA3E}"/>
                  </a:ext>
                </a:extLst>
              </p:cNvPr>
              <p:cNvSpPr/>
              <p:nvPr/>
            </p:nvSpPr>
            <p:spPr bwMode="auto">
              <a:xfrm>
                <a:off x="4629" y="2266"/>
                <a:ext cx="69" cy="136"/>
              </a:xfrm>
              <a:custGeom>
                <a:gdLst>
                  <a:gd name="T0" fmla="*/ 0 w 21"/>
                  <a:gd name="T1" fmla="*/ 37 h 41"/>
                  <a:gd name="T2" fmla="*/ 2 w 21"/>
                  <a:gd name="T3" fmla="*/ 25 h 41"/>
                  <a:gd name="T4" fmla="*/ 3 w 21"/>
                  <a:gd name="T5" fmla="*/ 0 h 41"/>
                  <a:gd name="T6" fmla="*/ 6 w 21"/>
                  <a:gd name="T7" fmla="*/ 2 h 41"/>
                  <a:gd name="T8" fmla="*/ 14 w 21"/>
                  <a:gd name="T9" fmla="*/ 8 h 41"/>
                  <a:gd name="T10" fmla="*/ 17 w 21"/>
                  <a:gd name="T11" fmla="*/ 10 h 41"/>
                  <a:gd name="T12" fmla="*/ 20 w 21"/>
                  <a:gd name="T13" fmla="*/ 26 h 41"/>
                  <a:gd name="T14" fmla="*/ 0 w 21"/>
                  <a:gd name="T15" fmla="*/ 37 h 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1">
                    <a:moveTo>
                      <a:pt x="0" y="37"/>
                    </a:moveTo>
                    <a:cubicBezTo>
                      <a:pt x="4" y="34"/>
                      <a:pt x="2" y="29"/>
                      <a:pt x="2" y="25"/>
                    </a:cubicBezTo>
                    <a:cubicBezTo>
                      <a:pt x="2" y="17"/>
                      <a:pt x="0" y="8"/>
                      <a:pt x="3" y="0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8" y="5"/>
                      <a:pt x="10" y="7"/>
                      <a:pt x="14" y="8"/>
                    </a:cubicBezTo>
                    <a:cubicBezTo>
                      <a:pt x="15" y="8"/>
                      <a:pt x="16" y="9"/>
                      <a:pt x="17" y="10"/>
                    </a:cubicBezTo>
                    <a:cubicBezTo>
                      <a:pt x="17" y="16"/>
                      <a:pt x="21" y="21"/>
                      <a:pt x="20" y="26"/>
                    </a:cubicBezTo>
                    <a:cubicBezTo>
                      <a:pt x="19" y="35"/>
                      <a:pt x="9" y="41"/>
                      <a:pt x="0" y="37"/>
                    </a:cubicBezTo>
                    <a:close/>
                  </a:path>
                </a:pathLst>
              </a:custGeom>
              <a:solidFill>
                <a:srgbClr val="269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1" name="Freeform 43">
                <a:extLst>
                  <a:ext uri="{FF2B5EF4-FFF2-40B4-BE49-F238E27FC236}">
                    <a16:creationId xmlns:a16="http://schemas.microsoft.com/office/drawing/2014/main" id="{A76784B8-A1EA-4AE1-C3DD-09374065D685}"/>
                  </a:ext>
                </a:extLst>
              </p:cNvPr>
              <p:cNvSpPr/>
              <p:nvPr/>
            </p:nvSpPr>
            <p:spPr bwMode="auto">
              <a:xfrm>
                <a:off x="3979" y="1737"/>
                <a:ext cx="69" cy="136"/>
              </a:xfrm>
              <a:custGeom>
                <a:gdLst>
                  <a:gd name="T0" fmla="*/ 2 w 21"/>
                  <a:gd name="T1" fmla="*/ 38 h 41"/>
                  <a:gd name="T2" fmla="*/ 3 w 21"/>
                  <a:gd name="T3" fmla="*/ 28 h 41"/>
                  <a:gd name="T4" fmla="*/ 3 w 21"/>
                  <a:gd name="T5" fmla="*/ 0 h 41"/>
                  <a:gd name="T6" fmla="*/ 5 w 21"/>
                  <a:gd name="T7" fmla="*/ 1 h 41"/>
                  <a:gd name="T8" fmla="*/ 14 w 21"/>
                  <a:gd name="T9" fmla="*/ 8 h 41"/>
                  <a:gd name="T10" fmla="*/ 17 w 21"/>
                  <a:gd name="T11" fmla="*/ 11 h 41"/>
                  <a:gd name="T12" fmla="*/ 20 w 21"/>
                  <a:gd name="T13" fmla="*/ 25 h 41"/>
                  <a:gd name="T14" fmla="*/ 2 w 21"/>
                  <a:gd name="T15" fmla="*/ 38 h 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1">
                    <a:moveTo>
                      <a:pt x="2" y="38"/>
                    </a:moveTo>
                    <a:cubicBezTo>
                      <a:pt x="5" y="35"/>
                      <a:pt x="3" y="32"/>
                      <a:pt x="3" y="28"/>
                    </a:cubicBezTo>
                    <a:cubicBezTo>
                      <a:pt x="3" y="19"/>
                      <a:pt x="0" y="9"/>
                      <a:pt x="3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7" y="5"/>
                      <a:pt x="10" y="7"/>
                      <a:pt x="14" y="8"/>
                    </a:cubicBezTo>
                    <a:cubicBezTo>
                      <a:pt x="15" y="9"/>
                      <a:pt x="17" y="10"/>
                      <a:pt x="17" y="11"/>
                    </a:cubicBezTo>
                    <a:cubicBezTo>
                      <a:pt x="17" y="16"/>
                      <a:pt x="21" y="20"/>
                      <a:pt x="20" y="25"/>
                    </a:cubicBezTo>
                    <a:cubicBezTo>
                      <a:pt x="20" y="34"/>
                      <a:pt x="10" y="41"/>
                      <a:pt x="2" y="38"/>
                    </a:cubicBezTo>
                    <a:close/>
                  </a:path>
                </a:pathLst>
              </a:custGeom>
              <a:solidFill>
                <a:srgbClr val="229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2" name="Freeform 44">
                <a:extLst>
                  <a:ext uri="{FF2B5EF4-FFF2-40B4-BE49-F238E27FC236}">
                    <a16:creationId xmlns:a16="http://schemas.microsoft.com/office/drawing/2014/main" id="{F5E9411D-B4C6-D315-2295-427A0B6A8E8A}"/>
                  </a:ext>
                </a:extLst>
              </p:cNvPr>
              <p:cNvSpPr/>
              <p:nvPr/>
            </p:nvSpPr>
            <p:spPr bwMode="auto">
              <a:xfrm>
                <a:off x="4287" y="1571"/>
                <a:ext cx="129" cy="80"/>
              </a:xfrm>
              <a:custGeom>
                <a:gdLst>
                  <a:gd name="T0" fmla="*/ 0 w 39"/>
                  <a:gd name="T1" fmla="*/ 0 h 24"/>
                  <a:gd name="T2" fmla="*/ 39 w 39"/>
                  <a:gd name="T3" fmla="*/ 9 h 24"/>
                  <a:gd name="T4" fmla="*/ 27 w 39"/>
                  <a:gd name="T5" fmla="*/ 15 h 24"/>
                  <a:gd name="T6" fmla="*/ 19 w 39"/>
                  <a:gd name="T7" fmla="*/ 20 h 24"/>
                  <a:gd name="T8" fmla="*/ 8 w 39"/>
                  <a:gd name="T9" fmla="*/ 21 h 24"/>
                  <a:gd name="T10" fmla="*/ 0 w 39"/>
                  <a:gd name="T11" fmla="*/ 9 h 24"/>
                  <a:gd name="T12" fmla="*/ 0 w 39"/>
                  <a:gd name="T13" fmla="*/ 0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24">
                    <a:moveTo>
                      <a:pt x="0" y="0"/>
                    </a:moveTo>
                    <a:cubicBezTo>
                      <a:pt x="12" y="6"/>
                      <a:pt x="25" y="8"/>
                      <a:pt x="39" y="9"/>
                    </a:cubicBezTo>
                    <a:cubicBezTo>
                      <a:pt x="34" y="11"/>
                      <a:pt x="31" y="13"/>
                      <a:pt x="27" y="15"/>
                    </a:cubicBezTo>
                    <a:cubicBezTo>
                      <a:pt x="25" y="17"/>
                      <a:pt x="21" y="18"/>
                      <a:pt x="19" y="20"/>
                    </a:cubicBezTo>
                    <a:cubicBezTo>
                      <a:pt x="16" y="24"/>
                      <a:pt x="12" y="23"/>
                      <a:pt x="8" y="21"/>
                    </a:cubicBezTo>
                    <a:cubicBezTo>
                      <a:pt x="0" y="18"/>
                      <a:pt x="0" y="18"/>
                      <a:pt x="0" y="9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FCE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3" name="Freeform 45">
                <a:extLst>
                  <a:ext uri="{FF2B5EF4-FFF2-40B4-BE49-F238E27FC236}">
                    <a16:creationId xmlns:a16="http://schemas.microsoft.com/office/drawing/2014/main" id="{9B0E4C58-E0D2-7167-77B7-80ABB62D1FBF}"/>
                  </a:ext>
                </a:extLst>
              </p:cNvPr>
              <p:cNvSpPr/>
              <p:nvPr/>
            </p:nvSpPr>
            <p:spPr bwMode="auto">
              <a:xfrm>
                <a:off x="4141" y="2030"/>
                <a:ext cx="43" cy="136"/>
              </a:xfrm>
              <a:custGeom>
                <a:gdLst>
                  <a:gd name="T0" fmla="*/ 2 w 13"/>
                  <a:gd name="T1" fmla="*/ 39 h 41"/>
                  <a:gd name="T2" fmla="*/ 1 w 13"/>
                  <a:gd name="T3" fmla="*/ 12 h 41"/>
                  <a:gd name="T4" fmla="*/ 2 w 13"/>
                  <a:gd name="T5" fmla="*/ 0 h 41"/>
                  <a:gd name="T6" fmla="*/ 6 w 13"/>
                  <a:gd name="T7" fmla="*/ 5 h 41"/>
                  <a:gd name="T8" fmla="*/ 7 w 13"/>
                  <a:gd name="T9" fmla="*/ 7 h 41"/>
                  <a:gd name="T10" fmla="*/ 11 w 13"/>
                  <a:gd name="T11" fmla="*/ 15 h 41"/>
                  <a:gd name="T12" fmla="*/ 11 w 13"/>
                  <a:gd name="T13" fmla="*/ 32 h 41"/>
                  <a:gd name="T14" fmla="*/ 2 w 13"/>
                  <a:gd name="T15" fmla="*/ 39 h 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41">
                    <a:moveTo>
                      <a:pt x="2" y="39"/>
                    </a:moveTo>
                    <a:cubicBezTo>
                      <a:pt x="0" y="30"/>
                      <a:pt x="1" y="21"/>
                      <a:pt x="1" y="12"/>
                    </a:cubicBezTo>
                    <a:cubicBezTo>
                      <a:pt x="1" y="8"/>
                      <a:pt x="0" y="4"/>
                      <a:pt x="2" y="0"/>
                    </a:cubicBezTo>
                    <a:cubicBezTo>
                      <a:pt x="4" y="1"/>
                      <a:pt x="5" y="3"/>
                      <a:pt x="6" y="5"/>
                    </a:cubicBezTo>
                    <a:cubicBezTo>
                      <a:pt x="7" y="5"/>
                      <a:pt x="7" y="6"/>
                      <a:pt x="7" y="7"/>
                    </a:cubicBezTo>
                    <a:cubicBezTo>
                      <a:pt x="13" y="8"/>
                      <a:pt x="11" y="12"/>
                      <a:pt x="11" y="15"/>
                    </a:cubicBezTo>
                    <a:cubicBezTo>
                      <a:pt x="11" y="21"/>
                      <a:pt x="11" y="26"/>
                      <a:pt x="11" y="32"/>
                    </a:cubicBezTo>
                    <a:cubicBezTo>
                      <a:pt x="11" y="39"/>
                      <a:pt x="9" y="41"/>
                      <a:pt x="2" y="39"/>
                    </a:cubicBezTo>
                    <a:close/>
                  </a:path>
                </a:pathLst>
              </a:custGeom>
              <a:solidFill>
                <a:srgbClr val="259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4" name="Freeform 46">
                <a:extLst>
                  <a:ext uri="{FF2B5EF4-FFF2-40B4-BE49-F238E27FC236}">
                    <a16:creationId xmlns:a16="http://schemas.microsoft.com/office/drawing/2014/main" id="{10AA00A2-1CE0-0F7A-28DC-4D0D2FB1F817}"/>
                  </a:ext>
                </a:extLst>
              </p:cNvPr>
              <p:cNvSpPr/>
              <p:nvPr/>
            </p:nvSpPr>
            <p:spPr bwMode="auto">
              <a:xfrm>
                <a:off x="4264" y="1159"/>
                <a:ext cx="66" cy="86"/>
              </a:xfrm>
              <a:custGeom>
                <a:gdLst>
                  <a:gd name="T0" fmla="*/ 18 w 20"/>
                  <a:gd name="T1" fmla="*/ 17 h 26"/>
                  <a:gd name="T2" fmla="*/ 18 w 20"/>
                  <a:gd name="T3" fmla="*/ 24 h 26"/>
                  <a:gd name="T4" fmla="*/ 10 w 20"/>
                  <a:gd name="T5" fmla="*/ 21 h 26"/>
                  <a:gd name="T6" fmla="*/ 2 w 20"/>
                  <a:gd name="T7" fmla="*/ 15 h 26"/>
                  <a:gd name="T8" fmla="*/ 0 w 20"/>
                  <a:gd name="T9" fmla="*/ 6 h 26"/>
                  <a:gd name="T10" fmla="*/ 7 w 20"/>
                  <a:gd name="T11" fmla="*/ 3 h 26"/>
                  <a:gd name="T12" fmla="*/ 11 w 20"/>
                  <a:gd name="T13" fmla="*/ 5 h 26"/>
                  <a:gd name="T14" fmla="*/ 18 w 20"/>
                  <a:gd name="T15" fmla="*/ 17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6">
                    <a:moveTo>
                      <a:pt x="18" y="17"/>
                    </a:moveTo>
                    <a:cubicBezTo>
                      <a:pt x="18" y="19"/>
                      <a:pt x="20" y="23"/>
                      <a:pt x="18" y="24"/>
                    </a:cubicBezTo>
                    <a:cubicBezTo>
                      <a:pt x="16" y="26"/>
                      <a:pt x="12" y="23"/>
                      <a:pt x="10" y="21"/>
                    </a:cubicBezTo>
                    <a:cubicBezTo>
                      <a:pt x="7" y="20"/>
                      <a:pt x="4" y="18"/>
                      <a:pt x="2" y="15"/>
                    </a:cubicBezTo>
                    <a:cubicBezTo>
                      <a:pt x="0" y="12"/>
                      <a:pt x="0" y="9"/>
                      <a:pt x="0" y="6"/>
                    </a:cubicBezTo>
                    <a:cubicBezTo>
                      <a:pt x="2" y="1"/>
                      <a:pt x="3" y="0"/>
                      <a:pt x="7" y="3"/>
                    </a:cubicBezTo>
                    <a:cubicBezTo>
                      <a:pt x="8" y="4"/>
                      <a:pt x="10" y="4"/>
                      <a:pt x="11" y="5"/>
                    </a:cubicBezTo>
                    <a:cubicBezTo>
                      <a:pt x="18" y="6"/>
                      <a:pt x="20" y="10"/>
                      <a:pt x="18" y="17"/>
                    </a:cubicBezTo>
                    <a:close/>
                  </a:path>
                </a:pathLst>
              </a:custGeom>
              <a:solidFill>
                <a:srgbClr val="ED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5" name="Freeform 47">
                <a:extLst>
                  <a:ext uri="{FF2B5EF4-FFF2-40B4-BE49-F238E27FC236}">
                    <a16:creationId xmlns:a16="http://schemas.microsoft.com/office/drawing/2014/main" id="{C301B616-5C7B-D708-E7F2-DE0A0407DD96}"/>
                  </a:ext>
                </a:extLst>
              </p:cNvPr>
              <p:cNvSpPr/>
              <p:nvPr/>
            </p:nvSpPr>
            <p:spPr bwMode="auto">
              <a:xfrm>
                <a:off x="4509" y="1318"/>
                <a:ext cx="60" cy="83"/>
              </a:xfrm>
              <a:custGeom>
                <a:gdLst>
                  <a:gd name="T0" fmla="*/ 0 w 18"/>
                  <a:gd name="T1" fmla="*/ 15 h 25"/>
                  <a:gd name="T2" fmla="*/ 11 w 18"/>
                  <a:gd name="T3" fmla="*/ 0 h 25"/>
                  <a:gd name="T4" fmla="*/ 14 w 18"/>
                  <a:gd name="T5" fmla="*/ 2 h 25"/>
                  <a:gd name="T6" fmla="*/ 14 w 18"/>
                  <a:gd name="T7" fmla="*/ 15 h 25"/>
                  <a:gd name="T8" fmla="*/ 2 w 18"/>
                  <a:gd name="T9" fmla="*/ 24 h 25"/>
                  <a:gd name="T10" fmla="*/ 0 w 18"/>
                  <a:gd name="T11" fmla="*/ 22 h 25"/>
                  <a:gd name="T12" fmla="*/ 0 w 18"/>
                  <a:gd name="T13" fmla="*/ 15 h 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5">
                    <a:moveTo>
                      <a:pt x="0" y="15"/>
                    </a:moveTo>
                    <a:cubicBezTo>
                      <a:pt x="0" y="5"/>
                      <a:pt x="1" y="4"/>
                      <a:pt x="11" y="0"/>
                    </a:cubicBezTo>
                    <a:cubicBezTo>
                      <a:pt x="12" y="0"/>
                      <a:pt x="13" y="1"/>
                      <a:pt x="14" y="2"/>
                    </a:cubicBezTo>
                    <a:cubicBezTo>
                      <a:pt x="17" y="6"/>
                      <a:pt x="18" y="11"/>
                      <a:pt x="14" y="15"/>
                    </a:cubicBezTo>
                    <a:cubicBezTo>
                      <a:pt x="11" y="19"/>
                      <a:pt x="7" y="22"/>
                      <a:pt x="2" y="24"/>
                    </a:cubicBezTo>
                    <a:cubicBezTo>
                      <a:pt x="1" y="25"/>
                      <a:pt x="0" y="24"/>
                      <a:pt x="0" y="22"/>
                    </a:cubicBezTo>
                    <a:cubicBezTo>
                      <a:pt x="0" y="20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EC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6" name="Freeform 48">
                <a:extLst>
                  <a:ext uri="{FF2B5EF4-FFF2-40B4-BE49-F238E27FC236}">
                    <a16:creationId xmlns:a16="http://schemas.microsoft.com/office/drawing/2014/main" id="{DE685191-394F-A634-BD35-127BFE5148F9}"/>
                  </a:ext>
                </a:extLst>
              </p:cNvPr>
              <p:cNvSpPr/>
              <p:nvPr/>
            </p:nvSpPr>
            <p:spPr bwMode="auto">
              <a:xfrm>
                <a:off x="4264" y="1315"/>
                <a:ext cx="63" cy="90"/>
              </a:xfrm>
              <a:custGeom>
                <a:gdLst>
                  <a:gd name="T0" fmla="*/ 19 w 19"/>
                  <a:gd name="T1" fmla="*/ 27 h 27"/>
                  <a:gd name="T2" fmla="*/ 13 w 19"/>
                  <a:gd name="T3" fmla="*/ 24 h 27"/>
                  <a:gd name="T4" fmla="*/ 7 w 19"/>
                  <a:gd name="T5" fmla="*/ 16 h 27"/>
                  <a:gd name="T6" fmla="*/ 3 w 19"/>
                  <a:gd name="T7" fmla="*/ 9 h 27"/>
                  <a:gd name="T8" fmla="*/ 2 w 19"/>
                  <a:gd name="T9" fmla="*/ 4 h 27"/>
                  <a:gd name="T10" fmla="*/ 7 w 19"/>
                  <a:gd name="T11" fmla="*/ 2 h 27"/>
                  <a:gd name="T12" fmla="*/ 11 w 19"/>
                  <a:gd name="T13" fmla="*/ 4 h 27"/>
                  <a:gd name="T14" fmla="*/ 19 w 19"/>
                  <a:gd name="T15" fmla="*/ 16 h 27"/>
                  <a:gd name="T16" fmla="*/ 19 w 19"/>
                  <a:gd name="T17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7">
                    <a:moveTo>
                      <a:pt x="19" y="27"/>
                    </a:moveTo>
                    <a:cubicBezTo>
                      <a:pt x="16" y="26"/>
                      <a:pt x="14" y="25"/>
                      <a:pt x="13" y="24"/>
                    </a:cubicBezTo>
                    <a:cubicBezTo>
                      <a:pt x="9" y="23"/>
                      <a:pt x="6" y="21"/>
                      <a:pt x="7" y="16"/>
                    </a:cubicBezTo>
                    <a:cubicBezTo>
                      <a:pt x="8" y="13"/>
                      <a:pt x="5" y="11"/>
                      <a:pt x="3" y="9"/>
                    </a:cubicBezTo>
                    <a:cubicBezTo>
                      <a:pt x="0" y="8"/>
                      <a:pt x="0" y="6"/>
                      <a:pt x="2" y="4"/>
                    </a:cubicBezTo>
                    <a:cubicBezTo>
                      <a:pt x="3" y="2"/>
                      <a:pt x="5" y="0"/>
                      <a:pt x="7" y="2"/>
                    </a:cubicBezTo>
                    <a:cubicBezTo>
                      <a:pt x="9" y="3"/>
                      <a:pt x="10" y="4"/>
                      <a:pt x="11" y="4"/>
                    </a:cubicBezTo>
                    <a:cubicBezTo>
                      <a:pt x="18" y="6"/>
                      <a:pt x="19" y="10"/>
                      <a:pt x="19" y="16"/>
                    </a:cubicBezTo>
                    <a:cubicBezTo>
                      <a:pt x="18" y="19"/>
                      <a:pt x="19" y="23"/>
                      <a:pt x="19" y="27"/>
                    </a:cubicBezTo>
                    <a:close/>
                  </a:path>
                </a:pathLst>
              </a:custGeom>
              <a:solidFill>
                <a:srgbClr val="EC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7" name="Freeform 49">
                <a:extLst>
                  <a:ext uri="{FF2B5EF4-FFF2-40B4-BE49-F238E27FC236}">
                    <a16:creationId xmlns:a16="http://schemas.microsoft.com/office/drawing/2014/main" id="{5D0C7F08-E085-7F7D-97D8-A58CA1F58AFF}"/>
                  </a:ext>
                </a:extLst>
              </p:cNvPr>
              <p:cNvSpPr/>
              <p:nvPr/>
            </p:nvSpPr>
            <p:spPr bwMode="auto">
              <a:xfrm>
                <a:off x="4264" y="1239"/>
                <a:ext cx="63" cy="79"/>
              </a:xfrm>
              <a:custGeom>
                <a:gdLst>
                  <a:gd name="T0" fmla="*/ 19 w 19"/>
                  <a:gd name="T1" fmla="*/ 24 h 24"/>
                  <a:gd name="T2" fmla="*/ 3 w 19"/>
                  <a:gd name="T3" fmla="*/ 14 h 24"/>
                  <a:gd name="T4" fmla="*/ 0 w 19"/>
                  <a:gd name="T5" fmla="*/ 7 h 24"/>
                  <a:gd name="T6" fmla="*/ 2 w 19"/>
                  <a:gd name="T7" fmla="*/ 1 h 24"/>
                  <a:gd name="T8" fmla="*/ 7 w 19"/>
                  <a:gd name="T9" fmla="*/ 3 h 24"/>
                  <a:gd name="T10" fmla="*/ 13 w 19"/>
                  <a:gd name="T11" fmla="*/ 6 h 24"/>
                  <a:gd name="T12" fmla="*/ 19 w 19"/>
                  <a:gd name="T13" fmla="*/ 14 h 24"/>
                  <a:gd name="T14" fmla="*/ 19 w 19"/>
                  <a:gd name="T15" fmla="*/ 24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4">
                    <a:moveTo>
                      <a:pt x="19" y="24"/>
                    </a:moveTo>
                    <a:cubicBezTo>
                      <a:pt x="12" y="21"/>
                      <a:pt x="7" y="19"/>
                      <a:pt x="3" y="14"/>
                    </a:cubicBezTo>
                    <a:cubicBezTo>
                      <a:pt x="1" y="12"/>
                      <a:pt x="0" y="10"/>
                      <a:pt x="0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5" y="2"/>
                      <a:pt x="7" y="3"/>
                    </a:cubicBezTo>
                    <a:cubicBezTo>
                      <a:pt x="9" y="4"/>
                      <a:pt x="11" y="5"/>
                      <a:pt x="13" y="6"/>
                    </a:cubicBezTo>
                    <a:cubicBezTo>
                      <a:pt x="18" y="7"/>
                      <a:pt x="19" y="10"/>
                      <a:pt x="19" y="14"/>
                    </a:cubicBezTo>
                    <a:cubicBezTo>
                      <a:pt x="18" y="17"/>
                      <a:pt x="19" y="20"/>
                      <a:pt x="19" y="24"/>
                    </a:cubicBezTo>
                    <a:close/>
                  </a:path>
                </a:pathLst>
              </a:custGeom>
              <a:solidFill>
                <a:srgbClr val="EC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8" name="Freeform 50">
                <a:extLst>
                  <a:ext uri="{FF2B5EF4-FFF2-40B4-BE49-F238E27FC236}">
                    <a16:creationId xmlns:a16="http://schemas.microsoft.com/office/drawing/2014/main" id="{46AB93E7-D3D1-1B24-FE2A-FAD7C12B472F}"/>
                  </a:ext>
                </a:extLst>
              </p:cNvPr>
              <p:cNvSpPr/>
              <p:nvPr/>
            </p:nvSpPr>
            <p:spPr bwMode="auto">
              <a:xfrm>
                <a:off x="4506" y="1481"/>
                <a:ext cx="60" cy="80"/>
              </a:xfrm>
              <a:custGeom>
                <a:gdLst>
                  <a:gd name="T0" fmla="*/ 1 w 18"/>
                  <a:gd name="T1" fmla="*/ 15 h 24"/>
                  <a:gd name="T2" fmla="*/ 8 w 18"/>
                  <a:gd name="T3" fmla="*/ 4 h 24"/>
                  <a:gd name="T4" fmla="*/ 10 w 18"/>
                  <a:gd name="T5" fmla="*/ 3 h 24"/>
                  <a:gd name="T6" fmla="*/ 18 w 18"/>
                  <a:gd name="T7" fmla="*/ 8 h 24"/>
                  <a:gd name="T8" fmla="*/ 13 w 18"/>
                  <a:gd name="T9" fmla="*/ 17 h 24"/>
                  <a:gd name="T10" fmla="*/ 10 w 18"/>
                  <a:gd name="T11" fmla="*/ 20 h 24"/>
                  <a:gd name="T12" fmla="*/ 2 w 18"/>
                  <a:gd name="T13" fmla="*/ 23 h 24"/>
                  <a:gd name="T14" fmla="*/ 1 w 18"/>
                  <a:gd name="T15" fmla="*/ 15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1" y="15"/>
                    </a:moveTo>
                    <a:cubicBezTo>
                      <a:pt x="0" y="9"/>
                      <a:pt x="2" y="5"/>
                      <a:pt x="8" y="4"/>
                    </a:cubicBezTo>
                    <a:cubicBezTo>
                      <a:pt x="9" y="4"/>
                      <a:pt x="9" y="3"/>
                      <a:pt x="10" y="3"/>
                    </a:cubicBezTo>
                    <a:cubicBezTo>
                      <a:pt x="15" y="0"/>
                      <a:pt x="17" y="2"/>
                      <a:pt x="18" y="8"/>
                    </a:cubicBezTo>
                    <a:cubicBezTo>
                      <a:pt x="18" y="12"/>
                      <a:pt x="16" y="15"/>
                      <a:pt x="13" y="17"/>
                    </a:cubicBezTo>
                    <a:cubicBezTo>
                      <a:pt x="12" y="18"/>
                      <a:pt x="11" y="19"/>
                      <a:pt x="10" y="20"/>
                    </a:cubicBezTo>
                    <a:cubicBezTo>
                      <a:pt x="8" y="21"/>
                      <a:pt x="5" y="24"/>
                      <a:pt x="2" y="23"/>
                    </a:cubicBezTo>
                    <a:cubicBezTo>
                      <a:pt x="0" y="22"/>
                      <a:pt x="2" y="18"/>
                      <a:pt x="1" y="15"/>
                    </a:cubicBezTo>
                    <a:close/>
                  </a:path>
                </a:pathLst>
              </a:custGeom>
              <a:solidFill>
                <a:srgbClr val="EC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9" name="Freeform 51">
                <a:extLst>
                  <a:ext uri="{FF2B5EF4-FFF2-40B4-BE49-F238E27FC236}">
                    <a16:creationId xmlns:a16="http://schemas.microsoft.com/office/drawing/2014/main" id="{B7559232-E798-1847-E734-F52AE6003C71}"/>
                  </a:ext>
                </a:extLst>
              </p:cNvPr>
              <p:cNvSpPr/>
              <p:nvPr/>
            </p:nvSpPr>
            <p:spPr bwMode="auto">
              <a:xfrm>
                <a:off x="4506" y="1159"/>
                <a:ext cx="60" cy="80"/>
              </a:xfrm>
              <a:custGeom>
                <a:gdLst>
                  <a:gd name="T0" fmla="*/ 1 w 18"/>
                  <a:gd name="T1" fmla="*/ 14 h 24"/>
                  <a:gd name="T2" fmla="*/ 8 w 18"/>
                  <a:gd name="T3" fmla="*/ 4 h 24"/>
                  <a:gd name="T4" fmla="*/ 10 w 18"/>
                  <a:gd name="T5" fmla="*/ 3 h 24"/>
                  <a:gd name="T6" fmla="*/ 18 w 18"/>
                  <a:gd name="T7" fmla="*/ 7 h 24"/>
                  <a:gd name="T8" fmla="*/ 14 w 18"/>
                  <a:gd name="T9" fmla="*/ 16 h 24"/>
                  <a:gd name="T10" fmla="*/ 4 w 18"/>
                  <a:gd name="T11" fmla="*/ 23 h 24"/>
                  <a:gd name="T12" fmla="*/ 1 w 18"/>
                  <a:gd name="T13" fmla="*/ 22 h 24"/>
                  <a:gd name="T14" fmla="*/ 1 w 18"/>
                  <a:gd name="T15" fmla="*/ 14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1" y="14"/>
                    </a:moveTo>
                    <a:cubicBezTo>
                      <a:pt x="0" y="9"/>
                      <a:pt x="2" y="5"/>
                      <a:pt x="8" y="4"/>
                    </a:cubicBezTo>
                    <a:cubicBezTo>
                      <a:pt x="9" y="4"/>
                      <a:pt x="9" y="3"/>
                      <a:pt x="10" y="3"/>
                    </a:cubicBezTo>
                    <a:cubicBezTo>
                      <a:pt x="15" y="0"/>
                      <a:pt x="17" y="1"/>
                      <a:pt x="18" y="7"/>
                    </a:cubicBezTo>
                    <a:cubicBezTo>
                      <a:pt x="18" y="11"/>
                      <a:pt x="17" y="14"/>
                      <a:pt x="14" y="16"/>
                    </a:cubicBezTo>
                    <a:cubicBezTo>
                      <a:pt x="11" y="19"/>
                      <a:pt x="8" y="22"/>
                      <a:pt x="4" y="23"/>
                    </a:cubicBezTo>
                    <a:cubicBezTo>
                      <a:pt x="2" y="24"/>
                      <a:pt x="1" y="24"/>
                      <a:pt x="1" y="22"/>
                    </a:cubicBezTo>
                    <a:cubicBezTo>
                      <a:pt x="1" y="20"/>
                      <a:pt x="1" y="17"/>
                      <a:pt x="1" y="14"/>
                    </a:cubicBezTo>
                    <a:close/>
                  </a:path>
                </a:pathLst>
              </a:custGeom>
              <a:solidFill>
                <a:srgbClr val="ECD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0" name="Freeform 52">
                <a:extLst>
                  <a:ext uri="{FF2B5EF4-FFF2-40B4-BE49-F238E27FC236}">
                    <a16:creationId xmlns:a16="http://schemas.microsoft.com/office/drawing/2014/main" id="{9B780077-B295-F07D-50E4-1AA15296BC5E}"/>
                  </a:ext>
                </a:extLst>
              </p:cNvPr>
              <p:cNvSpPr/>
              <p:nvPr/>
            </p:nvSpPr>
            <p:spPr bwMode="auto">
              <a:xfrm>
                <a:off x="4506" y="1401"/>
                <a:ext cx="60" cy="80"/>
              </a:xfrm>
              <a:custGeom>
                <a:gdLst>
                  <a:gd name="T0" fmla="*/ 1 w 18"/>
                  <a:gd name="T1" fmla="*/ 14 h 24"/>
                  <a:gd name="T2" fmla="*/ 8 w 18"/>
                  <a:gd name="T3" fmla="*/ 4 h 24"/>
                  <a:gd name="T4" fmla="*/ 9 w 18"/>
                  <a:gd name="T5" fmla="*/ 3 h 24"/>
                  <a:gd name="T6" fmla="*/ 15 w 18"/>
                  <a:gd name="T7" fmla="*/ 1 h 24"/>
                  <a:gd name="T8" fmla="*/ 18 w 18"/>
                  <a:gd name="T9" fmla="*/ 10 h 24"/>
                  <a:gd name="T10" fmla="*/ 3 w 18"/>
                  <a:gd name="T11" fmla="*/ 23 h 24"/>
                  <a:gd name="T12" fmla="*/ 1 w 18"/>
                  <a:gd name="T13" fmla="*/ 22 h 24"/>
                  <a:gd name="T14" fmla="*/ 1 w 18"/>
                  <a:gd name="T15" fmla="*/ 14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1" y="14"/>
                    </a:moveTo>
                    <a:cubicBezTo>
                      <a:pt x="0" y="9"/>
                      <a:pt x="2" y="5"/>
                      <a:pt x="8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3"/>
                      <a:pt x="13" y="0"/>
                      <a:pt x="15" y="1"/>
                    </a:cubicBezTo>
                    <a:cubicBezTo>
                      <a:pt x="17" y="3"/>
                      <a:pt x="18" y="6"/>
                      <a:pt x="18" y="10"/>
                    </a:cubicBezTo>
                    <a:cubicBezTo>
                      <a:pt x="17" y="15"/>
                      <a:pt x="8" y="23"/>
                      <a:pt x="3" y="23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0"/>
                      <a:pt x="1" y="17"/>
                      <a:pt x="1" y="14"/>
                    </a:cubicBezTo>
                    <a:close/>
                  </a:path>
                </a:pathLst>
              </a:custGeom>
              <a:solidFill>
                <a:srgbClr val="ECD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1" name="Freeform 53">
                <a:extLst>
                  <a:ext uri="{FF2B5EF4-FFF2-40B4-BE49-F238E27FC236}">
                    <a16:creationId xmlns:a16="http://schemas.microsoft.com/office/drawing/2014/main" id="{046BA5E1-EB6E-5079-6235-0ED200646FF2}"/>
                  </a:ext>
                </a:extLst>
              </p:cNvPr>
              <p:cNvSpPr/>
              <p:nvPr/>
            </p:nvSpPr>
            <p:spPr bwMode="auto">
              <a:xfrm>
                <a:off x="4519" y="2219"/>
                <a:ext cx="50" cy="90"/>
              </a:xfrm>
              <a:custGeom>
                <a:gdLst>
                  <a:gd name="T0" fmla="*/ 4 w 15"/>
                  <a:gd name="T1" fmla="*/ 27 h 27"/>
                  <a:gd name="T2" fmla="*/ 2 w 15"/>
                  <a:gd name="T3" fmla="*/ 17 h 27"/>
                  <a:gd name="T4" fmla="*/ 3 w 15"/>
                  <a:gd name="T5" fmla="*/ 0 h 27"/>
                  <a:gd name="T6" fmla="*/ 10 w 15"/>
                  <a:gd name="T7" fmla="*/ 4 h 27"/>
                  <a:gd name="T8" fmla="*/ 15 w 15"/>
                  <a:gd name="T9" fmla="*/ 14 h 27"/>
                  <a:gd name="T10" fmla="*/ 11 w 15"/>
                  <a:gd name="T11" fmla="*/ 21 h 27"/>
                  <a:gd name="T12" fmla="*/ 4 w 15"/>
                  <a:gd name="T13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7">
                    <a:moveTo>
                      <a:pt x="4" y="27"/>
                    </a:moveTo>
                    <a:cubicBezTo>
                      <a:pt x="0" y="25"/>
                      <a:pt x="1" y="21"/>
                      <a:pt x="2" y="17"/>
                    </a:cubicBezTo>
                    <a:cubicBezTo>
                      <a:pt x="2" y="12"/>
                      <a:pt x="2" y="6"/>
                      <a:pt x="3" y="0"/>
                    </a:cubicBezTo>
                    <a:cubicBezTo>
                      <a:pt x="5" y="2"/>
                      <a:pt x="7" y="4"/>
                      <a:pt x="10" y="4"/>
                    </a:cubicBezTo>
                    <a:cubicBezTo>
                      <a:pt x="15" y="6"/>
                      <a:pt x="15" y="11"/>
                      <a:pt x="15" y="14"/>
                    </a:cubicBezTo>
                    <a:cubicBezTo>
                      <a:pt x="15" y="17"/>
                      <a:pt x="14" y="20"/>
                      <a:pt x="11" y="21"/>
                    </a:cubicBezTo>
                    <a:cubicBezTo>
                      <a:pt x="8" y="22"/>
                      <a:pt x="7" y="25"/>
                      <a:pt x="4" y="27"/>
                    </a:cubicBezTo>
                    <a:close/>
                  </a:path>
                </a:pathLst>
              </a:custGeom>
              <a:solidFill>
                <a:srgbClr val="1F98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2" name="Freeform 54">
                <a:extLst>
                  <a:ext uri="{FF2B5EF4-FFF2-40B4-BE49-F238E27FC236}">
                    <a16:creationId xmlns:a16="http://schemas.microsoft.com/office/drawing/2014/main" id="{5359C8DE-9356-93D6-152F-6C49F6FBBAD5}"/>
                  </a:ext>
                </a:extLst>
              </p:cNvPr>
              <p:cNvSpPr/>
              <p:nvPr/>
            </p:nvSpPr>
            <p:spPr bwMode="auto">
              <a:xfrm>
                <a:off x="4509" y="1239"/>
                <a:ext cx="60" cy="76"/>
              </a:xfrm>
              <a:custGeom>
                <a:gdLst>
                  <a:gd name="T0" fmla="*/ 0 w 18"/>
                  <a:gd name="T1" fmla="*/ 23 h 23"/>
                  <a:gd name="T2" fmla="*/ 0 w 18"/>
                  <a:gd name="T3" fmla="*/ 9 h 23"/>
                  <a:gd name="T4" fmla="*/ 3 w 18"/>
                  <a:gd name="T5" fmla="*/ 6 h 23"/>
                  <a:gd name="T6" fmla="*/ 12 w 18"/>
                  <a:gd name="T7" fmla="*/ 1 h 23"/>
                  <a:gd name="T8" fmla="*/ 16 w 18"/>
                  <a:gd name="T9" fmla="*/ 3 h 23"/>
                  <a:gd name="T10" fmla="*/ 13 w 18"/>
                  <a:gd name="T11" fmla="*/ 15 h 23"/>
                  <a:gd name="T12" fmla="*/ 0 w 18"/>
                  <a:gd name="T13" fmla="*/ 23 h 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3">
                    <a:moveTo>
                      <a:pt x="0" y="23"/>
                    </a:moveTo>
                    <a:cubicBezTo>
                      <a:pt x="0" y="18"/>
                      <a:pt x="0" y="14"/>
                      <a:pt x="0" y="9"/>
                    </a:cubicBezTo>
                    <a:cubicBezTo>
                      <a:pt x="0" y="7"/>
                      <a:pt x="1" y="7"/>
                      <a:pt x="3" y="6"/>
                    </a:cubicBezTo>
                    <a:cubicBezTo>
                      <a:pt x="6" y="5"/>
                      <a:pt x="9" y="3"/>
                      <a:pt x="12" y="1"/>
                    </a:cubicBezTo>
                    <a:cubicBezTo>
                      <a:pt x="14" y="0"/>
                      <a:pt x="15" y="1"/>
                      <a:pt x="16" y="3"/>
                    </a:cubicBezTo>
                    <a:cubicBezTo>
                      <a:pt x="18" y="7"/>
                      <a:pt x="17" y="11"/>
                      <a:pt x="13" y="15"/>
                    </a:cubicBezTo>
                    <a:cubicBezTo>
                      <a:pt x="10" y="18"/>
                      <a:pt x="6" y="21"/>
                      <a:pt x="0" y="23"/>
                    </a:cubicBezTo>
                    <a:close/>
                  </a:path>
                </a:pathLst>
              </a:custGeom>
              <a:solidFill>
                <a:srgbClr val="ECD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3" name="Freeform 55">
                <a:extLst>
                  <a:ext uri="{FF2B5EF4-FFF2-40B4-BE49-F238E27FC236}">
                    <a16:creationId xmlns:a16="http://schemas.microsoft.com/office/drawing/2014/main" id="{1997C151-3232-8146-3B60-480489FE9CCD}"/>
                  </a:ext>
                </a:extLst>
              </p:cNvPr>
              <p:cNvSpPr/>
              <p:nvPr/>
            </p:nvSpPr>
            <p:spPr bwMode="auto">
              <a:xfrm>
                <a:off x="4247" y="2246"/>
                <a:ext cx="53" cy="69"/>
              </a:xfrm>
              <a:custGeom>
                <a:gdLst>
                  <a:gd name="T0" fmla="*/ 1 w 16"/>
                  <a:gd name="T1" fmla="*/ 0 h 21"/>
                  <a:gd name="T2" fmla="*/ 14 w 16"/>
                  <a:gd name="T3" fmla="*/ 7 h 21"/>
                  <a:gd name="T4" fmla="*/ 15 w 16"/>
                  <a:gd name="T5" fmla="*/ 12 h 21"/>
                  <a:gd name="T6" fmla="*/ 7 w 16"/>
                  <a:gd name="T7" fmla="*/ 17 h 21"/>
                  <a:gd name="T8" fmla="*/ 1 w 16"/>
                  <a:gd name="T9" fmla="*/ 7 h 21"/>
                  <a:gd name="T10" fmla="*/ 1 w 16"/>
                  <a:gd name="T11" fmla="*/ 0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1">
                    <a:moveTo>
                      <a:pt x="1" y="0"/>
                    </a:moveTo>
                    <a:cubicBezTo>
                      <a:pt x="6" y="3"/>
                      <a:pt x="10" y="5"/>
                      <a:pt x="14" y="7"/>
                    </a:cubicBezTo>
                    <a:cubicBezTo>
                      <a:pt x="16" y="8"/>
                      <a:pt x="15" y="10"/>
                      <a:pt x="15" y="12"/>
                    </a:cubicBezTo>
                    <a:cubicBezTo>
                      <a:pt x="16" y="21"/>
                      <a:pt x="16" y="21"/>
                      <a:pt x="7" y="17"/>
                    </a:cubicBezTo>
                    <a:cubicBezTo>
                      <a:pt x="2" y="15"/>
                      <a:pt x="0" y="13"/>
                      <a:pt x="1" y="7"/>
                    </a:cubicBezTo>
                    <a:cubicBezTo>
                      <a:pt x="1" y="5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EBD2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4" name="Freeform 56">
                <a:extLst>
                  <a:ext uri="{FF2B5EF4-FFF2-40B4-BE49-F238E27FC236}">
                    <a16:creationId xmlns:a16="http://schemas.microsoft.com/office/drawing/2014/main" id="{88D56847-8C94-21B1-2460-142C8A6E830E}"/>
                  </a:ext>
                </a:extLst>
              </p:cNvPr>
              <p:cNvSpPr/>
              <p:nvPr/>
            </p:nvSpPr>
            <p:spPr bwMode="auto">
              <a:xfrm>
                <a:off x="4168" y="1740"/>
                <a:ext cx="56" cy="70"/>
              </a:xfrm>
              <a:custGeom>
                <a:gdLst>
                  <a:gd name="T0" fmla="*/ 14 w 17"/>
                  <a:gd name="T1" fmla="*/ 8 h 21"/>
                  <a:gd name="T2" fmla="*/ 7 w 17"/>
                  <a:gd name="T3" fmla="*/ 17 h 21"/>
                  <a:gd name="T4" fmla="*/ 0 w 17"/>
                  <a:gd name="T5" fmla="*/ 12 h 21"/>
                  <a:gd name="T6" fmla="*/ 5 w 17"/>
                  <a:gd name="T7" fmla="*/ 5 h 21"/>
                  <a:gd name="T8" fmla="*/ 8 w 17"/>
                  <a:gd name="T9" fmla="*/ 3 h 21"/>
                  <a:gd name="T10" fmla="*/ 14 w 17"/>
                  <a:gd name="T11" fmla="*/ 8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1">
                    <a:moveTo>
                      <a:pt x="14" y="8"/>
                    </a:moveTo>
                    <a:cubicBezTo>
                      <a:pt x="17" y="14"/>
                      <a:pt x="12" y="15"/>
                      <a:pt x="7" y="17"/>
                    </a:cubicBezTo>
                    <a:cubicBezTo>
                      <a:pt x="0" y="21"/>
                      <a:pt x="0" y="21"/>
                      <a:pt x="0" y="12"/>
                    </a:cubicBezTo>
                    <a:cubicBezTo>
                      <a:pt x="0" y="8"/>
                      <a:pt x="1" y="6"/>
                      <a:pt x="5" y="5"/>
                    </a:cubicBezTo>
                    <a:cubicBezTo>
                      <a:pt x="6" y="4"/>
                      <a:pt x="7" y="4"/>
                      <a:pt x="8" y="3"/>
                    </a:cubicBezTo>
                    <a:cubicBezTo>
                      <a:pt x="14" y="0"/>
                      <a:pt x="14" y="0"/>
                      <a:pt x="14" y="8"/>
                    </a:cubicBezTo>
                    <a:close/>
                  </a:path>
                </a:pathLst>
              </a:custGeom>
              <a:solidFill>
                <a:srgbClr val="7A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5" name="Freeform 57">
                <a:extLst>
                  <a:ext uri="{FF2B5EF4-FFF2-40B4-BE49-F238E27FC236}">
                    <a16:creationId xmlns:a16="http://schemas.microsoft.com/office/drawing/2014/main" id="{C9EB815F-AA8C-F029-B033-E19CA69D85FB}"/>
                  </a:ext>
                </a:extLst>
              </p:cNvPr>
              <p:cNvSpPr/>
              <p:nvPr/>
            </p:nvSpPr>
            <p:spPr bwMode="auto">
              <a:xfrm>
                <a:off x="4287" y="1411"/>
                <a:ext cx="40" cy="74"/>
              </a:xfrm>
              <a:custGeom>
                <a:gdLst>
                  <a:gd name="T0" fmla="*/ 12 w 12"/>
                  <a:gd name="T1" fmla="*/ 21 h 22"/>
                  <a:gd name="T2" fmla="*/ 11 w 12"/>
                  <a:gd name="T3" fmla="*/ 22 h 22"/>
                  <a:gd name="T4" fmla="*/ 0 w 12"/>
                  <a:gd name="T5" fmla="*/ 7 h 22"/>
                  <a:gd name="T6" fmla="*/ 7 w 12"/>
                  <a:gd name="T7" fmla="*/ 2 h 22"/>
                  <a:gd name="T8" fmla="*/ 12 w 12"/>
                  <a:gd name="T9" fmla="*/ 10 h 22"/>
                  <a:gd name="T10" fmla="*/ 12 w 12"/>
                  <a:gd name="T11" fmla="*/ 21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2">
                    <a:moveTo>
                      <a:pt x="12" y="21"/>
                    </a:moveTo>
                    <a:cubicBezTo>
                      <a:pt x="11" y="21"/>
                      <a:pt x="11" y="22"/>
                      <a:pt x="11" y="22"/>
                    </a:cubicBezTo>
                    <a:cubicBezTo>
                      <a:pt x="1" y="18"/>
                      <a:pt x="0" y="18"/>
                      <a:pt x="0" y="7"/>
                    </a:cubicBezTo>
                    <a:cubicBezTo>
                      <a:pt x="0" y="0"/>
                      <a:pt x="0" y="0"/>
                      <a:pt x="7" y="2"/>
                    </a:cubicBezTo>
                    <a:cubicBezTo>
                      <a:pt x="11" y="4"/>
                      <a:pt x="12" y="6"/>
                      <a:pt x="12" y="10"/>
                    </a:cubicBezTo>
                    <a:cubicBezTo>
                      <a:pt x="11" y="14"/>
                      <a:pt x="12" y="18"/>
                      <a:pt x="12" y="21"/>
                    </a:cubicBezTo>
                    <a:close/>
                  </a:path>
                </a:pathLst>
              </a:custGeom>
              <a:solidFill>
                <a:srgbClr val="ECD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6" name="Freeform 58">
                <a:extLst>
                  <a:ext uri="{FF2B5EF4-FFF2-40B4-BE49-F238E27FC236}">
                    <a16:creationId xmlns:a16="http://schemas.microsoft.com/office/drawing/2014/main" id="{12069714-A3E7-B51A-D506-E5685A2245C3}"/>
                  </a:ext>
                </a:extLst>
              </p:cNvPr>
              <p:cNvSpPr/>
              <p:nvPr/>
            </p:nvSpPr>
            <p:spPr bwMode="auto">
              <a:xfrm>
                <a:off x="4287" y="1491"/>
                <a:ext cx="40" cy="73"/>
              </a:xfrm>
              <a:custGeom>
                <a:gdLst>
                  <a:gd name="T0" fmla="*/ 12 w 12"/>
                  <a:gd name="T1" fmla="*/ 22 h 22"/>
                  <a:gd name="T2" fmla="*/ 2 w 12"/>
                  <a:gd name="T3" fmla="*/ 18 h 22"/>
                  <a:gd name="T4" fmla="*/ 0 w 12"/>
                  <a:gd name="T5" fmla="*/ 14 h 22"/>
                  <a:gd name="T6" fmla="*/ 0 w 12"/>
                  <a:gd name="T7" fmla="*/ 0 h 22"/>
                  <a:gd name="T8" fmla="*/ 10 w 12"/>
                  <a:gd name="T9" fmla="*/ 4 h 22"/>
                  <a:gd name="T10" fmla="*/ 12 w 12"/>
                  <a:gd name="T11" fmla="*/ 6 h 22"/>
                  <a:gd name="T12" fmla="*/ 12 w 12"/>
                  <a:gd name="T13" fmla="*/ 22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2">
                    <a:moveTo>
                      <a:pt x="12" y="22"/>
                    </a:moveTo>
                    <a:cubicBezTo>
                      <a:pt x="8" y="21"/>
                      <a:pt x="5" y="19"/>
                      <a:pt x="2" y="18"/>
                    </a:cubicBezTo>
                    <a:cubicBezTo>
                      <a:pt x="0" y="17"/>
                      <a:pt x="0" y="16"/>
                      <a:pt x="0" y="14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4" y="1"/>
                      <a:pt x="7" y="3"/>
                      <a:pt x="10" y="4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11"/>
                      <a:pt x="12" y="16"/>
                      <a:pt x="12" y="22"/>
                    </a:cubicBezTo>
                    <a:close/>
                  </a:path>
                </a:pathLst>
              </a:custGeom>
              <a:solidFill>
                <a:srgbClr val="EB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7" name="Freeform 59">
                <a:extLst>
                  <a:ext uri="{FF2B5EF4-FFF2-40B4-BE49-F238E27FC236}">
                    <a16:creationId xmlns:a16="http://schemas.microsoft.com/office/drawing/2014/main" id="{010F180D-4FE9-4371-D393-874303BC7077}"/>
                  </a:ext>
                </a:extLst>
              </p:cNvPr>
              <p:cNvSpPr/>
              <p:nvPr/>
            </p:nvSpPr>
            <p:spPr bwMode="auto">
              <a:xfrm>
                <a:off x="4271" y="1365"/>
                <a:ext cx="3" cy="399"/>
              </a:xfrm>
              <a:custGeom>
                <a:gdLst>
                  <a:gd name="T0" fmla="*/ 0 w 1"/>
                  <a:gd name="T1" fmla="*/ 3 h 120"/>
                  <a:gd name="T2" fmla="*/ 0 w 1"/>
                  <a:gd name="T3" fmla="*/ 0 h 120"/>
                  <a:gd name="T4" fmla="*/ 1 w 1"/>
                  <a:gd name="T5" fmla="*/ 3 h 120"/>
                  <a:gd name="T6" fmla="*/ 1 w 1"/>
                  <a:gd name="T7" fmla="*/ 116 h 120"/>
                  <a:gd name="T8" fmla="*/ 0 w 1"/>
                  <a:gd name="T9" fmla="*/ 120 h 120"/>
                  <a:gd name="T10" fmla="*/ 0 w 1"/>
                  <a:gd name="T11" fmla="*/ 3 h 1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20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1" y="1"/>
                      <a:pt x="1" y="3"/>
                    </a:cubicBezTo>
                    <a:cubicBezTo>
                      <a:pt x="1" y="40"/>
                      <a:pt x="1" y="78"/>
                      <a:pt x="1" y="116"/>
                    </a:cubicBezTo>
                    <a:cubicBezTo>
                      <a:pt x="1" y="117"/>
                      <a:pt x="1" y="119"/>
                      <a:pt x="0" y="120"/>
                    </a:cubicBezTo>
                    <a:cubicBezTo>
                      <a:pt x="0" y="81"/>
                      <a:pt x="0" y="42"/>
                      <a:pt x="0" y="3"/>
                    </a:cubicBezTo>
                    <a:close/>
                  </a:path>
                </a:pathLst>
              </a:custGeom>
              <a:solidFill>
                <a:srgbClr val="49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8" name="Freeform 60">
                <a:extLst>
                  <a:ext uri="{FF2B5EF4-FFF2-40B4-BE49-F238E27FC236}">
                    <a16:creationId xmlns:a16="http://schemas.microsoft.com/office/drawing/2014/main" id="{4D6D04F3-4993-606D-495A-45E75F8BBCAD}"/>
                  </a:ext>
                </a:extLst>
              </p:cNvPr>
              <p:cNvSpPr/>
              <p:nvPr/>
            </p:nvSpPr>
            <p:spPr bwMode="auto">
              <a:xfrm>
                <a:off x="4489" y="2335"/>
                <a:ext cx="20" cy="47"/>
              </a:xfrm>
              <a:custGeom>
                <a:gdLst>
                  <a:gd name="T0" fmla="*/ 1 w 6"/>
                  <a:gd name="T1" fmla="*/ 4 h 14"/>
                  <a:gd name="T2" fmla="*/ 5 w 6"/>
                  <a:gd name="T3" fmla="*/ 1 h 14"/>
                  <a:gd name="T4" fmla="*/ 6 w 6"/>
                  <a:gd name="T5" fmla="*/ 11 h 14"/>
                  <a:gd name="T6" fmla="*/ 3 w 6"/>
                  <a:gd name="T7" fmla="*/ 14 h 14"/>
                  <a:gd name="T8" fmla="*/ 0 w 6"/>
                  <a:gd name="T9" fmla="*/ 11 h 14"/>
                  <a:gd name="T10" fmla="*/ 1 w 6"/>
                  <a:gd name="T11" fmla="*/ 4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1" y="4"/>
                    </a:moveTo>
                    <a:cubicBezTo>
                      <a:pt x="3" y="3"/>
                      <a:pt x="2" y="0"/>
                      <a:pt x="5" y="1"/>
                    </a:cubicBezTo>
                    <a:cubicBezTo>
                      <a:pt x="5" y="4"/>
                      <a:pt x="6" y="8"/>
                      <a:pt x="6" y="11"/>
                    </a:cubicBezTo>
                    <a:cubicBezTo>
                      <a:pt x="6" y="14"/>
                      <a:pt x="5" y="14"/>
                      <a:pt x="3" y="14"/>
                    </a:cubicBezTo>
                    <a:cubicBezTo>
                      <a:pt x="0" y="14"/>
                      <a:pt x="0" y="13"/>
                      <a:pt x="0" y="11"/>
                    </a:cubicBezTo>
                    <a:cubicBezTo>
                      <a:pt x="0" y="9"/>
                      <a:pt x="0" y="6"/>
                      <a:pt x="1" y="4"/>
                    </a:cubicBezTo>
                    <a:close/>
                  </a:path>
                </a:pathLst>
              </a:custGeom>
              <a:solidFill>
                <a:srgbClr val="B04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9" name="Freeform 61">
                <a:extLst>
                  <a:ext uri="{FF2B5EF4-FFF2-40B4-BE49-F238E27FC236}">
                    <a16:creationId xmlns:a16="http://schemas.microsoft.com/office/drawing/2014/main" id="{40A59052-273D-DF6B-BB8A-80F2ACA9366E}"/>
                  </a:ext>
                </a:extLst>
              </p:cNvPr>
              <p:cNvSpPr/>
              <p:nvPr/>
            </p:nvSpPr>
            <p:spPr bwMode="auto">
              <a:xfrm>
                <a:off x="4115" y="2159"/>
                <a:ext cx="23" cy="47"/>
              </a:xfrm>
              <a:custGeom>
                <a:gdLst>
                  <a:gd name="T0" fmla="*/ 2 w 7"/>
                  <a:gd name="T1" fmla="*/ 4 h 14"/>
                  <a:gd name="T2" fmla="*/ 6 w 7"/>
                  <a:gd name="T3" fmla="*/ 1 h 14"/>
                  <a:gd name="T4" fmla="*/ 7 w 7"/>
                  <a:gd name="T5" fmla="*/ 10 h 14"/>
                  <a:gd name="T6" fmla="*/ 4 w 7"/>
                  <a:gd name="T7" fmla="*/ 14 h 14"/>
                  <a:gd name="T8" fmla="*/ 1 w 7"/>
                  <a:gd name="T9" fmla="*/ 10 h 14"/>
                  <a:gd name="T10" fmla="*/ 2 w 7"/>
                  <a:gd name="T11" fmla="*/ 4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2" y="4"/>
                    </a:moveTo>
                    <a:cubicBezTo>
                      <a:pt x="3" y="3"/>
                      <a:pt x="3" y="0"/>
                      <a:pt x="6" y="1"/>
                    </a:cubicBezTo>
                    <a:cubicBezTo>
                      <a:pt x="6" y="4"/>
                      <a:pt x="6" y="7"/>
                      <a:pt x="7" y="10"/>
                    </a:cubicBezTo>
                    <a:cubicBezTo>
                      <a:pt x="7" y="12"/>
                      <a:pt x="7" y="14"/>
                      <a:pt x="4" y="14"/>
                    </a:cubicBezTo>
                    <a:cubicBezTo>
                      <a:pt x="1" y="14"/>
                      <a:pt x="0" y="13"/>
                      <a:pt x="1" y="10"/>
                    </a:cubicBezTo>
                    <a:cubicBezTo>
                      <a:pt x="1" y="8"/>
                      <a:pt x="0" y="6"/>
                      <a:pt x="2" y="4"/>
                    </a:cubicBezTo>
                    <a:close/>
                  </a:path>
                </a:pathLst>
              </a:custGeom>
              <a:solidFill>
                <a:srgbClr val="B34F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0" name="Freeform 62">
                <a:extLst>
                  <a:ext uri="{FF2B5EF4-FFF2-40B4-BE49-F238E27FC236}">
                    <a16:creationId xmlns:a16="http://schemas.microsoft.com/office/drawing/2014/main" id="{11319640-504C-01BE-B837-4335757CEC21}"/>
                  </a:ext>
                </a:extLst>
              </p:cNvPr>
              <p:cNvSpPr/>
              <p:nvPr/>
            </p:nvSpPr>
            <p:spPr bwMode="auto">
              <a:xfrm>
                <a:off x="3959" y="1867"/>
                <a:ext cx="20" cy="43"/>
              </a:xfrm>
              <a:custGeom>
                <a:gdLst>
                  <a:gd name="T0" fmla="*/ 1 w 6"/>
                  <a:gd name="T1" fmla="*/ 3 h 13"/>
                  <a:gd name="T2" fmla="*/ 5 w 6"/>
                  <a:gd name="T3" fmla="*/ 0 h 13"/>
                  <a:gd name="T4" fmla="*/ 6 w 6"/>
                  <a:gd name="T5" fmla="*/ 10 h 13"/>
                  <a:gd name="T6" fmla="*/ 3 w 6"/>
                  <a:gd name="T7" fmla="*/ 13 h 13"/>
                  <a:gd name="T8" fmla="*/ 0 w 6"/>
                  <a:gd name="T9" fmla="*/ 10 h 13"/>
                  <a:gd name="T10" fmla="*/ 1 w 6"/>
                  <a:gd name="T11" fmla="*/ 3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1" y="3"/>
                    </a:moveTo>
                    <a:cubicBezTo>
                      <a:pt x="3" y="3"/>
                      <a:pt x="2" y="0"/>
                      <a:pt x="5" y="0"/>
                    </a:cubicBezTo>
                    <a:cubicBezTo>
                      <a:pt x="5" y="4"/>
                      <a:pt x="6" y="7"/>
                      <a:pt x="6" y="10"/>
                    </a:cubicBezTo>
                    <a:cubicBezTo>
                      <a:pt x="6" y="13"/>
                      <a:pt x="4" y="13"/>
                      <a:pt x="3" y="13"/>
                    </a:cubicBezTo>
                    <a:cubicBezTo>
                      <a:pt x="1" y="13"/>
                      <a:pt x="0" y="12"/>
                      <a:pt x="0" y="10"/>
                    </a:cubicBezTo>
                    <a:cubicBezTo>
                      <a:pt x="0" y="8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AF4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1" name="Freeform 63">
                <a:extLst>
                  <a:ext uri="{FF2B5EF4-FFF2-40B4-BE49-F238E27FC236}">
                    <a16:creationId xmlns:a16="http://schemas.microsoft.com/office/drawing/2014/main" id="{29C0D864-FC27-C64F-9854-C43CDD9D8786}"/>
                  </a:ext>
                </a:extLst>
              </p:cNvPr>
              <p:cNvSpPr/>
              <p:nvPr/>
            </p:nvSpPr>
            <p:spPr bwMode="auto">
              <a:xfrm>
                <a:off x="4609" y="2395"/>
                <a:ext cx="20" cy="43"/>
              </a:xfrm>
              <a:custGeom>
                <a:gdLst>
                  <a:gd name="T0" fmla="*/ 1 w 6"/>
                  <a:gd name="T1" fmla="*/ 3 h 13"/>
                  <a:gd name="T2" fmla="*/ 5 w 6"/>
                  <a:gd name="T3" fmla="*/ 0 h 13"/>
                  <a:gd name="T4" fmla="*/ 6 w 6"/>
                  <a:gd name="T5" fmla="*/ 11 h 13"/>
                  <a:gd name="T6" fmla="*/ 2 w 6"/>
                  <a:gd name="T7" fmla="*/ 13 h 13"/>
                  <a:gd name="T8" fmla="*/ 0 w 6"/>
                  <a:gd name="T9" fmla="*/ 10 h 13"/>
                  <a:gd name="T10" fmla="*/ 1 w 6"/>
                  <a:gd name="T11" fmla="*/ 3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1" y="3"/>
                    </a:moveTo>
                    <a:cubicBezTo>
                      <a:pt x="3" y="2"/>
                      <a:pt x="3" y="0"/>
                      <a:pt x="5" y="0"/>
                    </a:cubicBezTo>
                    <a:cubicBezTo>
                      <a:pt x="6" y="4"/>
                      <a:pt x="6" y="7"/>
                      <a:pt x="6" y="11"/>
                    </a:cubicBezTo>
                    <a:cubicBezTo>
                      <a:pt x="6" y="13"/>
                      <a:pt x="4" y="13"/>
                      <a:pt x="2" y="13"/>
                    </a:cubicBezTo>
                    <a:cubicBezTo>
                      <a:pt x="0" y="13"/>
                      <a:pt x="0" y="12"/>
                      <a:pt x="0" y="10"/>
                    </a:cubicBezTo>
                    <a:cubicBezTo>
                      <a:pt x="0" y="8"/>
                      <a:pt x="1" y="5"/>
                      <a:pt x="1" y="3"/>
                    </a:cubicBezTo>
                    <a:close/>
                  </a:path>
                </a:pathLst>
              </a:custGeom>
              <a:solidFill>
                <a:srgbClr val="B24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2" name="Freeform 64">
                <a:extLst>
                  <a:ext uri="{FF2B5EF4-FFF2-40B4-BE49-F238E27FC236}">
                    <a16:creationId xmlns:a16="http://schemas.microsoft.com/office/drawing/2014/main" id="{D2112F0E-18FD-0DB1-CB76-7AAA19FC04DA}"/>
                  </a:ext>
                </a:extLst>
              </p:cNvPr>
              <p:cNvSpPr/>
              <p:nvPr/>
            </p:nvSpPr>
            <p:spPr bwMode="auto">
              <a:xfrm>
                <a:off x="4533" y="1554"/>
                <a:ext cx="29" cy="34"/>
              </a:xfrm>
              <a:custGeom>
                <a:gdLst>
                  <a:gd name="T0" fmla="*/ 9 w 9"/>
                  <a:gd name="T1" fmla="*/ 0 h 10"/>
                  <a:gd name="T2" fmla="*/ 9 w 9"/>
                  <a:gd name="T3" fmla="*/ 10 h 10"/>
                  <a:gd name="T4" fmla="*/ 0 w 9"/>
                  <a:gd name="T5" fmla="*/ 6 h 10"/>
                  <a:gd name="T6" fmla="*/ 9 w 9"/>
                  <a:gd name="T7" fmla="*/ 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9" y="0"/>
                    </a:moveTo>
                    <a:cubicBezTo>
                      <a:pt x="9" y="4"/>
                      <a:pt x="9" y="7"/>
                      <a:pt x="9" y="10"/>
                    </a:cubicBezTo>
                    <a:cubicBezTo>
                      <a:pt x="6" y="9"/>
                      <a:pt x="3" y="8"/>
                      <a:pt x="0" y="6"/>
                    </a:cubicBezTo>
                    <a:cubicBezTo>
                      <a:pt x="3" y="4"/>
                      <a:pt x="6" y="2"/>
                      <a:pt x="9" y="0"/>
                    </a:cubicBezTo>
                    <a:close/>
                  </a:path>
                </a:pathLst>
              </a:custGeom>
              <a:solidFill>
                <a:srgbClr val="EFE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3" name="Freeform 65">
                <a:extLst>
                  <a:ext uri="{FF2B5EF4-FFF2-40B4-BE49-F238E27FC236}">
                    <a16:creationId xmlns:a16="http://schemas.microsoft.com/office/drawing/2014/main" id="{EABCCA77-BB13-602A-4B62-2C1924AABA76}"/>
                  </a:ext>
                </a:extLst>
              </p:cNvPr>
              <p:cNvSpPr/>
              <p:nvPr/>
            </p:nvSpPr>
            <p:spPr bwMode="auto">
              <a:xfrm>
                <a:off x="4526" y="1960"/>
                <a:ext cx="23" cy="33"/>
              </a:xfrm>
              <a:custGeom>
                <a:gdLst>
                  <a:gd name="T0" fmla="*/ 6 w 7"/>
                  <a:gd name="T1" fmla="*/ 4 h 10"/>
                  <a:gd name="T2" fmla="*/ 6 w 7"/>
                  <a:gd name="T3" fmla="*/ 7 h 10"/>
                  <a:gd name="T4" fmla="*/ 2 w 7"/>
                  <a:gd name="T5" fmla="*/ 10 h 10"/>
                  <a:gd name="T6" fmla="*/ 1 w 7"/>
                  <a:gd name="T7" fmla="*/ 7 h 10"/>
                  <a:gd name="T8" fmla="*/ 1 w 7"/>
                  <a:gd name="T9" fmla="*/ 3 h 10"/>
                  <a:gd name="T10" fmla="*/ 5 w 7"/>
                  <a:gd name="T11" fmla="*/ 1 h 10"/>
                  <a:gd name="T12" fmla="*/ 6 w 7"/>
                  <a:gd name="T13" fmla="*/ 4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6" y="4"/>
                    </a:moveTo>
                    <a:cubicBezTo>
                      <a:pt x="6" y="5"/>
                      <a:pt x="6" y="6"/>
                      <a:pt x="6" y="7"/>
                    </a:cubicBezTo>
                    <a:cubicBezTo>
                      <a:pt x="6" y="10"/>
                      <a:pt x="3" y="10"/>
                      <a:pt x="2" y="10"/>
                    </a:cubicBezTo>
                    <a:cubicBezTo>
                      <a:pt x="0" y="10"/>
                      <a:pt x="1" y="8"/>
                      <a:pt x="1" y="7"/>
                    </a:cubicBezTo>
                    <a:cubicBezTo>
                      <a:pt x="1" y="6"/>
                      <a:pt x="1" y="5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" y="1"/>
                      <a:pt x="5" y="3"/>
                      <a:pt x="6" y="4"/>
                    </a:cubicBezTo>
                    <a:close/>
                  </a:path>
                </a:pathLst>
              </a:custGeom>
              <a:solidFill>
                <a:srgbClr val="D296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4" name="Freeform 66">
                <a:extLst>
                  <a:ext uri="{FF2B5EF4-FFF2-40B4-BE49-F238E27FC236}">
                    <a16:creationId xmlns:a16="http://schemas.microsoft.com/office/drawing/2014/main" id="{BF13F143-769B-47A8-B917-941F8E817065}"/>
                  </a:ext>
                </a:extLst>
              </p:cNvPr>
              <p:cNvSpPr/>
              <p:nvPr/>
            </p:nvSpPr>
            <p:spPr bwMode="auto">
              <a:xfrm>
                <a:off x="4526" y="1863"/>
                <a:ext cx="20" cy="34"/>
              </a:xfrm>
              <a:custGeom>
                <a:gdLst>
                  <a:gd name="T0" fmla="*/ 6 w 6"/>
                  <a:gd name="T1" fmla="*/ 0 h 10"/>
                  <a:gd name="T2" fmla="*/ 6 w 6"/>
                  <a:gd name="T3" fmla="*/ 7 h 10"/>
                  <a:gd name="T4" fmla="*/ 2 w 6"/>
                  <a:gd name="T5" fmla="*/ 10 h 10"/>
                  <a:gd name="T6" fmla="*/ 1 w 6"/>
                  <a:gd name="T7" fmla="*/ 7 h 10"/>
                  <a:gd name="T8" fmla="*/ 6 w 6"/>
                  <a:gd name="T9" fmla="*/ 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cubicBezTo>
                      <a:pt x="6" y="3"/>
                      <a:pt x="6" y="5"/>
                      <a:pt x="6" y="7"/>
                    </a:cubicBezTo>
                    <a:cubicBezTo>
                      <a:pt x="6" y="10"/>
                      <a:pt x="3" y="10"/>
                      <a:pt x="2" y="10"/>
                    </a:cubicBezTo>
                    <a:cubicBezTo>
                      <a:pt x="0" y="10"/>
                      <a:pt x="1" y="8"/>
                      <a:pt x="1" y="7"/>
                    </a:cubicBezTo>
                    <a:cubicBezTo>
                      <a:pt x="1" y="2"/>
                      <a:pt x="1" y="2"/>
                      <a:pt x="6" y="0"/>
                    </a:cubicBezTo>
                    <a:close/>
                  </a:path>
                </a:pathLst>
              </a:custGeom>
              <a:solidFill>
                <a:srgbClr val="D297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5" name="Freeform 67">
                <a:extLst>
                  <a:ext uri="{FF2B5EF4-FFF2-40B4-BE49-F238E27FC236}">
                    <a16:creationId xmlns:a16="http://schemas.microsoft.com/office/drawing/2014/main" id="{D8EB3E9D-6A21-3A64-0956-4BA7DEB37636}"/>
                  </a:ext>
                </a:extLst>
              </p:cNvPr>
              <p:cNvSpPr/>
              <p:nvPr/>
            </p:nvSpPr>
            <p:spPr bwMode="auto">
              <a:xfrm>
                <a:off x="3872" y="1817"/>
                <a:ext cx="24" cy="36"/>
              </a:xfrm>
              <a:custGeom>
                <a:gdLst>
                  <a:gd name="T0" fmla="*/ 1 w 7"/>
                  <a:gd name="T1" fmla="*/ 0 h 11"/>
                  <a:gd name="T2" fmla="*/ 1 w 7"/>
                  <a:gd name="T3" fmla="*/ 0 h 11"/>
                  <a:gd name="T4" fmla="*/ 5 w 7"/>
                  <a:gd name="T5" fmla="*/ 7 h 11"/>
                  <a:gd name="T6" fmla="*/ 5 w 7"/>
                  <a:gd name="T7" fmla="*/ 10 h 11"/>
                  <a:gd name="T8" fmla="*/ 2 w 7"/>
                  <a:gd name="T9" fmla="*/ 10 h 11"/>
                  <a:gd name="T10" fmla="*/ 0 w 7"/>
                  <a:gd name="T11" fmla="*/ 8 h 11"/>
                  <a:gd name="T12" fmla="*/ 1 w 7"/>
                  <a:gd name="T13" fmla="*/ 0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3" y="2"/>
                      <a:pt x="3" y="5"/>
                      <a:pt x="5" y="7"/>
                    </a:cubicBezTo>
                    <a:cubicBezTo>
                      <a:pt x="5" y="8"/>
                      <a:pt x="7" y="9"/>
                      <a:pt x="5" y="10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6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A94F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6" name="Freeform 68">
                <a:extLst>
                  <a:ext uri="{FF2B5EF4-FFF2-40B4-BE49-F238E27FC236}">
                    <a16:creationId xmlns:a16="http://schemas.microsoft.com/office/drawing/2014/main" id="{82A055DF-39DC-6859-FD52-E981937C0777}"/>
                  </a:ext>
                </a:extLst>
              </p:cNvPr>
              <p:cNvSpPr/>
              <p:nvPr/>
            </p:nvSpPr>
            <p:spPr bwMode="auto">
              <a:xfrm>
                <a:off x="4277" y="2335"/>
                <a:ext cx="43" cy="24"/>
              </a:xfrm>
              <a:custGeom>
                <a:gdLst>
                  <a:gd name="T0" fmla="*/ 11 w 13"/>
                  <a:gd name="T1" fmla="*/ 7 h 7"/>
                  <a:gd name="T2" fmla="*/ 0 w 13"/>
                  <a:gd name="T3" fmla="*/ 1 h 7"/>
                  <a:gd name="T4" fmla="*/ 1 w 13"/>
                  <a:gd name="T5" fmla="*/ 1 h 7"/>
                  <a:gd name="T6" fmla="*/ 11 w 13"/>
                  <a:gd name="T7" fmla="*/ 5 h 7"/>
                  <a:gd name="T8" fmla="*/ 11 w 13"/>
                  <a:gd name="T9" fmla="*/ 7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1" y="7"/>
                    </a:moveTo>
                    <a:cubicBezTo>
                      <a:pt x="7" y="5"/>
                      <a:pt x="4" y="3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4" y="2"/>
                      <a:pt x="8" y="3"/>
                      <a:pt x="11" y="5"/>
                    </a:cubicBezTo>
                    <a:cubicBezTo>
                      <a:pt x="13" y="6"/>
                      <a:pt x="13" y="6"/>
                      <a:pt x="11" y="7"/>
                    </a:cubicBezTo>
                    <a:close/>
                  </a:path>
                </a:pathLst>
              </a:custGeom>
              <a:solidFill>
                <a:srgbClr val="B2B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7" name="Freeform 69">
                <a:extLst>
                  <a:ext uri="{FF2B5EF4-FFF2-40B4-BE49-F238E27FC236}">
                    <a16:creationId xmlns:a16="http://schemas.microsoft.com/office/drawing/2014/main" id="{8D0F2BA4-08AB-F5E0-B3AE-76A2D400085B}"/>
                  </a:ext>
                </a:extLst>
              </p:cNvPr>
              <p:cNvSpPr/>
              <p:nvPr/>
            </p:nvSpPr>
            <p:spPr bwMode="auto">
              <a:xfrm>
                <a:off x="4231" y="2315"/>
                <a:ext cx="49" cy="24"/>
              </a:xfrm>
              <a:custGeom>
                <a:gdLst>
                  <a:gd name="T0" fmla="*/ 15 w 15"/>
                  <a:gd name="T1" fmla="*/ 7 h 7"/>
                  <a:gd name="T2" fmla="*/ 14 w 15"/>
                  <a:gd name="T3" fmla="*/ 7 h 7"/>
                  <a:gd name="T4" fmla="*/ 0 w 15"/>
                  <a:gd name="T5" fmla="*/ 0 h 7"/>
                  <a:gd name="T6" fmla="*/ 15 w 15"/>
                  <a:gd name="T7" fmla="*/ 7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7">
                    <a:moveTo>
                      <a:pt x="15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9" y="5"/>
                      <a:pt x="4" y="3"/>
                      <a:pt x="0" y="0"/>
                    </a:cubicBezTo>
                    <a:cubicBezTo>
                      <a:pt x="5" y="2"/>
                      <a:pt x="10" y="4"/>
                      <a:pt x="15" y="7"/>
                    </a:cubicBezTo>
                    <a:close/>
                  </a:path>
                </a:pathLst>
              </a:custGeom>
              <a:solidFill>
                <a:srgbClr val="7D83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8" name="Freeform 70">
                <a:extLst>
                  <a:ext uri="{FF2B5EF4-FFF2-40B4-BE49-F238E27FC236}">
                    <a16:creationId xmlns:a16="http://schemas.microsoft.com/office/drawing/2014/main" id="{75FA755D-3B2E-2F0A-175E-9989F0E66D3C}"/>
                  </a:ext>
                </a:extLst>
              </p:cNvPr>
              <p:cNvSpPr/>
              <p:nvPr/>
            </p:nvSpPr>
            <p:spPr bwMode="auto">
              <a:xfrm>
                <a:off x="4619" y="2578"/>
                <a:ext cx="23" cy="13"/>
              </a:xfrm>
              <a:custGeom>
                <a:gdLst>
                  <a:gd name="T0" fmla="*/ 0 w 7"/>
                  <a:gd name="T1" fmla="*/ 1 h 4"/>
                  <a:gd name="T2" fmla="*/ 2 w 7"/>
                  <a:gd name="T3" fmla="*/ 0 h 4"/>
                  <a:gd name="T4" fmla="*/ 7 w 7"/>
                  <a:gd name="T5" fmla="*/ 3 h 4"/>
                  <a:gd name="T6" fmla="*/ 6 w 7"/>
                  <a:gd name="T7" fmla="*/ 4 h 4"/>
                  <a:gd name="T8" fmla="*/ 0 w 7"/>
                  <a:gd name="T9" fmla="*/ 1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3" y="1"/>
                      <a:pt x="5" y="1"/>
                      <a:pt x="7" y="3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4" y="4"/>
                      <a:pt x="2" y="3"/>
                      <a:pt x="0" y="1"/>
                    </a:cubicBezTo>
                    <a:close/>
                  </a:path>
                </a:pathLst>
              </a:custGeom>
              <a:solidFill>
                <a:srgbClr val="D6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9" name="Freeform 71">
                <a:extLst>
                  <a:ext uri="{FF2B5EF4-FFF2-40B4-BE49-F238E27FC236}">
                    <a16:creationId xmlns:a16="http://schemas.microsoft.com/office/drawing/2014/main" id="{1A6E6679-0267-8E07-3597-4C78D9F42E6E}"/>
                  </a:ext>
                </a:extLst>
              </p:cNvPr>
              <p:cNvSpPr/>
              <p:nvPr/>
            </p:nvSpPr>
            <p:spPr bwMode="auto">
              <a:xfrm>
                <a:off x="4559" y="2548"/>
                <a:ext cx="23" cy="13"/>
              </a:xfrm>
              <a:custGeom>
                <a:gdLst>
                  <a:gd name="T0" fmla="*/ 7 w 7"/>
                  <a:gd name="T1" fmla="*/ 3 h 4"/>
                  <a:gd name="T2" fmla="*/ 5 w 7"/>
                  <a:gd name="T3" fmla="*/ 4 h 4"/>
                  <a:gd name="T4" fmla="*/ 0 w 7"/>
                  <a:gd name="T5" fmla="*/ 1 h 4"/>
                  <a:gd name="T6" fmla="*/ 1 w 7"/>
                  <a:gd name="T7" fmla="*/ 0 h 4"/>
                  <a:gd name="T8" fmla="*/ 7 w 7"/>
                  <a:gd name="T9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4" y="3"/>
                      <a:pt x="2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" y="0"/>
                      <a:pt x="5" y="1"/>
                      <a:pt x="7" y="3"/>
                    </a:cubicBez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0" name="Freeform 72">
                <a:extLst>
                  <a:ext uri="{FF2B5EF4-FFF2-40B4-BE49-F238E27FC236}">
                    <a16:creationId xmlns:a16="http://schemas.microsoft.com/office/drawing/2014/main" id="{AC529ACC-ADEA-D814-0E9A-CA576480EF79}"/>
                  </a:ext>
                </a:extLst>
              </p:cNvPr>
              <p:cNvSpPr/>
              <p:nvPr/>
            </p:nvSpPr>
            <p:spPr bwMode="auto">
              <a:xfrm>
                <a:off x="4436" y="2485"/>
                <a:ext cx="24" cy="13"/>
              </a:xfrm>
              <a:custGeom>
                <a:gdLst>
                  <a:gd name="T0" fmla="*/ 7 w 7"/>
                  <a:gd name="T1" fmla="*/ 4 h 4"/>
                  <a:gd name="T2" fmla="*/ 0 w 7"/>
                  <a:gd name="T3" fmla="*/ 0 h 4"/>
                  <a:gd name="T4" fmla="*/ 7 w 7"/>
                  <a:gd name="T5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cubicBezTo>
                      <a:pt x="5" y="4"/>
                      <a:pt x="3" y="3"/>
                      <a:pt x="0" y="0"/>
                    </a:cubicBezTo>
                    <a:cubicBezTo>
                      <a:pt x="4" y="0"/>
                      <a:pt x="6" y="2"/>
                      <a:pt x="7" y="4"/>
                    </a:cubicBezTo>
                    <a:close/>
                  </a:path>
                </a:pathLst>
              </a:custGeom>
              <a:solidFill>
                <a:srgbClr val="D9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1" name="Freeform 73">
                <a:extLst>
                  <a:ext uri="{FF2B5EF4-FFF2-40B4-BE49-F238E27FC236}">
                    <a16:creationId xmlns:a16="http://schemas.microsoft.com/office/drawing/2014/main" id="{B3375DFE-735B-4D39-755D-C61DC2E505E5}"/>
                  </a:ext>
                </a:extLst>
              </p:cNvPr>
              <p:cNvSpPr/>
              <p:nvPr/>
            </p:nvSpPr>
            <p:spPr bwMode="auto">
              <a:xfrm>
                <a:off x="4679" y="2611"/>
                <a:ext cx="23" cy="10"/>
              </a:xfrm>
              <a:custGeom>
                <a:gdLst>
                  <a:gd name="T0" fmla="*/ 0 w 7"/>
                  <a:gd name="T1" fmla="*/ 0 h 3"/>
                  <a:gd name="T2" fmla="*/ 7 w 7"/>
                  <a:gd name="T3" fmla="*/ 3 h 3"/>
                  <a:gd name="T4" fmla="*/ 0 w 7"/>
                  <a:gd name="T5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3" y="0"/>
                      <a:pt x="5" y="1"/>
                      <a:pt x="7" y="3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DF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2" name="Freeform 74">
                <a:extLst>
                  <a:ext uri="{FF2B5EF4-FFF2-40B4-BE49-F238E27FC236}">
                    <a16:creationId xmlns:a16="http://schemas.microsoft.com/office/drawing/2014/main" id="{615EE412-2B70-9D89-1357-399925B2DFEC}"/>
                  </a:ext>
                </a:extLst>
              </p:cNvPr>
              <p:cNvSpPr/>
              <p:nvPr/>
            </p:nvSpPr>
            <p:spPr bwMode="auto">
              <a:xfrm>
                <a:off x="4499" y="2515"/>
                <a:ext cx="20" cy="13"/>
              </a:xfrm>
              <a:custGeom>
                <a:gdLst>
                  <a:gd name="T0" fmla="*/ 6 w 6"/>
                  <a:gd name="T1" fmla="*/ 4 h 4"/>
                  <a:gd name="T2" fmla="*/ 0 w 6"/>
                  <a:gd name="T3" fmla="*/ 0 h 4"/>
                  <a:gd name="T4" fmla="*/ 6 w 6"/>
                  <a:gd name="T5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cubicBezTo>
                      <a:pt x="4" y="4"/>
                      <a:pt x="2" y="3"/>
                      <a:pt x="0" y="0"/>
                    </a:cubicBezTo>
                    <a:cubicBezTo>
                      <a:pt x="3" y="1"/>
                      <a:pt x="5" y="2"/>
                      <a:pt x="6" y="4"/>
                    </a:cubicBez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3" name="Freeform 75">
                <a:extLst>
                  <a:ext uri="{FF2B5EF4-FFF2-40B4-BE49-F238E27FC236}">
                    <a16:creationId xmlns:a16="http://schemas.microsoft.com/office/drawing/2014/main" id="{22713093-0872-B851-82F3-DDD2190ED682}"/>
                  </a:ext>
                </a:extLst>
              </p:cNvPr>
              <p:cNvSpPr/>
              <p:nvPr/>
            </p:nvSpPr>
            <p:spPr bwMode="auto">
              <a:xfrm>
                <a:off x="3003" y="1262"/>
                <a:ext cx="163" cy="475"/>
              </a:xfrm>
              <a:custGeom>
                <a:gdLst>
                  <a:gd name="T0" fmla="*/ 48 w 49"/>
                  <a:gd name="T1" fmla="*/ 143 h 143"/>
                  <a:gd name="T2" fmla="*/ 41 w 49"/>
                  <a:gd name="T3" fmla="*/ 141 h 143"/>
                  <a:gd name="T4" fmla="*/ 38 w 49"/>
                  <a:gd name="T5" fmla="*/ 137 h 143"/>
                  <a:gd name="T6" fmla="*/ 38 w 49"/>
                  <a:gd name="T7" fmla="*/ 120 h 143"/>
                  <a:gd name="T8" fmla="*/ 36 w 49"/>
                  <a:gd name="T9" fmla="*/ 116 h 143"/>
                  <a:gd name="T10" fmla="*/ 17 w 49"/>
                  <a:gd name="T11" fmla="*/ 107 h 143"/>
                  <a:gd name="T12" fmla="*/ 14 w 49"/>
                  <a:gd name="T13" fmla="*/ 109 h 143"/>
                  <a:gd name="T14" fmla="*/ 14 w 49"/>
                  <a:gd name="T15" fmla="*/ 128 h 143"/>
                  <a:gd name="T16" fmla="*/ 3 w 49"/>
                  <a:gd name="T17" fmla="*/ 122 h 143"/>
                  <a:gd name="T18" fmla="*/ 2 w 49"/>
                  <a:gd name="T19" fmla="*/ 117 h 143"/>
                  <a:gd name="T20" fmla="*/ 2 w 49"/>
                  <a:gd name="T21" fmla="*/ 8 h 143"/>
                  <a:gd name="T22" fmla="*/ 3 w 49"/>
                  <a:gd name="T23" fmla="*/ 0 h 143"/>
                  <a:gd name="T24" fmla="*/ 9 w 49"/>
                  <a:gd name="T25" fmla="*/ 7 h 143"/>
                  <a:gd name="T26" fmla="*/ 44 w 49"/>
                  <a:gd name="T27" fmla="*/ 22 h 143"/>
                  <a:gd name="T28" fmla="*/ 48 w 49"/>
                  <a:gd name="T29" fmla="*/ 25 h 143"/>
                  <a:gd name="T30" fmla="*/ 49 w 49"/>
                  <a:gd name="T31" fmla="*/ 30 h 143"/>
                  <a:gd name="T32" fmla="*/ 49 w 49"/>
                  <a:gd name="T33" fmla="*/ 137 h 143"/>
                  <a:gd name="T34" fmla="*/ 48 w 49"/>
                  <a:gd name="T35" fmla="*/ 143 h 1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143">
                    <a:moveTo>
                      <a:pt x="48" y="143"/>
                    </a:moveTo>
                    <a:cubicBezTo>
                      <a:pt x="45" y="143"/>
                      <a:pt x="43" y="142"/>
                      <a:pt x="41" y="141"/>
                    </a:cubicBezTo>
                    <a:cubicBezTo>
                      <a:pt x="39" y="140"/>
                      <a:pt x="38" y="139"/>
                      <a:pt x="38" y="137"/>
                    </a:cubicBezTo>
                    <a:cubicBezTo>
                      <a:pt x="39" y="131"/>
                      <a:pt x="38" y="126"/>
                      <a:pt x="38" y="120"/>
                    </a:cubicBezTo>
                    <a:cubicBezTo>
                      <a:pt x="38" y="118"/>
                      <a:pt x="38" y="117"/>
                      <a:pt x="36" y="116"/>
                    </a:cubicBezTo>
                    <a:cubicBezTo>
                      <a:pt x="30" y="113"/>
                      <a:pt x="24" y="110"/>
                      <a:pt x="17" y="107"/>
                    </a:cubicBezTo>
                    <a:cubicBezTo>
                      <a:pt x="14" y="105"/>
                      <a:pt x="14" y="107"/>
                      <a:pt x="14" y="109"/>
                    </a:cubicBezTo>
                    <a:cubicBezTo>
                      <a:pt x="14" y="115"/>
                      <a:pt x="14" y="121"/>
                      <a:pt x="14" y="128"/>
                    </a:cubicBezTo>
                    <a:cubicBezTo>
                      <a:pt x="10" y="127"/>
                      <a:pt x="6" y="124"/>
                      <a:pt x="3" y="122"/>
                    </a:cubicBezTo>
                    <a:cubicBezTo>
                      <a:pt x="1" y="120"/>
                      <a:pt x="2" y="118"/>
                      <a:pt x="2" y="117"/>
                    </a:cubicBezTo>
                    <a:cubicBezTo>
                      <a:pt x="2" y="80"/>
                      <a:pt x="2" y="44"/>
                      <a:pt x="2" y="8"/>
                    </a:cubicBezTo>
                    <a:cubicBezTo>
                      <a:pt x="2" y="5"/>
                      <a:pt x="0" y="2"/>
                      <a:pt x="3" y="0"/>
                    </a:cubicBezTo>
                    <a:cubicBezTo>
                      <a:pt x="4" y="3"/>
                      <a:pt x="7" y="5"/>
                      <a:pt x="9" y="7"/>
                    </a:cubicBezTo>
                    <a:cubicBezTo>
                      <a:pt x="20" y="13"/>
                      <a:pt x="32" y="18"/>
                      <a:pt x="44" y="22"/>
                    </a:cubicBezTo>
                    <a:cubicBezTo>
                      <a:pt x="46" y="23"/>
                      <a:pt x="47" y="24"/>
                      <a:pt x="48" y="25"/>
                    </a:cubicBezTo>
                    <a:cubicBezTo>
                      <a:pt x="49" y="27"/>
                      <a:pt x="49" y="29"/>
                      <a:pt x="49" y="30"/>
                    </a:cubicBezTo>
                    <a:cubicBezTo>
                      <a:pt x="49" y="66"/>
                      <a:pt x="49" y="101"/>
                      <a:pt x="49" y="137"/>
                    </a:cubicBezTo>
                    <a:cubicBezTo>
                      <a:pt x="49" y="139"/>
                      <a:pt x="49" y="141"/>
                      <a:pt x="48" y="143"/>
                    </a:cubicBezTo>
                    <a:close/>
                  </a:path>
                </a:pathLst>
              </a:custGeom>
              <a:solidFill>
                <a:srgbClr val="878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4" name="Freeform 76">
                <a:extLst>
                  <a:ext uri="{FF2B5EF4-FFF2-40B4-BE49-F238E27FC236}">
                    <a16:creationId xmlns:a16="http://schemas.microsoft.com/office/drawing/2014/main" id="{41E6A162-86C4-B788-0C0D-9A266893C1D6}"/>
                  </a:ext>
                </a:extLst>
              </p:cNvPr>
              <p:cNvSpPr/>
              <p:nvPr/>
            </p:nvSpPr>
            <p:spPr bwMode="auto">
              <a:xfrm>
                <a:off x="3159" y="1272"/>
                <a:ext cx="156" cy="465"/>
              </a:xfrm>
              <a:custGeom>
                <a:gdLst>
                  <a:gd name="T0" fmla="*/ 1 w 47"/>
                  <a:gd name="T1" fmla="*/ 140 h 140"/>
                  <a:gd name="T2" fmla="*/ 1 w 47"/>
                  <a:gd name="T3" fmla="*/ 26 h 140"/>
                  <a:gd name="T4" fmla="*/ 0 w 47"/>
                  <a:gd name="T5" fmla="*/ 22 h 140"/>
                  <a:gd name="T6" fmla="*/ 19 w 47"/>
                  <a:gd name="T7" fmla="*/ 14 h 140"/>
                  <a:gd name="T8" fmla="*/ 43 w 47"/>
                  <a:gd name="T9" fmla="*/ 2 h 140"/>
                  <a:gd name="T10" fmla="*/ 47 w 47"/>
                  <a:gd name="T11" fmla="*/ 0 h 140"/>
                  <a:gd name="T12" fmla="*/ 47 w 47"/>
                  <a:gd name="T13" fmla="*/ 92 h 140"/>
                  <a:gd name="T14" fmla="*/ 39 w 47"/>
                  <a:gd name="T15" fmla="*/ 99 h 140"/>
                  <a:gd name="T16" fmla="*/ 22 w 47"/>
                  <a:gd name="T17" fmla="*/ 110 h 140"/>
                  <a:gd name="T18" fmla="*/ 19 w 47"/>
                  <a:gd name="T19" fmla="*/ 113 h 140"/>
                  <a:gd name="T20" fmla="*/ 12 w 47"/>
                  <a:gd name="T21" fmla="*/ 133 h 140"/>
                  <a:gd name="T22" fmla="*/ 10 w 47"/>
                  <a:gd name="T23" fmla="*/ 137 h 140"/>
                  <a:gd name="T24" fmla="*/ 1 w 47"/>
                  <a:gd name="T25" fmla="*/ 140 h 1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140">
                    <a:moveTo>
                      <a:pt x="1" y="140"/>
                    </a:moveTo>
                    <a:cubicBezTo>
                      <a:pt x="1" y="102"/>
                      <a:pt x="1" y="64"/>
                      <a:pt x="1" y="26"/>
                    </a:cubicBezTo>
                    <a:cubicBezTo>
                      <a:pt x="1" y="24"/>
                      <a:pt x="1" y="23"/>
                      <a:pt x="0" y="22"/>
                    </a:cubicBezTo>
                    <a:cubicBezTo>
                      <a:pt x="6" y="18"/>
                      <a:pt x="13" y="17"/>
                      <a:pt x="19" y="14"/>
                    </a:cubicBezTo>
                    <a:cubicBezTo>
                      <a:pt x="27" y="10"/>
                      <a:pt x="35" y="6"/>
                      <a:pt x="43" y="2"/>
                    </a:cubicBezTo>
                    <a:cubicBezTo>
                      <a:pt x="44" y="1"/>
                      <a:pt x="45" y="0"/>
                      <a:pt x="47" y="0"/>
                    </a:cubicBezTo>
                    <a:cubicBezTo>
                      <a:pt x="47" y="31"/>
                      <a:pt x="47" y="62"/>
                      <a:pt x="47" y="92"/>
                    </a:cubicBezTo>
                    <a:cubicBezTo>
                      <a:pt x="47" y="97"/>
                      <a:pt x="44" y="100"/>
                      <a:pt x="39" y="99"/>
                    </a:cubicBezTo>
                    <a:cubicBezTo>
                      <a:pt x="31" y="99"/>
                      <a:pt x="25" y="102"/>
                      <a:pt x="22" y="110"/>
                    </a:cubicBezTo>
                    <a:cubicBezTo>
                      <a:pt x="21" y="111"/>
                      <a:pt x="20" y="112"/>
                      <a:pt x="19" y="113"/>
                    </a:cubicBezTo>
                    <a:cubicBezTo>
                      <a:pt x="11" y="117"/>
                      <a:pt x="8" y="125"/>
                      <a:pt x="12" y="133"/>
                    </a:cubicBezTo>
                    <a:cubicBezTo>
                      <a:pt x="13" y="136"/>
                      <a:pt x="13" y="136"/>
                      <a:pt x="10" y="137"/>
                    </a:cubicBezTo>
                    <a:cubicBezTo>
                      <a:pt x="7" y="138"/>
                      <a:pt x="4" y="140"/>
                      <a:pt x="1" y="140"/>
                    </a:cubicBezTo>
                    <a:close/>
                  </a:path>
                </a:pathLst>
              </a:custGeom>
              <a:solidFill>
                <a:srgbClr val="B3B1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5" name="Freeform 77">
                <a:extLst>
                  <a:ext uri="{FF2B5EF4-FFF2-40B4-BE49-F238E27FC236}">
                    <a16:creationId xmlns:a16="http://schemas.microsoft.com/office/drawing/2014/main" id="{D54A721E-C0A4-7A9E-77E1-A4064FBD02E2}"/>
                  </a:ext>
                </a:extLst>
              </p:cNvPr>
              <p:cNvSpPr/>
              <p:nvPr/>
            </p:nvSpPr>
            <p:spPr bwMode="auto">
              <a:xfrm>
                <a:off x="3547" y="1717"/>
                <a:ext cx="143" cy="213"/>
              </a:xfrm>
              <a:custGeom>
                <a:gdLst>
                  <a:gd name="T0" fmla="*/ 43 w 43"/>
                  <a:gd name="T1" fmla="*/ 0 h 64"/>
                  <a:gd name="T2" fmla="*/ 43 w 43"/>
                  <a:gd name="T3" fmla="*/ 40 h 64"/>
                  <a:gd name="T4" fmla="*/ 41 w 43"/>
                  <a:gd name="T5" fmla="*/ 44 h 64"/>
                  <a:gd name="T6" fmla="*/ 3 w 43"/>
                  <a:gd name="T7" fmla="*/ 64 h 64"/>
                  <a:gd name="T8" fmla="*/ 0 w 43"/>
                  <a:gd name="T9" fmla="*/ 61 h 64"/>
                  <a:gd name="T10" fmla="*/ 0 w 43"/>
                  <a:gd name="T11" fmla="*/ 23 h 64"/>
                  <a:gd name="T12" fmla="*/ 2 w 43"/>
                  <a:gd name="T13" fmla="*/ 20 h 64"/>
                  <a:gd name="T14" fmla="*/ 43 w 43"/>
                  <a:gd name="T15" fmla="*/ 0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4">
                    <a:moveTo>
                      <a:pt x="43" y="0"/>
                    </a:moveTo>
                    <a:cubicBezTo>
                      <a:pt x="43" y="14"/>
                      <a:pt x="43" y="27"/>
                      <a:pt x="43" y="40"/>
                    </a:cubicBezTo>
                    <a:cubicBezTo>
                      <a:pt x="43" y="42"/>
                      <a:pt x="42" y="43"/>
                      <a:pt x="41" y="44"/>
                    </a:cubicBezTo>
                    <a:cubicBezTo>
                      <a:pt x="29" y="52"/>
                      <a:pt x="16" y="58"/>
                      <a:pt x="3" y="64"/>
                    </a:cubicBezTo>
                    <a:cubicBezTo>
                      <a:pt x="1" y="64"/>
                      <a:pt x="0" y="64"/>
                      <a:pt x="0" y="61"/>
                    </a:cubicBezTo>
                    <a:cubicBezTo>
                      <a:pt x="0" y="49"/>
                      <a:pt x="0" y="36"/>
                      <a:pt x="0" y="23"/>
                    </a:cubicBezTo>
                    <a:cubicBezTo>
                      <a:pt x="0" y="22"/>
                      <a:pt x="0" y="20"/>
                      <a:pt x="2" y="20"/>
                    </a:cubicBezTo>
                    <a:cubicBezTo>
                      <a:pt x="16" y="14"/>
                      <a:pt x="30" y="9"/>
                      <a:pt x="43" y="0"/>
                    </a:cubicBezTo>
                    <a:close/>
                  </a:path>
                </a:pathLst>
              </a:custGeom>
              <a:solidFill>
                <a:srgbClr val="84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6" name="Freeform 78">
                <a:extLst>
                  <a:ext uri="{FF2B5EF4-FFF2-40B4-BE49-F238E27FC236}">
                    <a16:creationId xmlns:a16="http://schemas.microsoft.com/office/drawing/2014/main" id="{6B6BCA2B-72FD-E14B-858D-C0FF28451B2F}"/>
                  </a:ext>
                </a:extLst>
              </p:cNvPr>
              <p:cNvSpPr/>
              <p:nvPr/>
            </p:nvSpPr>
            <p:spPr bwMode="auto">
              <a:xfrm>
                <a:off x="2804" y="1478"/>
                <a:ext cx="209" cy="213"/>
              </a:xfrm>
              <a:custGeom>
                <a:gdLst>
                  <a:gd name="T0" fmla="*/ 0 w 63"/>
                  <a:gd name="T1" fmla="*/ 32 h 64"/>
                  <a:gd name="T2" fmla="*/ 31 w 63"/>
                  <a:gd name="T3" fmla="*/ 13 h 64"/>
                  <a:gd name="T4" fmla="*/ 51 w 63"/>
                  <a:gd name="T5" fmla="*/ 4 h 64"/>
                  <a:gd name="T6" fmla="*/ 56 w 63"/>
                  <a:gd name="T7" fmla="*/ 1 h 64"/>
                  <a:gd name="T8" fmla="*/ 57 w 63"/>
                  <a:gd name="T9" fmla="*/ 1 h 64"/>
                  <a:gd name="T10" fmla="*/ 57 w 63"/>
                  <a:gd name="T11" fmla="*/ 52 h 64"/>
                  <a:gd name="T12" fmla="*/ 63 w 63"/>
                  <a:gd name="T13" fmla="*/ 63 h 64"/>
                  <a:gd name="T14" fmla="*/ 61 w 63"/>
                  <a:gd name="T15" fmla="*/ 63 h 64"/>
                  <a:gd name="T16" fmla="*/ 0 w 63"/>
                  <a:gd name="T17" fmla="*/ 32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4">
                    <a:moveTo>
                      <a:pt x="0" y="32"/>
                    </a:moveTo>
                    <a:cubicBezTo>
                      <a:pt x="10" y="25"/>
                      <a:pt x="20" y="18"/>
                      <a:pt x="31" y="13"/>
                    </a:cubicBezTo>
                    <a:cubicBezTo>
                      <a:pt x="37" y="9"/>
                      <a:pt x="44" y="7"/>
                      <a:pt x="51" y="4"/>
                    </a:cubicBezTo>
                    <a:cubicBezTo>
                      <a:pt x="52" y="2"/>
                      <a:pt x="55" y="3"/>
                      <a:pt x="56" y="1"/>
                    </a:cubicBezTo>
                    <a:cubicBezTo>
                      <a:pt x="56" y="0"/>
                      <a:pt x="57" y="0"/>
                      <a:pt x="57" y="1"/>
                    </a:cubicBezTo>
                    <a:cubicBezTo>
                      <a:pt x="57" y="18"/>
                      <a:pt x="57" y="35"/>
                      <a:pt x="57" y="52"/>
                    </a:cubicBezTo>
                    <a:cubicBezTo>
                      <a:pt x="57" y="57"/>
                      <a:pt x="59" y="61"/>
                      <a:pt x="63" y="63"/>
                    </a:cubicBezTo>
                    <a:cubicBezTo>
                      <a:pt x="62" y="64"/>
                      <a:pt x="62" y="63"/>
                      <a:pt x="61" y="63"/>
                    </a:cubicBezTo>
                    <a:cubicBezTo>
                      <a:pt x="41" y="53"/>
                      <a:pt x="20" y="42"/>
                      <a:pt x="0" y="32"/>
                    </a:cubicBezTo>
                    <a:close/>
                  </a:path>
                </a:pathLst>
              </a:custGeom>
              <a:solidFill>
                <a:srgbClr val="CED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7" name="Freeform 79">
                <a:extLst>
                  <a:ext uri="{FF2B5EF4-FFF2-40B4-BE49-F238E27FC236}">
                    <a16:creationId xmlns:a16="http://schemas.microsoft.com/office/drawing/2014/main" id="{002068D7-FFEF-BC84-2EBC-A98F80167297}"/>
                  </a:ext>
                </a:extLst>
              </p:cNvPr>
              <p:cNvSpPr/>
              <p:nvPr/>
            </p:nvSpPr>
            <p:spPr bwMode="auto">
              <a:xfrm>
                <a:off x="3295" y="1907"/>
                <a:ext cx="222" cy="169"/>
              </a:xfrm>
              <a:custGeom>
                <a:gdLst>
                  <a:gd name="T0" fmla="*/ 0 w 67"/>
                  <a:gd name="T1" fmla="*/ 25 h 51"/>
                  <a:gd name="T2" fmla="*/ 36 w 67"/>
                  <a:gd name="T3" fmla="*/ 7 h 51"/>
                  <a:gd name="T4" fmla="*/ 47 w 67"/>
                  <a:gd name="T5" fmla="*/ 1 h 51"/>
                  <a:gd name="T6" fmla="*/ 51 w 67"/>
                  <a:gd name="T7" fmla="*/ 2 h 51"/>
                  <a:gd name="T8" fmla="*/ 67 w 67"/>
                  <a:gd name="T9" fmla="*/ 27 h 51"/>
                  <a:gd name="T10" fmla="*/ 67 w 67"/>
                  <a:gd name="T11" fmla="*/ 29 h 51"/>
                  <a:gd name="T12" fmla="*/ 21 w 67"/>
                  <a:gd name="T13" fmla="*/ 51 h 51"/>
                  <a:gd name="T14" fmla="*/ 15 w 67"/>
                  <a:gd name="T15" fmla="*/ 48 h 51"/>
                  <a:gd name="T16" fmla="*/ 0 w 67"/>
                  <a:gd name="T17" fmla="*/ 25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51">
                    <a:moveTo>
                      <a:pt x="0" y="25"/>
                    </a:moveTo>
                    <a:cubicBezTo>
                      <a:pt x="13" y="21"/>
                      <a:pt x="24" y="13"/>
                      <a:pt x="36" y="7"/>
                    </a:cubicBezTo>
                    <a:cubicBezTo>
                      <a:pt x="40" y="5"/>
                      <a:pt x="43" y="3"/>
                      <a:pt x="47" y="1"/>
                    </a:cubicBezTo>
                    <a:cubicBezTo>
                      <a:pt x="48" y="1"/>
                      <a:pt x="50" y="0"/>
                      <a:pt x="51" y="2"/>
                    </a:cubicBezTo>
                    <a:cubicBezTo>
                      <a:pt x="58" y="9"/>
                      <a:pt x="64" y="18"/>
                      <a:pt x="67" y="27"/>
                    </a:cubicBezTo>
                    <a:cubicBezTo>
                      <a:pt x="67" y="28"/>
                      <a:pt x="67" y="28"/>
                      <a:pt x="67" y="29"/>
                    </a:cubicBezTo>
                    <a:cubicBezTo>
                      <a:pt x="52" y="37"/>
                      <a:pt x="37" y="45"/>
                      <a:pt x="21" y="51"/>
                    </a:cubicBezTo>
                    <a:cubicBezTo>
                      <a:pt x="19" y="51"/>
                      <a:pt x="17" y="50"/>
                      <a:pt x="15" y="48"/>
                    </a:cubicBezTo>
                    <a:cubicBezTo>
                      <a:pt x="9" y="41"/>
                      <a:pt x="4" y="34"/>
                      <a:pt x="0" y="25"/>
                    </a:cubicBezTo>
                    <a:close/>
                  </a:path>
                </a:pathLst>
              </a:custGeom>
              <a:solidFill>
                <a:srgbClr val="801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8" name="Freeform 80">
                <a:extLst>
                  <a:ext uri="{FF2B5EF4-FFF2-40B4-BE49-F238E27FC236}">
                    <a16:creationId xmlns:a16="http://schemas.microsoft.com/office/drawing/2014/main" id="{C9FAF22C-F8E2-31E9-37A8-F9F4C08F2401}"/>
                  </a:ext>
                </a:extLst>
              </p:cNvPr>
              <p:cNvSpPr/>
              <p:nvPr/>
            </p:nvSpPr>
            <p:spPr bwMode="auto">
              <a:xfrm>
                <a:off x="3298" y="2199"/>
                <a:ext cx="219" cy="173"/>
              </a:xfrm>
              <a:custGeom>
                <a:gdLst>
                  <a:gd name="T0" fmla="*/ 0 w 66"/>
                  <a:gd name="T1" fmla="*/ 25 h 52"/>
                  <a:gd name="T2" fmla="*/ 32 w 66"/>
                  <a:gd name="T3" fmla="*/ 9 h 52"/>
                  <a:gd name="T4" fmla="*/ 47 w 66"/>
                  <a:gd name="T5" fmla="*/ 1 h 52"/>
                  <a:gd name="T6" fmla="*/ 51 w 66"/>
                  <a:gd name="T7" fmla="*/ 2 h 52"/>
                  <a:gd name="T8" fmla="*/ 66 w 66"/>
                  <a:gd name="T9" fmla="*/ 29 h 52"/>
                  <a:gd name="T10" fmla="*/ 63 w 66"/>
                  <a:gd name="T11" fmla="*/ 31 h 52"/>
                  <a:gd name="T12" fmla="*/ 23 w 66"/>
                  <a:gd name="T13" fmla="*/ 51 h 52"/>
                  <a:gd name="T14" fmla="*/ 20 w 66"/>
                  <a:gd name="T15" fmla="*/ 52 h 52"/>
                  <a:gd name="T16" fmla="*/ 14 w 66"/>
                  <a:gd name="T17" fmla="*/ 48 h 52"/>
                  <a:gd name="T18" fmla="*/ 1 w 66"/>
                  <a:gd name="T19" fmla="*/ 29 h 52"/>
                  <a:gd name="T20" fmla="*/ 0 w 66"/>
                  <a:gd name="T21" fmla="*/ 25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52">
                    <a:moveTo>
                      <a:pt x="0" y="25"/>
                    </a:moveTo>
                    <a:cubicBezTo>
                      <a:pt x="12" y="22"/>
                      <a:pt x="21" y="14"/>
                      <a:pt x="32" y="9"/>
                    </a:cubicBezTo>
                    <a:cubicBezTo>
                      <a:pt x="37" y="6"/>
                      <a:pt x="42" y="3"/>
                      <a:pt x="47" y="1"/>
                    </a:cubicBezTo>
                    <a:cubicBezTo>
                      <a:pt x="48" y="1"/>
                      <a:pt x="50" y="0"/>
                      <a:pt x="51" y="2"/>
                    </a:cubicBezTo>
                    <a:cubicBezTo>
                      <a:pt x="57" y="10"/>
                      <a:pt x="64" y="18"/>
                      <a:pt x="66" y="29"/>
                    </a:cubicBezTo>
                    <a:cubicBezTo>
                      <a:pt x="65" y="30"/>
                      <a:pt x="64" y="30"/>
                      <a:pt x="63" y="31"/>
                    </a:cubicBezTo>
                    <a:cubicBezTo>
                      <a:pt x="50" y="38"/>
                      <a:pt x="36" y="44"/>
                      <a:pt x="23" y="51"/>
                    </a:cubicBezTo>
                    <a:cubicBezTo>
                      <a:pt x="22" y="51"/>
                      <a:pt x="21" y="52"/>
                      <a:pt x="20" y="52"/>
                    </a:cubicBezTo>
                    <a:cubicBezTo>
                      <a:pt x="17" y="52"/>
                      <a:pt x="15" y="50"/>
                      <a:pt x="14" y="48"/>
                    </a:cubicBezTo>
                    <a:cubicBezTo>
                      <a:pt x="9" y="42"/>
                      <a:pt x="5" y="36"/>
                      <a:pt x="1" y="29"/>
                    </a:cubicBezTo>
                    <a:cubicBezTo>
                      <a:pt x="0" y="28"/>
                      <a:pt x="0" y="27"/>
                      <a:pt x="0" y="25"/>
                    </a:cubicBezTo>
                    <a:close/>
                  </a:path>
                </a:pathLst>
              </a:custGeom>
              <a:solidFill>
                <a:srgbClr val="801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9" name="Freeform 81">
                <a:extLst>
                  <a:ext uri="{FF2B5EF4-FFF2-40B4-BE49-F238E27FC236}">
                    <a16:creationId xmlns:a16="http://schemas.microsoft.com/office/drawing/2014/main" id="{3EE6CD27-2DC6-67A7-F6FA-AB9672115F61}"/>
                  </a:ext>
                </a:extLst>
              </p:cNvPr>
              <p:cNvSpPr/>
              <p:nvPr/>
            </p:nvSpPr>
            <p:spPr bwMode="auto">
              <a:xfrm>
                <a:off x="3242" y="1990"/>
                <a:ext cx="126" cy="222"/>
              </a:xfrm>
              <a:custGeom>
                <a:gdLst>
                  <a:gd name="T0" fmla="*/ 16 w 38"/>
                  <a:gd name="T1" fmla="*/ 0 h 67"/>
                  <a:gd name="T2" fmla="*/ 18 w 38"/>
                  <a:gd name="T3" fmla="*/ 2 h 67"/>
                  <a:gd name="T4" fmla="*/ 31 w 38"/>
                  <a:gd name="T5" fmla="*/ 21 h 67"/>
                  <a:gd name="T6" fmla="*/ 37 w 38"/>
                  <a:gd name="T7" fmla="*/ 26 h 67"/>
                  <a:gd name="T8" fmla="*/ 38 w 38"/>
                  <a:gd name="T9" fmla="*/ 30 h 67"/>
                  <a:gd name="T10" fmla="*/ 38 w 38"/>
                  <a:gd name="T11" fmla="*/ 64 h 67"/>
                  <a:gd name="T12" fmla="*/ 38 w 38"/>
                  <a:gd name="T13" fmla="*/ 67 h 67"/>
                  <a:gd name="T14" fmla="*/ 29 w 38"/>
                  <a:gd name="T15" fmla="*/ 65 h 67"/>
                  <a:gd name="T16" fmla="*/ 5 w 38"/>
                  <a:gd name="T17" fmla="*/ 53 h 67"/>
                  <a:gd name="T18" fmla="*/ 0 w 38"/>
                  <a:gd name="T19" fmla="*/ 45 h 67"/>
                  <a:gd name="T20" fmla="*/ 0 w 38"/>
                  <a:gd name="T21" fmla="*/ 23 h 67"/>
                  <a:gd name="T22" fmla="*/ 6 w 38"/>
                  <a:gd name="T23" fmla="*/ 8 h 67"/>
                  <a:gd name="T24" fmla="*/ 16 w 38"/>
                  <a:gd name="T25" fmla="*/ 0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67">
                    <a:moveTo>
                      <a:pt x="16" y="0"/>
                    </a:moveTo>
                    <a:cubicBezTo>
                      <a:pt x="17" y="0"/>
                      <a:pt x="17" y="1"/>
                      <a:pt x="18" y="2"/>
                    </a:cubicBezTo>
                    <a:cubicBezTo>
                      <a:pt x="21" y="9"/>
                      <a:pt x="26" y="15"/>
                      <a:pt x="31" y="21"/>
                    </a:cubicBezTo>
                    <a:cubicBezTo>
                      <a:pt x="32" y="23"/>
                      <a:pt x="34" y="25"/>
                      <a:pt x="37" y="26"/>
                    </a:cubicBezTo>
                    <a:cubicBezTo>
                      <a:pt x="38" y="27"/>
                      <a:pt x="38" y="28"/>
                      <a:pt x="38" y="30"/>
                    </a:cubicBezTo>
                    <a:cubicBezTo>
                      <a:pt x="38" y="41"/>
                      <a:pt x="38" y="52"/>
                      <a:pt x="38" y="64"/>
                    </a:cubicBezTo>
                    <a:cubicBezTo>
                      <a:pt x="38" y="65"/>
                      <a:pt x="38" y="66"/>
                      <a:pt x="38" y="67"/>
                    </a:cubicBezTo>
                    <a:cubicBezTo>
                      <a:pt x="34" y="67"/>
                      <a:pt x="32" y="66"/>
                      <a:pt x="29" y="65"/>
                    </a:cubicBezTo>
                    <a:cubicBezTo>
                      <a:pt x="21" y="61"/>
                      <a:pt x="13" y="58"/>
                      <a:pt x="5" y="53"/>
                    </a:cubicBezTo>
                    <a:cubicBezTo>
                      <a:pt x="2" y="51"/>
                      <a:pt x="0" y="49"/>
                      <a:pt x="0" y="45"/>
                    </a:cubicBezTo>
                    <a:cubicBezTo>
                      <a:pt x="1" y="38"/>
                      <a:pt x="1" y="30"/>
                      <a:pt x="0" y="23"/>
                    </a:cubicBezTo>
                    <a:cubicBezTo>
                      <a:pt x="0" y="17"/>
                      <a:pt x="2" y="12"/>
                      <a:pt x="6" y="8"/>
                    </a:cubicBezTo>
                    <a:cubicBezTo>
                      <a:pt x="9" y="5"/>
                      <a:pt x="12" y="2"/>
                      <a:pt x="16" y="0"/>
                    </a:cubicBezTo>
                    <a:close/>
                  </a:path>
                </a:pathLst>
              </a:custGeom>
              <a:solidFill>
                <a:srgbClr val="C17D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0" name="Freeform 82">
                <a:extLst>
                  <a:ext uri="{FF2B5EF4-FFF2-40B4-BE49-F238E27FC236}">
                    <a16:creationId xmlns:a16="http://schemas.microsoft.com/office/drawing/2014/main" id="{0731C186-9153-C9DF-A00A-E1B1DF91C555}"/>
                  </a:ext>
                </a:extLst>
              </p:cNvPr>
              <p:cNvSpPr/>
              <p:nvPr/>
            </p:nvSpPr>
            <p:spPr bwMode="auto">
              <a:xfrm>
                <a:off x="3239" y="2282"/>
                <a:ext cx="129" cy="223"/>
              </a:xfrm>
              <a:custGeom>
                <a:gdLst>
                  <a:gd name="T0" fmla="*/ 18 w 39"/>
                  <a:gd name="T1" fmla="*/ 0 h 67"/>
                  <a:gd name="T2" fmla="*/ 31 w 39"/>
                  <a:gd name="T3" fmla="*/ 20 h 67"/>
                  <a:gd name="T4" fmla="*/ 38 w 39"/>
                  <a:gd name="T5" fmla="*/ 26 h 67"/>
                  <a:gd name="T6" fmla="*/ 39 w 39"/>
                  <a:gd name="T7" fmla="*/ 31 h 67"/>
                  <a:gd name="T8" fmla="*/ 39 w 39"/>
                  <a:gd name="T9" fmla="*/ 62 h 67"/>
                  <a:gd name="T10" fmla="*/ 38 w 39"/>
                  <a:gd name="T11" fmla="*/ 67 h 67"/>
                  <a:gd name="T12" fmla="*/ 13 w 39"/>
                  <a:gd name="T13" fmla="*/ 57 h 67"/>
                  <a:gd name="T14" fmla="*/ 12 w 39"/>
                  <a:gd name="T15" fmla="*/ 54 h 67"/>
                  <a:gd name="T16" fmla="*/ 8 w 39"/>
                  <a:gd name="T17" fmla="*/ 35 h 67"/>
                  <a:gd name="T18" fmla="*/ 6 w 39"/>
                  <a:gd name="T19" fmla="*/ 32 h 67"/>
                  <a:gd name="T20" fmla="*/ 2 w 39"/>
                  <a:gd name="T21" fmla="*/ 29 h 67"/>
                  <a:gd name="T22" fmla="*/ 3 w 39"/>
                  <a:gd name="T23" fmla="*/ 14 h 67"/>
                  <a:gd name="T24" fmla="*/ 18 w 39"/>
                  <a:gd name="T25" fmla="*/ 0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67">
                    <a:moveTo>
                      <a:pt x="18" y="0"/>
                    </a:moveTo>
                    <a:cubicBezTo>
                      <a:pt x="22" y="7"/>
                      <a:pt x="26" y="14"/>
                      <a:pt x="31" y="20"/>
                    </a:cubicBezTo>
                    <a:cubicBezTo>
                      <a:pt x="33" y="23"/>
                      <a:pt x="35" y="25"/>
                      <a:pt x="38" y="26"/>
                    </a:cubicBezTo>
                    <a:cubicBezTo>
                      <a:pt x="39" y="28"/>
                      <a:pt x="39" y="29"/>
                      <a:pt x="39" y="31"/>
                    </a:cubicBezTo>
                    <a:cubicBezTo>
                      <a:pt x="39" y="41"/>
                      <a:pt x="39" y="52"/>
                      <a:pt x="39" y="62"/>
                    </a:cubicBezTo>
                    <a:cubicBezTo>
                      <a:pt x="39" y="64"/>
                      <a:pt x="39" y="66"/>
                      <a:pt x="38" y="67"/>
                    </a:cubicBezTo>
                    <a:cubicBezTo>
                      <a:pt x="29" y="65"/>
                      <a:pt x="21" y="61"/>
                      <a:pt x="13" y="57"/>
                    </a:cubicBezTo>
                    <a:cubicBezTo>
                      <a:pt x="11" y="57"/>
                      <a:pt x="12" y="55"/>
                      <a:pt x="12" y="54"/>
                    </a:cubicBezTo>
                    <a:cubicBezTo>
                      <a:pt x="13" y="47"/>
                      <a:pt x="10" y="41"/>
                      <a:pt x="8" y="35"/>
                    </a:cubicBezTo>
                    <a:cubicBezTo>
                      <a:pt x="8" y="34"/>
                      <a:pt x="7" y="33"/>
                      <a:pt x="6" y="32"/>
                    </a:cubicBezTo>
                    <a:cubicBezTo>
                      <a:pt x="5" y="31"/>
                      <a:pt x="1" y="31"/>
                      <a:pt x="2" y="29"/>
                    </a:cubicBezTo>
                    <a:cubicBezTo>
                      <a:pt x="2" y="24"/>
                      <a:pt x="0" y="19"/>
                      <a:pt x="3" y="14"/>
                    </a:cubicBezTo>
                    <a:cubicBezTo>
                      <a:pt x="7" y="8"/>
                      <a:pt x="11" y="3"/>
                      <a:pt x="18" y="0"/>
                    </a:cubicBezTo>
                    <a:close/>
                  </a:path>
                </a:pathLst>
              </a:custGeom>
              <a:solidFill>
                <a:srgbClr val="C17D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1" name="Freeform 83">
                <a:extLst>
                  <a:ext uri="{FF2B5EF4-FFF2-40B4-BE49-F238E27FC236}">
                    <a16:creationId xmlns:a16="http://schemas.microsoft.com/office/drawing/2014/main" id="{ADA94954-9B0D-0C5B-FA3E-B1FA4ED539F1}"/>
                  </a:ext>
                </a:extLst>
              </p:cNvPr>
              <p:cNvSpPr/>
              <p:nvPr/>
            </p:nvSpPr>
            <p:spPr bwMode="auto">
              <a:xfrm>
                <a:off x="3365" y="2296"/>
                <a:ext cx="152" cy="209"/>
              </a:xfrm>
              <a:custGeom>
                <a:gdLst>
                  <a:gd name="T0" fmla="*/ 0 w 46"/>
                  <a:gd name="T1" fmla="*/ 63 h 63"/>
                  <a:gd name="T2" fmla="*/ 0 w 46"/>
                  <a:gd name="T3" fmla="*/ 22 h 63"/>
                  <a:gd name="T4" fmla="*/ 44 w 46"/>
                  <a:gd name="T5" fmla="*/ 0 h 63"/>
                  <a:gd name="T6" fmla="*/ 46 w 46"/>
                  <a:gd name="T7" fmla="*/ 0 h 63"/>
                  <a:gd name="T8" fmla="*/ 46 w 46"/>
                  <a:gd name="T9" fmla="*/ 38 h 63"/>
                  <a:gd name="T10" fmla="*/ 43 w 46"/>
                  <a:gd name="T11" fmla="*/ 43 h 63"/>
                  <a:gd name="T12" fmla="*/ 0 w 46"/>
                  <a:gd name="T13" fmla="*/ 63 h 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2">
                    <a:moveTo>
                      <a:pt x="0" y="63"/>
                    </a:moveTo>
                    <a:cubicBezTo>
                      <a:pt x="0" y="49"/>
                      <a:pt x="0" y="36"/>
                      <a:pt x="0" y="22"/>
                    </a:cubicBezTo>
                    <a:cubicBezTo>
                      <a:pt x="14" y="15"/>
                      <a:pt x="29" y="8"/>
                      <a:pt x="44" y="0"/>
                    </a:cubicBezTo>
                    <a:cubicBezTo>
                      <a:pt x="44" y="0"/>
                      <a:pt x="45" y="0"/>
                      <a:pt x="46" y="0"/>
                    </a:cubicBezTo>
                    <a:cubicBezTo>
                      <a:pt x="46" y="13"/>
                      <a:pt x="46" y="25"/>
                      <a:pt x="46" y="38"/>
                    </a:cubicBezTo>
                    <a:cubicBezTo>
                      <a:pt x="46" y="41"/>
                      <a:pt x="45" y="42"/>
                      <a:pt x="43" y="43"/>
                    </a:cubicBezTo>
                    <a:cubicBezTo>
                      <a:pt x="29" y="51"/>
                      <a:pt x="15" y="59"/>
                      <a:pt x="0" y="63"/>
                    </a:cubicBezTo>
                    <a:close/>
                  </a:path>
                </a:pathLst>
              </a:custGeom>
              <a:solidFill>
                <a:srgbClr val="E9B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2" name="Freeform 84">
                <a:extLst>
                  <a:ext uri="{FF2B5EF4-FFF2-40B4-BE49-F238E27FC236}">
                    <a16:creationId xmlns:a16="http://schemas.microsoft.com/office/drawing/2014/main" id="{3883F9F5-CCF4-BA94-476C-871D7E24E8F1}"/>
                  </a:ext>
                </a:extLst>
              </p:cNvPr>
              <p:cNvSpPr/>
              <p:nvPr/>
            </p:nvSpPr>
            <p:spPr bwMode="auto">
              <a:xfrm>
                <a:off x="3010" y="1192"/>
                <a:ext cx="308" cy="153"/>
              </a:xfrm>
              <a:custGeom>
                <a:gdLst>
                  <a:gd name="T0" fmla="*/ 92 w 93"/>
                  <a:gd name="T1" fmla="*/ 24 h 46"/>
                  <a:gd name="T2" fmla="*/ 48 w 93"/>
                  <a:gd name="T3" fmla="*/ 45 h 46"/>
                  <a:gd name="T4" fmla="*/ 45 w 93"/>
                  <a:gd name="T5" fmla="*/ 46 h 46"/>
                  <a:gd name="T6" fmla="*/ 3 w 93"/>
                  <a:gd name="T7" fmla="*/ 26 h 46"/>
                  <a:gd name="T8" fmla="*/ 1 w 93"/>
                  <a:gd name="T9" fmla="*/ 21 h 46"/>
                  <a:gd name="T10" fmla="*/ 43 w 93"/>
                  <a:gd name="T11" fmla="*/ 0 h 46"/>
                  <a:gd name="T12" fmla="*/ 49 w 93"/>
                  <a:gd name="T13" fmla="*/ 0 h 46"/>
                  <a:gd name="T14" fmla="*/ 89 w 93"/>
                  <a:gd name="T15" fmla="*/ 19 h 46"/>
                  <a:gd name="T16" fmla="*/ 92 w 93"/>
                  <a:gd name="T17" fmla="*/ 24 h 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46">
                    <a:moveTo>
                      <a:pt x="92" y="24"/>
                    </a:moveTo>
                    <a:cubicBezTo>
                      <a:pt x="78" y="33"/>
                      <a:pt x="64" y="40"/>
                      <a:pt x="48" y="45"/>
                    </a:cubicBezTo>
                    <a:cubicBezTo>
                      <a:pt x="47" y="45"/>
                      <a:pt x="46" y="45"/>
                      <a:pt x="45" y="46"/>
                    </a:cubicBezTo>
                    <a:cubicBezTo>
                      <a:pt x="30" y="41"/>
                      <a:pt x="17" y="34"/>
                      <a:pt x="3" y="26"/>
                    </a:cubicBezTo>
                    <a:cubicBezTo>
                      <a:pt x="1" y="25"/>
                      <a:pt x="0" y="24"/>
                      <a:pt x="1" y="21"/>
                    </a:cubicBezTo>
                    <a:cubicBezTo>
                      <a:pt x="14" y="12"/>
                      <a:pt x="28" y="6"/>
                      <a:pt x="43" y="0"/>
                    </a:cubicBezTo>
                    <a:cubicBezTo>
                      <a:pt x="45" y="0"/>
                      <a:pt x="47" y="0"/>
                      <a:pt x="49" y="0"/>
                    </a:cubicBezTo>
                    <a:cubicBezTo>
                      <a:pt x="63" y="6"/>
                      <a:pt x="76" y="12"/>
                      <a:pt x="89" y="19"/>
                    </a:cubicBezTo>
                    <a:cubicBezTo>
                      <a:pt x="91" y="21"/>
                      <a:pt x="93" y="22"/>
                      <a:pt x="92" y="2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3" name="Freeform 85">
                <a:extLst>
                  <a:ext uri="{FF2B5EF4-FFF2-40B4-BE49-F238E27FC236}">
                    <a16:creationId xmlns:a16="http://schemas.microsoft.com/office/drawing/2014/main" id="{2B45BED8-3B0A-D636-AC9B-3DC0A25D2781}"/>
                  </a:ext>
                </a:extLst>
              </p:cNvPr>
              <p:cNvSpPr/>
              <p:nvPr/>
            </p:nvSpPr>
            <p:spPr bwMode="auto">
              <a:xfrm>
                <a:off x="3365" y="2000"/>
                <a:ext cx="152" cy="212"/>
              </a:xfrm>
              <a:custGeom>
                <a:gdLst>
                  <a:gd name="T0" fmla="*/ 1 w 46"/>
                  <a:gd name="T1" fmla="*/ 64 h 64"/>
                  <a:gd name="T2" fmla="*/ 0 w 46"/>
                  <a:gd name="T3" fmla="*/ 61 h 64"/>
                  <a:gd name="T4" fmla="*/ 0 w 46"/>
                  <a:gd name="T5" fmla="*/ 23 h 64"/>
                  <a:gd name="T6" fmla="*/ 41 w 46"/>
                  <a:gd name="T7" fmla="*/ 2 h 64"/>
                  <a:gd name="T8" fmla="*/ 46 w 46"/>
                  <a:gd name="T9" fmla="*/ 1 h 64"/>
                  <a:gd name="T10" fmla="*/ 46 w 46"/>
                  <a:gd name="T11" fmla="*/ 38 h 64"/>
                  <a:gd name="T12" fmla="*/ 43 w 46"/>
                  <a:gd name="T13" fmla="*/ 44 h 64"/>
                  <a:gd name="T14" fmla="*/ 1 w 46"/>
                  <a:gd name="T15" fmla="*/ 64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64">
                    <a:moveTo>
                      <a:pt x="1" y="64"/>
                    </a:moveTo>
                    <a:cubicBezTo>
                      <a:pt x="0" y="63"/>
                      <a:pt x="0" y="62"/>
                      <a:pt x="0" y="61"/>
                    </a:cubicBezTo>
                    <a:cubicBezTo>
                      <a:pt x="0" y="48"/>
                      <a:pt x="0" y="36"/>
                      <a:pt x="0" y="23"/>
                    </a:cubicBezTo>
                    <a:cubicBezTo>
                      <a:pt x="14" y="16"/>
                      <a:pt x="28" y="9"/>
                      <a:pt x="41" y="2"/>
                    </a:cubicBezTo>
                    <a:cubicBezTo>
                      <a:pt x="43" y="2"/>
                      <a:pt x="44" y="0"/>
                      <a:pt x="46" y="1"/>
                    </a:cubicBezTo>
                    <a:cubicBezTo>
                      <a:pt x="46" y="13"/>
                      <a:pt x="46" y="26"/>
                      <a:pt x="46" y="38"/>
                    </a:cubicBezTo>
                    <a:cubicBezTo>
                      <a:pt x="46" y="41"/>
                      <a:pt x="45" y="43"/>
                      <a:pt x="43" y="44"/>
                    </a:cubicBezTo>
                    <a:cubicBezTo>
                      <a:pt x="30" y="52"/>
                      <a:pt x="16" y="59"/>
                      <a:pt x="1" y="64"/>
                    </a:cubicBezTo>
                    <a:close/>
                  </a:path>
                </a:pathLst>
              </a:custGeom>
              <a:solidFill>
                <a:srgbClr val="E9B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4" name="Freeform 86">
                <a:extLst>
                  <a:ext uri="{FF2B5EF4-FFF2-40B4-BE49-F238E27FC236}">
                    <a16:creationId xmlns:a16="http://schemas.microsoft.com/office/drawing/2014/main" id="{1DBB79A6-5F4E-6955-A9AF-1CB49C41865C}"/>
                  </a:ext>
                </a:extLst>
              </p:cNvPr>
              <p:cNvSpPr/>
              <p:nvPr/>
            </p:nvSpPr>
            <p:spPr bwMode="auto">
              <a:xfrm>
                <a:off x="3415" y="1408"/>
                <a:ext cx="146" cy="203"/>
              </a:xfrm>
              <a:custGeom>
                <a:gdLst>
                  <a:gd name="T0" fmla="*/ 44 w 44"/>
                  <a:gd name="T1" fmla="*/ 0 h 61"/>
                  <a:gd name="T2" fmla="*/ 44 w 44"/>
                  <a:gd name="T3" fmla="*/ 39 h 61"/>
                  <a:gd name="T4" fmla="*/ 42 w 44"/>
                  <a:gd name="T5" fmla="*/ 43 h 61"/>
                  <a:gd name="T6" fmla="*/ 12 w 44"/>
                  <a:gd name="T7" fmla="*/ 60 h 61"/>
                  <a:gd name="T8" fmla="*/ 9 w 44"/>
                  <a:gd name="T9" fmla="*/ 59 h 61"/>
                  <a:gd name="T10" fmla="*/ 5 w 44"/>
                  <a:gd name="T11" fmla="*/ 54 h 61"/>
                  <a:gd name="T12" fmla="*/ 0 w 44"/>
                  <a:gd name="T13" fmla="*/ 46 h 61"/>
                  <a:gd name="T14" fmla="*/ 0 w 44"/>
                  <a:gd name="T15" fmla="*/ 23 h 61"/>
                  <a:gd name="T16" fmla="*/ 2 w 44"/>
                  <a:gd name="T17" fmla="*/ 19 h 61"/>
                  <a:gd name="T18" fmla="*/ 44 w 44"/>
                  <a:gd name="T19" fmla="*/ 0 h 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61">
                    <a:moveTo>
                      <a:pt x="44" y="0"/>
                    </a:moveTo>
                    <a:cubicBezTo>
                      <a:pt x="44" y="13"/>
                      <a:pt x="44" y="26"/>
                      <a:pt x="44" y="39"/>
                    </a:cubicBezTo>
                    <a:cubicBezTo>
                      <a:pt x="44" y="41"/>
                      <a:pt x="44" y="42"/>
                      <a:pt x="42" y="43"/>
                    </a:cubicBezTo>
                    <a:cubicBezTo>
                      <a:pt x="33" y="50"/>
                      <a:pt x="22" y="55"/>
                      <a:pt x="12" y="60"/>
                    </a:cubicBezTo>
                    <a:cubicBezTo>
                      <a:pt x="10" y="61"/>
                      <a:pt x="10" y="60"/>
                      <a:pt x="9" y="59"/>
                    </a:cubicBezTo>
                    <a:cubicBezTo>
                      <a:pt x="8" y="57"/>
                      <a:pt x="7" y="55"/>
                      <a:pt x="5" y="54"/>
                    </a:cubicBezTo>
                    <a:cubicBezTo>
                      <a:pt x="0" y="53"/>
                      <a:pt x="0" y="50"/>
                      <a:pt x="0" y="46"/>
                    </a:cubicBezTo>
                    <a:cubicBezTo>
                      <a:pt x="1" y="39"/>
                      <a:pt x="0" y="31"/>
                      <a:pt x="0" y="23"/>
                    </a:cubicBezTo>
                    <a:cubicBezTo>
                      <a:pt x="0" y="21"/>
                      <a:pt x="0" y="20"/>
                      <a:pt x="2" y="19"/>
                    </a:cubicBezTo>
                    <a:cubicBezTo>
                      <a:pt x="17" y="14"/>
                      <a:pt x="30" y="7"/>
                      <a:pt x="44" y="0"/>
                    </a:cubicBezTo>
                    <a:close/>
                  </a:path>
                </a:pathLst>
              </a:custGeom>
              <a:solidFill>
                <a:srgbClr val="FCE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5" name="Freeform 87">
                <a:extLst>
                  <a:ext uri="{FF2B5EF4-FFF2-40B4-BE49-F238E27FC236}">
                    <a16:creationId xmlns:a16="http://schemas.microsoft.com/office/drawing/2014/main" id="{704BAD67-ABEC-780E-FF36-448F63FE3491}"/>
                  </a:ext>
                </a:extLst>
              </p:cNvPr>
              <p:cNvSpPr/>
              <p:nvPr/>
            </p:nvSpPr>
            <p:spPr bwMode="auto">
              <a:xfrm>
                <a:off x="3385" y="1717"/>
                <a:ext cx="146" cy="213"/>
              </a:xfrm>
              <a:custGeom>
                <a:gdLst>
                  <a:gd name="T0" fmla="*/ 0 w 44"/>
                  <a:gd name="T1" fmla="*/ 0 h 64"/>
                  <a:gd name="T2" fmla="*/ 41 w 44"/>
                  <a:gd name="T3" fmla="*/ 19 h 64"/>
                  <a:gd name="T4" fmla="*/ 44 w 44"/>
                  <a:gd name="T5" fmla="*/ 23 h 64"/>
                  <a:gd name="T6" fmla="*/ 44 w 44"/>
                  <a:gd name="T7" fmla="*/ 61 h 64"/>
                  <a:gd name="T8" fmla="*/ 40 w 44"/>
                  <a:gd name="T9" fmla="*/ 63 h 64"/>
                  <a:gd name="T10" fmla="*/ 29 w 44"/>
                  <a:gd name="T11" fmla="*/ 57 h 64"/>
                  <a:gd name="T12" fmla="*/ 19 w 44"/>
                  <a:gd name="T13" fmla="*/ 53 h 64"/>
                  <a:gd name="T14" fmla="*/ 1 w 44"/>
                  <a:gd name="T15" fmla="*/ 42 h 64"/>
                  <a:gd name="T16" fmla="*/ 0 w 44"/>
                  <a:gd name="T17" fmla="*/ 40 h 64"/>
                  <a:gd name="T18" fmla="*/ 0 w 44"/>
                  <a:gd name="T19" fmla="*/ 0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64">
                    <a:moveTo>
                      <a:pt x="0" y="0"/>
                    </a:moveTo>
                    <a:cubicBezTo>
                      <a:pt x="14" y="8"/>
                      <a:pt x="27" y="14"/>
                      <a:pt x="41" y="19"/>
                    </a:cubicBezTo>
                    <a:cubicBezTo>
                      <a:pt x="43" y="20"/>
                      <a:pt x="44" y="21"/>
                      <a:pt x="44" y="23"/>
                    </a:cubicBezTo>
                    <a:cubicBezTo>
                      <a:pt x="44" y="36"/>
                      <a:pt x="44" y="48"/>
                      <a:pt x="44" y="61"/>
                    </a:cubicBezTo>
                    <a:cubicBezTo>
                      <a:pt x="44" y="64"/>
                      <a:pt x="43" y="64"/>
                      <a:pt x="40" y="63"/>
                    </a:cubicBezTo>
                    <a:cubicBezTo>
                      <a:pt x="36" y="62"/>
                      <a:pt x="32" y="60"/>
                      <a:pt x="29" y="57"/>
                    </a:cubicBezTo>
                    <a:cubicBezTo>
                      <a:pt x="27" y="53"/>
                      <a:pt x="24" y="51"/>
                      <a:pt x="19" y="53"/>
                    </a:cubicBezTo>
                    <a:cubicBezTo>
                      <a:pt x="17" y="54"/>
                      <a:pt x="1" y="44"/>
                      <a:pt x="1" y="42"/>
                    </a:cubicBezTo>
                    <a:cubicBezTo>
                      <a:pt x="0" y="41"/>
                      <a:pt x="0" y="41"/>
                      <a:pt x="0" y="40"/>
                    </a:cubicBezTo>
                    <a:cubicBezTo>
                      <a:pt x="0" y="27"/>
                      <a:pt x="0" y="14"/>
                      <a:pt x="0" y="0"/>
                    </a:cubicBezTo>
                    <a:close/>
                  </a:path>
                </a:pathLst>
              </a:custGeom>
              <a:solidFill>
                <a:srgbClr val="AEA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6" name="Freeform 88">
                <a:extLst>
                  <a:ext uri="{FF2B5EF4-FFF2-40B4-BE49-F238E27FC236}">
                    <a16:creationId xmlns:a16="http://schemas.microsoft.com/office/drawing/2014/main" id="{A574023F-391D-F86F-3801-3AA48CD94595}"/>
                  </a:ext>
                </a:extLst>
              </p:cNvPr>
              <p:cNvSpPr/>
              <p:nvPr/>
            </p:nvSpPr>
            <p:spPr bwMode="auto">
              <a:xfrm>
                <a:off x="3103" y="2362"/>
                <a:ext cx="119" cy="150"/>
              </a:xfrm>
              <a:custGeom>
                <a:gdLst>
                  <a:gd name="T0" fmla="*/ 35 w 36"/>
                  <a:gd name="T1" fmla="*/ 41 h 45"/>
                  <a:gd name="T2" fmla="*/ 28 w 36"/>
                  <a:gd name="T3" fmla="*/ 41 h 45"/>
                  <a:gd name="T4" fmla="*/ 23 w 36"/>
                  <a:gd name="T5" fmla="*/ 43 h 45"/>
                  <a:gd name="T6" fmla="*/ 21 w 36"/>
                  <a:gd name="T7" fmla="*/ 45 h 45"/>
                  <a:gd name="T8" fmla="*/ 9 w 36"/>
                  <a:gd name="T9" fmla="*/ 37 h 45"/>
                  <a:gd name="T10" fmla="*/ 7 w 36"/>
                  <a:gd name="T11" fmla="*/ 34 h 45"/>
                  <a:gd name="T12" fmla="*/ 10 w 36"/>
                  <a:gd name="T13" fmla="*/ 13 h 45"/>
                  <a:gd name="T14" fmla="*/ 14 w 36"/>
                  <a:gd name="T15" fmla="*/ 10 h 45"/>
                  <a:gd name="T16" fmla="*/ 24 w 36"/>
                  <a:gd name="T17" fmla="*/ 1 h 45"/>
                  <a:gd name="T18" fmla="*/ 36 w 36"/>
                  <a:gd name="T19" fmla="*/ 6 h 45"/>
                  <a:gd name="T20" fmla="*/ 35 w 36"/>
                  <a:gd name="T21" fmla="*/ 22 h 45"/>
                  <a:gd name="T22" fmla="*/ 35 w 36"/>
                  <a:gd name="T23" fmla="*/ 41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45">
                    <a:moveTo>
                      <a:pt x="35" y="41"/>
                    </a:moveTo>
                    <a:cubicBezTo>
                      <a:pt x="33" y="42"/>
                      <a:pt x="31" y="40"/>
                      <a:pt x="28" y="41"/>
                    </a:cubicBezTo>
                    <a:cubicBezTo>
                      <a:pt x="27" y="43"/>
                      <a:pt x="25" y="42"/>
                      <a:pt x="23" y="43"/>
                    </a:cubicBezTo>
                    <a:cubicBezTo>
                      <a:pt x="23" y="44"/>
                      <a:pt x="22" y="44"/>
                      <a:pt x="21" y="45"/>
                    </a:cubicBezTo>
                    <a:cubicBezTo>
                      <a:pt x="17" y="45"/>
                      <a:pt x="10" y="40"/>
                      <a:pt x="9" y="37"/>
                    </a:cubicBezTo>
                    <a:cubicBezTo>
                      <a:pt x="9" y="35"/>
                      <a:pt x="8" y="34"/>
                      <a:pt x="7" y="34"/>
                    </a:cubicBezTo>
                    <a:cubicBezTo>
                      <a:pt x="0" y="27"/>
                      <a:pt x="1" y="17"/>
                      <a:pt x="10" y="13"/>
                    </a:cubicBezTo>
                    <a:cubicBezTo>
                      <a:pt x="12" y="12"/>
                      <a:pt x="13" y="12"/>
                      <a:pt x="14" y="10"/>
                    </a:cubicBezTo>
                    <a:cubicBezTo>
                      <a:pt x="15" y="4"/>
                      <a:pt x="19" y="2"/>
                      <a:pt x="24" y="1"/>
                    </a:cubicBezTo>
                    <a:cubicBezTo>
                      <a:pt x="29" y="0"/>
                      <a:pt x="33" y="2"/>
                      <a:pt x="36" y="6"/>
                    </a:cubicBezTo>
                    <a:cubicBezTo>
                      <a:pt x="34" y="11"/>
                      <a:pt x="34" y="16"/>
                      <a:pt x="35" y="22"/>
                    </a:cubicBezTo>
                    <a:cubicBezTo>
                      <a:pt x="35" y="28"/>
                      <a:pt x="34" y="35"/>
                      <a:pt x="35" y="41"/>
                    </a:cubicBezTo>
                    <a:close/>
                  </a:path>
                </a:pathLst>
              </a:custGeom>
              <a:solidFill>
                <a:srgbClr val="3CA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7" name="Freeform 89">
                <a:extLst>
                  <a:ext uri="{FF2B5EF4-FFF2-40B4-BE49-F238E27FC236}">
                    <a16:creationId xmlns:a16="http://schemas.microsoft.com/office/drawing/2014/main" id="{B8B54698-93C9-56F2-114F-97C70F5F961F}"/>
                  </a:ext>
                </a:extLst>
              </p:cNvPr>
              <p:cNvSpPr/>
              <p:nvPr/>
            </p:nvSpPr>
            <p:spPr bwMode="auto">
              <a:xfrm>
                <a:off x="3119" y="1734"/>
                <a:ext cx="259" cy="143"/>
              </a:xfrm>
              <a:custGeom>
                <a:gdLst>
                  <a:gd name="T0" fmla="*/ 78 w 78"/>
                  <a:gd name="T1" fmla="*/ 42 h 43"/>
                  <a:gd name="T2" fmla="*/ 74 w 78"/>
                  <a:gd name="T3" fmla="*/ 41 h 43"/>
                  <a:gd name="T4" fmla="*/ 0 w 78"/>
                  <a:gd name="T5" fmla="*/ 3 h 43"/>
                  <a:gd name="T6" fmla="*/ 1 w 78"/>
                  <a:gd name="T7" fmla="*/ 2 h 43"/>
                  <a:gd name="T8" fmla="*/ 29 w 78"/>
                  <a:gd name="T9" fmla="*/ 0 h 43"/>
                  <a:gd name="T10" fmla="*/ 40 w 78"/>
                  <a:gd name="T11" fmla="*/ 11 h 43"/>
                  <a:gd name="T12" fmla="*/ 43 w 78"/>
                  <a:gd name="T13" fmla="*/ 16 h 43"/>
                  <a:gd name="T14" fmla="*/ 49 w 78"/>
                  <a:gd name="T15" fmla="*/ 22 h 43"/>
                  <a:gd name="T16" fmla="*/ 57 w 78"/>
                  <a:gd name="T17" fmla="*/ 16 h 43"/>
                  <a:gd name="T18" fmla="*/ 56 w 78"/>
                  <a:gd name="T19" fmla="*/ 14 h 43"/>
                  <a:gd name="T20" fmla="*/ 61 w 78"/>
                  <a:gd name="T21" fmla="*/ 8 h 43"/>
                  <a:gd name="T22" fmla="*/ 73 w 78"/>
                  <a:gd name="T23" fmla="*/ 7 h 43"/>
                  <a:gd name="T24" fmla="*/ 75 w 78"/>
                  <a:gd name="T25" fmla="*/ 10 h 43"/>
                  <a:gd name="T26" fmla="*/ 75 w 78"/>
                  <a:gd name="T27" fmla="*/ 35 h 43"/>
                  <a:gd name="T28" fmla="*/ 78 w 78"/>
                  <a:gd name="T29" fmla="*/ 42 h 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" h="43">
                    <a:moveTo>
                      <a:pt x="78" y="42"/>
                    </a:moveTo>
                    <a:cubicBezTo>
                      <a:pt x="76" y="43"/>
                      <a:pt x="75" y="41"/>
                      <a:pt x="74" y="41"/>
                    </a:cubicBezTo>
                    <a:cubicBezTo>
                      <a:pt x="49" y="28"/>
                      <a:pt x="25" y="16"/>
                      <a:pt x="0" y="3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0" y="8"/>
                      <a:pt x="19" y="6"/>
                      <a:pt x="29" y="0"/>
                    </a:cubicBezTo>
                    <a:cubicBezTo>
                      <a:pt x="29" y="8"/>
                      <a:pt x="36" y="9"/>
                      <a:pt x="40" y="11"/>
                    </a:cubicBezTo>
                    <a:cubicBezTo>
                      <a:pt x="43" y="12"/>
                      <a:pt x="44" y="14"/>
                      <a:pt x="43" y="16"/>
                    </a:cubicBezTo>
                    <a:cubicBezTo>
                      <a:pt x="43" y="21"/>
                      <a:pt x="44" y="22"/>
                      <a:pt x="49" y="22"/>
                    </a:cubicBezTo>
                    <a:cubicBezTo>
                      <a:pt x="55" y="22"/>
                      <a:pt x="57" y="21"/>
                      <a:pt x="57" y="16"/>
                    </a:cubicBezTo>
                    <a:cubicBezTo>
                      <a:pt x="57" y="15"/>
                      <a:pt x="57" y="15"/>
                      <a:pt x="56" y="14"/>
                    </a:cubicBezTo>
                    <a:cubicBezTo>
                      <a:pt x="56" y="10"/>
                      <a:pt x="57" y="8"/>
                      <a:pt x="61" y="8"/>
                    </a:cubicBezTo>
                    <a:cubicBezTo>
                      <a:pt x="65" y="8"/>
                      <a:pt x="69" y="5"/>
                      <a:pt x="73" y="7"/>
                    </a:cubicBezTo>
                    <a:cubicBezTo>
                      <a:pt x="75" y="8"/>
                      <a:pt x="75" y="9"/>
                      <a:pt x="75" y="10"/>
                    </a:cubicBezTo>
                    <a:cubicBezTo>
                      <a:pt x="75" y="19"/>
                      <a:pt x="76" y="27"/>
                      <a:pt x="75" y="35"/>
                    </a:cubicBezTo>
                    <a:cubicBezTo>
                      <a:pt x="75" y="38"/>
                      <a:pt x="76" y="40"/>
                      <a:pt x="78" y="42"/>
                    </a:cubicBezTo>
                    <a:close/>
                  </a:path>
                </a:pathLst>
              </a:custGeom>
              <a:solidFill>
                <a:srgbClr val="CEDD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8" name="Freeform 90">
                <a:extLst>
                  <a:ext uri="{FF2B5EF4-FFF2-40B4-BE49-F238E27FC236}">
                    <a16:creationId xmlns:a16="http://schemas.microsoft.com/office/drawing/2014/main" id="{D4E41C5F-BD70-C6C0-C976-739196A0AEDC}"/>
                  </a:ext>
                </a:extLst>
              </p:cNvPr>
              <p:cNvSpPr/>
              <p:nvPr/>
            </p:nvSpPr>
            <p:spPr bwMode="auto">
              <a:xfrm>
                <a:off x="3199" y="1607"/>
                <a:ext cx="109" cy="157"/>
              </a:xfrm>
              <a:custGeom>
                <a:gdLst>
                  <a:gd name="T0" fmla="*/ 31 w 33"/>
                  <a:gd name="T1" fmla="*/ 42 h 47"/>
                  <a:gd name="T2" fmla="*/ 28 w 33"/>
                  <a:gd name="T3" fmla="*/ 43 h 47"/>
                  <a:gd name="T4" fmla="*/ 24 w 33"/>
                  <a:gd name="T5" fmla="*/ 46 h 47"/>
                  <a:gd name="T6" fmla="*/ 23 w 33"/>
                  <a:gd name="T7" fmla="*/ 45 h 47"/>
                  <a:gd name="T8" fmla="*/ 12 w 33"/>
                  <a:gd name="T9" fmla="*/ 43 h 47"/>
                  <a:gd name="T10" fmla="*/ 10 w 33"/>
                  <a:gd name="T11" fmla="*/ 41 h 47"/>
                  <a:gd name="T12" fmla="*/ 4 w 33"/>
                  <a:gd name="T13" fmla="*/ 32 h 47"/>
                  <a:gd name="T14" fmla="*/ 9 w 33"/>
                  <a:gd name="T15" fmla="*/ 15 h 47"/>
                  <a:gd name="T16" fmla="*/ 13 w 33"/>
                  <a:gd name="T17" fmla="*/ 10 h 47"/>
                  <a:gd name="T18" fmla="*/ 32 w 33"/>
                  <a:gd name="T19" fmla="*/ 4 h 47"/>
                  <a:gd name="T20" fmla="*/ 31 w 33"/>
                  <a:gd name="T21" fmla="*/ 12 h 47"/>
                  <a:gd name="T22" fmla="*/ 32 w 33"/>
                  <a:gd name="T23" fmla="*/ 33 h 47"/>
                  <a:gd name="T24" fmla="*/ 31 w 33"/>
                  <a:gd name="T25" fmla="*/ 42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7">
                    <a:moveTo>
                      <a:pt x="31" y="42"/>
                    </a:moveTo>
                    <a:cubicBezTo>
                      <a:pt x="30" y="42"/>
                      <a:pt x="28" y="42"/>
                      <a:pt x="28" y="43"/>
                    </a:cubicBezTo>
                    <a:cubicBezTo>
                      <a:pt x="27" y="44"/>
                      <a:pt x="26" y="47"/>
                      <a:pt x="24" y="46"/>
                    </a:cubicBezTo>
                    <a:cubicBezTo>
                      <a:pt x="24" y="46"/>
                      <a:pt x="23" y="45"/>
                      <a:pt x="23" y="45"/>
                    </a:cubicBezTo>
                    <a:cubicBezTo>
                      <a:pt x="19" y="47"/>
                      <a:pt x="16" y="44"/>
                      <a:pt x="12" y="43"/>
                    </a:cubicBezTo>
                    <a:cubicBezTo>
                      <a:pt x="11" y="43"/>
                      <a:pt x="10" y="42"/>
                      <a:pt x="10" y="41"/>
                    </a:cubicBezTo>
                    <a:cubicBezTo>
                      <a:pt x="10" y="37"/>
                      <a:pt x="6" y="35"/>
                      <a:pt x="4" y="32"/>
                    </a:cubicBezTo>
                    <a:cubicBezTo>
                      <a:pt x="0" y="26"/>
                      <a:pt x="2" y="18"/>
                      <a:pt x="9" y="15"/>
                    </a:cubicBezTo>
                    <a:cubicBezTo>
                      <a:pt x="11" y="14"/>
                      <a:pt x="12" y="13"/>
                      <a:pt x="13" y="10"/>
                    </a:cubicBezTo>
                    <a:cubicBezTo>
                      <a:pt x="16" y="3"/>
                      <a:pt x="25" y="0"/>
                      <a:pt x="32" y="4"/>
                    </a:cubicBezTo>
                    <a:cubicBezTo>
                      <a:pt x="32" y="7"/>
                      <a:pt x="31" y="9"/>
                      <a:pt x="31" y="12"/>
                    </a:cubicBezTo>
                    <a:cubicBezTo>
                      <a:pt x="31" y="19"/>
                      <a:pt x="30" y="26"/>
                      <a:pt x="32" y="33"/>
                    </a:cubicBezTo>
                    <a:cubicBezTo>
                      <a:pt x="33" y="36"/>
                      <a:pt x="33" y="39"/>
                      <a:pt x="31" y="42"/>
                    </a:cubicBezTo>
                    <a:close/>
                  </a:path>
                </a:pathLst>
              </a:custGeom>
              <a:solidFill>
                <a:srgbClr val="4CAD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9" name="Freeform 91">
                <a:extLst>
                  <a:ext uri="{FF2B5EF4-FFF2-40B4-BE49-F238E27FC236}">
                    <a16:creationId xmlns:a16="http://schemas.microsoft.com/office/drawing/2014/main" id="{CD6E2B7A-EF59-52C8-A9CF-6B108348F129}"/>
                  </a:ext>
                </a:extLst>
              </p:cNvPr>
              <p:cNvSpPr/>
              <p:nvPr/>
            </p:nvSpPr>
            <p:spPr bwMode="auto">
              <a:xfrm>
                <a:off x="3388" y="1624"/>
                <a:ext cx="302" cy="146"/>
              </a:xfrm>
              <a:custGeom>
                <a:gdLst>
                  <a:gd name="T0" fmla="*/ 0 w 91"/>
                  <a:gd name="T1" fmla="*/ 22 h 44"/>
                  <a:gd name="T2" fmla="*/ 8 w 91"/>
                  <a:gd name="T3" fmla="*/ 16 h 44"/>
                  <a:gd name="T4" fmla="*/ 42 w 91"/>
                  <a:gd name="T5" fmla="*/ 1 h 44"/>
                  <a:gd name="T6" fmla="*/ 47 w 91"/>
                  <a:gd name="T7" fmla="*/ 1 h 44"/>
                  <a:gd name="T8" fmla="*/ 89 w 91"/>
                  <a:gd name="T9" fmla="*/ 21 h 44"/>
                  <a:gd name="T10" fmla="*/ 91 w 91"/>
                  <a:gd name="T11" fmla="*/ 22 h 44"/>
                  <a:gd name="T12" fmla="*/ 83 w 91"/>
                  <a:gd name="T13" fmla="*/ 27 h 44"/>
                  <a:gd name="T14" fmla="*/ 49 w 91"/>
                  <a:gd name="T15" fmla="*/ 43 h 44"/>
                  <a:gd name="T16" fmla="*/ 43 w 91"/>
                  <a:gd name="T17" fmla="*/ 43 h 44"/>
                  <a:gd name="T18" fmla="*/ 1 w 91"/>
                  <a:gd name="T19" fmla="*/ 23 h 44"/>
                  <a:gd name="T20" fmla="*/ 0 w 91"/>
                  <a:gd name="T21" fmla="*/ 22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44">
                    <a:moveTo>
                      <a:pt x="0" y="22"/>
                    </a:moveTo>
                    <a:cubicBezTo>
                      <a:pt x="2" y="20"/>
                      <a:pt x="5" y="18"/>
                      <a:pt x="8" y="16"/>
                    </a:cubicBezTo>
                    <a:cubicBezTo>
                      <a:pt x="19" y="11"/>
                      <a:pt x="30" y="5"/>
                      <a:pt x="42" y="1"/>
                    </a:cubicBezTo>
                    <a:cubicBezTo>
                      <a:pt x="44" y="1"/>
                      <a:pt x="46" y="0"/>
                      <a:pt x="47" y="1"/>
                    </a:cubicBezTo>
                    <a:cubicBezTo>
                      <a:pt x="62" y="6"/>
                      <a:pt x="76" y="12"/>
                      <a:pt x="89" y="21"/>
                    </a:cubicBezTo>
                    <a:cubicBezTo>
                      <a:pt x="90" y="21"/>
                      <a:pt x="90" y="21"/>
                      <a:pt x="91" y="22"/>
                    </a:cubicBezTo>
                    <a:cubicBezTo>
                      <a:pt x="88" y="24"/>
                      <a:pt x="86" y="26"/>
                      <a:pt x="83" y="27"/>
                    </a:cubicBezTo>
                    <a:cubicBezTo>
                      <a:pt x="72" y="33"/>
                      <a:pt x="61" y="39"/>
                      <a:pt x="49" y="43"/>
                    </a:cubicBezTo>
                    <a:cubicBezTo>
                      <a:pt x="47" y="43"/>
                      <a:pt x="45" y="44"/>
                      <a:pt x="43" y="43"/>
                    </a:cubicBezTo>
                    <a:cubicBezTo>
                      <a:pt x="28" y="38"/>
                      <a:pt x="14" y="32"/>
                      <a:pt x="1" y="23"/>
                    </a:cubicBezTo>
                    <a:cubicBezTo>
                      <a:pt x="1" y="23"/>
                      <a:pt x="0" y="22"/>
                      <a:pt x="0" y="22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0" name="Freeform 92">
                <a:extLst>
                  <a:ext uri="{FF2B5EF4-FFF2-40B4-BE49-F238E27FC236}">
                    <a16:creationId xmlns:a16="http://schemas.microsoft.com/office/drawing/2014/main" id="{68616972-E725-FF83-DE1F-60652553F22B}"/>
                  </a:ext>
                </a:extLst>
              </p:cNvPr>
              <p:cNvSpPr/>
              <p:nvPr/>
            </p:nvSpPr>
            <p:spPr bwMode="auto">
              <a:xfrm>
                <a:off x="3328" y="1338"/>
                <a:ext cx="169" cy="90"/>
              </a:xfrm>
              <a:custGeom>
                <a:gdLst>
                  <a:gd name="T0" fmla="*/ 1 w 51"/>
                  <a:gd name="T1" fmla="*/ 15 h 27"/>
                  <a:gd name="T2" fmla="*/ 4 w 51"/>
                  <a:gd name="T3" fmla="*/ 10 h 27"/>
                  <a:gd name="T4" fmla="*/ 5 w 51"/>
                  <a:gd name="T5" fmla="*/ 10 h 27"/>
                  <a:gd name="T6" fmla="*/ 47 w 51"/>
                  <a:gd name="T7" fmla="*/ 12 h 27"/>
                  <a:gd name="T8" fmla="*/ 47 w 51"/>
                  <a:gd name="T9" fmla="*/ 17 h 27"/>
                  <a:gd name="T10" fmla="*/ 26 w 51"/>
                  <a:gd name="T11" fmla="*/ 26 h 27"/>
                  <a:gd name="T12" fmla="*/ 22 w 51"/>
                  <a:gd name="T13" fmla="*/ 26 h 27"/>
                  <a:gd name="T14" fmla="*/ 4 w 51"/>
                  <a:gd name="T15" fmla="*/ 19 h 27"/>
                  <a:gd name="T16" fmla="*/ 1 w 51"/>
                  <a:gd name="T17" fmla="*/ 15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27">
                    <a:moveTo>
                      <a:pt x="1" y="15"/>
                    </a:moveTo>
                    <a:cubicBezTo>
                      <a:pt x="1" y="12"/>
                      <a:pt x="2" y="11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20" y="0"/>
                      <a:pt x="34" y="3"/>
                      <a:pt x="47" y="12"/>
                    </a:cubicBezTo>
                    <a:cubicBezTo>
                      <a:pt x="51" y="14"/>
                      <a:pt x="51" y="15"/>
                      <a:pt x="47" y="17"/>
                    </a:cubicBezTo>
                    <a:cubicBezTo>
                      <a:pt x="40" y="21"/>
                      <a:pt x="33" y="24"/>
                      <a:pt x="26" y="26"/>
                    </a:cubicBezTo>
                    <a:cubicBezTo>
                      <a:pt x="24" y="27"/>
                      <a:pt x="23" y="27"/>
                      <a:pt x="22" y="26"/>
                    </a:cubicBezTo>
                    <a:cubicBezTo>
                      <a:pt x="15" y="24"/>
                      <a:pt x="9" y="22"/>
                      <a:pt x="4" y="19"/>
                    </a:cubicBezTo>
                    <a:cubicBezTo>
                      <a:pt x="2" y="18"/>
                      <a:pt x="0" y="17"/>
                      <a:pt x="1" y="15"/>
                    </a:cubicBezTo>
                    <a:close/>
                  </a:path>
                </a:pathLst>
              </a:custGeom>
              <a:solidFill>
                <a:srgbClr val="C4A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1" name="Freeform 93">
                <a:extLst>
                  <a:ext uri="{FF2B5EF4-FFF2-40B4-BE49-F238E27FC236}">
                    <a16:creationId xmlns:a16="http://schemas.microsoft.com/office/drawing/2014/main" id="{BF5E9236-DAFF-8836-2E4F-793B0171FAB9}"/>
                  </a:ext>
                </a:extLst>
              </p:cNvPr>
              <p:cNvSpPr/>
              <p:nvPr/>
            </p:nvSpPr>
            <p:spPr bwMode="auto">
              <a:xfrm>
                <a:off x="3332" y="1308"/>
                <a:ext cx="229" cy="150"/>
              </a:xfrm>
              <a:custGeom>
                <a:gdLst>
                  <a:gd name="T0" fmla="*/ 0 w 69"/>
                  <a:gd name="T1" fmla="*/ 15 h 45"/>
                  <a:gd name="T2" fmla="*/ 2 w 69"/>
                  <a:gd name="T3" fmla="*/ 10 h 45"/>
                  <a:gd name="T4" fmla="*/ 3 w 69"/>
                  <a:gd name="T5" fmla="*/ 10 h 45"/>
                  <a:gd name="T6" fmla="*/ 42 w 69"/>
                  <a:gd name="T7" fmla="*/ 10 h 45"/>
                  <a:gd name="T8" fmla="*/ 69 w 69"/>
                  <a:gd name="T9" fmla="*/ 24 h 45"/>
                  <a:gd name="T10" fmla="*/ 64 w 69"/>
                  <a:gd name="T11" fmla="*/ 27 h 45"/>
                  <a:gd name="T12" fmla="*/ 27 w 69"/>
                  <a:gd name="T13" fmla="*/ 44 h 45"/>
                  <a:gd name="T14" fmla="*/ 19 w 69"/>
                  <a:gd name="T15" fmla="*/ 44 h 45"/>
                  <a:gd name="T16" fmla="*/ 2 w 69"/>
                  <a:gd name="T17" fmla="*/ 38 h 45"/>
                  <a:gd name="T18" fmla="*/ 0 w 69"/>
                  <a:gd name="T19" fmla="*/ 33 h 45"/>
                  <a:gd name="T20" fmla="*/ 15 w 69"/>
                  <a:gd name="T21" fmla="*/ 39 h 45"/>
                  <a:gd name="T22" fmla="*/ 31 w 69"/>
                  <a:gd name="T23" fmla="*/ 39 h 45"/>
                  <a:gd name="T24" fmla="*/ 51 w 69"/>
                  <a:gd name="T25" fmla="*/ 29 h 45"/>
                  <a:gd name="T26" fmla="*/ 51 w 69"/>
                  <a:gd name="T27" fmla="*/ 18 h 45"/>
                  <a:gd name="T28" fmla="*/ 25 w 69"/>
                  <a:gd name="T29" fmla="*/ 7 h 45"/>
                  <a:gd name="T30" fmla="*/ 18 w 69"/>
                  <a:gd name="T31" fmla="*/ 8 h 45"/>
                  <a:gd name="T32" fmla="*/ 0 w 69"/>
                  <a:gd name="T33" fmla="*/ 15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5">
                    <a:moveTo>
                      <a:pt x="0" y="15"/>
                    </a:moveTo>
                    <a:cubicBezTo>
                      <a:pt x="0" y="12"/>
                      <a:pt x="0" y="11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6" y="0"/>
                      <a:pt x="20" y="0"/>
                      <a:pt x="42" y="10"/>
                    </a:cubicBezTo>
                    <a:cubicBezTo>
                      <a:pt x="51" y="13"/>
                      <a:pt x="60" y="17"/>
                      <a:pt x="69" y="24"/>
                    </a:cubicBezTo>
                    <a:cubicBezTo>
                      <a:pt x="67" y="25"/>
                      <a:pt x="65" y="26"/>
                      <a:pt x="64" y="27"/>
                    </a:cubicBezTo>
                    <a:cubicBezTo>
                      <a:pt x="52" y="34"/>
                      <a:pt x="40" y="39"/>
                      <a:pt x="27" y="44"/>
                    </a:cubicBezTo>
                    <a:cubicBezTo>
                      <a:pt x="24" y="45"/>
                      <a:pt x="21" y="45"/>
                      <a:pt x="19" y="44"/>
                    </a:cubicBezTo>
                    <a:cubicBezTo>
                      <a:pt x="13" y="42"/>
                      <a:pt x="8" y="40"/>
                      <a:pt x="2" y="38"/>
                    </a:cubicBezTo>
                    <a:cubicBezTo>
                      <a:pt x="0" y="37"/>
                      <a:pt x="0" y="35"/>
                      <a:pt x="0" y="33"/>
                    </a:cubicBezTo>
                    <a:cubicBezTo>
                      <a:pt x="5" y="35"/>
                      <a:pt x="10" y="37"/>
                      <a:pt x="15" y="39"/>
                    </a:cubicBezTo>
                    <a:cubicBezTo>
                      <a:pt x="20" y="41"/>
                      <a:pt x="25" y="41"/>
                      <a:pt x="31" y="39"/>
                    </a:cubicBezTo>
                    <a:cubicBezTo>
                      <a:pt x="38" y="36"/>
                      <a:pt x="45" y="34"/>
                      <a:pt x="51" y="29"/>
                    </a:cubicBezTo>
                    <a:cubicBezTo>
                      <a:pt x="56" y="25"/>
                      <a:pt x="56" y="22"/>
                      <a:pt x="51" y="18"/>
                    </a:cubicBezTo>
                    <a:cubicBezTo>
                      <a:pt x="43" y="13"/>
                      <a:pt x="35" y="9"/>
                      <a:pt x="25" y="7"/>
                    </a:cubicBezTo>
                    <a:cubicBezTo>
                      <a:pt x="23" y="6"/>
                      <a:pt x="21" y="7"/>
                      <a:pt x="18" y="8"/>
                    </a:cubicBezTo>
                    <a:cubicBezTo>
                      <a:pt x="12" y="9"/>
                      <a:pt x="6" y="12"/>
                      <a:pt x="0" y="1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2" name="Freeform 94">
                <a:extLst>
                  <a:ext uri="{FF2B5EF4-FFF2-40B4-BE49-F238E27FC236}">
                    <a16:creationId xmlns:a16="http://schemas.microsoft.com/office/drawing/2014/main" id="{8B6A094D-C3BC-370A-31DC-8B731985E2AB}"/>
                  </a:ext>
                </a:extLst>
              </p:cNvPr>
              <p:cNvSpPr/>
              <p:nvPr/>
            </p:nvSpPr>
            <p:spPr bwMode="auto">
              <a:xfrm>
                <a:off x="3332" y="1448"/>
                <a:ext cx="66" cy="116"/>
              </a:xfrm>
              <a:custGeom>
                <a:gdLst>
                  <a:gd name="T0" fmla="*/ 0 w 20"/>
                  <a:gd name="T1" fmla="*/ 35 h 35"/>
                  <a:gd name="T2" fmla="*/ 0 w 20"/>
                  <a:gd name="T3" fmla="*/ 2 h 35"/>
                  <a:gd name="T4" fmla="*/ 2 w 20"/>
                  <a:gd name="T5" fmla="*/ 1 h 35"/>
                  <a:gd name="T6" fmla="*/ 19 w 20"/>
                  <a:gd name="T7" fmla="*/ 7 h 35"/>
                  <a:gd name="T8" fmla="*/ 20 w 20"/>
                  <a:gd name="T9" fmla="*/ 10 h 35"/>
                  <a:gd name="T10" fmla="*/ 20 w 20"/>
                  <a:gd name="T11" fmla="*/ 35 h 35"/>
                  <a:gd name="T12" fmla="*/ 0 w 20"/>
                  <a:gd name="T13" fmla="*/ 35 h 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5">
                    <a:moveTo>
                      <a:pt x="0" y="35"/>
                    </a:moveTo>
                    <a:cubicBezTo>
                      <a:pt x="0" y="23"/>
                      <a:pt x="0" y="13"/>
                      <a:pt x="0" y="2"/>
                    </a:cubicBezTo>
                    <a:cubicBezTo>
                      <a:pt x="0" y="0"/>
                      <a:pt x="1" y="0"/>
                      <a:pt x="2" y="1"/>
                    </a:cubicBezTo>
                    <a:cubicBezTo>
                      <a:pt x="8" y="3"/>
                      <a:pt x="13" y="5"/>
                      <a:pt x="19" y="7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8"/>
                      <a:pt x="20" y="26"/>
                      <a:pt x="20" y="35"/>
                    </a:cubicBezTo>
                    <a:cubicBezTo>
                      <a:pt x="14" y="31"/>
                      <a:pt x="7" y="31"/>
                      <a:pt x="0" y="35"/>
                    </a:cubicBezTo>
                    <a:close/>
                  </a:path>
                </a:pathLst>
              </a:custGeom>
              <a:solidFill>
                <a:srgbClr val="EDD3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3" name="Freeform 95">
                <a:extLst>
                  <a:ext uri="{FF2B5EF4-FFF2-40B4-BE49-F238E27FC236}">
                    <a16:creationId xmlns:a16="http://schemas.microsoft.com/office/drawing/2014/main" id="{5F28AAB5-60D8-3D95-B492-A204C676899D}"/>
                  </a:ext>
                </a:extLst>
              </p:cNvPr>
              <p:cNvSpPr/>
              <p:nvPr/>
            </p:nvSpPr>
            <p:spPr bwMode="auto">
              <a:xfrm>
                <a:off x="3292" y="1621"/>
                <a:ext cx="73" cy="129"/>
              </a:xfrm>
              <a:custGeom>
                <a:gdLst>
                  <a:gd name="T0" fmla="*/ 3 w 22"/>
                  <a:gd name="T1" fmla="*/ 38 h 39"/>
                  <a:gd name="T2" fmla="*/ 1 w 22"/>
                  <a:gd name="T3" fmla="*/ 22 h 39"/>
                  <a:gd name="T4" fmla="*/ 4 w 22"/>
                  <a:gd name="T5" fmla="*/ 0 h 39"/>
                  <a:gd name="T6" fmla="*/ 6 w 22"/>
                  <a:gd name="T7" fmla="*/ 1 h 39"/>
                  <a:gd name="T8" fmla="*/ 15 w 22"/>
                  <a:gd name="T9" fmla="*/ 8 h 39"/>
                  <a:gd name="T10" fmla="*/ 20 w 22"/>
                  <a:gd name="T11" fmla="*/ 29 h 39"/>
                  <a:gd name="T12" fmla="*/ 6 w 22"/>
                  <a:gd name="T13" fmla="*/ 39 h 39"/>
                  <a:gd name="T14" fmla="*/ 3 w 22"/>
                  <a:gd name="T15" fmla="*/ 38 h 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9">
                    <a:moveTo>
                      <a:pt x="3" y="38"/>
                    </a:moveTo>
                    <a:cubicBezTo>
                      <a:pt x="3" y="33"/>
                      <a:pt x="2" y="28"/>
                      <a:pt x="1" y="22"/>
                    </a:cubicBezTo>
                    <a:cubicBezTo>
                      <a:pt x="1" y="15"/>
                      <a:pt x="0" y="7"/>
                      <a:pt x="4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8" y="5"/>
                      <a:pt x="11" y="7"/>
                      <a:pt x="15" y="8"/>
                    </a:cubicBezTo>
                    <a:cubicBezTo>
                      <a:pt x="19" y="10"/>
                      <a:pt x="22" y="23"/>
                      <a:pt x="20" y="29"/>
                    </a:cubicBezTo>
                    <a:cubicBezTo>
                      <a:pt x="18" y="35"/>
                      <a:pt x="13" y="39"/>
                      <a:pt x="6" y="39"/>
                    </a:cubicBezTo>
                    <a:cubicBezTo>
                      <a:pt x="5" y="39"/>
                      <a:pt x="4" y="39"/>
                      <a:pt x="3" y="38"/>
                    </a:cubicBezTo>
                    <a:close/>
                  </a:path>
                </a:pathLst>
              </a:custGeom>
              <a:solidFill>
                <a:srgbClr val="239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4" name="Freeform 96">
                <a:extLst>
                  <a:ext uri="{FF2B5EF4-FFF2-40B4-BE49-F238E27FC236}">
                    <a16:creationId xmlns:a16="http://schemas.microsoft.com/office/drawing/2014/main" id="{D57B74E5-9F87-24AD-06FF-23AB43ACEF3A}"/>
                  </a:ext>
                </a:extLst>
              </p:cNvPr>
              <p:cNvSpPr/>
              <p:nvPr/>
            </p:nvSpPr>
            <p:spPr bwMode="auto">
              <a:xfrm>
                <a:off x="3312" y="1558"/>
                <a:ext cx="83" cy="129"/>
              </a:xfrm>
              <a:custGeom>
                <a:gdLst>
                  <a:gd name="T0" fmla="*/ 24 w 25"/>
                  <a:gd name="T1" fmla="*/ 34 h 39"/>
                  <a:gd name="T2" fmla="*/ 19 w 25"/>
                  <a:gd name="T3" fmla="*/ 39 h 39"/>
                  <a:gd name="T4" fmla="*/ 16 w 25"/>
                  <a:gd name="T5" fmla="*/ 31 h 39"/>
                  <a:gd name="T6" fmla="*/ 11 w 25"/>
                  <a:gd name="T7" fmla="*/ 24 h 39"/>
                  <a:gd name="T8" fmla="*/ 0 w 25"/>
                  <a:gd name="T9" fmla="*/ 15 h 39"/>
                  <a:gd name="T10" fmla="*/ 4 w 25"/>
                  <a:gd name="T11" fmla="*/ 11 h 39"/>
                  <a:gd name="T12" fmla="*/ 23 w 25"/>
                  <a:gd name="T13" fmla="*/ 4 h 39"/>
                  <a:gd name="T14" fmla="*/ 24 w 25"/>
                  <a:gd name="T15" fmla="*/ 13 h 39"/>
                  <a:gd name="T16" fmla="*/ 25 w 25"/>
                  <a:gd name="T17" fmla="*/ 33 h 39"/>
                  <a:gd name="T18" fmla="*/ 24 w 25"/>
                  <a:gd name="T19" fmla="*/ 34 h 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39">
                    <a:moveTo>
                      <a:pt x="24" y="34"/>
                    </a:moveTo>
                    <a:cubicBezTo>
                      <a:pt x="23" y="36"/>
                      <a:pt x="21" y="37"/>
                      <a:pt x="19" y="39"/>
                    </a:cubicBezTo>
                    <a:cubicBezTo>
                      <a:pt x="18" y="36"/>
                      <a:pt x="16" y="34"/>
                      <a:pt x="16" y="31"/>
                    </a:cubicBezTo>
                    <a:cubicBezTo>
                      <a:pt x="16" y="28"/>
                      <a:pt x="14" y="25"/>
                      <a:pt x="11" y="24"/>
                    </a:cubicBezTo>
                    <a:cubicBezTo>
                      <a:pt x="6" y="23"/>
                      <a:pt x="4" y="18"/>
                      <a:pt x="0" y="15"/>
                    </a:cubicBezTo>
                    <a:cubicBezTo>
                      <a:pt x="2" y="14"/>
                      <a:pt x="3" y="13"/>
                      <a:pt x="4" y="11"/>
                    </a:cubicBezTo>
                    <a:cubicBezTo>
                      <a:pt x="6" y="3"/>
                      <a:pt x="15" y="0"/>
                      <a:pt x="23" y="4"/>
                    </a:cubicBezTo>
                    <a:cubicBezTo>
                      <a:pt x="24" y="7"/>
                      <a:pt x="24" y="10"/>
                      <a:pt x="24" y="13"/>
                    </a:cubicBezTo>
                    <a:cubicBezTo>
                      <a:pt x="23" y="20"/>
                      <a:pt x="23" y="26"/>
                      <a:pt x="25" y="33"/>
                    </a:cubicBezTo>
                    <a:cubicBezTo>
                      <a:pt x="25" y="33"/>
                      <a:pt x="25" y="34"/>
                      <a:pt x="24" y="34"/>
                    </a:cubicBezTo>
                    <a:close/>
                  </a:path>
                </a:pathLst>
              </a:custGeom>
              <a:solidFill>
                <a:srgbClr val="39A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5" name="Freeform 97">
                <a:extLst>
                  <a:ext uri="{FF2B5EF4-FFF2-40B4-BE49-F238E27FC236}">
                    <a16:creationId xmlns:a16="http://schemas.microsoft.com/office/drawing/2014/main" id="{83949889-2CE0-C27D-8EBB-E6D82AB1A217}"/>
                  </a:ext>
                </a:extLst>
              </p:cNvPr>
              <p:cNvSpPr/>
              <p:nvPr/>
            </p:nvSpPr>
            <p:spPr bwMode="auto">
              <a:xfrm>
                <a:off x="3209" y="2382"/>
                <a:ext cx="70" cy="116"/>
              </a:xfrm>
              <a:custGeom>
                <a:gdLst>
                  <a:gd name="T0" fmla="*/ 3 w 21"/>
                  <a:gd name="T1" fmla="*/ 35 h 35"/>
                  <a:gd name="T2" fmla="*/ 2 w 21"/>
                  <a:gd name="T3" fmla="*/ 33 h 35"/>
                  <a:gd name="T4" fmla="*/ 2 w 21"/>
                  <a:gd name="T5" fmla="*/ 2 h 35"/>
                  <a:gd name="T6" fmla="*/ 4 w 21"/>
                  <a:gd name="T7" fmla="*/ 0 h 35"/>
                  <a:gd name="T8" fmla="*/ 9 w 21"/>
                  <a:gd name="T9" fmla="*/ 4 h 35"/>
                  <a:gd name="T10" fmla="*/ 15 w 21"/>
                  <a:gd name="T11" fmla="*/ 11 h 35"/>
                  <a:gd name="T12" fmla="*/ 16 w 21"/>
                  <a:gd name="T13" fmla="*/ 14 h 35"/>
                  <a:gd name="T14" fmla="*/ 3 w 21"/>
                  <a:gd name="T15" fmla="*/ 35 h 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5">
                    <a:moveTo>
                      <a:pt x="3" y="35"/>
                    </a:moveTo>
                    <a:cubicBezTo>
                      <a:pt x="3" y="34"/>
                      <a:pt x="2" y="34"/>
                      <a:pt x="2" y="33"/>
                    </a:cubicBezTo>
                    <a:cubicBezTo>
                      <a:pt x="2" y="23"/>
                      <a:pt x="0" y="12"/>
                      <a:pt x="2" y="2"/>
                    </a:cubicBezTo>
                    <a:cubicBezTo>
                      <a:pt x="2" y="0"/>
                      <a:pt x="4" y="2"/>
                      <a:pt x="4" y="0"/>
                    </a:cubicBezTo>
                    <a:cubicBezTo>
                      <a:pt x="6" y="2"/>
                      <a:pt x="7" y="4"/>
                      <a:pt x="9" y="4"/>
                    </a:cubicBezTo>
                    <a:cubicBezTo>
                      <a:pt x="13" y="5"/>
                      <a:pt x="15" y="7"/>
                      <a:pt x="15" y="11"/>
                    </a:cubicBezTo>
                    <a:cubicBezTo>
                      <a:pt x="15" y="12"/>
                      <a:pt x="16" y="13"/>
                      <a:pt x="16" y="14"/>
                    </a:cubicBezTo>
                    <a:cubicBezTo>
                      <a:pt x="21" y="24"/>
                      <a:pt x="14" y="35"/>
                      <a:pt x="3" y="35"/>
                    </a:cubicBezTo>
                    <a:close/>
                  </a:path>
                </a:pathLst>
              </a:custGeom>
              <a:solidFill>
                <a:srgbClr val="219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6" name="Freeform 98">
                <a:extLst>
                  <a:ext uri="{FF2B5EF4-FFF2-40B4-BE49-F238E27FC236}">
                    <a16:creationId xmlns:a16="http://schemas.microsoft.com/office/drawing/2014/main" id="{2CB71DF1-F720-162E-022D-EBFAF65A9726}"/>
                  </a:ext>
                </a:extLst>
              </p:cNvPr>
              <p:cNvSpPr/>
              <p:nvPr/>
            </p:nvSpPr>
            <p:spPr bwMode="auto">
              <a:xfrm>
                <a:off x="3385" y="1571"/>
                <a:ext cx="56" cy="100"/>
              </a:xfrm>
              <a:custGeom>
                <a:gdLst>
                  <a:gd name="T0" fmla="*/ 2 w 17"/>
                  <a:gd name="T1" fmla="*/ 30 h 30"/>
                  <a:gd name="T2" fmla="*/ 1 w 17"/>
                  <a:gd name="T3" fmla="*/ 12 h 30"/>
                  <a:gd name="T4" fmla="*/ 1 w 17"/>
                  <a:gd name="T5" fmla="*/ 0 h 30"/>
                  <a:gd name="T6" fmla="*/ 2 w 17"/>
                  <a:gd name="T7" fmla="*/ 1 h 30"/>
                  <a:gd name="T8" fmla="*/ 12 w 17"/>
                  <a:gd name="T9" fmla="*/ 9 h 30"/>
                  <a:gd name="T10" fmla="*/ 15 w 17"/>
                  <a:gd name="T11" fmla="*/ 13 h 30"/>
                  <a:gd name="T12" fmla="*/ 15 w 17"/>
                  <a:gd name="T13" fmla="*/ 16 h 30"/>
                  <a:gd name="T14" fmla="*/ 11 w 17"/>
                  <a:gd name="T15" fmla="*/ 26 h 30"/>
                  <a:gd name="T16" fmla="*/ 2 w 17"/>
                  <a:gd name="T17" fmla="*/ 30 h 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0">
                    <a:moveTo>
                      <a:pt x="2" y="30"/>
                    </a:moveTo>
                    <a:cubicBezTo>
                      <a:pt x="0" y="24"/>
                      <a:pt x="0" y="18"/>
                      <a:pt x="1" y="12"/>
                    </a:cubicBezTo>
                    <a:cubicBezTo>
                      <a:pt x="2" y="8"/>
                      <a:pt x="0" y="4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5" y="4"/>
                      <a:pt x="8" y="8"/>
                      <a:pt x="12" y="9"/>
                    </a:cubicBezTo>
                    <a:cubicBezTo>
                      <a:pt x="14" y="9"/>
                      <a:pt x="15" y="11"/>
                      <a:pt x="15" y="13"/>
                    </a:cubicBezTo>
                    <a:cubicBezTo>
                      <a:pt x="15" y="14"/>
                      <a:pt x="15" y="15"/>
                      <a:pt x="15" y="16"/>
                    </a:cubicBezTo>
                    <a:cubicBezTo>
                      <a:pt x="17" y="22"/>
                      <a:pt x="17" y="22"/>
                      <a:pt x="11" y="26"/>
                    </a:cubicBezTo>
                    <a:cubicBezTo>
                      <a:pt x="8" y="27"/>
                      <a:pt x="5" y="29"/>
                      <a:pt x="2" y="30"/>
                    </a:cubicBezTo>
                    <a:close/>
                  </a:path>
                </a:pathLst>
              </a:custGeom>
              <a:solidFill>
                <a:srgbClr val="239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7" name="Freeform 99">
                <a:extLst>
                  <a:ext uri="{FF2B5EF4-FFF2-40B4-BE49-F238E27FC236}">
                    <a16:creationId xmlns:a16="http://schemas.microsoft.com/office/drawing/2014/main" id="{53A82D86-6222-536E-AD4C-C9279E4E4F67}"/>
                  </a:ext>
                </a:extLst>
              </p:cNvPr>
              <p:cNvSpPr/>
              <p:nvPr/>
            </p:nvSpPr>
            <p:spPr bwMode="auto">
              <a:xfrm>
                <a:off x="3521" y="2076"/>
                <a:ext cx="89" cy="83"/>
              </a:xfrm>
              <a:custGeom>
                <a:gdLst>
                  <a:gd name="T0" fmla="*/ 3 w 27"/>
                  <a:gd name="T1" fmla="*/ 20 h 25"/>
                  <a:gd name="T2" fmla="*/ 4 w 27"/>
                  <a:gd name="T3" fmla="*/ 0 h 25"/>
                  <a:gd name="T4" fmla="*/ 27 w 27"/>
                  <a:gd name="T5" fmla="*/ 12 h 25"/>
                  <a:gd name="T6" fmla="*/ 0 w 27"/>
                  <a:gd name="T7" fmla="*/ 25 h 25"/>
                  <a:gd name="T8" fmla="*/ 3 w 27"/>
                  <a:gd name="T9" fmla="*/ 20 h 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3" y="20"/>
                    </a:moveTo>
                    <a:cubicBezTo>
                      <a:pt x="5" y="13"/>
                      <a:pt x="3" y="7"/>
                      <a:pt x="4" y="0"/>
                    </a:cubicBezTo>
                    <a:cubicBezTo>
                      <a:pt x="12" y="4"/>
                      <a:pt x="19" y="7"/>
                      <a:pt x="27" y="12"/>
                    </a:cubicBezTo>
                    <a:cubicBezTo>
                      <a:pt x="17" y="16"/>
                      <a:pt x="9" y="21"/>
                      <a:pt x="0" y="25"/>
                    </a:cubicBezTo>
                    <a:cubicBezTo>
                      <a:pt x="1" y="23"/>
                      <a:pt x="3" y="22"/>
                      <a:pt x="3" y="20"/>
                    </a:cubicBezTo>
                    <a:close/>
                  </a:path>
                </a:pathLst>
              </a:custGeom>
              <a:solidFill>
                <a:srgbClr val="CDD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8" name="Freeform 100">
                <a:extLst>
                  <a:ext uri="{FF2B5EF4-FFF2-40B4-BE49-F238E27FC236}">
                    <a16:creationId xmlns:a16="http://schemas.microsoft.com/office/drawing/2014/main" id="{FF33BF11-B721-FD6F-2603-25AC9DBA537F}"/>
                  </a:ext>
                </a:extLst>
              </p:cNvPr>
              <p:cNvSpPr/>
              <p:nvPr/>
            </p:nvSpPr>
            <p:spPr bwMode="auto">
              <a:xfrm>
                <a:off x="3063" y="1641"/>
                <a:ext cx="53" cy="66"/>
              </a:xfrm>
              <a:custGeom>
                <a:gdLst>
                  <a:gd name="T0" fmla="*/ 15 w 16"/>
                  <a:gd name="T1" fmla="*/ 20 h 20"/>
                  <a:gd name="T2" fmla="*/ 3 w 16"/>
                  <a:gd name="T3" fmla="*/ 14 h 20"/>
                  <a:gd name="T4" fmla="*/ 1 w 16"/>
                  <a:gd name="T5" fmla="*/ 9 h 20"/>
                  <a:gd name="T6" fmla="*/ 9 w 16"/>
                  <a:gd name="T7" fmla="*/ 4 h 20"/>
                  <a:gd name="T8" fmla="*/ 15 w 16"/>
                  <a:gd name="T9" fmla="*/ 13 h 20"/>
                  <a:gd name="T10" fmla="*/ 15 w 16"/>
                  <a:gd name="T11" fmla="*/ 20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0">
                    <a:moveTo>
                      <a:pt x="15" y="20"/>
                    </a:moveTo>
                    <a:cubicBezTo>
                      <a:pt x="11" y="18"/>
                      <a:pt x="7" y="16"/>
                      <a:pt x="3" y="14"/>
                    </a:cubicBezTo>
                    <a:cubicBezTo>
                      <a:pt x="0" y="13"/>
                      <a:pt x="1" y="11"/>
                      <a:pt x="1" y="9"/>
                    </a:cubicBezTo>
                    <a:cubicBezTo>
                      <a:pt x="1" y="0"/>
                      <a:pt x="1" y="0"/>
                      <a:pt x="9" y="4"/>
                    </a:cubicBezTo>
                    <a:cubicBezTo>
                      <a:pt x="14" y="6"/>
                      <a:pt x="16" y="8"/>
                      <a:pt x="15" y="13"/>
                    </a:cubicBezTo>
                    <a:cubicBezTo>
                      <a:pt x="15" y="15"/>
                      <a:pt x="15" y="17"/>
                      <a:pt x="15" y="20"/>
                    </a:cubicBezTo>
                    <a:close/>
                  </a:path>
                </a:pathLst>
              </a:custGeom>
              <a:solidFill>
                <a:srgbClr val="8682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9" name="Freeform 101">
                <a:extLst>
                  <a:ext uri="{FF2B5EF4-FFF2-40B4-BE49-F238E27FC236}">
                    <a16:creationId xmlns:a16="http://schemas.microsoft.com/office/drawing/2014/main" id="{F64F7BAF-6A15-71C5-A4EE-63E196F59D5B}"/>
                  </a:ext>
                </a:extLst>
              </p:cNvPr>
              <p:cNvSpPr/>
              <p:nvPr/>
            </p:nvSpPr>
            <p:spPr bwMode="auto">
              <a:xfrm>
                <a:off x="3179" y="2498"/>
                <a:ext cx="23" cy="47"/>
              </a:xfrm>
              <a:custGeom>
                <a:gdLst>
                  <a:gd name="T0" fmla="*/ 5 w 7"/>
                  <a:gd name="T1" fmla="*/ 1 h 14"/>
                  <a:gd name="T2" fmla="*/ 6 w 7"/>
                  <a:gd name="T3" fmla="*/ 12 h 14"/>
                  <a:gd name="T4" fmla="*/ 3 w 7"/>
                  <a:gd name="T5" fmla="*/ 14 h 14"/>
                  <a:gd name="T6" fmla="*/ 1 w 7"/>
                  <a:gd name="T7" fmla="*/ 11 h 14"/>
                  <a:gd name="T8" fmla="*/ 1 w 7"/>
                  <a:gd name="T9" fmla="*/ 4 h 14"/>
                  <a:gd name="T10" fmla="*/ 5 w 7"/>
                  <a:gd name="T11" fmla="*/ 1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5" y="1"/>
                    </a:moveTo>
                    <a:cubicBezTo>
                      <a:pt x="7" y="5"/>
                      <a:pt x="6" y="8"/>
                      <a:pt x="6" y="12"/>
                    </a:cubicBezTo>
                    <a:cubicBezTo>
                      <a:pt x="6" y="14"/>
                      <a:pt x="4" y="14"/>
                      <a:pt x="3" y="14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1" y="9"/>
                      <a:pt x="1" y="7"/>
                      <a:pt x="1" y="4"/>
                    </a:cubicBezTo>
                    <a:cubicBezTo>
                      <a:pt x="2" y="2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B24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0" name="Freeform 102">
                <a:extLst>
                  <a:ext uri="{FF2B5EF4-FFF2-40B4-BE49-F238E27FC236}">
                    <a16:creationId xmlns:a16="http://schemas.microsoft.com/office/drawing/2014/main" id="{1A53E8A6-A127-4CF3-420C-5E7291E95601}"/>
                  </a:ext>
                </a:extLst>
              </p:cNvPr>
              <p:cNvSpPr/>
              <p:nvPr/>
            </p:nvSpPr>
            <p:spPr bwMode="auto">
              <a:xfrm>
                <a:off x="3272" y="1750"/>
                <a:ext cx="23" cy="44"/>
              </a:xfrm>
              <a:custGeom>
                <a:gdLst>
                  <a:gd name="T0" fmla="*/ 2 w 7"/>
                  <a:gd name="T1" fmla="*/ 3 h 13"/>
                  <a:gd name="T2" fmla="*/ 6 w 7"/>
                  <a:gd name="T3" fmla="*/ 0 h 13"/>
                  <a:gd name="T4" fmla="*/ 7 w 7"/>
                  <a:gd name="T5" fmla="*/ 10 h 13"/>
                  <a:gd name="T6" fmla="*/ 3 w 7"/>
                  <a:gd name="T7" fmla="*/ 13 h 13"/>
                  <a:gd name="T8" fmla="*/ 1 w 7"/>
                  <a:gd name="T9" fmla="*/ 10 h 13"/>
                  <a:gd name="T10" fmla="*/ 2 w 7"/>
                  <a:gd name="T11" fmla="*/ 3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3">
                    <a:moveTo>
                      <a:pt x="2" y="3"/>
                    </a:moveTo>
                    <a:cubicBezTo>
                      <a:pt x="4" y="3"/>
                      <a:pt x="3" y="0"/>
                      <a:pt x="6" y="0"/>
                    </a:cubicBezTo>
                    <a:cubicBezTo>
                      <a:pt x="7" y="3"/>
                      <a:pt x="7" y="7"/>
                      <a:pt x="7" y="10"/>
                    </a:cubicBezTo>
                    <a:cubicBezTo>
                      <a:pt x="7" y="13"/>
                      <a:pt x="5" y="13"/>
                      <a:pt x="3" y="13"/>
                    </a:cubicBezTo>
                    <a:cubicBezTo>
                      <a:pt x="0" y="13"/>
                      <a:pt x="1" y="11"/>
                      <a:pt x="1" y="10"/>
                    </a:cubicBezTo>
                    <a:cubicBezTo>
                      <a:pt x="1" y="8"/>
                      <a:pt x="2" y="5"/>
                      <a:pt x="2" y="3"/>
                    </a:cubicBezTo>
                    <a:close/>
                  </a:path>
                </a:pathLst>
              </a:custGeom>
              <a:solidFill>
                <a:srgbClr val="B04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1" name="Freeform 103">
                <a:extLst>
                  <a:ext uri="{FF2B5EF4-FFF2-40B4-BE49-F238E27FC236}">
                    <a16:creationId xmlns:a16="http://schemas.microsoft.com/office/drawing/2014/main" id="{0946A1D8-DEEC-6BBC-701F-90E824EAF83E}"/>
                  </a:ext>
                </a:extLst>
              </p:cNvPr>
              <p:cNvSpPr/>
              <p:nvPr/>
            </p:nvSpPr>
            <p:spPr bwMode="auto">
              <a:xfrm>
                <a:off x="3574" y="1385"/>
                <a:ext cx="3" cy="83"/>
              </a:xfrm>
              <a:custGeom>
                <a:gdLst>
                  <a:gd name="T0" fmla="*/ 1 w 1"/>
                  <a:gd name="T1" fmla="*/ 0 h 25"/>
                  <a:gd name="T2" fmla="*/ 1 w 1"/>
                  <a:gd name="T3" fmla="*/ 25 h 25"/>
                  <a:gd name="T4" fmla="*/ 1 w 1"/>
                  <a:gd name="T5" fmla="*/ 0 h 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5">
                    <a:moveTo>
                      <a:pt x="1" y="0"/>
                    </a:moveTo>
                    <a:cubicBezTo>
                      <a:pt x="1" y="8"/>
                      <a:pt x="1" y="17"/>
                      <a:pt x="1" y="25"/>
                    </a:cubicBezTo>
                    <a:cubicBezTo>
                      <a:pt x="0" y="17"/>
                      <a:pt x="1" y="8"/>
                      <a:pt x="1" y="0"/>
                    </a:cubicBezTo>
                    <a:close/>
                  </a:path>
                </a:pathLst>
              </a:custGeom>
              <a:solidFill>
                <a:srgbClr val="CFD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2" name="Freeform 104">
                <a:extLst>
                  <a:ext uri="{FF2B5EF4-FFF2-40B4-BE49-F238E27FC236}">
                    <a16:creationId xmlns:a16="http://schemas.microsoft.com/office/drawing/2014/main" id="{29C426EC-8BEC-6DAD-DCBB-044670BDC157}"/>
                  </a:ext>
                </a:extLst>
              </p:cNvPr>
              <p:cNvSpPr/>
              <p:nvPr/>
            </p:nvSpPr>
            <p:spPr bwMode="auto">
              <a:xfrm>
                <a:off x="3076" y="1721"/>
                <a:ext cx="47" cy="23"/>
              </a:xfrm>
              <a:custGeom>
                <a:gdLst>
                  <a:gd name="T0" fmla="*/ 14 w 14"/>
                  <a:gd name="T1" fmla="*/ 6 h 7"/>
                  <a:gd name="T2" fmla="*/ 13 w 14"/>
                  <a:gd name="T3" fmla="*/ 7 h 7"/>
                  <a:gd name="T4" fmla="*/ 0 w 14"/>
                  <a:gd name="T5" fmla="*/ 0 h 7"/>
                  <a:gd name="T6" fmla="*/ 14 w 14"/>
                  <a:gd name="T7" fmla="*/ 6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7">
                    <a:moveTo>
                      <a:pt x="14" y="6"/>
                    </a:moveTo>
                    <a:cubicBezTo>
                      <a:pt x="14" y="7"/>
                      <a:pt x="13" y="7"/>
                      <a:pt x="13" y="7"/>
                    </a:cubicBezTo>
                    <a:cubicBezTo>
                      <a:pt x="8" y="5"/>
                      <a:pt x="4" y="3"/>
                      <a:pt x="0" y="0"/>
                    </a:cubicBezTo>
                    <a:cubicBezTo>
                      <a:pt x="5" y="2"/>
                      <a:pt x="9" y="4"/>
                      <a:pt x="14" y="6"/>
                    </a:cubicBezTo>
                    <a:close/>
                  </a:path>
                </a:pathLst>
              </a:custGeom>
              <a:solidFill>
                <a:srgbClr val="939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3" name="Freeform 105">
                <a:extLst>
                  <a:ext uri="{FF2B5EF4-FFF2-40B4-BE49-F238E27FC236}">
                    <a16:creationId xmlns:a16="http://schemas.microsoft.com/office/drawing/2014/main" id="{19DCF7A7-EF6D-1F4B-4FF0-F78E46E9CCF3}"/>
                  </a:ext>
                </a:extLst>
              </p:cNvPr>
              <p:cNvSpPr/>
              <p:nvPr/>
            </p:nvSpPr>
            <p:spPr bwMode="auto">
              <a:xfrm>
                <a:off x="3358" y="1730"/>
                <a:ext cx="17" cy="17"/>
              </a:xfrm>
              <a:custGeom>
                <a:gdLst>
                  <a:gd name="T0" fmla="*/ 3 w 5"/>
                  <a:gd name="T1" fmla="*/ 0 h 5"/>
                  <a:gd name="T2" fmla="*/ 2 w 5"/>
                  <a:gd name="T3" fmla="*/ 5 h 5"/>
                  <a:gd name="T4" fmla="*/ 0 w 5"/>
                  <a:gd name="T5" fmla="*/ 4 h 5"/>
                  <a:gd name="T6" fmla="*/ 3 w 5"/>
                  <a:gd name="T7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2"/>
                      <a:pt x="5" y="4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2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974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4" name="Freeform 106">
                <a:extLst>
                  <a:ext uri="{FF2B5EF4-FFF2-40B4-BE49-F238E27FC236}">
                    <a16:creationId xmlns:a16="http://schemas.microsoft.com/office/drawing/2014/main" id="{A25FC4EB-903E-6B21-F081-B0C566929755}"/>
                  </a:ext>
                </a:extLst>
              </p:cNvPr>
              <p:cNvSpPr/>
              <p:nvPr/>
            </p:nvSpPr>
            <p:spPr bwMode="auto">
              <a:xfrm>
                <a:off x="3179" y="2492"/>
                <a:ext cx="17" cy="20"/>
              </a:xfrm>
              <a:custGeom>
                <a:gdLst>
                  <a:gd name="T0" fmla="*/ 5 w 5"/>
                  <a:gd name="T1" fmla="*/ 3 h 6"/>
                  <a:gd name="T2" fmla="*/ 1 w 5"/>
                  <a:gd name="T3" fmla="*/ 6 h 6"/>
                  <a:gd name="T4" fmla="*/ 0 w 5"/>
                  <a:gd name="T5" fmla="*/ 4 h 6"/>
                  <a:gd name="T6" fmla="*/ 5 w 5"/>
                  <a:gd name="T7" fmla="*/ 2 h 6"/>
                  <a:gd name="T8" fmla="*/ 5 w 5"/>
                  <a:gd name="T9" fmla="*/ 3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3" y="3"/>
                      <a:pt x="3" y="6"/>
                      <a:pt x="1" y="6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1" y="0"/>
                      <a:pt x="4" y="3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solidFill>
                <a:srgbClr val="219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5" name="Freeform 107">
                <a:extLst>
                  <a:ext uri="{FF2B5EF4-FFF2-40B4-BE49-F238E27FC236}">
                    <a16:creationId xmlns:a16="http://schemas.microsoft.com/office/drawing/2014/main" id="{97666F09-9E0A-729E-64B9-01395CCEC854}"/>
                  </a:ext>
                </a:extLst>
              </p:cNvPr>
              <p:cNvSpPr/>
              <p:nvPr/>
            </p:nvSpPr>
            <p:spPr bwMode="auto">
              <a:xfrm>
                <a:off x="3358" y="1927"/>
                <a:ext cx="17" cy="10"/>
              </a:xfrm>
              <a:custGeom>
                <a:gdLst>
                  <a:gd name="T0" fmla="*/ 2 w 5"/>
                  <a:gd name="T1" fmla="*/ 3 h 3"/>
                  <a:gd name="T2" fmla="*/ 2 w 5"/>
                  <a:gd name="T3" fmla="*/ 0 h 3"/>
                  <a:gd name="T4" fmla="*/ 4 w 5"/>
                  <a:gd name="T5" fmla="*/ 3 h 3"/>
                  <a:gd name="T6" fmla="*/ 2 w 5"/>
                  <a:gd name="T7" fmla="*/ 3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cubicBezTo>
                      <a:pt x="2" y="2"/>
                      <a:pt x="0" y="1"/>
                      <a:pt x="2" y="0"/>
                    </a:cubicBezTo>
                    <a:cubicBezTo>
                      <a:pt x="3" y="0"/>
                      <a:pt x="5" y="1"/>
                      <a:pt x="4" y="3"/>
                    </a:cubicBezTo>
                    <a:cubicBezTo>
                      <a:pt x="3" y="3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6" name="Freeform 108">
                <a:extLst>
                  <a:ext uri="{FF2B5EF4-FFF2-40B4-BE49-F238E27FC236}">
                    <a16:creationId xmlns:a16="http://schemas.microsoft.com/office/drawing/2014/main" id="{32BDDB88-38CC-33A7-9451-FFC6FE474F76}"/>
                  </a:ext>
                </a:extLst>
              </p:cNvPr>
              <p:cNvSpPr/>
              <p:nvPr/>
            </p:nvSpPr>
            <p:spPr bwMode="auto">
              <a:xfrm>
                <a:off x="3123" y="1804"/>
                <a:ext cx="19" cy="13"/>
              </a:xfrm>
              <a:custGeom>
                <a:gdLst>
                  <a:gd name="T0" fmla="*/ 1 w 6"/>
                  <a:gd name="T1" fmla="*/ 0 h 4"/>
                  <a:gd name="T2" fmla="*/ 6 w 6"/>
                  <a:gd name="T3" fmla="*/ 3 h 4"/>
                  <a:gd name="T4" fmla="*/ 5 w 6"/>
                  <a:gd name="T5" fmla="*/ 4 h 4"/>
                  <a:gd name="T6" fmla="*/ 0 w 6"/>
                  <a:gd name="T7" fmla="*/ 1 h 4"/>
                  <a:gd name="T8" fmla="*/ 1 w 6"/>
                  <a:gd name="T9" fmla="*/ 0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3" y="1"/>
                      <a:pt x="5" y="1"/>
                      <a:pt x="6" y="3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3" y="3"/>
                      <a:pt x="1" y="3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7" name="Freeform 109">
                <a:extLst>
                  <a:ext uri="{FF2B5EF4-FFF2-40B4-BE49-F238E27FC236}">
                    <a16:creationId xmlns:a16="http://schemas.microsoft.com/office/drawing/2014/main" id="{16B11125-1D1A-E946-A810-0E3C3878BA8D}"/>
                  </a:ext>
                </a:extLst>
              </p:cNvPr>
              <p:cNvSpPr/>
              <p:nvPr/>
            </p:nvSpPr>
            <p:spPr bwMode="auto">
              <a:xfrm>
                <a:off x="3063" y="1774"/>
                <a:ext cx="23" cy="13"/>
              </a:xfrm>
              <a:custGeom>
                <a:gdLst>
                  <a:gd name="T0" fmla="*/ 7 w 7"/>
                  <a:gd name="T1" fmla="*/ 3 h 4"/>
                  <a:gd name="T2" fmla="*/ 6 w 7"/>
                  <a:gd name="T3" fmla="*/ 4 h 4"/>
                  <a:gd name="T4" fmla="*/ 0 w 7"/>
                  <a:gd name="T5" fmla="*/ 1 h 4"/>
                  <a:gd name="T6" fmla="*/ 1 w 7"/>
                  <a:gd name="T7" fmla="*/ 0 h 4"/>
                  <a:gd name="T8" fmla="*/ 7 w 7"/>
                  <a:gd name="T9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cubicBezTo>
                      <a:pt x="6" y="3"/>
                      <a:pt x="6" y="4"/>
                      <a:pt x="6" y="4"/>
                    </a:cubicBezTo>
                    <a:cubicBezTo>
                      <a:pt x="3" y="3"/>
                      <a:pt x="2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0"/>
                      <a:pt x="5" y="1"/>
                      <a:pt x="7" y="3"/>
                    </a:cubicBez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8" name="Freeform 110">
                <a:extLst>
                  <a:ext uri="{FF2B5EF4-FFF2-40B4-BE49-F238E27FC236}">
                    <a16:creationId xmlns:a16="http://schemas.microsoft.com/office/drawing/2014/main" id="{032DCE50-E0E4-A130-0251-7C9DC8E06A33}"/>
                  </a:ext>
                </a:extLst>
              </p:cNvPr>
              <p:cNvSpPr/>
              <p:nvPr/>
            </p:nvSpPr>
            <p:spPr bwMode="auto">
              <a:xfrm>
                <a:off x="3302" y="1897"/>
                <a:ext cx="23" cy="13"/>
              </a:xfrm>
              <a:custGeom>
                <a:gdLst>
                  <a:gd name="T0" fmla="*/ 7 w 7"/>
                  <a:gd name="T1" fmla="*/ 3 h 4"/>
                  <a:gd name="T2" fmla="*/ 6 w 7"/>
                  <a:gd name="T3" fmla="*/ 4 h 4"/>
                  <a:gd name="T4" fmla="*/ 0 w 7"/>
                  <a:gd name="T5" fmla="*/ 1 h 4"/>
                  <a:gd name="T6" fmla="*/ 1 w 7"/>
                  <a:gd name="T7" fmla="*/ 0 h 4"/>
                  <a:gd name="T8" fmla="*/ 7 w 7"/>
                  <a:gd name="T9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2" y="3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" y="0"/>
                      <a:pt x="5" y="2"/>
                      <a:pt x="7" y="3"/>
                    </a:cubicBez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9" name="Freeform 111">
                <a:extLst>
                  <a:ext uri="{FF2B5EF4-FFF2-40B4-BE49-F238E27FC236}">
                    <a16:creationId xmlns:a16="http://schemas.microsoft.com/office/drawing/2014/main" id="{A4333387-2F79-5909-CEB5-C67F685476E5}"/>
                  </a:ext>
                </a:extLst>
              </p:cNvPr>
              <p:cNvSpPr/>
              <p:nvPr/>
            </p:nvSpPr>
            <p:spPr bwMode="auto">
              <a:xfrm>
                <a:off x="3242" y="1867"/>
                <a:ext cx="20" cy="10"/>
              </a:xfrm>
              <a:custGeom>
                <a:gdLst>
                  <a:gd name="T0" fmla="*/ 6 w 6"/>
                  <a:gd name="T1" fmla="*/ 3 h 3"/>
                  <a:gd name="T2" fmla="*/ 0 w 6"/>
                  <a:gd name="T3" fmla="*/ 0 h 3"/>
                  <a:gd name="T4" fmla="*/ 6 w 6"/>
                  <a:gd name="T5" fmla="*/ 3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cubicBezTo>
                      <a:pt x="4" y="3"/>
                      <a:pt x="2" y="2"/>
                      <a:pt x="0" y="0"/>
                    </a:cubicBezTo>
                    <a:cubicBezTo>
                      <a:pt x="3" y="0"/>
                      <a:pt x="5" y="1"/>
                      <a:pt x="6" y="3"/>
                    </a:cubicBezTo>
                    <a:close/>
                  </a:path>
                </a:pathLst>
              </a:custGeom>
              <a:solidFill>
                <a:srgbClr val="DC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0" name="Freeform 112">
                <a:extLst>
                  <a:ext uri="{FF2B5EF4-FFF2-40B4-BE49-F238E27FC236}">
                    <a16:creationId xmlns:a16="http://schemas.microsoft.com/office/drawing/2014/main" id="{74B4B3B9-8A0B-54E9-11C9-C3538B83B238}"/>
                  </a:ext>
                </a:extLst>
              </p:cNvPr>
              <p:cNvSpPr/>
              <p:nvPr/>
            </p:nvSpPr>
            <p:spPr bwMode="auto">
              <a:xfrm>
                <a:off x="3182" y="1837"/>
                <a:ext cx="20" cy="10"/>
              </a:xfrm>
              <a:custGeom>
                <a:gdLst>
                  <a:gd name="T0" fmla="*/ 0 w 6"/>
                  <a:gd name="T1" fmla="*/ 0 h 3"/>
                  <a:gd name="T2" fmla="*/ 6 w 6"/>
                  <a:gd name="T3" fmla="*/ 3 h 3"/>
                  <a:gd name="T4" fmla="*/ 0 w 6"/>
                  <a:gd name="T5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3" y="0"/>
                      <a:pt x="5" y="1"/>
                      <a:pt x="6" y="3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DC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1" name="Freeform 113">
                <a:extLst>
                  <a:ext uri="{FF2B5EF4-FFF2-40B4-BE49-F238E27FC236}">
                    <a16:creationId xmlns:a16="http://schemas.microsoft.com/office/drawing/2014/main" id="{E27EABF3-D09B-FA68-1EA6-195A4E5B0D84}"/>
                  </a:ext>
                </a:extLst>
              </p:cNvPr>
              <p:cNvSpPr/>
              <p:nvPr/>
            </p:nvSpPr>
            <p:spPr bwMode="auto">
              <a:xfrm>
                <a:off x="3003" y="1744"/>
                <a:ext cx="23" cy="10"/>
              </a:xfrm>
              <a:custGeom>
                <a:gdLst>
                  <a:gd name="T0" fmla="*/ 0 w 7"/>
                  <a:gd name="T1" fmla="*/ 0 h 3"/>
                  <a:gd name="T2" fmla="*/ 7 w 7"/>
                  <a:gd name="T3" fmla="*/ 3 h 3"/>
                  <a:gd name="T4" fmla="*/ 0 w 7"/>
                  <a:gd name="T5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3" y="0"/>
                      <a:pt x="5" y="1"/>
                      <a:pt x="7" y="3"/>
                    </a:cubicBezTo>
                    <a:cubicBezTo>
                      <a:pt x="3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2" name="Freeform 114">
                <a:extLst>
                  <a:ext uri="{FF2B5EF4-FFF2-40B4-BE49-F238E27FC236}">
                    <a16:creationId xmlns:a16="http://schemas.microsoft.com/office/drawing/2014/main" id="{BB01C777-E903-3852-0B50-8F7ACDFB91B2}"/>
                  </a:ext>
                </a:extLst>
              </p:cNvPr>
              <p:cNvSpPr/>
              <p:nvPr/>
            </p:nvSpPr>
            <p:spPr bwMode="auto">
              <a:xfrm>
                <a:off x="3033" y="2455"/>
                <a:ext cx="20" cy="13"/>
              </a:xfrm>
              <a:custGeom>
                <a:gdLst>
                  <a:gd name="T0" fmla="*/ 6 w 6"/>
                  <a:gd name="T1" fmla="*/ 1 h 4"/>
                  <a:gd name="T2" fmla="*/ 6 w 6"/>
                  <a:gd name="T3" fmla="*/ 2 h 4"/>
                  <a:gd name="T4" fmla="*/ 1 w 6"/>
                  <a:gd name="T5" fmla="*/ 4 h 4"/>
                  <a:gd name="T6" fmla="*/ 0 w 6"/>
                  <a:gd name="T7" fmla="*/ 3 h 4"/>
                  <a:gd name="T8" fmla="*/ 6 w 6"/>
                  <a:gd name="T9" fmla="*/ 1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4" y="3"/>
                      <a:pt x="3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2" y="2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3" name="Freeform 115">
                <a:extLst>
                  <a:ext uri="{FF2B5EF4-FFF2-40B4-BE49-F238E27FC236}">
                    <a16:creationId xmlns:a16="http://schemas.microsoft.com/office/drawing/2014/main" id="{D0C813B9-6F76-F14E-A2E2-43562EDC0827}"/>
                  </a:ext>
                </a:extLst>
              </p:cNvPr>
              <p:cNvSpPr/>
              <p:nvPr/>
            </p:nvSpPr>
            <p:spPr bwMode="auto">
              <a:xfrm>
                <a:off x="2973" y="2488"/>
                <a:ext cx="20" cy="14"/>
              </a:xfrm>
              <a:custGeom>
                <a:gdLst>
                  <a:gd name="T0" fmla="*/ 0 w 6"/>
                  <a:gd name="T1" fmla="*/ 3 h 4"/>
                  <a:gd name="T2" fmla="*/ 6 w 6"/>
                  <a:gd name="T3" fmla="*/ 0 h 4"/>
                  <a:gd name="T4" fmla="*/ 0 w 6"/>
                  <a:gd name="T5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cubicBezTo>
                      <a:pt x="2" y="1"/>
                      <a:pt x="3" y="0"/>
                      <a:pt x="6" y="0"/>
                    </a:cubicBezTo>
                    <a:cubicBezTo>
                      <a:pt x="4" y="2"/>
                      <a:pt x="2" y="4"/>
                      <a:pt x="0" y="3"/>
                    </a:cubicBezTo>
                    <a:close/>
                  </a:path>
                </a:pathLst>
              </a:custGeom>
              <a:solidFill>
                <a:srgbClr val="E8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4" name="Freeform 116">
                <a:extLst>
                  <a:ext uri="{FF2B5EF4-FFF2-40B4-BE49-F238E27FC236}">
                    <a16:creationId xmlns:a16="http://schemas.microsoft.com/office/drawing/2014/main" id="{80AC5ED3-33F3-7566-7B35-5DC86DA5DB82}"/>
                  </a:ext>
                </a:extLst>
              </p:cNvPr>
              <p:cNvSpPr/>
              <p:nvPr/>
            </p:nvSpPr>
            <p:spPr bwMode="auto">
              <a:xfrm>
                <a:off x="3584" y="2036"/>
                <a:ext cx="607" cy="486"/>
              </a:xfrm>
              <a:custGeom>
                <a:gdLst>
                  <a:gd name="T0" fmla="*/ 133 w 183"/>
                  <a:gd name="T1" fmla="*/ 72 h 146"/>
                  <a:gd name="T2" fmla="*/ 133 w 183"/>
                  <a:gd name="T3" fmla="*/ 82 h 146"/>
                  <a:gd name="T4" fmla="*/ 138 w 183"/>
                  <a:gd name="T5" fmla="*/ 78 h 146"/>
                  <a:gd name="T6" fmla="*/ 167 w 183"/>
                  <a:gd name="T7" fmla="*/ 74 h 146"/>
                  <a:gd name="T8" fmla="*/ 172 w 183"/>
                  <a:gd name="T9" fmla="*/ 77 h 146"/>
                  <a:gd name="T10" fmla="*/ 178 w 183"/>
                  <a:gd name="T11" fmla="*/ 86 h 146"/>
                  <a:gd name="T12" fmla="*/ 181 w 183"/>
                  <a:gd name="T13" fmla="*/ 93 h 146"/>
                  <a:gd name="T14" fmla="*/ 175 w 183"/>
                  <a:gd name="T15" fmla="*/ 111 h 146"/>
                  <a:gd name="T16" fmla="*/ 163 w 183"/>
                  <a:gd name="T17" fmla="*/ 116 h 146"/>
                  <a:gd name="T18" fmla="*/ 161 w 183"/>
                  <a:gd name="T19" fmla="*/ 119 h 146"/>
                  <a:gd name="T20" fmla="*/ 161 w 183"/>
                  <a:gd name="T21" fmla="*/ 121 h 146"/>
                  <a:gd name="T22" fmla="*/ 149 w 183"/>
                  <a:gd name="T23" fmla="*/ 128 h 146"/>
                  <a:gd name="T24" fmla="*/ 144 w 183"/>
                  <a:gd name="T25" fmla="*/ 129 h 146"/>
                  <a:gd name="T26" fmla="*/ 138 w 183"/>
                  <a:gd name="T27" fmla="*/ 130 h 146"/>
                  <a:gd name="T28" fmla="*/ 134 w 183"/>
                  <a:gd name="T29" fmla="*/ 136 h 146"/>
                  <a:gd name="T30" fmla="*/ 123 w 183"/>
                  <a:gd name="T31" fmla="*/ 144 h 146"/>
                  <a:gd name="T32" fmla="*/ 121 w 183"/>
                  <a:gd name="T33" fmla="*/ 138 h 146"/>
                  <a:gd name="T34" fmla="*/ 118 w 183"/>
                  <a:gd name="T35" fmla="*/ 133 h 146"/>
                  <a:gd name="T36" fmla="*/ 106 w 183"/>
                  <a:gd name="T37" fmla="*/ 123 h 146"/>
                  <a:gd name="T38" fmla="*/ 101 w 183"/>
                  <a:gd name="T39" fmla="*/ 116 h 146"/>
                  <a:gd name="T40" fmla="*/ 98 w 183"/>
                  <a:gd name="T41" fmla="*/ 117 h 146"/>
                  <a:gd name="T42" fmla="*/ 89 w 183"/>
                  <a:gd name="T43" fmla="*/ 120 h 146"/>
                  <a:gd name="T44" fmla="*/ 76 w 183"/>
                  <a:gd name="T45" fmla="*/ 121 h 146"/>
                  <a:gd name="T46" fmla="*/ 43 w 183"/>
                  <a:gd name="T47" fmla="*/ 104 h 146"/>
                  <a:gd name="T48" fmla="*/ 38 w 183"/>
                  <a:gd name="T49" fmla="*/ 102 h 146"/>
                  <a:gd name="T50" fmla="*/ 4 w 183"/>
                  <a:gd name="T51" fmla="*/ 87 h 146"/>
                  <a:gd name="T52" fmla="*/ 0 w 183"/>
                  <a:gd name="T53" fmla="*/ 78 h 146"/>
                  <a:gd name="T54" fmla="*/ 0 w 183"/>
                  <a:gd name="T55" fmla="*/ 65 h 146"/>
                  <a:gd name="T56" fmla="*/ 0 w 183"/>
                  <a:gd name="T57" fmla="*/ 50 h 146"/>
                  <a:gd name="T58" fmla="*/ 4 w 183"/>
                  <a:gd name="T59" fmla="*/ 39 h 146"/>
                  <a:gd name="T60" fmla="*/ 23 w 183"/>
                  <a:gd name="T61" fmla="*/ 25 h 146"/>
                  <a:gd name="T62" fmla="*/ 47 w 183"/>
                  <a:gd name="T63" fmla="*/ 12 h 146"/>
                  <a:gd name="T64" fmla="*/ 66 w 183"/>
                  <a:gd name="T65" fmla="*/ 2 h 146"/>
                  <a:gd name="T66" fmla="*/ 76 w 183"/>
                  <a:gd name="T67" fmla="*/ 5 h 146"/>
                  <a:gd name="T68" fmla="*/ 87 w 183"/>
                  <a:gd name="T69" fmla="*/ 20 h 146"/>
                  <a:gd name="T70" fmla="*/ 92 w 183"/>
                  <a:gd name="T71" fmla="*/ 29 h 146"/>
                  <a:gd name="T72" fmla="*/ 100 w 183"/>
                  <a:gd name="T73" fmla="*/ 25 h 146"/>
                  <a:gd name="T74" fmla="*/ 104 w 183"/>
                  <a:gd name="T75" fmla="*/ 23 h 146"/>
                  <a:gd name="T76" fmla="*/ 119 w 183"/>
                  <a:gd name="T77" fmla="*/ 27 h 146"/>
                  <a:gd name="T78" fmla="*/ 133 w 183"/>
                  <a:gd name="T79" fmla="*/ 52 h 146"/>
                  <a:gd name="T80" fmla="*/ 133 w 183"/>
                  <a:gd name="T81" fmla="*/ 70 h 146"/>
                  <a:gd name="T82" fmla="*/ 133 w 183"/>
                  <a:gd name="T83" fmla="*/ 72 h 1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3" h="146">
                    <a:moveTo>
                      <a:pt x="133" y="72"/>
                    </a:moveTo>
                    <a:cubicBezTo>
                      <a:pt x="133" y="75"/>
                      <a:pt x="133" y="78"/>
                      <a:pt x="133" y="82"/>
                    </a:cubicBezTo>
                    <a:cubicBezTo>
                      <a:pt x="135" y="81"/>
                      <a:pt x="138" y="80"/>
                      <a:pt x="138" y="78"/>
                    </a:cubicBezTo>
                    <a:cubicBezTo>
                      <a:pt x="142" y="67"/>
                      <a:pt x="158" y="63"/>
                      <a:pt x="167" y="74"/>
                    </a:cubicBezTo>
                    <a:cubicBezTo>
                      <a:pt x="168" y="75"/>
                      <a:pt x="170" y="77"/>
                      <a:pt x="172" y="77"/>
                    </a:cubicBezTo>
                    <a:cubicBezTo>
                      <a:pt x="176" y="79"/>
                      <a:pt x="178" y="82"/>
                      <a:pt x="178" y="86"/>
                    </a:cubicBezTo>
                    <a:cubicBezTo>
                      <a:pt x="179" y="89"/>
                      <a:pt x="180" y="91"/>
                      <a:pt x="181" y="93"/>
                    </a:cubicBezTo>
                    <a:cubicBezTo>
                      <a:pt x="183" y="101"/>
                      <a:pt x="180" y="107"/>
                      <a:pt x="175" y="111"/>
                    </a:cubicBezTo>
                    <a:cubicBezTo>
                      <a:pt x="171" y="114"/>
                      <a:pt x="168" y="116"/>
                      <a:pt x="163" y="116"/>
                    </a:cubicBezTo>
                    <a:cubicBezTo>
                      <a:pt x="161" y="116"/>
                      <a:pt x="161" y="117"/>
                      <a:pt x="161" y="119"/>
                    </a:cubicBezTo>
                    <a:cubicBezTo>
                      <a:pt x="161" y="119"/>
                      <a:pt x="161" y="120"/>
                      <a:pt x="161" y="121"/>
                    </a:cubicBezTo>
                    <a:cubicBezTo>
                      <a:pt x="161" y="129"/>
                      <a:pt x="157" y="132"/>
                      <a:pt x="149" y="128"/>
                    </a:cubicBezTo>
                    <a:cubicBezTo>
                      <a:pt x="147" y="127"/>
                      <a:pt x="146" y="128"/>
                      <a:pt x="144" y="129"/>
                    </a:cubicBezTo>
                    <a:cubicBezTo>
                      <a:pt x="142" y="130"/>
                      <a:pt x="140" y="131"/>
                      <a:pt x="138" y="130"/>
                    </a:cubicBezTo>
                    <a:cubicBezTo>
                      <a:pt x="134" y="130"/>
                      <a:pt x="134" y="133"/>
                      <a:pt x="134" y="136"/>
                    </a:cubicBezTo>
                    <a:cubicBezTo>
                      <a:pt x="134" y="143"/>
                      <a:pt x="129" y="146"/>
                      <a:pt x="123" y="144"/>
                    </a:cubicBezTo>
                    <a:cubicBezTo>
                      <a:pt x="120" y="142"/>
                      <a:pt x="121" y="140"/>
                      <a:pt x="121" y="138"/>
                    </a:cubicBezTo>
                    <a:cubicBezTo>
                      <a:pt x="121" y="135"/>
                      <a:pt x="121" y="134"/>
                      <a:pt x="118" y="133"/>
                    </a:cubicBezTo>
                    <a:cubicBezTo>
                      <a:pt x="113" y="131"/>
                      <a:pt x="107" y="130"/>
                      <a:pt x="106" y="123"/>
                    </a:cubicBezTo>
                    <a:cubicBezTo>
                      <a:pt x="106" y="121"/>
                      <a:pt x="103" y="119"/>
                      <a:pt x="101" y="116"/>
                    </a:cubicBezTo>
                    <a:cubicBezTo>
                      <a:pt x="101" y="115"/>
                      <a:pt x="99" y="116"/>
                      <a:pt x="98" y="117"/>
                    </a:cubicBezTo>
                    <a:cubicBezTo>
                      <a:pt x="95" y="118"/>
                      <a:pt x="92" y="119"/>
                      <a:pt x="89" y="120"/>
                    </a:cubicBezTo>
                    <a:cubicBezTo>
                      <a:pt x="84" y="122"/>
                      <a:pt x="80" y="122"/>
                      <a:pt x="76" y="121"/>
                    </a:cubicBezTo>
                    <a:cubicBezTo>
                      <a:pt x="64" y="116"/>
                      <a:pt x="52" y="112"/>
                      <a:pt x="43" y="104"/>
                    </a:cubicBezTo>
                    <a:cubicBezTo>
                      <a:pt x="41" y="102"/>
                      <a:pt x="39" y="103"/>
                      <a:pt x="38" y="102"/>
                    </a:cubicBezTo>
                    <a:cubicBezTo>
                      <a:pt x="26" y="98"/>
                      <a:pt x="15" y="94"/>
                      <a:pt x="4" y="87"/>
                    </a:cubicBezTo>
                    <a:cubicBezTo>
                      <a:pt x="1" y="85"/>
                      <a:pt x="0" y="82"/>
                      <a:pt x="0" y="78"/>
                    </a:cubicBezTo>
                    <a:cubicBezTo>
                      <a:pt x="0" y="74"/>
                      <a:pt x="0" y="69"/>
                      <a:pt x="0" y="65"/>
                    </a:cubicBezTo>
                    <a:cubicBezTo>
                      <a:pt x="0" y="60"/>
                      <a:pt x="0" y="55"/>
                      <a:pt x="0" y="50"/>
                    </a:cubicBezTo>
                    <a:cubicBezTo>
                      <a:pt x="0" y="46"/>
                      <a:pt x="1" y="43"/>
                      <a:pt x="4" y="39"/>
                    </a:cubicBezTo>
                    <a:cubicBezTo>
                      <a:pt x="9" y="33"/>
                      <a:pt x="14" y="27"/>
                      <a:pt x="23" y="25"/>
                    </a:cubicBezTo>
                    <a:cubicBezTo>
                      <a:pt x="32" y="22"/>
                      <a:pt x="39" y="16"/>
                      <a:pt x="47" y="12"/>
                    </a:cubicBezTo>
                    <a:cubicBezTo>
                      <a:pt x="54" y="9"/>
                      <a:pt x="60" y="5"/>
                      <a:pt x="66" y="2"/>
                    </a:cubicBezTo>
                    <a:cubicBezTo>
                      <a:pt x="70" y="0"/>
                      <a:pt x="73" y="1"/>
                      <a:pt x="76" y="5"/>
                    </a:cubicBezTo>
                    <a:cubicBezTo>
                      <a:pt x="80" y="10"/>
                      <a:pt x="84" y="15"/>
                      <a:pt x="87" y="20"/>
                    </a:cubicBezTo>
                    <a:cubicBezTo>
                      <a:pt x="88" y="23"/>
                      <a:pt x="89" y="28"/>
                      <a:pt x="92" y="29"/>
                    </a:cubicBezTo>
                    <a:cubicBezTo>
                      <a:pt x="94" y="30"/>
                      <a:pt x="97" y="26"/>
                      <a:pt x="100" y="25"/>
                    </a:cubicBezTo>
                    <a:cubicBezTo>
                      <a:pt x="101" y="24"/>
                      <a:pt x="103" y="24"/>
                      <a:pt x="104" y="23"/>
                    </a:cubicBezTo>
                    <a:cubicBezTo>
                      <a:pt x="112" y="19"/>
                      <a:pt x="114" y="19"/>
                      <a:pt x="119" y="27"/>
                    </a:cubicBezTo>
                    <a:cubicBezTo>
                      <a:pt x="125" y="34"/>
                      <a:pt x="131" y="42"/>
                      <a:pt x="133" y="52"/>
                    </a:cubicBezTo>
                    <a:cubicBezTo>
                      <a:pt x="133" y="58"/>
                      <a:pt x="133" y="64"/>
                      <a:pt x="133" y="70"/>
                    </a:cubicBezTo>
                    <a:cubicBezTo>
                      <a:pt x="134" y="71"/>
                      <a:pt x="134" y="71"/>
                      <a:pt x="133" y="72"/>
                    </a:cubicBezTo>
                    <a:close/>
                  </a:path>
                </a:pathLst>
              </a:custGeom>
              <a:solidFill>
                <a:srgbClr val="07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5" name="Freeform 117">
                <a:extLst>
                  <a:ext uri="{FF2B5EF4-FFF2-40B4-BE49-F238E27FC236}">
                    <a16:creationId xmlns:a16="http://schemas.microsoft.com/office/drawing/2014/main" id="{7E8B0C2B-9C4E-460C-CFB7-EE1F2BD5199E}"/>
                  </a:ext>
                </a:extLst>
              </p:cNvPr>
              <p:cNvSpPr/>
              <p:nvPr/>
            </p:nvSpPr>
            <p:spPr bwMode="auto">
              <a:xfrm>
                <a:off x="3494" y="2402"/>
                <a:ext cx="382" cy="302"/>
              </a:xfrm>
              <a:custGeom>
                <a:gdLst>
                  <a:gd name="T0" fmla="*/ 55 w 115"/>
                  <a:gd name="T1" fmla="*/ 91 h 91"/>
                  <a:gd name="T2" fmla="*/ 12 w 115"/>
                  <a:gd name="T3" fmla="*/ 78 h 91"/>
                  <a:gd name="T4" fmla="*/ 0 w 115"/>
                  <a:gd name="T5" fmla="*/ 59 h 91"/>
                  <a:gd name="T6" fmla="*/ 1 w 115"/>
                  <a:gd name="T7" fmla="*/ 53 h 91"/>
                  <a:gd name="T8" fmla="*/ 27 w 115"/>
                  <a:gd name="T9" fmla="*/ 24 h 91"/>
                  <a:gd name="T10" fmla="*/ 40 w 115"/>
                  <a:gd name="T11" fmla="*/ 17 h 91"/>
                  <a:gd name="T12" fmla="*/ 44 w 115"/>
                  <a:gd name="T13" fmla="*/ 11 h 91"/>
                  <a:gd name="T14" fmla="*/ 55 w 115"/>
                  <a:gd name="T15" fmla="*/ 3 h 91"/>
                  <a:gd name="T16" fmla="*/ 56 w 115"/>
                  <a:gd name="T17" fmla="*/ 3 h 91"/>
                  <a:gd name="T18" fmla="*/ 67 w 115"/>
                  <a:gd name="T19" fmla="*/ 12 h 91"/>
                  <a:gd name="T20" fmla="*/ 72 w 115"/>
                  <a:gd name="T21" fmla="*/ 17 h 91"/>
                  <a:gd name="T22" fmla="*/ 94 w 115"/>
                  <a:gd name="T23" fmla="*/ 29 h 91"/>
                  <a:gd name="T24" fmla="*/ 110 w 115"/>
                  <a:gd name="T25" fmla="*/ 48 h 91"/>
                  <a:gd name="T26" fmla="*/ 105 w 115"/>
                  <a:gd name="T27" fmla="*/ 73 h 91"/>
                  <a:gd name="T28" fmla="*/ 64 w 115"/>
                  <a:gd name="T29" fmla="*/ 90 h 91"/>
                  <a:gd name="T30" fmla="*/ 55 w 115"/>
                  <a:gd name="T31" fmla="*/ 91 h 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5" h="91">
                    <a:moveTo>
                      <a:pt x="55" y="91"/>
                    </a:moveTo>
                    <a:cubicBezTo>
                      <a:pt x="39" y="91"/>
                      <a:pt x="25" y="87"/>
                      <a:pt x="12" y="78"/>
                    </a:cubicBezTo>
                    <a:cubicBezTo>
                      <a:pt x="6" y="73"/>
                      <a:pt x="1" y="67"/>
                      <a:pt x="0" y="59"/>
                    </a:cubicBezTo>
                    <a:cubicBezTo>
                      <a:pt x="0" y="57"/>
                      <a:pt x="0" y="55"/>
                      <a:pt x="1" y="53"/>
                    </a:cubicBezTo>
                    <a:cubicBezTo>
                      <a:pt x="5" y="39"/>
                      <a:pt x="14" y="30"/>
                      <a:pt x="27" y="24"/>
                    </a:cubicBezTo>
                    <a:cubicBezTo>
                      <a:pt x="32" y="22"/>
                      <a:pt x="36" y="19"/>
                      <a:pt x="40" y="17"/>
                    </a:cubicBezTo>
                    <a:cubicBezTo>
                      <a:pt x="42" y="16"/>
                      <a:pt x="43" y="13"/>
                      <a:pt x="44" y="11"/>
                    </a:cubicBezTo>
                    <a:cubicBezTo>
                      <a:pt x="44" y="3"/>
                      <a:pt x="48" y="0"/>
                      <a:pt x="55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64" y="2"/>
                      <a:pt x="65" y="7"/>
                      <a:pt x="67" y="12"/>
                    </a:cubicBezTo>
                    <a:cubicBezTo>
                      <a:pt x="67" y="15"/>
                      <a:pt x="69" y="16"/>
                      <a:pt x="72" y="17"/>
                    </a:cubicBezTo>
                    <a:cubicBezTo>
                      <a:pt x="79" y="21"/>
                      <a:pt x="87" y="25"/>
                      <a:pt x="94" y="29"/>
                    </a:cubicBezTo>
                    <a:cubicBezTo>
                      <a:pt x="101" y="34"/>
                      <a:pt x="105" y="42"/>
                      <a:pt x="110" y="48"/>
                    </a:cubicBezTo>
                    <a:cubicBezTo>
                      <a:pt x="115" y="56"/>
                      <a:pt x="112" y="66"/>
                      <a:pt x="105" y="73"/>
                    </a:cubicBezTo>
                    <a:cubicBezTo>
                      <a:pt x="93" y="83"/>
                      <a:pt x="79" y="88"/>
                      <a:pt x="64" y="90"/>
                    </a:cubicBezTo>
                    <a:cubicBezTo>
                      <a:pt x="61" y="91"/>
                      <a:pt x="58" y="91"/>
                      <a:pt x="55" y="91"/>
                    </a:cubicBezTo>
                    <a:close/>
                  </a:path>
                </a:pathLst>
              </a:custGeom>
              <a:solidFill>
                <a:srgbClr val="0A0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6" name="Freeform 118">
                <a:extLst>
                  <a:ext uri="{FF2B5EF4-FFF2-40B4-BE49-F238E27FC236}">
                    <a16:creationId xmlns:a16="http://schemas.microsoft.com/office/drawing/2014/main" id="{01C215C0-CBC7-A237-6B6D-BC682CC24A2F}"/>
                  </a:ext>
                </a:extLst>
              </p:cNvPr>
              <p:cNvSpPr/>
              <p:nvPr/>
            </p:nvSpPr>
            <p:spPr bwMode="auto">
              <a:xfrm>
                <a:off x="3889" y="2020"/>
                <a:ext cx="20" cy="13"/>
              </a:xfrm>
              <a:custGeom>
                <a:gdLst>
                  <a:gd name="T0" fmla="*/ 6 w 6"/>
                  <a:gd name="T1" fmla="*/ 0 h 4"/>
                  <a:gd name="T2" fmla="*/ 6 w 6"/>
                  <a:gd name="T3" fmla="*/ 2 h 4"/>
                  <a:gd name="T4" fmla="*/ 0 w 6"/>
                  <a:gd name="T5" fmla="*/ 4 h 4"/>
                  <a:gd name="T6" fmla="*/ 0 w 6"/>
                  <a:gd name="T7" fmla="*/ 3 h 4"/>
                  <a:gd name="T8" fmla="*/ 6 w 6"/>
                  <a:gd name="T9" fmla="*/ 0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2" y="1"/>
                      <a:pt x="3" y="0"/>
                      <a:pt x="6" y="0"/>
                    </a:cubicBezTo>
                    <a:close/>
                  </a:path>
                </a:pathLst>
              </a:custGeom>
              <a:solidFill>
                <a:srgbClr val="D2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7" name="Freeform 119">
                <a:extLst>
                  <a:ext uri="{FF2B5EF4-FFF2-40B4-BE49-F238E27FC236}">
                    <a16:creationId xmlns:a16="http://schemas.microsoft.com/office/drawing/2014/main" id="{9950B0D7-2482-9142-1028-83CF6315A978}"/>
                  </a:ext>
                </a:extLst>
              </p:cNvPr>
              <p:cNvSpPr/>
              <p:nvPr/>
            </p:nvSpPr>
            <p:spPr bwMode="auto">
              <a:xfrm>
                <a:off x="3600" y="2053"/>
                <a:ext cx="24" cy="13"/>
              </a:xfrm>
              <a:custGeom>
                <a:gdLst>
                  <a:gd name="T0" fmla="*/ 0 w 7"/>
                  <a:gd name="T1" fmla="*/ 0 h 4"/>
                  <a:gd name="T2" fmla="*/ 1 w 7"/>
                  <a:gd name="T3" fmla="*/ 0 h 4"/>
                  <a:gd name="T4" fmla="*/ 7 w 7"/>
                  <a:gd name="T5" fmla="*/ 3 h 4"/>
                  <a:gd name="T6" fmla="*/ 6 w 7"/>
                  <a:gd name="T7" fmla="*/ 4 h 4"/>
                  <a:gd name="T8" fmla="*/ 0 w 7"/>
                  <a:gd name="T9" fmla="*/ 0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5" y="1"/>
                      <a:pt x="7" y="3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D9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8" name="Freeform 120">
                <a:extLst>
                  <a:ext uri="{FF2B5EF4-FFF2-40B4-BE49-F238E27FC236}">
                    <a16:creationId xmlns:a16="http://schemas.microsoft.com/office/drawing/2014/main" id="{3D92DEBB-EEEE-38A0-D614-CFD51C550B2E}"/>
                  </a:ext>
                </a:extLst>
              </p:cNvPr>
              <p:cNvSpPr/>
              <p:nvPr/>
            </p:nvSpPr>
            <p:spPr bwMode="auto">
              <a:xfrm>
                <a:off x="4012" y="1960"/>
                <a:ext cx="20" cy="10"/>
              </a:xfrm>
              <a:custGeom>
                <a:gdLst>
                  <a:gd name="T0" fmla="*/ 6 w 6"/>
                  <a:gd name="T1" fmla="*/ 0 h 3"/>
                  <a:gd name="T2" fmla="*/ 0 w 6"/>
                  <a:gd name="T3" fmla="*/ 3 h 3"/>
                  <a:gd name="T4" fmla="*/ 6 w 6"/>
                  <a:gd name="T5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cubicBezTo>
                      <a:pt x="4" y="2"/>
                      <a:pt x="2" y="2"/>
                      <a:pt x="0" y="3"/>
                    </a:cubicBezTo>
                    <a:cubicBezTo>
                      <a:pt x="1" y="0"/>
                      <a:pt x="2" y="0"/>
                      <a:pt x="6" y="0"/>
                    </a:cubicBez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9" name="Freeform 121">
                <a:extLst>
                  <a:ext uri="{FF2B5EF4-FFF2-40B4-BE49-F238E27FC236}">
                    <a16:creationId xmlns:a16="http://schemas.microsoft.com/office/drawing/2014/main" id="{3C3CBE82-AD85-1FCD-2DD5-C8BC9921DC7D}"/>
                  </a:ext>
                </a:extLst>
              </p:cNvPr>
              <p:cNvSpPr/>
              <p:nvPr/>
            </p:nvSpPr>
            <p:spPr bwMode="auto">
              <a:xfrm>
                <a:off x="3949" y="1986"/>
                <a:ext cx="23" cy="14"/>
              </a:xfrm>
              <a:custGeom>
                <a:gdLst>
                  <a:gd name="T0" fmla="*/ 0 w 7"/>
                  <a:gd name="T1" fmla="*/ 4 h 4"/>
                  <a:gd name="T2" fmla="*/ 7 w 7"/>
                  <a:gd name="T3" fmla="*/ 0 h 4"/>
                  <a:gd name="T4" fmla="*/ 0 w 7"/>
                  <a:gd name="T5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2"/>
                      <a:pt x="4" y="1"/>
                      <a:pt x="7" y="0"/>
                    </a:cubicBezTo>
                    <a:cubicBezTo>
                      <a:pt x="5" y="3"/>
                      <a:pt x="3" y="4"/>
                      <a:pt x="0" y="4"/>
                    </a:cubicBezTo>
                    <a:close/>
                  </a:path>
                </a:pathLst>
              </a:custGeom>
              <a:solidFill>
                <a:srgbClr val="DB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0" name="Freeform 122">
                <a:extLst>
                  <a:ext uri="{FF2B5EF4-FFF2-40B4-BE49-F238E27FC236}">
                    <a16:creationId xmlns:a16="http://schemas.microsoft.com/office/drawing/2014/main" id="{C32CAC8C-19FB-9E72-4961-F005696543DF}"/>
                  </a:ext>
                </a:extLst>
              </p:cNvPr>
              <p:cNvSpPr/>
              <p:nvPr/>
            </p:nvSpPr>
            <p:spPr bwMode="auto">
              <a:xfrm>
                <a:off x="3660" y="2083"/>
                <a:ext cx="20" cy="13"/>
              </a:xfrm>
              <a:custGeom>
                <a:gdLst>
                  <a:gd name="T0" fmla="*/ 6 w 6"/>
                  <a:gd name="T1" fmla="*/ 4 h 4"/>
                  <a:gd name="T2" fmla="*/ 0 w 6"/>
                  <a:gd name="T3" fmla="*/ 0 h 4"/>
                  <a:gd name="T4" fmla="*/ 6 w 6"/>
                  <a:gd name="T5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cubicBezTo>
                      <a:pt x="4" y="3"/>
                      <a:pt x="2" y="3"/>
                      <a:pt x="0" y="0"/>
                    </a:cubicBezTo>
                    <a:cubicBezTo>
                      <a:pt x="3" y="0"/>
                      <a:pt x="5" y="1"/>
                      <a:pt x="6" y="4"/>
                    </a:cubicBezTo>
                    <a:close/>
                  </a:path>
                </a:pathLst>
              </a:custGeom>
              <a:solidFill>
                <a:srgbClr val="DB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1" name="Freeform 123">
                <a:extLst>
                  <a:ext uri="{FF2B5EF4-FFF2-40B4-BE49-F238E27FC236}">
                    <a16:creationId xmlns:a16="http://schemas.microsoft.com/office/drawing/2014/main" id="{A09ACD40-521B-9B4C-C0E4-F4BAF83F483A}"/>
                  </a:ext>
                </a:extLst>
              </p:cNvPr>
              <p:cNvSpPr/>
              <p:nvPr/>
            </p:nvSpPr>
            <p:spPr bwMode="auto">
              <a:xfrm>
                <a:off x="4071" y="1923"/>
                <a:ext cx="24" cy="14"/>
              </a:xfrm>
              <a:custGeom>
                <a:gdLst>
                  <a:gd name="T0" fmla="*/ 0 w 7"/>
                  <a:gd name="T1" fmla="*/ 4 h 4"/>
                  <a:gd name="T2" fmla="*/ 7 w 7"/>
                  <a:gd name="T3" fmla="*/ 0 h 4"/>
                  <a:gd name="T4" fmla="*/ 0 w 7"/>
                  <a:gd name="T5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1" y="2"/>
                      <a:pt x="4" y="1"/>
                      <a:pt x="7" y="0"/>
                    </a:cubicBezTo>
                    <a:cubicBezTo>
                      <a:pt x="5" y="4"/>
                      <a:pt x="3" y="4"/>
                      <a:pt x="0" y="4"/>
                    </a:cubicBezTo>
                    <a:close/>
                  </a:path>
                </a:pathLst>
              </a:custGeom>
              <a:solidFill>
                <a:srgbClr val="D6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2" name="Freeform 124">
                <a:extLst>
                  <a:ext uri="{FF2B5EF4-FFF2-40B4-BE49-F238E27FC236}">
                    <a16:creationId xmlns:a16="http://schemas.microsoft.com/office/drawing/2014/main" id="{F14F1AFA-0302-003B-FB98-E2B0402CB017}"/>
                  </a:ext>
                </a:extLst>
              </p:cNvPr>
              <p:cNvSpPr/>
              <p:nvPr/>
            </p:nvSpPr>
            <p:spPr bwMode="auto">
              <a:xfrm>
                <a:off x="4134" y="1893"/>
                <a:ext cx="20" cy="14"/>
              </a:xfrm>
              <a:custGeom>
                <a:gdLst>
                  <a:gd name="T0" fmla="*/ 0 w 6"/>
                  <a:gd name="T1" fmla="*/ 4 h 4"/>
                  <a:gd name="T2" fmla="*/ 6 w 6"/>
                  <a:gd name="T3" fmla="*/ 0 h 4"/>
                  <a:gd name="T4" fmla="*/ 0 w 6"/>
                  <a:gd name="T5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cubicBezTo>
                      <a:pt x="1" y="2"/>
                      <a:pt x="3" y="1"/>
                      <a:pt x="6" y="0"/>
                    </a:cubicBezTo>
                    <a:cubicBezTo>
                      <a:pt x="4" y="3"/>
                      <a:pt x="2" y="4"/>
                      <a:pt x="0" y="4"/>
                    </a:cubicBez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3" name="Freeform 125">
                <a:extLst>
                  <a:ext uri="{FF2B5EF4-FFF2-40B4-BE49-F238E27FC236}">
                    <a16:creationId xmlns:a16="http://schemas.microsoft.com/office/drawing/2014/main" id="{33AB3294-530B-4185-9706-D2949DD2BB6E}"/>
                  </a:ext>
                </a:extLst>
              </p:cNvPr>
              <p:cNvSpPr/>
              <p:nvPr/>
            </p:nvSpPr>
            <p:spPr bwMode="auto">
              <a:xfrm>
                <a:off x="3521" y="2206"/>
                <a:ext cx="23" cy="13"/>
              </a:xfrm>
              <a:custGeom>
                <a:gdLst>
                  <a:gd name="T0" fmla="*/ 0 w 7"/>
                  <a:gd name="T1" fmla="*/ 4 h 4"/>
                  <a:gd name="T2" fmla="*/ 7 w 7"/>
                  <a:gd name="T3" fmla="*/ 0 h 4"/>
                  <a:gd name="T4" fmla="*/ 0 w 7"/>
                  <a:gd name="T5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2"/>
                      <a:pt x="4" y="0"/>
                      <a:pt x="7" y="0"/>
                    </a:cubicBezTo>
                    <a:cubicBezTo>
                      <a:pt x="5" y="3"/>
                      <a:pt x="3" y="4"/>
                      <a:pt x="0" y="4"/>
                    </a:cubicBezTo>
                    <a:close/>
                  </a:path>
                </a:pathLst>
              </a:custGeom>
              <a:solidFill>
                <a:srgbClr val="DED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4" name="Freeform 126">
                <a:extLst>
                  <a:ext uri="{FF2B5EF4-FFF2-40B4-BE49-F238E27FC236}">
                    <a16:creationId xmlns:a16="http://schemas.microsoft.com/office/drawing/2014/main" id="{4303CBC5-BAB3-14D8-EEA5-CB8F4DE80227}"/>
                  </a:ext>
                </a:extLst>
              </p:cNvPr>
              <p:cNvSpPr/>
              <p:nvPr/>
            </p:nvSpPr>
            <p:spPr bwMode="auto">
              <a:xfrm>
                <a:off x="3544" y="2023"/>
                <a:ext cx="20" cy="10"/>
              </a:xfrm>
              <a:custGeom>
                <a:gdLst>
                  <a:gd name="T0" fmla="*/ 0 w 6"/>
                  <a:gd name="T1" fmla="*/ 0 h 3"/>
                  <a:gd name="T2" fmla="*/ 6 w 6"/>
                  <a:gd name="T3" fmla="*/ 3 h 3"/>
                  <a:gd name="T4" fmla="*/ 0 w 6"/>
                  <a:gd name="T5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1"/>
                      <a:pt x="6" y="3"/>
                    </a:cubicBezTo>
                    <a:cubicBezTo>
                      <a:pt x="3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3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5" name="Freeform 127">
                <a:extLst>
                  <a:ext uri="{FF2B5EF4-FFF2-40B4-BE49-F238E27FC236}">
                    <a16:creationId xmlns:a16="http://schemas.microsoft.com/office/drawing/2014/main" id="{0F3CA1BA-2B6B-285B-3609-D9D2828C2DA2}"/>
                  </a:ext>
                </a:extLst>
              </p:cNvPr>
              <p:cNvSpPr/>
              <p:nvPr/>
            </p:nvSpPr>
            <p:spPr bwMode="auto">
              <a:xfrm>
                <a:off x="4513" y="1740"/>
                <a:ext cx="49" cy="90"/>
              </a:xfrm>
              <a:custGeom>
                <a:gdLst>
                  <a:gd name="T0" fmla="*/ 0 w 15"/>
                  <a:gd name="T1" fmla="*/ 27 h 27"/>
                  <a:gd name="T2" fmla="*/ 0 w 15"/>
                  <a:gd name="T3" fmla="*/ 9 h 27"/>
                  <a:gd name="T4" fmla="*/ 2 w 15"/>
                  <a:gd name="T5" fmla="*/ 6 h 27"/>
                  <a:gd name="T6" fmla="*/ 12 w 15"/>
                  <a:gd name="T7" fmla="*/ 1 h 27"/>
                  <a:gd name="T8" fmla="*/ 15 w 15"/>
                  <a:gd name="T9" fmla="*/ 2 h 27"/>
                  <a:gd name="T10" fmla="*/ 15 w 15"/>
                  <a:gd name="T11" fmla="*/ 18 h 27"/>
                  <a:gd name="T12" fmla="*/ 13 w 15"/>
                  <a:gd name="T13" fmla="*/ 21 h 27"/>
                  <a:gd name="T14" fmla="*/ 0 w 15"/>
                  <a:gd name="T15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27"/>
                    </a:moveTo>
                    <a:cubicBezTo>
                      <a:pt x="0" y="20"/>
                      <a:pt x="0" y="15"/>
                      <a:pt x="0" y="9"/>
                    </a:cubicBezTo>
                    <a:cubicBezTo>
                      <a:pt x="0" y="7"/>
                      <a:pt x="1" y="7"/>
                      <a:pt x="2" y="6"/>
                    </a:cubicBezTo>
                    <a:cubicBezTo>
                      <a:pt x="5" y="4"/>
                      <a:pt x="9" y="3"/>
                      <a:pt x="12" y="1"/>
                    </a:cubicBezTo>
                    <a:cubicBezTo>
                      <a:pt x="14" y="0"/>
                      <a:pt x="15" y="0"/>
                      <a:pt x="15" y="2"/>
                    </a:cubicBezTo>
                    <a:cubicBezTo>
                      <a:pt x="15" y="7"/>
                      <a:pt x="15" y="13"/>
                      <a:pt x="15" y="18"/>
                    </a:cubicBezTo>
                    <a:cubicBezTo>
                      <a:pt x="15" y="19"/>
                      <a:pt x="14" y="20"/>
                      <a:pt x="13" y="21"/>
                    </a:cubicBezTo>
                    <a:cubicBezTo>
                      <a:pt x="9" y="23"/>
                      <a:pt x="5" y="25"/>
                      <a:pt x="0" y="27"/>
                    </a:cubicBezTo>
                    <a:close/>
                  </a:path>
                </a:pathLst>
              </a:custGeom>
              <a:solidFill>
                <a:srgbClr val="0D08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6" name="Freeform 128">
                <a:extLst>
                  <a:ext uri="{FF2B5EF4-FFF2-40B4-BE49-F238E27FC236}">
                    <a16:creationId xmlns:a16="http://schemas.microsoft.com/office/drawing/2014/main" id="{8399D8A6-34D2-4E92-3D60-7B42A3FABB9E}"/>
                  </a:ext>
                </a:extLst>
              </p:cNvPr>
              <p:cNvSpPr/>
              <p:nvPr/>
            </p:nvSpPr>
            <p:spPr bwMode="auto">
              <a:xfrm>
                <a:off x="4589" y="1797"/>
                <a:ext cx="60" cy="93"/>
              </a:xfrm>
              <a:custGeom>
                <a:gdLst>
                  <a:gd name="T0" fmla="*/ 16 w 18"/>
                  <a:gd name="T1" fmla="*/ 11 h 28"/>
                  <a:gd name="T2" fmla="*/ 7 w 18"/>
                  <a:gd name="T3" fmla="*/ 24 h 28"/>
                  <a:gd name="T4" fmla="*/ 1 w 18"/>
                  <a:gd name="T5" fmla="*/ 20 h 28"/>
                  <a:gd name="T6" fmla="*/ 1 w 18"/>
                  <a:gd name="T7" fmla="*/ 18 h 28"/>
                  <a:gd name="T8" fmla="*/ 13 w 18"/>
                  <a:gd name="T9" fmla="*/ 1 h 28"/>
                  <a:gd name="T10" fmla="*/ 16 w 18"/>
                  <a:gd name="T11" fmla="*/ 3 h 28"/>
                  <a:gd name="T12" fmla="*/ 16 w 18"/>
                  <a:gd name="T13" fmla="*/ 11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8">
                    <a:moveTo>
                      <a:pt x="16" y="11"/>
                    </a:moveTo>
                    <a:cubicBezTo>
                      <a:pt x="18" y="18"/>
                      <a:pt x="14" y="22"/>
                      <a:pt x="7" y="24"/>
                    </a:cubicBezTo>
                    <a:cubicBezTo>
                      <a:pt x="0" y="27"/>
                      <a:pt x="1" y="28"/>
                      <a:pt x="1" y="20"/>
                    </a:cubicBezTo>
                    <a:cubicBezTo>
                      <a:pt x="1" y="20"/>
                      <a:pt x="1" y="19"/>
                      <a:pt x="1" y="18"/>
                    </a:cubicBezTo>
                    <a:cubicBezTo>
                      <a:pt x="1" y="6"/>
                      <a:pt x="1" y="6"/>
                      <a:pt x="13" y="1"/>
                    </a:cubicBezTo>
                    <a:cubicBezTo>
                      <a:pt x="15" y="0"/>
                      <a:pt x="16" y="0"/>
                      <a:pt x="16" y="3"/>
                    </a:cubicBezTo>
                    <a:cubicBezTo>
                      <a:pt x="16" y="5"/>
                      <a:pt x="16" y="8"/>
                      <a:pt x="16" y="11"/>
                    </a:cubicBezTo>
                    <a:close/>
                  </a:path>
                </a:pathLst>
              </a:custGeom>
              <a:solidFill>
                <a:srgbClr val="07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7" name="Freeform 129">
                <a:extLst>
                  <a:ext uri="{FF2B5EF4-FFF2-40B4-BE49-F238E27FC236}">
                    <a16:creationId xmlns:a16="http://schemas.microsoft.com/office/drawing/2014/main" id="{772FF8F0-0203-99D2-E5A7-8780D9DD952B}"/>
                  </a:ext>
                </a:extLst>
              </p:cNvPr>
              <p:cNvSpPr/>
              <p:nvPr/>
            </p:nvSpPr>
            <p:spPr bwMode="auto">
              <a:xfrm>
                <a:off x="4592" y="1701"/>
                <a:ext cx="50" cy="89"/>
              </a:xfrm>
              <a:custGeom>
                <a:gdLst>
                  <a:gd name="T0" fmla="*/ 0 w 15"/>
                  <a:gd name="T1" fmla="*/ 27 h 27"/>
                  <a:gd name="T2" fmla="*/ 0 w 15"/>
                  <a:gd name="T3" fmla="*/ 8 h 27"/>
                  <a:gd name="T4" fmla="*/ 2 w 15"/>
                  <a:gd name="T5" fmla="*/ 6 h 27"/>
                  <a:gd name="T6" fmla="*/ 12 w 15"/>
                  <a:gd name="T7" fmla="*/ 1 h 27"/>
                  <a:gd name="T8" fmla="*/ 15 w 15"/>
                  <a:gd name="T9" fmla="*/ 3 h 27"/>
                  <a:gd name="T10" fmla="*/ 15 w 15"/>
                  <a:gd name="T11" fmla="*/ 18 h 27"/>
                  <a:gd name="T12" fmla="*/ 13 w 15"/>
                  <a:gd name="T13" fmla="*/ 20 h 27"/>
                  <a:gd name="T14" fmla="*/ 0 w 15"/>
                  <a:gd name="T15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27"/>
                    </a:moveTo>
                    <a:cubicBezTo>
                      <a:pt x="0" y="20"/>
                      <a:pt x="0" y="14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5" y="4"/>
                      <a:pt x="9" y="3"/>
                      <a:pt x="12" y="1"/>
                    </a:cubicBezTo>
                    <a:cubicBezTo>
                      <a:pt x="14" y="0"/>
                      <a:pt x="15" y="1"/>
                      <a:pt x="15" y="3"/>
                    </a:cubicBezTo>
                    <a:cubicBezTo>
                      <a:pt x="15" y="8"/>
                      <a:pt x="15" y="13"/>
                      <a:pt x="15" y="18"/>
                    </a:cubicBezTo>
                    <a:cubicBezTo>
                      <a:pt x="15" y="19"/>
                      <a:pt x="14" y="20"/>
                      <a:pt x="13" y="20"/>
                    </a:cubicBezTo>
                    <a:cubicBezTo>
                      <a:pt x="9" y="22"/>
                      <a:pt x="5" y="24"/>
                      <a:pt x="0" y="27"/>
                    </a:cubicBezTo>
                    <a:close/>
                  </a:path>
                </a:pathLst>
              </a:custGeom>
              <a:solidFill>
                <a:srgbClr val="07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8" name="Freeform 130">
                <a:extLst>
                  <a:ext uri="{FF2B5EF4-FFF2-40B4-BE49-F238E27FC236}">
                    <a16:creationId xmlns:a16="http://schemas.microsoft.com/office/drawing/2014/main" id="{ADB48DFA-FF05-24EE-CCC8-173906DE4949}"/>
                  </a:ext>
                </a:extLst>
              </p:cNvPr>
              <p:cNvSpPr/>
              <p:nvPr/>
            </p:nvSpPr>
            <p:spPr bwMode="auto">
              <a:xfrm>
                <a:off x="4592" y="1893"/>
                <a:ext cx="50" cy="90"/>
              </a:xfrm>
              <a:custGeom>
                <a:gdLst>
                  <a:gd name="T0" fmla="*/ 0 w 15"/>
                  <a:gd name="T1" fmla="*/ 27 h 27"/>
                  <a:gd name="T2" fmla="*/ 0 w 15"/>
                  <a:gd name="T3" fmla="*/ 9 h 27"/>
                  <a:gd name="T4" fmla="*/ 2 w 15"/>
                  <a:gd name="T5" fmla="*/ 6 h 27"/>
                  <a:gd name="T6" fmla="*/ 12 w 15"/>
                  <a:gd name="T7" fmla="*/ 1 h 27"/>
                  <a:gd name="T8" fmla="*/ 15 w 15"/>
                  <a:gd name="T9" fmla="*/ 2 h 27"/>
                  <a:gd name="T10" fmla="*/ 15 w 15"/>
                  <a:gd name="T11" fmla="*/ 18 h 27"/>
                  <a:gd name="T12" fmla="*/ 13 w 15"/>
                  <a:gd name="T13" fmla="*/ 21 h 27"/>
                  <a:gd name="T14" fmla="*/ 0 w 15"/>
                  <a:gd name="T15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27"/>
                    </a:moveTo>
                    <a:cubicBezTo>
                      <a:pt x="0" y="20"/>
                      <a:pt x="0" y="15"/>
                      <a:pt x="0" y="9"/>
                    </a:cubicBezTo>
                    <a:cubicBezTo>
                      <a:pt x="0" y="7"/>
                      <a:pt x="1" y="7"/>
                      <a:pt x="2" y="6"/>
                    </a:cubicBezTo>
                    <a:cubicBezTo>
                      <a:pt x="5" y="4"/>
                      <a:pt x="9" y="2"/>
                      <a:pt x="12" y="1"/>
                    </a:cubicBezTo>
                    <a:cubicBezTo>
                      <a:pt x="14" y="0"/>
                      <a:pt x="15" y="0"/>
                      <a:pt x="15" y="2"/>
                    </a:cubicBezTo>
                    <a:cubicBezTo>
                      <a:pt x="15" y="7"/>
                      <a:pt x="15" y="13"/>
                      <a:pt x="15" y="18"/>
                    </a:cubicBezTo>
                    <a:cubicBezTo>
                      <a:pt x="15" y="19"/>
                      <a:pt x="14" y="20"/>
                      <a:pt x="13" y="21"/>
                    </a:cubicBezTo>
                    <a:cubicBezTo>
                      <a:pt x="9" y="23"/>
                      <a:pt x="5" y="25"/>
                      <a:pt x="0" y="27"/>
                    </a:cubicBezTo>
                    <a:close/>
                  </a:path>
                </a:pathLst>
              </a:custGeom>
              <a:solidFill>
                <a:srgbClr val="05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9" name="Freeform 131">
                <a:extLst>
                  <a:ext uri="{FF2B5EF4-FFF2-40B4-BE49-F238E27FC236}">
                    <a16:creationId xmlns:a16="http://schemas.microsoft.com/office/drawing/2014/main" id="{22EEB37F-3789-5F54-D5CD-F4B627EB673E}"/>
                  </a:ext>
                </a:extLst>
              </p:cNvPr>
              <p:cNvSpPr/>
              <p:nvPr/>
            </p:nvSpPr>
            <p:spPr bwMode="auto">
              <a:xfrm>
                <a:off x="4061" y="1448"/>
                <a:ext cx="50" cy="90"/>
              </a:xfrm>
              <a:custGeom>
                <a:gdLst>
                  <a:gd name="T0" fmla="*/ 15 w 15"/>
                  <a:gd name="T1" fmla="*/ 27 h 27"/>
                  <a:gd name="T2" fmla="*/ 2 w 15"/>
                  <a:gd name="T3" fmla="*/ 20 h 27"/>
                  <a:gd name="T4" fmla="*/ 0 w 15"/>
                  <a:gd name="T5" fmla="*/ 17 h 27"/>
                  <a:gd name="T6" fmla="*/ 0 w 15"/>
                  <a:gd name="T7" fmla="*/ 3 h 27"/>
                  <a:gd name="T8" fmla="*/ 3 w 15"/>
                  <a:gd name="T9" fmla="*/ 1 h 27"/>
                  <a:gd name="T10" fmla="*/ 13 w 15"/>
                  <a:gd name="T11" fmla="*/ 6 h 27"/>
                  <a:gd name="T12" fmla="*/ 15 w 15"/>
                  <a:gd name="T13" fmla="*/ 9 h 27"/>
                  <a:gd name="T14" fmla="*/ 15 w 15"/>
                  <a:gd name="T15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15" y="27"/>
                    </a:moveTo>
                    <a:cubicBezTo>
                      <a:pt x="10" y="25"/>
                      <a:pt x="6" y="22"/>
                      <a:pt x="2" y="20"/>
                    </a:cubicBezTo>
                    <a:cubicBezTo>
                      <a:pt x="1" y="20"/>
                      <a:pt x="0" y="19"/>
                      <a:pt x="0" y="17"/>
                    </a:cubicBezTo>
                    <a:cubicBezTo>
                      <a:pt x="0" y="13"/>
                      <a:pt x="0" y="8"/>
                      <a:pt x="0" y="3"/>
                    </a:cubicBezTo>
                    <a:cubicBezTo>
                      <a:pt x="0" y="0"/>
                      <a:pt x="1" y="0"/>
                      <a:pt x="3" y="1"/>
                    </a:cubicBezTo>
                    <a:cubicBezTo>
                      <a:pt x="6" y="3"/>
                      <a:pt x="10" y="5"/>
                      <a:pt x="13" y="6"/>
                    </a:cubicBezTo>
                    <a:cubicBezTo>
                      <a:pt x="14" y="7"/>
                      <a:pt x="15" y="7"/>
                      <a:pt x="15" y="9"/>
                    </a:cubicBezTo>
                    <a:cubicBezTo>
                      <a:pt x="15" y="14"/>
                      <a:pt x="15" y="20"/>
                      <a:pt x="15" y="27"/>
                    </a:cubicBezTo>
                    <a:close/>
                  </a:path>
                </a:pathLst>
              </a:custGeom>
              <a:solidFill>
                <a:srgbClr val="0403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0" name="Freeform 132">
                <a:extLst>
                  <a:ext uri="{FF2B5EF4-FFF2-40B4-BE49-F238E27FC236}">
                    <a16:creationId xmlns:a16="http://schemas.microsoft.com/office/drawing/2014/main" id="{B6DB950D-1A4F-E50E-FAC5-385C9103D354}"/>
                  </a:ext>
                </a:extLst>
              </p:cNvPr>
              <p:cNvSpPr/>
              <p:nvPr/>
            </p:nvSpPr>
            <p:spPr bwMode="auto">
              <a:xfrm>
                <a:off x="4061" y="1544"/>
                <a:ext cx="50" cy="90"/>
              </a:xfrm>
              <a:custGeom>
                <a:gdLst>
                  <a:gd name="T0" fmla="*/ 0 w 15"/>
                  <a:gd name="T1" fmla="*/ 0 h 27"/>
                  <a:gd name="T2" fmla="*/ 13 w 15"/>
                  <a:gd name="T3" fmla="*/ 6 h 27"/>
                  <a:gd name="T4" fmla="*/ 15 w 15"/>
                  <a:gd name="T5" fmla="*/ 10 h 27"/>
                  <a:gd name="T6" fmla="*/ 15 w 15"/>
                  <a:gd name="T7" fmla="*/ 24 h 27"/>
                  <a:gd name="T8" fmla="*/ 12 w 15"/>
                  <a:gd name="T9" fmla="*/ 26 h 27"/>
                  <a:gd name="T10" fmla="*/ 12 w 15"/>
                  <a:gd name="T11" fmla="*/ 25 h 27"/>
                  <a:gd name="T12" fmla="*/ 0 w 15"/>
                  <a:gd name="T13" fmla="*/ 8 h 27"/>
                  <a:gd name="T14" fmla="*/ 0 w 15"/>
                  <a:gd name="T15" fmla="*/ 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0"/>
                    </a:moveTo>
                    <a:cubicBezTo>
                      <a:pt x="5" y="2"/>
                      <a:pt x="9" y="4"/>
                      <a:pt x="13" y="6"/>
                    </a:cubicBezTo>
                    <a:cubicBezTo>
                      <a:pt x="15" y="7"/>
                      <a:pt x="15" y="8"/>
                      <a:pt x="15" y="10"/>
                    </a:cubicBezTo>
                    <a:cubicBezTo>
                      <a:pt x="15" y="15"/>
                      <a:pt x="15" y="19"/>
                      <a:pt x="15" y="24"/>
                    </a:cubicBezTo>
                    <a:cubicBezTo>
                      <a:pt x="15" y="27"/>
                      <a:pt x="14" y="27"/>
                      <a:pt x="12" y="26"/>
                    </a:cubicBezTo>
                    <a:cubicBezTo>
                      <a:pt x="12" y="26"/>
                      <a:pt x="12" y="25"/>
                      <a:pt x="12" y="25"/>
                    </a:cubicBezTo>
                    <a:cubicBezTo>
                      <a:pt x="0" y="20"/>
                      <a:pt x="0" y="20"/>
                      <a:pt x="0" y="8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0403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1" name="Freeform 133">
                <a:extLst>
                  <a:ext uri="{FF2B5EF4-FFF2-40B4-BE49-F238E27FC236}">
                    <a16:creationId xmlns:a16="http://schemas.microsoft.com/office/drawing/2014/main" id="{D66A3AE4-1FFE-2F56-046C-657F795532ED}"/>
                  </a:ext>
                </a:extLst>
              </p:cNvPr>
              <p:cNvSpPr/>
              <p:nvPr/>
            </p:nvSpPr>
            <p:spPr bwMode="auto">
              <a:xfrm>
                <a:off x="4061" y="1641"/>
                <a:ext cx="50" cy="89"/>
              </a:xfrm>
              <a:custGeom>
                <a:gdLst>
                  <a:gd name="T0" fmla="*/ 0 w 15"/>
                  <a:gd name="T1" fmla="*/ 0 h 27"/>
                  <a:gd name="T2" fmla="*/ 13 w 15"/>
                  <a:gd name="T3" fmla="*/ 6 h 27"/>
                  <a:gd name="T4" fmla="*/ 15 w 15"/>
                  <a:gd name="T5" fmla="*/ 9 h 27"/>
                  <a:gd name="T6" fmla="*/ 15 w 15"/>
                  <a:gd name="T7" fmla="*/ 27 h 27"/>
                  <a:gd name="T8" fmla="*/ 2 w 15"/>
                  <a:gd name="T9" fmla="*/ 20 h 27"/>
                  <a:gd name="T10" fmla="*/ 0 w 15"/>
                  <a:gd name="T11" fmla="*/ 18 h 27"/>
                  <a:gd name="T12" fmla="*/ 0 w 15"/>
                  <a:gd name="T13" fmla="*/ 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7">
                    <a:moveTo>
                      <a:pt x="0" y="0"/>
                    </a:moveTo>
                    <a:cubicBezTo>
                      <a:pt x="5" y="2"/>
                      <a:pt x="9" y="4"/>
                      <a:pt x="13" y="6"/>
                    </a:cubicBezTo>
                    <a:cubicBezTo>
                      <a:pt x="15" y="7"/>
                      <a:pt x="15" y="8"/>
                      <a:pt x="15" y="9"/>
                    </a:cubicBezTo>
                    <a:cubicBezTo>
                      <a:pt x="15" y="15"/>
                      <a:pt x="15" y="21"/>
                      <a:pt x="15" y="27"/>
                    </a:cubicBezTo>
                    <a:cubicBezTo>
                      <a:pt x="10" y="25"/>
                      <a:pt x="6" y="22"/>
                      <a:pt x="2" y="20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0" y="12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0403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2" name="Freeform 134">
                <a:extLst>
                  <a:ext uri="{FF2B5EF4-FFF2-40B4-BE49-F238E27FC236}">
                    <a16:creationId xmlns:a16="http://schemas.microsoft.com/office/drawing/2014/main" id="{BFAAD8A9-C58F-223B-9FE2-CDAAE12AADDE}"/>
                  </a:ext>
                </a:extLst>
              </p:cNvPr>
              <p:cNvSpPr/>
              <p:nvPr/>
            </p:nvSpPr>
            <p:spPr bwMode="auto">
              <a:xfrm>
                <a:off x="3982" y="1504"/>
                <a:ext cx="56" cy="90"/>
              </a:xfrm>
              <a:custGeom>
                <a:gdLst>
                  <a:gd name="T0" fmla="*/ 0 w 17"/>
                  <a:gd name="T1" fmla="*/ 0 h 27"/>
                  <a:gd name="T2" fmla="*/ 1 w 17"/>
                  <a:gd name="T3" fmla="*/ 0 h 27"/>
                  <a:gd name="T4" fmla="*/ 15 w 17"/>
                  <a:gd name="T5" fmla="*/ 24 h 27"/>
                  <a:gd name="T6" fmla="*/ 12 w 17"/>
                  <a:gd name="T7" fmla="*/ 26 h 27"/>
                  <a:gd name="T8" fmla="*/ 2 w 17"/>
                  <a:gd name="T9" fmla="*/ 21 h 27"/>
                  <a:gd name="T10" fmla="*/ 0 w 17"/>
                  <a:gd name="T11" fmla="*/ 18 h 27"/>
                  <a:gd name="T12" fmla="*/ 0 w 17"/>
                  <a:gd name="T13" fmla="*/ 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5" y="6"/>
                      <a:pt x="17" y="9"/>
                      <a:pt x="15" y="24"/>
                    </a:cubicBezTo>
                    <a:cubicBezTo>
                      <a:pt x="15" y="27"/>
                      <a:pt x="14" y="26"/>
                      <a:pt x="12" y="26"/>
                    </a:cubicBezTo>
                    <a:cubicBezTo>
                      <a:pt x="9" y="24"/>
                      <a:pt x="5" y="22"/>
                      <a:pt x="2" y="21"/>
                    </a:cubicBezTo>
                    <a:cubicBezTo>
                      <a:pt x="1" y="20"/>
                      <a:pt x="0" y="19"/>
                      <a:pt x="0" y="18"/>
                    </a:cubicBezTo>
                    <a:cubicBezTo>
                      <a:pt x="0" y="12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0403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3" name="Freeform 135">
                <a:extLst>
                  <a:ext uri="{FF2B5EF4-FFF2-40B4-BE49-F238E27FC236}">
                    <a16:creationId xmlns:a16="http://schemas.microsoft.com/office/drawing/2014/main" id="{8095BC20-1C97-9C06-3FA0-CEC4ACEBC4ED}"/>
                  </a:ext>
                </a:extLst>
              </p:cNvPr>
              <p:cNvSpPr/>
              <p:nvPr/>
            </p:nvSpPr>
            <p:spPr bwMode="auto">
              <a:xfrm>
                <a:off x="3982" y="1408"/>
                <a:ext cx="50" cy="90"/>
              </a:xfrm>
              <a:custGeom>
                <a:gdLst>
                  <a:gd name="T0" fmla="*/ 15 w 15"/>
                  <a:gd name="T1" fmla="*/ 27 h 27"/>
                  <a:gd name="T2" fmla="*/ 2 w 15"/>
                  <a:gd name="T3" fmla="*/ 20 h 27"/>
                  <a:gd name="T4" fmla="*/ 0 w 15"/>
                  <a:gd name="T5" fmla="*/ 17 h 27"/>
                  <a:gd name="T6" fmla="*/ 0 w 15"/>
                  <a:gd name="T7" fmla="*/ 3 h 27"/>
                  <a:gd name="T8" fmla="*/ 3 w 15"/>
                  <a:gd name="T9" fmla="*/ 1 h 27"/>
                  <a:gd name="T10" fmla="*/ 13 w 15"/>
                  <a:gd name="T11" fmla="*/ 6 h 27"/>
                  <a:gd name="T12" fmla="*/ 15 w 15"/>
                  <a:gd name="T13" fmla="*/ 9 h 27"/>
                  <a:gd name="T14" fmla="*/ 15 w 15"/>
                  <a:gd name="T15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15" y="27"/>
                    </a:moveTo>
                    <a:cubicBezTo>
                      <a:pt x="10" y="24"/>
                      <a:pt x="6" y="22"/>
                      <a:pt x="2" y="20"/>
                    </a:cubicBezTo>
                    <a:cubicBezTo>
                      <a:pt x="1" y="20"/>
                      <a:pt x="0" y="19"/>
                      <a:pt x="0" y="17"/>
                    </a:cubicBezTo>
                    <a:cubicBezTo>
                      <a:pt x="0" y="12"/>
                      <a:pt x="0" y="8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6" y="3"/>
                      <a:pt x="9" y="4"/>
                      <a:pt x="13" y="6"/>
                    </a:cubicBezTo>
                    <a:cubicBezTo>
                      <a:pt x="14" y="7"/>
                      <a:pt x="15" y="8"/>
                      <a:pt x="15" y="9"/>
                    </a:cubicBezTo>
                    <a:cubicBezTo>
                      <a:pt x="15" y="15"/>
                      <a:pt x="15" y="20"/>
                      <a:pt x="15" y="27"/>
                    </a:cubicBezTo>
                    <a:close/>
                  </a:path>
                </a:pathLst>
              </a:custGeom>
              <a:solidFill>
                <a:srgbClr val="0403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4" name="Freeform 136">
                <a:extLst>
                  <a:ext uri="{FF2B5EF4-FFF2-40B4-BE49-F238E27FC236}">
                    <a16:creationId xmlns:a16="http://schemas.microsoft.com/office/drawing/2014/main" id="{04942C1E-26C1-1E3A-A231-0947A2FC9396}"/>
                  </a:ext>
                </a:extLst>
              </p:cNvPr>
              <p:cNvSpPr/>
              <p:nvPr/>
            </p:nvSpPr>
            <p:spPr bwMode="auto">
              <a:xfrm>
                <a:off x="3982" y="1601"/>
                <a:ext cx="56" cy="90"/>
              </a:xfrm>
              <a:custGeom>
                <a:gdLst>
                  <a:gd name="T0" fmla="*/ 15 w 17"/>
                  <a:gd name="T1" fmla="*/ 27 h 27"/>
                  <a:gd name="T2" fmla="*/ 2 w 17"/>
                  <a:gd name="T3" fmla="*/ 21 h 27"/>
                  <a:gd name="T4" fmla="*/ 0 w 17"/>
                  <a:gd name="T5" fmla="*/ 17 h 27"/>
                  <a:gd name="T6" fmla="*/ 0 w 17"/>
                  <a:gd name="T7" fmla="*/ 3 h 27"/>
                  <a:gd name="T8" fmla="*/ 3 w 17"/>
                  <a:gd name="T9" fmla="*/ 1 h 27"/>
                  <a:gd name="T10" fmla="*/ 4 w 17"/>
                  <a:gd name="T11" fmla="*/ 2 h 27"/>
                  <a:gd name="T12" fmla="*/ 15 w 17"/>
                  <a:gd name="T13" fmla="*/ 19 h 27"/>
                  <a:gd name="T14" fmla="*/ 15 w 17"/>
                  <a:gd name="T15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7">
                    <a:moveTo>
                      <a:pt x="15" y="27"/>
                    </a:moveTo>
                    <a:cubicBezTo>
                      <a:pt x="10" y="25"/>
                      <a:pt x="6" y="23"/>
                      <a:pt x="2" y="21"/>
                    </a:cubicBezTo>
                    <a:cubicBezTo>
                      <a:pt x="1" y="20"/>
                      <a:pt x="0" y="19"/>
                      <a:pt x="0" y="17"/>
                    </a:cubicBezTo>
                    <a:cubicBezTo>
                      <a:pt x="0" y="12"/>
                      <a:pt x="0" y="8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13" y="4"/>
                      <a:pt x="17" y="10"/>
                      <a:pt x="15" y="19"/>
                    </a:cubicBezTo>
                    <a:cubicBezTo>
                      <a:pt x="14" y="21"/>
                      <a:pt x="15" y="24"/>
                      <a:pt x="15" y="27"/>
                    </a:cubicBezTo>
                    <a:close/>
                  </a:path>
                </a:pathLst>
              </a:custGeom>
              <a:solidFill>
                <a:srgbClr val="0403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5" name="Freeform 137">
                <a:extLst>
                  <a:ext uri="{FF2B5EF4-FFF2-40B4-BE49-F238E27FC236}">
                    <a16:creationId xmlns:a16="http://schemas.microsoft.com/office/drawing/2014/main" id="{65E81DAF-91E3-5C15-827A-FE329741A67C}"/>
                  </a:ext>
                </a:extLst>
              </p:cNvPr>
              <p:cNvSpPr/>
              <p:nvPr/>
            </p:nvSpPr>
            <p:spPr bwMode="auto">
              <a:xfrm>
                <a:off x="4207" y="1601"/>
                <a:ext cx="50" cy="90"/>
              </a:xfrm>
              <a:custGeom>
                <a:gdLst>
                  <a:gd name="T0" fmla="*/ 0 w 15"/>
                  <a:gd name="T1" fmla="*/ 27 h 27"/>
                  <a:gd name="T2" fmla="*/ 0 w 15"/>
                  <a:gd name="T3" fmla="*/ 9 h 27"/>
                  <a:gd name="T4" fmla="*/ 2 w 15"/>
                  <a:gd name="T5" fmla="*/ 6 h 27"/>
                  <a:gd name="T6" fmla="*/ 15 w 15"/>
                  <a:gd name="T7" fmla="*/ 0 h 27"/>
                  <a:gd name="T8" fmla="*/ 15 w 15"/>
                  <a:gd name="T9" fmla="*/ 19 h 27"/>
                  <a:gd name="T10" fmla="*/ 13 w 15"/>
                  <a:gd name="T11" fmla="*/ 21 h 27"/>
                  <a:gd name="T12" fmla="*/ 0 w 15"/>
                  <a:gd name="T13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7">
                    <a:moveTo>
                      <a:pt x="0" y="27"/>
                    </a:moveTo>
                    <a:cubicBezTo>
                      <a:pt x="0" y="21"/>
                      <a:pt x="0" y="15"/>
                      <a:pt x="0" y="9"/>
                    </a:cubicBezTo>
                    <a:cubicBezTo>
                      <a:pt x="0" y="8"/>
                      <a:pt x="0" y="7"/>
                      <a:pt x="2" y="6"/>
                    </a:cubicBezTo>
                    <a:cubicBezTo>
                      <a:pt x="6" y="4"/>
                      <a:pt x="10" y="2"/>
                      <a:pt x="15" y="0"/>
                    </a:cubicBezTo>
                    <a:cubicBezTo>
                      <a:pt x="15" y="7"/>
                      <a:pt x="15" y="13"/>
                      <a:pt x="15" y="19"/>
                    </a:cubicBezTo>
                    <a:cubicBezTo>
                      <a:pt x="15" y="20"/>
                      <a:pt x="14" y="20"/>
                      <a:pt x="13" y="21"/>
                    </a:cubicBezTo>
                    <a:cubicBezTo>
                      <a:pt x="9" y="23"/>
                      <a:pt x="5" y="25"/>
                      <a:pt x="0" y="27"/>
                    </a:cubicBezTo>
                    <a:close/>
                  </a:path>
                </a:pathLst>
              </a:custGeom>
              <a:solidFill>
                <a:srgbClr val="050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6" name="Freeform 138">
                <a:extLst>
                  <a:ext uri="{FF2B5EF4-FFF2-40B4-BE49-F238E27FC236}">
                    <a16:creationId xmlns:a16="http://schemas.microsoft.com/office/drawing/2014/main" id="{E7DB9B8B-F31B-C540-B64D-F7FD98DD38FD}"/>
                  </a:ext>
                </a:extLst>
              </p:cNvPr>
              <p:cNvSpPr/>
              <p:nvPr/>
            </p:nvSpPr>
            <p:spPr bwMode="auto">
              <a:xfrm>
                <a:off x="4207" y="1408"/>
                <a:ext cx="50" cy="90"/>
              </a:xfrm>
              <a:custGeom>
                <a:gdLst>
                  <a:gd name="T0" fmla="*/ 15 w 15"/>
                  <a:gd name="T1" fmla="*/ 0 h 27"/>
                  <a:gd name="T2" fmla="*/ 15 w 15"/>
                  <a:gd name="T3" fmla="*/ 18 h 27"/>
                  <a:gd name="T4" fmla="*/ 13 w 15"/>
                  <a:gd name="T5" fmla="*/ 20 h 27"/>
                  <a:gd name="T6" fmla="*/ 2 w 15"/>
                  <a:gd name="T7" fmla="*/ 26 h 27"/>
                  <a:gd name="T8" fmla="*/ 0 w 15"/>
                  <a:gd name="T9" fmla="*/ 24 h 27"/>
                  <a:gd name="T10" fmla="*/ 0 w 15"/>
                  <a:gd name="T11" fmla="*/ 9 h 27"/>
                  <a:gd name="T12" fmla="*/ 1 w 15"/>
                  <a:gd name="T13" fmla="*/ 6 h 27"/>
                  <a:gd name="T14" fmla="*/ 15 w 15"/>
                  <a:gd name="T15" fmla="*/ 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15" y="0"/>
                    </a:moveTo>
                    <a:cubicBezTo>
                      <a:pt x="15" y="6"/>
                      <a:pt x="15" y="12"/>
                      <a:pt x="15" y="18"/>
                    </a:cubicBezTo>
                    <a:cubicBezTo>
                      <a:pt x="15" y="19"/>
                      <a:pt x="14" y="20"/>
                      <a:pt x="13" y="20"/>
                    </a:cubicBezTo>
                    <a:cubicBezTo>
                      <a:pt x="9" y="22"/>
                      <a:pt x="6" y="24"/>
                      <a:pt x="2" y="26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19"/>
                      <a:pt x="0" y="14"/>
                      <a:pt x="0" y="9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6" y="4"/>
                      <a:pt x="10" y="2"/>
                      <a:pt x="15" y="0"/>
                    </a:cubicBezTo>
                    <a:close/>
                  </a:path>
                </a:pathLst>
              </a:custGeom>
              <a:solidFill>
                <a:srgbClr val="050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7" name="Freeform 139">
                <a:extLst>
                  <a:ext uri="{FF2B5EF4-FFF2-40B4-BE49-F238E27FC236}">
                    <a16:creationId xmlns:a16="http://schemas.microsoft.com/office/drawing/2014/main" id="{DA5DD83F-1C08-5880-C35A-7546FEF319C4}"/>
                  </a:ext>
                </a:extLst>
              </p:cNvPr>
              <p:cNvSpPr/>
              <p:nvPr/>
            </p:nvSpPr>
            <p:spPr bwMode="auto">
              <a:xfrm>
                <a:off x="4207" y="1504"/>
                <a:ext cx="50" cy="90"/>
              </a:xfrm>
              <a:custGeom>
                <a:gdLst>
                  <a:gd name="T0" fmla="*/ 15 w 15"/>
                  <a:gd name="T1" fmla="*/ 0 h 27"/>
                  <a:gd name="T2" fmla="*/ 15 w 15"/>
                  <a:gd name="T3" fmla="*/ 18 h 27"/>
                  <a:gd name="T4" fmla="*/ 13 w 15"/>
                  <a:gd name="T5" fmla="*/ 21 h 27"/>
                  <a:gd name="T6" fmla="*/ 3 w 15"/>
                  <a:gd name="T7" fmla="*/ 26 h 27"/>
                  <a:gd name="T8" fmla="*/ 0 w 15"/>
                  <a:gd name="T9" fmla="*/ 24 h 27"/>
                  <a:gd name="T10" fmla="*/ 0 w 15"/>
                  <a:gd name="T11" fmla="*/ 9 h 27"/>
                  <a:gd name="T12" fmla="*/ 2 w 15"/>
                  <a:gd name="T13" fmla="*/ 6 h 27"/>
                  <a:gd name="T14" fmla="*/ 15 w 15"/>
                  <a:gd name="T15" fmla="*/ 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15" y="0"/>
                    </a:moveTo>
                    <a:cubicBezTo>
                      <a:pt x="15" y="6"/>
                      <a:pt x="15" y="12"/>
                      <a:pt x="15" y="18"/>
                    </a:cubicBezTo>
                    <a:cubicBezTo>
                      <a:pt x="15" y="19"/>
                      <a:pt x="14" y="20"/>
                      <a:pt x="13" y="21"/>
                    </a:cubicBezTo>
                    <a:cubicBezTo>
                      <a:pt x="9" y="22"/>
                      <a:pt x="6" y="24"/>
                      <a:pt x="3" y="26"/>
                    </a:cubicBezTo>
                    <a:cubicBezTo>
                      <a:pt x="1" y="27"/>
                      <a:pt x="0" y="27"/>
                      <a:pt x="0" y="24"/>
                    </a:cubicBezTo>
                    <a:cubicBezTo>
                      <a:pt x="0" y="19"/>
                      <a:pt x="0" y="14"/>
                      <a:pt x="0" y="9"/>
                    </a:cubicBezTo>
                    <a:cubicBezTo>
                      <a:pt x="0" y="8"/>
                      <a:pt x="0" y="7"/>
                      <a:pt x="2" y="6"/>
                    </a:cubicBezTo>
                    <a:cubicBezTo>
                      <a:pt x="6" y="4"/>
                      <a:pt x="10" y="2"/>
                      <a:pt x="15" y="0"/>
                    </a:cubicBezTo>
                    <a:close/>
                  </a:path>
                </a:pathLst>
              </a:custGeom>
              <a:solidFill>
                <a:srgbClr val="050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8" name="Freeform 140">
                <a:extLst>
                  <a:ext uri="{FF2B5EF4-FFF2-40B4-BE49-F238E27FC236}">
                    <a16:creationId xmlns:a16="http://schemas.microsoft.com/office/drawing/2014/main" id="{47C6C952-1A66-6E21-525D-1B17713C8F5C}"/>
                  </a:ext>
                </a:extLst>
              </p:cNvPr>
              <p:cNvSpPr/>
              <p:nvPr/>
            </p:nvSpPr>
            <p:spPr bwMode="auto">
              <a:xfrm>
                <a:off x="4121" y="1641"/>
                <a:ext cx="57" cy="89"/>
              </a:xfrm>
              <a:custGeom>
                <a:gdLst>
                  <a:gd name="T0" fmla="*/ 2 w 17"/>
                  <a:gd name="T1" fmla="*/ 17 h 27"/>
                  <a:gd name="T2" fmla="*/ 10 w 17"/>
                  <a:gd name="T3" fmla="*/ 3 h 27"/>
                  <a:gd name="T4" fmla="*/ 16 w 17"/>
                  <a:gd name="T5" fmla="*/ 6 h 27"/>
                  <a:gd name="T6" fmla="*/ 16 w 17"/>
                  <a:gd name="T7" fmla="*/ 8 h 27"/>
                  <a:gd name="T8" fmla="*/ 5 w 17"/>
                  <a:gd name="T9" fmla="*/ 26 h 27"/>
                  <a:gd name="T10" fmla="*/ 2 w 17"/>
                  <a:gd name="T11" fmla="*/ 24 h 27"/>
                  <a:gd name="T12" fmla="*/ 2 w 17"/>
                  <a:gd name="T13" fmla="*/ 1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2" y="17"/>
                    </a:moveTo>
                    <a:cubicBezTo>
                      <a:pt x="0" y="9"/>
                      <a:pt x="4" y="5"/>
                      <a:pt x="10" y="3"/>
                    </a:cubicBezTo>
                    <a:cubicBezTo>
                      <a:pt x="17" y="0"/>
                      <a:pt x="16" y="0"/>
                      <a:pt x="16" y="6"/>
                    </a:cubicBezTo>
                    <a:cubicBezTo>
                      <a:pt x="16" y="7"/>
                      <a:pt x="16" y="8"/>
                      <a:pt x="16" y="8"/>
                    </a:cubicBezTo>
                    <a:cubicBezTo>
                      <a:pt x="16" y="21"/>
                      <a:pt x="16" y="21"/>
                      <a:pt x="5" y="26"/>
                    </a:cubicBezTo>
                    <a:cubicBezTo>
                      <a:pt x="2" y="27"/>
                      <a:pt x="2" y="26"/>
                      <a:pt x="2" y="24"/>
                    </a:cubicBezTo>
                    <a:cubicBezTo>
                      <a:pt x="2" y="22"/>
                      <a:pt x="2" y="19"/>
                      <a:pt x="2" y="17"/>
                    </a:cubicBezTo>
                    <a:close/>
                  </a:path>
                </a:pathLst>
              </a:custGeom>
              <a:solidFill>
                <a:srgbClr val="050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9" name="Freeform 141">
                <a:extLst>
                  <a:ext uri="{FF2B5EF4-FFF2-40B4-BE49-F238E27FC236}">
                    <a16:creationId xmlns:a16="http://schemas.microsoft.com/office/drawing/2014/main" id="{C0AE4966-CE64-1969-B9B3-6C6032721560}"/>
                  </a:ext>
                </a:extLst>
              </p:cNvPr>
              <p:cNvSpPr/>
              <p:nvPr/>
            </p:nvSpPr>
            <p:spPr bwMode="auto">
              <a:xfrm>
                <a:off x="4118" y="1448"/>
                <a:ext cx="60" cy="90"/>
              </a:xfrm>
              <a:custGeom>
                <a:gdLst>
                  <a:gd name="T0" fmla="*/ 3 w 18"/>
                  <a:gd name="T1" fmla="*/ 15 h 27"/>
                  <a:gd name="T2" fmla="*/ 11 w 18"/>
                  <a:gd name="T3" fmla="*/ 3 h 27"/>
                  <a:gd name="T4" fmla="*/ 17 w 18"/>
                  <a:gd name="T5" fmla="*/ 7 h 27"/>
                  <a:gd name="T6" fmla="*/ 17 w 18"/>
                  <a:gd name="T7" fmla="*/ 9 h 27"/>
                  <a:gd name="T8" fmla="*/ 5 w 18"/>
                  <a:gd name="T9" fmla="*/ 26 h 27"/>
                  <a:gd name="T10" fmla="*/ 3 w 18"/>
                  <a:gd name="T11" fmla="*/ 24 h 27"/>
                  <a:gd name="T12" fmla="*/ 3 w 18"/>
                  <a:gd name="T13" fmla="*/ 15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7">
                    <a:moveTo>
                      <a:pt x="3" y="15"/>
                    </a:moveTo>
                    <a:cubicBezTo>
                      <a:pt x="0" y="9"/>
                      <a:pt x="5" y="5"/>
                      <a:pt x="11" y="3"/>
                    </a:cubicBezTo>
                    <a:cubicBezTo>
                      <a:pt x="18" y="0"/>
                      <a:pt x="17" y="0"/>
                      <a:pt x="17" y="7"/>
                    </a:cubicBezTo>
                    <a:cubicBezTo>
                      <a:pt x="17" y="7"/>
                      <a:pt x="17" y="8"/>
                      <a:pt x="17" y="9"/>
                    </a:cubicBezTo>
                    <a:cubicBezTo>
                      <a:pt x="17" y="21"/>
                      <a:pt x="17" y="22"/>
                      <a:pt x="5" y="26"/>
                    </a:cubicBezTo>
                    <a:cubicBezTo>
                      <a:pt x="3" y="27"/>
                      <a:pt x="3" y="26"/>
                      <a:pt x="3" y="24"/>
                    </a:cubicBezTo>
                    <a:cubicBezTo>
                      <a:pt x="3" y="22"/>
                      <a:pt x="3" y="19"/>
                      <a:pt x="3" y="15"/>
                    </a:cubicBezTo>
                    <a:close/>
                  </a:path>
                </a:pathLst>
              </a:custGeom>
              <a:solidFill>
                <a:srgbClr val="050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0" name="Freeform 142">
                <a:extLst>
                  <a:ext uri="{FF2B5EF4-FFF2-40B4-BE49-F238E27FC236}">
                    <a16:creationId xmlns:a16="http://schemas.microsoft.com/office/drawing/2014/main" id="{38E1E131-7651-C20E-2607-DC319A73A406}"/>
                  </a:ext>
                </a:extLst>
              </p:cNvPr>
              <p:cNvSpPr/>
              <p:nvPr/>
            </p:nvSpPr>
            <p:spPr bwMode="auto">
              <a:xfrm>
                <a:off x="4128" y="1544"/>
                <a:ext cx="46" cy="90"/>
              </a:xfrm>
              <a:custGeom>
                <a:gdLst>
                  <a:gd name="T0" fmla="*/ 14 w 14"/>
                  <a:gd name="T1" fmla="*/ 0 h 27"/>
                  <a:gd name="T2" fmla="*/ 14 w 14"/>
                  <a:gd name="T3" fmla="*/ 18 h 27"/>
                  <a:gd name="T4" fmla="*/ 13 w 14"/>
                  <a:gd name="T5" fmla="*/ 21 h 27"/>
                  <a:gd name="T6" fmla="*/ 2 w 14"/>
                  <a:gd name="T7" fmla="*/ 26 h 27"/>
                  <a:gd name="T8" fmla="*/ 0 w 14"/>
                  <a:gd name="T9" fmla="*/ 24 h 27"/>
                  <a:gd name="T10" fmla="*/ 0 w 14"/>
                  <a:gd name="T11" fmla="*/ 9 h 27"/>
                  <a:gd name="T12" fmla="*/ 2 w 14"/>
                  <a:gd name="T13" fmla="*/ 6 h 27"/>
                  <a:gd name="T14" fmla="*/ 14 w 14"/>
                  <a:gd name="T15" fmla="*/ 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7">
                    <a:moveTo>
                      <a:pt x="14" y="0"/>
                    </a:moveTo>
                    <a:cubicBezTo>
                      <a:pt x="14" y="6"/>
                      <a:pt x="14" y="12"/>
                      <a:pt x="14" y="18"/>
                    </a:cubicBezTo>
                    <a:cubicBezTo>
                      <a:pt x="14" y="19"/>
                      <a:pt x="14" y="20"/>
                      <a:pt x="13" y="21"/>
                    </a:cubicBezTo>
                    <a:cubicBezTo>
                      <a:pt x="9" y="22"/>
                      <a:pt x="6" y="24"/>
                      <a:pt x="2" y="26"/>
                    </a:cubicBezTo>
                    <a:cubicBezTo>
                      <a:pt x="0" y="27"/>
                      <a:pt x="0" y="26"/>
                      <a:pt x="0" y="24"/>
                    </a:cubicBezTo>
                    <a:cubicBezTo>
                      <a:pt x="0" y="19"/>
                      <a:pt x="0" y="14"/>
                      <a:pt x="0" y="9"/>
                    </a:cubicBezTo>
                    <a:cubicBezTo>
                      <a:pt x="0" y="7"/>
                      <a:pt x="0" y="7"/>
                      <a:pt x="2" y="6"/>
                    </a:cubicBezTo>
                    <a:cubicBezTo>
                      <a:pt x="6" y="4"/>
                      <a:pt x="10" y="2"/>
                      <a:pt x="14" y="0"/>
                    </a:cubicBezTo>
                    <a:close/>
                  </a:path>
                </a:pathLst>
              </a:custGeom>
              <a:solidFill>
                <a:srgbClr val="050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1" name="Freeform 143">
                <a:extLst>
                  <a:ext uri="{FF2B5EF4-FFF2-40B4-BE49-F238E27FC236}">
                    <a16:creationId xmlns:a16="http://schemas.microsoft.com/office/drawing/2014/main" id="{FECB471F-E141-4B2C-1875-2A3E71E68F72}"/>
                  </a:ext>
                </a:extLst>
              </p:cNvPr>
              <p:cNvSpPr/>
              <p:nvPr/>
            </p:nvSpPr>
            <p:spPr bwMode="auto">
              <a:xfrm>
                <a:off x="4290" y="2050"/>
                <a:ext cx="50" cy="93"/>
              </a:xfrm>
              <a:custGeom>
                <a:gdLst>
                  <a:gd name="T0" fmla="*/ 0 w 15"/>
                  <a:gd name="T1" fmla="*/ 0 h 28"/>
                  <a:gd name="T2" fmla="*/ 13 w 15"/>
                  <a:gd name="T3" fmla="*/ 7 h 28"/>
                  <a:gd name="T4" fmla="*/ 15 w 15"/>
                  <a:gd name="T5" fmla="*/ 10 h 28"/>
                  <a:gd name="T6" fmla="*/ 15 w 15"/>
                  <a:gd name="T7" fmla="*/ 28 h 28"/>
                  <a:gd name="T8" fmla="*/ 1 w 15"/>
                  <a:gd name="T9" fmla="*/ 21 h 28"/>
                  <a:gd name="T10" fmla="*/ 0 w 15"/>
                  <a:gd name="T11" fmla="*/ 19 h 28"/>
                  <a:gd name="T12" fmla="*/ 0 w 15"/>
                  <a:gd name="T13" fmla="*/ 0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8">
                    <a:moveTo>
                      <a:pt x="0" y="0"/>
                    </a:moveTo>
                    <a:cubicBezTo>
                      <a:pt x="5" y="3"/>
                      <a:pt x="9" y="5"/>
                      <a:pt x="13" y="7"/>
                    </a:cubicBezTo>
                    <a:cubicBezTo>
                      <a:pt x="14" y="8"/>
                      <a:pt x="15" y="8"/>
                      <a:pt x="15" y="10"/>
                    </a:cubicBezTo>
                    <a:cubicBezTo>
                      <a:pt x="15" y="15"/>
                      <a:pt x="15" y="21"/>
                      <a:pt x="15" y="28"/>
                    </a:cubicBezTo>
                    <a:cubicBezTo>
                      <a:pt x="10" y="25"/>
                      <a:pt x="6" y="23"/>
                      <a:pt x="1" y="21"/>
                    </a:cubicBezTo>
                    <a:cubicBezTo>
                      <a:pt x="0" y="21"/>
                      <a:pt x="0" y="20"/>
                      <a:pt x="0" y="19"/>
                    </a:cubicBezTo>
                    <a:cubicBezTo>
                      <a:pt x="0" y="13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rgbClr val="0A0B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2" name="Freeform 144">
                <a:extLst>
                  <a:ext uri="{FF2B5EF4-FFF2-40B4-BE49-F238E27FC236}">
                    <a16:creationId xmlns:a16="http://schemas.microsoft.com/office/drawing/2014/main" id="{9F92E89A-4AE2-2C92-3A35-286CBBC7448B}"/>
                  </a:ext>
                </a:extLst>
              </p:cNvPr>
              <p:cNvSpPr/>
              <p:nvPr/>
            </p:nvSpPr>
            <p:spPr bwMode="auto">
              <a:xfrm>
                <a:off x="4211" y="2109"/>
                <a:ext cx="50" cy="90"/>
              </a:xfrm>
              <a:custGeom>
                <a:gdLst>
                  <a:gd name="T0" fmla="*/ 0 w 15"/>
                  <a:gd name="T1" fmla="*/ 0 h 27"/>
                  <a:gd name="T2" fmla="*/ 13 w 15"/>
                  <a:gd name="T3" fmla="*/ 6 h 27"/>
                  <a:gd name="T4" fmla="*/ 14 w 15"/>
                  <a:gd name="T5" fmla="*/ 9 h 27"/>
                  <a:gd name="T6" fmla="*/ 14 w 15"/>
                  <a:gd name="T7" fmla="*/ 24 h 27"/>
                  <a:gd name="T8" fmla="*/ 12 w 15"/>
                  <a:gd name="T9" fmla="*/ 26 h 27"/>
                  <a:gd name="T10" fmla="*/ 2 w 15"/>
                  <a:gd name="T11" fmla="*/ 20 h 27"/>
                  <a:gd name="T12" fmla="*/ 0 w 15"/>
                  <a:gd name="T13" fmla="*/ 18 h 27"/>
                  <a:gd name="T14" fmla="*/ 0 w 15"/>
                  <a:gd name="T15" fmla="*/ 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0"/>
                    </a:moveTo>
                    <a:cubicBezTo>
                      <a:pt x="5" y="2"/>
                      <a:pt x="9" y="4"/>
                      <a:pt x="13" y="6"/>
                    </a:cubicBezTo>
                    <a:cubicBezTo>
                      <a:pt x="15" y="7"/>
                      <a:pt x="14" y="8"/>
                      <a:pt x="14" y="9"/>
                    </a:cubicBezTo>
                    <a:cubicBezTo>
                      <a:pt x="14" y="14"/>
                      <a:pt x="14" y="19"/>
                      <a:pt x="14" y="24"/>
                    </a:cubicBezTo>
                    <a:cubicBezTo>
                      <a:pt x="14" y="26"/>
                      <a:pt x="14" y="27"/>
                      <a:pt x="12" y="26"/>
                    </a:cubicBezTo>
                    <a:cubicBezTo>
                      <a:pt x="9" y="24"/>
                      <a:pt x="5" y="22"/>
                      <a:pt x="2" y="20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0" y="12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0A0B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3" name="Freeform 145">
                <a:extLst>
                  <a:ext uri="{FF2B5EF4-FFF2-40B4-BE49-F238E27FC236}">
                    <a16:creationId xmlns:a16="http://schemas.microsoft.com/office/drawing/2014/main" id="{6BD72A1E-A124-8480-95BB-A56DC516D563}"/>
                  </a:ext>
                </a:extLst>
              </p:cNvPr>
              <p:cNvSpPr/>
              <p:nvPr/>
            </p:nvSpPr>
            <p:spPr bwMode="auto">
              <a:xfrm>
                <a:off x="4211" y="2010"/>
                <a:ext cx="53" cy="93"/>
              </a:xfrm>
              <a:custGeom>
                <a:gdLst>
                  <a:gd name="T0" fmla="*/ 14 w 16"/>
                  <a:gd name="T1" fmla="*/ 16 h 28"/>
                  <a:gd name="T2" fmla="*/ 14 w 16"/>
                  <a:gd name="T3" fmla="*/ 24 h 28"/>
                  <a:gd name="T4" fmla="*/ 11 w 16"/>
                  <a:gd name="T5" fmla="*/ 26 h 28"/>
                  <a:gd name="T6" fmla="*/ 0 w 16"/>
                  <a:gd name="T7" fmla="*/ 9 h 28"/>
                  <a:gd name="T8" fmla="*/ 7 w 16"/>
                  <a:gd name="T9" fmla="*/ 4 h 28"/>
                  <a:gd name="T10" fmla="*/ 14 w 16"/>
                  <a:gd name="T11" fmla="*/ 16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8">
                    <a:moveTo>
                      <a:pt x="14" y="16"/>
                    </a:moveTo>
                    <a:cubicBezTo>
                      <a:pt x="14" y="20"/>
                      <a:pt x="14" y="22"/>
                      <a:pt x="14" y="24"/>
                    </a:cubicBezTo>
                    <a:cubicBezTo>
                      <a:pt x="15" y="27"/>
                      <a:pt x="14" y="28"/>
                      <a:pt x="11" y="26"/>
                    </a:cubicBezTo>
                    <a:cubicBezTo>
                      <a:pt x="0" y="21"/>
                      <a:pt x="0" y="21"/>
                      <a:pt x="0" y="9"/>
                    </a:cubicBezTo>
                    <a:cubicBezTo>
                      <a:pt x="0" y="0"/>
                      <a:pt x="0" y="1"/>
                      <a:pt x="7" y="4"/>
                    </a:cubicBezTo>
                    <a:cubicBezTo>
                      <a:pt x="14" y="6"/>
                      <a:pt x="16" y="11"/>
                      <a:pt x="14" y="16"/>
                    </a:cubicBezTo>
                    <a:close/>
                  </a:path>
                </a:pathLst>
              </a:custGeom>
              <a:solidFill>
                <a:srgbClr val="0A0B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4" name="Freeform 146">
                <a:extLst>
                  <a:ext uri="{FF2B5EF4-FFF2-40B4-BE49-F238E27FC236}">
                    <a16:creationId xmlns:a16="http://schemas.microsoft.com/office/drawing/2014/main" id="{886E79F2-9C46-7AF4-30AF-6C098DBD06BD}"/>
                  </a:ext>
                </a:extLst>
              </p:cNvPr>
              <p:cNvSpPr/>
              <p:nvPr/>
            </p:nvSpPr>
            <p:spPr bwMode="auto">
              <a:xfrm>
                <a:off x="4290" y="2149"/>
                <a:ext cx="50" cy="90"/>
              </a:xfrm>
              <a:custGeom>
                <a:gdLst>
                  <a:gd name="T0" fmla="*/ 0 w 15"/>
                  <a:gd name="T1" fmla="*/ 0 h 27"/>
                  <a:gd name="T2" fmla="*/ 13 w 15"/>
                  <a:gd name="T3" fmla="*/ 6 h 27"/>
                  <a:gd name="T4" fmla="*/ 15 w 15"/>
                  <a:gd name="T5" fmla="*/ 9 h 27"/>
                  <a:gd name="T6" fmla="*/ 15 w 15"/>
                  <a:gd name="T7" fmla="*/ 24 h 27"/>
                  <a:gd name="T8" fmla="*/ 12 w 15"/>
                  <a:gd name="T9" fmla="*/ 26 h 27"/>
                  <a:gd name="T10" fmla="*/ 2 w 15"/>
                  <a:gd name="T11" fmla="*/ 21 h 27"/>
                  <a:gd name="T12" fmla="*/ 0 w 15"/>
                  <a:gd name="T13" fmla="*/ 18 h 27"/>
                  <a:gd name="T14" fmla="*/ 0 w 15"/>
                  <a:gd name="T15" fmla="*/ 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0"/>
                    </a:moveTo>
                    <a:cubicBezTo>
                      <a:pt x="5" y="2"/>
                      <a:pt x="9" y="4"/>
                      <a:pt x="13" y="6"/>
                    </a:cubicBezTo>
                    <a:cubicBezTo>
                      <a:pt x="15" y="7"/>
                      <a:pt x="15" y="8"/>
                      <a:pt x="15" y="9"/>
                    </a:cubicBezTo>
                    <a:cubicBezTo>
                      <a:pt x="15" y="14"/>
                      <a:pt x="15" y="19"/>
                      <a:pt x="15" y="24"/>
                    </a:cubicBezTo>
                    <a:cubicBezTo>
                      <a:pt x="15" y="27"/>
                      <a:pt x="14" y="26"/>
                      <a:pt x="12" y="26"/>
                    </a:cubicBezTo>
                    <a:cubicBezTo>
                      <a:pt x="9" y="24"/>
                      <a:pt x="5" y="22"/>
                      <a:pt x="2" y="21"/>
                    </a:cubicBezTo>
                    <a:cubicBezTo>
                      <a:pt x="1" y="20"/>
                      <a:pt x="0" y="19"/>
                      <a:pt x="0" y="18"/>
                    </a:cubicBezTo>
                    <a:cubicBezTo>
                      <a:pt x="0" y="12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0A0B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5" name="Freeform 147">
                <a:extLst>
                  <a:ext uri="{FF2B5EF4-FFF2-40B4-BE49-F238E27FC236}">
                    <a16:creationId xmlns:a16="http://schemas.microsoft.com/office/drawing/2014/main" id="{B40848BF-FBCA-CA75-015B-DECB495C2705}"/>
                  </a:ext>
                </a:extLst>
              </p:cNvPr>
              <p:cNvSpPr/>
              <p:nvPr/>
            </p:nvSpPr>
            <p:spPr bwMode="auto">
              <a:xfrm>
                <a:off x="4211" y="1913"/>
                <a:ext cx="46" cy="93"/>
              </a:xfrm>
              <a:custGeom>
                <a:gdLst>
                  <a:gd name="T0" fmla="*/ 0 w 14"/>
                  <a:gd name="T1" fmla="*/ 0 h 28"/>
                  <a:gd name="T2" fmla="*/ 12 w 14"/>
                  <a:gd name="T3" fmla="*/ 7 h 28"/>
                  <a:gd name="T4" fmla="*/ 14 w 14"/>
                  <a:gd name="T5" fmla="*/ 10 h 28"/>
                  <a:gd name="T6" fmla="*/ 14 w 14"/>
                  <a:gd name="T7" fmla="*/ 28 h 28"/>
                  <a:gd name="T8" fmla="*/ 1 w 14"/>
                  <a:gd name="T9" fmla="*/ 21 h 28"/>
                  <a:gd name="T10" fmla="*/ 0 w 14"/>
                  <a:gd name="T11" fmla="*/ 18 h 28"/>
                  <a:gd name="T12" fmla="*/ 0 w 14"/>
                  <a:gd name="T13" fmla="*/ 0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8">
                    <a:moveTo>
                      <a:pt x="0" y="0"/>
                    </a:moveTo>
                    <a:cubicBezTo>
                      <a:pt x="5" y="3"/>
                      <a:pt x="8" y="5"/>
                      <a:pt x="12" y="7"/>
                    </a:cubicBezTo>
                    <a:cubicBezTo>
                      <a:pt x="14" y="7"/>
                      <a:pt x="14" y="8"/>
                      <a:pt x="14" y="10"/>
                    </a:cubicBezTo>
                    <a:cubicBezTo>
                      <a:pt x="14" y="16"/>
                      <a:pt x="14" y="21"/>
                      <a:pt x="14" y="28"/>
                    </a:cubicBezTo>
                    <a:cubicBezTo>
                      <a:pt x="10" y="25"/>
                      <a:pt x="5" y="23"/>
                      <a:pt x="1" y="21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0" y="13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rgbClr val="0A0B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6" name="Freeform 148">
                <a:extLst>
                  <a:ext uri="{FF2B5EF4-FFF2-40B4-BE49-F238E27FC236}">
                    <a16:creationId xmlns:a16="http://schemas.microsoft.com/office/drawing/2014/main" id="{A51427FA-9587-6D1E-6100-4381CF9F21AC}"/>
                  </a:ext>
                </a:extLst>
              </p:cNvPr>
              <p:cNvSpPr/>
              <p:nvPr/>
            </p:nvSpPr>
            <p:spPr bwMode="auto">
              <a:xfrm>
                <a:off x="4290" y="1953"/>
                <a:ext cx="50" cy="93"/>
              </a:xfrm>
              <a:custGeom>
                <a:gdLst>
                  <a:gd name="T0" fmla="*/ 0 w 15"/>
                  <a:gd name="T1" fmla="*/ 0 h 28"/>
                  <a:gd name="T2" fmla="*/ 13 w 15"/>
                  <a:gd name="T3" fmla="*/ 7 h 28"/>
                  <a:gd name="T4" fmla="*/ 15 w 15"/>
                  <a:gd name="T5" fmla="*/ 10 h 28"/>
                  <a:gd name="T6" fmla="*/ 15 w 15"/>
                  <a:gd name="T7" fmla="*/ 25 h 28"/>
                  <a:gd name="T8" fmla="*/ 12 w 15"/>
                  <a:gd name="T9" fmla="*/ 27 h 28"/>
                  <a:gd name="T10" fmla="*/ 12 w 15"/>
                  <a:gd name="T11" fmla="*/ 26 h 28"/>
                  <a:gd name="T12" fmla="*/ 0 w 15"/>
                  <a:gd name="T13" fmla="*/ 9 h 28"/>
                  <a:gd name="T14" fmla="*/ 0 w 15"/>
                  <a:gd name="T15" fmla="*/ 0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8">
                    <a:moveTo>
                      <a:pt x="0" y="0"/>
                    </a:moveTo>
                    <a:cubicBezTo>
                      <a:pt x="5" y="3"/>
                      <a:pt x="9" y="5"/>
                      <a:pt x="13" y="7"/>
                    </a:cubicBezTo>
                    <a:cubicBezTo>
                      <a:pt x="14" y="8"/>
                      <a:pt x="15" y="9"/>
                      <a:pt x="15" y="10"/>
                    </a:cubicBezTo>
                    <a:cubicBezTo>
                      <a:pt x="15" y="15"/>
                      <a:pt x="15" y="20"/>
                      <a:pt x="15" y="25"/>
                    </a:cubicBezTo>
                    <a:cubicBezTo>
                      <a:pt x="15" y="27"/>
                      <a:pt x="14" y="28"/>
                      <a:pt x="12" y="27"/>
                    </a:cubicBezTo>
                    <a:cubicBezTo>
                      <a:pt x="12" y="27"/>
                      <a:pt x="12" y="26"/>
                      <a:pt x="12" y="26"/>
                    </a:cubicBezTo>
                    <a:cubicBezTo>
                      <a:pt x="0" y="21"/>
                      <a:pt x="0" y="21"/>
                      <a:pt x="0" y="9"/>
                    </a:cubicBezTo>
                    <a:cubicBezTo>
                      <a:pt x="0" y="6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0A0B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7" name="Freeform 149">
                <a:extLst>
                  <a:ext uri="{FF2B5EF4-FFF2-40B4-BE49-F238E27FC236}">
                    <a16:creationId xmlns:a16="http://schemas.microsoft.com/office/drawing/2014/main" id="{148A5C87-45B8-445F-974E-B0D175A04E44}"/>
                  </a:ext>
                </a:extLst>
              </p:cNvPr>
              <p:cNvSpPr/>
              <p:nvPr/>
            </p:nvSpPr>
            <p:spPr bwMode="auto">
              <a:xfrm>
                <a:off x="4436" y="2010"/>
                <a:ext cx="47" cy="93"/>
              </a:xfrm>
              <a:custGeom>
                <a:gdLst>
                  <a:gd name="T0" fmla="*/ 0 w 14"/>
                  <a:gd name="T1" fmla="*/ 28 h 28"/>
                  <a:gd name="T2" fmla="*/ 0 w 14"/>
                  <a:gd name="T3" fmla="*/ 9 h 28"/>
                  <a:gd name="T4" fmla="*/ 1 w 14"/>
                  <a:gd name="T5" fmla="*/ 7 h 28"/>
                  <a:gd name="T6" fmla="*/ 14 w 14"/>
                  <a:gd name="T7" fmla="*/ 0 h 28"/>
                  <a:gd name="T8" fmla="*/ 14 w 14"/>
                  <a:gd name="T9" fmla="*/ 19 h 28"/>
                  <a:gd name="T10" fmla="*/ 13 w 14"/>
                  <a:gd name="T11" fmla="*/ 21 h 28"/>
                  <a:gd name="T12" fmla="*/ 0 w 14"/>
                  <a:gd name="T13" fmla="*/ 28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8">
                    <a:moveTo>
                      <a:pt x="0" y="28"/>
                    </a:moveTo>
                    <a:cubicBezTo>
                      <a:pt x="0" y="21"/>
                      <a:pt x="0" y="15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4" y="7"/>
                      <a:pt x="14" y="13"/>
                      <a:pt x="14" y="19"/>
                    </a:cubicBezTo>
                    <a:cubicBezTo>
                      <a:pt x="14" y="20"/>
                      <a:pt x="14" y="21"/>
                      <a:pt x="13" y="21"/>
                    </a:cubicBezTo>
                    <a:cubicBezTo>
                      <a:pt x="9" y="23"/>
                      <a:pt x="4" y="25"/>
                      <a:pt x="0" y="28"/>
                    </a:cubicBezTo>
                    <a:close/>
                  </a:path>
                </a:pathLst>
              </a:custGeom>
              <a:solidFill>
                <a:srgbClr val="0A0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8" name="Freeform 150">
                <a:extLst>
                  <a:ext uri="{FF2B5EF4-FFF2-40B4-BE49-F238E27FC236}">
                    <a16:creationId xmlns:a16="http://schemas.microsoft.com/office/drawing/2014/main" id="{AB902C4A-B499-A96E-5344-2C283C404F14}"/>
                  </a:ext>
                </a:extLst>
              </p:cNvPr>
              <p:cNvSpPr/>
              <p:nvPr/>
            </p:nvSpPr>
            <p:spPr bwMode="auto">
              <a:xfrm>
                <a:off x="4353" y="2053"/>
                <a:ext cx="50" cy="90"/>
              </a:xfrm>
              <a:custGeom>
                <a:gdLst>
                  <a:gd name="T0" fmla="*/ 0 w 15"/>
                  <a:gd name="T1" fmla="*/ 27 h 27"/>
                  <a:gd name="T2" fmla="*/ 0 w 15"/>
                  <a:gd name="T3" fmla="*/ 10 h 27"/>
                  <a:gd name="T4" fmla="*/ 2 w 15"/>
                  <a:gd name="T5" fmla="*/ 6 h 27"/>
                  <a:gd name="T6" fmla="*/ 13 w 15"/>
                  <a:gd name="T7" fmla="*/ 0 h 27"/>
                  <a:gd name="T8" fmla="*/ 15 w 15"/>
                  <a:gd name="T9" fmla="*/ 2 h 27"/>
                  <a:gd name="T10" fmla="*/ 15 w 15"/>
                  <a:gd name="T11" fmla="*/ 18 h 27"/>
                  <a:gd name="T12" fmla="*/ 14 w 15"/>
                  <a:gd name="T13" fmla="*/ 20 h 27"/>
                  <a:gd name="T14" fmla="*/ 0 w 15"/>
                  <a:gd name="T15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27"/>
                    </a:moveTo>
                    <a:cubicBezTo>
                      <a:pt x="0" y="21"/>
                      <a:pt x="0" y="15"/>
                      <a:pt x="0" y="10"/>
                    </a:cubicBezTo>
                    <a:cubicBezTo>
                      <a:pt x="0" y="8"/>
                      <a:pt x="0" y="7"/>
                      <a:pt x="2" y="6"/>
                    </a:cubicBezTo>
                    <a:cubicBezTo>
                      <a:pt x="6" y="4"/>
                      <a:pt x="9" y="2"/>
                      <a:pt x="13" y="0"/>
                    </a:cubicBezTo>
                    <a:cubicBezTo>
                      <a:pt x="15" y="0"/>
                      <a:pt x="15" y="0"/>
                      <a:pt x="15" y="2"/>
                    </a:cubicBezTo>
                    <a:cubicBezTo>
                      <a:pt x="15" y="7"/>
                      <a:pt x="15" y="13"/>
                      <a:pt x="15" y="18"/>
                    </a:cubicBezTo>
                    <a:cubicBezTo>
                      <a:pt x="15" y="19"/>
                      <a:pt x="15" y="20"/>
                      <a:pt x="14" y="20"/>
                    </a:cubicBezTo>
                    <a:cubicBezTo>
                      <a:pt x="10" y="22"/>
                      <a:pt x="5" y="24"/>
                      <a:pt x="0" y="27"/>
                    </a:cubicBezTo>
                    <a:close/>
                  </a:path>
                </a:pathLst>
              </a:custGeom>
              <a:solidFill>
                <a:srgbClr val="0A0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9" name="Freeform 151">
                <a:extLst>
                  <a:ext uri="{FF2B5EF4-FFF2-40B4-BE49-F238E27FC236}">
                    <a16:creationId xmlns:a16="http://schemas.microsoft.com/office/drawing/2014/main" id="{46694484-35EA-2BC2-6FEF-F1CD11667495}"/>
                  </a:ext>
                </a:extLst>
              </p:cNvPr>
              <p:cNvSpPr/>
              <p:nvPr/>
            </p:nvSpPr>
            <p:spPr bwMode="auto">
              <a:xfrm>
                <a:off x="4433" y="2109"/>
                <a:ext cx="60" cy="90"/>
              </a:xfrm>
              <a:custGeom>
                <a:gdLst>
                  <a:gd name="T0" fmla="*/ 15 w 18"/>
                  <a:gd name="T1" fmla="*/ 11 h 27"/>
                  <a:gd name="T2" fmla="*/ 7 w 18"/>
                  <a:gd name="T3" fmla="*/ 24 h 27"/>
                  <a:gd name="T4" fmla="*/ 1 w 18"/>
                  <a:gd name="T5" fmla="*/ 20 h 27"/>
                  <a:gd name="T6" fmla="*/ 1 w 18"/>
                  <a:gd name="T7" fmla="*/ 19 h 27"/>
                  <a:gd name="T8" fmla="*/ 12 w 18"/>
                  <a:gd name="T9" fmla="*/ 1 h 27"/>
                  <a:gd name="T10" fmla="*/ 15 w 18"/>
                  <a:gd name="T11" fmla="*/ 3 h 27"/>
                  <a:gd name="T12" fmla="*/ 15 w 18"/>
                  <a:gd name="T13" fmla="*/ 11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7">
                    <a:moveTo>
                      <a:pt x="15" y="11"/>
                    </a:moveTo>
                    <a:cubicBezTo>
                      <a:pt x="18" y="18"/>
                      <a:pt x="13" y="21"/>
                      <a:pt x="7" y="24"/>
                    </a:cubicBezTo>
                    <a:cubicBezTo>
                      <a:pt x="0" y="26"/>
                      <a:pt x="1" y="27"/>
                      <a:pt x="1" y="20"/>
                    </a:cubicBezTo>
                    <a:cubicBezTo>
                      <a:pt x="1" y="20"/>
                      <a:pt x="1" y="19"/>
                      <a:pt x="1" y="19"/>
                    </a:cubicBezTo>
                    <a:cubicBezTo>
                      <a:pt x="1" y="6"/>
                      <a:pt x="1" y="6"/>
                      <a:pt x="12" y="1"/>
                    </a:cubicBezTo>
                    <a:cubicBezTo>
                      <a:pt x="14" y="0"/>
                      <a:pt x="15" y="0"/>
                      <a:pt x="15" y="3"/>
                    </a:cubicBezTo>
                    <a:cubicBezTo>
                      <a:pt x="15" y="5"/>
                      <a:pt x="15" y="7"/>
                      <a:pt x="15" y="11"/>
                    </a:cubicBezTo>
                    <a:close/>
                  </a:path>
                </a:pathLst>
              </a:custGeom>
              <a:solidFill>
                <a:srgbClr val="0A0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0" name="Freeform 152">
                <a:extLst>
                  <a:ext uri="{FF2B5EF4-FFF2-40B4-BE49-F238E27FC236}">
                    <a16:creationId xmlns:a16="http://schemas.microsoft.com/office/drawing/2014/main" id="{2E5D64A7-198A-5271-B63F-32F5796C524F}"/>
                  </a:ext>
                </a:extLst>
              </p:cNvPr>
              <p:cNvSpPr/>
              <p:nvPr/>
            </p:nvSpPr>
            <p:spPr bwMode="auto">
              <a:xfrm>
                <a:off x="4353" y="2149"/>
                <a:ext cx="57" cy="90"/>
              </a:xfrm>
              <a:custGeom>
                <a:gdLst>
                  <a:gd name="T0" fmla="*/ 15 w 17"/>
                  <a:gd name="T1" fmla="*/ 12 h 27"/>
                  <a:gd name="T2" fmla="*/ 7 w 17"/>
                  <a:gd name="T3" fmla="*/ 24 h 27"/>
                  <a:gd name="T4" fmla="*/ 0 w 17"/>
                  <a:gd name="T5" fmla="*/ 20 h 27"/>
                  <a:gd name="T6" fmla="*/ 0 w 17"/>
                  <a:gd name="T7" fmla="*/ 19 h 27"/>
                  <a:gd name="T8" fmla="*/ 12 w 17"/>
                  <a:gd name="T9" fmla="*/ 1 h 27"/>
                  <a:gd name="T10" fmla="*/ 15 w 17"/>
                  <a:gd name="T11" fmla="*/ 3 h 27"/>
                  <a:gd name="T12" fmla="*/ 15 w 17"/>
                  <a:gd name="T13" fmla="*/ 12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15" y="12"/>
                    </a:moveTo>
                    <a:cubicBezTo>
                      <a:pt x="17" y="18"/>
                      <a:pt x="13" y="21"/>
                      <a:pt x="7" y="24"/>
                    </a:cubicBezTo>
                    <a:cubicBezTo>
                      <a:pt x="0" y="27"/>
                      <a:pt x="0" y="27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6"/>
                      <a:pt x="0" y="6"/>
                      <a:pt x="12" y="1"/>
                    </a:cubicBezTo>
                    <a:cubicBezTo>
                      <a:pt x="15" y="0"/>
                      <a:pt x="15" y="0"/>
                      <a:pt x="15" y="3"/>
                    </a:cubicBezTo>
                    <a:cubicBezTo>
                      <a:pt x="15" y="5"/>
                      <a:pt x="15" y="8"/>
                      <a:pt x="15" y="12"/>
                    </a:cubicBezTo>
                    <a:close/>
                  </a:path>
                </a:pathLst>
              </a:custGeom>
              <a:solidFill>
                <a:srgbClr val="0C0D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1" name="Freeform 153">
                <a:extLst>
                  <a:ext uri="{FF2B5EF4-FFF2-40B4-BE49-F238E27FC236}">
                    <a16:creationId xmlns:a16="http://schemas.microsoft.com/office/drawing/2014/main" id="{7FD8F75F-BCB4-2E1D-ED99-CC5B20CD3117}"/>
                  </a:ext>
                </a:extLst>
              </p:cNvPr>
              <p:cNvSpPr/>
              <p:nvPr/>
            </p:nvSpPr>
            <p:spPr bwMode="auto">
              <a:xfrm>
                <a:off x="4436" y="1913"/>
                <a:ext cx="47" cy="93"/>
              </a:xfrm>
              <a:custGeom>
                <a:gdLst>
                  <a:gd name="T0" fmla="*/ 0 w 14"/>
                  <a:gd name="T1" fmla="*/ 28 h 28"/>
                  <a:gd name="T2" fmla="*/ 0 w 14"/>
                  <a:gd name="T3" fmla="*/ 9 h 28"/>
                  <a:gd name="T4" fmla="*/ 1 w 14"/>
                  <a:gd name="T5" fmla="*/ 7 h 28"/>
                  <a:gd name="T6" fmla="*/ 14 w 14"/>
                  <a:gd name="T7" fmla="*/ 0 h 28"/>
                  <a:gd name="T8" fmla="*/ 14 w 14"/>
                  <a:gd name="T9" fmla="*/ 19 h 28"/>
                  <a:gd name="T10" fmla="*/ 13 w 14"/>
                  <a:gd name="T11" fmla="*/ 21 h 28"/>
                  <a:gd name="T12" fmla="*/ 0 w 14"/>
                  <a:gd name="T13" fmla="*/ 28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8">
                    <a:moveTo>
                      <a:pt x="0" y="28"/>
                    </a:moveTo>
                    <a:cubicBezTo>
                      <a:pt x="0" y="21"/>
                      <a:pt x="0" y="15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4" y="7"/>
                      <a:pt x="14" y="13"/>
                      <a:pt x="14" y="19"/>
                    </a:cubicBezTo>
                    <a:cubicBezTo>
                      <a:pt x="14" y="20"/>
                      <a:pt x="14" y="21"/>
                      <a:pt x="13" y="21"/>
                    </a:cubicBezTo>
                    <a:cubicBezTo>
                      <a:pt x="9" y="23"/>
                      <a:pt x="4" y="25"/>
                      <a:pt x="0" y="28"/>
                    </a:cubicBezTo>
                    <a:close/>
                  </a:path>
                </a:pathLst>
              </a:custGeom>
              <a:solidFill>
                <a:srgbClr val="0A0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2" name="Freeform 154">
                <a:extLst>
                  <a:ext uri="{FF2B5EF4-FFF2-40B4-BE49-F238E27FC236}">
                    <a16:creationId xmlns:a16="http://schemas.microsoft.com/office/drawing/2014/main" id="{85659477-4526-B24D-FFAF-E1277C26D97C}"/>
                  </a:ext>
                </a:extLst>
              </p:cNvPr>
              <p:cNvSpPr/>
              <p:nvPr/>
            </p:nvSpPr>
            <p:spPr bwMode="auto">
              <a:xfrm>
                <a:off x="4353" y="1953"/>
                <a:ext cx="50" cy="93"/>
              </a:xfrm>
              <a:custGeom>
                <a:gdLst>
                  <a:gd name="T0" fmla="*/ 15 w 15"/>
                  <a:gd name="T1" fmla="*/ 0 h 28"/>
                  <a:gd name="T2" fmla="*/ 15 w 15"/>
                  <a:gd name="T3" fmla="*/ 18 h 28"/>
                  <a:gd name="T4" fmla="*/ 14 w 15"/>
                  <a:gd name="T5" fmla="*/ 21 h 28"/>
                  <a:gd name="T6" fmla="*/ 2 w 15"/>
                  <a:gd name="T7" fmla="*/ 27 h 28"/>
                  <a:gd name="T8" fmla="*/ 0 w 15"/>
                  <a:gd name="T9" fmla="*/ 26 h 28"/>
                  <a:gd name="T10" fmla="*/ 0 w 15"/>
                  <a:gd name="T11" fmla="*/ 10 h 28"/>
                  <a:gd name="T12" fmla="*/ 2 w 15"/>
                  <a:gd name="T13" fmla="*/ 7 h 28"/>
                  <a:gd name="T14" fmla="*/ 15 w 15"/>
                  <a:gd name="T15" fmla="*/ 0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8">
                    <a:moveTo>
                      <a:pt x="15" y="0"/>
                    </a:moveTo>
                    <a:cubicBezTo>
                      <a:pt x="15" y="7"/>
                      <a:pt x="15" y="13"/>
                      <a:pt x="15" y="18"/>
                    </a:cubicBezTo>
                    <a:cubicBezTo>
                      <a:pt x="15" y="19"/>
                      <a:pt x="15" y="20"/>
                      <a:pt x="14" y="21"/>
                    </a:cubicBezTo>
                    <a:cubicBezTo>
                      <a:pt x="10" y="23"/>
                      <a:pt x="6" y="25"/>
                      <a:pt x="2" y="27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0"/>
                      <a:pt x="0" y="15"/>
                      <a:pt x="0" y="10"/>
                    </a:cubicBezTo>
                    <a:cubicBezTo>
                      <a:pt x="0" y="8"/>
                      <a:pt x="1" y="7"/>
                      <a:pt x="2" y="7"/>
                    </a:cubicBezTo>
                    <a:cubicBezTo>
                      <a:pt x="6" y="5"/>
                      <a:pt x="10" y="3"/>
                      <a:pt x="15" y="0"/>
                    </a:cubicBezTo>
                    <a:close/>
                  </a:path>
                </a:pathLst>
              </a:custGeom>
              <a:solidFill>
                <a:srgbClr val="0C0D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3" name="Freeform 155">
                <a:extLst>
                  <a:ext uri="{FF2B5EF4-FFF2-40B4-BE49-F238E27FC236}">
                    <a16:creationId xmlns:a16="http://schemas.microsoft.com/office/drawing/2014/main" id="{0E37732F-9AB5-0BEE-D9D9-37970895503D}"/>
                  </a:ext>
                </a:extLst>
              </p:cNvPr>
              <p:cNvSpPr/>
              <p:nvPr/>
            </p:nvSpPr>
            <p:spPr bwMode="auto">
              <a:xfrm>
                <a:off x="4347" y="2492"/>
                <a:ext cx="50" cy="89"/>
              </a:xfrm>
              <a:custGeom>
                <a:gdLst>
                  <a:gd name="T0" fmla="*/ 15 w 15"/>
                  <a:gd name="T1" fmla="*/ 0 h 27"/>
                  <a:gd name="T2" fmla="*/ 15 w 15"/>
                  <a:gd name="T3" fmla="*/ 18 h 27"/>
                  <a:gd name="T4" fmla="*/ 13 w 15"/>
                  <a:gd name="T5" fmla="*/ 20 h 27"/>
                  <a:gd name="T6" fmla="*/ 2 w 15"/>
                  <a:gd name="T7" fmla="*/ 26 h 27"/>
                  <a:gd name="T8" fmla="*/ 0 w 15"/>
                  <a:gd name="T9" fmla="*/ 25 h 27"/>
                  <a:gd name="T10" fmla="*/ 0 w 15"/>
                  <a:gd name="T11" fmla="*/ 9 h 27"/>
                  <a:gd name="T12" fmla="*/ 1 w 15"/>
                  <a:gd name="T13" fmla="*/ 6 h 27"/>
                  <a:gd name="T14" fmla="*/ 15 w 15"/>
                  <a:gd name="T15" fmla="*/ 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15" y="0"/>
                    </a:moveTo>
                    <a:cubicBezTo>
                      <a:pt x="15" y="6"/>
                      <a:pt x="15" y="12"/>
                      <a:pt x="15" y="18"/>
                    </a:cubicBezTo>
                    <a:cubicBezTo>
                      <a:pt x="15" y="19"/>
                      <a:pt x="14" y="20"/>
                      <a:pt x="13" y="20"/>
                    </a:cubicBezTo>
                    <a:cubicBezTo>
                      <a:pt x="9" y="22"/>
                      <a:pt x="6" y="24"/>
                      <a:pt x="2" y="26"/>
                    </a:cubicBezTo>
                    <a:cubicBezTo>
                      <a:pt x="0" y="27"/>
                      <a:pt x="0" y="26"/>
                      <a:pt x="0" y="25"/>
                    </a:cubicBezTo>
                    <a:cubicBezTo>
                      <a:pt x="0" y="19"/>
                      <a:pt x="0" y="14"/>
                      <a:pt x="0" y="9"/>
                    </a:cubicBezTo>
                    <a:cubicBezTo>
                      <a:pt x="0" y="7"/>
                      <a:pt x="0" y="7"/>
                      <a:pt x="1" y="6"/>
                    </a:cubicBezTo>
                    <a:cubicBezTo>
                      <a:pt x="6" y="4"/>
                      <a:pt x="10" y="2"/>
                      <a:pt x="15" y="0"/>
                    </a:cubicBezTo>
                    <a:close/>
                  </a:path>
                </a:pathLst>
              </a:custGeom>
              <a:solidFill>
                <a:srgbClr val="0C0A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4" name="Freeform 156">
                <a:extLst>
                  <a:ext uri="{FF2B5EF4-FFF2-40B4-BE49-F238E27FC236}">
                    <a16:creationId xmlns:a16="http://schemas.microsoft.com/office/drawing/2014/main" id="{A5B8B6F2-86EC-C953-DB02-D0693C9B0729}"/>
                  </a:ext>
                </a:extLst>
              </p:cNvPr>
              <p:cNvSpPr/>
              <p:nvPr/>
            </p:nvSpPr>
            <p:spPr bwMode="auto">
              <a:xfrm>
                <a:off x="4280" y="2525"/>
                <a:ext cx="50" cy="90"/>
              </a:xfrm>
              <a:custGeom>
                <a:gdLst>
                  <a:gd name="T0" fmla="*/ 0 w 15"/>
                  <a:gd name="T1" fmla="*/ 27 h 27"/>
                  <a:gd name="T2" fmla="*/ 0 w 15"/>
                  <a:gd name="T3" fmla="*/ 10 h 27"/>
                  <a:gd name="T4" fmla="*/ 2 w 15"/>
                  <a:gd name="T5" fmla="*/ 7 h 27"/>
                  <a:gd name="T6" fmla="*/ 13 w 15"/>
                  <a:gd name="T7" fmla="*/ 1 h 27"/>
                  <a:gd name="T8" fmla="*/ 15 w 15"/>
                  <a:gd name="T9" fmla="*/ 3 h 27"/>
                  <a:gd name="T10" fmla="*/ 15 w 15"/>
                  <a:gd name="T11" fmla="*/ 18 h 27"/>
                  <a:gd name="T12" fmla="*/ 13 w 15"/>
                  <a:gd name="T13" fmla="*/ 21 h 27"/>
                  <a:gd name="T14" fmla="*/ 0 w 15"/>
                  <a:gd name="T15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27"/>
                    </a:moveTo>
                    <a:cubicBezTo>
                      <a:pt x="0" y="21"/>
                      <a:pt x="0" y="15"/>
                      <a:pt x="0" y="10"/>
                    </a:cubicBezTo>
                    <a:cubicBezTo>
                      <a:pt x="0" y="8"/>
                      <a:pt x="0" y="7"/>
                      <a:pt x="2" y="7"/>
                    </a:cubicBezTo>
                    <a:cubicBezTo>
                      <a:pt x="5" y="5"/>
                      <a:pt x="9" y="3"/>
                      <a:pt x="13" y="1"/>
                    </a:cubicBezTo>
                    <a:cubicBezTo>
                      <a:pt x="14" y="0"/>
                      <a:pt x="15" y="1"/>
                      <a:pt x="15" y="3"/>
                    </a:cubicBezTo>
                    <a:cubicBezTo>
                      <a:pt x="15" y="8"/>
                      <a:pt x="15" y="13"/>
                      <a:pt x="15" y="18"/>
                    </a:cubicBezTo>
                    <a:cubicBezTo>
                      <a:pt x="15" y="19"/>
                      <a:pt x="14" y="20"/>
                      <a:pt x="13" y="21"/>
                    </a:cubicBezTo>
                    <a:cubicBezTo>
                      <a:pt x="9" y="23"/>
                      <a:pt x="5" y="25"/>
                      <a:pt x="0" y="27"/>
                    </a:cubicBezTo>
                    <a:close/>
                  </a:path>
                </a:pathLst>
              </a:custGeom>
              <a:solidFill>
                <a:srgbClr val="0D0A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5" name="Freeform 157">
                <a:extLst>
                  <a:ext uri="{FF2B5EF4-FFF2-40B4-BE49-F238E27FC236}">
                    <a16:creationId xmlns:a16="http://schemas.microsoft.com/office/drawing/2014/main" id="{02FDD558-673A-5410-65FB-D619CC735F14}"/>
                  </a:ext>
                </a:extLst>
              </p:cNvPr>
              <p:cNvSpPr/>
              <p:nvPr/>
            </p:nvSpPr>
            <p:spPr bwMode="auto">
              <a:xfrm>
                <a:off x="4018" y="1315"/>
                <a:ext cx="199" cy="100"/>
              </a:xfrm>
              <a:custGeom>
                <a:gdLst>
                  <a:gd name="T0" fmla="*/ 30 w 60"/>
                  <a:gd name="T1" fmla="*/ 0 h 30"/>
                  <a:gd name="T2" fmla="*/ 58 w 60"/>
                  <a:gd name="T3" fmla="*/ 12 h 30"/>
                  <a:gd name="T4" fmla="*/ 58 w 60"/>
                  <a:gd name="T5" fmla="*/ 17 h 30"/>
                  <a:gd name="T6" fmla="*/ 31 w 60"/>
                  <a:gd name="T7" fmla="*/ 29 h 30"/>
                  <a:gd name="T8" fmla="*/ 24 w 60"/>
                  <a:gd name="T9" fmla="*/ 28 h 30"/>
                  <a:gd name="T10" fmla="*/ 5 w 60"/>
                  <a:gd name="T11" fmla="*/ 19 h 30"/>
                  <a:gd name="T12" fmla="*/ 4 w 60"/>
                  <a:gd name="T13" fmla="*/ 11 h 30"/>
                  <a:gd name="T14" fmla="*/ 30 w 60"/>
                  <a:gd name="T15" fmla="*/ 0 h 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0">
                    <a:moveTo>
                      <a:pt x="30" y="0"/>
                    </a:moveTo>
                    <a:cubicBezTo>
                      <a:pt x="40" y="2"/>
                      <a:pt x="50" y="6"/>
                      <a:pt x="58" y="12"/>
                    </a:cubicBezTo>
                    <a:cubicBezTo>
                      <a:pt x="60" y="14"/>
                      <a:pt x="60" y="16"/>
                      <a:pt x="58" y="17"/>
                    </a:cubicBezTo>
                    <a:cubicBezTo>
                      <a:pt x="50" y="23"/>
                      <a:pt x="41" y="27"/>
                      <a:pt x="31" y="29"/>
                    </a:cubicBezTo>
                    <a:cubicBezTo>
                      <a:pt x="28" y="30"/>
                      <a:pt x="26" y="28"/>
                      <a:pt x="24" y="28"/>
                    </a:cubicBezTo>
                    <a:cubicBezTo>
                      <a:pt x="17" y="25"/>
                      <a:pt x="11" y="23"/>
                      <a:pt x="5" y="19"/>
                    </a:cubicBezTo>
                    <a:cubicBezTo>
                      <a:pt x="0" y="16"/>
                      <a:pt x="0" y="14"/>
                      <a:pt x="4" y="11"/>
                    </a:cubicBezTo>
                    <a:cubicBezTo>
                      <a:pt x="12" y="5"/>
                      <a:pt x="21" y="2"/>
                      <a:pt x="30" y="0"/>
                    </a:cubicBezTo>
                    <a:close/>
                  </a:path>
                </a:pathLst>
              </a:custGeom>
              <a:solidFill>
                <a:srgbClr val="527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6" name="Freeform 158">
                <a:extLst>
                  <a:ext uri="{FF2B5EF4-FFF2-40B4-BE49-F238E27FC236}">
                    <a16:creationId xmlns:a16="http://schemas.microsoft.com/office/drawing/2014/main" id="{D2BDD3D9-17BD-64C6-578B-01A03F26450B}"/>
                  </a:ext>
                </a:extLst>
              </p:cNvPr>
              <p:cNvSpPr/>
              <p:nvPr/>
            </p:nvSpPr>
            <p:spPr bwMode="auto">
              <a:xfrm>
                <a:off x="4407" y="1607"/>
                <a:ext cx="195" cy="97"/>
              </a:xfrm>
              <a:custGeom>
                <a:gdLst>
                  <a:gd name="T0" fmla="*/ 30 w 59"/>
                  <a:gd name="T1" fmla="*/ 0 h 29"/>
                  <a:gd name="T2" fmla="*/ 57 w 59"/>
                  <a:gd name="T3" fmla="*/ 12 h 29"/>
                  <a:gd name="T4" fmla="*/ 57 w 59"/>
                  <a:gd name="T5" fmla="*/ 17 h 29"/>
                  <a:gd name="T6" fmla="*/ 29 w 59"/>
                  <a:gd name="T7" fmla="*/ 29 h 29"/>
                  <a:gd name="T8" fmla="*/ 21 w 59"/>
                  <a:gd name="T9" fmla="*/ 27 h 29"/>
                  <a:gd name="T10" fmla="*/ 3 w 59"/>
                  <a:gd name="T11" fmla="*/ 18 h 29"/>
                  <a:gd name="T12" fmla="*/ 2 w 59"/>
                  <a:gd name="T13" fmla="*/ 12 h 29"/>
                  <a:gd name="T14" fmla="*/ 30 w 59"/>
                  <a:gd name="T15" fmla="*/ 0 h 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28">
                    <a:moveTo>
                      <a:pt x="30" y="0"/>
                    </a:moveTo>
                    <a:cubicBezTo>
                      <a:pt x="39" y="2"/>
                      <a:pt x="49" y="6"/>
                      <a:pt x="57" y="12"/>
                    </a:cubicBezTo>
                    <a:cubicBezTo>
                      <a:pt x="59" y="14"/>
                      <a:pt x="59" y="16"/>
                      <a:pt x="57" y="17"/>
                    </a:cubicBezTo>
                    <a:cubicBezTo>
                      <a:pt x="49" y="23"/>
                      <a:pt x="39" y="27"/>
                      <a:pt x="29" y="29"/>
                    </a:cubicBezTo>
                    <a:cubicBezTo>
                      <a:pt x="27" y="29"/>
                      <a:pt x="24" y="28"/>
                      <a:pt x="21" y="27"/>
                    </a:cubicBezTo>
                    <a:cubicBezTo>
                      <a:pt x="15" y="25"/>
                      <a:pt x="8" y="22"/>
                      <a:pt x="3" y="18"/>
                    </a:cubicBezTo>
                    <a:cubicBezTo>
                      <a:pt x="0" y="16"/>
                      <a:pt x="0" y="14"/>
                      <a:pt x="2" y="12"/>
                    </a:cubicBezTo>
                    <a:cubicBezTo>
                      <a:pt x="10" y="5"/>
                      <a:pt x="19" y="2"/>
                      <a:pt x="30" y="0"/>
                    </a:cubicBezTo>
                    <a:close/>
                  </a:path>
                </a:pathLst>
              </a:custGeom>
              <a:solidFill>
                <a:srgbClr val="C88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7" name="Freeform 159">
                <a:extLst>
                  <a:ext uri="{FF2B5EF4-FFF2-40B4-BE49-F238E27FC236}">
                    <a16:creationId xmlns:a16="http://schemas.microsoft.com/office/drawing/2014/main" id="{6B12A76B-5C19-66E7-8FE0-B539427AAE9A}"/>
                  </a:ext>
                </a:extLst>
              </p:cNvPr>
              <p:cNvSpPr/>
              <p:nvPr/>
            </p:nvSpPr>
            <p:spPr bwMode="auto">
              <a:xfrm>
                <a:off x="4247" y="1817"/>
                <a:ext cx="199" cy="103"/>
              </a:xfrm>
              <a:custGeom>
                <a:gdLst>
                  <a:gd name="T0" fmla="*/ 30 w 60"/>
                  <a:gd name="T1" fmla="*/ 31 h 31"/>
                  <a:gd name="T2" fmla="*/ 2 w 60"/>
                  <a:gd name="T3" fmla="*/ 19 h 31"/>
                  <a:gd name="T4" fmla="*/ 2 w 60"/>
                  <a:gd name="T5" fmla="*/ 14 h 31"/>
                  <a:gd name="T6" fmla="*/ 40 w 60"/>
                  <a:gd name="T7" fmla="*/ 5 h 31"/>
                  <a:gd name="T8" fmla="*/ 57 w 60"/>
                  <a:gd name="T9" fmla="*/ 13 h 31"/>
                  <a:gd name="T10" fmla="*/ 57 w 60"/>
                  <a:gd name="T11" fmla="*/ 19 h 31"/>
                  <a:gd name="T12" fmla="*/ 30 w 60"/>
                  <a:gd name="T13" fmla="*/ 31 h 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31">
                    <a:moveTo>
                      <a:pt x="30" y="31"/>
                    </a:moveTo>
                    <a:cubicBezTo>
                      <a:pt x="20" y="29"/>
                      <a:pt x="11" y="25"/>
                      <a:pt x="2" y="19"/>
                    </a:cubicBezTo>
                    <a:cubicBezTo>
                      <a:pt x="0" y="17"/>
                      <a:pt x="1" y="16"/>
                      <a:pt x="2" y="14"/>
                    </a:cubicBezTo>
                    <a:cubicBezTo>
                      <a:pt x="11" y="5"/>
                      <a:pt x="29" y="0"/>
                      <a:pt x="40" y="5"/>
                    </a:cubicBezTo>
                    <a:cubicBezTo>
                      <a:pt x="46" y="7"/>
                      <a:pt x="52" y="9"/>
                      <a:pt x="57" y="13"/>
                    </a:cubicBezTo>
                    <a:cubicBezTo>
                      <a:pt x="59" y="15"/>
                      <a:pt x="60" y="17"/>
                      <a:pt x="57" y="19"/>
                    </a:cubicBezTo>
                    <a:cubicBezTo>
                      <a:pt x="49" y="25"/>
                      <a:pt x="40" y="29"/>
                      <a:pt x="30" y="31"/>
                    </a:cubicBezTo>
                    <a:close/>
                  </a:path>
                </a:pathLst>
              </a:custGeom>
              <a:solidFill>
                <a:srgbClr val="C4A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8" name="Freeform 160">
                <a:extLst>
                  <a:ext uri="{FF2B5EF4-FFF2-40B4-BE49-F238E27FC236}">
                    <a16:creationId xmlns:a16="http://schemas.microsoft.com/office/drawing/2014/main" id="{1BE9FFFD-1A0B-5382-A934-8A2E8E99AADF}"/>
                  </a:ext>
                </a:extLst>
              </p:cNvPr>
              <p:cNvSpPr/>
              <p:nvPr/>
            </p:nvSpPr>
            <p:spPr bwMode="auto">
              <a:xfrm>
                <a:off x="4201" y="2362"/>
                <a:ext cx="23" cy="13"/>
              </a:xfrm>
              <a:custGeom>
                <a:gdLst>
                  <a:gd name="T0" fmla="*/ 7 w 7"/>
                  <a:gd name="T1" fmla="*/ 3 h 4"/>
                  <a:gd name="T2" fmla="*/ 5 w 7"/>
                  <a:gd name="T3" fmla="*/ 4 h 4"/>
                  <a:gd name="T4" fmla="*/ 0 w 7"/>
                  <a:gd name="T5" fmla="*/ 1 h 4"/>
                  <a:gd name="T6" fmla="*/ 1 w 7"/>
                  <a:gd name="T7" fmla="*/ 0 h 4"/>
                  <a:gd name="T8" fmla="*/ 7 w 7"/>
                  <a:gd name="T9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cubicBezTo>
                      <a:pt x="6" y="4"/>
                      <a:pt x="5" y="4"/>
                      <a:pt x="5" y="4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" y="0"/>
                      <a:pt x="5" y="1"/>
                      <a:pt x="7" y="3"/>
                    </a:cubicBezTo>
                    <a:close/>
                  </a:path>
                </a:pathLst>
              </a:custGeom>
              <a:solidFill>
                <a:srgbClr val="D9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9" name="Freeform 161">
                <a:extLst>
                  <a:ext uri="{FF2B5EF4-FFF2-40B4-BE49-F238E27FC236}">
                    <a16:creationId xmlns:a16="http://schemas.microsoft.com/office/drawing/2014/main" id="{EEBA97B3-D8B0-E297-2B36-7876CB623941}"/>
                  </a:ext>
                </a:extLst>
              </p:cNvPr>
              <p:cNvSpPr/>
              <p:nvPr/>
            </p:nvSpPr>
            <p:spPr bwMode="auto">
              <a:xfrm>
                <a:off x="4025" y="2269"/>
                <a:ext cx="20" cy="17"/>
              </a:xfrm>
              <a:custGeom>
                <a:gdLst>
                  <a:gd name="T0" fmla="*/ 0 w 6"/>
                  <a:gd name="T1" fmla="*/ 2 h 5"/>
                  <a:gd name="T2" fmla="*/ 0 w 6"/>
                  <a:gd name="T3" fmla="*/ 0 h 5"/>
                  <a:gd name="T4" fmla="*/ 1 w 6"/>
                  <a:gd name="T5" fmla="*/ 0 h 5"/>
                  <a:gd name="T6" fmla="*/ 5 w 6"/>
                  <a:gd name="T7" fmla="*/ 3 h 5"/>
                  <a:gd name="T8" fmla="*/ 0 w 6"/>
                  <a:gd name="T9" fmla="*/ 2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6" y="2"/>
                      <a:pt x="5" y="3"/>
                    </a:cubicBezTo>
                    <a:cubicBezTo>
                      <a:pt x="4" y="5"/>
                      <a:pt x="2" y="2"/>
                      <a:pt x="0" y="2"/>
                    </a:cubicBezTo>
                    <a:close/>
                  </a:path>
                </a:pathLst>
              </a:custGeom>
              <a:solidFill>
                <a:srgbClr val="D2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0" name="Freeform 162">
                <a:extLst>
                  <a:ext uri="{FF2B5EF4-FFF2-40B4-BE49-F238E27FC236}">
                    <a16:creationId xmlns:a16="http://schemas.microsoft.com/office/drawing/2014/main" id="{A5FAF269-25F5-306A-C94E-BF65B82EBD58}"/>
                  </a:ext>
                </a:extLst>
              </p:cNvPr>
              <p:cNvSpPr/>
              <p:nvPr/>
            </p:nvSpPr>
            <p:spPr bwMode="auto">
              <a:xfrm>
                <a:off x="4367" y="1701"/>
                <a:ext cx="56" cy="89"/>
              </a:xfrm>
              <a:custGeom>
                <a:gdLst>
                  <a:gd name="T0" fmla="*/ 15 w 17"/>
                  <a:gd name="T1" fmla="*/ 15 h 27"/>
                  <a:gd name="T2" fmla="*/ 6 w 17"/>
                  <a:gd name="T3" fmla="*/ 22 h 27"/>
                  <a:gd name="T4" fmla="*/ 0 w 17"/>
                  <a:gd name="T5" fmla="*/ 14 h 27"/>
                  <a:gd name="T6" fmla="*/ 0 w 17"/>
                  <a:gd name="T7" fmla="*/ 3 h 27"/>
                  <a:gd name="T8" fmla="*/ 3 w 17"/>
                  <a:gd name="T9" fmla="*/ 1 h 27"/>
                  <a:gd name="T10" fmla="*/ 6 w 17"/>
                  <a:gd name="T11" fmla="*/ 2 h 27"/>
                  <a:gd name="T12" fmla="*/ 15 w 17"/>
                  <a:gd name="T13" fmla="*/ 15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15" y="15"/>
                    </a:moveTo>
                    <a:cubicBezTo>
                      <a:pt x="15" y="27"/>
                      <a:pt x="15" y="27"/>
                      <a:pt x="6" y="22"/>
                    </a:cubicBezTo>
                    <a:cubicBezTo>
                      <a:pt x="2" y="21"/>
                      <a:pt x="0" y="18"/>
                      <a:pt x="0" y="14"/>
                    </a:cubicBezTo>
                    <a:cubicBezTo>
                      <a:pt x="1" y="10"/>
                      <a:pt x="0" y="7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13" y="5"/>
                      <a:pt x="17" y="9"/>
                      <a:pt x="15" y="15"/>
                    </a:cubicBezTo>
                    <a:close/>
                  </a:path>
                </a:pathLst>
              </a:custGeom>
              <a:solidFill>
                <a:srgbClr val="09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1" name="Freeform 163">
                <a:extLst>
                  <a:ext uri="{FF2B5EF4-FFF2-40B4-BE49-F238E27FC236}">
                    <a16:creationId xmlns:a16="http://schemas.microsoft.com/office/drawing/2014/main" id="{54ECD410-FFC0-A4E6-B20A-53285272DA77}"/>
                  </a:ext>
                </a:extLst>
              </p:cNvPr>
              <p:cNvSpPr/>
              <p:nvPr/>
            </p:nvSpPr>
            <p:spPr bwMode="auto">
              <a:xfrm>
                <a:off x="4450" y="1740"/>
                <a:ext cx="46" cy="90"/>
              </a:xfrm>
              <a:custGeom>
                <a:gdLst>
                  <a:gd name="T0" fmla="*/ 0 w 14"/>
                  <a:gd name="T1" fmla="*/ 0 h 27"/>
                  <a:gd name="T2" fmla="*/ 12 w 14"/>
                  <a:gd name="T3" fmla="*/ 6 h 27"/>
                  <a:gd name="T4" fmla="*/ 14 w 14"/>
                  <a:gd name="T5" fmla="*/ 9 h 27"/>
                  <a:gd name="T6" fmla="*/ 14 w 14"/>
                  <a:gd name="T7" fmla="*/ 24 h 27"/>
                  <a:gd name="T8" fmla="*/ 11 w 14"/>
                  <a:gd name="T9" fmla="*/ 26 h 27"/>
                  <a:gd name="T10" fmla="*/ 11 w 14"/>
                  <a:gd name="T11" fmla="*/ 25 h 27"/>
                  <a:gd name="T12" fmla="*/ 0 w 14"/>
                  <a:gd name="T13" fmla="*/ 8 h 27"/>
                  <a:gd name="T14" fmla="*/ 0 w 14"/>
                  <a:gd name="T15" fmla="*/ 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7">
                    <a:moveTo>
                      <a:pt x="0" y="0"/>
                    </a:moveTo>
                    <a:cubicBezTo>
                      <a:pt x="4" y="2"/>
                      <a:pt x="8" y="4"/>
                      <a:pt x="12" y="6"/>
                    </a:cubicBezTo>
                    <a:cubicBezTo>
                      <a:pt x="14" y="7"/>
                      <a:pt x="14" y="8"/>
                      <a:pt x="14" y="9"/>
                    </a:cubicBezTo>
                    <a:cubicBezTo>
                      <a:pt x="14" y="14"/>
                      <a:pt x="14" y="19"/>
                      <a:pt x="14" y="24"/>
                    </a:cubicBezTo>
                    <a:cubicBezTo>
                      <a:pt x="14" y="26"/>
                      <a:pt x="13" y="27"/>
                      <a:pt x="11" y="26"/>
                    </a:cubicBezTo>
                    <a:cubicBezTo>
                      <a:pt x="11" y="26"/>
                      <a:pt x="11" y="25"/>
                      <a:pt x="11" y="25"/>
                    </a:cubicBezTo>
                    <a:cubicBezTo>
                      <a:pt x="0" y="20"/>
                      <a:pt x="0" y="20"/>
                      <a:pt x="0" y="8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2" name="Freeform 164">
                <a:extLst>
                  <a:ext uri="{FF2B5EF4-FFF2-40B4-BE49-F238E27FC236}">
                    <a16:creationId xmlns:a16="http://schemas.microsoft.com/office/drawing/2014/main" id="{99D62EA5-76A8-6537-3EF8-DC541875C6B0}"/>
                  </a:ext>
                </a:extLst>
              </p:cNvPr>
              <p:cNvSpPr/>
              <p:nvPr/>
            </p:nvSpPr>
            <p:spPr bwMode="auto">
              <a:xfrm>
                <a:off x="3023" y="1401"/>
                <a:ext cx="56" cy="93"/>
              </a:xfrm>
              <a:custGeom>
                <a:gdLst>
                  <a:gd name="T0" fmla="*/ 16 w 17"/>
                  <a:gd name="T1" fmla="*/ 16 h 28"/>
                  <a:gd name="T2" fmla="*/ 16 w 17"/>
                  <a:gd name="T3" fmla="*/ 23 h 28"/>
                  <a:gd name="T4" fmla="*/ 11 w 17"/>
                  <a:gd name="T5" fmla="*/ 26 h 28"/>
                  <a:gd name="T6" fmla="*/ 1 w 17"/>
                  <a:gd name="T7" fmla="*/ 10 h 28"/>
                  <a:gd name="T8" fmla="*/ 9 w 17"/>
                  <a:gd name="T9" fmla="*/ 4 h 28"/>
                  <a:gd name="T10" fmla="*/ 16 w 17"/>
                  <a:gd name="T11" fmla="*/ 16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8">
                    <a:moveTo>
                      <a:pt x="16" y="16"/>
                    </a:moveTo>
                    <a:cubicBezTo>
                      <a:pt x="16" y="19"/>
                      <a:pt x="16" y="21"/>
                      <a:pt x="16" y="23"/>
                    </a:cubicBezTo>
                    <a:cubicBezTo>
                      <a:pt x="16" y="28"/>
                      <a:pt x="16" y="27"/>
                      <a:pt x="11" y="26"/>
                    </a:cubicBezTo>
                    <a:cubicBezTo>
                      <a:pt x="3" y="23"/>
                      <a:pt x="0" y="18"/>
                      <a:pt x="1" y="10"/>
                    </a:cubicBezTo>
                    <a:cubicBezTo>
                      <a:pt x="2" y="0"/>
                      <a:pt x="1" y="1"/>
                      <a:pt x="9" y="4"/>
                    </a:cubicBezTo>
                    <a:cubicBezTo>
                      <a:pt x="16" y="7"/>
                      <a:pt x="17" y="11"/>
                      <a:pt x="16" y="16"/>
                    </a:cubicBezTo>
                    <a:close/>
                  </a:path>
                </a:pathLst>
              </a:custGeom>
              <a:solidFill>
                <a:srgbClr val="060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3" name="Freeform 165">
                <a:extLst>
                  <a:ext uri="{FF2B5EF4-FFF2-40B4-BE49-F238E27FC236}">
                    <a16:creationId xmlns:a16="http://schemas.microsoft.com/office/drawing/2014/main" id="{19911303-0473-101A-2FC5-FEEF182F7326}"/>
                  </a:ext>
                </a:extLst>
              </p:cNvPr>
              <p:cNvSpPr/>
              <p:nvPr/>
            </p:nvSpPr>
            <p:spPr bwMode="auto">
              <a:xfrm>
                <a:off x="3023" y="1308"/>
                <a:ext cx="53" cy="90"/>
              </a:xfrm>
              <a:custGeom>
                <a:gdLst>
                  <a:gd name="T0" fmla="*/ 16 w 16"/>
                  <a:gd name="T1" fmla="*/ 17 h 27"/>
                  <a:gd name="T2" fmla="*/ 7 w 16"/>
                  <a:gd name="T3" fmla="*/ 22 h 27"/>
                  <a:gd name="T4" fmla="*/ 1 w 16"/>
                  <a:gd name="T5" fmla="*/ 13 h 27"/>
                  <a:gd name="T6" fmla="*/ 1 w 16"/>
                  <a:gd name="T7" fmla="*/ 2 h 27"/>
                  <a:gd name="T8" fmla="*/ 4 w 16"/>
                  <a:gd name="T9" fmla="*/ 1 h 27"/>
                  <a:gd name="T10" fmla="*/ 14 w 16"/>
                  <a:gd name="T11" fmla="*/ 6 h 27"/>
                  <a:gd name="T12" fmla="*/ 16 w 16"/>
                  <a:gd name="T13" fmla="*/ 9 h 27"/>
                  <a:gd name="T14" fmla="*/ 16 w 16"/>
                  <a:gd name="T15" fmla="*/ 1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7">
                    <a:moveTo>
                      <a:pt x="16" y="17"/>
                    </a:moveTo>
                    <a:cubicBezTo>
                      <a:pt x="16" y="27"/>
                      <a:pt x="16" y="27"/>
                      <a:pt x="7" y="22"/>
                    </a:cubicBezTo>
                    <a:cubicBezTo>
                      <a:pt x="2" y="20"/>
                      <a:pt x="0" y="18"/>
                      <a:pt x="1" y="13"/>
                    </a:cubicBezTo>
                    <a:cubicBezTo>
                      <a:pt x="1" y="9"/>
                      <a:pt x="1" y="6"/>
                      <a:pt x="1" y="2"/>
                    </a:cubicBezTo>
                    <a:cubicBezTo>
                      <a:pt x="1" y="0"/>
                      <a:pt x="2" y="0"/>
                      <a:pt x="4" y="1"/>
                    </a:cubicBezTo>
                    <a:cubicBezTo>
                      <a:pt x="7" y="2"/>
                      <a:pt x="10" y="4"/>
                      <a:pt x="14" y="6"/>
                    </a:cubicBezTo>
                    <a:cubicBezTo>
                      <a:pt x="15" y="6"/>
                      <a:pt x="16" y="8"/>
                      <a:pt x="16" y="9"/>
                    </a:cubicBezTo>
                    <a:cubicBezTo>
                      <a:pt x="16" y="12"/>
                      <a:pt x="16" y="14"/>
                      <a:pt x="16" y="17"/>
                    </a:cubicBezTo>
                    <a:close/>
                  </a:path>
                </a:pathLst>
              </a:custGeom>
              <a:solidFill>
                <a:srgbClr val="06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4" name="Freeform 166">
                <a:extLst>
                  <a:ext uri="{FF2B5EF4-FFF2-40B4-BE49-F238E27FC236}">
                    <a16:creationId xmlns:a16="http://schemas.microsoft.com/office/drawing/2014/main" id="{2C46A7E7-FDF7-76DC-F9B0-C28808440EEF}"/>
                  </a:ext>
                </a:extLst>
              </p:cNvPr>
              <p:cNvSpPr/>
              <p:nvPr/>
            </p:nvSpPr>
            <p:spPr bwMode="auto">
              <a:xfrm>
                <a:off x="3026" y="1498"/>
                <a:ext cx="50" cy="93"/>
              </a:xfrm>
              <a:custGeom>
                <a:gdLst>
                  <a:gd name="T0" fmla="*/ 0 w 15"/>
                  <a:gd name="T1" fmla="*/ 0 h 28"/>
                  <a:gd name="T2" fmla="*/ 13 w 15"/>
                  <a:gd name="T3" fmla="*/ 7 h 28"/>
                  <a:gd name="T4" fmla="*/ 15 w 15"/>
                  <a:gd name="T5" fmla="*/ 10 h 28"/>
                  <a:gd name="T6" fmla="*/ 15 w 15"/>
                  <a:gd name="T7" fmla="*/ 25 h 28"/>
                  <a:gd name="T8" fmla="*/ 12 w 15"/>
                  <a:gd name="T9" fmla="*/ 27 h 28"/>
                  <a:gd name="T10" fmla="*/ 11 w 15"/>
                  <a:gd name="T11" fmla="*/ 26 h 28"/>
                  <a:gd name="T12" fmla="*/ 0 w 15"/>
                  <a:gd name="T13" fmla="*/ 8 h 28"/>
                  <a:gd name="T14" fmla="*/ 0 w 15"/>
                  <a:gd name="T15" fmla="*/ 0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8">
                    <a:moveTo>
                      <a:pt x="0" y="0"/>
                    </a:moveTo>
                    <a:cubicBezTo>
                      <a:pt x="5" y="3"/>
                      <a:pt x="9" y="5"/>
                      <a:pt x="13" y="7"/>
                    </a:cubicBezTo>
                    <a:cubicBezTo>
                      <a:pt x="14" y="8"/>
                      <a:pt x="15" y="9"/>
                      <a:pt x="15" y="10"/>
                    </a:cubicBezTo>
                    <a:cubicBezTo>
                      <a:pt x="15" y="15"/>
                      <a:pt x="15" y="20"/>
                      <a:pt x="15" y="25"/>
                    </a:cubicBezTo>
                    <a:cubicBezTo>
                      <a:pt x="15" y="27"/>
                      <a:pt x="14" y="28"/>
                      <a:pt x="12" y="27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0" y="21"/>
                      <a:pt x="0" y="21"/>
                      <a:pt x="0" y="8"/>
                    </a:cubicBezTo>
                    <a:cubicBezTo>
                      <a:pt x="0" y="6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060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5" name="Freeform 167">
                <a:extLst>
                  <a:ext uri="{FF2B5EF4-FFF2-40B4-BE49-F238E27FC236}">
                    <a16:creationId xmlns:a16="http://schemas.microsoft.com/office/drawing/2014/main" id="{DCB8CD16-5C95-5CDA-393C-4156DD38D012}"/>
                  </a:ext>
                </a:extLst>
              </p:cNvPr>
              <p:cNvSpPr/>
              <p:nvPr/>
            </p:nvSpPr>
            <p:spPr bwMode="auto">
              <a:xfrm>
                <a:off x="3106" y="1445"/>
                <a:ext cx="50" cy="89"/>
              </a:xfrm>
              <a:custGeom>
                <a:gdLst>
                  <a:gd name="T0" fmla="*/ 0 w 15"/>
                  <a:gd name="T1" fmla="*/ 0 h 27"/>
                  <a:gd name="T2" fmla="*/ 13 w 15"/>
                  <a:gd name="T3" fmla="*/ 6 h 27"/>
                  <a:gd name="T4" fmla="*/ 15 w 15"/>
                  <a:gd name="T5" fmla="*/ 9 h 27"/>
                  <a:gd name="T6" fmla="*/ 15 w 15"/>
                  <a:gd name="T7" fmla="*/ 24 h 27"/>
                  <a:gd name="T8" fmla="*/ 12 w 15"/>
                  <a:gd name="T9" fmla="*/ 25 h 27"/>
                  <a:gd name="T10" fmla="*/ 11 w 15"/>
                  <a:gd name="T11" fmla="*/ 25 h 27"/>
                  <a:gd name="T12" fmla="*/ 0 w 15"/>
                  <a:gd name="T13" fmla="*/ 8 h 27"/>
                  <a:gd name="T14" fmla="*/ 0 w 15"/>
                  <a:gd name="T15" fmla="*/ 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0"/>
                    </a:moveTo>
                    <a:cubicBezTo>
                      <a:pt x="5" y="2"/>
                      <a:pt x="9" y="4"/>
                      <a:pt x="13" y="6"/>
                    </a:cubicBezTo>
                    <a:cubicBezTo>
                      <a:pt x="14" y="6"/>
                      <a:pt x="15" y="8"/>
                      <a:pt x="15" y="9"/>
                    </a:cubicBezTo>
                    <a:cubicBezTo>
                      <a:pt x="15" y="14"/>
                      <a:pt x="15" y="19"/>
                      <a:pt x="15" y="24"/>
                    </a:cubicBezTo>
                    <a:cubicBezTo>
                      <a:pt x="15" y="26"/>
                      <a:pt x="14" y="27"/>
                      <a:pt x="12" y="25"/>
                    </a:cubicBezTo>
                    <a:cubicBezTo>
                      <a:pt x="12" y="25"/>
                      <a:pt x="12" y="25"/>
                      <a:pt x="11" y="25"/>
                    </a:cubicBezTo>
                    <a:cubicBezTo>
                      <a:pt x="0" y="20"/>
                      <a:pt x="0" y="20"/>
                      <a:pt x="0" y="8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04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6" name="Freeform 168">
                <a:extLst>
                  <a:ext uri="{FF2B5EF4-FFF2-40B4-BE49-F238E27FC236}">
                    <a16:creationId xmlns:a16="http://schemas.microsoft.com/office/drawing/2014/main" id="{B61B746C-D28C-B4D8-C70E-D37F7DD7BFD7}"/>
                  </a:ext>
                </a:extLst>
              </p:cNvPr>
              <p:cNvSpPr/>
              <p:nvPr/>
            </p:nvSpPr>
            <p:spPr bwMode="auto">
              <a:xfrm>
                <a:off x="3103" y="1348"/>
                <a:ext cx="53" cy="90"/>
              </a:xfrm>
              <a:custGeom>
                <a:gdLst>
                  <a:gd name="T0" fmla="*/ 16 w 16"/>
                  <a:gd name="T1" fmla="*/ 17 h 27"/>
                  <a:gd name="T2" fmla="*/ 7 w 16"/>
                  <a:gd name="T3" fmla="*/ 23 h 27"/>
                  <a:gd name="T4" fmla="*/ 1 w 16"/>
                  <a:gd name="T5" fmla="*/ 13 h 27"/>
                  <a:gd name="T6" fmla="*/ 1 w 16"/>
                  <a:gd name="T7" fmla="*/ 4 h 27"/>
                  <a:gd name="T8" fmla="*/ 5 w 16"/>
                  <a:gd name="T9" fmla="*/ 1 h 27"/>
                  <a:gd name="T10" fmla="*/ 16 w 16"/>
                  <a:gd name="T11" fmla="*/ 1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7">
                    <a:moveTo>
                      <a:pt x="16" y="17"/>
                    </a:moveTo>
                    <a:cubicBezTo>
                      <a:pt x="16" y="27"/>
                      <a:pt x="16" y="27"/>
                      <a:pt x="7" y="23"/>
                    </a:cubicBezTo>
                    <a:cubicBezTo>
                      <a:pt x="2" y="21"/>
                      <a:pt x="0" y="18"/>
                      <a:pt x="1" y="13"/>
                    </a:cubicBezTo>
                    <a:cubicBezTo>
                      <a:pt x="2" y="10"/>
                      <a:pt x="1" y="7"/>
                      <a:pt x="1" y="4"/>
                    </a:cubicBezTo>
                    <a:cubicBezTo>
                      <a:pt x="1" y="0"/>
                      <a:pt x="2" y="0"/>
                      <a:pt x="5" y="1"/>
                    </a:cubicBezTo>
                    <a:cubicBezTo>
                      <a:pt x="15" y="6"/>
                      <a:pt x="15" y="6"/>
                      <a:pt x="16" y="17"/>
                    </a:cubicBezTo>
                    <a:close/>
                  </a:path>
                </a:pathLst>
              </a:custGeom>
              <a:solidFill>
                <a:srgbClr val="04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7" name="Freeform 169">
                <a:extLst>
                  <a:ext uri="{FF2B5EF4-FFF2-40B4-BE49-F238E27FC236}">
                    <a16:creationId xmlns:a16="http://schemas.microsoft.com/office/drawing/2014/main" id="{9483865F-5987-5342-A2BB-EAEBAC2DEEA6}"/>
                  </a:ext>
                </a:extLst>
              </p:cNvPr>
              <p:cNvSpPr/>
              <p:nvPr/>
            </p:nvSpPr>
            <p:spPr bwMode="auto">
              <a:xfrm>
                <a:off x="3106" y="1541"/>
                <a:ext cx="50" cy="90"/>
              </a:xfrm>
              <a:custGeom>
                <a:gdLst>
                  <a:gd name="T0" fmla="*/ 0 w 15"/>
                  <a:gd name="T1" fmla="*/ 0 h 27"/>
                  <a:gd name="T2" fmla="*/ 13 w 15"/>
                  <a:gd name="T3" fmla="*/ 6 h 27"/>
                  <a:gd name="T4" fmla="*/ 15 w 15"/>
                  <a:gd name="T5" fmla="*/ 9 h 27"/>
                  <a:gd name="T6" fmla="*/ 15 w 15"/>
                  <a:gd name="T7" fmla="*/ 24 h 27"/>
                  <a:gd name="T8" fmla="*/ 12 w 15"/>
                  <a:gd name="T9" fmla="*/ 26 h 27"/>
                  <a:gd name="T10" fmla="*/ 2 w 15"/>
                  <a:gd name="T11" fmla="*/ 21 h 27"/>
                  <a:gd name="T12" fmla="*/ 0 w 15"/>
                  <a:gd name="T13" fmla="*/ 17 h 27"/>
                  <a:gd name="T14" fmla="*/ 0 w 15"/>
                  <a:gd name="T15" fmla="*/ 3 h 27"/>
                  <a:gd name="T16" fmla="*/ 0 w 15"/>
                  <a:gd name="T17" fmla="*/ 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7">
                    <a:moveTo>
                      <a:pt x="0" y="0"/>
                    </a:moveTo>
                    <a:cubicBezTo>
                      <a:pt x="5" y="2"/>
                      <a:pt x="9" y="4"/>
                      <a:pt x="13" y="6"/>
                    </a:cubicBezTo>
                    <a:cubicBezTo>
                      <a:pt x="14" y="7"/>
                      <a:pt x="15" y="8"/>
                      <a:pt x="15" y="9"/>
                    </a:cubicBezTo>
                    <a:cubicBezTo>
                      <a:pt x="15" y="14"/>
                      <a:pt x="15" y="19"/>
                      <a:pt x="15" y="24"/>
                    </a:cubicBezTo>
                    <a:cubicBezTo>
                      <a:pt x="15" y="26"/>
                      <a:pt x="15" y="27"/>
                      <a:pt x="12" y="26"/>
                    </a:cubicBezTo>
                    <a:cubicBezTo>
                      <a:pt x="9" y="24"/>
                      <a:pt x="6" y="22"/>
                      <a:pt x="2" y="21"/>
                    </a:cubicBezTo>
                    <a:cubicBezTo>
                      <a:pt x="1" y="20"/>
                      <a:pt x="0" y="19"/>
                      <a:pt x="0" y="17"/>
                    </a:cubicBezTo>
                    <a:cubicBezTo>
                      <a:pt x="0" y="13"/>
                      <a:pt x="0" y="8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60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8" name="Freeform 170">
                <a:extLst>
                  <a:ext uri="{FF2B5EF4-FFF2-40B4-BE49-F238E27FC236}">
                    <a16:creationId xmlns:a16="http://schemas.microsoft.com/office/drawing/2014/main" id="{88FB10E3-01AD-6E4C-0B2F-0B939CBF5192}"/>
                  </a:ext>
                </a:extLst>
              </p:cNvPr>
              <p:cNvSpPr/>
              <p:nvPr/>
            </p:nvSpPr>
            <p:spPr bwMode="auto">
              <a:xfrm>
                <a:off x="3169" y="1445"/>
                <a:ext cx="50" cy="89"/>
              </a:xfrm>
              <a:custGeom>
                <a:gdLst>
                  <a:gd name="T0" fmla="*/ 0 w 15"/>
                  <a:gd name="T1" fmla="*/ 27 h 27"/>
                  <a:gd name="T2" fmla="*/ 1 w 15"/>
                  <a:gd name="T3" fmla="*/ 9 h 27"/>
                  <a:gd name="T4" fmla="*/ 1 w 15"/>
                  <a:gd name="T5" fmla="*/ 7 h 27"/>
                  <a:gd name="T6" fmla="*/ 14 w 15"/>
                  <a:gd name="T7" fmla="*/ 0 h 27"/>
                  <a:gd name="T8" fmla="*/ 15 w 15"/>
                  <a:gd name="T9" fmla="*/ 2 h 27"/>
                  <a:gd name="T10" fmla="*/ 15 w 15"/>
                  <a:gd name="T11" fmla="*/ 18 h 27"/>
                  <a:gd name="T12" fmla="*/ 13 w 15"/>
                  <a:gd name="T13" fmla="*/ 21 h 27"/>
                  <a:gd name="T14" fmla="*/ 0 w 15"/>
                  <a:gd name="T15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27"/>
                    </a:moveTo>
                    <a:cubicBezTo>
                      <a:pt x="0" y="20"/>
                      <a:pt x="0" y="15"/>
                      <a:pt x="1" y="9"/>
                    </a:cubicBezTo>
                    <a:cubicBezTo>
                      <a:pt x="1" y="8"/>
                      <a:pt x="0" y="7"/>
                      <a:pt x="1" y="7"/>
                    </a:cubicBezTo>
                    <a:cubicBezTo>
                      <a:pt x="5" y="4"/>
                      <a:pt x="10" y="2"/>
                      <a:pt x="14" y="0"/>
                    </a:cubicBezTo>
                    <a:cubicBezTo>
                      <a:pt x="15" y="0"/>
                      <a:pt x="15" y="1"/>
                      <a:pt x="15" y="2"/>
                    </a:cubicBezTo>
                    <a:cubicBezTo>
                      <a:pt x="15" y="7"/>
                      <a:pt x="15" y="12"/>
                      <a:pt x="15" y="18"/>
                    </a:cubicBezTo>
                    <a:cubicBezTo>
                      <a:pt x="15" y="19"/>
                      <a:pt x="14" y="20"/>
                      <a:pt x="13" y="21"/>
                    </a:cubicBezTo>
                    <a:cubicBezTo>
                      <a:pt x="9" y="23"/>
                      <a:pt x="5" y="24"/>
                      <a:pt x="0" y="27"/>
                    </a:cubicBezTo>
                    <a:close/>
                  </a:path>
                </a:pathLst>
              </a:custGeom>
              <a:solidFill>
                <a:srgbClr val="07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9" name="Freeform 171">
                <a:extLst>
                  <a:ext uri="{FF2B5EF4-FFF2-40B4-BE49-F238E27FC236}">
                    <a16:creationId xmlns:a16="http://schemas.microsoft.com/office/drawing/2014/main" id="{5A14652D-4DC1-B0CD-A198-F98C9A5CA5ED}"/>
                  </a:ext>
                </a:extLst>
              </p:cNvPr>
              <p:cNvSpPr/>
              <p:nvPr/>
            </p:nvSpPr>
            <p:spPr bwMode="auto">
              <a:xfrm>
                <a:off x="3169" y="1541"/>
                <a:ext cx="50" cy="90"/>
              </a:xfrm>
              <a:custGeom>
                <a:gdLst>
                  <a:gd name="T0" fmla="*/ 0 w 15"/>
                  <a:gd name="T1" fmla="*/ 27 h 27"/>
                  <a:gd name="T2" fmla="*/ 0 w 15"/>
                  <a:gd name="T3" fmla="*/ 9 h 27"/>
                  <a:gd name="T4" fmla="*/ 2 w 15"/>
                  <a:gd name="T5" fmla="*/ 6 h 27"/>
                  <a:gd name="T6" fmla="*/ 13 w 15"/>
                  <a:gd name="T7" fmla="*/ 1 h 27"/>
                  <a:gd name="T8" fmla="*/ 15 w 15"/>
                  <a:gd name="T9" fmla="*/ 3 h 27"/>
                  <a:gd name="T10" fmla="*/ 15 w 15"/>
                  <a:gd name="T11" fmla="*/ 17 h 27"/>
                  <a:gd name="T12" fmla="*/ 13 w 15"/>
                  <a:gd name="T13" fmla="*/ 20 h 27"/>
                  <a:gd name="T14" fmla="*/ 0 w 15"/>
                  <a:gd name="T15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0" y="27"/>
                    </a:moveTo>
                    <a:cubicBezTo>
                      <a:pt x="0" y="20"/>
                      <a:pt x="1" y="15"/>
                      <a:pt x="0" y="9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6" y="4"/>
                      <a:pt x="9" y="3"/>
                      <a:pt x="13" y="1"/>
                    </a:cubicBezTo>
                    <a:cubicBezTo>
                      <a:pt x="15" y="0"/>
                      <a:pt x="15" y="1"/>
                      <a:pt x="15" y="3"/>
                    </a:cubicBezTo>
                    <a:cubicBezTo>
                      <a:pt x="15" y="7"/>
                      <a:pt x="15" y="12"/>
                      <a:pt x="15" y="17"/>
                    </a:cubicBezTo>
                    <a:cubicBezTo>
                      <a:pt x="15" y="19"/>
                      <a:pt x="15" y="20"/>
                      <a:pt x="13" y="20"/>
                    </a:cubicBezTo>
                    <a:cubicBezTo>
                      <a:pt x="9" y="22"/>
                      <a:pt x="5" y="25"/>
                      <a:pt x="0" y="27"/>
                    </a:cubicBezTo>
                    <a:close/>
                  </a:path>
                </a:pathLst>
              </a:custGeom>
              <a:solidFill>
                <a:srgbClr val="08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0" name="Freeform 172">
                <a:extLst>
                  <a:ext uri="{FF2B5EF4-FFF2-40B4-BE49-F238E27FC236}">
                    <a16:creationId xmlns:a16="http://schemas.microsoft.com/office/drawing/2014/main" id="{55169F02-E3C0-1C3D-3D7C-5ECDED24D6E1}"/>
                  </a:ext>
                </a:extLst>
              </p:cNvPr>
              <p:cNvSpPr/>
              <p:nvPr/>
            </p:nvSpPr>
            <p:spPr bwMode="auto">
              <a:xfrm>
                <a:off x="3169" y="1348"/>
                <a:ext cx="56" cy="90"/>
              </a:xfrm>
              <a:custGeom>
                <a:gdLst>
                  <a:gd name="T0" fmla="*/ 15 w 17"/>
                  <a:gd name="T1" fmla="*/ 11 h 27"/>
                  <a:gd name="T2" fmla="*/ 7 w 17"/>
                  <a:gd name="T3" fmla="*/ 24 h 27"/>
                  <a:gd name="T4" fmla="*/ 0 w 17"/>
                  <a:gd name="T5" fmla="*/ 20 h 27"/>
                  <a:gd name="T6" fmla="*/ 0 w 17"/>
                  <a:gd name="T7" fmla="*/ 19 h 27"/>
                  <a:gd name="T8" fmla="*/ 12 w 17"/>
                  <a:gd name="T9" fmla="*/ 1 h 27"/>
                  <a:gd name="T10" fmla="*/ 15 w 17"/>
                  <a:gd name="T11" fmla="*/ 3 h 27"/>
                  <a:gd name="T12" fmla="*/ 15 w 17"/>
                  <a:gd name="T13" fmla="*/ 11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15" y="11"/>
                    </a:moveTo>
                    <a:cubicBezTo>
                      <a:pt x="17" y="18"/>
                      <a:pt x="13" y="21"/>
                      <a:pt x="7" y="24"/>
                    </a:cubicBezTo>
                    <a:cubicBezTo>
                      <a:pt x="0" y="26"/>
                      <a:pt x="0" y="27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6"/>
                      <a:pt x="1" y="6"/>
                      <a:pt x="12" y="1"/>
                    </a:cubicBezTo>
                    <a:cubicBezTo>
                      <a:pt x="15" y="0"/>
                      <a:pt x="15" y="0"/>
                      <a:pt x="15" y="3"/>
                    </a:cubicBezTo>
                    <a:cubicBezTo>
                      <a:pt x="15" y="5"/>
                      <a:pt x="15" y="8"/>
                      <a:pt x="15" y="11"/>
                    </a:cubicBezTo>
                    <a:close/>
                  </a:path>
                </a:pathLst>
              </a:custGeom>
              <a:solidFill>
                <a:srgbClr val="07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1" name="Freeform 173">
                <a:extLst>
                  <a:ext uri="{FF2B5EF4-FFF2-40B4-BE49-F238E27FC236}">
                    <a16:creationId xmlns:a16="http://schemas.microsoft.com/office/drawing/2014/main" id="{53DFB88F-ABCB-0FFB-02E3-60C892BE7EC5}"/>
                  </a:ext>
                </a:extLst>
              </p:cNvPr>
              <p:cNvSpPr/>
              <p:nvPr/>
            </p:nvSpPr>
            <p:spPr bwMode="auto">
              <a:xfrm>
                <a:off x="3252" y="1501"/>
                <a:ext cx="46" cy="90"/>
              </a:xfrm>
              <a:custGeom>
                <a:gdLst>
                  <a:gd name="T0" fmla="*/ 0 w 14"/>
                  <a:gd name="T1" fmla="*/ 27 h 27"/>
                  <a:gd name="T2" fmla="*/ 0 w 14"/>
                  <a:gd name="T3" fmla="*/ 9 h 27"/>
                  <a:gd name="T4" fmla="*/ 1 w 14"/>
                  <a:gd name="T5" fmla="*/ 6 h 27"/>
                  <a:gd name="T6" fmla="*/ 12 w 14"/>
                  <a:gd name="T7" fmla="*/ 1 h 27"/>
                  <a:gd name="T8" fmla="*/ 14 w 14"/>
                  <a:gd name="T9" fmla="*/ 2 h 27"/>
                  <a:gd name="T10" fmla="*/ 14 w 14"/>
                  <a:gd name="T11" fmla="*/ 18 h 27"/>
                  <a:gd name="T12" fmla="*/ 13 w 14"/>
                  <a:gd name="T13" fmla="*/ 20 h 27"/>
                  <a:gd name="T14" fmla="*/ 0 w 14"/>
                  <a:gd name="T15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7">
                    <a:moveTo>
                      <a:pt x="0" y="27"/>
                    </a:moveTo>
                    <a:cubicBezTo>
                      <a:pt x="0" y="20"/>
                      <a:pt x="0" y="15"/>
                      <a:pt x="0" y="9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5" y="4"/>
                      <a:pt x="8" y="2"/>
                      <a:pt x="12" y="1"/>
                    </a:cubicBezTo>
                    <a:cubicBezTo>
                      <a:pt x="14" y="0"/>
                      <a:pt x="14" y="0"/>
                      <a:pt x="14" y="2"/>
                    </a:cubicBezTo>
                    <a:cubicBezTo>
                      <a:pt x="14" y="7"/>
                      <a:pt x="14" y="13"/>
                      <a:pt x="14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9" y="22"/>
                      <a:pt x="5" y="24"/>
                      <a:pt x="0" y="27"/>
                    </a:cubicBezTo>
                    <a:close/>
                  </a:path>
                </a:pathLst>
              </a:custGeom>
              <a:solidFill>
                <a:srgbClr val="07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2" name="Freeform 174">
                <a:extLst>
                  <a:ext uri="{FF2B5EF4-FFF2-40B4-BE49-F238E27FC236}">
                    <a16:creationId xmlns:a16="http://schemas.microsoft.com/office/drawing/2014/main" id="{EB2DF008-8403-7C20-B6D7-13DC2440BD53}"/>
                  </a:ext>
                </a:extLst>
              </p:cNvPr>
              <p:cNvSpPr/>
              <p:nvPr/>
            </p:nvSpPr>
            <p:spPr bwMode="auto">
              <a:xfrm>
                <a:off x="3252" y="1401"/>
                <a:ext cx="46" cy="93"/>
              </a:xfrm>
              <a:custGeom>
                <a:gdLst>
                  <a:gd name="T0" fmla="*/ 14 w 14"/>
                  <a:gd name="T1" fmla="*/ 0 h 28"/>
                  <a:gd name="T2" fmla="*/ 14 w 14"/>
                  <a:gd name="T3" fmla="*/ 18 h 28"/>
                  <a:gd name="T4" fmla="*/ 13 w 14"/>
                  <a:gd name="T5" fmla="*/ 21 h 28"/>
                  <a:gd name="T6" fmla="*/ 0 w 14"/>
                  <a:gd name="T7" fmla="*/ 28 h 28"/>
                  <a:gd name="T8" fmla="*/ 0 w 14"/>
                  <a:gd name="T9" fmla="*/ 10 h 28"/>
                  <a:gd name="T10" fmla="*/ 1 w 14"/>
                  <a:gd name="T11" fmla="*/ 7 h 28"/>
                  <a:gd name="T12" fmla="*/ 14 w 14"/>
                  <a:gd name="T13" fmla="*/ 0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8">
                    <a:moveTo>
                      <a:pt x="14" y="0"/>
                    </a:moveTo>
                    <a:cubicBezTo>
                      <a:pt x="14" y="7"/>
                      <a:pt x="14" y="13"/>
                      <a:pt x="14" y="18"/>
                    </a:cubicBezTo>
                    <a:cubicBezTo>
                      <a:pt x="14" y="19"/>
                      <a:pt x="14" y="21"/>
                      <a:pt x="13" y="21"/>
                    </a:cubicBezTo>
                    <a:cubicBezTo>
                      <a:pt x="9" y="23"/>
                      <a:pt x="5" y="25"/>
                      <a:pt x="0" y="28"/>
                    </a:cubicBezTo>
                    <a:cubicBezTo>
                      <a:pt x="0" y="21"/>
                      <a:pt x="0" y="15"/>
                      <a:pt x="0" y="10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5" y="5"/>
                      <a:pt x="10" y="3"/>
                      <a:pt x="14" y="0"/>
                    </a:cubicBezTo>
                    <a:close/>
                  </a:path>
                </a:pathLst>
              </a:custGeom>
              <a:solidFill>
                <a:srgbClr val="07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3" name="Freeform 175">
                <a:extLst>
                  <a:ext uri="{FF2B5EF4-FFF2-40B4-BE49-F238E27FC236}">
                    <a16:creationId xmlns:a16="http://schemas.microsoft.com/office/drawing/2014/main" id="{C02D16D0-6981-84D3-D9AF-80C826CF51ED}"/>
                  </a:ext>
                </a:extLst>
              </p:cNvPr>
              <p:cNvSpPr/>
              <p:nvPr/>
            </p:nvSpPr>
            <p:spPr bwMode="auto">
              <a:xfrm>
                <a:off x="3252" y="1308"/>
                <a:ext cx="46" cy="90"/>
              </a:xfrm>
              <a:custGeom>
                <a:gdLst>
                  <a:gd name="T0" fmla="*/ 0 w 14"/>
                  <a:gd name="T1" fmla="*/ 27 h 27"/>
                  <a:gd name="T2" fmla="*/ 0 w 14"/>
                  <a:gd name="T3" fmla="*/ 9 h 27"/>
                  <a:gd name="T4" fmla="*/ 1 w 14"/>
                  <a:gd name="T5" fmla="*/ 6 h 27"/>
                  <a:gd name="T6" fmla="*/ 12 w 14"/>
                  <a:gd name="T7" fmla="*/ 0 h 27"/>
                  <a:gd name="T8" fmla="*/ 14 w 14"/>
                  <a:gd name="T9" fmla="*/ 2 h 27"/>
                  <a:gd name="T10" fmla="*/ 14 w 14"/>
                  <a:gd name="T11" fmla="*/ 17 h 27"/>
                  <a:gd name="T12" fmla="*/ 13 w 14"/>
                  <a:gd name="T13" fmla="*/ 20 h 27"/>
                  <a:gd name="T14" fmla="*/ 0 w 14"/>
                  <a:gd name="T15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7">
                    <a:moveTo>
                      <a:pt x="0" y="27"/>
                    </a:moveTo>
                    <a:cubicBezTo>
                      <a:pt x="0" y="20"/>
                      <a:pt x="0" y="14"/>
                      <a:pt x="0" y="9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5" y="4"/>
                      <a:pt x="9" y="2"/>
                      <a:pt x="12" y="0"/>
                    </a:cubicBezTo>
                    <a:cubicBezTo>
                      <a:pt x="14" y="0"/>
                      <a:pt x="14" y="0"/>
                      <a:pt x="14" y="2"/>
                    </a:cubicBezTo>
                    <a:cubicBezTo>
                      <a:pt x="14" y="7"/>
                      <a:pt x="14" y="12"/>
                      <a:pt x="14" y="17"/>
                    </a:cubicBezTo>
                    <a:cubicBezTo>
                      <a:pt x="14" y="18"/>
                      <a:pt x="14" y="19"/>
                      <a:pt x="13" y="20"/>
                    </a:cubicBezTo>
                    <a:cubicBezTo>
                      <a:pt x="9" y="22"/>
                      <a:pt x="5" y="24"/>
                      <a:pt x="0" y="27"/>
                    </a:cubicBezTo>
                    <a:close/>
                  </a:path>
                </a:pathLst>
              </a:custGeom>
              <a:solidFill>
                <a:srgbClr val="07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4" name="Freeform 176">
                <a:extLst>
                  <a:ext uri="{FF2B5EF4-FFF2-40B4-BE49-F238E27FC236}">
                    <a16:creationId xmlns:a16="http://schemas.microsoft.com/office/drawing/2014/main" id="{B44BA6C0-7ECB-B456-6D41-9CD9650680B0}"/>
                  </a:ext>
                </a:extLst>
              </p:cNvPr>
              <p:cNvSpPr/>
              <p:nvPr/>
            </p:nvSpPr>
            <p:spPr bwMode="auto">
              <a:xfrm>
                <a:off x="3444" y="2335"/>
                <a:ext cx="50" cy="93"/>
              </a:xfrm>
              <a:custGeom>
                <a:gdLst>
                  <a:gd name="T0" fmla="*/ 0 w 15"/>
                  <a:gd name="T1" fmla="*/ 28 h 28"/>
                  <a:gd name="T2" fmla="*/ 0 w 15"/>
                  <a:gd name="T3" fmla="*/ 10 h 28"/>
                  <a:gd name="T4" fmla="*/ 2 w 15"/>
                  <a:gd name="T5" fmla="*/ 7 h 28"/>
                  <a:gd name="T6" fmla="*/ 15 w 15"/>
                  <a:gd name="T7" fmla="*/ 0 h 28"/>
                  <a:gd name="T8" fmla="*/ 15 w 15"/>
                  <a:gd name="T9" fmla="*/ 19 h 28"/>
                  <a:gd name="T10" fmla="*/ 14 w 15"/>
                  <a:gd name="T11" fmla="*/ 21 h 28"/>
                  <a:gd name="T12" fmla="*/ 0 w 15"/>
                  <a:gd name="T13" fmla="*/ 28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8">
                    <a:moveTo>
                      <a:pt x="0" y="28"/>
                    </a:moveTo>
                    <a:cubicBezTo>
                      <a:pt x="0" y="21"/>
                      <a:pt x="0" y="16"/>
                      <a:pt x="0" y="10"/>
                    </a:cubicBezTo>
                    <a:cubicBezTo>
                      <a:pt x="0" y="9"/>
                      <a:pt x="1" y="8"/>
                      <a:pt x="2" y="7"/>
                    </a:cubicBezTo>
                    <a:cubicBezTo>
                      <a:pt x="6" y="5"/>
                      <a:pt x="10" y="3"/>
                      <a:pt x="15" y="0"/>
                    </a:cubicBezTo>
                    <a:cubicBezTo>
                      <a:pt x="15" y="7"/>
                      <a:pt x="15" y="13"/>
                      <a:pt x="15" y="19"/>
                    </a:cubicBezTo>
                    <a:cubicBezTo>
                      <a:pt x="15" y="20"/>
                      <a:pt x="14" y="21"/>
                      <a:pt x="14" y="21"/>
                    </a:cubicBezTo>
                    <a:cubicBezTo>
                      <a:pt x="9" y="23"/>
                      <a:pt x="5" y="25"/>
                      <a:pt x="0" y="28"/>
                    </a:cubicBezTo>
                    <a:close/>
                  </a:path>
                </a:pathLst>
              </a:custGeom>
              <a:solidFill>
                <a:srgbClr val="0B09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5" name="Freeform 177">
                <a:extLst>
                  <a:ext uri="{FF2B5EF4-FFF2-40B4-BE49-F238E27FC236}">
                    <a16:creationId xmlns:a16="http://schemas.microsoft.com/office/drawing/2014/main" id="{9EFE6C12-8010-B3B8-A870-688D82F9C63B}"/>
                  </a:ext>
                </a:extLst>
              </p:cNvPr>
              <p:cNvSpPr/>
              <p:nvPr/>
            </p:nvSpPr>
            <p:spPr bwMode="auto">
              <a:xfrm>
                <a:off x="3381" y="2372"/>
                <a:ext cx="47" cy="90"/>
              </a:xfrm>
              <a:custGeom>
                <a:gdLst>
                  <a:gd name="T0" fmla="*/ 14 w 14"/>
                  <a:gd name="T1" fmla="*/ 0 h 27"/>
                  <a:gd name="T2" fmla="*/ 14 w 14"/>
                  <a:gd name="T3" fmla="*/ 18 h 27"/>
                  <a:gd name="T4" fmla="*/ 12 w 14"/>
                  <a:gd name="T5" fmla="*/ 21 h 27"/>
                  <a:gd name="T6" fmla="*/ 0 w 14"/>
                  <a:gd name="T7" fmla="*/ 27 h 27"/>
                  <a:gd name="T8" fmla="*/ 0 w 14"/>
                  <a:gd name="T9" fmla="*/ 9 h 27"/>
                  <a:gd name="T10" fmla="*/ 1 w 14"/>
                  <a:gd name="T11" fmla="*/ 7 h 27"/>
                  <a:gd name="T12" fmla="*/ 14 w 14"/>
                  <a:gd name="T13" fmla="*/ 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7">
                    <a:moveTo>
                      <a:pt x="14" y="0"/>
                    </a:moveTo>
                    <a:cubicBezTo>
                      <a:pt x="14" y="6"/>
                      <a:pt x="14" y="12"/>
                      <a:pt x="14" y="18"/>
                    </a:cubicBezTo>
                    <a:cubicBezTo>
                      <a:pt x="14" y="19"/>
                      <a:pt x="14" y="20"/>
                      <a:pt x="12" y="21"/>
                    </a:cubicBezTo>
                    <a:cubicBezTo>
                      <a:pt x="8" y="23"/>
                      <a:pt x="4" y="25"/>
                      <a:pt x="0" y="27"/>
                    </a:cubicBezTo>
                    <a:cubicBezTo>
                      <a:pt x="0" y="21"/>
                      <a:pt x="0" y="15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5" y="5"/>
                      <a:pt x="10" y="2"/>
                      <a:pt x="14" y="0"/>
                    </a:cubicBezTo>
                    <a:close/>
                  </a:path>
                </a:pathLst>
              </a:custGeom>
              <a:solidFill>
                <a:srgbClr val="070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6" name="Freeform 178">
                <a:extLst>
                  <a:ext uri="{FF2B5EF4-FFF2-40B4-BE49-F238E27FC236}">
                    <a16:creationId xmlns:a16="http://schemas.microsoft.com/office/drawing/2014/main" id="{60F51DB9-9C15-EDD9-AD1E-ADED3AEA3465}"/>
                  </a:ext>
                </a:extLst>
              </p:cNvPr>
              <p:cNvSpPr/>
              <p:nvPr/>
            </p:nvSpPr>
            <p:spPr bwMode="auto">
              <a:xfrm>
                <a:off x="3063" y="1215"/>
                <a:ext cx="199" cy="97"/>
              </a:xfrm>
              <a:custGeom>
                <a:gdLst>
                  <a:gd name="T0" fmla="*/ 30 w 60"/>
                  <a:gd name="T1" fmla="*/ 0 h 29"/>
                  <a:gd name="T2" fmla="*/ 58 w 60"/>
                  <a:gd name="T3" fmla="*/ 12 h 29"/>
                  <a:gd name="T4" fmla="*/ 58 w 60"/>
                  <a:gd name="T5" fmla="*/ 17 h 29"/>
                  <a:gd name="T6" fmla="*/ 30 w 60"/>
                  <a:gd name="T7" fmla="*/ 29 h 29"/>
                  <a:gd name="T8" fmla="*/ 15 w 60"/>
                  <a:gd name="T9" fmla="*/ 24 h 29"/>
                  <a:gd name="T10" fmla="*/ 3 w 60"/>
                  <a:gd name="T11" fmla="*/ 17 h 29"/>
                  <a:gd name="T12" fmla="*/ 3 w 60"/>
                  <a:gd name="T13" fmla="*/ 12 h 29"/>
                  <a:gd name="T14" fmla="*/ 30 w 60"/>
                  <a:gd name="T15" fmla="*/ 0 h 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8">
                    <a:moveTo>
                      <a:pt x="30" y="0"/>
                    </a:moveTo>
                    <a:cubicBezTo>
                      <a:pt x="40" y="2"/>
                      <a:pt x="49" y="6"/>
                      <a:pt x="58" y="12"/>
                    </a:cubicBezTo>
                    <a:cubicBezTo>
                      <a:pt x="60" y="13"/>
                      <a:pt x="60" y="15"/>
                      <a:pt x="58" y="17"/>
                    </a:cubicBezTo>
                    <a:cubicBezTo>
                      <a:pt x="49" y="23"/>
                      <a:pt x="40" y="27"/>
                      <a:pt x="30" y="29"/>
                    </a:cubicBezTo>
                    <a:cubicBezTo>
                      <a:pt x="25" y="29"/>
                      <a:pt x="20" y="26"/>
                      <a:pt x="15" y="24"/>
                    </a:cubicBezTo>
                    <a:cubicBezTo>
                      <a:pt x="11" y="22"/>
                      <a:pt x="7" y="20"/>
                      <a:pt x="3" y="17"/>
                    </a:cubicBezTo>
                    <a:cubicBezTo>
                      <a:pt x="1" y="16"/>
                      <a:pt x="0" y="14"/>
                      <a:pt x="3" y="12"/>
                    </a:cubicBezTo>
                    <a:cubicBezTo>
                      <a:pt x="11" y="5"/>
                      <a:pt x="20" y="2"/>
                      <a:pt x="30" y="0"/>
                    </a:cubicBezTo>
                    <a:close/>
                  </a:path>
                </a:pathLst>
              </a:custGeom>
              <a:solidFill>
                <a:srgbClr val="726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7" name="Freeform 179">
                <a:extLst>
                  <a:ext uri="{FF2B5EF4-FFF2-40B4-BE49-F238E27FC236}">
                    <a16:creationId xmlns:a16="http://schemas.microsoft.com/office/drawing/2014/main" id="{FD21BD22-5FA9-F655-307A-EC26956811A2}"/>
                  </a:ext>
                </a:extLst>
              </p:cNvPr>
              <p:cNvSpPr/>
              <p:nvPr/>
            </p:nvSpPr>
            <p:spPr bwMode="auto">
              <a:xfrm>
                <a:off x="3444" y="2043"/>
                <a:ext cx="57" cy="93"/>
              </a:xfrm>
              <a:custGeom>
                <a:gdLst>
                  <a:gd name="T0" fmla="*/ 15 w 17"/>
                  <a:gd name="T1" fmla="*/ 10 h 28"/>
                  <a:gd name="T2" fmla="*/ 6 w 17"/>
                  <a:gd name="T3" fmla="*/ 25 h 28"/>
                  <a:gd name="T4" fmla="*/ 0 w 17"/>
                  <a:gd name="T5" fmla="*/ 21 h 28"/>
                  <a:gd name="T6" fmla="*/ 0 w 17"/>
                  <a:gd name="T7" fmla="*/ 20 h 28"/>
                  <a:gd name="T8" fmla="*/ 13 w 17"/>
                  <a:gd name="T9" fmla="*/ 1 h 28"/>
                  <a:gd name="T10" fmla="*/ 15 w 17"/>
                  <a:gd name="T11" fmla="*/ 3 h 28"/>
                  <a:gd name="T12" fmla="*/ 15 w 17"/>
                  <a:gd name="T13" fmla="*/ 10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8">
                    <a:moveTo>
                      <a:pt x="15" y="10"/>
                    </a:moveTo>
                    <a:cubicBezTo>
                      <a:pt x="17" y="18"/>
                      <a:pt x="13" y="22"/>
                      <a:pt x="6" y="25"/>
                    </a:cubicBezTo>
                    <a:cubicBezTo>
                      <a:pt x="0" y="27"/>
                      <a:pt x="0" y="28"/>
                      <a:pt x="0" y="21"/>
                    </a:cubicBezTo>
                    <a:cubicBezTo>
                      <a:pt x="0" y="21"/>
                      <a:pt x="0" y="20"/>
                      <a:pt x="0" y="20"/>
                    </a:cubicBezTo>
                    <a:cubicBezTo>
                      <a:pt x="0" y="6"/>
                      <a:pt x="0" y="6"/>
                      <a:pt x="13" y="1"/>
                    </a:cubicBezTo>
                    <a:cubicBezTo>
                      <a:pt x="15" y="0"/>
                      <a:pt x="15" y="1"/>
                      <a:pt x="15" y="3"/>
                    </a:cubicBezTo>
                    <a:cubicBezTo>
                      <a:pt x="15" y="6"/>
                      <a:pt x="15" y="8"/>
                      <a:pt x="15" y="10"/>
                    </a:cubicBezTo>
                    <a:close/>
                  </a:path>
                </a:pathLst>
              </a:custGeom>
              <a:solidFill>
                <a:srgbClr val="0C09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8" name="Freeform 180">
                <a:extLst>
                  <a:ext uri="{FF2B5EF4-FFF2-40B4-BE49-F238E27FC236}">
                    <a16:creationId xmlns:a16="http://schemas.microsoft.com/office/drawing/2014/main" id="{A482DC11-2B0D-1BB5-A485-8B7C05B82295}"/>
                  </a:ext>
                </a:extLst>
              </p:cNvPr>
              <p:cNvSpPr/>
              <p:nvPr/>
            </p:nvSpPr>
            <p:spPr bwMode="auto">
              <a:xfrm>
                <a:off x="3378" y="2079"/>
                <a:ext cx="50" cy="90"/>
              </a:xfrm>
              <a:custGeom>
                <a:gdLst>
                  <a:gd name="T0" fmla="*/ 15 w 15"/>
                  <a:gd name="T1" fmla="*/ 0 h 27"/>
                  <a:gd name="T2" fmla="*/ 15 w 15"/>
                  <a:gd name="T3" fmla="*/ 18 h 27"/>
                  <a:gd name="T4" fmla="*/ 14 w 15"/>
                  <a:gd name="T5" fmla="*/ 20 h 27"/>
                  <a:gd name="T6" fmla="*/ 3 w 15"/>
                  <a:gd name="T7" fmla="*/ 26 h 27"/>
                  <a:gd name="T8" fmla="*/ 0 w 15"/>
                  <a:gd name="T9" fmla="*/ 25 h 27"/>
                  <a:gd name="T10" fmla="*/ 0 w 15"/>
                  <a:gd name="T11" fmla="*/ 9 h 27"/>
                  <a:gd name="T12" fmla="*/ 2 w 15"/>
                  <a:gd name="T13" fmla="*/ 6 h 27"/>
                  <a:gd name="T14" fmla="*/ 15 w 15"/>
                  <a:gd name="T15" fmla="*/ 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15" y="0"/>
                    </a:moveTo>
                    <a:cubicBezTo>
                      <a:pt x="15" y="6"/>
                      <a:pt x="15" y="12"/>
                      <a:pt x="15" y="18"/>
                    </a:cubicBezTo>
                    <a:cubicBezTo>
                      <a:pt x="15" y="19"/>
                      <a:pt x="15" y="20"/>
                      <a:pt x="14" y="20"/>
                    </a:cubicBezTo>
                    <a:cubicBezTo>
                      <a:pt x="10" y="22"/>
                      <a:pt x="6" y="24"/>
                      <a:pt x="3" y="26"/>
                    </a:cubicBezTo>
                    <a:cubicBezTo>
                      <a:pt x="1" y="27"/>
                      <a:pt x="0" y="26"/>
                      <a:pt x="0" y="25"/>
                    </a:cubicBezTo>
                    <a:cubicBezTo>
                      <a:pt x="1" y="19"/>
                      <a:pt x="1" y="14"/>
                      <a:pt x="0" y="9"/>
                    </a:cubicBezTo>
                    <a:cubicBezTo>
                      <a:pt x="0" y="7"/>
                      <a:pt x="1" y="7"/>
                      <a:pt x="2" y="6"/>
                    </a:cubicBezTo>
                    <a:cubicBezTo>
                      <a:pt x="6" y="4"/>
                      <a:pt x="10" y="2"/>
                      <a:pt x="15" y="0"/>
                    </a:cubicBezTo>
                    <a:close/>
                  </a:path>
                </a:pathLst>
              </a:custGeom>
              <a:solidFill>
                <a:srgbClr val="0C0A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9" name="Freeform 181">
                <a:extLst>
                  <a:ext uri="{FF2B5EF4-FFF2-40B4-BE49-F238E27FC236}">
                    <a16:creationId xmlns:a16="http://schemas.microsoft.com/office/drawing/2014/main" id="{EC288CD7-13F6-49F0-84A7-9B0F088C31CE}"/>
                  </a:ext>
                </a:extLst>
              </p:cNvPr>
              <p:cNvSpPr/>
              <p:nvPr/>
            </p:nvSpPr>
            <p:spPr bwMode="auto">
              <a:xfrm>
                <a:off x="3431" y="1455"/>
                <a:ext cx="50" cy="89"/>
              </a:xfrm>
              <a:custGeom>
                <a:gdLst>
                  <a:gd name="T0" fmla="*/ 15 w 15"/>
                  <a:gd name="T1" fmla="*/ 0 h 27"/>
                  <a:gd name="T2" fmla="*/ 15 w 15"/>
                  <a:gd name="T3" fmla="*/ 18 h 27"/>
                  <a:gd name="T4" fmla="*/ 13 w 15"/>
                  <a:gd name="T5" fmla="*/ 21 h 27"/>
                  <a:gd name="T6" fmla="*/ 3 w 15"/>
                  <a:gd name="T7" fmla="*/ 26 h 27"/>
                  <a:gd name="T8" fmla="*/ 0 w 15"/>
                  <a:gd name="T9" fmla="*/ 24 h 27"/>
                  <a:gd name="T10" fmla="*/ 0 w 15"/>
                  <a:gd name="T11" fmla="*/ 9 h 27"/>
                  <a:gd name="T12" fmla="*/ 2 w 15"/>
                  <a:gd name="T13" fmla="*/ 6 h 27"/>
                  <a:gd name="T14" fmla="*/ 15 w 15"/>
                  <a:gd name="T15" fmla="*/ 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7">
                    <a:moveTo>
                      <a:pt x="15" y="0"/>
                    </a:moveTo>
                    <a:cubicBezTo>
                      <a:pt x="15" y="6"/>
                      <a:pt x="15" y="12"/>
                      <a:pt x="15" y="18"/>
                    </a:cubicBezTo>
                    <a:cubicBezTo>
                      <a:pt x="15" y="19"/>
                      <a:pt x="14" y="20"/>
                      <a:pt x="13" y="21"/>
                    </a:cubicBezTo>
                    <a:cubicBezTo>
                      <a:pt x="9" y="23"/>
                      <a:pt x="6" y="24"/>
                      <a:pt x="3" y="26"/>
                    </a:cubicBezTo>
                    <a:cubicBezTo>
                      <a:pt x="1" y="27"/>
                      <a:pt x="0" y="27"/>
                      <a:pt x="0" y="24"/>
                    </a:cubicBezTo>
                    <a:cubicBezTo>
                      <a:pt x="0" y="19"/>
                      <a:pt x="0" y="14"/>
                      <a:pt x="0" y="9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6" y="4"/>
                      <a:pt x="10" y="2"/>
                      <a:pt x="15" y="0"/>
                    </a:cubicBezTo>
                    <a:close/>
                  </a:path>
                </a:pathLst>
              </a:custGeom>
              <a:solidFill>
                <a:srgbClr val="0C0E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0" name="Freeform 182">
                <a:extLst>
                  <a:ext uri="{FF2B5EF4-FFF2-40B4-BE49-F238E27FC236}">
                    <a16:creationId xmlns:a16="http://schemas.microsoft.com/office/drawing/2014/main" id="{B45A4314-6A18-4DBB-5588-C84A49C64A30}"/>
                  </a:ext>
                </a:extLst>
              </p:cNvPr>
              <p:cNvSpPr/>
              <p:nvPr/>
            </p:nvSpPr>
            <p:spPr bwMode="auto">
              <a:xfrm>
                <a:off x="3488" y="1421"/>
                <a:ext cx="56" cy="90"/>
              </a:xfrm>
              <a:custGeom>
                <a:gdLst>
                  <a:gd name="T0" fmla="*/ 2 w 17"/>
                  <a:gd name="T1" fmla="*/ 16 h 27"/>
                  <a:gd name="T2" fmla="*/ 11 w 17"/>
                  <a:gd name="T3" fmla="*/ 3 h 27"/>
                  <a:gd name="T4" fmla="*/ 17 w 17"/>
                  <a:gd name="T5" fmla="*/ 7 h 27"/>
                  <a:gd name="T6" fmla="*/ 17 w 17"/>
                  <a:gd name="T7" fmla="*/ 8 h 27"/>
                  <a:gd name="T8" fmla="*/ 5 w 17"/>
                  <a:gd name="T9" fmla="*/ 26 h 27"/>
                  <a:gd name="T10" fmla="*/ 2 w 17"/>
                  <a:gd name="T11" fmla="*/ 25 h 27"/>
                  <a:gd name="T12" fmla="*/ 2 w 17"/>
                  <a:gd name="T13" fmla="*/ 16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2" y="16"/>
                    </a:moveTo>
                    <a:cubicBezTo>
                      <a:pt x="0" y="9"/>
                      <a:pt x="4" y="6"/>
                      <a:pt x="11" y="3"/>
                    </a:cubicBezTo>
                    <a:cubicBezTo>
                      <a:pt x="17" y="1"/>
                      <a:pt x="17" y="0"/>
                      <a:pt x="17" y="7"/>
                    </a:cubicBezTo>
                    <a:cubicBezTo>
                      <a:pt x="17" y="7"/>
                      <a:pt x="17" y="8"/>
                      <a:pt x="17" y="8"/>
                    </a:cubicBezTo>
                    <a:cubicBezTo>
                      <a:pt x="17" y="21"/>
                      <a:pt x="17" y="21"/>
                      <a:pt x="5" y="26"/>
                    </a:cubicBezTo>
                    <a:cubicBezTo>
                      <a:pt x="3" y="27"/>
                      <a:pt x="2" y="27"/>
                      <a:pt x="2" y="25"/>
                    </a:cubicBezTo>
                    <a:cubicBezTo>
                      <a:pt x="2" y="22"/>
                      <a:pt x="2" y="20"/>
                      <a:pt x="2" y="16"/>
                    </a:cubicBezTo>
                    <a:close/>
                  </a:path>
                </a:pathLst>
              </a:custGeom>
              <a:solidFill>
                <a:srgbClr val="2224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1" name="Freeform 183">
                <a:extLst>
                  <a:ext uri="{FF2B5EF4-FFF2-40B4-BE49-F238E27FC236}">
                    <a16:creationId xmlns:a16="http://schemas.microsoft.com/office/drawing/2014/main" id="{8B6ABF91-E9F3-0C91-C0EE-3A24EF3B74F6}"/>
                  </a:ext>
                </a:extLst>
              </p:cNvPr>
              <p:cNvSpPr/>
              <p:nvPr/>
            </p:nvSpPr>
            <p:spPr bwMode="auto">
              <a:xfrm>
                <a:off x="3401" y="1734"/>
                <a:ext cx="50" cy="90"/>
              </a:xfrm>
              <a:custGeom>
                <a:gdLst>
                  <a:gd name="T0" fmla="*/ 0 w 15"/>
                  <a:gd name="T1" fmla="*/ 0 h 27"/>
                  <a:gd name="T2" fmla="*/ 13 w 15"/>
                  <a:gd name="T3" fmla="*/ 6 h 27"/>
                  <a:gd name="T4" fmla="*/ 15 w 15"/>
                  <a:gd name="T5" fmla="*/ 9 h 27"/>
                  <a:gd name="T6" fmla="*/ 15 w 15"/>
                  <a:gd name="T7" fmla="*/ 27 h 27"/>
                  <a:gd name="T8" fmla="*/ 2 w 15"/>
                  <a:gd name="T9" fmla="*/ 20 h 27"/>
                  <a:gd name="T10" fmla="*/ 0 w 15"/>
                  <a:gd name="T11" fmla="*/ 17 h 27"/>
                  <a:gd name="T12" fmla="*/ 0 w 15"/>
                  <a:gd name="T13" fmla="*/ 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7">
                    <a:moveTo>
                      <a:pt x="0" y="0"/>
                    </a:moveTo>
                    <a:cubicBezTo>
                      <a:pt x="5" y="2"/>
                      <a:pt x="9" y="4"/>
                      <a:pt x="13" y="6"/>
                    </a:cubicBezTo>
                    <a:cubicBezTo>
                      <a:pt x="14" y="7"/>
                      <a:pt x="15" y="7"/>
                      <a:pt x="15" y="9"/>
                    </a:cubicBezTo>
                    <a:cubicBezTo>
                      <a:pt x="15" y="14"/>
                      <a:pt x="15" y="20"/>
                      <a:pt x="15" y="27"/>
                    </a:cubicBezTo>
                    <a:cubicBezTo>
                      <a:pt x="10" y="24"/>
                      <a:pt x="6" y="22"/>
                      <a:pt x="2" y="20"/>
                    </a:cubicBezTo>
                    <a:cubicBezTo>
                      <a:pt x="0" y="20"/>
                      <a:pt x="0" y="19"/>
                      <a:pt x="0" y="17"/>
                    </a:cubicBezTo>
                    <a:cubicBezTo>
                      <a:pt x="0" y="12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0607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2" name="Freeform 184">
                <a:extLst>
                  <a:ext uri="{FF2B5EF4-FFF2-40B4-BE49-F238E27FC236}">
                    <a16:creationId xmlns:a16="http://schemas.microsoft.com/office/drawing/2014/main" id="{2F3B8739-C4F4-767E-44F9-8C34380BC45D}"/>
                  </a:ext>
                </a:extLst>
              </p:cNvPr>
              <p:cNvSpPr/>
              <p:nvPr/>
            </p:nvSpPr>
            <p:spPr bwMode="auto">
              <a:xfrm>
                <a:off x="3464" y="1767"/>
                <a:ext cx="57" cy="86"/>
              </a:xfrm>
              <a:custGeom>
                <a:gdLst>
                  <a:gd name="T0" fmla="*/ 0 w 17"/>
                  <a:gd name="T1" fmla="*/ 0 h 26"/>
                  <a:gd name="T2" fmla="*/ 2 w 17"/>
                  <a:gd name="T3" fmla="*/ 0 h 26"/>
                  <a:gd name="T4" fmla="*/ 15 w 17"/>
                  <a:gd name="T5" fmla="*/ 26 h 26"/>
                  <a:gd name="T6" fmla="*/ 2 w 17"/>
                  <a:gd name="T7" fmla="*/ 20 h 26"/>
                  <a:gd name="T8" fmla="*/ 0 w 17"/>
                  <a:gd name="T9" fmla="*/ 17 h 26"/>
                  <a:gd name="T10" fmla="*/ 0 w 17"/>
                  <a:gd name="T11" fmla="*/ 0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6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6" y="6"/>
                      <a:pt x="17" y="8"/>
                      <a:pt x="15" y="26"/>
                    </a:cubicBezTo>
                    <a:cubicBezTo>
                      <a:pt x="10" y="24"/>
                      <a:pt x="6" y="22"/>
                      <a:pt x="2" y="20"/>
                    </a:cubicBezTo>
                    <a:cubicBezTo>
                      <a:pt x="1" y="19"/>
                      <a:pt x="0" y="18"/>
                      <a:pt x="0" y="17"/>
                    </a:cubicBezTo>
                    <a:cubicBezTo>
                      <a:pt x="0" y="11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0708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3" name="Freeform 185">
                <a:extLst>
                  <a:ext uri="{FF2B5EF4-FFF2-40B4-BE49-F238E27FC236}">
                    <a16:creationId xmlns:a16="http://schemas.microsoft.com/office/drawing/2014/main" id="{B7E95370-877C-E596-7613-39129CD2B50F}"/>
                  </a:ext>
                </a:extLst>
              </p:cNvPr>
              <p:cNvSpPr/>
              <p:nvPr/>
            </p:nvSpPr>
            <p:spPr bwMode="auto">
              <a:xfrm>
                <a:off x="3431" y="1637"/>
                <a:ext cx="216" cy="117"/>
              </a:xfrm>
              <a:custGeom>
                <a:gdLst>
                  <a:gd name="T0" fmla="*/ 32 w 65"/>
                  <a:gd name="T1" fmla="*/ 35 h 35"/>
                  <a:gd name="T2" fmla="*/ 3 w 65"/>
                  <a:gd name="T3" fmla="*/ 22 h 35"/>
                  <a:gd name="T4" fmla="*/ 3 w 65"/>
                  <a:gd name="T5" fmla="*/ 14 h 35"/>
                  <a:gd name="T6" fmla="*/ 32 w 65"/>
                  <a:gd name="T7" fmla="*/ 1 h 35"/>
                  <a:gd name="T8" fmla="*/ 50 w 65"/>
                  <a:gd name="T9" fmla="*/ 7 h 35"/>
                  <a:gd name="T10" fmla="*/ 61 w 65"/>
                  <a:gd name="T11" fmla="*/ 14 h 35"/>
                  <a:gd name="T12" fmla="*/ 62 w 65"/>
                  <a:gd name="T13" fmla="*/ 22 h 35"/>
                  <a:gd name="T14" fmla="*/ 32 w 65"/>
                  <a:gd name="T15" fmla="*/ 35 h 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35">
                    <a:moveTo>
                      <a:pt x="32" y="35"/>
                    </a:moveTo>
                    <a:cubicBezTo>
                      <a:pt x="21" y="33"/>
                      <a:pt x="11" y="29"/>
                      <a:pt x="3" y="22"/>
                    </a:cubicBezTo>
                    <a:cubicBezTo>
                      <a:pt x="0" y="19"/>
                      <a:pt x="0" y="16"/>
                      <a:pt x="3" y="14"/>
                    </a:cubicBezTo>
                    <a:cubicBezTo>
                      <a:pt x="11" y="7"/>
                      <a:pt x="21" y="3"/>
                      <a:pt x="32" y="1"/>
                    </a:cubicBezTo>
                    <a:cubicBezTo>
                      <a:pt x="38" y="0"/>
                      <a:pt x="44" y="4"/>
                      <a:pt x="50" y="7"/>
                    </a:cubicBezTo>
                    <a:cubicBezTo>
                      <a:pt x="54" y="8"/>
                      <a:pt x="58" y="11"/>
                      <a:pt x="61" y="14"/>
                    </a:cubicBezTo>
                    <a:cubicBezTo>
                      <a:pt x="64" y="16"/>
                      <a:pt x="65" y="19"/>
                      <a:pt x="62" y="22"/>
                    </a:cubicBezTo>
                    <a:cubicBezTo>
                      <a:pt x="54" y="29"/>
                      <a:pt x="43" y="33"/>
                      <a:pt x="32" y="35"/>
                    </a:cubicBezTo>
                    <a:close/>
                  </a:path>
                </a:pathLst>
              </a:custGeom>
              <a:solidFill>
                <a:srgbClr val="050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4" name="Freeform 186">
                <a:extLst>
                  <a:ext uri="{FF2B5EF4-FFF2-40B4-BE49-F238E27FC236}">
                    <a16:creationId xmlns:a16="http://schemas.microsoft.com/office/drawing/2014/main" id="{2AD2A6C8-4A7F-35BF-4FEF-0A9150C0E33A}"/>
                  </a:ext>
                </a:extLst>
              </p:cNvPr>
              <p:cNvSpPr/>
              <p:nvPr/>
            </p:nvSpPr>
            <p:spPr bwMode="auto">
              <a:xfrm>
                <a:off x="3789" y="2123"/>
                <a:ext cx="219" cy="169"/>
              </a:xfrm>
              <a:custGeom>
                <a:gdLst>
                  <a:gd name="T0" fmla="*/ 0 w 66"/>
                  <a:gd name="T1" fmla="*/ 24 h 51"/>
                  <a:gd name="T2" fmla="*/ 35 w 66"/>
                  <a:gd name="T3" fmla="*/ 6 h 51"/>
                  <a:gd name="T4" fmla="*/ 47 w 66"/>
                  <a:gd name="T5" fmla="*/ 0 h 51"/>
                  <a:gd name="T6" fmla="*/ 51 w 66"/>
                  <a:gd name="T7" fmla="*/ 1 h 51"/>
                  <a:gd name="T8" fmla="*/ 66 w 66"/>
                  <a:gd name="T9" fmla="*/ 25 h 51"/>
                  <a:gd name="T10" fmla="*/ 66 w 66"/>
                  <a:gd name="T11" fmla="*/ 27 h 51"/>
                  <a:gd name="T12" fmla="*/ 63 w 66"/>
                  <a:gd name="T13" fmla="*/ 30 h 51"/>
                  <a:gd name="T14" fmla="*/ 23 w 66"/>
                  <a:gd name="T15" fmla="*/ 50 h 51"/>
                  <a:gd name="T16" fmla="*/ 21 w 66"/>
                  <a:gd name="T17" fmla="*/ 51 h 51"/>
                  <a:gd name="T18" fmla="*/ 14 w 66"/>
                  <a:gd name="T19" fmla="*/ 47 h 51"/>
                  <a:gd name="T20" fmla="*/ 1 w 66"/>
                  <a:gd name="T21" fmla="*/ 28 h 51"/>
                  <a:gd name="T22" fmla="*/ 0 w 66"/>
                  <a:gd name="T23" fmla="*/ 24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51">
                    <a:moveTo>
                      <a:pt x="0" y="24"/>
                    </a:moveTo>
                    <a:cubicBezTo>
                      <a:pt x="13" y="20"/>
                      <a:pt x="24" y="12"/>
                      <a:pt x="35" y="6"/>
                    </a:cubicBezTo>
                    <a:cubicBezTo>
                      <a:pt x="39" y="4"/>
                      <a:pt x="43" y="2"/>
                      <a:pt x="47" y="0"/>
                    </a:cubicBezTo>
                    <a:cubicBezTo>
                      <a:pt x="48" y="0"/>
                      <a:pt x="50" y="0"/>
                      <a:pt x="51" y="1"/>
                    </a:cubicBezTo>
                    <a:cubicBezTo>
                      <a:pt x="57" y="8"/>
                      <a:pt x="62" y="16"/>
                      <a:pt x="66" y="25"/>
                    </a:cubicBezTo>
                    <a:cubicBezTo>
                      <a:pt x="66" y="26"/>
                      <a:pt x="66" y="27"/>
                      <a:pt x="66" y="27"/>
                    </a:cubicBezTo>
                    <a:cubicBezTo>
                      <a:pt x="65" y="29"/>
                      <a:pt x="64" y="29"/>
                      <a:pt x="63" y="30"/>
                    </a:cubicBezTo>
                    <a:cubicBezTo>
                      <a:pt x="49" y="37"/>
                      <a:pt x="36" y="43"/>
                      <a:pt x="23" y="50"/>
                    </a:cubicBezTo>
                    <a:cubicBezTo>
                      <a:pt x="22" y="50"/>
                      <a:pt x="21" y="50"/>
                      <a:pt x="21" y="51"/>
                    </a:cubicBezTo>
                    <a:cubicBezTo>
                      <a:pt x="18" y="51"/>
                      <a:pt x="16" y="49"/>
                      <a:pt x="14" y="47"/>
                    </a:cubicBezTo>
                    <a:cubicBezTo>
                      <a:pt x="9" y="41"/>
                      <a:pt x="5" y="35"/>
                      <a:pt x="1" y="28"/>
                    </a:cubicBezTo>
                    <a:cubicBezTo>
                      <a:pt x="0" y="26"/>
                      <a:pt x="0" y="25"/>
                      <a:pt x="0" y="24"/>
                    </a:cubicBezTo>
                    <a:close/>
                  </a:path>
                </a:pathLst>
              </a:custGeom>
              <a:solidFill>
                <a:srgbClr val="801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5" name="Freeform 187">
                <a:extLst>
                  <a:ext uri="{FF2B5EF4-FFF2-40B4-BE49-F238E27FC236}">
                    <a16:creationId xmlns:a16="http://schemas.microsoft.com/office/drawing/2014/main" id="{1093D5D3-A6D3-2072-C06D-26DA43639407}"/>
                  </a:ext>
                </a:extLst>
              </p:cNvPr>
              <p:cNvSpPr/>
              <p:nvPr/>
            </p:nvSpPr>
            <p:spPr bwMode="auto">
              <a:xfrm>
                <a:off x="3736" y="2202"/>
                <a:ext cx="126" cy="223"/>
              </a:xfrm>
              <a:custGeom>
                <a:gdLst>
                  <a:gd name="T0" fmla="*/ 16 w 38"/>
                  <a:gd name="T1" fmla="*/ 0 h 67"/>
                  <a:gd name="T2" fmla="*/ 31 w 38"/>
                  <a:gd name="T3" fmla="*/ 23 h 67"/>
                  <a:gd name="T4" fmla="*/ 36 w 38"/>
                  <a:gd name="T5" fmla="*/ 26 h 67"/>
                  <a:gd name="T6" fmla="*/ 38 w 38"/>
                  <a:gd name="T7" fmla="*/ 33 h 67"/>
                  <a:gd name="T8" fmla="*/ 37 w 38"/>
                  <a:gd name="T9" fmla="*/ 60 h 67"/>
                  <a:gd name="T10" fmla="*/ 36 w 38"/>
                  <a:gd name="T11" fmla="*/ 67 h 67"/>
                  <a:gd name="T12" fmla="*/ 23 w 38"/>
                  <a:gd name="T13" fmla="*/ 62 h 67"/>
                  <a:gd name="T14" fmla="*/ 3 w 38"/>
                  <a:gd name="T15" fmla="*/ 53 h 67"/>
                  <a:gd name="T16" fmla="*/ 0 w 38"/>
                  <a:gd name="T17" fmla="*/ 46 h 67"/>
                  <a:gd name="T18" fmla="*/ 0 w 38"/>
                  <a:gd name="T19" fmla="*/ 22 h 67"/>
                  <a:gd name="T20" fmla="*/ 5 w 38"/>
                  <a:gd name="T21" fmla="*/ 9 h 67"/>
                  <a:gd name="T22" fmla="*/ 16 w 38"/>
                  <a:gd name="T23" fmla="*/ 0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67">
                    <a:moveTo>
                      <a:pt x="16" y="0"/>
                    </a:moveTo>
                    <a:cubicBezTo>
                      <a:pt x="20" y="8"/>
                      <a:pt x="25" y="16"/>
                      <a:pt x="31" y="23"/>
                    </a:cubicBezTo>
                    <a:cubicBezTo>
                      <a:pt x="33" y="24"/>
                      <a:pt x="34" y="26"/>
                      <a:pt x="36" y="26"/>
                    </a:cubicBezTo>
                    <a:cubicBezTo>
                      <a:pt x="38" y="28"/>
                      <a:pt x="38" y="31"/>
                      <a:pt x="38" y="33"/>
                    </a:cubicBezTo>
                    <a:cubicBezTo>
                      <a:pt x="37" y="42"/>
                      <a:pt x="37" y="51"/>
                      <a:pt x="37" y="60"/>
                    </a:cubicBezTo>
                    <a:cubicBezTo>
                      <a:pt x="37" y="63"/>
                      <a:pt x="37" y="65"/>
                      <a:pt x="36" y="67"/>
                    </a:cubicBezTo>
                    <a:cubicBezTo>
                      <a:pt x="31" y="66"/>
                      <a:pt x="27" y="64"/>
                      <a:pt x="23" y="62"/>
                    </a:cubicBezTo>
                    <a:cubicBezTo>
                      <a:pt x="16" y="60"/>
                      <a:pt x="9" y="57"/>
                      <a:pt x="3" y="53"/>
                    </a:cubicBezTo>
                    <a:cubicBezTo>
                      <a:pt x="1" y="51"/>
                      <a:pt x="0" y="49"/>
                      <a:pt x="0" y="46"/>
                    </a:cubicBezTo>
                    <a:cubicBezTo>
                      <a:pt x="0" y="38"/>
                      <a:pt x="0" y="30"/>
                      <a:pt x="0" y="22"/>
                    </a:cubicBezTo>
                    <a:cubicBezTo>
                      <a:pt x="0" y="17"/>
                      <a:pt x="1" y="13"/>
                      <a:pt x="5" y="9"/>
                    </a:cubicBezTo>
                    <a:cubicBezTo>
                      <a:pt x="8" y="5"/>
                      <a:pt x="12" y="2"/>
                      <a:pt x="16" y="0"/>
                    </a:cubicBezTo>
                    <a:close/>
                  </a:path>
                </a:pathLst>
              </a:custGeom>
              <a:solidFill>
                <a:srgbClr val="C17D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6" name="Freeform 188">
                <a:extLst>
                  <a:ext uri="{FF2B5EF4-FFF2-40B4-BE49-F238E27FC236}">
                    <a16:creationId xmlns:a16="http://schemas.microsoft.com/office/drawing/2014/main" id="{6A09CA78-6389-2DA2-FAA3-8EDBA8CA5663}"/>
                  </a:ext>
                </a:extLst>
              </p:cNvPr>
              <p:cNvSpPr/>
              <p:nvPr/>
            </p:nvSpPr>
            <p:spPr bwMode="auto">
              <a:xfrm>
                <a:off x="3653" y="2056"/>
                <a:ext cx="219" cy="173"/>
              </a:xfrm>
              <a:custGeom>
                <a:gdLst>
                  <a:gd name="T0" fmla="*/ 0 w 66"/>
                  <a:gd name="T1" fmla="*/ 25 h 52"/>
                  <a:gd name="T2" fmla="*/ 31 w 66"/>
                  <a:gd name="T3" fmla="*/ 9 h 52"/>
                  <a:gd name="T4" fmla="*/ 46 w 66"/>
                  <a:gd name="T5" fmla="*/ 1 h 52"/>
                  <a:gd name="T6" fmla="*/ 51 w 66"/>
                  <a:gd name="T7" fmla="*/ 2 h 52"/>
                  <a:gd name="T8" fmla="*/ 65 w 66"/>
                  <a:gd name="T9" fmla="*/ 24 h 52"/>
                  <a:gd name="T10" fmla="*/ 64 w 66"/>
                  <a:gd name="T11" fmla="*/ 27 h 52"/>
                  <a:gd name="T12" fmla="*/ 40 w 66"/>
                  <a:gd name="T13" fmla="*/ 39 h 52"/>
                  <a:gd name="T14" fmla="*/ 29 w 66"/>
                  <a:gd name="T15" fmla="*/ 47 h 52"/>
                  <a:gd name="T16" fmla="*/ 19 w 66"/>
                  <a:gd name="T17" fmla="*/ 52 h 52"/>
                  <a:gd name="T18" fmla="*/ 13 w 66"/>
                  <a:gd name="T19" fmla="*/ 47 h 52"/>
                  <a:gd name="T20" fmla="*/ 1 w 66"/>
                  <a:gd name="T21" fmla="*/ 29 h 52"/>
                  <a:gd name="T22" fmla="*/ 0 w 66"/>
                  <a:gd name="T23" fmla="*/ 25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52">
                    <a:moveTo>
                      <a:pt x="0" y="25"/>
                    </a:moveTo>
                    <a:cubicBezTo>
                      <a:pt x="12" y="21"/>
                      <a:pt x="21" y="14"/>
                      <a:pt x="31" y="9"/>
                    </a:cubicBezTo>
                    <a:cubicBezTo>
                      <a:pt x="36" y="7"/>
                      <a:pt x="41" y="4"/>
                      <a:pt x="46" y="1"/>
                    </a:cubicBezTo>
                    <a:cubicBezTo>
                      <a:pt x="48" y="0"/>
                      <a:pt x="49" y="0"/>
                      <a:pt x="51" y="2"/>
                    </a:cubicBezTo>
                    <a:cubicBezTo>
                      <a:pt x="57" y="8"/>
                      <a:pt x="61" y="16"/>
                      <a:pt x="65" y="24"/>
                    </a:cubicBezTo>
                    <a:cubicBezTo>
                      <a:pt x="66" y="26"/>
                      <a:pt x="65" y="26"/>
                      <a:pt x="64" y="27"/>
                    </a:cubicBezTo>
                    <a:cubicBezTo>
                      <a:pt x="56" y="31"/>
                      <a:pt x="49" y="36"/>
                      <a:pt x="40" y="39"/>
                    </a:cubicBezTo>
                    <a:cubicBezTo>
                      <a:pt x="35" y="40"/>
                      <a:pt x="32" y="44"/>
                      <a:pt x="29" y="47"/>
                    </a:cubicBezTo>
                    <a:cubicBezTo>
                      <a:pt x="26" y="49"/>
                      <a:pt x="23" y="51"/>
                      <a:pt x="19" y="52"/>
                    </a:cubicBezTo>
                    <a:cubicBezTo>
                      <a:pt x="16" y="51"/>
                      <a:pt x="15" y="49"/>
                      <a:pt x="13" y="47"/>
                    </a:cubicBezTo>
                    <a:cubicBezTo>
                      <a:pt x="8" y="41"/>
                      <a:pt x="4" y="35"/>
                      <a:pt x="1" y="29"/>
                    </a:cubicBezTo>
                    <a:cubicBezTo>
                      <a:pt x="0" y="28"/>
                      <a:pt x="0" y="26"/>
                      <a:pt x="0" y="25"/>
                    </a:cubicBezTo>
                    <a:close/>
                  </a:path>
                </a:pathLst>
              </a:custGeom>
              <a:solidFill>
                <a:srgbClr val="801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7" name="Freeform 189">
                <a:extLst>
                  <a:ext uri="{FF2B5EF4-FFF2-40B4-BE49-F238E27FC236}">
                    <a16:creationId xmlns:a16="http://schemas.microsoft.com/office/drawing/2014/main" id="{BF8EFA60-F8D0-00C0-9EC7-53D620662303}"/>
                  </a:ext>
                </a:extLst>
              </p:cNvPr>
              <p:cNvSpPr/>
              <p:nvPr/>
            </p:nvSpPr>
            <p:spPr bwMode="auto">
              <a:xfrm>
                <a:off x="3600" y="2139"/>
                <a:ext cx="126" cy="223"/>
              </a:xfrm>
              <a:custGeom>
                <a:gdLst>
                  <a:gd name="T0" fmla="*/ 16 w 38"/>
                  <a:gd name="T1" fmla="*/ 0 h 67"/>
                  <a:gd name="T2" fmla="*/ 36 w 38"/>
                  <a:gd name="T3" fmla="*/ 26 h 67"/>
                  <a:gd name="T4" fmla="*/ 36 w 38"/>
                  <a:gd name="T5" fmla="*/ 33 h 67"/>
                  <a:gd name="T6" fmla="*/ 36 w 38"/>
                  <a:gd name="T7" fmla="*/ 62 h 67"/>
                  <a:gd name="T8" fmla="*/ 31 w 38"/>
                  <a:gd name="T9" fmla="*/ 66 h 67"/>
                  <a:gd name="T10" fmla="*/ 3 w 38"/>
                  <a:gd name="T11" fmla="*/ 53 h 67"/>
                  <a:gd name="T12" fmla="*/ 0 w 38"/>
                  <a:gd name="T13" fmla="*/ 46 h 67"/>
                  <a:gd name="T14" fmla="*/ 0 w 38"/>
                  <a:gd name="T15" fmla="*/ 20 h 67"/>
                  <a:gd name="T16" fmla="*/ 3 w 38"/>
                  <a:gd name="T17" fmla="*/ 11 h 67"/>
                  <a:gd name="T18" fmla="*/ 16 w 38"/>
                  <a:gd name="T19" fmla="*/ 0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67">
                    <a:moveTo>
                      <a:pt x="16" y="0"/>
                    </a:moveTo>
                    <a:cubicBezTo>
                      <a:pt x="21" y="10"/>
                      <a:pt x="26" y="19"/>
                      <a:pt x="36" y="26"/>
                    </a:cubicBezTo>
                    <a:cubicBezTo>
                      <a:pt x="38" y="28"/>
                      <a:pt x="36" y="30"/>
                      <a:pt x="36" y="33"/>
                    </a:cubicBezTo>
                    <a:cubicBezTo>
                      <a:pt x="35" y="42"/>
                      <a:pt x="36" y="52"/>
                      <a:pt x="36" y="62"/>
                    </a:cubicBezTo>
                    <a:cubicBezTo>
                      <a:pt x="36" y="67"/>
                      <a:pt x="36" y="67"/>
                      <a:pt x="31" y="66"/>
                    </a:cubicBezTo>
                    <a:cubicBezTo>
                      <a:pt x="21" y="62"/>
                      <a:pt x="12" y="58"/>
                      <a:pt x="3" y="53"/>
                    </a:cubicBezTo>
                    <a:cubicBezTo>
                      <a:pt x="1" y="51"/>
                      <a:pt x="0" y="49"/>
                      <a:pt x="0" y="46"/>
                    </a:cubicBezTo>
                    <a:cubicBezTo>
                      <a:pt x="0" y="37"/>
                      <a:pt x="0" y="29"/>
                      <a:pt x="0" y="20"/>
                    </a:cubicBezTo>
                    <a:cubicBezTo>
                      <a:pt x="0" y="16"/>
                      <a:pt x="1" y="13"/>
                      <a:pt x="3" y="11"/>
                    </a:cubicBezTo>
                    <a:cubicBezTo>
                      <a:pt x="7" y="7"/>
                      <a:pt x="11" y="2"/>
                      <a:pt x="16" y="0"/>
                    </a:cubicBezTo>
                    <a:close/>
                  </a:path>
                </a:pathLst>
              </a:custGeom>
              <a:solidFill>
                <a:srgbClr val="C17D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8" name="Freeform 190">
                <a:extLst>
                  <a:ext uri="{FF2B5EF4-FFF2-40B4-BE49-F238E27FC236}">
                    <a16:creationId xmlns:a16="http://schemas.microsoft.com/office/drawing/2014/main" id="{16E9E81E-96E2-5C74-F855-03BDA905D8C9}"/>
                  </a:ext>
                </a:extLst>
              </p:cNvPr>
              <p:cNvSpPr/>
              <p:nvPr/>
            </p:nvSpPr>
            <p:spPr bwMode="auto">
              <a:xfrm>
                <a:off x="3852" y="2212"/>
                <a:ext cx="156" cy="213"/>
              </a:xfrm>
              <a:custGeom>
                <a:gdLst>
                  <a:gd name="T0" fmla="*/ 1 w 47"/>
                  <a:gd name="T1" fmla="*/ 64 h 64"/>
                  <a:gd name="T2" fmla="*/ 2 w 47"/>
                  <a:gd name="T3" fmla="*/ 30 h 64"/>
                  <a:gd name="T4" fmla="*/ 1 w 47"/>
                  <a:gd name="T5" fmla="*/ 23 h 64"/>
                  <a:gd name="T6" fmla="*/ 47 w 47"/>
                  <a:gd name="T7" fmla="*/ 0 h 64"/>
                  <a:gd name="T8" fmla="*/ 47 w 47"/>
                  <a:gd name="T9" fmla="*/ 26 h 64"/>
                  <a:gd name="T10" fmla="*/ 42 w 47"/>
                  <a:gd name="T11" fmla="*/ 30 h 64"/>
                  <a:gd name="T12" fmla="*/ 41 w 47"/>
                  <a:gd name="T13" fmla="*/ 27 h 64"/>
                  <a:gd name="T14" fmla="*/ 41 w 47"/>
                  <a:gd name="T15" fmla="*/ 16 h 64"/>
                  <a:gd name="T16" fmla="*/ 38 w 47"/>
                  <a:gd name="T17" fmla="*/ 15 h 64"/>
                  <a:gd name="T18" fmla="*/ 28 w 47"/>
                  <a:gd name="T19" fmla="*/ 20 h 64"/>
                  <a:gd name="T20" fmla="*/ 26 w 47"/>
                  <a:gd name="T21" fmla="*/ 23 h 64"/>
                  <a:gd name="T22" fmla="*/ 26 w 47"/>
                  <a:gd name="T23" fmla="*/ 36 h 64"/>
                  <a:gd name="T24" fmla="*/ 30 w 47"/>
                  <a:gd name="T25" fmla="*/ 39 h 64"/>
                  <a:gd name="T26" fmla="*/ 27 w 47"/>
                  <a:gd name="T27" fmla="*/ 43 h 64"/>
                  <a:gd name="T28" fmla="*/ 19 w 47"/>
                  <a:gd name="T29" fmla="*/ 55 h 64"/>
                  <a:gd name="T30" fmla="*/ 18 w 47"/>
                  <a:gd name="T31" fmla="*/ 58 h 64"/>
                  <a:gd name="T32" fmla="*/ 1 w 47"/>
                  <a:gd name="T33" fmla="*/ 64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4">
                    <a:moveTo>
                      <a:pt x="1" y="64"/>
                    </a:moveTo>
                    <a:cubicBezTo>
                      <a:pt x="1" y="52"/>
                      <a:pt x="0" y="41"/>
                      <a:pt x="2" y="30"/>
                    </a:cubicBezTo>
                    <a:cubicBezTo>
                      <a:pt x="2" y="27"/>
                      <a:pt x="0" y="25"/>
                      <a:pt x="1" y="23"/>
                    </a:cubicBezTo>
                    <a:cubicBezTo>
                      <a:pt x="17" y="15"/>
                      <a:pt x="32" y="8"/>
                      <a:pt x="47" y="0"/>
                    </a:cubicBezTo>
                    <a:cubicBezTo>
                      <a:pt x="47" y="9"/>
                      <a:pt x="47" y="18"/>
                      <a:pt x="47" y="26"/>
                    </a:cubicBezTo>
                    <a:cubicBezTo>
                      <a:pt x="47" y="31"/>
                      <a:pt x="44" y="29"/>
                      <a:pt x="42" y="30"/>
                    </a:cubicBezTo>
                    <a:cubicBezTo>
                      <a:pt x="40" y="30"/>
                      <a:pt x="41" y="28"/>
                      <a:pt x="41" y="27"/>
                    </a:cubicBezTo>
                    <a:cubicBezTo>
                      <a:pt x="40" y="23"/>
                      <a:pt x="40" y="20"/>
                      <a:pt x="41" y="16"/>
                    </a:cubicBezTo>
                    <a:cubicBezTo>
                      <a:pt x="41" y="14"/>
                      <a:pt x="40" y="13"/>
                      <a:pt x="38" y="15"/>
                    </a:cubicBezTo>
                    <a:cubicBezTo>
                      <a:pt x="35" y="16"/>
                      <a:pt x="31" y="18"/>
                      <a:pt x="28" y="20"/>
                    </a:cubicBezTo>
                    <a:cubicBezTo>
                      <a:pt x="26" y="21"/>
                      <a:pt x="26" y="22"/>
                      <a:pt x="26" y="23"/>
                    </a:cubicBezTo>
                    <a:cubicBezTo>
                      <a:pt x="26" y="28"/>
                      <a:pt x="26" y="32"/>
                      <a:pt x="26" y="36"/>
                    </a:cubicBezTo>
                    <a:cubicBezTo>
                      <a:pt x="26" y="40"/>
                      <a:pt x="26" y="40"/>
                      <a:pt x="30" y="39"/>
                    </a:cubicBezTo>
                    <a:cubicBezTo>
                      <a:pt x="30" y="41"/>
                      <a:pt x="29" y="42"/>
                      <a:pt x="27" y="43"/>
                    </a:cubicBezTo>
                    <a:cubicBezTo>
                      <a:pt x="22" y="45"/>
                      <a:pt x="19" y="49"/>
                      <a:pt x="19" y="55"/>
                    </a:cubicBezTo>
                    <a:cubicBezTo>
                      <a:pt x="19" y="56"/>
                      <a:pt x="19" y="58"/>
                      <a:pt x="18" y="58"/>
                    </a:cubicBezTo>
                    <a:cubicBezTo>
                      <a:pt x="12" y="60"/>
                      <a:pt x="7" y="63"/>
                      <a:pt x="1" y="64"/>
                    </a:cubicBezTo>
                    <a:close/>
                  </a:path>
                </a:pathLst>
              </a:custGeom>
              <a:solidFill>
                <a:srgbClr val="E9B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9" name="Freeform 191">
                <a:extLst>
                  <a:ext uri="{FF2B5EF4-FFF2-40B4-BE49-F238E27FC236}">
                    <a16:creationId xmlns:a16="http://schemas.microsoft.com/office/drawing/2014/main" id="{4C084CFF-C0E6-4BC8-8B5C-35B58296926F}"/>
                  </a:ext>
                </a:extLst>
              </p:cNvPr>
              <p:cNvSpPr/>
              <p:nvPr/>
            </p:nvSpPr>
            <p:spPr bwMode="auto">
              <a:xfrm>
                <a:off x="3922" y="2315"/>
                <a:ext cx="106" cy="160"/>
              </a:xfrm>
              <a:custGeom>
                <a:gdLst>
                  <a:gd name="T0" fmla="*/ 23 w 32"/>
                  <a:gd name="T1" fmla="*/ 46 h 48"/>
                  <a:gd name="T2" fmla="*/ 22 w 32"/>
                  <a:gd name="T3" fmla="*/ 45 h 48"/>
                  <a:gd name="T4" fmla="*/ 10 w 32"/>
                  <a:gd name="T5" fmla="*/ 42 h 48"/>
                  <a:gd name="T6" fmla="*/ 9 w 32"/>
                  <a:gd name="T7" fmla="*/ 42 h 48"/>
                  <a:gd name="T8" fmla="*/ 2 w 32"/>
                  <a:gd name="T9" fmla="*/ 30 h 48"/>
                  <a:gd name="T10" fmla="*/ 9 w 32"/>
                  <a:gd name="T11" fmla="*/ 14 h 48"/>
                  <a:gd name="T12" fmla="*/ 12 w 32"/>
                  <a:gd name="T13" fmla="*/ 11 h 48"/>
                  <a:gd name="T14" fmla="*/ 32 w 32"/>
                  <a:gd name="T15" fmla="*/ 4 h 48"/>
                  <a:gd name="T16" fmla="*/ 31 w 32"/>
                  <a:gd name="T17" fmla="*/ 11 h 48"/>
                  <a:gd name="T18" fmla="*/ 31 w 32"/>
                  <a:gd name="T19" fmla="*/ 37 h 48"/>
                  <a:gd name="T20" fmla="*/ 30 w 32"/>
                  <a:gd name="T21" fmla="*/ 42 h 48"/>
                  <a:gd name="T22" fmla="*/ 27 w 32"/>
                  <a:gd name="T23" fmla="*/ 43 h 48"/>
                  <a:gd name="T24" fmla="*/ 23 w 32"/>
                  <a:gd name="T25" fmla="*/ 46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48">
                    <a:moveTo>
                      <a:pt x="23" y="46"/>
                    </a:moveTo>
                    <a:cubicBezTo>
                      <a:pt x="23" y="46"/>
                      <a:pt x="23" y="45"/>
                      <a:pt x="22" y="45"/>
                    </a:cubicBezTo>
                    <a:cubicBezTo>
                      <a:pt x="17" y="48"/>
                      <a:pt x="14" y="43"/>
                      <a:pt x="10" y="42"/>
                    </a:cubicBezTo>
                    <a:cubicBezTo>
                      <a:pt x="10" y="42"/>
                      <a:pt x="9" y="42"/>
                      <a:pt x="9" y="42"/>
                    </a:cubicBezTo>
                    <a:cubicBezTo>
                      <a:pt x="9" y="36"/>
                      <a:pt x="4" y="34"/>
                      <a:pt x="2" y="30"/>
                    </a:cubicBezTo>
                    <a:cubicBezTo>
                      <a:pt x="0" y="24"/>
                      <a:pt x="2" y="17"/>
                      <a:pt x="9" y="14"/>
                    </a:cubicBezTo>
                    <a:cubicBezTo>
                      <a:pt x="10" y="14"/>
                      <a:pt x="12" y="13"/>
                      <a:pt x="12" y="11"/>
                    </a:cubicBezTo>
                    <a:cubicBezTo>
                      <a:pt x="15" y="2"/>
                      <a:pt x="23" y="0"/>
                      <a:pt x="32" y="4"/>
                    </a:cubicBezTo>
                    <a:cubicBezTo>
                      <a:pt x="32" y="7"/>
                      <a:pt x="32" y="9"/>
                      <a:pt x="31" y="11"/>
                    </a:cubicBezTo>
                    <a:cubicBezTo>
                      <a:pt x="30" y="20"/>
                      <a:pt x="32" y="28"/>
                      <a:pt x="31" y="37"/>
                    </a:cubicBezTo>
                    <a:cubicBezTo>
                      <a:pt x="31" y="39"/>
                      <a:pt x="32" y="41"/>
                      <a:pt x="30" y="42"/>
                    </a:cubicBezTo>
                    <a:cubicBezTo>
                      <a:pt x="29" y="42"/>
                      <a:pt x="28" y="42"/>
                      <a:pt x="27" y="43"/>
                    </a:cubicBezTo>
                    <a:cubicBezTo>
                      <a:pt x="26" y="44"/>
                      <a:pt x="25" y="46"/>
                      <a:pt x="23" y="46"/>
                    </a:cubicBezTo>
                    <a:close/>
                  </a:path>
                </a:pathLst>
              </a:custGeom>
              <a:solidFill>
                <a:srgbClr val="4EAE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0" name="Freeform 192">
                <a:extLst>
                  <a:ext uri="{FF2B5EF4-FFF2-40B4-BE49-F238E27FC236}">
                    <a16:creationId xmlns:a16="http://schemas.microsoft.com/office/drawing/2014/main" id="{FFDA6E8C-8DE6-D3B3-D1F1-B69F6DF41A76}"/>
                  </a:ext>
                </a:extLst>
              </p:cNvPr>
              <p:cNvSpPr/>
              <p:nvPr/>
            </p:nvSpPr>
            <p:spPr bwMode="auto">
              <a:xfrm>
                <a:off x="4035" y="2266"/>
                <a:ext cx="86" cy="146"/>
              </a:xfrm>
              <a:custGeom>
                <a:gdLst>
                  <a:gd name="T0" fmla="*/ 25 w 26"/>
                  <a:gd name="T1" fmla="*/ 43 h 44"/>
                  <a:gd name="T2" fmla="*/ 20 w 26"/>
                  <a:gd name="T3" fmla="*/ 43 h 44"/>
                  <a:gd name="T4" fmla="*/ 19 w 26"/>
                  <a:gd name="T5" fmla="*/ 44 h 44"/>
                  <a:gd name="T6" fmla="*/ 15 w 26"/>
                  <a:gd name="T7" fmla="*/ 30 h 44"/>
                  <a:gd name="T8" fmla="*/ 10 w 26"/>
                  <a:gd name="T9" fmla="*/ 24 h 44"/>
                  <a:gd name="T10" fmla="*/ 0 w 26"/>
                  <a:gd name="T11" fmla="*/ 16 h 44"/>
                  <a:gd name="T12" fmla="*/ 6 w 26"/>
                  <a:gd name="T13" fmla="*/ 9 h 44"/>
                  <a:gd name="T14" fmla="*/ 26 w 26"/>
                  <a:gd name="T15" fmla="*/ 5 h 44"/>
                  <a:gd name="T16" fmla="*/ 26 w 26"/>
                  <a:gd name="T17" fmla="*/ 40 h 44"/>
                  <a:gd name="T18" fmla="*/ 25 w 26"/>
                  <a:gd name="T19" fmla="*/ 43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44">
                    <a:moveTo>
                      <a:pt x="25" y="43"/>
                    </a:moveTo>
                    <a:cubicBezTo>
                      <a:pt x="23" y="43"/>
                      <a:pt x="22" y="41"/>
                      <a:pt x="20" y="43"/>
                    </a:cubicBezTo>
                    <a:cubicBezTo>
                      <a:pt x="20" y="44"/>
                      <a:pt x="19" y="44"/>
                      <a:pt x="19" y="44"/>
                    </a:cubicBezTo>
                    <a:cubicBezTo>
                      <a:pt x="18" y="39"/>
                      <a:pt x="16" y="35"/>
                      <a:pt x="15" y="30"/>
                    </a:cubicBezTo>
                    <a:cubicBezTo>
                      <a:pt x="15" y="27"/>
                      <a:pt x="13" y="24"/>
                      <a:pt x="10" y="24"/>
                    </a:cubicBezTo>
                    <a:cubicBezTo>
                      <a:pt x="5" y="22"/>
                      <a:pt x="3" y="19"/>
                      <a:pt x="0" y="16"/>
                    </a:cubicBezTo>
                    <a:cubicBezTo>
                      <a:pt x="4" y="15"/>
                      <a:pt x="5" y="12"/>
                      <a:pt x="6" y="9"/>
                    </a:cubicBezTo>
                    <a:cubicBezTo>
                      <a:pt x="9" y="2"/>
                      <a:pt x="19" y="0"/>
                      <a:pt x="26" y="5"/>
                    </a:cubicBezTo>
                    <a:cubicBezTo>
                      <a:pt x="25" y="17"/>
                      <a:pt x="25" y="29"/>
                      <a:pt x="26" y="40"/>
                    </a:cubicBezTo>
                    <a:cubicBezTo>
                      <a:pt x="26" y="41"/>
                      <a:pt x="26" y="42"/>
                      <a:pt x="25" y="43"/>
                    </a:cubicBezTo>
                    <a:close/>
                  </a:path>
                </a:pathLst>
              </a:custGeom>
              <a:solidFill>
                <a:srgbClr val="3DA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1" name="Freeform 193">
                <a:extLst>
                  <a:ext uri="{FF2B5EF4-FFF2-40B4-BE49-F238E27FC236}">
                    <a16:creationId xmlns:a16="http://schemas.microsoft.com/office/drawing/2014/main" id="{908D47FB-2442-695A-B161-4CADC4C3483E}"/>
                  </a:ext>
                </a:extLst>
              </p:cNvPr>
              <p:cNvSpPr/>
              <p:nvPr/>
            </p:nvSpPr>
            <p:spPr bwMode="auto">
              <a:xfrm>
                <a:off x="4018" y="2329"/>
                <a:ext cx="63" cy="136"/>
              </a:xfrm>
              <a:custGeom>
                <a:gdLst>
                  <a:gd name="T0" fmla="*/ 1 w 19"/>
                  <a:gd name="T1" fmla="*/ 38 h 41"/>
                  <a:gd name="T2" fmla="*/ 1 w 19"/>
                  <a:gd name="T3" fmla="*/ 17 h 41"/>
                  <a:gd name="T4" fmla="*/ 3 w 19"/>
                  <a:gd name="T5" fmla="*/ 0 h 41"/>
                  <a:gd name="T6" fmla="*/ 5 w 19"/>
                  <a:gd name="T7" fmla="*/ 2 h 41"/>
                  <a:gd name="T8" fmla="*/ 13 w 19"/>
                  <a:gd name="T9" fmla="*/ 8 h 41"/>
                  <a:gd name="T10" fmla="*/ 16 w 19"/>
                  <a:gd name="T11" fmla="*/ 11 h 41"/>
                  <a:gd name="T12" fmla="*/ 19 w 19"/>
                  <a:gd name="T13" fmla="*/ 24 h 41"/>
                  <a:gd name="T14" fmla="*/ 1 w 19"/>
                  <a:gd name="T15" fmla="*/ 38 h 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41">
                    <a:moveTo>
                      <a:pt x="1" y="38"/>
                    </a:moveTo>
                    <a:cubicBezTo>
                      <a:pt x="1" y="31"/>
                      <a:pt x="1" y="24"/>
                      <a:pt x="1" y="17"/>
                    </a:cubicBezTo>
                    <a:cubicBezTo>
                      <a:pt x="0" y="12"/>
                      <a:pt x="0" y="6"/>
                      <a:pt x="3" y="0"/>
                    </a:cubicBezTo>
                    <a:cubicBezTo>
                      <a:pt x="4" y="1"/>
                      <a:pt x="4" y="1"/>
                      <a:pt x="5" y="2"/>
                    </a:cubicBezTo>
                    <a:cubicBezTo>
                      <a:pt x="7" y="5"/>
                      <a:pt x="9" y="7"/>
                      <a:pt x="13" y="8"/>
                    </a:cubicBezTo>
                    <a:cubicBezTo>
                      <a:pt x="15" y="8"/>
                      <a:pt x="16" y="9"/>
                      <a:pt x="16" y="11"/>
                    </a:cubicBezTo>
                    <a:cubicBezTo>
                      <a:pt x="16" y="15"/>
                      <a:pt x="19" y="19"/>
                      <a:pt x="19" y="24"/>
                    </a:cubicBezTo>
                    <a:cubicBezTo>
                      <a:pt x="19" y="34"/>
                      <a:pt x="11" y="41"/>
                      <a:pt x="1" y="38"/>
                    </a:cubicBezTo>
                    <a:close/>
                  </a:path>
                </a:pathLst>
              </a:custGeom>
              <a:solidFill>
                <a:srgbClr val="219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2" name="Freeform 194">
                <a:extLst>
                  <a:ext uri="{FF2B5EF4-FFF2-40B4-BE49-F238E27FC236}">
                    <a16:creationId xmlns:a16="http://schemas.microsoft.com/office/drawing/2014/main" id="{3A5AA1BE-B4FD-D759-72EF-6A8E90CA9F3B}"/>
                  </a:ext>
                </a:extLst>
              </p:cNvPr>
              <p:cNvSpPr/>
              <p:nvPr/>
            </p:nvSpPr>
            <p:spPr bwMode="auto">
              <a:xfrm>
                <a:off x="4111" y="2282"/>
                <a:ext cx="63" cy="130"/>
              </a:xfrm>
              <a:custGeom>
                <a:gdLst>
                  <a:gd name="T0" fmla="*/ 2 w 19"/>
                  <a:gd name="T1" fmla="*/ 38 h 39"/>
                  <a:gd name="T2" fmla="*/ 1 w 19"/>
                  <a:gd name="T3" fmla="*/ 4 h 39"/>
                  <a:gd name="T4" fmla="*/ 3 w 19"/>
                  <a:gd name="T5" fmla="*/ 0 h 39"/>
                  <a:gd name="T6" fmla="*/ 5 w 19"/>
                  <a:gd name="T7" fmla="*/ 3 h 39"/>
                  <a:gd name="T8" fmla="*/ 10 w 19"/>
                  <a:gd name="T9" fmla="*/ 6 h 39"/>
                  <a:gd name="T10" fmla="*/ 16 w 19"/>
                  <a:gd name="T11" fmla="*/ 13 h 39"/>
                  <a:gd name="T12" fmla="*/ 18 w 19"/>
                  <a:gd name="T13" fmla="*/ 18 h 39"/>
                  <a:gd name="T14" fmla="*/ 15 w 19"/>
                  <a:gd name="T15" fmla="*/ 33 h 39"/>
                  <a:gd name="T16" fmla="*/ 2 w 19"/>
                  <a:gd name="T17" fmla="*/ 38 h 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9">
                    <a:moveTo>
                      <a:pt x="2" y="38"/>
                    </a:moveTo>
                    <a:cubicBezTo>
                      <a:pt x="0" y="27"/>
                      <a:pt x="1" y="16"/>
                      <a:pt x="1" y="4"/>
                    </a:cubicBezTo>
                    <a:cubicBezTo>
                      <a:pt x="1" y="3"/>
                      <a:pt x="2" y="2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6" y="5"/>
                      <a:pt x="8" y="6"/>
                      <a:pt x="10" y="6"/>
                    </a:cubicBezTo>
                    <a:cubicBezTo>
                      <a:pt x="14" y="7"/>
                      <a:pt x="16" y="9"/>
                      <a:pt x="16" y="13"/>
                    </a:cubicBezTo>
                    <a:cubicBezTo>
                      <a:pt x="16" y="15"/>
                      <a:pt x="17" y="17"/>
                      <a:pt x="18" y="18"/>
                    </a:cubicBezTo>
                    <a:cubicBezTo>
                      <a:pt x="19" y="24"/>
                      <a:pt x="19" y="28"/>
                      <a:pt x="15" y="33"/>
                    </a:cubicBezTo>
                    <a:cubicBezTo>
                      <a:pt x="12" y="37"/>
                      <a:pt x="7" y="39"/>
                      <a:pt x="2" y="38"/>
                    </a:cubicBezTo>
                    <a:close/>
                  </a:path>
                </a:pathLst>
              </a:custGeom>
              <a:solidFill>
                <a:srgbClr val="239D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3" name="Freeform 195">
                <a:extLst>
                  <a:ext uri="{FF2B5EF4-FFF2-40B4-BE49-F238E27FC236}">
                    <a16:creationId xmlns:a16="http://schemas.microsoft.com/office/drawing/2014/main" id="{FCFCAAD5-5799-3890-891B-E6FD29A36BFF}"/>
                  </a:ext>
                </a:extLst>
              </p:cNvPr>
              <p:cNvSpPr/>
              <p:nvPr/>
            </p:nvSpPr>
            <p:spPr bwMode="auto">
              <a:xfrm>
                <a:off x="3995" y="2458"/>
                <a:ext cx="23" cy="44"/>
              </a:xfrm>
              <a:custGeom>
                <a:gdLst>
                  <a:gd name="T0" fmla="*/ 1 w 7"/>
                  <a:gd name="T1" fmla="*/ 3 h 13"/>
                  <a:gd name="T2" fmla="*/ 5 w 7"/>
                  <a:gd name="T3" fmla="*/ 0 h 13"/>
                  <a:gd name="T4" fmla="*/ 6 w 7"/>
                  <a:gd name="T5" fmla="*/ 10 h 13"/>
                  <a:gd name="T6" fmla="*/ 3 w 7"/>
                  <a:gd name="T7" fmla="*/ 13 h 13"/>
                  <a:gd name="T8" fmla="*/ 0 w 7"/>
                  <a:gd name="T9" fmla="*/ 10 h 13"/>
                  <a:gd name="T10" fmla="*/ 1 w 7"/>
                  <a:gd name="T11" fmla="*/ 3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3">
                    <a:moveTo>
                      <a:pt x="1" y="3"/>
                    </a:moveTo>
                    <a:cubicBezTo>
                      <a:pt x="3" y="2"/>
                      <a:pt x="3" y="0"/>
                      <a:pt x="5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7" y="12"/>
                      <a:pt x="6" y="13"/>
                      <a:pt x="3" y="13"/>
                    </a:cubicBezTo>
                    <a:cubicBezTo>
                      <a:pt x="0" y="13"/>
                      <a:pt x="0" y="12"/>
                      <a:pt x="0" y="10"/>
                    </a:cubicBezTo>
                    <a:cubicBezTo>
                      <a:pt x="1" y="8"/>
                      <a:pt x="1" y="5"/>
                      <a:pt x="1" y="3"/>
                    </a:cubicBezTo>
                    <a:close/>
                  </a:path>
                </a:pathLst>
              </a:custGeom>
              <a:solidFill>
                <a:srgbClr val="B24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4" name="Freeform 196">
                <a:extLst>
                  <a:ext uri="{FF2B5EF4-FFF2-40B4-BE49-F238E27FC236}">
                    <a16:creationId xmlns:a16="http://schemas.microsoft.com/office/drawing/2014/main" id="{5B7769C9-3933-3274-8F15-FE643F81C952}"/>
                  </a:ext>
                </a:extLst>
              </p:cNvPr>
              <p:cNvSpPr/>
              <p:nvPr/>
            </p:nvSpPr>
            <p:spPr bwMode="auto">
              <a:xfrm>
                <a:off x="4085" y="2409"/>
                <a:ext cx="20" cy="46"/>
              </a:xfrm>
              <a:custGeom>
                <a:gdLst>
                  <a:gd name="T0" fmla="*/ 4 w 6"/>
                  <a:gd name="T1" fmla="*/ 1 h 14"/>
                  <a:gd name="T2" fmla="*/ 5 w 6"/>
                  <a:gd name="T3" fmla="*/ 0 h 14"/>
                  <a:gd name="T4" fmla="*/ 6 w 6"/>
                  <a:gd name="T5" fmla="*/ 11 h 14"/>
                  <a:gd name="T6" fmla="*/ 5 w 6"/>
                  <a:gd name="T7" fmla="*/ 13 h 14"/>
                  <a:gd name="T8" fmla="*/ 1 w 6"/>
                  <a:gd name="T9" fmla="*/ 13 h 14"/>
                  <a:gd name="T10" fmla="*/ 1 w 6"/>
                  <a:gd name="T11" fmla="*/ 10 h 14"/>
                  <a:gd name="T12" fmla="*/ 4 w 6"/>
                  <a:gd name="T13" fmla="*/ 1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4">
                    <a:moveTo>
                      <a:pt x="4" y="1"/>
                    </a:moveTo>
                    <a:cubicBezTo>
                      <a:pt x="4" y="1"/>
                      <a:pt x="5" y="1"/>
                      <a:pt x="5" y="0"/>
                    </a:cubicBezTo>
                    <a:cubicBezTo>
                      <a:pt x="6" y="4"/>
                      <a:pt x="6" y="7"/>
                      <a:pt x="6" y="11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3" y="14"/>
                      <a:pt x="2" y="14"/>
                      <a:pt x="1" y="13"/>
                    </a:cubicBezTo>
                    <a:cubicBezTo>
                      <a:pt x="0" y="12"/>
                      <a:pt x="0" y="11"/>
                      <a:pt x="1" y="10"/>
                    </a:cubicBezTo>
                    <a:cubicBezTo>
                      <a:pt x="2" y="7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AF4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5" name="Freeform 197">
                <a:extLst>
                  <a:ext uri="{FF2B5EF4-FFF2-40B4-BE49-F238E27FC236}">
                    <a16:creationId xmlns:a16="http://schemas.microsoft.com/office/drawing/2014/main" id="{4AE09CDA-EFB0-5933-3833-A302863CCFF8}"/>
                  </a:ext>
                </a:extLst>
              </p:cNvPr>
              <p:cNvSpPr/>
              <p:nvPr/>
            </p:nvSpPr>
            <p:spPr bwMode="auto">
              <a:xfrm>
                <a:off x="3952" y="2286"/>
                <a:ext cx="23" cy="33"/>
              </a:xfrm>
              <a:custGeom>
                <a:gdLst>
                  <a:gd name="T0" fmla="*/ 5 w 7"/>
                  <a:gd name="T1" fmla="*/ 4 h 10"/>
                  <a:gd name="T2" fmla="*/ 5 w 7"/>
                  <a:gd name="T3" fmla="*/ 7 h 10"/>
                  <a:gd name="T4" fmla="*/ 2 w 7"/>
                  <a:gd name="T5" fmla="*/ 10 h 10"/>
                  <a:gd name="T6" fmla="*/ 1 w 7"/>
                  <a:gd name="T7" fmla="*/ 7 h 10"/>
                  <a:gd name="T8" fmla="*/ 1 w 7"/>
                  <a:gd name="T9" fmla="*/ 3 h 10"/>
                  <a:gd name="T10" fmla="*/ 4 w 7"/>
                  <a:gd name="T11" fmla="*/ 0 h 10"/>
                  <a:gd name="T12" fmla="*/ 5 w 7"/>
                  <a:gd name="T13" fmla="*/ 4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5" y="4"/>
                    </a:moveTo>
                    <a:cubicBezTo>
                      <a:pt x="5" y="5"/>
                      <a:pt x="5" y="6"/>
                      <a:pt x="5" y="7"/>
                    </a:cubicBezTo>
                    <a:cubicBezTo>
                      <a:pt x="5" y="9"/>
                      <a:pt x="3" y="10"/>
                      <a:pt x="2" y="10"/>
                    </a:cubicBezTo>
                    <a:cubicBezTo>
                      <a:pt x="0" y="10"/>
                      <a:pt x="1" y="8"/>
                      <a:pt x="1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1"/>
                      <a:pt x="5" y="3"/>
                      <a:pt x="5" y="4"/>
                    </a:cubicBezTo>
                    <a:close/>
                  </a:path>
                </a:pathLst>
              </a:custGeom>
              <a:solidFill>
                <a:srgbClr val="DCA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6" name="Freeform 198">
                <a:extLst>
                  <a:ext uri="{FF2B5EF4-FFF2-40B4-BE49-F238E27FC236}">
                    <a16:creationId xmlns:a16="http://schemas.microsoft.com/office/drawing/2014/main" id="{1BD0CA88-F452-7622-221E-D881D8E6C8B5}"/>
                  </a:ext>
                </a:extLst>
              </p:cNvPr>
              <p:cNvSpPr/>
              <p:nvPr/>
            </p:nvSpPr>
            <p:spPr bwMode="auto">
              <a:xfrm>
                <a:off x="3716" y="2212"/>
                <a:ext cx="34" cy="37"/>
              </a:xfrm>
              <a:custGeom>
                <a:gdLst>
                  <a:gd name="T0" fmla="*/ 1 w 10"/>
                  <a:gd name="T1" fmla="*/ 11 h 11"/>
                  <a:gd name="T2" fmla="*/ 1 w 10"/>
                  <a:gd name="T3" fmla="*/ 4 h 11"/>
                  <a:gd name="T4" fmla="*/ 10 w 10"/>
                  <a:gd name="T5" fmla="*/ 0 h 11"/>
                  <a:gd name="T6" fmla="*/ 1 w 10"/>
                  <a:gd name="T7" fmla="*/ 11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0" y="9"/>
                      <a:pt x="1" y="6"/>
                      <a:pt x="1" y="4"/>
                    </a:cubicBezTo>
                    <a:cubicBezTo>
                      <a:pt x="4" y="3"/>
                      <a:pt x="6" y="1"/>
                      <a:pt x="10" y="0"/>
                    </a:cubicBezTo>
                    <a:cubicBezTo>
                      <a:pt x="7" y="3"/>
                      <a:pt x="3" y="7"/>
                      <a:pt x="1" y="11"/>
                    </a:cubicBezTo>
                    <a:close/>
                  </a:path>
                </a:pathLst>
              </a:custGeom>
              <a:solidFill>
                <a:srgbClr val="DCAE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7" name="Freeform 199">
                <a:extLst>
                  <a:ext uri="{FF2B5EF4-FFF2-40B4-BE49-F238E27FC236}">
                    <a16:creationId xmlns:a16="http://schemas.microsoft.com/office/drawing/2014/main" id="{27A60981-160D-97F5-89E4-BC8300899DE9}"/>
                  </a:ext>
                </a:extLst>
              </p:cNvPr>
              <p:cNvSpPr/>
              <p:nvPr/>
            </p:nvSpPr>
            <p:spPr bwMode="auto">
              <a:xfrm>
                <a:off x="3517" y="2551"/>
                <a:ext cx="326" cy="120"/>
              </a:xfrm>
              <a:custGeom>
                <a:gdLst>
                  <a:gd name="T0" fmla="*/ 95 w 98"/>
                  <a:gd name="T1" fmla="*/ 0 h 36"/>
                  <a:gd name="T2" fmla="*/ 88 w 98"/>
                  <a:gd name="T3" fmla="*/ 23 h 36"/>
                  <a:gd name="T4" fmla="*/ 60 w 98"/>
                  <a:gd name="T5" fmla="*/ 34 h 36"/>
                  <a:gd name="T6" fmla="*/ 11 w 98"/>
                  <a:gd name="T7" fmla="*/ 24 h 36"/>
                  <a:gd name="T8" fmla="*/ 2 w 98"/>
                  <a:gd name="T9" fmla="*/ 2 h 36"/>
                  <a:gd name="T10" fmla="*/ 2 w 98"/>
                  <a:gd name="T11" fmla="*/ 1 h 36"/>
                  <a:gd name="T12" fmla="*/ 8 w 98"/>
                  <a:gd name="T13" fmla="*/ 8 h 36"/>
                  <a:gd name="T14" fmla="*/ 11 w 98"/>
                  <a:gd name="T15" fmla="*/ 13 h 36"/>
                  <a:gd name="T16" fmla="*/ 24 w 98"/>
                  <a:gd name="T17" fmla="*/ 22 h 36"/>
                  <a:gd name="T18" fmla="*/ 41 w 98"/>
                  <a:gd name="T19" fmla="*/ 26 h 36"/>
                  <a:gd name="T20" fmla="*/ 78 w 98"/>
                  <a:gd name="T21" fmla="*/ 20 h 36"/>
                  <a:gd name="T22" fmla="*/ 92 w 98"/>
                  <a:gd name="T23" fmla="*/ 5 h 36"/>
                  <a:gd name="T24" fmla="*/ 95 w 98"/>
                  <a:gd name="T25" fmla="*/ 0 h 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36">
                    <a:moveTo>
                      <a:pt x="95" y="0"/>
                    </a:moveTo>
                    <a:cubicBezTo>
                      <a:pt x="98" y="9"/>
                      <a:pt x="96" y="17"/>
                      <a:pt x="88" y="23"/>
                    </a:cubicBezTo>
                    <a:cubicBezTo>
                      <a:pt x="80" y="30"/>
                      <a:pt x="70" y="33"/>
                      <a:pt x="60" y="34"/>
                    </a:cubicBezTo>
                    <a:cubicBezTo>
                      <a:pt x="43" y="36"/>
                      <a:pt x="26" y="35"/>
                      <a:pt x="11" y="24"/>
                    </a:cubicBezTo>
                    <a:cubicBezTo>
                      <a:pt x="4" y="18"/>
                      <a:pt x="0" y="1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6" y="2"/>
                      <a:pt x="5" y="6"/>
                      <a:pt x="8" y="8"/>
                    </a:cubicBezTo>
                    <a:cubicBezTo>
                      <a:pt x="9" y="9"/>
                      <a:pt x="10" y="11"/>
                      <a:pt x="11" y="13"/>
                    </a:cubicBezTo>
                    <a:cubicBezTo>
                      <a:pt x="15" y="17"/>
                      <a:pt x="19" y="20"/>
                      <a:pt x="24" y="22"/>
                    </a:cubicBezTo>
                    <a:cubicBezTo>
                      <a:pt x="30" y="24"/>
                      <a:pt x="35" y="25"/>
                      <a:pt x="41" y="26"/>
                    </a:cubicBezTo>
                    <a:cubicBezTo>
                      <a:pt x="54" y="28"/>
                      <a:pt x="66" y="25"/>
                      <a:pt x="78" y="20"/>
                    </a:cubicBezTo>
                    <a:cubicBezTo>
                      <a:pt x="85" y="17"/>
                      <a:pt x="89" y="12"/>
                      <a:pt x="92" y="5"/>
                    </a:cubicBezTo>
                    <a:cubicBezTo>
                      <a:pt x="92" y="3"/>
                      <a:pt x="92" y="1"/>
                      <a:pt x="95" y="0"/>
                    </a:cubicBez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8" name="Freeform 200">
                <a:extLst>
                  <a:ext uri="{FF2B5EF4-FFF2-40B4-BE49-F238E27FC236}">
                    <a16:creationId xmlns:a16="http://schemas.microsoft.com/office/drawing/2014/main" id="{DD71B543-B49C-4D64-DD74-B3A9C454AD9B}"/>
                  </a:ext>
                </a:extLst>
              </p:cNvPr>
              <p:cNvSpPr/>
              <p:nvPr/>
            </p:nvSpPr>
            <p:spPr bwMode="auto">
              <a:xfrm>
                <a:off x="3497" y="2551"/>
                <a:ext cx="292" cy="157"/>
              </a:xfrm>
              <a:custGeom>
                <a:gdLst>
                  <a:gd name="T0" fmla="*/ 85 w 88"/>
                  <a:gd name="T1" fmla="*/ 37 h 47"/>
                  <a:gd name="T2" fmla="*/ 14 w 88"/>
                  <a:gd name="T3" fmla="*/ 31 h 47"/>
                  <a:gd name="T4" fmla="*/ 5 w 88"/>
                  <a:gd name="T5" fmla="*/ 23 h 47"/>
                  <a:gd name="T6" fmla="*/ 6 w 88"/>
                  <a:gd name="T7" fmla="*/ 0 h 47"/>
                  <a:gd name="T8" fmla="*/ 6 w 88"/>
                  <a:gd name="T9" fmla="*/ 1 h 47"/>
                  <a:gd name="T10" fmla="*/ 21 w 88"/>
                  <a:gd name="T11" fmla="*/ 29 h 47"/>
                  <a:gd name="T12" fmla="*/ 64 w 88"/>
                  <a:gd name="T13" fmla="*/ 37 h 47"/>
                  <a:gd name="T14" fmla="*/ 82 w 88"/>
                  <a:gd name="T15" fmla="*/ 33 h 47"/>
                  <a:gd name="T16" fmla="*/ 85 w 88"/>
                  <a:gd name="T17" fmla="*/ 37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47">
                    <a:moveTo>
                      <a:pt x="85" y="37"/>
                    </a:moveTo>
                    <a:cubicBezTo>
                      <a:pt x="60" y="47"/>
                      <a:pt x="36" y="46"/>
                      <a:pt x="14" y="31"/>
                    </a:cubicBezTo>
                    <a:cubicBezTo>
                      <a:pt x="10" y="29"/>
                      <a:pt x="7" y="26"/>
                      <a:pt x="5" y="23"/>
                    </a:cubicBezTo>
                    <a:cubicBezTo>
                      <a:pt x="0" y="16"/>
                      <a:pt x="0" y="7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3" y="15"/>
                      <a:pt x="10" y="23"/>
                      <a:pt x="21" y="29"/>
                    </a:cubicBezTo>
                    <a:cubicBezTo>
                      <a:pt x="34" y="37"/>
                      <a:pt x="49" y="38"/>
                      <a:pt x="64" y="37"/>
                    </a:cubicBezTo>
                    <a:cubicBezTo>
                      <a:pt x="70" y="37"/>
                      <a:pt x="76" y="35"/>
                      <a:pt x="82" y="33"/>
                    </a:cubicBezTo>
                    <a:cubicBezTo>
                      <a:pt x="83" y="34"/>
                      <a:pt x="88" y="32"/>
                      <a:pt x="85" y="37"/>
                    </a:cubicBezTo>
                    <a:close/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9" name="Freeform 201">
                <a:extLst>
                  <a:ext uri="{FF2B5EF4-FFF2-40B4-BE49-F238E27FC236}">
                    <a16:creationId xmlns:a16="http://schemas.microsoft.com/office/drawing/2014/main" id="{A5B293D2-04FD-FF57-8610-5923B0F3A5CB}"/>
                  </a:ext>
                </a:extLst>
              </p:cNvPr>
              <p:cNvSpPr/>
              <p:nvPr/>
            </p:nvSpPr>
            <p:spPr bwMode="auto">
              <a:xfrm>
                <a:off x="3577" y="2498"/>
                <a:ext cx="202" cy="100"/>
              </a:xfrm>
              <a:custGeom>
                <a:gdLst>
                  <a:gd name="T0" fmla="*/ 58 w 61"/>
                  <a:gd name="T1" fmla="*/ 2 h 30"/>
                  <a:gd name="T2" fmla="*/ 56 w 61"/>
                  <a:gd name="T3" fmla="*/ 15 h 30"/>
                  <a:gd name="T4" fmla="*/ 6 w 61"/>
                  <a:gd name="T5" fmla="*/ 16 h 30"/>
                  <a:gd name="T6" fmla="*/ 4 w 61"/>
                  <a:gd name="T7" fmla="*/ 0 h 30"/>
                  <a:gd name="T8" fmla="*/ 7 w 61"/>
                  <a:gd name="T9" fmla="*/ 4 h 30"/>
                  <a:gd name="T10" fmla="*/ 8 w 61"/>
                  <a:gd name="T11" fmla="*/ 9 h 30"/>
                  <a:gd name="T12" fmla="*/ 20 w 61"/>
                  <a:gd name="T13" fmla="*/ 17 h 30"/>
                  <a:gd name="T14" fmla="*/ 42 w 61"/>
                  <a:gd name="T15" fmla="*/ 17 h 30"/>
                  <a:gd name="T16" fmla="*/ 54 w 61"/>
                  <a:gd name="T17" fmla="*/ 8 h 30"/>
                  <a:gd name="T18" fmla="*/ 55 w 61"/>
                  <a:gd name="T19" fmla="*/ 4 h 30"/>
                  <a:gd name="T20" fmla="*/ 58 w 61"/>
                  <a:gd name="T21" fmla="*/ 2 h 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30">
                    <a:moveTo>
                      <a:pt x="58" y="2"/>
                    </a:moveTo>
                    <a:cubicBezTo>
                      <a:pt x="61" y="7"/>
                      <a:pt x="60" y="11"/>
                      <a:pt x="56" y="15"/>
                    </a:cubicBezTo>
                    <a:cubicBezTo>
                      <a:pt x="44" y="29"/>
                      <a:pt x="19" y="30"/>
                      <a:pt x="6" y="16"/>
                    </a:cubicBezTo>
                    <a:cubicBezTo>
                      <a:pt x="1" y="11"/>
                      <a:pt x="0" y="6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8" y="9"/>
                    </a:cubicBezTo>
                    <a:cubicBezTo>
                      <a:pt x="10" y="14"/>
                      <a:pt x="15" y="15"/>
                      <a:pt x="20" y="17"/>
                    </a:cubicBezTo>
                    <a:cubicBezTo>
                      <a:pt x="27" y="19"/>
                      <a:pt x="35" y="19"/>
                      <a:pt x="42" y="17"/>
                    </a:cubicBezTo>
                    <a:cubicBezTo>
                      <a:pt x="47" y="15"/>
                      <a:pt x="51" y="12"/>
                      <a:pt x="54" y="8"/>
                    </a:cubicBezTo>
                    <a:cubicBezTo>
                      <a:pt x="56" y="7"/>
                      <a:pt x="55" y="6"/>
                      <a:pt x="55" y="4"/>
                    </a:cubicBezTo>
                    <a:cubicBezTo>
                      <a:pt x="55" y="3"/>
                      <a:pt x="56" y="1"/>
                      <a:pt x="58" y="2"/>
                    </a:cubicBezTo>
                    <a:close/>
                  </a:path>
                </a:pathLst>
              </a:custGeom>
              <a:solidFill>
                <a:srgbClr val="9898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90" name="Freeform 202">
                <a:extLst>
                  <a:ext uri="{FF2B5EF4-FFF2-40B4-BE49-F238E27FC236}">
                    <a16:creationId xmlns:a16="http://schemas.microsoft.com/office/drawing/2014/main" id="{0664C01D-8D4A-381A-3C0F-C4F7D1ECD4CA}"/>
                  </a:ext>
                </a:extLst>
              </p:cNvPr>
              <p:cNvSpPr/>
              <p:nvPr/>
            </p:nvSpPr>
            <p:spPr bwMode="auto">
              <a:xfrm>
                <a:off x="3594" y="2551"/>
                <a:ext cx="215" cy="90"/>
              </a:xfrm>
              <a:custGeom>
                <a:gdLst>
                  <a:gd name="T0" fmla="*/ 18 w 65"/>
                  <a:gd name="T1" fmla="*/ 27 h 27"/>
                  <a:gd name="T2" fmla="*/ 0 w 65"/>
                  <a:gd name="T3" fmla="*/ 23 h 27"/>
                  <a:gd name="T4" fmla="*/ 4 w 65"/>
                  <a:gd name="T5" fmla="*/ 19 h 27"/>
                  <a:gd name="T6" fmla="*/ 13 w 65"/>
                  <a:gd name="T7" fmla="*/ 14 h 27"/>
                  <a:gd name="T8" fmla="*/ 22 w 65"/>
                  <a:gd name="T9" fmla="*/ 16 h 27"/>
                  <a:gd name="T10" fmla="*/ 39 w 65"/>
                  <a:gd name="T11" fmla="*/ 10 h 27"/>
                  <a:gd name="T12" fmla="*/ 50 w 65"/>
                  <a:gd name="T13" fmla="*/ 4 h 27"/>
                  <a:gd name="T14" fmla="*/ 62 w 65"/>
                  <a:gd name="T15" fmla="*/ 0 h 27"/>
                  <a:gd name="T16" fmla="*/ 65 w 65"/>
                  <a:gd name="T17" fmla="*/ 4 h 27"/>
                  <a:gd name="T18" fmla="*/ 61 w 65"/>
                  <a:gd name="T19" fmla="*/ 8 h 27"/>
                  <a:gd name="T20" fmla="*/ 26 w 65"/>
                  <a:gd name="T21" fmla="*/ 23 h 27"/>
                  <a:gd name="T22" fmla="*/ 18 w 65"/>
                  <a:gd name="T23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27">
                    <a:moveTo>
                      <a:pt x="18" y="27"/>
                    </a:moveTo>
                    <a:cubicBezTo>
                      <a:pt x="12" y="26"/>
                      <a:pt x="6" y="26"/>
                      <a:pt x="0" y="23"/>
                    </a:cubicBezTo>
                    <a:cubicBezTo>
                      <a:pt x="0" y="20"/>
                      <a:pt x="2" y="19"/>
                      <a:pt x="4" y="19"/>
                    </a:cubicBezTo>
                    <a:cubicBezTo>
                      <a:pt x="7" y="17"/>
                      <a:pt x="10" y="16"/>
                      <a:pt x="13" y="14"/>
                    </a:cubicBezTo>
                    <a:cubicBezTo>
                      <a:pt x="16" y="14"/>
                      <a:pt x="19" y="16"/>
                      <a:pt x="22" y="16"/>
                    </a:cubicBezTo>
                    <a:cubicBezTo>
                      <a:pt x="28" y="18"/>
                      <a:pt x="34" y="16"/>
                      <a:pt x="39" y="10"/>
                    </a:cubicBezTo>
                    <a:cubicBezTo>
                      <a:pt x="43" y="8"/>
                      <a:pt x="46" y="6"/>
                      <a:pt x="50" y="4"/>
                    </a:cubicBezTo>
                    <a:cubicBezTo>
                      <a:pt x="54" y="2"/>
                      <a:pt x="58" y="0"/>
                      <a:pt x="62" y="0"/>
                    </a:cubicBezTo>
                    <a:cubicBezTo>
                      <a:pt x="64" y="1"/>
                      <a:pt x="65" y="3"/>
                      <a:pt x="65" y="4"/>
                    </a:cubicBezTo>
                    <a:cubicBezTo>
                      <a:pt x="65" y="7"/>
                      <a:pt x="63" y="7"/>
                      <a:pt x="61" y="8"/>
                    </a:cubicBezTo>
                    <a:cubicBezTo>
                      <a:pt x="49" y="13"/>
                      <a:pt x="38" y="18"/>
                      <a:pt x="26" y="23"/>
                    </a:cubicBezTo>
                    <a:cubicBezTo>
                      <a:pt x="23" y="24"/>
                      <a:pt x="20" y="25"/>
                      <a:pt x="18" y="27"/>
                    </a:cubicBezTo>
                    <a:close/>
                  </a:path>
                </a:pathLst>
              </a:custGeom>
              <a:solidFill>
                <a:srgbClr val="5F9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91" name="Freeform 203">
                <a:extLst>
                  <a:ext uri="{FF2B5EF4-FFF2-40B4-BE49-F238E27FC236}">
                    <a16:creationId xmlns:a16="http://schemas.microsoft.com/office/drawing/2014/main" id="{42C52475-549A-DA8B-722F-F9315F5828B8}"/>
                  </a:ext>
                </a:extLst>
              </p:cNvPr>
              <p:cNvSpPr/>
              <p:nvPr/>
            </p:nvSpPr>
            <p:spPr bwMode="auto">
              <a:xfrm>
                <a:off x="3634" y="2492"/>
                <a:ext cx="126" cy="73"/>
              </a:xfrm>
              <a:custGeom>
                <a:gdLst>
                  <a:gd name="T0" fmla="*/ 38 w 38"/>
                  <a:gd name="T1" fmla="*/ 11 h 22"/>
                  <a:gd name="T2" fmla="*/ 8 w 38"/>
                  <a:gd name="T3" fmla="*/ 21 h 22"/>
                  <a:gd name="T4" fmla="*/ 2 w 38"/>
                  <a:gd name="T5" fmla="*/ 20 h 22"/>
                  <a:gd name="T6" fmla="*/ 2 w 38"/>
                  <a:gd name="T7" fmla="*/ 15 h 22"/>
                  <a:gd name="T8" fmla="*/ 8 w 38"/>
                  <a:gd name="T9" fmla="*/ 11 h 22"/>
                  <a:gd name="T10" fmla="*/ 24 w 38"/>
                  <a:gd name="T11" fmla="*/ 6 h 22"/>
                  <a:gd name="T12" fmla="*/ 29 w 38"/>
                  <a:gd name="T13" fmla="*/ 0 h 22"/>
                  <a:gd name="T14" fmla="*/ 33 w 38"/>
                  <a:gd name="T15" fmla="*/ 2 h 22"/>
                  <a:gd name="T16" fmla="*/ 38 w 38"/>
                  <a:gd name="T17" fmla="*/ 11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22">
                    <a:moveTo>
                      <a:pt x="38" y="11"/>
                    </a:moveTo>
                    <a:cubicBezTo>
                      <a:pt x="30" y="21"/>
                      <a:pt x="20" y="22"/>
                      <a:pt x="8" y="21"/>
                    </a:cubicBezTo>
                    <a:cubicBezTo>
                      <a:pt x="6" y="21"/>
                      <a:pt x="4" y="21"/>
                      <a:pt x="2" y="20"/>
                    </a:cubicBezTo>
                    <a:cubicBezTo>
                      <a:pt x="0" y="18"/>
                      <a:pt x="0" y="17"/>
                      <a:pt x="2" y="15"/>
                    </a:cubicBezTo>
                    <a:cubicBezTo>
                      <a:pt x="4" y="14"/>
                      <a:pt x="6" y="13"/>
                      <a:pt x="8" y="11"/>
                    </a:cubicBezTo>
                    <a:cubicBezTo>
                      <a:pt x="15" y="12"/>
                      <a:pt x="20" y="11"/>
                      <a:pt x="24" y="6"/>
                    </a:cubicBezTo>
                    <a:cubicBezTo>
                      <a:pt x="26" y="4"/>
                      <a:pt x="27" y="2"/>
                      <a:pt x="29" y="0"/>
                    </a:cubicBezTo>
                    <a:cubicBezTo>
                      <a:pt x="31" y="0"/>
                      <a:pt x="32" y="1"/>
                      <a:pt x="33" y="2"/>
                    </a:cubicBezTo>
                    <a:cubicBezTo>
                      <a:pt x="35" y="4"/>
                      <a:pt x="38" y="7"/>
                      <a:pt x="38" y="11"/>
                    </a:cubicBezTo>
                    <a:close/>
                  </a:path>
                </a:pathLst>
              </a:custGeom>
              <a:solidFill>
                <a:srgbClr val="70A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92" name="Freeform 204">
                <a:extLst>
                  <a:ext uri="{FF2B5EF4-FFF2-40B4-BE49-F238E27FC236}">
                    <a16:creationId xmlns:a16="http://schemas.microsoft.com/office/drawing/2014/main" id="{B6297B6E-3AF3-0356-C551-9AEE5FB568C4}"/>
                  </a:ext>
                </a:extLst>
              </p:cNvPr>
              <p:cNvSpPr/>
              <p:nvPr/>
            </p:nvSpPr>
            <p:spPr bwMode="auto">
              <a:xfrm>
                <a:off x="3551" y="2571"/>
                <a:ext cx="86" cy="57"/>
              </a:xfrm>
              <a:custGeom>
                <a:gdLst>
                  <a:gd name="T0" fmla="*/ 26 w 26"/>
                  <a:gd name="T1" fmla="*/ 9 h 17"/>
                  <a:gd name="T2" fmla="*/ 19 w 26"/>
                  <a:gd name="T3" fmla="*/ 13 h 17"/>
                  <a:gd name="T4" fmla="*/ 13 w 26"/>
                  <a:gd name="T5" fmla="*/ 17 h 17"/>
                  <a:gd name="T6" fmla="*/ 0 w 26"/>
                  <a:gd name="T7" fmla="*/ 7 h 17"/>
                  <a:gd name="T8" fmla="*/ 17 w 26"/>
                  <a:gd name="T9" fmla="*/ 0 h 17"/>
                  <a:gd name="T10" fmla="*/ 24 w 26"/>
                  <a:gd name="T11" fmla="*/ 4 h 17"/>
                  <a:gd name="T12" fmla="*/ 26 w 26"/>
                  <a:gd name="T13" fmla="*/ 9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7">
                    <a:moveTo>
                      <a:pt x="26" y="9"/>
                    </a:moveTo>
                    <a:cubicBezTo>
                      <a:pt x="24" y="11"/>
                      <a:pt x="21" y="12"/>
                      <a:pt x="19" y="13"/>
                    </a:cubicBezTo>
                    <a:cubicBezTo>
                      <a:pt x="17" y="14"/>
                      <a:pt x="15" y="15"/>
                      <a:pt x="13" y="17"/>
                    </a:cubicBezTo>
                    <a:cubicBezTo>
                      <a:pt x="8" y="15"/>
                      <a:pt x="4" y="12"/>
                      <a:pt x="0" y="7"/>
                    </a:cubicBezTo>
                    <a:cubicBezTo>
                      <a:pt x="5" y="3"/>
                      <a:pt x="11" y="1"/>
                      <a:pt x="17" y="0"/>
                    </a:cubicBezTo>
                    <a:cubicBezTo>
                      <a:pt x="19" y="1"/>
                      <a:pt x="22" y="3"/>
                      <a:pt x="24" y="4"/>
                    </a:cubicBezTo>
                    <a:cubicBezTo>
                      <a:pt x="25" y="6"/>
                      <a:pt x="26" y="7"/>
                      <a:pt x="26" y="9"/>
                    </a:cubicBezTo>
                    <a:close/>
                  </a:path>
                </a:pathLst>
              </a:custGeom>
              <a:solidFill>
                <a:srgbClr val="468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</p:grpSp>
        <p:sp>
          <p:nvSpPr>
            <p:cNvPr id="19" name="Freeform 206">
              <a:extLst>
                <a:ext uri="{FF2B5EF4-FFF2-40B4-BE49-F238E27FC236}">
                  <a16:creationId xmlns:a16="http://schemas.microsoft.com/office/drawing/2014/main" id="{291D5B5E-DE91-217E-E861-898A856C7461}"/>
                </a:ext>
              </a:extLst>
            </p:cNvPr>
            <p:cNvSpPr/>
            <p:nvPr/>
          </p:nvSpPr>
          <p:spPr bwMode="auto">
            <a:xfrm>
              <a:off x="3637" y="2438"/>
              <a:ext cx="83" cy="67"/>
            </a:xfrm>
            <a:custGeom>
              <a:gdLst>
                <a:gd name="T0" fmla="*/ 21 w 25"/>
                <a:gd name="T1" fmla="*/ 0 h 20"/>
                <a:gd name="T2" fmla="*/ 22 w 25"/>
                <a:gd name="T3" fmla="*/ 5 h 20"/>
                <a:gd name="T4" fmla="*/ 24 w 25"/>
                <a:gd name="T5" fmla="*/ 13 h 20"/>
                <a:gd name="T6" fmla="*/ 22 w 25"/>
                <a:gd name="T7" fmla="*/ 16 h 20"/>
                <a:gd name="T8" fmla="*/ 6 w 25"/>
                <a:gd name="T9" fmla="*/ 18 h 20"/>
                <a:gd name="T10" fmla="*/ 3 w 25"/>
                <a:gd name="T11" fmla="*/ 9 h 20"/>
                <a:gd name="T12" fmla="*/ 4 w 25"/>
                <a:gd name="T13" fmla="*/ 11 h 20"/>
                <a:gd name="T14" fmla="*/ 6 w 25"/>
                <a:gd name="T15" fmla="*/ 4 h 20"/>
                <a:gd name="T16" fmla="*/ 9 w 25"/>
                <a:gd name="T17" fmla="*/ 2 h 20"/>
                <a:gd name="T18" fmla="*/ 11 w 25"/>
                <a:gd name="T19" fmla="*/ 4 h 20"/>
                <a:gd name="T20" fmla="*/ 12 w 25"/>
                <a:gd name="T21" fmla="*/ 7 h 20"/>
                <a:gd name="T22" fmla="*/ 11 w 25"/>
                <a:gd name="T23" fmla="*/ 10 h 20"/>
                <a:gd name="T24" fmla="*/ 11 w 25"/>
                <a:gd name="T25" fmla="*/ 12 h 20"/>
                <a:gd name="T26" fmla="*/ 14 w 25"/>
                <a:gd name="T27" fmla="*/ 12 h 20"/>
                <a:gd name="T28" fmla="*/ 13 w 25"/>
                <a:gd name="T29" fmla="*/ 9 h 20"/>
                <a:gd name="T30" fmla="*/ 12 w 25"/>
                <a:gd name="T31" fmla="*/ 7 h 20"/>
                <a:gd name="T32" fmla="*/ 21 w 25"/>
                <a:gd name="T33" fmla="*/ 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0">
                  <a:moveTo>
                    <a:pt x="21" y="0"/>
                  </a:moveTo>
                  <a:cubicBezTo>
                    <a:pt x="22" y="1"/>
                    <a:pt x="21" y="4"/>
                    <a:pt x="22" y="5"/>
                  </a:cubicBezTo>
                  <a:cubicBezTo>
                    <a:pt x="24" y="7"/>
                    <a:pt x="22" y="10"/>
                    <a:pt x="24" y="13"/>
                  </a:cubicBezTo>
                  <a:cubicBezTo>
                    <a:pt x="25" y="14"/>
                    <a:pt x="23" y="15"/>
                    <a:pt x="22" y="16"/>
                  </a:cubicBezTo>
                  <a:cubicBezTo>
                    <a:pt x="17" y="19"/>
                    <a:pt x="11" y="20"/>
                    <a:pt x="6" y="18"/>
                  </a:cubicBezTo>
                  <a:cubicBezTo>
                    <a:pt x="1" y="16"/>
                    <a:pt x="0" y="13"/>
                    <a:pt x="3" y="9"/>
                  </a:cubicBezTo>
                  <a:cubicBezTo>
                    <a:pt x="5" y="8"/>
                    <a:pt x="4" y="10"/>
                    <a:pt x="4" y="11"/>
                  </a:cubicBezTo>
                  <a:cubicBezTo>
                    <a:pt x="5" y="8"/>
                    <a:pt x="5" y="6"/>
                    <a:pt x="6" y="4"/>
                  </a:cubicBezTo>
                  <a:cubicBezTo>
                    <a:pt x="7" y="3"/>
                    <a:pt x="7" y="2"/>
                    <a:pt x="9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1" y="8"/>
                    <a:pt x="11" y="9"/>
                    <a:pt x="11" y="10"/>
                  </a:cubicBezTo>
                  <a:cubicBezTo>
                    <a:pt x="10" y="11"/>
                    <a:pt x="10" y="12"/>
                    <a:pt x="11" y="12"/>
                  </a:cubicBezTo>
                  <a:cubicBezTo>
                    <a:pt x="12" y="12"/>
                    <a:pt x="13" y="12"/>
                    <a:pt x="14" y="12"/>
                  </a:cubicBezTo>
                  <a:cubicBezTo>
                    <a:pt x="14" y="11"/>
                    <a:pt x="14" y="10"/>
                    <a:pt x="13" y="9"/>
                  </a:cubicBezTo>
                  <a:cubicBezTo>
                    <a:pt x="13" y="9"/>
                    <a:pt x="11" y="8"/>
                    <a:pt x="12" y="7"/>
                  </a:cubicBezTo>
                  <a:cubicBezTo>
                    <a:pt x="14" y="4"/>
                    <a:pt x="16" y="0"/>
                    <a:pt x="21" y="0"/>
                  </a:cubicBezTo>
                  <a:close/>
                </a:path>
              </a:pathLst>
            </a:custGeom>
            <a:solidFill>
              <a:srgbClr val="659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0" name="Freeform 207">
              <a:extLst>
                <a:ext uri="{FF2B5EF4-FFF2-40B4-BE49-F238E27FC236}">
                  <a16:creationId xmlns:a16="http://schemas.microsoft.com/office/drawing/2014/main" id="{5F3003C0-3857-3842-C719-11B5CD78A94A}"/>
                </a:ext>
              </a:extLst>
            </p:cNvPr>
            <p:cNvSpPr/>
            <p:nvPr/>
          </p:nvSpPr>
          <p:spPr bwMode="auto">
            <a:xfrm>
              <a:off x="3770" y="2555"/>
              <a:ext cx="92" cy="119"/>
            </a:xfrm>
            <a:custGeom>
              <a:gdLst>
                <a:gd name="T0" fmla="*/ 3 w 28"/>
                <a:gd name="T1" fmla="*/ 36 h 36"/>
                <a:gd name="T2" fmla="*/ 0 w 28"/>
                <a:gd name="T3" fmla="*/ 32 h 36"/>
                <a:gd name="T4" fmla="*/ 16 w 28"/>
                <a:gd name="T5" fmla="*/ 22 h 36"/>
                <a:gd name="T6" fmla="*/ 22 w 28"/>
                <a:gd name="T7" fmla="*/ 0 h 36"/>
                <a:gd name="T8" fmla="*/ 22 w 28"/>
                <a:gd name="T9" fmla="*/ 24 h 36"/>
                <a:gd name="T10" fmla="*/ 3 w 28"/>
                <a:gd name="T11" fmla="*/ 36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6">
                  <a:moveTo>
                    <a:pt x="3" y="36"/>
                  </a:moveTo>
                  <a:cubicBezTo>
                    <a:pt x="5" y="32"/>
                    <a:pt x="1" y="34"/>
                    <a:pt x="0" y="32"/>
                  </a:cubicBezTo>
                  <a:cubicBezTo>
                    <a:pt x="6" y="30"/>
                    <a:pt x="12" y="27"/>
                    <a:pt x="16" y="22"/>
                  </a:cubicBezTo>
                  <a:cubicBezTo>
                    <a:pt x="22" y="16"/>
                    <a:pt x="24" y="8"/>
                    <a:pt x="22" y="0"/>
                  </a:cubicBezTo>
                  <a:cubicBezTo>
                    <a:pt x="28" y="5"/>
                    <a:pt x="28" y="17"/>
                    <a:pt x="22" y="24"/>
                  </a:cubicBezTo>
                  <a:cubicBezTo>
                    <a:pt x="17" y="29"/>
                    <a:pt x="10" y="33"/>
                    <a:pt x="3" y="36"/>
                  </a:cubicBezTo>
                  <a:close/>
                </a:path>
              </a:pathLst>
            </a:custGeom>
            <a:solidFill>
              <a:srgbClr val="CE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1" name="Freeform 208">
              <a:extLst>
                <a:ext uri="{FF2B5EF4-FFF2-40B4-BE49-F238E27FC236}">
                  <a16:creationId xmlns:a16="http://schemas.microsoft.com/office/drawing/2014/main" id="{24B5D1E1-ABA7-626E-7468-C7CCA6BF76EB}"/>
                </a:ext>
              </a:extLst>
            </p:cNvPr>
            <p:cNvSpPr/>
            <p:nvPr/>
          </p:nvSpPr>
          <p:spPr bwMode="auto">
            <a:xfrm>
              <a:off x="3600" y="2492"/>
              <a:ext cx="60" cy="66"/>
            </a:xfrm>
            <a:custGeom>
              <a:gdLst>
                <a:gd name="T0" fmla="*/ 18 w 18"/>
                <a:gd name="T1" fmla="*/ 12 h 20"/>
                <a:gd name="T2" fmla="*/ 13 w 18"/>
                <a:gd name="T3" fmla="*/ 15 h 20"/>
                <a:gd name="T4" fmla="*/ 12 w 18"/>
                <a:gd name="T5" fmla="*/ 20 h 20"/>
                <a:gd name="T6" fmla="*/ 0 w 18"/>
                <a:gd name="T7" fmla="*/ 11 h 20"/>
                <a:gd name="T8" fmla="*/ 8 w 18"/>
                <a:gd name="T9" fmla="*/ 0 h 20"/>
                <a:gd name="T10" fmla="*/ 13 w 18"/>
                <a:gd name="T11" fmla="*/ 6 h 20"/>
                <a:gd name="T12" fmla="*/ 18 w 18"/>
                <a:gd name="T13" fmla="*/ 12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">
                  <a:moveTo>
                    <a:pt x="18" y="12"/>
                  </a:moveTo>
                  <a:cubicBezTo>
                    <a:pt x="17" y="14"/>
                    <a:pt x="15" y="14"/>
                    <a:pt x="13" y="15"/>
                  </a:cubicBezTo>
                  <a:cubicBezTo>
                    <a:pt x="11" y="17"/>
                    <a:pt x="11" y="18"/>
                    <a:pt x="12" y="20"/>
                  </a:cubicBezTo>
                  <a:cubicBezTo>
                    <a:pt x="7" y="18"/>
                    <a:pt x="2" y="17"/>
                    <a:pt x="0" y="11"/>
                  </a:cubicBezTo>
                  <a:cubicBezTo>
                    <a:pt x="1" y="6"/>
                    <a:pt x="2" y="2"/>
                    <a:pt x="8" y="0"/>
                  </a:cubicBezTo>
                  <a:cubicBezTo>
                    <a:pt x="9" y="3"/>
                    <a:pt x="11" y="4"/>
                    <a:pt x="13" y="6"/>
                  </a:cubicBezTo>
                  <a:cubicBezTo>
                    <a:pt x="14" y="9"/>
                    <a:pt x="17" y="9"/>
                    <a:pt x="18" y="12"/>
                  </a:cubicBezTo>
                  <a:close/>
                </a:path>
              </a:pathLst>
            </a:custGeom>
            <a:solidFill>
              <a:srgbClr val="458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2" name="Freeform 209">
              <a:extLst>
                <a:ext uri="{FF2B5EF4-FFF2-40B4-BE49-F238E27FC236}">
                  <a16:creationId xmlns:a16="http://schemas.microsoft.com/office/drawing/2014/main" id="{F8D50B05-EF30-00B7-7D86-B9E2C3A1A67F}"/>
                </a:ext>
              </a:extLst>
            </p:cNvPr>
            <p:cNvSpPr/>
            <p:nvPr/>
          </p:nvSpPr>
          <p:spPr bwMode="auto">
            <a:xfrm>
              <a:off x="3640" y="2412"/>
              <a:ext cx="66" cy="66"/>
            </a:xfrm>
            <a:custGeom>
              <a:gdLst>
                <a:gd name="T0" fmla="*/ 11 w 20"/>
                <a:gd name="T1" fmla="*/ 15 h 20"/>
                <a:gd name="T2" fmla="*/ 8 w 20"/>
                <a:gd name="T3" fmla="*/ 10 h 20"/>
                <a:gd name="T4" fmla="*/ 5 w 20"/>
                <a:gd name="T5" fmla="*/ 17 h 20"/>
                <a:gd name="T6" fmla="*/ 2 w 20"/>
                <a:gd name="T7" fmla="*/ 17 h 20"/>
                <a:gd name="T8" fmla="*/ 1 w 20"/>
                <a:gd name="T9" fmla="*/ 13 h 20"/>
                <a:gd name="T10" fmla="*/ 2 w 20"/>
                <a:gd name="T11" fmla="*/ 9 h 20"/>
                <a:gd name="T12" fmla="*/ 11 w 20"/>
                <a:gd name="T13" fmla="*/ 3 h 20"/>
                <a:gd name="T14" fmla="*/ 12 w 20"/>
                <a:gd name="T15" fmla="*/ 3 h 20"/>
                <a:gd name="T16" fmla="*/ 20 w 20"/>
                <a:gd name="T17" fmla="*/ 8 h 20"/>
                <a:gd name="T18" fmla="*/ 13 w 20"/>
                <a:gd name="T19" fmla="*/ 13 h 20"/>
                <a:gd name="T20" fmla="*/ 11 w 20"/>
                <a:gd name="T21" fmla="*/ 15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11" y="15"/>
                  </a:moveTo>
                  <a:cubicBezTo>
                    <a:pt x="10" y="14"/>
                    <a:pt x="9" y="12"/>
                    <a:pt x="8" y="10"/>
                  </a:cubicBezTo>
                  <a:cubicBezTo>
                    <a:pt x="6" y="12"/>
                    <a:pt x="6" y="15"/>
                    <a:pt x="5" y="17"/>
                  </a:cubicBezTo>
                  <a:cubicBezTo>
                    <a:pt x="3" y="20"/>
                    <a:pt x="3" y="17"/>
                    <a:pt x="2" y="17"/>
                  </a:cubicBezTo>
                  <a:cubicBezTo>
                    <a:pt x="1" y="16"/>
                    <a:pt x="0" y="14"/>
                    <a:pt x="1" y="13"/>
                  </a:cubicBezTo>
                  <a:cubicBezTo>
                    <a:pt x="3" y="12"/>
                    <a:pt x="2" y="10"/>
                    <a:pt x="2" y="9"/>
                  </a:cubicBezTo>
                  <a:cubicBezTo>
                    <a:pt x="2" y="2"/>
                    <a:pt x="5" y="0"/>
                    <a:pt x="11" y="3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7" y="2"/>
                    <a:pt x="18" y="3"/>
                    <a:pt x="20" y="8"/>
                  </a:cubicBezTo>
                  <a:cubicBezTo>
                    <a:pt x="17" y="9"/>
                    <a:pt x="15" y="11"/>
                    <a:pt x="13" y="13"/>
                  </a:cubicBezTo>
                  <a:cubicBezTo>
                    <a:pt x="13" y="14"/>
                    <a:pt x="12" y="15"/>
                    <a:pt x="11" y="15"/>
                  </a:cubicBezTo>
                  <a:close/>
                </a:path>
              </a:pathLst>
            </a:custGeom>
            <a:solidFill>
              <a:srgbClr val="2F7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3" name="Freeform 210">
              <a:extLst>
                <a:ext uri="{FF2B5EF4-FFF2-40B4-BE49-F238E27FC236}">
                  <a16:creationId xmlns:a16="http://schemas.microsoft.com/office/drawing/2014/main" id="{26EACBC2-2B77-9EE1-38CA-4685E5FAF6A3}"/>
                </a:ext>
              </a:extLst>
            </p:cNvPr>
            <p:cNvSpPr/>
            <p:nvPr/>
          </p:nvSpPr>
          <p:spPr bwMode="auto">
            <a:xfrm>
              <a:off x="3773" y="2492"/>
              <a:ext cx="60" cy="129"/>
            </a:xfrm>
            <a:custGeom>
              <a:gdLst>
                <a:gd name="T0" fmla="*/ 11 w 18"/>
                <a:gd name="T1" fmla="*/ 22 h 39"/>
                <a:gd name="T2" fmla="*/ 8 w 18"/>
                <a:gd name="T3" fmla="*/ 19 h 39"/>
                <a:gd name="T4" fmla="*/ 5 w 18"/>
                <a:gd name="T5" fmla="*/ 13 h 39"/>
                <a:gd name="T6" fmla="*/ 1 w 18"/>
                <a:gd name="T7" fmla="*/ 2 h 39"/>
                <a:gd name="T8" fmla="*/ 1 w 18"/>
                <a:gd name="T9" fmla="*/ 1 h 39"/>
                <a:gd name="T10" fmla="*/ 2 w 18"/>
                <a:gd name="T11" fmla="*/ 1 h 39"/>
                <a:gd name="T12" fmla="*/ 18 w 18"/>
                <a:gd name="T13" fmla="*/ 18 h 39"/>
                <a:gd name="T14" fmla="*/ 16 w 18"/>
                <a:gd name="T15" fmla="*/ 22 h 39"/>
                <a:gd name="T16" fmla="*/ 2 w 18"/>
                <a:gd name="T17" fmla="*/ 39 h 39"/>
                <a:gd name="T18" fmla="*/ 4 w 18"/>
                <a:gd name="T19" fmla="*/ 36 h 39"/>
                <a:gd name="T20" fmla="*/ 10 w 18"/>
                <a:gd name="T21" fmla="*/ 29 h 39"/>
                <a:gd name="T22" fmla="*/ 11 w 18"/>
                <a:gd name="T23" fmla="*/ 22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39">
                  <a:moveTo>
                    <a:pt x="11" y="22"/>
                  </a:moveTo>
                  <a:cubicBezTo>
                    <a:pt x="9" y="22"/>
                    <a:pt x="9" y="20"/>
                    <a:pt x="8" y="19"/>
                  </a:cubicBezTo>
                  <a:cubicBezTo>
                    <a:pt x="7" y="17"/>
                    <a:pt x="6" y="15"/>
                    <a:pt x="5" y="13"/>
                  </a:cubicBezTo>
                  <a:cubicBezTo>
                    <a:pt x="10" y="7"/>
                    <a:pt x="4" y="5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10" y="4"/>
                    <a:pt x="16" y="9"/>
                    <a:pt x="18" y="18"/>
                  </a:cubicBezTo>
                  <a:cubicBezTo>
                    <a:pt x="17" y="19"/>
                    <a:pt x="16" y="21"/>
                    <a:pt x="16" y="22"/>
                  </a:cubicBezTo>
                  <a:cubicBezTo>
                    <a:pt x="14" y="30"/>
                    <a:pt x="10" y="36"/>
                    <a:pt x="2" y="39"/>
                  </a:cubicBezTo>
                  <a:cubicBezTo>
                    <a:pt x="2" y="37"/>
                    <a:pt x="3" y="37"/>
                    <a:pt x="4" y="36"/>
                  </a:cubicBezTo>
                  <a:cubicBezTo>
                    <a:pt x="6" y="34"/>
                    <a:pt x="9" y="32"/>
                    <a:pt x="10" y="29"/>
                  </a:cubicBezTo>
                  <a:cubicBezTo>
                    <a:pt x="12" y="27"/>
                    <a:pt x="12" y="25"/>
                    <a:pt x="11" y="22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4" name="Freeform 211">
              <a:extLst>
                <a:ext uri="{FF2B5EF4-FFF2-40B4-BE49-F238E27FC236}">
                  <a16:creationId xmlns:a16="http://schemas.microsoft.com/office/drawing/2014/main" id="{733F737C-1C75-4EC6-866C-86FFFF47912B}"/>
                </a:ext>
              </a:extLst>
            </p:cNvPr>
            <p:cNvSpPr/>
            <p:nvPr/>
          </p:nvSpPr>
          <p:spPr bwMode="auto">
            <a:xfrm>
              <a:off x="3537" y="2535"/>
              <a:ext cx="70" cy="60"/>
            </a:xfrm>
            <a:custGeom>
              <a:gdLst>
                <a:gd name="T0" fmla="*/ 21 w 21"/>
                <a:gd name="T1" fmla="*/ 11 h 18"/>
                <a:gd name="T2" fmla="*/ 4 w 21"/>
                <a:gd name="T3" fmla="*/ 18 h 18"/>
                <a:gd name="T4" fmla="*/ 1 w 21"/>
                <a:gd name="T5" fmla="*/ 14 h 18"/>
                <a:gd name="T6" fmla="*/ 2 w 21"/>
                <a:gd name="T7" fmla="*/ 10 h 18"/>
                <a:gd name="T8" fmla="*/ 5 w 21"/>
                <a:gd name="T9" fmla="*/ 5 h 18"/>
                <a:gd name="T10" fmla="*/ 12 w 21"/>
                <a:gd name="T11" fmla="*/ 0 h 18"/>
                <a:gd name="T12" fmla="*/ 21 w 21"/>
                <a:gd name="T13" fmla="*/ 11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8">
                  <a:moveTo>
                    <a:pt x="21" y="11"/>
                  </a:moveTo>
                  <a:cubicBezTo>
                    <a:pt x="15" y="13"/>
                    <a:pt x="10" y="16"/>
                    <a:pt x="4" y="18"/>
                  </a:cubicBezTo>
                  <a:cubicBezTo>
                    <a:pt x="2" y="17"/>
                    <a:pt x="2" y="15"/>
                    <a:pt x="1" y="14"/>
                  </a:cubicBezTo>
                  <a:cubicBezTo>
                    <a:pt x="0" y="12"/>
                    <a:pt x="0" y="11"/>
                    <a:pt x="2" y="10"/>
                  </a:cubicBezTo>
                  <a:cubicBezTo>
                    <a:pt x="4" y="9"/>
                    <a:pt x="5" y="7"/>
                    <a:pt x="5" y="5"/>
                  </a:cubicBezTo>
                  <a:cubicBezTo>
                    <a:pt x="7" y="3"/>
                    <a:pt x="8" y="0"/>
                    <a:pt x="12" y="0"/>
                  </a:cubicBezTo>
                  <a:cubicBezTo>
                    <a:pt x="14" y="4"/>
                    <a:pt x="17" y="8"/>
                    <a:pt x="21" y="11"/>
                  </a:cubicBezTo>
                  <a:close/>
                </a:path>
              </a:pathLst>
            </a:custGeom>
            <a:solidFill>
              <a:srgbClr val="2B6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5" name="Freeform 212">
              <a:extLst>
                <a:ext uri="{FF2B5EF4-FFF2-40B4-BE49-F238E27FC236}">
                  <a16:creationId xmlns:a16="http://schemas.microsoft.com/office/drawing/2014/main" id="{3DBD8FF0-8EAC-D618-A66D-641C32679354}"/>
                </a:ext>
              </a:extLst>
            </p:cNvPr>
            <p:cNvSpPr/>
            <p:nvPr/>
          </p:nvSpPr>
          <p:spPr bwMode="auto">
            <a:xfrm>
              <a:off x="3627" y="2455"/>
              <a:ext cx="103" cy="63"/>
            </a:xfrm>
            <a:custGeom>
              <a:gdLst>
                <a:gd name="T0" fmla="*/ 5 w 31"/>
                <a:gd name="T1" fmla="*/ 0 h 19"/>
                <a:gd name="T2" fmla="*/ 6 w 31"/>
                <a:gd name="T3" fmla="*/ 4 h 19"/>
                <a:gd name="T4" fmla="*/ 5 w 31"/>
                <a:gd name="T5" fmla="*/ 9 h 19"/>
                <a:gd name="T6" fmla="*/ 13 w 31"/>
                <a:gd name="T7" fmla="*/ 13 h 19"/>
                <a:gd name="T8" fmla="*/ 27 w 31"/>
                <a:gd name="T9" fmla="*/ 8 h 19"/>
                <a:gd name="T10" fmla="*/ 25 w 31"/>
                <a:gd name="T11" fmla="*/ 8 h 19"/>
                <a:gd name="T12" fmla="*/ 24 w 31"/>
                <a:gd name="T13" fmla="*/ 9 h 19"/>
                <a:gd name="T14" fmla="*/ 25 w 31"/>
                <a:gd name="T15" fmla="*/ 0 h 19"/>
                <a:gd name="T16" fmla="*/ 23 w 31"/>
                <a:gd name="T17" fmla="*/ 16 h 19"/>
                <a:gd name="T18" fmla="*/ 6 w 31"/>
                <a:gd name="T19" fmla="*/ 14 h 19"/>
                <a:gd name="T20" fmla="*/ 5 w 31"/>
                <a:gd name="T21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9">
                  <a:moveTo>
                    <a:pt x="5" y="0"/>
                  </a:moveTo>
                  <a:cubicBezTo>
                    <a:pt x="5" y="1"/>
                    <a:pt x="6" y="2"/>
                    <a:pt x="6" y="4"/>
                  </a:cubicBezTo>
                  <a:cubicBezTo>
                    <a:pt x="7" y="6"/>
                    <a:pt x="3" y="7"/>
                    <a:pt x="5" y="9"/>
                  </a:cubicBezTo>
                  <a:cubicBezTo>
                    <a:pt x="7" y="12"/>
                    <a:pt x="10" y="13"/>
                    <a:pt x="13" y="13"/>
                  </a:cubicBezTo>
                  <a:cubicBezTo>
                    <a:pt x="18" y="14"/>
                    <a:pt x="23" y="12"/>
                    <a:pt x="27" y="8"/>
                  </a:cubicBezTo>
                  <a:cubicBezTo>
                    <a:pt x="26" y="7"/>
                    <a:pt x="26" y="7"/>
                    <a:pt x="25" y="8"/>
                  </a:cubicBezTo>
                  <a:cubicBezTo>
                    <a:pt x="25" y="8"/>
                    <a:pt x="25" y="8"/>
                    <a:pt x="24" y="9"/>
                  </a:cubicBezTo>
                  <a:cubicBezTo>
                    <a:pt x="24" y="6"/>
                    <a:pt x="25" y="3"/>
                    <a:pt x="25" y="0"/>
                  </a:cubicBezTo>
                  <a:cubicBezTo>
                    <a:pt x="31" y="6"/>
                    <a:pt x="31" y="12"/>
                    <a:pt x="23" y="16"/>
                  </a:cubicBezTo>
                  <a:cubicBezTo>
                    <a:pt x="17" y="19"/>
                    <a:pt x="11" y="18"/>
                    <a:pt x="6" y="14"/>
                  </a:cubicBezTo>
                  <a:cubicBezTo>
                    <a:pt x="0" y="10"/>
                    <a:pt x="0" y="4"/>
                    <a:pt x="5" y="0"/>
                  </a:cubicBezTo>
                  <a:close/>
                </a:path>
              </a:pathLst>
            </a:custGeom>
            <a:solidFill>
              <a:srgbClr val="B1B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6" name="Freeform 213">
              <a:extLst>
                <a:ext uri="{FF2B5EF4-FFF2-40B4-BE49-F238E27FC236}">
                  <a16:creationId xmlns:a16="http://schemas.microsoft.com/office/drawing/2014/main" id="{C38A7C58-7ED4-66AC-AA60-32AA513B6AAD}"/>
                </a:ext>
              </a:extLst>
            </p:cNvPr>
            <p:cNvSpPr/>
            <p:nvPr/>
          </p:nvSpPr>
          <p:spPr bwMode="auto">
            <a:xfrm>
              <a:off x="3524" y="2495"/>
              <a:ext cx="56" cy="86"/>
            </a:xfrm>
            <a:custGeom>
              <a:gdLst>
                <a:gd name="T0" fmla="*/ 10 w 17"/>
                <a:gd name="T1" fmla="*/ 17 h 26"/>
                <a:gd name="T2" fmla="*/ 6 w 17"/>
                <a:gd name="T3" fmla="*/ 23 h 26"/>
                <a:gd name="T4" fmla="*/ 5 w 17"/>
                <a:gd name="T5" fmla="*/ 26 h 26"/>
                <a:gd name="T6" fmla="*/ 0 w 17"/>
                <a:gd name="T7" fmla="*/ 18 h 26"/>
                <a:gd name="T8" fmla="*/ 17 w 17"/>
                <a:gd name="T9" fmla="*/ 0 h 26"/>
                <a:gd name="T10" fmla="*/ 16 w 17"/>
                <a:gd name="T11" fmla="*/ 2 h 26"/>
                <a:gd name="T12" fmla="*/ 9 w 17"/>
                <a:gd name="T13" fmla="*/ 8 h 26"/>
                <a:gd name="T14" fmla="*/ 6 w 17"/>
                <a:gd name="T15" fmla="*/ 15 h 26"/>
                <a:gd name="T16" fmla="*/ 10 w 17"/>
                <a:gd name="T17" fmla="*/ 17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10" y="17"/>
                  </a:moveTo>
                  <a:cubicBezTo>
                    <a:pt x="9" y="20"/>
                    <a:pt x="10" y="23"/>
                    <a:pt x="6" y="23"/>
                  </a:cubicBezTo>
                  <a:cubicBezTo>
                    <a:pt x="4" y="23"/>
                    <a:pt x="5" y="25"/>
                    <a:pt x="5" y="26"/>
                  </a:cubicBezTo>
                  <a:cubicBezTo>
                    <a:pt x="2" y="24"/>
                    <a:pt x="3" y="20"/>
                    <a:pt x="0" y="18"/>
                  </a:cubicBezTo>
                  <a:cubicBezTo>
                    <a:pt x="2" y="8"/>
                    <a:pt x="8" y="3"/>
                    <a:pt x="17" y="0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4" y="5"/>
                    <a:pt x="11" y="6"/>
                    <a:pt x="9" y="8"/>
                  </a:cubicBezTo>
                  <a:cubicBezTo>
                    <a:pt x="8" y="10"/>
                    <a:pt x="6" y="13"/>
                    <a:pt x="6" y="15"/>
                  </a:cubicBezTo>
                  <a:cubicBezTo>
                    <a:pt x="7" y="17"/>
                    <a:pt x="10" y="12"/>
                    <a:pt x="10" y="17"/>
                  </a:cubicBezTo>
                  <a:close/>
                </a:path>
              </a:pathLst>
            </a:custGeom>
            <a:solidFill>
              <a:srgbClr val="D4D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7" name="Freeform 214">
              <a:extLst>
                <a:ext uri="{FF2B5EF4-FFF2-40B4-BE49-F238E27FC236}">
                  <a16:creationId xmlns:a16="http://schemas.microsoft.com/office/drawing/2014/main" id="{02859136-8677-8433-A440-FCE83060EBD5}"/>
                </a:ext>
              </a:extLst>
            </p:cNvPr>
            <p:cNvSpPr/>
            <p:nvPr/>
          </p:nvSpPr>
          <p:spPr bwMode="auto">
            <a:xfrm>
              <a:off x="3537" y="2502"/>
              <a:ext cx="40" cy="53"/>
            </a:xfrm>
            <a:custGeom>
              <a:gdLst>
                <a:gd name="T0" fmla="*/ 6 w 12"/>
                <a:gd name="T1" fmla="*/ 15 h 16"/>
                <a:gd name="T2" fmla="*/ 3 w 12"/>
                <a:gd name="T3" fmla="*/ 15 h 16"/>
                <a:gd name="T4" fmla="*/ 1 w 12"/>
                <a:gd name="T5" fmla="*/ 16 h 16"/>
                <a:gd name="T6" fmla="*/ 1 w 12"/>
                <a:gd name="T7" fmla="*/ 13 h 16"/>
                <a:gd name="T8" fmla="*/ 12 w 12"/>
                <a:gd name="T9" fmla="*/ 0 h 16"/>
                <a:gd name="T10" fmla="*/ 12 w 12"/>
                <a:gd name="T11" fmla="*/ 10 h 16"/>
                <a:gd name="T12" fmla="*/ 6 w 12"/>
                <a:gd name="T13" fmla="*/ 15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6" y="15"/>
                  </a:moveTo>
                  <a:cubicBezTo>
                    <a:pt x="5" y="12"/>
                    <a:pt x="4" y="14"/>
                    <a:pt x="3" y="15"/>
                  </a:cubicBezTo>
                  <a:cubicBezTo>
                    <a:pt x="2" y="15"/>
                    <a:pt x="2" y="16"/>
                    <a:pt x="1" y="16"/>
                  </a:cubicBezTo>
                  <a:cubicBezTo>
                    <a:pt x="0" y="15"/>
                    <a:pt x="1" y="14"/>
                    <a:pt x="1" y="13"/>
                  </a:cubicBezTo>
                  <a:cubicBezTo>
                    <a:pt x="2" y="7"/>
                    <a:pt x="6" y="3"/>
                    <a:pt x="12" y="0"/>
                  </a:cubicBezTo>
                  <a:cubicBezTo>
                    <a:pt x="11" y="3"/>
                    <a:pt x="11" y="6"/>
                    <a:pt x="12" y="10"/>
                  </a:cubicBezTo>
                  <a:cubicBezTo>
                    <a:pt x="9" y="11"/>
                    <a:pt x="8" y="13"/>
                    <a:pt x="6" y="15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8" name="Freeform 215">
              <a:extLst>
                <a:ext uri="{FF2B5EF4-FFF2-40B4-BE49-F238E27FC236}">
                  <a16:creationId xmlns:a16="http://schemas.microsoft.com/office/drawing/2014/main" id="{28E18BA7-3751-1FAD-E5AD-C0B89D2E071E}"/>
                </a:ext>
              </a:extLst>
            </p:cNvPr>
            <p:cNvSpPr/>
            <p:nvPr/>
          </p:nvSpPr>
          <p:spPr bwMode="auto">
            <a:xfrm>
              <a:off x="3590" y="2472"/>
              <a:ext cx="37" cy="56"/>
            </a:xfrm>
            <a:custGeom>
              <a:gdLst>
                <a:gd name="T0" fmla="*/ 11 w 11"/>
                <a:gd name="T1" fmla="*/ 6 h 17"/>
                <a:gd name="T2" fmla="*/ 3 w 11"/>
                <a:gd name="T3" fmla="*/ 17 h 17"/>
                <a:gd name="T4" fmla="*/ 2 w 11"/>
                <a:gd name="T5" fmla="*/ 14 h 17"/>
                <a:gd name="T6" fmla="*/ 0 w 11"/>
                <a:gd name="T7" fmla="*/ 8 h 17"/>
                <a:gd name="T8" fmla="*/ 10 w 11"/>
                <a:gd name="T9" fmla="*/ 0 h 17"/>
                <a:gd name="T10" fmla="*/ 11 w 11"/>
                <a:gd name="T11" fmla="*/ 6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7">
                  <a:moveTo>
                    <a:pt x="11" y="6"/>
                  </a:moveTo>
                  <a:cubicBezTo>
                    <a:pt x="7" y="9"/>
                    <a:pt x="5" y="13"/>
                    <a:pt x="3" y="17"/>
                  </a:cubicBezTo>
                  <a:cubicBezTo>
                    <a:pt x="1" y="17"/>
                    <a:pt x="1" y="15"/>
                    <a:pt x="2" y="14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1" y="4"/>
                    <a:pt x="5" y="2"/>
                    <a:pt x="10" y="0"/>
                  </a:cubicBezTo>
                  <a:cubicBezTo>
                    <a:pt x="10" y="2"/>
                    <a:pt x="10" y="4"/>
                    <a:pt x="11" y="6"/>
                  </a:cubicBezTo>
                  <a:close/>
                </a:path>
              </a:pathLst>
            </a:custGeom>
            <a:solidFill>
              <a:srgbClr val="B7B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9" name="Freeform 216">
              <a:extLst>
                <a:ext uri="{FF2B5EF4-FFF2-40B4-BE49-F238E27FC236}">
                  <a16:creationId xmlns:a16="http://schemas.microsoft.com/office/drawing/2014/main" id="{450BCC42-347D-F728-69CF-62C0A08E3D82}"/>
                </a:ext>
              </a:extLst>
            </p:cNvPr>
            <p:cNvSpPr/>
            <p:nvPr/>
          </p:nvSpPr>
          <p:spPr bwMode="auto">
            <a:xfrm>
              <a:off x="3730" y="2475"/>
              <a:ext cx="40" cy="53"/>
            </a:xfrm>
            <a:custGeom>
              <a:gdLst>
                <a:gd name="T0" fmla="*/ 9 w 12"/>
                <a:gd name="T1" fmla="*/ 16 h 16"/>
                <a:gd name="T2" fmla="*/ 0 w 12"/>
                <a:gd name="T3" fmla="*/ 5 h 16"/>
                <a:gd name="T4" fmla="*/ 0 w 12"/>
                <a:gd name="T5" fmla="*/ 5 h 16"/>
                <a:gd name="T6" fmla="*/ 5 w 12"/>
                <a:gd name="T7" fmla="*/ 0 h 16"/>
                <a:gd name="T8" fmla="*/ 12 w 12"/>
                <a:gd name="T9" fmla="*/ 9 h 16"/>
                <a:gd name="T10" fmla="*/ 10 w 12"/>
                <a:gd name="T11" fmla="*/ 12 h 16"/>
                <a:gd name="T12" fmla="*/ 9 w 12"/>
                <a:gd name="T13" fmla="*/ 16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6" y="12"/>
                    <a:pt x="5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2" y="0"/>
                    <a:pt x="5" y="0"/>
                  </a:cubicBezTo>
                  <a:cubicBezTo>
                    <a:pt x="8" y="2"/>
                    <a:pt x="11" y="5"/>
                    <a:pt x="12" y="9"/>
                  </a:cubicBezTo>
                  <a:cubicBezTo>
                    <a:pt x="9" y="9"/>
                    <a:pt x="10" y="11"/>
                    <a:pt x="10" y="12"/>
                  </a:cubicBezTo>
                  <a:cubicBezTo>
                    <a:pt x="11" y="14"/>
                    <a:pt x="12" y="16"/>
                    <a:pt x="9" y="16"/>
                  </a:cubicBezTo>
                  <a:close/>
                </a:path>
              </a:pathLst>
            </a:custGeom>
            <a:solidFill>
              <a:srgbClr val="DF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0" name="Freeform 217">
              <a:extLst>
                <a:ext uri="{FF2B5EF4-FFF2-40B4-BE49-F238E27FC236}">
                  <a16:creationId xmlns:a16="http://schemas.microsoft.com/office/drawing/2014/main" id="{04114294-F4F5-DF66-1210-000157CAFB1B}"/>
                </a:ext>
              </a:extLst>
            </p:cNvPr>
            <p:cNvSpPr/>
            <p:nvPr/>
          </p:nvSpPr>
          <p:spPr bwMode="auto">
            <a:xfrm>
              <a:off x="3663" y="2585"/>
              <a:ext cx="60" cy="30"/>
            </a:xfrm>
            <a:custGeom>
              <a:gdLst>
                <a:gd name="T0" fmla="*/ 18 w 18"/>
                <a:gd name="T1" fmla="*/ 0 h 9"/>
                <a:gd name="T2" fmla="*/ 14 w 18"/>
                <a:gd name="T3" fmla="*/ 5 h 9"/>
                <a:gd name="T4" fmla="*/ 0 w 18"/>
                <a:gd name="T5" fmla="*/ 7 h 9"/>
                <a:gd name="T6" fmla="*/ 6 w 18"/>
                <a:gd name="T7" fmla="*/ 3 h 9"/>
                <a:gd name="T8" fmla="*/ 9 w 18"/>
                <a:gd name="T9" fmla="*/ 2 h 9"/>
                <a:gd name="T10" fmla="*/ 18 w 18"/>
                <a:gd name="T11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3"/>
                    <a:pt x="16" y="4"/>
                    <a:pt x="14" y="5"/>
                  </a:cubicBezTo>
                  <a:cubicBezTo>
                    <a:pt x="10" y="7"/>
                    <a:pt x="5" y="9"/>
                    <a:pt x="0" y="7"/>
                  </a:cubicBezTo>
                  <a:cubicBezTo>
                    <a:pt x="1" y="4"/>
                    <a:pt x="2" y="2"/>
                    <a:pt x="6" y="3"/>
                  </a:cubicBezTo>
                  <a:cubicBezTo>
                    <a:pt x="7" y="3"/>
                    <a:pt x="8" y="3"/>
                    <a:pt x="9" y="2"/>
                  </a:cubicBezTo>
                  <a:cubicBezTo>
                    <a:pt x="12" y="2"/>
                    <a:pt x="15" y="1"/>
                    <a:pt x="18" y="0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1" name="Freeform 218">
              <a:extLst>
                <a:ext uri="{FF2B5EF4-FFF2-40B4-BE49-F238E27FC236}">
                  <a16:creationId xmlns:a16="http://schemas.microsoft.com/office/drawing/2014/main" id="{F5AF8995-F6F5-EDA6-BC72-651C22024382}"/>
                </a:ext>
              </a:extLst>
            </p:cNvPr>
            <p:cNvSpPr/>
            <p:nvPr/>
          </p:nvSpPr>
          <p:spPr bwMode="auto">
            <a:xfrm>
              <a:off x="3643" y="2512"/>
              <a:ext cx="70" cy="26"/>
            </a:xfrm>
            <a:custGeom>
              <a:gdLst>
                <a:gd name="T0" fmla="*/ 5 w 21"/>
                <a:gd name="T1" fmla="*/ 6 h 8"/>
                <a:gd name="T2" fmla="*/ 0 w 21"/>
                <a:gd name="T3" fmla="*/ 0 h 8"/>
                <a:gd name="T4" fmla="*/ 21 w 21"/>
                <a:gd name="T5" fmla="*/ 0 h 8"/>
                <a:gd name="T6" fmla="*/ 9 w 21"/>
                <a:gd name="T7" fmla="*/ 7 h 8"/>
                <a:gd name="T8" fmla="*/ 5 w 21"/>
                <a:gd name="T9" fmla="*/ 6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5" y="6"/>
                  </a:moveTo>
                  <a:cubicBezTo>
                    <a:pt x="3" y="5"/>
                    <a:pt x="0" y="4"/>
                    <a:pt x="0" y="0"/>
                  </a:cubicBezTo>
                  <a:cubicBezTo>
                    <a:pt x="7" y="5"/>
                    <a:pt x="14" y="3"/>
                    <a:pt x="21" y="0"/>
                  </a:cubicBezTo>
                  <a:cubicBezTo>
                    <a:pt x="19" y="5"/>
                    <a:pt x="14" y="8"/>
                    <a:pt x="9" y="7"/>
                  </a:cubicBezTo>
                  <a:cubicBezTo>
                    <a:pt x="8" y="6"/>
                    <a:pt x="7" y="6"/>
                    <a:pt x="5" y="6"/>
                  </a:cubicBezTo>
                  <a:close/>
                </a:path>
              </a:pathLst>
            </a:custGeom>
            <a:solidFill>
              <a:srgbClr val="D6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2" name="Freeform 219">
              <a:extLst>
                <a:ext uri="{FF2B5EF4-FFF2-40B4-BE49-F238E27FC236}">
                  <a16:creationId xmlns:a16="http://schemas.microsoft.com/office/drawing/2014/main" id="{993B6413-1B95-648E-B993-9F46E530C9BF}"/>
                </a:ext>
              </a:extLst>
            </p:cNvPr>
            <p:cNvSpPr/>
            <p:nvPr/>
          </p:nvSpPr>
          <p:spPr bwMode="auto">
            <a:xfrm>
              <a:off x="3630" y="2585"/>
              <a:ext cx="63" cy="23"/>
            </a:xfrm>
            <a:custGeom>
              <a:gdLst>
                <a:gd name="T0" fmla="*/ 19 w 19"/>
                <a:gd name="T1" fmla="*/ 2 h 7"/>
                <a:gd name="T2" fmla="*/ 18 w 19"/>
                <a:gd name="T3" fmla="*/ 3 h 7"/>
                <a:gd name="T4" fmla="*/ 10 w 19"/>
                <a:gd name="T5" fmla="*/ 7 h 7"/>
                <a:gd name="T6" fmla="*/ 2 w 19"/>
                <a:gd name="T7" fmla="*/ 5 h 7"/>
                <a:gd name="T8" fmla="*/ 0 w 19"/>
                <a:gd name="T9" fmla="*/ 0 h 7"/>
                <a:gd name="T10" fmla="*/ 19 w 19"/>
                <a:gd name="T11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7">
                  <a:moveTo>
                    <a:pt x="19" y="2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4" y="2"/>
                    <a:pt x="12" y="4"/>
                    <a:pt x="10" y="7"/>
                  </a:cubicBezTo>
                  <a:cubicBezTo>
                    <a:pt x="7" y="7"/>
                    <a:pt x="5" y="5"/>
                    <a:pt x="2" y="5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6" y="2"/>
                    <a:pt x="13" y="2"/>
                    <a:pt x="19" y="2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3" name="Freeform 220">
              <a:extLst>
                <a:ext uri="{FF2B5EF4-FFF2-40B4-BE49-F238E27FC236}">
                  <a16:creationId xmlns:a16="http://schemas.microsoft.com/office/drawing/2014/main" id="{7733C5BF-574B-3F00-C349-23609D700F4A}"/>
                </a:ext>
              </a:extLst>
            </p:cNvPr>
            <p:cNvSpPr/>
            <p:nvPr/>
          </p:nvSpPr>
          <p:spPr bwMode="auto">
            <a:xfrm>
              <a:off x="3760" y="2528"/>
              <a:ext cx="39" cy="37"/>
            </a:xfrm>
            <a:custGeom>
              <a:gdLst>
                <a:gd name="T0" fmla="*/ 9 w 12"/>
                <a:gd name="T1" fmla="*/ 2 h 11"/>
                <a:gd name="T2" fmla="*/ 12 w 12"/>
                <a:gd name="T3" fmla="*/ 8 h 11"/>
                <a:gd name="T4" fmla="*/ 0 w 12"/>
                <a:gd name="T5" fmla="*/ 11 h 11"/>
                <a:gd name="T6" fmla="*/ 7 w 12"/>
                <a:gd name="T7" fmla="*/ 1 h 11"/>
                <a:gd name="T8" fmla="*/ 9 w 12"/>
                <a:gd name="T9" fmla="*/ 2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2"/>
                  </a:moveTo>
                  <a:cubicBezTo>
                    <a:pt x="11" y="4"/>
                    <a:pt x="12" y="5"/>
                    <a:pt x="12" y="8"/>
                  </a:cubicBezTo>
                  <a:cubicBezTo>
                    <a:pt x="8" y="8"/>
                    <a:pt x="4" y="11"/>
                    <a:pt x="0" y="11"/>
                  </a:cubicBezTo>
                  <a:cubicBezTo>
                    <a:pt x="3" y="8"/>
                    <a:pt x="6" y="5"/>
                    <a:pt x="7" y="1"/>
                  </a:cubicBezTo>
                  <a:cubicBezTo>
                    <a:pt x="8" y="0"/>
                    <a:pt x="9" y="1"/>
                    <a:pt x="9" y="2"/>
                  </a:cubicBezTo>
                  <a:close/>
                </a:path>
              </a:pathLst>
            </a:custGeom>
            <a:solidFill>
              <a:srgbClr val="5B9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4" name="Freeform 221">
              <a:extLst>
                <a:ext uri="{FF2B5EF4-FFF2-40B4-BE49-F238E27FC236}">
                  <a16:creationId xmlns:a16="http://schemas.microsoft.com/office/drawing/2014/main" id="{C3CEA6E3-2BB5-0311-F14C-A71327849ED9}"/>
                </a:ext>
              </a:extLst>
            </p:cNvPr>
            <p:cNvSpPr/>
            <p:nvPr/>
          </p:nvSpPr>
          <p:spPr bwMode="auto">
            <a:xfrm>
              <a:off x="3776" y="2498"/>
              <a:ext cx="27" cy="37"/>
            </a:xfrm>
            <a:custGeom>
              <a:gdLst>
                <a:gd name="T0" fmla="*/ 4 w 8"/>
                <a:gd name="T1" fmla="*/ 11 h 11"/>
                <a:gd name="T2" fmla="*/ 2 w 8"/>
                <a:gd name="T3" fmla="*/ 10 h 11"/>
                <a:gd name="T4" fmla="*/ 0 w 8"/>
                <a:gd name="T5" fmla="*/ 0 h 11"/>
                <a:gd name="T6" fmla="*/ 3 w 8"/>
                <a:gd name="T7" fmla="*/ 2 h 11"/>
                <a:gd name="T8" fmla="*/ 4 w 8"/>
                <a:gd name="T9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cubicBezTo>
                    <a:pt x="4" y="11"/>
                    <a:pt x="3" y="10"/>
                    <a:pt x="2" y="10"/>
                  </a:cubicBezTo>
                  <a:cubicBezTo>
                    <a:pt x="2" y="6"/>
                    <a:pt x="1" y="3"/>
                    <a:pt x="0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8" y="5"/>
                    <a:pt x="8" y="6"/>
                    <a:pt x="4" y="11"/>
                  </a:cubicBezTo>
                  <a:close/>
                </a:path>
              </a:pathLst>
            </a:custGeom>
            <a:solidFill>
              <a:srgbClr val="C1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5" name="Freeform 222">
              <a:extLst>
                <a:ext uri="{FF2B5EF4-FFF2-40B4-BE49-F238E27FC236}">
                  <a16:creationId xmlns:a16="http://schemas.microsoft.com/office/drawing/2014/main" id="{C7925C24-AF3B-3AD4-D481-88D480568A46}"/>
                </a:ext>
              </a:extLst>
            </p:cNvPr>
            <p:cNvSpPr/>
            <p:nvPr/>
          </p:nvSpPr>
          <p:spPr bwMode="auto">
            <a:xfrm>
              <a:off x="3730" y="2468"/>
              <a:ext cx="16" cy="24"/>
            </a:xfrm>
            <a:custGeom>
              <a:gdLst>
                <a:gd name="T0" fmla="*/ 5 w 5"/>
                <a:gd name="T1" fmla="*/ 2 h 7"/>
                <a:gd name="T2" fmla="*/ 0 w 5"/>
                <a:gd name="T3" fmla="*/ 7 h 7"/>
                <a:gd name="T4" fmla="*/ 0 w 5"/>
                <a:gd name="T5" fmla="*/ 0 h 7"/>
                <a:gd name="T6" fmla="*/ 5 w 5"/>
                <a:gd name="T7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cubicBezTo>
                    <a:pt x="3" y="4"/>
                    <a:pt x="2" y="5"/>
                    <a:pt x="0" y="7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2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B1B0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6" name="Freeform 223">
              <a:extLst>
                <a:ext uri="{FF2B5EF4-FFF2-40B4-BE49-F238E27FC236}">
                  <a16:creationId xmlns:a16="http://schemas.microsoft.com/office/drawing/2014/main" id="{D0AEEBB7-9789-FB1B-9BCC-9535C10BA4A8}"/>
                </a:ext>
              </a:extLst>
            </p:cNvPr>
            <p:cNvSpPr/>
            <p:nvPr/>
          </p:nvSpPr>
          <p:spPr bwMode="auto">
            <a:xfrm>
              <a:off x="4526" y="1770"/>
              <a:ext cx="27" cy="30"/>
            </a:xfrm>
            <a:custGeom>
              <a:gdLst>
                <a:gd name="T0" fmla="*/ 6 w 8"/>
                <a:gd name="T1" fmla="*/ 0 h 9"/>
                <a:gd name="T2" fmla="*/ 1 w 8"/>
                <a:gd name="T3" fmla="*/ 9 h 9"/>
                <a:gd name="T4" fmla="*/ 6 w 8"/>
                <a:gd name="T5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5" y="3"/>
                    <a:pt x="8" y="8"/>
                    <a:pt x="1" y="9"/>
                  </a:cubicBezTo>
                  <a:cubicBezTo>
                    <a:pt x="0" y="2"/>
                    <a:pt x="0" y="1"/>
                    <a:pt x="6" y="0"/>
                  </a:cubicBezTo>
                  <a:close/>
                </a:path>
              </a:pathLst>
            </a:custGeom>
            <a:solidFill>
              <a:srgbClr val="D39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7" name="Freeform 224">
              <a:extLst>
                <a:ext uri="{FF2B5EF4-FFF2-40B4-BE49-F238E27FC236}">
                  <a16:creationId xmlns:a16="http://schemas.microsoft.com/office/drawing/2014/main" id="{8369804B-93C0-CE91-D7FC-2D98542A5561}"/>
                </a:ext>
              </a:extLst>
            </p:cNvPr>
            <p:cNvSpPr/>
            <p:nvPr/>
          </p:nvSpPr>
          <p:spPr bwMode="auto">
            <a:xfrm>
              <a:off x="4606" y="1824"/>
              <a:ext cx="19" cy="33"/>
            </a:xfrm>
            <a:custGeom>
              <a:gdLst>
                <a:gd name="T0" fmla="*/ 6 w 6"/>
                <a:gd name="T1" fmla="*/ 0 h 10"/>
                <a:gd name="T2" fmla="*/ 6 w 6"/>
                <a:gd name="T3" fmla="*/ 7 h 10"/>
                <a:gd name="T4" fmla="*/ 2 w 6"/>
                <a:gd name="T5" fmla="*/ 10 h 10"/>
                <a:gd name="T6" fmla="*/ 1 w 6"/>
                <a:gd name="T7" fmla="*/ 7 h 10"/>
                <a:gd name="T8" fmla="*/ 6 w 6"/>
                <a:gd name="T9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cubicBezTo>
                    <a:pt x="6" y="3"/>
                    <a:pt x="6" y="5"/>
                    <a:pt x="6" y="7"/>
                  </a:cubicBezTo>
                  <a:cubicBezTo>
                    <a:pt x="6" y="9"/>
                    <a:pt x="4" y="10"/>
                    <a:pt x="2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1" y="4"/>
                    <a:pt x="1" y="1"/>
                    <a:pt x="6" y="0"/>
                  </a:cubicBezTo>
                  <a:close/>
                </a:path>
              </a:pathLst>
            </a:custGeom>
            <a:solidFill>
              <a:srgbClr val="D19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8" name="Freeform 225">
              <a:extLst>
                <a:ext uri="{FF2B5EF4-FFF2-40B4-BE49-F238E27FC236}">
                  <a16:creationId xmlns:a16="http://schemas.microsoft.com/office/drawing/2014/main" id="{3BF1428F-C46A-08DD-0F3E-F61B538E995C}"/>
                </a:ext>
              </a:extLst>
            </p:cNvPr>
            <p:cNvSpPr/>
            <p:nvPr/>
          </p:nvSpPr>
          <p:spPr bwMode="auto">
            <a:xfrm>
              <a:off x="4602" y="1727"/>
              <a:ext cx="27" cy="37"/>
            </a:xfrm>
            <a:custGeom>
              <a:gdLst>
                <a:gd name="T0" fmla="*/ 2 w 8"/>
                <a:gd name="T1" fmla="*/ 11 h 11"/>
                <a:gd name="T2" fmla="*/ 6 w 8"/>
                <a:gd name="T3" fmla="*/ 0 h 11"/>
                <a:gd name="T4" fmla="*/ 2 w 8"/>
                <a:gd name="T5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">
                  <a:moveTo>
                    <a:pt x="2" y="11"/>
                  </a:moveTo>
                  <a:cubicBezTo>
                    <a:pt x="3" y="6"/>
                    <a:pt x="0" y="1"/>
                    <a:pt x="6" y="0"/>
                  </a:cubicBezTo>
                  <a:cubicBezTo>
                    <a:pt x="8" y="7"/>
                    <a:pt x="7" y="9"/>
                    <a:pt x="2" y="11"/>
                  </a:cubicBezTo>
                  <a:close/>
                </a:path>
              </a:pathLst>
            </a:custGeom>
            <a:solidFill>
              <a:srgbClr val="D29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9" name="Freeform 226">
              <a:extLst>
                <a:ext uri="{FF2B5EF4-FFF2-40B4-BE49-F238E27FC236}">
                  <a16:creationId xmlns:a16="http://schemas.microsoft.com/office/drawing/2014/main" id="{B7B72C6A-5054-8BC4-F6D0-6B1961FAF746}"/>
                </a:ext>
              </a:extLst>
            </p:cNvPr>
            <p:cNvSpPr/>
            <p:nvPr/>
          </p:nvSpPr>
          <p:spPr bwMode="auto">
            <a:xfrm>
              <a:off x="4609" y="1920"/>
              <a:ext cx="20" cy="33"/>
            </a:xfrm>
            <a:custGeom>
              <a:gdLst>
                <a:gd name="T0" fmla="*/ 0 w 6"/>
                <a:gd name="T1" fmla="*/ 10 h 10"/>
                <a:gd name="T2" fmla="*/ 0 w 6"/>
                <a:gd name="T3" fmla="*/ 4 h 10"/>
                <a:gd name="T4" fmla="*/ 3 w 6"/>
                <a:gd name="T5" fmla="*/ 1 h 10"/>
                <a:gd name="T6" fmla="*/ 5 w 6"/>
                <a:gd name="T7" fmla="*/ 4 h 10"/>
                <a:gd name="T8" fmla="*/ 0 w 6"/>
                <a:gd name="T9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cubicBezTo>
                    <a:pt x="0" y="8"/>
                    <a:pt x="0" y="6"/>
                    <a:pt x="0" y="4"/>
                  </a:cubicBezTo>
                  <a:cubicBezTo>
                    <a:pt x="0" y="1"/>
                    <a:pt x="2" y="1"/>
                    <a:pt x="3" y="1"/>
                  </a:cubicBezTo>
                  <a:cubicBezTo>
                    <a:pt x="6" y="0"/>
                    <a:pt x="5" y="3"/>
                    <a:pt x="5" y="4"/>
                  </a:cubicBezTo>
                  <a:cubicBezTo>
                    <a:pt x="5" y="7"/>
                    <a:pt x="5" y="10"/>
                    <a:pt x="0" y="10"/>
                  </a:cubicBezTo>
                  <a:close/>
                </a:path>
              </a:pathLst>
            </a:custGeom>
            <a:solidFill>
              <a:srgbClr val="D09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0" name="Freeform 227">
              <a:extLst>
                <a:ext uri="{FF2B5EF4-FFF2-40B4-BE49-F238E27FC236}">
                  <a16:creationId xmlns:a16="http://schemas.microsoft.com/office/drawing/2014/main" id="{3E21F595-34B4-6969-4398-585D81B5B00E}"/>
                </a:ext>
              </a:extLst>
            </p:cNvPr>
            <p:cNvSpPr/>
            <p:nvPr/>
          </p:nvSpPr>
          <p:spPr bwMode="auto">
            <a:xfrm>
              <a:off x="4078" y="1478"/>
              <a:ext cx="20" cy="33"/>
            </a:xfrm>
            <a:custGeom>
              <a:gdLst>
                <a:gd name="T0" fmla="*/ 1 w 6"/>
                <a:gd name="T1" fmla="*/ 0 h 10"/>
                <a:gd name="T2" fmla="*/ 5 w 6"/>
                <a:gd name="T3" fmla="*/ 10 h 10"/>
                <a:gd name="T4" fmla="*/ 1 w 6"/>
                <a:gd name="T5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6" y="1"/>
                    <a:pt x="6" y="1"/>
                    <a:pt x="5" y="10"/>
                  </a:cubicBezTo>
                  <a:cubicBezTo>
                    <a:pt x="0" y="8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355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1" name="Freeform 228">
              <a:extLst>
                <a:ext uri="{FF2B5EF4-FFF2-40B4-BE49-F238E27FC236}">
                  <a16:creationId xmlns:a16="http://schemas.microsoft.com/office/drawing/2014/main" id="{C810E40D-938B-F83C-24B8-F40E7D018593}"/>
                </a:ext>
              </a:extLst>
            </p:cNvPr>
            <p:cNvSpPr/>
            <p:nvPr/>
          </p:nvSpPr>
          <p:spPr bwMode="auto">
            <a:xfrm>
              <a:off x="4078" y="1571"/>
              <a:ext cx="23" cy="36"/>
            </a:xfrm>
            <a:custGeom>
              <a:gdLst>
                <a:gd name="T0" fmla="*/ 0 w 7"/>
                <a:gd name="T1" fmla="*/ 0 h 11"/>
                <a:gd name="T2" fmla="*/ 5 w 7"/>
                <a:gd name="T3" fmla="*/ 10 h 11"/>
                <a:gd name="T4" fmla="*/ 3 w 7"/>
                <a:gd name="T5" fmla="*/ 10 h 11"/>
                <a:gd name="T6" fmla="*/ 0 w 7"/>
                <a:gd name="T7" fmla="*/ 8 h 11"/>
                <a:gd name="T8" fmla="*/ 0 w 7"/>
                <a:gd name="T9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cubicBezTo>
                    <a:pt x="4" y="2"/>
                    <a:pt x="7" y="6"/>
                    <a:pt x="5" y="10"/>
                  </a:cubicBezTo>
                  <a:cubicBezTo>
                    <a:pt x="5" y="11"/>
                    <a:pt x="4" y="11"/>
                    <a:pt x="3" y="10"/>
                  </a:cubicBezTo>
                  <a:cubicBezTo>
                    <a:pt x="2" y="10"/>
                    <a:pt x="0" y="10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355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2" name="Freeform 229">
              <a:extLst>
                <a:ext uri="{FF2B5EF4-FFF2-40B4-BE49-F238E27FC236}">
                  <a16:creationId xmlns:a16="http://schemas.microsoft.com/office/drawing/2014/main" id="{3F950E3D-7543-B83D-47BD-0BA31C7FC635}"/>
                </a:ext>
              </a:extLst>
            </p:cNvPr>
            <p:cNvSpPr/>
            <p:nvPr/>
          </p:nvSpPr>
          <p:spPr bwMode="auto">
            <a:xfrm>
              <a:off x="4071" y="1667"/>
              <a:ext cx="27" cy="37"/>
            </a:xfrm>
            <a:custGeom>
              <a:gdLst>
                <a:gd name="T0" fmla="*/ 7 w 8"/>
                <a:gd name="T1" fmla="*/ 11 h 11"/>
                <a:gd name="T2" fmla="*/ 2 w 8"/>
                <a:gd name="T3" fmla="*/ 0 h 11"/>
                <a:gd name="T4" fmla="*/ 7 w 8"/>
                <a:gd name="T5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">
                  <a:moveTo>
                    <a:pt x="7" y="11"/>
                  </a:moveTo>
                  <a:cubicBezTo>
                    <a:pt x="0" y="9"/>
                    <a:pt x="3" y="4"/>
                    <a:pt x="2" y="0"/>
                  </a:cubicBezTo>
                  <a:cubicBezTo>
                    <a:pt x="8" y="2"/>
                    <a:pt x="8" y="2"/>
                    <a:pt x="7" y="11"/>
                  </a:cubicBezTo>
                  <a:close/>
                </a:path>
              </a:pathLst>
            </a:custGeom>
            <a:solidFill>
              <a:srgbClr val="355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3" name="Freeform 230">
              <a:extLst>
                <a:ext uri="{FF2B5EF4-FFF2-40B4-BE49-F238E27FC236}">
                  <a16:creationId xmlns:a16="http://schemas.microsoft.com/office/drawing/2014/main" id="{1536B5A4-077D-6574-BDCE-87EFF835E87D}"/>
                </a:ext>
              </a:extLst>
            </p:cNvPr>
            <p:cNvSpPr/>
            <p:nvPr/>
          </p:nvSpPr>
          <p:spPr bwMode="auto">
            <a:xfrm>
              <a:off x="3998" y="1531"/>
              <a:ext cx="24" cy="37"/>
            </a:xfrm>
            <a:custGeom>
              <a:gdLst>
                <a:gd name="T0" fmla="*/ 0 w 7"/>
                <a:gd name="T1" fmla="*/ 0 h 11"/>
                <a:gd name="T2" fmla="*/ 5 w 7"/>
                <a:gd name="T3" fmla="*/ 10 h 11"/>
                <a:gd name="T4" fmla="*/ 3 w 7"/>
                <a:gd name="T5" fmla="*/ 10 h 11"/>
                <a:gd name="T6" fmla="*/ 0 w 7"/>
                <a:gd name="T7" fmla="*/ 8 h 11"/>
                <a:gd name="T8" fmla="*/ 0 w 7"/>
                <a:gd name="T9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cubicBezTo>
                    <a:pt x="5" y="2"/>
                    <a:pt x="7" y="6"/>
                    <a:pt x="5" y="10"/>
                  </a:cubicBezTo>
                  <a:cubicBezTo>
                    <a:pt x="5" y="11"/>
                    <a:pt x="4" y="11"/>
                    <a:pt x="3" y="10"/>
                  </a:cubicBezTo>
                  <a:cubicBezTo>
                    <a:pt x="2" y="10"/>
                    <a:pt x="0" y="10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334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4" name="Freeform 231">
              <a:extLst>
                <a:ext uri="{FF2B5EF4-FFF2-40B4-BE49-F238E27FC236}">
                  <a16:creationId xmlns:a16="http://schemas.microsoft.com/office/drawing/2014/main" id="{AEED7D5B-6CDA-3D2A-7735-42BB4D0498CC}"/>
                </a:ext>
              </a:extLst>
            </p:cNvPr>
            <p:cNvSpPr/>
            <p:nvPr/>
          </p:nvSpPr>
          <p:spPr bwMode="auto">
            <a:xfrm>
              <a:off x="3995" y="1435"/>
              <a:ext cx="23" cy="33"/>
            </a:xfrm>
            <a:custGeom>
              <a:gdLst>
                <a:gd name="T0" fmla="*/ 6 w 7"/>
                <a:gd name="T1" fmla="*/ 7 h 10"/>
                <a:gd name="T2" fmla="*/ 5 w 7"/>
                <a:gd name="T3" fmla="*/ 10 h 10"/>
                <a:gd name="T4" fmla="*/ 1 w 7"/>
                <a:gd name="T5" fmla="*/ 4 h 10"/>
                <a:gd name="T6" fmla="*/ 2 w 7"/>
                <a:gd name="T7" fmla="*/ 0 h 10"/>
                <a:gd name="T8" fmla="*/ 6 w 7"/>
                <a:gd name="T9" fmla="*/ 7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6" y="7"/>
                  </a:moveTo>
                  <a:cubicBezTo>
                    <a:pt x="5" y="8"/>
                    <a:pt x="7" y="10"/>
                    <a:pt x="5" y="10"/>
                  </a:cubicBezTo>
                  <a:cubicBezTo>
                    <a:pt x="1" y="10"/>
                    <a:pt x="1" y="7"/>
                    <a:pt x="1" y="4"/>
                  </a:cubicBezTo>
                  <a:cubicBezTo>
                    <a:pt x="1" y="3"/>
                    <a:pt x="0" y="0"/>
                    <a:pt x="2" y="0"/>
                  </a:cubicBezTo>
                  <a:cubicBezTo>
                    <a:pt x="5" y="1"/>
                    <a:pt x="7" y="3"/>
                    <a:pt x="6" y="7"/>
                  </a:cubicBezTo>
                  <a:close/>
                </a:path>
              </a:pathLst>
            </a:custGeom>
            <a:solidFill>
              <a:srgbClr val="345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5" name="Freeform 232">
              <a:extLst>
                <a:ext uri="{FF2B5EF4-FFF2-40B4-BE49-F238E27FC236}">
                  <a16:creationId xmlns:a16="http://schemas.microsoft.com/office/drawing/2014/main" id="{C826F219-02DC-5958-12C1-3FCDD4BDDCF9}"/>
                </a:ext>
              </a:extLst>
            </p:cNvPr>
            <p:cNvSpPr/>
            <p:nvPr/>
          </p:nvSpPr>
          <p:spPr bwMode="auto">
            <a:xfrm>
              <a:off x="3995" y="1627"/>
              <a:ext cx="27" cy="37"/>
            </a:xfrm>
            <a:custGeom>
              <a:gdLst>
                <a:gd name="T0" fmla="*/ 6 w 8"/>
                <a:gd name="T1" fmla="*/ 7 h 11"/>
                <a:gd name="T2" fmla="*/ 5 w 8"/>
                <a:gd name="T3" fmla="*/ 11 h 11"/>
                <a:gd name="T4" fmla="*/ 1 w 8"/>
                <a:gd name="T5" fmla="*/ 4 h 11"/>
                <a:gd name="T6" fmla="*/ 3 w 8"/>
                <a:gd name="T7" fmla="*/ 1 h 11"/>
                <a:gd name="T8" fmla="*/ 6 w 8"/>
                <a:gd name="T9" fmla="*/ 7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6" y="7"/>
                  </a:moveTo>
                  <a:cubicBezTo>
                    <a:pt x="5" y="8"/>
                    <a:pt x="8" y="11"/>
                    <a:pt x="5" y="11"/>
                  </a:cubicBezTo>
                  <a:cubicBezTo>
                    <a:pt x="1" y="10"/>
                    <a:pt x="1" y="7"/>
                    <a:pt x="1" y="4"/>
                  </a:cubicBezTo>
                  <a:cubicBezTo>
                    <a:pt x="1" y="3"/>
                    <a:pt x="0" y="0"/>
                    <a:pt x="3" y="1"/>
                  </a:cubicBezTo>
                  <a:cubicBezTo>
                    <a:pt x="6" y="1"/>
                    <a:pt x="7" y="4"/>
                    <a:pt x="6" y="7"/>
                  </a:cubicBezTo>
                  <a:close/>
                </a:path>
              </a:pathLst>
            </a:custGeom>
            <a:solidFill>
              <a:srgbClr val="335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6" name="Freeform 233">
              <a:extLst>
                <a:ext uri="{FF2B5EF4-FFF2-40B4-BE49-F238E27FC236}">
                  <a16:creationId xmlns:a16="http://schemas.microsoft.com/office/drawing/2014/main" id="{CECBD6C8-0BC9-74C0-4563-7C081F9B41F1}"/>
                </a:ext>
              </a:extLst>
            </p:cNvPr>
            <p:cNvSpPr/>
            <p:nvPr/>
          </p:nvSpPr>
          <p:spPr bwMode="auto">
            <a:xfrm>
              <a:off x="4224" y="1631"/>
              <a:ext cx="20" cy="30"/>
            </a:xfrm>
            <a:custGeom>
              <a:gdLst>
                <a:gd name="T0" fmla="*/ 0 w 6"/>
                <a:gd name="T1" fmla="*/ 9 h 9"/>
                <a:gd name="T2" fmla="*/ 0 w 6"/>
                <a:gd name="T3" fmla="*/ 3 h 9"/>
                <a:gd name="T4" fmla="*/ 3 w 6"/>
                <a:gd name="T5" fmla="*/ 0 h 9"/>
                <a:gd name="T6" fmla="*/ 5 w 6"/>
                <a:gd name="T7" fmla="*/ 3 h 9"/>
                <a:gd name="T8" fmla="*/ 0 w 6"/>
                <a:gd name="T9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0"/>
                    <a:pt x="4" y="2"/>
                    <a:pt x="5" y="3"/>
                  </a:cubicBezTo>
                  <a:cubicBezTo>
                    <a:pt x="5" y="6"/>
                    <a:pt x="5" y="9"/>
                    <a:pt x="0" y="9"/>
                  </a:cubicBezTo>
                  <a:close/>
                </a:path>
              </a:pathLst>
            </a:custGeom>
            <a:solidFill>
              <a:srgbClr val="7B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7" name="Freeform 234">
              <a:extLst>
                <a:ext uri="{FF2B5EF4-FFF2-40B4-BE49-F238E27FC236}">
                  <a16:creationId xmlns:a16="http://schemas.microsoft.com/office/drawing/2014/main" id="{6642CB3B-70C7-8E69-F40A-593C0D01DAE6}"/>
                </a:ext>
              </a:extLst>
            </p:cNvPr>
            <p:cNvSpPr/>
            <p:nvPr/>
          </p:nvSpPr>
          <p:spPr bwMode="auto">
            <a:xfrm>
              <a:off x="4221" y="1438"/>
              <a:ext cx="20" cy="30"/>
            </a:xfrm>
            <a:custGeom>
              <a:gdLst>
                <a:gd name="T0" fmla="*/ 1 w 6"/>
                <a:gd name="T1" fmla="*/ 9 h 9"/>
                <a:gd name="T2" fmla="*/ 5 w 6"/>
                <a:gd name="T3" fmla="*/ 0 h 9"/>
                <a:gd name="T4" fmla="*/ 1 w 6"/>
                <a:gd name="T5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1" y="9"/>
                  </a:moveTo>
                  <a:cubicBezTo>
                    <a:pt x="0" y="2"/>
                    <a:pt x="0" y="1"/>
                    <a:pt x="5" y="0"/>
                  </a:cubicBezTo>
                  <a:cubicBezTo>
                    <a:pt x="6" y="7"/>
                    <a:pt x="6" y="8"/>
                    <a:pt x="1" y="9"/>
                  </a:cubicBezTo>
                  <a:close/>
                </a:path>
              </a:pathLst>
            </a:custGeom>
            <a:solidFill>
              <a:srgbClr val="7B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8" name="Freeform 235">
              <a:extLst>
                <a:ext uri="{FF2B5EF4-FFF2-40B4-BE49-F238E27FC236}">
                  <a16:creationId xmlns:a16="http://schemas.microsoft.com/office/drawing/2014/main" id="{6646DF2F-CE4C-4DCC-7372-514652A2463C}"/>
                </a:ext>
              </a:extLst>
            </p:cNvPr>
            <p:cNvSpPr/>
            <p:nvPr/>
          </p:nvSpPr>
          <p:spPr bwMode="auto">
            <a:xfrm>
              <a:off x="4221" y="1534"/>
              <a:ext cx="20" cy="30"/>
            </a:xfrm>
            <a:custGeom>
              <a:gdLst>
                <a:gd name="T0" fmla="*/ 6 w 6"/>
                <a:gd name="T1" fmla="*/ 0 h 9"/>
                <a:gd name="T2" fmla="*/ 6 w 6"/>
                <a:gd name="T3" fmla="*/ 6 h 9"/>
                <a:gd name="T4" fmla="*/ 2 w 6"/>
                <a:gd name="T5" fmla="*/ 9 h 9"/>
                <a:gd name="T6" fmla="*/ 1 w 6"/>
                <a:gd name="T7" fmla="*/ 6 h 9"/>
                <a:gd name="T8" fmla="*/ 6 w 6"/>
                <a:gd name="T9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cubicBezTo>
                    <a:pt x="6" y="2"/>
                    <a:pt x="6" y="4"/>
                    <a:pt x="6" y="6"/>
                  </a:cubicBezTo>
                  <a:cubicBezTo>
                    <a:pt x="5" y="8"/>
                    <a:pt x="4" y="9"/>
                    <a:pt x="2" y="9"/>
                  </a:cubicBezTo>
                  <a:cubicBezTo>
                    <a:pt x="0" y="9"/>
                    <a:pt x="1" y="7"/>
                    <a:pt x="1" y="6"/>
                  </a:cubicBezTo>
                  <a:cubicBezTo>
                    <a:pt x="1" y="3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7B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9" name="Freeform 236">
              <a:extLst>
                <a:ext uri="{FF2B5EF4-FFF2-40B4-BE49-F238E27FC236}">
                  <a16:creationId xmlns:a16="http://schemas.microsoft.com/office/drawing/2014/main" id="{11314D9B-3654-81EA-103C-7340251F17EB}"/>
                </a:ext>
              </a:extLst>
            </p:cNvPr>
            <p:cNvSpPr/>
            <p:nvPr/>
          </p:nvSpPr>
          <p:spPr bwMode="auto">
            <a:xfrm>
              <a:off x="4144" y="1671"/>
              <a:ext cx="20" cy="33"/>
            </a:xfrm>
            <a:custGeom>
              <a:gdLst>
                <a:gd name="T0" fmla="*/ 0 w 6"/>
                <a:gd name="T1" fmla="*/ 10 h 10"/>
                <a:gd name="T2" fmla="*/ 0 w 6"/>
                <a:gd name="T3" fmla="*/ 4 h 10"/>
                <a:gd name="T4" fmla="*/ 3 w 6"/>
                <a:gd name="T5" fmla="*/ 0 h 10"/>
                <a:gd name="T6" fmla="*/ 5 w 6"/>
                <a:gd name="T7" fmla="*/ 3 h 10"/>
                <a:gd name="T8" fmla="*/ 0 w 6"/>
                <a:gd name="T9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cubicBezTo>
                    <a:pt x="0" y="8"/>
                    <a:pt x="0" y="6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4" y="2"/>
                    <a:pt x="5" y="3"/>
                  </a:cubicBezTo>
                  <a:cubicBezTo>
                    <a:pt x="5" y="7"/>
                    <a:pt x="4" y="9"/>
                    <a:pt x="0" y="10"/>
                  </a:cubicBezTo>
                  <a:close/>
                </a:path>
              </a:pathLst>
            </a:custGeom>
            <a:solidFill>
              <a:srgbClr val="748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0" name="Freeform 237">
              <a:extLst>
                <a:ext uri="{FF2B5EF4-FFF2-40B4-BE49-F238E27FC236}">
                  <a16:creationId xmlns:a16="http://schemas.microsoft.com/office/drawing/2014/main" id="{01E14B54-3DEB-3064-8B9A-D53AE24AF949}"/>
                </a:ext>
              </a:extLst>
            </p:cNvPr>
            <p:cNvSpPr/>
            <p:nvPr/>
          </p:nvSpPr>
          <p:spPr bwMode="auto">
            <a:xfrm>
              <a:off x="4144" y="1478"/>
              <a:ext cx="20" cy="33"/>
            </a:xfrm>
            <a:custGeom>
              <a:gdLst>
                <a:gd name="T0" fmla="*/ 0 w 6"/>
                <a:gd name="T1" fmla="*/ 10 h 10"/>
                <a:gd name="T2" fmla="*/ 0 w 6"/>
                <a:gd name="T3" fmla="*/ 3 h 10"/>
                <a:gd name="T4" fmla="*/ 3 w 6"/>
                <a:gd name="T5" fmla="*/ 0 h 10"/>
                <a:gd name="T6" fmla="*/ 5 w 6"/>
                <a:gd name="T7" fmla="*/ 3 h 10"/>
                <a:gd name="T8" fmla="*/ 0 w 6"/>
                <a:gd name="T9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0"/>
                    <a:pt x="4" y="2"/>
                    <a:pt x="5" y="3"/>
                  </a:cubicBezTo>
                  <a:cubicBezTo>
                    <a:pt x="5" y="6"/>
                    <a:pt x="4" y="9"/>
                    <a:pt x="0" y="10"/>
                  </a:cubicBezTo>
                  <a:close/>
                </a:path>
              </a:pathLst>
            </a:custGeom>
            <a:solidFill>
              <a:srgbClr val="758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1" name="Freeform 238">
              <a:extLst>
                <a:ext uri="{FF2B5EF4-FFF2-40B4-BE49-F238E27FC236}">
                  <a16:creationId xmlns:a16="http://schemas.microsoft.com/office/drawing/2014/main" id="{46E0840D-7DA9-08F7-6EB7-7BD74A4F72ED}"/>
                </a:ext>
              </a:extLst>
            </p:cNvPr>
            <p:cNvSpPr/>
            <p:nvPr/>
          </p:nvSpPr>
          <p:spPr bwMode="auto">
            <a:xfrm>
              <a:off x="4141" y="1574"/>
              <a:ext cx="23" cy="30"/>
            </a:xfrm>
            <a:custGeom>
              <a:gdLst>
                <a:gd name="T0" fmla="*/ 6 w 7"/>
                <a:gd name="T1" fmla="*/ 3 h 9"/>
                <a:gd name="T2" fmla="*/ 6 w 7"/>
                <a:gd name="T3" fmla="*/ 6 h 9"/>
                <a:gd name="T4" fmla="*/ 2 w 7"/>
                <a:gd name="T5" fmla="*/ 9 h 9"/>
                <a:gd name="T6" fmla="*/ 1 w 7"/>
                <a:gd name="T7" fmla="*/ 6 h 9"/>
                <a:gd name="T8" fmla="*/ 1 w 7"/>
                <a:gd name="T9" fmla="*/ 4 h 9"/>
                <a:gd name="T10" fmla="*/ 4 w 7"/>
                <a:gd name="T11" fmla="*/ 0 h 9"/>
                <a:gd name="T12" fmla="*/ 6 w 7"/>
                <a:gd name="T13" fmla="*/ 3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6" y="3"/>
                  </a:moveTo>
                  <a:cubicBezTo>
                    <a:pt x="6" y="4"/>
                    <a:pt x="6" y="5"/>
                    <a:pt x="6" y="6"/>
                  </a:cubicBezTo>
                  <a:cubicBezTo>
                    <a:pt x="6" y="9"/>
                    <a:pt x="3" y="9"/>
                    <a:pt x="2" y="9"/>
                  </a:cubicBezTo>
                  <a:cubicBezTo>
                    <a:pt x="0" y="9"/>
                    <a:pt x="1" y="7"/>
                    <a:pt x="1" y="6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5" y="2"/>
                    <a:pt x="6" y="3"/>
                  </a:cubicBezTo>
                  <a:close/>
                </a:path>
              </a:pathLst>
            </a:custGeom>
            <a:solidFill>
              <a:srgbClr val="748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2" name="Freeform 239">
              <a:extLst>
                <a:ext uri="{FF2B5EF4-FFF2-40B4-BE49-F238E27FC236}">
                  <a16:creationId xmlns:a16="http://schemas.microsoft.com/office/drawing/2014/main" id="{4B2361BB-27F7-9630-64E0-CE7AA1EC098C}"/>
                </a:ext>
              </a:extLst>
            </p:cNvPr>
            <p:cNvSpPr/>
            <p:nvPr/>
          </p:nvSpPr>
          <p:spPr bwMode="auto">
            <a:xfrm>
              <a:off x="4304" y="2079"/>
              <a:ext cx="20" cy="34"/>
            </a:xfrm>
            <a:custGeom>
              <a:gdLst>
                <a:gd name="T0" fmla="*/ 2 w 6"/>
                <a:gd name="T1" fmla="*/ 0 h 10"/>
                <a:gd name="T2" fmla="*/ 5 w 6"/>
                <a:gd name="T3" fmla="*/ 10 h 10"/>
                <a:gd name="T4" fmla="*/ 2 w 6"/>
                <a:gd name="T5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cubicBezTo>
                    <a:pt x="6" y="2"/>
                    <a:pt x="6" y="2"/>
                    <a:pt x="5" y="10"/>
                  </a:cubicBezTo>
                  <a:cubicBezTo>
                    <a:pt x="0" y="9"/>
                    <a:pt x="0" y="8"/>
                    <a:pt x="2" y="0"/>
                  </a:cubicBezTo>
                  <a:close/>
                </a:path>
              </a:pathLst>
            </a:custGeom>
            <a:solidFill>
              <a:srgbClr val="ECD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3" name="Freeform 240">
              <a:extLst>
                <a:ext uri="{FF2B5EF4-FFF2-40B4-BE49-F238E27FC236}">
                  <a16:creationId xmlns:a16="http://schemas.microsoft.com/office/drawing/2014/main" id="{D07257A9-5643-4BF7-EAF6-D05F6E3EFF6F}"/>
                </a:ext>
              </a:extLst>
            </p:cNvPr>
            <p:cNvSpPr/>
            <p:nvPr/>
          </p:nvSpPr>
          <p:spPr bwMode="auto">
            <a:xfrm>
              <a:off x="4217" y="2136"/>
              <a:ext cx="34" cy="33"/>
            </a:xfrm>
            <a:custGeom>
              <a:gdLst>
                <a:gd name="T0" fmla="*/ 8 w 10"/>
                <a:gd name="T1" fmla="*/ 10 h 10"/>
                <a:gd name="T2" fmla="*/ 3 w 10"/>
                <a:gd name="T3" fmla="*/ 0 h 10"/>
                <a:gd name="T4" fmla="*/ 8 w 10"/>
                <a:gd name="T5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cubicBezTo>
                    <a:pt x="0" y="9"/>
                    <a:pt x="4" y="4"/>
                    <a:pt x="3" y="0"/>
                  </a:cubicBezTo>
                  <a:cubicBezTo>
                    <a:pt x="10" y="1"/>
                    <a:pt x="7" y="6"/>
                    <a:pt x="8" y="10"/>
                  </a:cubicBezTo>
                  <a:close/>
                </a:path>
              </a:pathLst>
            </a:custGeom>
            <a:solidFill>
              <a:srgbClr val="EAD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4" name="Freeform 241">
              <a:extLst>
                <a:ext uri="{FF2B5EF4-FFF2-40B4-BE49-F238E27FC236}">
                  <a16:creationId xmlns:a16="http://schemas.microsoft.com/office/drawing/2014/main" id="{B762C615-E096-C4BC-3014-FECBD34276CB}"/>
                </a:ext>
              </a:extLst>
            </p:cNvPr>
            <p:cNvSpPr/>
            <p:nvPr/>
          </p:nvSpPr>
          <p:spPr bwMode="auto">
            <a:xfrm>
              <a:off x="4217" y="2040"/>
              <a:ext cx="27" cy="33"/>
            </a:xfrm>
            <a:custGeom>
              <a:gdLst>
                <a:gd name="T0" fmla="*/ 7 w 8"/>
                <a:gd name="T1" fmla="*/ 10 h 10"/>
                <a:gd name="T2" fmla="*/ 3 w 8"/>
                <a:gd name="T3" fmla="*/ 0 h 10"/>
                <a:gd name="T4" fmla="*/ 7 w 8"/>
                <a:gd name="T5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7" y="10"/>
                  </a:moveTo>
                  <a:cubicBezTo>
                    <a:pt x="0" y="9"/>
                    <a:pt x="3" y="4"/>
                    <a:pt x="3" y="0"/>
                  </a:cubicBezTo>
                  <a:cubicBezTo>
                    <a:pt x="8" y="1"/>
                    <a:pt x="8" y="1"/>
                    <a:pt x="7" y="10"/>
                  </a:cubicBezTo>
                  <a:close/>
                </a:path>
              </a:pathLst>
            </a:custGeom>
            <a:solidFill>
              <a:srgbClr val="EAD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5" name="Freeform 242">
              <a:extLst>
                <a:ext uri="{FF2B5EF4-FFF2-40B4-BE49-F238E27FC236}">
                  <a16:creationId xmlns:a16="http://schemas.microsoft.com/office/drawing/2014/main" id="{37C0F0B0-ACE5-8E16-8B3D-691CCD8C2C75}"/>
                </a:ext>
              </a:extLst>
            </p:cNvPr>
            <p:cNvSpPr/>
            <p:nvPr/>
          </p:nvSpPr>
          <p:spPr bwMode="auto">
            <a:xfrm>
              <a:off x="4304" y="2176"/>
              <a:ext cx="26" cy="33"/>
            </a:xfrm>
            <a:custGeom>
              <a:gdLst>
                <a:gd name="T0" fmla="*/ 1 w 8"/>
                <a:gd name="T1" fmla="*/ 0 h 10"/>
                <a:gd name="T2" fmla="*/ 6 w 8"/>
                <a:gd name="T3" fmla="*/ 10 h 10"/>
                <a:gd name="T4" fmla="*/ 1 w 8"/>
                <a:gd name="T5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cubicBezTo>
                    <a:pt x="8" y="2"/>
                    <a:pt x="5" y="6"/>
                    <a:pt x="6" y="10"/>
                  </a:cubicBezTo>
                  <a:cubicBezTo>
                    <a:pt x="1" y="9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EAD2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6" name="Freeform 243">
              <a:extLst>
                <a:ext uri="{FF2B5EF4-FFF2-40B4-BE49-F238E27FC236}">
                  <a16:creationId xmlns:a16="http://schemas.microsoft.com/office/drawing/2014/main" id="{FA2CFC01-42D4-2087-6BB6-BFFCB2E7F3EC}"/>
                </a:ext>
              </a:extLst>
            </p:cNvPr>
            <p:cNvSpPr/>
            <p:nvPr/>
          </p:nvSpPr>
          <p:spPr bwMode="auto">
            <a:xfrm>
              <a:off x="4217" y="1943"/>
              <a:ext cx="27" cy="33"/>
            </a:xfrm>
            <a:custGeom>
              <a:gdLst>
                <a:gd name="T0" fmla="*/ 7 w 8"/>
                <a:gd name="T1" fmla="*/ 10 h 10"/>
                <a:gd name="T2" fmla="*/ 3 w 8"/>
                <a:gd name="T3" fmla="*/ 0 h 10"/>
                <a:gd name="T4" fmla="*/ 7 w 8"/>
                <a:gd name="T5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7" y="10"/>
                  </a:moveTo>
                  <a:cubicBezTo>
                    <a:pt x="0" y="9"/>
                    <a:pt x="4" y="4"/>
                    <a:pt x="3" y="0"/>
                  </a:cubicBezTo>
                  <a:cubicBezTo>
                    <a:pt x="8" y="1"/>
                    <a:pt x="8" y="1"/>
                    <a:pt x="7" y="10"/>
                  </a:cubicBezTo>
                  <a:close/>
                </a:path>
              </a:pathLst>
            </a:custGeom>
            <a:solidFill>
              <a:srgbClr val="E8D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7" name="Freeform 244">
              <a:extLst>
                <a:ext uri="{FF2B5EF4-FFF2-40B4-BE49-F238E27FC236}">
                  <a16:creationId xmlns:a16="http://schemas.microsoft.com/office/drawing/2014/main" id="{94EF91C8-AF8C-2F31-50ED-58A438E34217}"/>
                </a:ext>
              </a:extLst>
            </p:cNvPr>
            <p:cNvSpPr/>
            <p:nvPr/>
          </p:nvSpPr>
          <p:spPr bwMode="auto">
            <a:xfrm>
              <a:off x="4304" y="1983"/>
              <a:ext cx="20" cy="33"/>
            </a:xfrm>
            <a:custGeom>
              <a:gdLst>
                <a:gd name="T0" fmla="*/ 5 w 6"/>
                <a:gd name="T1" fmla="*/ 10 h 10"/>
                <a:gd name="T2" fmla="*/ 1 w 6"/>
                <a:gd name="T3" fmla="*/ 0 h 10"/>
                <a:gd name="T4" fmla="*/ 5 w 6"/>
                <a:gd name="T5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5" y="10"/>
                  </a:moveTo>
                  <a:cubicBezTo>
                    <a:pt x="0" y="9"/>
                    <a:pt x="0" y="8"/>
                    <a:pt x="1" y="0"/>
                  </a:cubicBezTo>
                  <a:cubicBezTo>
                    <a:pt x="6" y="2"/>
                    <a:pt x="6" y="2"/>
                    <a:pt x="5" y="10"/>
                  </a:cubicBezTo>
                  <a:close/>
                </a:path>
              </a:pathLst>
            </a:custGeom>
            <a:solidFill>
              <a:srgbClr val="E8D1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8" name="Freeform 245">
              <a:extLst>
                <a:ext uri="{FF2B5EF4-FFF2-40B4-BE49-F238E27FC236}">
                  <a16:creationId xmlns:a16="http://schemas.microsoft.com/office/drawing/2014/main" id="{74E988EB-0F3A-B363-6BDF-686D9757AD11}"/>
                </a:ext>
              </a:extLst>
            </p:cNvPr>
            <p:cNvSpPr/>
            <p:nvPr/>
          </p:nvSpPr>
          <p:spPr bwMode="auto">
            <a:xfrm>
              <a:off x="4450" y="2040"/>
              <a:ext cx="26" cy="33"/>
            </a:xfrm>
            <a:custGeom>
              <a:gdLst>
                <a:gd name="T0" fmla="*/ 5 w 8"/>
                <a:gd name="T1" fmla="*/ 0 h 10"/>
                <a:gd name="T2" fmla="*/ 1 w 8"/>
                <a:gd name="T3" fmla="*/ 10 h 10"/>
                <a:gd name="T4" fmla="*/ 5 w 8"/>
                <a:gd name="T5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4" y="4"/>
                    <a:pt x="8" y="9"/>
                    <a:pt x="1" y="10"/>
                  </a:cubicBezTo>
                  <a:cubicBezTo>
                    <a:pt x="0" y="3"/>
                    <a:pt x="0" y="2"/>
                    <a:pt x="5" y="0"/>
                  </a:cubicBezTo>
                  <a:close/>
                </a:path>
              </a:pathLst>
            </a:custGeom>
            <a:solidFill>
              <a:srgbClr val="F6E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9" name="Freeform 246">
              <a:extLst>
                <a:ext uri="{FF2B5EF4-FFF2-40B4-BE49-F238E27FC236}">
                  <a16:creationId xmlns:a16="http://schemas.microsoft.com/office/drawing/2014/main" id="{21A35557-6C76-FA9C-0642-12D9607FF95E}"/>
                </a:ext>
              </a:extLst>
            </p:cNvPr>
            <p:cNvSpPr/>
            <p:nvPr/>
          </p:nvSpPr>
          <p:spPr bwMode="auto">
            <a:xfrm>
              <a:off x="4367" y="2079"/>
              <a:ext cx="23" cy="34"/>
            </a:xfrm>
            <a:custGeom>
              <a:gdLst>
                <a:gd name="T0" fmla="*/ 6 w 7"/>
                <a:gd name="T1" fmla="*/ 0 h 10"/>
                <a:gd name="T2" fmla="*/ 2 w 7"/>
                <a:gd name="T3" fmla="*/ 10 h 10"/>
                <a:gd name="T4" fmla="*/ 6 w 7"/>
                <a:gd name="T5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cubicBezTo>
                    <a:pt x="7" y="8"/>
                    <a:pt x="7" y="9"/>
                    <a:pt x="2" y="10"/>
                  </a:cubicBezTo>
                  <a:cubicBezTo>
                    <a:pt x="0" y="3"/>
                    <a:pt x="1" y="2"/>
                    <a:pt x="6" y="0"/>
                  </a:cubicBezTo>
                  <a:close/>
                </a:path>
              </a:pathLst>
            </a:custGeom>
            <a:solidFill>
              <a:srgbClr val="F3E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0" name="Freeform 247">
              <a:extLst>
                <a:ext uri="{FF2B5EF4-FFF2-40B4-BE49-F238E27FC236}">
                  <a16:creationId xmlns:a16="http://schemas.microsoft.com/office/drawing/2014/main" id="{3570E5B8-255C-C09F-32FB-9C811F464050}"/>
                </a:ext>
              </a:extLst>
            </p:cNvPr>
            <p:cNvSpPr/>
            <p:nvPr/>
          </p:nvSpPr>
          <p:spPr bwMode="auto">
            <a:xfrm>
              <a:off x="4443" y="2136"/>
              <a:ext cx="27" cy="33"/>
            </a:xfrm>
            <a:custGeom>
              <a:gdLst>
                <a:gd name="T0" fmla="*/ 7 w 8"/>
                <a:gd name="T1" fmla="*/ 0 h 10"/>
                <a:gd name="T2" fmla="*/ 3 w 8"/>
                <a:gd name="T3" fmla="*/ 10 h 10"/>
                <a:gd name="T4" fmla="*/ 7 w 8"/>
                <a:gd name="T5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7" y="0"/>
                  </a:moveTo>
                  <a:cubicBezTo>
                    <a:pt x="8" y="9"/>
                    <a:pt x="8" y="9"/>
                    <a:pt x="3" y="10"/>
                  </a:cubicBezTo>
                  <a:cubicBezTo>
                    <a:pt x="3" y="6"/>
                    <a:pt x="0" y="2"/>
                    <a:pt x="7" y="0"/>
                  </a:cubicBezTo>
                  <a:close/>
                </a:path>
              </a:pathLst>
            </a:custGeom>
            <a:solidFill>
              <a:srgbClr val="F7E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1" name="Freeform 248">
              <a:extLst>
                <a:ext uri="{FF2B5EF4-FFF2-40B4-BE49-F238E27FC236}">
                  <a16:creationId xmlns:a16="http://schemas.microsoft.com/office/drawing/2014/main" id="{20A97534-CCF8-54E3-0A1D-E4254FD4BB36}"/>
                </a:ext>
              </a:extLst>
            </p:cNvPr>
            <p:cNvSpPr/>
            <p:nvPr/>
          </p:nvSpPr>
          <p:spPr bwMode="auto">
            <a:xfrm>
              <a:off x="4370" y="2176"/>
              <a:ext cx="20" cy="33"/>
            </a:xfrm>
            <a:custGeom>
              <a:gdLst>
                <a:gd name="T0" fmla="*/ 5 w 6"/>
                <a:gd name="T1" fmla="*/ 0 h 10"/>
                <a:gd name="T2" fmla="*/ 1 w 6"/>
                <a:gd name="T3" fmla="*/ 10 h 10"/>
                <a:gd name="T4" fmla="*/ 5 w 6"/>
                <a:gd name="T5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5" y="0"/>
                  </a:moveTo>
                  <a:cubicBezTo>
                    <a:pt x="6" y="8"/>
                    <a:pt x="6" y="9"/>
                    <a:pt x="1" y="10"/>
                  </a:cubicBezTo>
                  <a:cubicBezTo>
                    <a:pt x="0" y="2"/>
                    <a:pt x="0" y="2"/>
                    <a:pt x="5" y="0"/>
                  </a:cubicBezTo>
                  <a:close/>
                </a:path>
              </a:pathLst>
            </a:custGeom>
            <a:solidFill>
              <a:srgbClr val="F5E7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2" name="Freeform 249">
              <a:extLst>
                <a:ext uri="{FF2B5EF4-FFF2-40B4-BE49-F238E27FC236}">
                  <a16:creationId xmlns:a16="http://schemas.microsoft.com/office/drawing/2014/main" id="{2AA7568B-CCDB-E926-6EFD-281D62530D84}"/>
                </a:ext>
              </a:extLst>
            </p:cNvPr>
            <p:cNvSpPr/>
            <p:nvPr/>
          </p:nvSpPr>
          <p:spPr bwMode="auto">
            <a:xfrm>
              <a:off x="4450" y="1943"/>
              <a:ext cx="20" cy="33"/>
            </a:xfrm>
            <a:custGeom>
              <a:gdLst>
                <a:gd name="T0" fmla="*/ 5 w 6"/>
                <a:gd name="T1" fmla="*/ 0 h 10"/>
                <a:gd name="T2" fmla="*/ 1 w 6"/>
                <a:gd name="T3" fmla="*/ 10 h 10"/>
                <a:gd name="T4" fmla="*/ 5 w 6"/>
                <a:gd name="T5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5" y="0"/>
                  </a:moveTo>
                  <a:cubicBezTo>
                    <a:pt x="6" y="8"/>
                    <a:pt x="6" y="9"/>
                    <a:pt x="1" y="10"/>
                  </a:cubicBezTo>
                  <a:cubicBezTo>
                    <a:pt x="0" y="2"/>
                    <a:pt x="0" y="2"/>
                    <a:pt x="5" y="0"/>
                  </a:cubicBezTo>
                  <a:close/>
                </a:path>
              </a:pathLst>
            </a:custGeom>
            <a:solidFill>
              <a:srgbClr val="F5E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3" name="Freeform 250">
              <a:extLst>
                <a:ext uri="{FF2B5EF4-FFF2-40B4-BE49-F238E27FC236}">
                  <a16:creationId xmlns:a16="http://schemas.microsoft.com/office/drawing/2014/main" id="{07495380-803A-1B76-7F80-F3A31CE49FC6}"/>
                </a:ext>
              </a:extLst>
            </p:cNvPr>
            <p:cNvSpPr/>
            <p:nvPr/>
          </p:nvSpPr>
          <p:spPr bwMode="auto">
            <a:xfrm>
              <a:off x="4363" y="1983"/>
              <a:ext cx="27" cy="37"/>
            </a:xfrm>
            <a:custGeom>
              <a:gdLst>
                <a:gd name="T0" fmla="*/ 2 w 8"/>
                <a:gd name="T1" fmla="*/ 11 h 11"/>
                <a:gd name="T2" fmla="*/ 6 w 8"/>
                <a:gd name="T3" fmla="*/ 0 h 11"/>
                <a:gd name="T4" fmla="*/ 2 w 8"/>
                <a:gd name="T5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">
                  <a:moveTo>
                    <a:pt x="2" y="11"/>
                  </a:moveTo>
                  <a:cubicBezTo>
                    <a:pt x="3" y="6"/>
                    <a:pt x="0" y="1"/>
                    <a:pt x="6" y="0"/>
                  </a:cubicBezTo>
                  <a:cubicBezTo>
                    <a:pt x="8" y="7"/>
                    <a:pt x="8" y="9"/>
                    <a:pt x="2" y="11"/>
                  </a:cubicBezTo>
                  <a:close/>
                </a:path>
              </a:pathLst>
            </a:custGeom>
            <a:solidFill>
              <a:srgbClr val="F2E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4" name="Freeform 251">
              <a:extLst>
                <a:ext uri="{FF2B5EF4-FFF2-40B4-BE49-F238E27FC236}">
                  <a16:creationId xmlns:a16="http://schemas.microsoft.com/office/drawing/2014/main" id="{58E29B87-1864-8033-6D44-30755D87C745}"/>
                </a:ext>
              </a:extLst>
            </p:cNvPr>
            <p:cNvSpPr/>
            <p:nvPr/>
          </p:nvSpPr>
          <p:spPr bwMode="auto">
            <a:xfrm>
              <a:off x="4360" y="2518"/>
              <a:ext cx="20" cy="33"/>
            </a:xfrm>
            <a:custGeom>
              <a:gdLst>
                <a:gd name="T0" fmla="*/ 6 w 6"/>
                <a:gd name="T1" fmla="*/ 0 h 10"/>
                <a:gd name="T2" fmla="*/ 6 w 6"/>
                <a:gd name="T3" fmla="*/ 7 h 10"/>
                <a:gd name="T4" fmla="*/ 2 w 6"/>
                <a:gd name="T5" fmla="*/ 10 h 10"/>
                <a:gd name="T6" fmla="*/ 1 w 6"/>
                <a:gd name="T7" fmla="*/ 7 h 10"/>
                <a:gd name="T8" fmla="*/ 6 w 6"/>
                <a:gd name="T9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cubicBezTo>
                    <a:pt x="6" y="2"/>
                    <a:pt x="6" y="5"/>
                    <a:pt x="6" y="7"/>
                  </a:cubicBezTo>
                  <a:cubicBezTo>
                    <a:pt x="6" y="9"/>
                    <a:pt x="4" y="10"/>
                    <a:pt x="2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0" y="4"/>
                    <a:pt x="1" y="1"/>
                    <a:pt x="6" y="0"/>
                  </a:cubicBezTo>
                  <a:close/>
                </a:path>
              </a:pathLst>
            </a:custGeom>
            <a:solidFill>
              <a:srgbClr val="DCB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5" name="Freeform 252">
              <a:extLst>
                <a:ext uri="{FF2B5EF4-FFF2-40B4-BE49-F238E27FC236}">
                  <a16:creationId xmlns:a16="http://schemas.microsoft.com/office/drawing/2014/main" id="{41213FFB-F922-A781-277A-EA53AF24C018}"/>
                </a:ext>
              </a:extLst>
            </p:cNvPr>
            <p:cNvSpPr/>
            <p:nvPr/>
          </p:nvSpPr>
          <p:spPr bwMode="auto">
            <a:xfrm>
              <a:off x="4297" y="2555"/>
              <a:ext cx="20" cy="33"/>
            </a:xfrm>
            <a:custGeom>
              <a:gdLst>
                <a:gd name="T0" fmla="*/ 0 w 6"/>
                <a:gd name="T1" fmla="*/ 10 h 10"/>
                <a:gd name="T2" fmla="*/ 0 w 6"/>
                <a:gd name="T3" fmla="*/ 3 h 10"/>
                <a:gd name="T4" fmla="*/ 4 w 6"/>
                <a:gd name="T5" fmla="*/ 0 h 10"/>
                <a:gd name="T6" fmla="*/ 5 w 6"/>
                <a:gd name="T7" fmla="*/ 3 h 10"/>
                <a:gd name="T8" fmla="*/ 0 w 6"/>
                <a:gd name="T9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cubicBezTo>
                    <a:pt x="0" y="8"/>
                    <a:pt x="0" y="6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5" y="2"/>
                    <a:pt x="5" y="3"/>
                  </a:cubicBezTo>
                  <a:cubicBezTo>
                    <a:pt x="5" y="8"/>
                    <a:pt x="5" y="8"/>
                    <a:pt x="0" y="10"/>
                  </a:cubicBezTo>
                  <a:close/>
                </a:path>
              </a:pathLst>
            </a:custGeom>
            <a:solidFill>
              <a:srgbClr val="DBA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6" name="Freeform 253">
              <a:extLst>
                <a:ext uri="{FF2B5EF4-FFF2-40B4-BE49-F238E27FC236}">
                  <a16:creationId xmlns:a16="http://schemas.microsoft.com/office/drawing/2014/main" id="{3273C031-CD89-4F87-D399-ADD245E1F28E}"/>
                </a:ext>
              </a:extLst>
            </p:cNvPr>
            <p:cNvSpPr/>
            <p:nvPr/>
          </p:nvSpPr>
          <p:spPr bwMode="auto">
            <a:xfrm>
              <a:off x="4380" y="1727"/>
              <a:ext cx="27" cy="33"/>
            </a:xfrm>
            <a:custGeom>
              <a:gdLst>
                <a:gd name="T0" fmla="*/ 6 w 8"/>
                <a:gd name="T1" fmla="*/ 7 h 10"/>
                <a:gd name="T2" fmla="*/ 5 w 8"/>
                <a:gd name="T3" fmla="*/ 10 h 10"/>
                <a:gd name="T4" fmla="*/ 1 w 8"/>
                <a:gd name="T5" fmla="*/ 4 h 10"/>
                <a:gd name="T6" fmla="*/ 3 w 8"/>
                <a:gd name="T7" fmla="*/ 0 h 10"/>
                <a:gd name="T8" fmla="*/ 6 w 8"/>
                <a:gd name="T9" fmla="*/ 7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6" y="7"/>
                  </a:moveTo>
                  <a:cubicBezTo>
                    <a:pt x="5" y="7"/>
                    <a:pt x="8" y="10"/>
                    <a:pt x="5" y="10"/>
                  </a:cubicBezTo>
                  <a:cubicBezTo>
                    <a:pt x="1" y="10"/>
                    <a:pt x="1" y="7"/>
                    <a:pt x="1" y="4"/>
                  </a:cubicBezTo>
                  <a:cubicBezTo>
                    <a:pt x="1" y="3"/>
                    <a:pt x="0" y="0"/>
                    <a:pt x="3" y="0"/>
                  </a:cubicBezTo>
                  <a:cubicBezTo>
                    <a:pt x="6" y="1"/>
                    <a:pt x="7" y="3"/>
                    <a:pt x="6" y="7"/>
                  </a:cubicBezTo>
                  <a:close/>
                </a:path>
              </a:pathLst>
            </a:custGeom>
            <a:solidFill>
              <a:srgbClr val="A990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7" name="Freeform 254">
              <a:extLst>
                <a:ext uri="{FF2B5EF4-FFF2-40B4-BE49-F238E27FC236}">
                  <a16:creationId xmlns:a16="http://schemas.microsoft.com/office/drawing/2014/main" id="{36DC7672-B92D-3443-E0F4-06343B407F8D}"/>
                </a:ext>
              </a:extLst>
            </p:cNvPr>
            <p:cNvSpPr/>
            <p:nvPr/>
          </p:nvSpPr>
          <p:spPr bwMode="auto">
            <a:xfrm>
              <a:off x="4460" y="1767"/>
              <a:ext cx="20" cy="37"/>
            </a:xfrm>
            <a:custGeom>
              <a:gdLst>
                <a:gd name="T0" fmla="*/ 6 w 6"/>
                <a:gd name="T1" fmla="*/ 11 h 11"/>
                <a:gd name="T2" fmla="*/ 1 w 6"/>
                <a:gd name="T3" fmla="*/ 1 h 11"/>
                <a:gd name="T4" fmla="*/ 3 w 6"/>
                <a:gd name="T5" fmla="*/ 0 h 11"/>
                <a:gd name="T6" fmla="*/ 6 w 6"/>
                <a:gd name="T7" fmla="*/ 3 h 11"/>
                <a:gd name="T8" fmla="*/ 6 w 6"/>
                <a:gd name="T9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cubicBezTo>
                    <a:pt x="2" y="9"/>
                    <a:pt x="0" y="5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1"/>
                    <a:pt x="6" y="1"/>
                    <a:pt x="6" y="3"/>
                  </a:cubicBezTo>
                  <a:cubicBezTo>
                    <a:pt x="6" y="6"/>
                    <a:pt x="6" y="8"/>
                    <a:pt x="6" y="11"/>
                  </a:cubicBezTo>
                  <a:close/>
                </a:path>
              </a:pathLst>
            </a:custGeom>
            <a:solidFill>
              <a:srgbClr val="AA90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8" name="Freeform 255">
              <a:extLst>
                <a:ext uri="{FF2B5EF4-FFF2-40B4-BE49-F238E27FC236}">
                  <a16:creationId xmlns:a16="http://schemas.microsoft.com/office/drawing/2014/main" id="{ED3E4B97-B9AB-1CDC-8140-BD2396AA2A0A}"/>
                </a:ext>
              </a:extLst>
            </p:cNvPr>
            <p:cNvSpPr/>
            <p:nvPr/>
          </p:nvSpPr>
          <p:spPr bwMode="auto">
            <a:xfrm>
              <a:off x="3043" y="1431"/>
              <a:ext cx="20" cy="34"/>
            </a:xfrm>
            <a:custGeom>
              <a:gdLst>
                <a:gd name="T0" fmla="*/ 0 w 6"/>
                <a:gd name="T1" fmla="*/ 0 h 10"/>
                <a:gd name="T2" fmla="*/ 5 w 6"/>
                <a:gd name="T3" fmla="*/ 10 h 10"/>
                <a:gd name="T4" fmla="*/ 3 w 6"/>
                <a:gd name="T5" fmla="*/ 10 h 10"/>
                <a:gd name="T6" fmla="*/ 0 w 6"/>
                <a:gd name="T7" fmla="*/ 7 h 10"/>
                <a:gd name="T8" fmla="*/ 0 w 6"/>
                <a:gd name="T9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4" y="1"/>
                    <a:pt x="6" y="7"/>
                    <a:pt x="5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2" y="9"/>
                    <a:pt x="0" y="9"/>
                    <a:pt x="0" y="7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858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9" name="Freeform 256">
              <a:extLst>
                <a:ext uri="{FF2B5EF4-FFF2-40B4-BE49-F238E27FC236}">
                  <a16:creationId xmlns:a16="http://schemas.microsoft.com/office/drawing/2014/main" id="{B6EB398B-AA55-038D-211E-AF5DE2920524}"/>
                </a:ext>
              </a:extLst>
            </p:cNvPr>
            <p:cNvSpPr/>
            <p:nvPr/>
          </p:nvSpPr>
          <p:spPr bwMode="auto">
            <a:xfrm>
              <a:off x="3043" y="1335"/>
              <a:ext cx="20" cy="33"/>
            </a:xfrm>
            <a:custGeom>
              <a:gdLst>
                <a:gd name="T0" fmla="*/ 0 w 6"/>
                <a:gd name="T1" fmla="*/ 0 h 10"/>
                <a:gd name="T2" fmla="*/ 5 w 6"/>
                <a:gd name="T3" fmla="*/ 9 h 10"/>
                <a:gd name="T4" fmla="*/ 3 w 6"/>
                <a:gd name="T5" fmla="*/ 10 h 10"/>
                <a:gd name="T6" fmla="*/ 0 w 6"/>
                <a:gd name="T7" fmla="*/ 7 h 10"/>
                <a:gd name="T8" fmla="*/ 0 w 6"/>
                <a:gd name="T9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4" y="1"/>
                    <a:pt x="6" y="6"/>
                    <a:pt x="5" y="9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2" y="9"/>
                    <a:pt x="0" y="9"/>
                    <a:pt x="0" y="7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868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0" name="Freeform 257">
              <a:extLst>
                <a:ext uri="{FF2B5EF4-FFF2-40B4-BE49-F238E27FC236}">
                  <a16:creationId xmlns:a16="http://schemas.microsoft.com/office/drawing/2014/main" id="{79D100F4-1CD2-684D-052E-AB5519FD37F5}"/>
                </a:ext>
              </a:extLst>
            </p:cNvPr>
            <p:cNvSpPr/>
            <p:nvPr/>
          </p:nvSpPr>
          <p:spPr bwMode="auto">
            <a:xfrm>
              <a:off x="3040" y="1528"/>
              <a:ext cx="23" cy="33"/>
            </a:xfrm>
            <a:custGeom>
              <a:gdLst>
                <a:gd name="T0" fmla="*/ 5 w 7"/>
                <a:gd name="T1" fmla="*/ 6 h 10"/>
                <a:gd name="T2" fmla="*/ 4 w 7"/>
                <a:gd name="T3" fmla="*/ 10 h 10"/>
                <a:gd name="T4" fmla="*/ 1 w 7"/>
                <a:gd name="T5" fmla="*/ 5 h 10"/>
                <a:gd name="T6" fmla="*/ 2 w 7"/>
                <a:gd name="T7" fmla="*/ 1 h 10"/>
                <a:gd name="T8" fmla="*/ 5 w 7"/>
                <a:gd name="T9" fmla="*/ 6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5" y="6"/>
                  </a:moveTo>
                  <a:cubicBezTo>
                    <a:pt x="5" y="7"/>
                    <a:pt x="7" y="10"/>
                    <a:pt x="4" y="10"/>
                  </a:cubicBezTo>
                  <a:cubicBezTo>
                    <a:pt x="1" y="10"/>
                    <a:pt x="1" y="7"/>
                    <a:pt x="1" y="5"/>
                  </a:cubicBezTo>
                  <a:cubicBezTo>
                    <a:pt x="1" y="3"/>
                    <a:pt x="0" y="0"/>
                    <a:pt x="2" y="1"/>
                  </a:cubicBezTo>
                  <a:cubicBezTo>
                    <a:pt x="6" y="1"/>
                    <a:pt x="6" y="3"/>
                    <a:pt x="5" y="6"/>
                  </a:cubicBezTo>
                  <a:close/>
                </a:path>
              </a:pathLst>
            </a:custGeom>
            <a:solidFill>
              <a:srgbClr val="858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1" name="Freeform 258">
              <a:extLst>
                <a:ext uri="{FF2B5EF4-FFF2-40B4-BE49-F238E27FC236}">
                  <a16:creationId xmlns:a16="http://schemas.microsoft.com/office/drawing/2014/main" id="{03949AC8-D562-2123-E586-08F9F27354BA}"/>
                </a:ext>
              </a:extLst>
            </p:cNvPr>
            <p:cNvSpPr/>
            <p:nvPr/>
          </p:nvSpPr>
          <p:spPr bwMode="auto">
            <a:xfrm>
              <a:off x="3116" y="1471"/>
              <a:ext cx="23" cy="37"/>
            </a:xfrm>
            <a:custGeom>
              <a:gdLst>
                <a:gd name="T0" fmla="*/ 7 w 7"/>
                <a:gd name="T1" fmla="*/ 11 h 11"/>
                <a:gd name="T2" fmla="*/ 2 w 7"/>
                <a:gd name="T3" fmla="*/ 1 h 11"/>
                <a:gd name="T4" fmla="*/ 3 w 7"/>
                <a:gd name="T5" fmla="*/ 0 h 11"/>
                <a:gd name="T6" fmla="*/ 7 w 7"/>
                <a:gd name="T7" fmla="*/ 3 h 11"/>
                <a:gd name="T8" fmla="*/ 7 w 7"/>
                <a:gd name="T9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cubicBezTo>
                    <a:pt x="2" y="9"/>
                    <a:pt x="0" y="4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5" y="1"/>
                    <a:pt x="7" y="1"/>
                    <a:pt x="7" y="3"/>
                  </a:cubicBezTo>
                  <a:cubicBezTo>
                    <a:pt x="7" y="6"/>
                    <a:pt x="7" y="8"/>
                    <a:pt x="7" y="11"/>
                  </a:cubicBezTo>
                  <a:close/>
                </a:path>
              </a:pathLst>
            </a:custGeom>
            <a:solidFill>
              <a:srgbClr val="7D7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2" name="Freeform 259">
              <a:extLst>
                <a:ext uri="{FF2B5EF4-FFF2-40B4-BE49-F238E27FC236}">
                  <a16:creationId xmlns:a16="http://schemas.microsoft.com/office/drawing/2014/main" id="{D29B4EF1-8598-8910-3F6B-707FBCF847CA}"/>
                </a:ext>
              </a:extLst>
            </p:cNvPr>
            <p:cNvSpPr/>
            <p:nvPr/>
          </p:nvSpPr>
          <p:spPr bwMode="auto">
            <a:xfrm>
              <a:off x="3119" y="1375"/>
              <a:ext cx="23" cy="33"/>
            </a:xfrm>
            <a:custGeom>
              <a:gdLst>
                <a:gd name="T0" fmla="*/ 6 w 7"/>
                <a:gd name="T1" fmla="*/ 7 h 10"/>
                <a:gd name="T2" fmla="*/ 5 w 7"/>
                <a:gd name="T3" fmla="*/ 10 h 10"/>
                <a:gd name="T4" fmla="*/ 1 w 7"/>
                <a:gd name="T5" fmla="*/ 4 h 10"/>
                <a:gd name="T6" fmla="*/ 2 w 7"/>
                <a:gd name="T7" fmla="*/ 0 h 10"/>
                <a:gd name="T8" fmla="*/ 6 w 7"/>
                <a:gd name="T9" fmla="*/ 7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6" y="7"/>
                  </a:moveTo>
                  <a:cubicBezTo>
                    <a:pt x="5" y="7"/>
                    <a:pt x="7" y="10"/>
                    <a:pt x="5" y="10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1" y="3"/>
                    <a:pt x="0" y="0"/>
                    <a:pt x="2" y="0"/>
                  </a:cubicBezTo>
                  <a:cubicBezTo>
                    <a:pt x="5" y="1"/>
                    <a:pt x="7" y="3"/>
                    <a:pt x="6" y="7"/>
                  </a:cubicBezTo>
                  <a:close/>
                </a:path>
              </a:pathLst>
            </a:custGeom>
            <a:solidFill>
              <a:srgbClr val="7F7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3" name="Freeform 260">
              <a:extLst>
                <a:ext uri="{FF2B5EF4-FFF2-40B4-BE49-F238E27FC236}">
                  <a16:creationId xmlns:a16="http://schemas.microsoft.com/office/drawing/2014/main" id="{CB597DF9-78A6-BE48-23ED-B91F6440674C}"/>
                </a:ext>
              </a:extLst>
            </p:cNvPr>
            <p:cNvSpPr/>
            <p:nvPr/>
          </p:nvSpPr>
          <p:spPr bwMode="auto">
            <a:xfrm>
              <a:off x="3116" y="1568"/>
              <a:ext cx="23" cy="33"/>
            </a:xfrm>
            <a:custGeom>
              <a:gdLst>
                <a:gd name="T0" fmla="*/ 7 w 7"/>
                <a:gd name="T1" fmla="*/ 10 h 10"/>
                <a:gd name="T2" fmla="*/ 2 w 7"/>
                <a:gd name="T3" fmla="*/ 1 h 10"/>
                <a:gd name="T4" fmla="*/ 4 w 7"/>
                <a:gd name="T5" fmla="*/ 1 h 10"/>
                <a:gd name="T6" fmla="*/ 7 w 7"/>
                <a:gd name="T7" fmla="*/ 4 h 10"/>
                <a:gd name="T8" fmla="*/ 7 w 7"/>
                <a:gd name="T9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7" y="10"/>
                  </a:moveTo>
                  <a:cubicBezTo>
                    <a:pt x="3" y="9"/>
                    <a:pt x="0" y="4"/>
                    <a:pt x="2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1"/>
                    <a:pt x="7" y="2"/>
                    <a:pt x="7" y="4"/>
                  </a:cubicBezTo>
                  <a:cubicBezTo>
                    <a:pt x="7" y="6"/>
                    <a:pt x="7" y="8"/>
                    <a:pt x="7" y="10"/>
                  </a:cubicBezTo>
                  <a:close/>
                </a:path>
              </a:pathLst>
            </a:custGeom>
            <a:solidFill>
              <a:srgbClr val="7E7B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4" name="Freeform 261">
              <a:extLst>
                <a:ext uri="{FF2B5EF4-FFF2-40B4-BE49-F238E27FC236}">
                  <a16:creationId xmlns:a16="http://schemas.microsoft.com/office/drawing/2014/main" id="{120E5F15-C3B8-676F-6BA6-71DD32C00FA4}"/>
                </a:ext>
              </a:extLst>
            </p:cNvPr>
            <p:cNvSpPr/>
            <p:nvPr/>
          </p:nvSpPr>
          <p:spPr bwMode="auto">
            <a:xfrm>
              <a:off x="3186" y="1471"/>
              <a:ext cx="16" cy="33"/>
            </a:xfrm>
            <a:custGeom>
              <a:gdLst>
                <a:gd name="T0" fmla="*/ 5 w 5"/>
                <a:gd name="T1" fmla="*/ 0 h 10"/>
                <a:gd name="T2" fmla="*/ 5 w 5"/>
                <a:gd name="T3" fmla="*/ 7 h 10"/>
                <a:gd name="T4" fmla="*/ 2 w 5"/>
                <a:gd name="T5" fmla="*/ 10 h 10"/>
                <a:gd name="T6" fmla="*/ 1 w 5"/>
                <a:gd name="T7" fmla="*/ 7 h 10"/>
                <a:gd name="T8" fmla="*/ 5 w 5"/>
                <a:gd name="T9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cubicBezTo>
                    <a:pt x="5" y="3"/>
                    <a:pt x="5" y="5"/>
                    <a:pt x="5" y="7"/>
                  </a:cubicBezTo>
                  <a:cubicBezTo>
                    <a:pt x="5" y="9"/>
                    <a:pt x="3" y="10"/>
                    <a:pt x="2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0" y="4"/>
                    <a:pt x="0" y="1"/>
                    <a:pt x="5" y="0"/>
                  </a:cubicBezTo>
                  <a:close/>
                </a:path>
              </a:pathLst>
            </a:custGeom>
            <a:solidFill>
              <a:srgbClr val="B2B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5" name="Freeform 262">
              <a:extLst>
                <a:ext uri="{FF2B5EF4-FFF2-40B4-BE49-F238E27FC236}">
                  <a16:creationId xmlns:a16="http://schemas.microsoft.com/office/drawing/2014/main" id="{198A036E-6B17-F8FF-EFB8-DA3EC6254836}"/>
                </a:ext>
              </a:extLst>
            </p:cNvPr>
            <p:cNvSpPr/>
            <p:nvPr/>
          </p:nvSpPr>
          <p:spPr bwMode="auto">
            <a:xfrm>
              <a:off x="3179" y="1568"/>
              <a:ext cx="33" cy="33"/>
            </a:xfrm>
            <a:custGeom>
              <a:gdLst>
                <a:gd name="T0" fmla="*/ 2 w 10"/>
                <a:gd name="T1" fmla="*/ 10 h 10"/>
                <a:gd name="T2" fmla="*/ 7 w 10"/>
                <a:gd name="T3" fmla="*/ 0 h 10"/>
                <a:gd name="T4" fmla="*/ 2 w 10"/>
                <a:gd name="T5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2" y="10"/>
                  </a:moveTo>
                  <a:cubicBezTo>
                    <a:pt x="3" y="7"/>
                    <a:pt x="0" y="1"/>
                    <a:pt x="7" y="0"/>
                  </a:cubicBezTo>
                  <a:cubicBezTo>
                    <a:pt x="6" y="4"/>
                    <a:pt x="10" y="9"/>
                    <a:pt x="2" y="10"/>
                  </a:cubicBezTo>
                  <a:close/>
                </a:path>
              </a:pathLst>
            </a:custGeom>
            <a:solidFill>
              <a:srgbClr val="B2B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6" name="Freeform 263">
              <a:extLst>
                <a:ext uri="{FF2B5EF4-FFF2-40B4-BE49-F238E27FC236}">
                  <a16:creationId xmlns:a16="http://schemas.microsoft.com/office/drawing/2014/main" id="{6C6E9881-61AE-F100-35AF-07C3CBCC6B99}"/>
                </a:ext>
              </a:extLst>
            </p:cNvPr>
            <p:cNvSpPr/>
            <p:nvPr/>
          </p:nvSpPr>
          <p:spPr bwMode="auto">
            <a:xfrm>
              <a:off x="3186" y="1375"/>
              <a:ext cx="26" cy="33"/>
            </a:xfrm>
            <a:custGeom>
              <a:gdLst>
                <a:gd name="T0" fmla="*/ 5 w 8"/>
                <a:gd name="T1" fmla="*/ 0 h 10"/>
                <a:gd name="T2" fmla="*/ 1 w 8"/>
                <a:gd name="T3" fmla="*/ 10 h 10"/>
                <a:gd name="T4" fmla="*/ 5 w 8"/>
                <a:gd name="T5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4" y="4"/>
                    <a:pt x="8" y="9"/>
                    <a:pt x="1" y="10"/>
                  </a:cubicBezTo>
                  <a:cubicBezTo>
                    <a:pt x="0" y="3"/>
                    <a:pt x="0" y="2"/>
                    <a:pt x="5" y="0"/>
                  </a:cubicBezTo>
                  <a:close/>
                </a:path>
              </a:pathLst>
            </a:custGeom>
            <a:solidFill>
              <a:srgbClr val="B0A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7" name="Freeform 264">
              <a:extLst>
                <a:ext uri="{FF2B5EF4-FFF2-40B4-BE49-F238E27FC236}">
                  <a16:creationId xmlns:a16="http://schemas.microsoft.com/office/drawing/2014/main" id="{6AB28ADB-7B46-0D81-C768-486CF270C2DE}"/>
                </a:ext>
              </a:extLst>
            </p:cNvPr>
            <p:cNvSpPr/>
            <p:nvPr/>
          </p:nvSpPr>
          <p:spPr bwMode="auto">
            <a:xfrm>
              <a:off x="3262" y="1528"/>
              <a:ext cx="23" cy="33"/>
            </a:xfrm>
            <a:custGeom>
              <a:gdLst>
                <a:gd name="T0" fmla="*/ 2 w 7"/>
                <a:gd name="T1" fmla="*/ 6 h 10"/>
                <a:gd name="T2" fmla="*/ 2 w 7"/>
                <a:gd name="T3" fmla="*/ 4 h 10"/>
                <a:gd name="T4" fmla="*/ 6 w 7"/>
                <a:gd name="T5" fmla="*/ 0 h 10"/>
                <a:gd name="T6" fmla="*/ 6 w 7"/>
                <a:gd name="T7" fmla="*/ 4 h 10"/>
                <a:gd name="T8" fmla="*/ 6 w 7"/>
                <a:gd name="T9" fmla="*/ 7 h 10"/>
                <a:gd name="T10" fmla="*/ 2 w 7"/>
                <a:gd name="T11" fmla="*/ 10 h 10"/>
                <a:gd name="T12" fmla="*/ 2 w 7"/>
                <a:gd name="T13" fmla="*/ 6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2" y="6"/>
                  </a:moveTo>
                  <a:cubicBezTo>
                    <a:pt x="2" y="5"/>
                    <a:pt x="2" y="4"/>
                    <a:pt x="2" y="4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7" y="0"/>
                    <a:pt x="6" y="2"/>
                    <a:pt x="6" y="4"/>
                  </a:cubicBezTo>
                  <a:cubicBezTo>
                    <a:pt x="7" y="5"/>
                    <a:pt x="6" y="6"/>
                    <a:pt x="6" y="7"/>
                  </a:cubicBezTo>
                  <a:cubicBezTo>
                    <a:pt x="6" y="10"/>
                    <a:pt x="4" y="10"/>
                    <a:pt x="2" y="10"/>
                  </a:cubicBezTo>
                  <a:cubicBezTo>
                    <a:pt x="0" y="10"/>
                    <a:pt x="2" y="7"/>
                    <a:pt x="2" y="6"/>
                  </a:cubicBezTo>
                  <a:close/>
                </a:path>
              </a:pathLst>
            </a:custGeom>
            <a:solidFill>
              <a:srgbClr val="AA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8" name="Freeform 265">
              <a:extLst>
                <a:ext uri="{FF2B5EF4-FFF2-40B4-BE49-F238E27FC236}">
                  <a16:creationId xmlns:a16="http://schemas.microsoft.com/office/drawing/2014/main" id="{00343323-DAEE-08B1-4815-EAC17A91E1C0}"/>
                </a:ext>
              </a:extLst>
            </p:cNvPr>
            <p:cNvSpPr/>
            <p:nvPr/>
          </p:nvSpPr>
          <p:spPr bwMode="auto">
            <a:xfrm>
              <a:off x="3265" y="1431"/>
              <a:ext cx="20" cy="34"/>
            </a:xfrm>
            <a:custGeom>
              <a:gdLst>
                <a:gd name="T0" fmla="*/ 5 w 6"/>
                <a:gd name="T1" fmla="*/ 0 h 10"/>
                <a:gd name="T2" fmla="*/ 5 w 6"/>
                <a:gd name="T3" fmla="*/ 7 h 10"/>
                <a:gd name="T4" fmla="*/ 2 w 6"/>
                <a:gd name="T5" fmla="*/ 10 h 10"/>
                <a:gd name="T6" fmla="*/ 1 w 6"/>
                <a:gd name="T7" fmla="*/ 7 h 10"/>
                <a:gd name="T8" fmla="*/ 5 w 6"/>
                <a:gd name="T9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0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5" y="9"/>
                    <a:pt x="3" y="10"/>
                    <a:pt x="2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0" y="2"/>
                    <a:pt x="0" y="2"/>
                    <a:pt x="5" y="0"/>
                  </a:cubicBezTo>
                  <a:close/>
                </a:path>
              </a:pathLst>
            </a:custGeom>
            <a:solidFill>
              <a:srgbClr val="A9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9" name="Freeform 266">
              <a:extLst>
                <a:ext uri="{FF2B5EF4-FFF2-40B4-BE49-F238E27FC236}">
                  <a16:creationId xmlns:a16="http://schemas.microsoft.com/office/drawing/2014/main" id="{0C9B7FE0-E6CB-B7A2-9628-665F294CC7D9}"/>
                </a:ext>
              </a:extLst>
            </p:cNvPr>
            <p:cNvSpPr/>
            <p:nvPr/>
          </p:nvSpPr>
          <p:spPr bwMode="auto">
            <a:xfrm>
              <a:off x="3265" y="1335"/>
              <a:ext cx="17" cy="33"/>
            </a:xfrm>
            <a:custGeom>
              <a:gdLst>
                <a:gd name="T0" fmla="*/ 5 w 5"/>
                <a:gd name="T1" fmla="*/ 0 h 10"/>
                <a:gd name="T2" fmla="*/ 5 w 5"/>
                <a:gd name="T3" fmla="*/ 7 h 10"/>
                <a:gd name="T4" fmla="*/ 2 w 5"/>
                <a:gd name="T5" fmla="*/ 10 h 10"/>
                <a:gd name="T6" fmla="*/ 1 w 5"/>
                <a:gd name="T7" fmla="*/ 7 h 10"/>
                <a:gd name="T8" fmla="*/ 5 w 5"/>
                <a:gd name="T9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cubicBezTo>
                    <a:pt x="5" y="3"/>
                    <a:pt x="5" y="5"/>
                    <a:pt x="5" y="7"/>
                  </a:cubicBezTo>
                  <a:cubicBezTo>
                    <a:pt x="5" y="9"/>
                    <a:pt x="3" y="10"/>
                    <a:pt x="2" y="10"/>
                  </a:cubicBezTo>
                  <a:cubicBezTo>
                    <a:pt x="0" y="10"/>
                    <a:pt x="1" y="8"/>
                    <a:pt x="1" y="7"/>
                  </a:cubicBezTo>
                  <a:cubicBezTo>
                    <a:pt x="0" y="2"/>
                    <a:pt x="0" y="2"/>
                    <a:pt x="5" y="0"/>
                  </a:cubicBezTo>
                  <a:close/>
                </a:path>
              </a:pathLst>
            </a:custGeom>
            <a:solidFill>
              <a:srgbClr val="AAA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0" name="Freeform 267">
              <a:extLst>
                <a:ext uri="{FF2B5EF4-FFF2-40B4-BE49-F238E27FC236}">
                  <a16:creationId xmlns:a16="http://schemas.microsoft.com/office/drawing/2014/main" id="{36273447-8A04-CD99-89FA-3901C6B18FBB}"/>
                </a:ext>
              </a:extLst>
            </p:cNvPr>
            <p:cNvSpPr/>
            <p:nvPr/>
          </p:nvSpPr>
          <p:spPr bwMode="auto">
            <a:xfrm>
              <a:off x="3461" y="2365"/>
              <a:ext cx="20" cy="34"/>
            </a:xfrm>
            <a:custGeom>
              <a:gdLst>
                <a:gd name="T0" fmla="*/ 1 w 6"/>
                <a:gd name="T1" fmla="*/ 10 h 10"/>
                <a:gd name="T2" fmla="*/ 5 w 6"/>
                <a:gd name="T3" fmla="*/ 0 h 10"/>
                <a:gd name="T4" fmla="*/ 1 w 6"/>
                <a:gd name="T5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1" y="10"/>
                  </a:moveTo>
                  <a:cubicBezTo>
                    <a:pt x="0" y="2"/>
                    <a:pt x="0" y="2"/>
                    <a:pt x="5" y="0"/>
                  </a:cubicBezTo>
                  <a:cubicBezTo>
                    <a:pt x="6" y="7"/>
                    <a:pt x="6" y="9"/>
                    <a:pt x="1" y="10"/>
                  </a:cubicBezTo>
                  <a:close/>
                </a:path>
              </a:pathLst>
            </a:custGeom>
            <a:solidFill>
              <a:srgbClr val="DAA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1" name="Freeform 268">
              <a:extLst>
                <a:ext uri="{FF2B5EF4-FFF2-40B4-BE49-F238E27FC236}">
                  <a16:creationId xmlns:a16="http://schemas.microsoft.com/office/drawing/2014/main" id="{AE687350-5A62-937F-CE59-91B96903CA1D}"/>
                </a:ext>
              </a:extLst>
            </p:cNvPr>
            <p:cNvSpPr/>
            <p:nvPr/>
          </p:nvSpPr>
          <p:spPr bwMode="auto">
            <a:xfrm>
              <a:off x="3395" y="2402"/>
              <a:ext cx="20" cy="33"/>
            </a:xfrm>
            <a:custGeom>
              <a:gdLst>
                <a:gd name="T0" fmla="*/ 5 w 6"/>
                <a:gd name="T1" fmla="*/ 0 h 10"/>
                <a:gd name="T2" fmla="*/ 5 w 6"/>
                <a:gd name="T3" fmla="*/ 6 h 10"/>
                <a:gd name="T4" fmla="*/ 1 w 6"/>
                <a:gd name="T5" fmla="*/ 10 h 10"/>
                <a:gd name="T6" fmla="*/ 1 w 6"/>
                <a:gd name="T7" fmla="*/ 6 h 10"/>
                <a:gd name="T8" fmla="*/ 5 w 6"/>
                <a:gd name="T9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0"/>
                  </a:moveTo>
                  <a:cubicBezTo>
                    <a:pt x="5" y="2"/>
                    <a:pt x="6" y="4"/>
                    <a:pt x="5" y="6"/>
                  </a:cubicBezTo>
                  <a:cubicBezTo>
                    <a:pt x="5" y="9"/>
                    <a:pt x="3" y="10"/>
                    <a:pt x="1" y="10"/>
                  </a:cubicBezTo>
                  <a:cubicBezTo>
                    <a:pt x="0" y="10"/>
                    <a:pt x="1" y="8"/>
                    <a:pt x="1" y="6"/>
                  </a:cubicBezTo>
                  <a:cubicBezTo>
                    <a:pt x="0" y="3"/>
                    <a:pt x="0" y="0"/>
                    <a:pt x="5" y="0"/>
                  </a:cubicBezTo>
                  <a:close/>
                </a:path>
              </a:pathLst>
            </a:custGeom>
            <a:solidFill>
              <a:srgbClr val="D7A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2" name="Freeform 269">
              <a:extLst>
                <a:ext uri="{FF2B5EF4-FFF2-40B4-BE49-F238E27FC236}">
                  <a16:creationId xmlns:a16="http://schemas.microsoft.com/office/drawing/2014/main" id="{32C96E54-319C-7310-1175-3705C4DA3B22}"/>
                </a:ext>
              </a:extLst>
            </p:cNvPr>
            <p:cNvSpPr/>
            <p:nvPr/>
          </p:nvSpPr>
          <p:spPr bwMode="auto">
            <a:xfrm>
              <a:off x="3454" y="2073"/>
              <a:ext cx="27" cy="33"/>
            </a:xfrm>
            <a:custGeom>
              <a:gdLst>
                <a:gd name="T0" fmla="*/ 7 w 8"/>
                <a:gd name="T1" fmla="*/ 0 h 10"/>
                <a:gd name="T2" fmla="*/ 2 w 8"/>
                <a:gd name="T3" fmla="*/ 10 h 10"/>
                <a:gd name="T4" fmla="*/ 7 w 8"/>
                <a:gd name="T5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7" y="0"/>
                  </a:moveTo>
                  <a:cubicBezTo>
                    <a:pt x="8" y="8"/>
                    <a:pt x="8" y="8"/>
                    <a:pt x="2" y="10"/>
                  </a:cubicBezTo>
                  <a:cubicBezTo>
                    <a:pt x="3" y="6"/>
                    <a:pt x="0" y="1"/>
                    <a:pt x="7" y="0"/>
                  </a:cubicBezTo>
                  <a:close/>
                </a:path>
              </a:pathLst>
            </a:custGeom>
            <a:solidFill>
              <a:srgbClr val="E4B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3" name="Freeform 270">
              <a:extLst>
                <a:ext uri="{FF2B5EF4-FFF2-40B4-BE49-F238E27FC236}">
                  <a16:creationId xmlns:a16="http://schemas.microsoft.com/office/drawing/2014/main" id="{7ACDFA91-2BBF-3501-AB50-C03C5A7B1C3B}"/>
                </a:ext>
              </a:extLst>
            </p:cNvPr>
            <p:cNvSpPr/>
            <p:nvPr/>
          </p:nvSpPr>
          <p:spPr bwMode="auto">
            <a:xfrm>
              <a:off x="3388" y="2106"/>
              <a:ext cx="27" cy="33"/>
            </a:xfrm>
            <a:custGeom>
              <a:gdLst>
                <a:gd name="T0" fmla="*/ 7 w 8"/>
                <a:gd name="T1" fmla="*/ 0 h 10"/>
                <a:gd name="T2" fmla="*/ 3 w 8"/>
                <a:gd name="T3" fmla="*/ 10 h 10"/>
                <a:gd name="T4" fmla="*/ 7 w 8"/>
                <a:gd name="T5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7" y="0"/>
                  </a:moveTo>
                  <a:cubicBezTo>
                    <a:pt x="8" y="9"/>
                    <a:pt x="8" y="9"/>
                    <a:pt x="3" y="10"/>
                  </a:cubicBezTo>
                  <a:cubicBezTo>
                    <a:pt x="3" y="7"/>
                    <a:pt x="0" y="2"/>
                    <a:pt x="7" y="0"/>
                  </a:cubicBezTo>
                  <a:close/>
                </a:path>
              </a:pathLst>
            </a:custGeom>
            <a:solidFill>
              <a:srgbClr val="DDB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4" name="Freeform 271">
              <a:extLst>
                <a:ext uri="{FF2B5EF4-FFF2-40B4-BE49-F238E27FC236}">
                  <a16:creationId xmlns:a16="http://schemas.microsoft.com/office/drawing/2014/main" id="{F6A3E465-FF7A-8447-83BB-325274A72C22}"/>
                </a:ext>
              </a:extLst>
            </p:cNvPr>
            <p:cNvSpPr/>
            <p:nvPr/>
          </p:nvSpPr>
          <p:spPr bwMode="auto">
            <a:xfrm>
              <a:off x="3444" y="1485"/>
              <a:ext cx="24" cy="29"/>
            </a:xfrm>
            <a:custGeom>
              <a:gdLst>
                <a:gd name="T0" fmla="*/ 6 w 7"/>
                <a:gd name="T1" fmla="*/ 4 h 9"/>
                <a:gd name="T2" fmla="*/ 6 w 7"/>
                <a:gd name="T3" fmla="*/ 7 h 9"/>
                <a:gd name="T4" fmla="*/ 2 w 7"/>
                <a:gd name="T5" fmla="*/ 9 h 9"/>
                <a:gd name="T6" fmla="*/ 1 w 7"/>
                <a:gd name="T7" fmla="*/ 6 h 9"/>
                <a:gd name="T8" fmla="*/ 1 w 7"/>
                <a:gd name="T9" fmla="*/ 3 h 9"/>
                <a:gd name="T10" fmla="*/ 5 w 7"/>
                <a:gd name="T11" fmla="*/ 0 h 9"/>
                <a:gd name="T12" fmla="*/ 6 w 7"/>
                <a:gd name="T13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6" y="4"/>
                  </a:moveTo>
                  <a:cubicBezTo>
                    <a:pt x="6" y="5"/>
                    <a:pt x="6" y="6"/>
                    <a:pt x="6" y="7"/>
                  </a:cubicBezTo>
                  <a:cubicBezTo>
                    <a:pt x="6" y="9"/>
                    <a:pt x="4" y="9"/>
                    <a:pt x="2" y="9"/>
                  </a:cubicBezTo>
                  <a:cubicBezTo>
                    <a:pt x="0" y="9"/>
                    <a:pt x="1" y="7"/>
                    <a:pt x="1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0"/>
                    <a:pt x="4" y="0"/>
                    <a:pt x="5" y="0"/>
                  </a:cubicBezTo>
                  <a:cubicBezTo>
                    <a:pt x="7" y="0"/>
                    <a:pt x="5" y="3"/>
                    <a:pt x="6" y="4"/>
                  </a:cubicBezTo>
                  <a:close/>
                </a:path>
              </a:pathLst>
            </a:custGeom>
            <a:solidFill>
              <a:srgbClr val="F3E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5" name="Freeform 272">
              <a:extLst>
                <a:ext uri="{FF2B5EF4-FFF2-40B4-BE49-F238E27FC236}">
                  <a16:creationId xmlns:a16="http://schemas.microsoft.com/office/drawing/2014/main" id="{9D6787C1-C16B-1502-1B9F-78AF67A2774F}"/>
                </a:ext>
              </a:extLst>
            </p:cNvPr>
            <p:cNvSpPr/>
            <p:nvPr/>
          </p:nvSpPr>
          <p:spPr bwMode="auto">
            <a:xfrm>
              <a:off x="3507" y="1451"/>
              <a:ext cx="20" cy="34"/>
            </a:xfrm>
            <a:custGeom>
              <a:gdLst>
                <a:gd name="T0" fmla="*/ 6 w 6"/>
                <a:gd name="T1" fmla="*/ 0 h 10"/>
                <a:gd name="T2" fmla="*/ 6 w 6"/>
                <a:gd name="T3" fmla="*/ 6 h 10"/>
                <a:gd name="T4" fmla="*/ 3 w 6"/>
                <a:gd name="T5" fmla="*/ 10 h 10"/>
                <a:gd name="T6" fmla="*/ 1 w 6"/>
                <a:gd name="T7" fmla="*/ 7 h 10"/>
                <a:gd name="T8" fmla="*/ 6 w 6"/>
                <a:gd name="T9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cubicBezTo>
                    <a:pt x="6" y="2"/>
                    <a:pt x="6" y="4"/>
                    <a:pt x="6" y="6"/>
                  </a:cubicBezTo>
                  <a:cubicBezTo>
                    <a:pt x="6" y="9"/>
                    <a:pt x="4" y="10"/>
                    <a:pt x="3" y="10"/>
                  </a:cubicBezTo>
                  <a:cubicBezTo>
                    <a:pt x="0" y="10"/>
                    <a:pt x="2" y="8"/>
                    <a:pt x="1" y="7"/>
                  </a:cubicBezTo>
                  <a:cubicBezTo>
                    <a:pt x="1" y="3"/>
                    <a:pt x="1" y="0"/>
                    <a:pt x="6" y="0"/>
                  </a:cubicBezTo>
                  <a:close/>
                </a:path>
              </a:pathLst>
            </a:custGeom>
            <a:solidFill>
              <a:srgbClr val="E6D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6" name="Freeform 273">
              <a:extLst>
                <a:ext uri="{FF2B5EF4-FFF2-40B4-BE49-F238E27FC236}">
                  <a16:creationId xmlns:a16="http://schemas.microsoft.com/office/drawing/2014/main" id="{8615B96D-19AB-FCD6-C032-55391F7298C5}"/>
                </a:ext>
              </a:extLst>
            </p:cNvPr>
            <p:cNvSpPr/>
            <p:nvPr/>
          </p:nvSpPr>
          <p:spPr bwMode="auto">
            <a:xfrm>
              <a:off x="3411" y="1760"/>
              <a:ext cx="30" cy="37"/>
            </a:xfrm>
            <a:custGeom>
              <a:gdLst>
                <a:gd name="T0" fmla="*/ 7 w 9"/>
                <a:gd name="T1" fmla="*/ 11 h 11"/>
                <a:gd name="T2" fmla="*/ 2 w 9"/>
                <a:gd name="T3" fmla="*/ 0 h 11"/>
                <a:gd name="T4" fmla="*/ 7 w 9"/>
                <a:gd name="T5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1">
                  <a:moveTo>
                    <a:pt x="7" y="11"/>
                  </a:moveTo>
                  <a:cubicBezTo>
                    <a:pt x="0" y="9"/>
                    <a:pt x="3" y="4"/>
                    <a:pt x="2" y="0"/>
                  </a:cubicBezTo>
                  <a:cubicBezTo>
                    <a:pt x="9" y="1"/>
                    <a:pt x="6" y="6"/>
                    <a:pt x="7" y="11"/>
                  </a:cubicBezTo>
                  <a:close/>
                </a:path>
              </a:pathLst>
            </a:custGeom>
            <a:solidFill>
              <a:srgbClr val="AC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7" name="Freeform 274">
              <a:extLst>
                <a:ext uri="{FF2B5EF4-FFF2-40B4-BE49-F238E27FC236}">
                  <a16:creationId xmlns:a16="http://schemas.microsoft.com/office/drawing/2014/main" id="{60014A39-8C0B-8583-138A-23C549945FBE}"/>
                </a:ext>
              </a:extLst>
            </p:cNvPr>
            <p:cNvSpPr/>
            <p:nvPr/>
          </p:nvSpPr>
          <p:spPr bwMode="auto">
            <a:xfrm>
              <a:off x="3474" y="1794"/>
              <a:ext cx="27" cy="33"/>
            </a:xfrm>
            <a:custGeom>
              <a:gdLst>
                <a:gd name="T0" fmla="*/ 7 w 8"/>
                <a:gd name="T1" fmla="*/ 10 h 10"/>
                <a:gd name="T2" fmla="*/ 2 w 8"/>
                <a:gd name="T3" fmla="*/ 0 h 10"/>
                <a:gd name="T4" fmla="*/ 7 w 8"/>
                <a:gd name="T5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7" y="10"/>
                  </a:moveTo>
                  <a:cubicBezTo>
                    <a:pt x="0" y="9"/>
                    <a:pt x="3" y="4"/>
                    <a:pt x="2" y="0"/>
                  </a:cubicBezTo>
                  <a:cubicBezTo>
                    <a:pt x="8" y="1"/>
                    <a:pt x="8" y="1"/>
                    <a:pt x="7" y="10"/>
                  </a:cubicBezTo>
                  <a:close/>
                </a:path>
              </a:pathLst>
            </a:custGeom>
            <a:solidFill>
              <a:srgbClr val="ACA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8" name="Freeform 275">
              <a:extLst>
                <a:ext uri="{FF2B5EF4-FFF2-40B4-BE49-F238E27FC236}">
                  <a16:creationId xmlns:a16="http://schemas.microsoft.com/office/drawing/2014/main" id="{9604163B-4795-F031-D0E0-8746DD883D82}"/>
                </a:ext>
              </a:extLst>
            </p:cNvPr>
            <p:cNvSpPr/>
            <p:nvPr/>
          </p:nvSpPr>
          <p:spPr bwMode="auto">
            <a:xfrm>
              <a:off x="3451" y="1657"/>
              <a:ext cx="176" cy="80"/>
            </a:xfrm>
            <a:custGeom>
              <a:gdLst>
                <a:gd name="T0" fmla="*/ 27 w 53"/>
                <a:gd name="T1" fmla="*/ 24 h 24"/>
                <a:gd name="T2" fmla="*/ 1 w 53"/>
                <a:gd name="T3" fmla="*/ 13 h 24"/>
                <a:gd name="T4" fmla="*/ 2 w 53"/>
                <a:gd name="T5" fmla="*/ 10 h 24"/>
                <a:gd name="T6" fmla="*/ 26 w 53"/>
                <a:gd name="T7" fmla="*/ 0 h 24"/>
                <a:gd name="T8" fmla="*/ 38 w 53"/>
                <a:gd name="T9" fmla="*/ 4 h 24"/>
                <a:gd name="T10" fmla="*/ 50 w 53"/>
                <a:gd name="T11" fmla="*/ 10 h 24"/>
                <a:gd name="T12" fmla="*/ 51 w 53"/>
                <a:gd name="T13" fmla="*/ 14 h 24"/>
                <a:gd name="T14" fmla="*/ 27 w 53"/>
                <a:gd name="T15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4">
                  <a:moveTo>
                    <a:pt x="27" y="24"/>
                  </a:moveTo>
                  <a:cubicBezTo>
                    <a:pt x="18" y="22"/>
                    <a:pt x="9" y="19"/>
                    <a:pt x="1" y="13"/>
                  </a:cubicBezTo>
                  <a:cubicBezTo>
                    <a:pt x="0" y="12"/>
                    <a:pt x="0" y="11"/>
                    <a:pt x="2" y="10"/>
                  </a:cubicBezTo>
                  <a:cubicBezTo>
                    <a:pt x="9" y="6"/>
                    <a:pt x="17" y="2"/>
                    <a:pt x="26" y="0"/>
                  </a:cubicBezTo>
                  <a:cubicBezTo>
                    <a:pt x="30" y="0"/>
                    <a:pt x="34" y="2"/>
                    <a:pt x="38" y="4"/>
                  </a:cubicBezTo>
                  <a:cubicBezTo>
                    <a:pt x="42" y="5"/>
                    <a:pt x="46" y="7"/>
                    <a:pt x="50" y="10"/>
                  </a:cubicBezTo>
                  <a:cubicBezTo>
                    <a:pt x="51" y="11"/>
                    <a:pt x="53" y="12"/>
                    <a:pt x="51" y="14"/>
                  </a:cubicBezTo>
                  <a:cubicBezTo>
                    <a:pt x="43" y="18"/>
                    <a:pt x="35" y="22"/>
                    <a:pt x="27" y="24"/>
                  </a:cubicBezTo>
                  <a:close/>
                </a:path>
              </a:pathLst>
            </a:custGeom>
            <a:solidFill>
              <a:srgbClr val="706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9" name="Freeform 276">
              <a:extLst>
                <a:ext uri="{FF2B5EF4-FFF2-40B4-BE49-F238E27FC236}">
                  <a16:creationId xmlns:a16="http://schemas.microsoft.com/office/drawing/2014/main" id="{D157400A-448F-B6D8-6493-367947F54AB4}"/>
                </a:ext>
              </a:extLst>
            </p:cNvPr>
            <p:cNvSpPr/>
            <p:nvPr/>
          </p:nvSpPr>
          <p:spPr bwMode="auto">
            <a:xfrm>
              <a:off x="3872" y="2292"/>
              <a:ext cx="57" cy="90"/>
            </a:xfrm>
            <a:custGeom>
              <a:gdLst>
                <a:gd name="T0" fmla="*/ 15 w 17"/>
                <a:gd name="T1" fmla="*/ 10 h 27"/>
                <a:gd name="T2" fmla="*/ 6 w 17"/>
                <a:gd name="T3" fmla="*/ 24 h 27"/>
                <a:gd name="T4" fmla="*/ 0 w 17"/>
                <a:gd name="T5" fmla="*/ 21 h 27"/>
                <a:gd name="T6" fmla="*/ 0 w 17"/>
                <a:gd name="T7" fmla="*/ 19 h 27"/>
                <a:gd name="T8" fmla="*/ 12 w 17"/>
                <a:gd name="T9" fmla="*/ 1 h 27"/>
                <a:gd name="T10" fmla="*/ 15 w 17"/>
                <a:gd name="T11" fmla="*/ 3 h 27"/>
                <a:gd name="T12" fmla="*/ 15 w 17"/>
                <a:gd name="T13" fmla="*/ 10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7">
                  <a:moveTo>
                    <a:pt x="15" y="10"/>
                  </a:moveTo>
                  <a:cubicBezTo>
                    <a:pt x="17" y="18"/>
                    <a:pt x="12" y="22"/>
                    <a:pt x="6" y="24"/>
                  </a:cubicBezTo>
                  <a:cubicBezTo>
                    <a:pt x="0" y="27"/>
                    <a:pt x="0" y="27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6"/>
                    <a:pt x="0" y="6"/>
                    <a:pt x="12" y="1"/>
                  </a:cubicBezTo>
                  <a:cubicBezTo>
                    <a:pt x="14" y="0"/>
                    <a:pt x="15" y="1"/>
                    <a:pt x="15" y="3"/>
                  </a:cubicBezTo>
                  <a:cubicBezTo>
                    <a:pt x="15" y="5"/>
                    <a:pt x="15" y="8"/>
                    <a:pt x="15" y="10"/>
                  </a:cubicBezTo>
                  <a:close/>
                </a:path>
              </a:pathLst>
            </a:custGeom>
            <a:solidFill>
              <a:srgbClr val="0A08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90" name="Freeform 277">
              <a:extLst>
                <a:ext uri="{FF2B5EF4-FFF2-40B4-BE49-F238E27FC236}">
                  <a16:creationId xmlns:a16="http://schemas.microsoft.com/office/drawing/2014/main" id="{E5B5F888-37F9-8CC0-A2C5-594DB5D8E2AF}"/>
                </a:ext>
              </a:extLst>
            </p:cNvPr>
            <p:cNvSpPr/>
            <p:nvPr/>
          </p:nvSpPr>
          <p:spPr bwMode="auto">
            <a:xfrm>
              <a:off x="3653" y="2565"/>
              <a:ext cx="163" cy="80"/>
            </a:xfrm>
            <a:custGeom>
              <a:gdLst>
                <a:gd name="T0" fmla="*/ 47 w 49"/>
                <a:gd name="T1" fmla="*/ 0 h 24"/>
                <a:gd name="T2" fmla="*/ 48 w 49"/>
                <a:gd name="T3" fmla="*/ 5 h 24"/>
                <a:gd name="T4" fmla="*/ 38 w 49"/>
                <a:gd name="T5" fmla="*/ 17 h 24"/>
                <a:gd name="T6" fmla="*/ 1 w 49"/>
                <a:gd name="T7" fmla="*/ 24 h 24"/>
                <a:gd name="T8" fmla="*/ 0 w 49"/>
                <a:gd name="T9" fmla="*/ 23 h 24"/>
                <a:gd name="T10" fmla="*/ 4 w 49"/>
                <a:gd name="T11" fmla="*/ 19 h 24"/>
                <a:gd name="T12" fmla="*/ 37 w 49"/>
                <a:gd name="T13" fmla="*/ 5 h 24"/>
                <a:gd name="T14" fmla="*/ 47 w 49"/>
                <a:gd name="T15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4">
                  <a:moveTo>
                    <a:pt x="47" y="0"/>
                  </a:moveTo>
                  <a:cubicBezTo>
                    <a:pt x="49" y="1"/>
                    <a:pt x="49" y="3"/>
                    <a:pt x="48" y="5"/>
                  </a:cubicBezTo>
                  <a:cubicBezTo>
                    <a:pt x="46" y="10"/>
                    <a:pt x="42" y="13"/>
                    <a:pt x="38" y="17"/>
                  </a:cubicBezTo>
                  <a:cubicBezTo>
                    <a:pt x="26" y="23"/>
                    <a:pt x="14" y="24"/>
                    <a:pt x="1" y="24"/>
                  </a:cubicBezTo>
                  <a:cubicBezTo>
                    <a:pt x="1" y="24"/>
                    <a:pt x="0" y="23"/>
                    <a:pt x="0" y="23"/>
                  </a:cubicBezTo>
                  <a:cubicBezTo>
                    <a:pt x="0" y="21"/>
                    <a:pt x="2" y="20"/>
                    <a:pt x="4" y="19"/>
                  </a:cubicBezTo>
                  <a:cubicBezTo>
                    <a:pt x="15" y="15"/>
                    <a:pt x="26" y="10"/>
                    <a:pt x="37" y="5"/>
                  </a:cubicBezTo>
                  <a:cubicBezTo>
                    <a:pt x="40" y="4"/>
                    <a:pt x="44" y="4"/>
                    <a:pt x="47" y="0"/>
                  </a:cubicBezTo>
                  <a:close/>
                </a:path>
              </a:pathLst>
            </a:custGeom>
            <a:solidFill>
              <a:srgbClr val="74A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91" name="Freeform 278">
              <a:extLst>
                <a:ext uri="{FF2B5EF4-FFF2-40B4-BE49-F238E27FC236}">
                  <a16:creationId xmlns:a16="http://schemas.microsoft.com/office/drawing/2014/main" id="{A3FC6058-8B3D-64B3-58CE-550D52DF9BCE}"/>
                </a:ext>
              </a:extLst>
            </p:cNvPr>
            <p:cNvSpPr/>
            <p:nvPr/>
          </p:nvSpPr>
          <p:spPr bwMode="auto">
            <a:xfrm>
              <a:off x="3663" y="2462"/>
              <a:ext cx="27" cy="26"/>
            </a:xfrm>
            <a:custGeom>
              <a:gdLst>
                <a:gd name="T0" fmla="*/ 4 w 8"/>
                <a:gd name="T1" fmla="*/ 0 h 8"/>
                <a:gd name="T2" fmla="*/ 6 w 8"/>
                <a:gd name="T3" fmla="*/ 1 h 8"/>
                <a:gd name="T4" fmla="*/ 7 w 8"/>
                <a:gd name="T5" fmla="*/ 6 h 8"/>
                <a:gd name="T6" fmla="*/ 2 w 8"/>
                <a:gd name="T7" fmla="*/ 6 h 8"/>
                <a:gd name="T8" fmla="*/ 1 w 8"/>
                <a:gd name="T9" fmla="*/ 3 h 8"/>
                <a:gd name="T10" fmla="*/ 4 w 8"/>
                <a:gd name="T11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4" y="1"/>
                    <a:pt x="5" y="1"/>
                    <a:pt x="6" y="1"/>
                  </a:cubicBezTo>
                  <a:cubicBezTo>
                    <a:pt x="8" y="2"/>
                    <a:pt x="8" y="4"/>
                    <a:pt x="7" y="6"/>
                  </a:cubicBezTo>
                  <a:cubicBezTo>
                    <a:pt x="6" y="8"/>
                    <a:pt x="4" y="7"/>
                    <a:pt x="2" y="6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2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C4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92" name="Freeform 279">
              <a:extLst>
                <a:ext uri="{FF2B5EF4-FFF2-40B4-BE49-F238E27FC236}">
                  <a16:creationId xmlns:a16="http://schemas.microsoft.com/office/drawing/2014/main" id="{64F007BF-95CC-2315-9457-B3A26711456B}"/>
                </a:ext>
              </a:extLst>
            </p:cNvPr>
            <p:cNvSpPr/>
            <p:nvPr/>
          </p:nvSpPr>
          <p:spPr bwMode="auto">
            <a:xfrm>
              <a:off x="3879" y="2319"/>
              <a:ext cx="33" cy="36"/>
            </a:xfrm>
            <a:custGeom>
              <a:gdLst>
                <a:gd name="T0" fmla="*/ 8 w 10"/>
                <a:gd name="T1" fmla="*/ 0 h 11"/>
                <a:gd name="T2" fmla="*/ 3 w 10"/>
                <a:gd name="T3" fmla="*/ 11 h 11"/>
                <a:gd name="T4" fmla="*/ 8 w 10"/>
                <a:gd name="T5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8" y="0"/>
                  </a:moveTo>
                  <a:cubicBezTo>
                    <a:pt x="7" y="4"/>
                    <a:pt x="10" y="9"/>
                    <a:pt x="3" y="11"/>
                  </a:cubicBezTo>
                  <a:cubicBezTo>
                    <a:pt x="4" y="7"/>
                    <a:pt x="0" y="2"/>
                    <a:pt x="8" y="0"/>
                  </a:cubicBezTo>
                  <a:close/>
                </a:path>
              </a:pathLst>
            </a:custGeom>
            <a:solidFill>
              <a:srgbClr val="E7B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338354-D598-4784-A37A-8BA66B222C4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42455" y="541626"/>
            <a:ext cx="2723695" cy="694797"/>
          </a:xfrm>
        </p:spPr>
        <p:txBody>
          <a:bodyPr anchorCtr="0"/>
          <a:lstStyle>
            <a:defPPr/>
          </a:lstStyle>
          <a:p>
            <a:pPr lvl="0" algn="l"/>
            <a:r>
              <a:rPr lang="en-US" sz="4400"/>
              <a:t>Columns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08144-F4BF-4683-9222-3CE992862E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7251" y="949092"/>
            <a:ext cx="9144000" cy="287341"/>
          </a:xfrm>
        </p:spPr>
        <p:txBody>
          <a:bodyPr/>
          <a:lstStyle>
            <a:defPPr/>
          </a:lstStyle>
          <a:p>
            <a:pPr marL="152403" lvl="0" indent="0">
              <a:buNone/>
            </a:pPr>
            <a:r>
              <a:rPr lang="en-US" sz="2000" b="1">
                <a:solidFill>
                  <a:srgbClr val="000000"/>
                </a:solidFill>
              </a:rPr>
              <a:t>Insert the title of your subtitle Here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AC23443-6486-41E1-B948-905BF91CAE4E}"/>
              </a:ext>
            </a:extLst>
          </p:cNvPr>
          <p:cNvSpPr txBox="1"/>
          <p:nvPr/>
        </p:nvSpPr>
        <p:spPr>
          <a:xfrm>
            <a:off x="595530" y="1539383"/>
            <a:ext cx="2421770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Your Text Here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258061C-F276-49D9-B189-5C0C6C926190}"/>
              </a:ext>
            </a:extLst>
          </p:cNvPr>
          <p:cNvSpPr txBox="1"/>
          <p:nvPr/>
        </p:nvSpPr>
        <p:spPr>
          <a:xfrm>
            <a:off x="595530" y="2054336"/>
            <a:ext cx="2421770" cy="21929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E719BB8F-566F-4613-ACC0-C96B2BB32250}"/>
              </a:ext>
            </a:extLst>
          </p:cNvPr>
          <p:cNvSpPr txBox="1"/>
          <p:nvPr/>
        </p:nvSpPr>
        <p:spPr>
          <a:xfrm>
            <a:off x="3354586" y="1539383"/>
            <a:ext cx="2421770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Your Text Here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BD29071-B5E2-4F97-B2D7-747D4A30086B}"/>
              </a:ext>
            </a:extLst>
          </p:cNvPr>
          <p:cNvSpPr txBox="1"/>
          <p:nvPr/>
        </p:nvSpPr>
        <p:spPr>
          <a:xfrm>
            <a:off x="3354586" y="2054336"/>
            <a:ext cx="2421770" cy="21929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DF006A5-00EF-41BA-AB99-90E6BC68D018}"/>
              </a:ext>
            </a:extLst>
          </p:cNvPr>
          <p:cNvSpPr/>
          <p:nvPr/>
        </p:nvSpPr>
        <p:spPr>
          <a:xfrm>
            <a:off x="595530" y="1932218"/>
            <a:ext cx="2412004" cy="35999"/>
          </a:xfrm>
          <a:prstGeom prst="rect">
            <a:avLst/>
          </a:pr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EEB24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32E5EC08-7DE7-4F3B-BC71-8AF791BB8F58}"/>
              </a:ext>
            </a:extLst>
          </p:cNvPr>
          <p:cNvSpPr/>
          <p:nvPr/>
        </p:nvSpPr>
        <p:spPr>
          <a:xfrm>
            <a:off x="3354586" y="1932218"/>
            <a:ext cx="2412004" cy="35999"/>
          </a:xfrm>
          <a:prstGeom prst="rect">
            <a:avLst/>
          </a:pr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EEB24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3E339F73-5579-C399-A72B-01CD4AB32474}"/>
              </a:ext>
            </a:extLst>
          </p:cNvPr>
          <p:cNvSpPr/>
          <p:nvPr/>
        </p:nvSpPr>
        <p:spPr bwMode="auto">
          <a:xfrm>
            <a:off x="5976939" y="2713039"/>
            <a:ext cx="2849563" cy="1171576"/>
          </a:xfrm>
          <a:custGeom>
            <a:gdLst>
              <a:gd name="T0" fmla="*/ 536 w 613"/>
              <a:gd name="T1" fmla="*/ 120 h 250"/>
              <a:gd name="T2" fmla="*/ 531 w 613"/>
              <a:gd name="T3" fmla="*/ 249 h 250"/>
              <a:gd name="T4" fmla="*/ 510 w 613"/>
              <a:gd name="T5" fmla="*/ 242 h 250"/>
              <a:gd name="T6" fmla="*/ 506 w 613"/>
              <a:gd name="T7" fmla="*/ 79 h 250"/>
              <a:gd name="T8" fmla="*/ 468 w 613"/>
              <a:gd name="T9" fmla="*/ 245 h 250"/>
              <a:gd name="T10" fmla="*/ 447 w 613"/>
              <a:gd name="T11" fmla="*/ 62 h 250"/>
              <a:gd name="T12" fmla="*/ 416 w 613"/>
              <a:gd name="T13" fmla="*/ 65 h 250"/>
              <a:gd name="T14" fmla="*/ 393 w 613"/>
              <a:gd name="T15" fmla="*/ 249 h 250"/>
              <a:gd name="T16" fmla="*/ 359 w 613"/>
              <a:gd name="T17" fmla="*/ 109 h 250"/>
              <a:gd name="T18" fmla="*/ 341 w 613"/>
              <a:gd name="T19" fmla="*/ 95 h 250"/>
              <a:gd name="T20" fmla="*/ 332 w 613"/>
              <a:gd name="T21" fmla="*/ 9 h 250"/>
              <a:gd name="T22" fmla="*/ 311 w 613"/>
              <a:gd name="T23" fmla="*/ 64 h 250"/>
              <a:gd name="T24" fmla="*/ 283 w 613"/>
              <a:gd name="T25" fmla="*/ 85 h 250"/>
              <a:gd name="T26" fmla="*/ 279 w 613"/>
              <a:gd name="T27" fmla="*/ 250 h 250"/>
              <a:gd name="T28" fmla="*/ 267 w 613"/>
              <a:gd name="T29" fmla="*/ 192 h 250"/>
              <a:gd name="T30" fmla="*/ 255 w 613"/>
              <a:gd name="T31" fmla="*/ 82 h 250"/>
              <a:gd name="T32" fmla="*/ 245 w 613"/>
              <a:gd name="T33" fmla="*/ 51 h 250"/>
              <a:gd name="T34" fmla="*/ 233 w 613"/>
              <a:gd name="T35" fmla="*/ 69 h 250"/>
              <a:gd name="T36" fmla="*/ 222 w 613"/>
              <a:gd name="T37" fmla="*/ 82 h 250"/>
              <a:gd name="T38" fmla="*/ 219 w 613"/>
              <a:gd name="T39" fmla="*/ 246 h 250"/>
              <a:gd name="T40" fmla="*/ 205 w 613"/>
              <a:gd name="T41" fmla="*/ 175 h 250"/>
              <a:gd name="T42" fmla="*/ 173 w 613"/>
              <a:gd name="T43" fmla="*/ 105 h 250"/>
              <a:gd name="T44" fmla="*/ 137 w 613"/>
              <a:gd name="T45" fmla="*/ 249 h 250"/>
              <a:gd name="T46" fmla="*/ 116 w 613"/>
              <a:gd name="T47" fmla="*/ 245 h 250"/>
              <a:gd name="T48" fmla="*/ 82 w 613"/>
              <a:gd name="T49" fmla="*/ 110 h 250"/>
              <a:gd name="T50" fmla="*/ 58 w 613"/>
              <a:gd name="T51" fmla="*/ 167 h 250"/>
              <a:gd name="T52" fmla="*/ 3 w 613"/>
              <a:gd name="T53" fmla="*/ 250 h 250"/>
              <a:gd name="T54" fmla="*/ 4 w 613"/>
              <a:gd name="T55" fmla="*/ 248 h 250"/>
              <a:gd name="T56" fmla="*/ 56 w 613"/>
              <a:gd name="T57" fmla="*/ 244 h 250"/>
              <a:gd name="T58" fmla="*/ 80 w 613"/>
              <a:gd name="T59" fmla="*/ 161 h 250"/>
              <a:gd name="T60" fmla="*/ 83 w 613"/>
              <a:gd name="T61" fmla="*/ 107 h 250"/>
              <a:gd name="T62" fmla="*/ 135 w 613"/>
              <a:gd name="T63" fmla="*/ 247 h 250"/>
              <a:gd name="T64" fmla="*/ 175 w 613"/>
              <a:gd name="T65" fmla="*/ 103 h 250"/>
              <a:gd name="T66" fmla="*/ 207 w 613"/>
              <a:gd name="T67" fmla="*/ 173 h 250"/>
              <a:gd name="T68" fmla="*/ 211 w 613"/>
              <a:gd name="T69" fmla="*/ 248 h 250"/>
              <a:gd name="T70" fmla="*/ 228 w 613"/>
              <a:gd name="T71" fmla="*/ 79 h 250"/>
              <a:gd name="T72" fmla="*/ 238 w 613"/>
              <a:gd name="T73" fmla="*/ 48 h 250"/>
              <a:gd name="T74" fmla="*/ 258 w 613"/>
              <a:gd name="T75" fmla="*/ 65 h 250"/>
              <a:gd name="T76" fmla="*/ 269 w 613"/>
              <a:gd name="T77" fmla="*/ 84 h 250"/>
              <a:gd name="T78" fmla="*/ 272 w 613"/>
              <a:gd name="T79" fmla="*/ 248 h 250"/>
              <a:gd name="T80" fmla="*/ 281 w 613"/>
              <a:gd name="T81" fmla="*/ 83 h 250"/>
              <a:gd name="T82" fmla="*/ 308 w 613"/>
              <a:gd name="T83" fmla="*/ 63 h 250"/>
              <a:gd name="T84" fmla="*/ 341 w 613"/>
              <a:gd name="T85" fmla="*/ 1 h 250"/>
              <a:gd name="T86" fmla="*/ 343 w 613"/>
              <a:gd name="T87" fmla="*/ 93 h 250"/>
              <a:gd name="T88" fmla="*/ 361 w 613"/>
              <a:gd name="T89" fmla="*/ 107 h 250"/>
              <a:gd name="T90" fmla="*/ 361 w 613"/>
              <a:gd name="T91" fmla="*/ 247 h 250"/>
              <a:gd name="T92" fmla="*/ 414 w 613"/>
              <a:gd name="T93" fmla="*/ 81 h 250"/>
              <a:gd name="T94" fmla="*/ 446 w 613"/>
              <a:gd name="T95" fmla="*/ 60 h 250"/>
              <a:gd name="T96" fmla="*/ 449 w 613"/>
              <a:gd name="T97" fmla="*/ 244 h 250"/>
              <a:gd name="T98" fmla="*/ 466 w 613"/>
              <a:gd name="T99" fmla="*/ 246 h 250"/>
              <a:gd name="T100" fmla="*/ 466 w 613"/>
              <a:gd name="T101" fmla="*/ 111 h 250"/>
              <a:gd name="T102" fmla="*/ 512 w 613"/>
              <a:gd name="T103" fmla="*/ 72 h 250"/>
              <a:gd name="T104" fmla="*/ 519 w 613"/>
              <a:gd name="T105" fmla="*/ 248 h 250"/>
              <a:gd name="T106" fmla="*/ 534 w 613"/>
              <a:gd name="T107" fmla="*/ 203 h 250"/>
              <a:gd name="T108" fmla="*/ 577 w 613"/>
              <a:gd name="T109" fmla="*/ 117 h 250"/>
              <a:gd name="T110" fmla="*/ 613 w 613"/>
              <a:gd name="T111" fmla="*/ 249 h 250"/>
              <a:gd name="T112" fmla="*/ 574 w 613"/>
              <a:gd name="T113" fmla="*/ 250 h 25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3" h="250">
                <a:moveTo>
                  <a:pt x="574" y="250"/>
                </a:moveTo>
                <a:cubicBezTo>
                  <a:pt x="574" y="206"/>
                  <a:pt x="574" y="163"/>
                  <a:pt x="574" y="120"/>
                </a:cubicBezTo>
                <a:cubicBezTo>
                  <a:pt x="561" y="120"/>
                  <a:pt x="549" y="120"/>
                  <a:pt x="536" y="120"/>
                </a:cubicBezTo>
                <a:cubicBezTo>
                  <a:pt x="536" y="121"/>
                  <a:pt x="536" y="122"/>
                  <a:pt x="536" y="124"/>
                </a:cubicBezTo>
                <a:cubicBezTo>
                  <a:pt x="536" y="164"/>
                  <a:pt x="536" y="204"/>
                  <a:pt x="536" y="245"/>
                </a:cubicBezTo>
                <a:cubicBezTo>
                  <a:pt x="536" y="249"/>
                  <a:pt x="536" y="249"/>
                  <a:pt x="531" y="249"/>
                </a:cubicBezTo>
                <a:cubicBezTo>
                  <a:pt x="525" y="250"/>
                  <a:pt x="519" y="249"/>
                  <a:pt x="512" y="249"/>
                </a:cubicBezTo>
                <a:cubicBezTo>
                  <a:pt x="510" y="249"/>
                  <a:pt x="510" y="249"/>
                  <a:pt x="510" y="247"/>
                </a:cubicBezTo>
                <a:cubicBezTo>
                  <a:pt x="510" y="245"/>
                  <a:pt x="510" y="244"/>
                  <a:pt x="510" y="242"/>
                </a:cubicBezTo>
                <a:cubicBezTo>
                  <a:pt x="510" y="188"/>
                  <a:pt x="510" y="134"/>
                  <a:pt x="510" y="81"/>
                </a:cubicBezTo>
                <a:cubicBezTo>
                  <a:pt x="510" y="80"/>
                  <a:pt x="510" y="78"/>
                  <a:pt x="510" y="77"/>
                </a:cubicBezTo>
                <a:cubicBezTo>
                  <a:pt x="508" y="78"/>
                  <a:pt x="507" y="78"/>
                  <a:pt x="506" y="79"/>
                </a:cubicBezTo>
                <a:cubicBezTo>
                  <a:pt x="494" y="88"/>
                  <a:pt x="482" y="98"/>
                  <a:pt x="470" y="107"/>
                </a:cubicBezTo>
                <a:cubicBezTo>
                  <a:pt x="468" y="108"/>
                  <a:pt x="468" y="110"/>
                  <a:pt x="468" y="112"/>
                </a:cubicBezTo>
                <a:cubicBezTo>
                  <a:pt x="468" y="156"/>
                  <a:pt x="468" y="201"/>
                  <a:pt x="468" y="245"/>
                </a:cubicBezTo>
                <a:cubicBezTo>
                  <a:pt x="468" y="246"/>
                  <a:pt x="468" y="248"/>
                  <a:pt x="468" y="249"/>
                </a:cubicBezTo>
                <a:cubicBezTo>
                  <a:pt x="461" y="249"/>
                  <a:pt x="454" y="249"/>
                  <a:pt x="447" y="249"/>
                </a:cubicBezTo>
                <a:cubicBezTo>
                  <a:pt x="447" y="187"/>
                  <a:pt x="447" y="125"/>
                  <a:pt x="447" y="62"/>
                </a:cubicBezTo>
                <a:cubicBezTo>
                  <a:pt x="442" y="62"/>
                  <a:pt x="438" y="62"/>
                  <a:pt x="434" y="62"/>
                </a:cubicBezTo>
                <a:cubicBezTo>
                  <a:pt x="429" y="62"/>
                  <a:pt x="424" y="62"/>
                  <a:pt x="419" y="62"/>
                </a:cubicBezTo>
                <a:cubicBezTo>
                  <a:pt x="417" y="62"/>
                  <a:pt x="416" y="63"/>
                  <a:pt x="416" y="65"/>
                </a:cubicBezTo>
                <a:cubicBezTo>
                  <a:pt x="416" y="71"/>
                  <a:pt x="416" y="76"/>
                  <a:pt x="416" y="82"/>
                </a:cubicBezTo>
                <a:cubicBezTo>
                  <a:pt x="408" y="82"/>
                  <a:pt x="401" y="82"/>
                  <a:pt x="393" y="82"/>
                </a:cubicBezTo>
                <a:cubicBezTo>
                  <a:pt x="393" y="138"/>
                  <a:pt x="393" y="194"/>
                  <a:pt x="393" y="249"/>
                </a:cubicBezTo>
                <a:cubicBezTo>
                  <a:pt x="381" y="249"/>
                  <a:pt x="370" y="249"/>
                  <a:pt x="359" y="249"/>
                </a:cubicBezTo>
                <a:cubicBezTo>
                  <a:pt x="359" y="248"/>
                  <a:pt x="359" y="247"/>
                  <a:pt x="359" y="246"/>
                </a:cubicBezTo>
                <a:cubicBezTo>
                  <a:pt x="359" y="200"/>
                  <a:pt x="359" y="155"/>
                  <a:pt x="359" y="109"/>
                </a:cubicBezTo>
                <a:cubicBezTo>
                  <a:pt x="359" y="106"/>
                  <a:pt x="358" y="104"/>
                  <a:pt x="355" y="103"/>
                </a:cubicBezTo>
                <a:cubicBezTo>
                  <a:pt x="351" y="102"/>
                  <a:pt x="347" y="101"/>
                  <a:pt x="343" y="100"/>
                </a:cubicBezTo>
                <a:cubicBezTo>
                  <a:pt x="341" y="99"/>
                  <a:pt x="341" y="98"/>
                  <a:pt x="341" y="95"/>
                </a:cubicBezTo>
                <a:cubicBezTo>
                  <a:pt x="341" y="66"/>
                  <a:pt x="341" y="37"/>
                  <a:pt x="341" y="8"/>
                </a:cubicBezTo>
                <a:cubicBezTo>
                  <a:pt x="341" y="7"/>
                  <a:pt x="341" y="6"/>
                  <a:pt x="341" y="4"/>
                </a:cubicBezTo>
                <a:cubicBezTo>
                  <a:pt x="337" y="6"/>
                  <a:pt x="335" y="7"/>
                  <a:pt x="332" y="9"/>
                </a:cubicBezTo>
                <a:cubicBezTo>
                  <a:pt x="326" y="12"/>
                  <a:pt x="320" y="16"/>
                  <a:pt x="313" y="19"/>
                </a:cubicBezTo>
                <a:cubicBezTo>
                  <a:pt x="311" y="20"/>
                  <a:pt x="310" y="22"/>
                  <a:pt x="310" y="24"/>
                </a:cubicBezTo>
                <a:cubicBezTo>
                  <a:pt x="311" y="37"/>
                  <a:pt x="310" y="51"/>
                  <a:pt x="311" y="64"/>
                </a:cubicBezTo>
                <a:cubicBezTo>
                  <a:pt x="311" y="66"/>
                  <a:pt x="310" y="68"/>
                  <a:pt x="308" y="69"/>
                </a:cubicBezTo>
                <a:cubicBezTo>
                  <a:pt x="301" y="72"/>
                  <a:pt x="294" y="76"/>
                  <a:pt x="287" y="79"/>
                </a:cubicBezTo>
                <a:cubicBezTo>
                  <a:pt x="284" y="81"/>
                  <a:pt x="283" y="82"/>
                  <a:pt x="283" y="85"/>
                </a:cubicBezTo>
                <a:cubicBezTo>
                  <a:pt x="284" y="121"/>
                  <a:pt x="283" y="157"/>
                  <a:pt x="283" y="192"/>
                </a:cubicBezTo>
                <a:cubicBezTo>
                  <a:pt x="283" y="210"/>
                  <a:pt x="283" y="228"/>
                  <a:pt x="284" y="245"/>
                </a:cubicBezTo>
                <a:cubicBezTo>
                  <a:pt x="284" y="249"/>
                  <a:pt x="282" y="250"/>
                  <a:pt x="279" y="250"/>
                </a:cubicBezTo>
                <a:cubicBezTo>
                  <a:pt x="277" y="250"/>
                  <a:pt x="274" y="250"/>
                  <a:pt x="271" y="250"/>
                </a:cubicBezTo>
                <a:cubicBezTo>
                  <a:pt x="268" y="250"/>
                  <a:pt x="268" y="249"/>
                  <a:pt x="268" y="246"/>
                </a:cubicBezTo>
                <a:cubicBezTo>
                  <a:pt x="268" y="228"/>
                  <a:pt x="267" y="210"/>
                  <a:pt x="267" y="192"/>
                </a:cubicBezTo>
                <a:cubicBezTo>
                  <a:pt x="267" y="157"/>
                  <a:pt x="267" y="122"/>
                  <a:pt x="267" y="86"/>
                </a:cubicBezTo>
                <a:cubicBezTo>
                  <a:pt x="267" y="85"/>
                  <a:pt x="267" y="84"/>
                  <a:pt x="267" y="82"/>
                </a:cubicBezTo>
                <a:cubicBezTo>
                  <a:pt x="263" y="82"/>
                  <a:pt x="260" y="82"/>
                  <a:pt x="255" y="82"/>
                </a:cubicBezTo>
                <a:cubicBezTo>
                  <a:pt x="255" y="77"/>
                  <a:pt x="255" y="73"/>
                  <a:pt x="255" y="68"/>
                </a:cubicBezTo>
                <a:cubicBezTo>
                  <a:pt x="252" y="68"/>
                  <a:pt x="249" y="68"/>
                  <a:pt x="245" y="69"/>
                </a:cubicBezTo>
                <a:cubicBezTo>
                  <a:pt x="245" y="63"/>
                  <a:pt x="245" y="57"/>
                  <a:pt x="245" y="51"/>
                </a:cubicBezTo>
                <a:cubicBezTo>
                  <a:pt x="243" y="51"/>
                  <a:pt x="242" y="50"/>
                  <a:pt x="241" y="50"/>
                </a:cubicBezTo>
                <a:cubicBezTo>
                  <a:pt x="241" y="56"/>
                  <a:pt x="241" y="62"/>
                  <a:pt x="241" y="69"/>
                </a:cubicBezTo>
                <a:cubicBezTo>
                  <a:pt x="238" y="69"/>
                  <a:pt x="236" y="69"/>
                  <a:pt x="233" y="69"/>
                </a:cubicBezTo>
                <a:cubicBezTo>
                  <a:pt x="231" y="68"/>
                  <a:pt x="231" y="69"/>
                  <a:pt x="231" y="71"/>
                </a:cubicBezTo>
                <a:cubicBezTo>
                  <a:pt x="231" y="75"/>
                  <a:pt x="231" y="78"/>
                  <a:pt x="231" y="82"/>
                </a:cubicBezTo>
                <a:cubicBezTo>
                  <a:pt x="228" y="82"/>
                  <a:pt x="225" y="82"/>
                  <a:pt x="222" y="82"/>
                </a:cubicBezTo>
                <a:cubicBezTo>
                  <a:pt x="220" y="81"/>
                  <a:pt x="219" y="82"/>
                  <a:pt x="219" y="85"/>
                </a:cubicBezTo>
                <a:cubicBezTo>
                  <a:pt x="219" y="98"/>
                  <a:pt x="219" y="112"/>
                  <a:pt x="219" y="125"/>
                </a:cubicBezTo>
                <a:cubicBezTo>
                  <a:pt x="219" y="165"/>
                  <a:pt x="219" y="206"/>
                  <a:pt x="219" y="246"/>
                </a:cubicBezTo>
                <a:cubicBezTo>
                  <a:pt x="219" y="247"/>
                  <a:pt x="219" y="248"/>
                  <a:pt x="219" y="249"/>
                </a:cubicBezTo>
                <a:cubicBezTo>
                  <a:pt x="214" y="249"/>
                  <a:pt x="210" y="249"/>
                  <a:pt x="205" y="249"/>
                </a:cubicBezTo>
                <a:cubicBezTo>
                  <a:pt x="205" y="225"/>
                  <a:pt x="205" y="200"/>
                  <a:pt x="205" y="175"/>
                </a:cubicBezTo>
                <a:cubicBezTo>
                  <a:pt x="199" y="175"/>
                  <a:pt x="194" y="175"/>
                  <a:pt x="189" y="175"/>
                </a:cubicBezTo>
                <a:cubicBezTo>
                  <a:pt x="189" y="152"/>
                  <a:pt x="189" y="129"/>
                  <a:pt x="189" y="105"/>
                </a:cubicBezTo>
                <a:cubicBezTo>
                  <a:pt x="183" y="105"/>
                  <a:pt x="178" y="105"/>
                  <a:pt x="173" y="105"/>
                </a:cubicBezTo>
                <a:cubicBezTo>
                  <a:pt x="173" y="100"/>
                  <a:pt x="173" y="94"/>
                  <a:pt x="173" y="88"/>
                </a:cubicBezTo>
                <a:cubicBezTo>
                  <a:pt x="161" y="88"/>
                  <a:pt x="149" y="88"/>
                  <a:pt x="137" y="88"/>
                </a:cubicBezTo>
                <a:cubicBezTo>
                  <a:pt x="137" y="142"/>
                  <a:pt x="137" y="195"/>
                  <a:pt x="137" y="249"/>
                </a:cubicBezTo>
                <a:cubicBezTo>
                  <a:pt x="136" y="249"/>
                  <a:pt x="135" y="250"/>
                  <a:pt x="135" y="250"/>
                </a:cubicBezTo>
                <a:cubicBezTo>
                  <a:pt x="130" y="250"/>
                  <a:pt x="125" y="250"/>
                  <a:pt x="120" y="250"/>
                </a:cubicBezTo>
                <a:cubicBezTo>
                  <a:pt x="117" y="250"/>
                  <a:pt x="116" y="249"/>
                  <a:pt x="116" y="245"/>
                </a:cubicBezTo>
                <a:cubicBezTo>
                  <a:pt x="116" y="202"/>
                  <a:pt x="116" y="158"/>
                  <a:pt x="115" y="114"/>
                </a:cubicBezTo>
                <a:cubicBezTo>
                  <a:pt x="115" y="113"/>
                  <a:pt x="115" y="111"/>
                  <a:pt x="115" y="110"/>
                </a:cubicBezTo>
                <a:cubicBezTo>
                  <a:pt x="104" y="110"/>
                  <a:pt x="93" y="110"/>
                  <a:pt x="82" y="110"/>
                </a:cubicBezTo>
                <a:cubicBezTo>
                  <a:pt x="82" y="128"/>
                  <a:pt x="82" y="145"/>
                  <a:pt x="82" y="163"/>
                </a:cubicBezTo>
                <a:cubicBezTo>
                  <a:pt x="74" y="163"/>
                  <a:pt x="66" y="163"/>
                  <a:pt x="58" y="163"/>
                </a:cubicBezTo>
                <a:cubicBezTo>
                  <a:pt x="58" y="165"/>
                  <a:pt x="58" y="166"/>
                  <a:pt x="58" y="167"/>
                </a:cubicBezTo>
                <a:cubicBezTo>
                  <a:pt x="58" y="193"/>
                  <a:pt x="58" y="219"/>
                  <a:pt x="58" y="246"/>
                </a:cubicBezTo>
                <a:cubicBezTo>
                  <a:pt x="58" y="249"/>
                  <a:pt x="58" y="250"/>
                  <a:pt x="54" y="250"/>
                </a:cubicBezTo>
                <a:cubicBezTo>
                  <a:pt x="37" y="249"/>
                  <a:pt x="20" y="250"/>
                  <a:pt x="3" y="250"/>
                </a:cubicBezTo>
                <a:cubicBezTo>
                  <a:pt x="2" y="250"/>
                  <a:pt x="1" y="249"/>
                  <a:pt x="0" y="249"/>
                </a:cubicBezTo>
                <a:cubicBezTo>
                  <a:pt x="0" y="249"/>
                  <a:pt x="0" y="248"/>
                  <a:pt x="0" y="248"/>
                </a:cubicBezTo>
                <a:cubicBezTo>
                  <a:pt x="1" y="248"/>
                  <a:pt x="2" y="248"/>
                  <a:pt x="4" y="248"/>
                </a:cubicBezTo>
                <a:cubicBezTo>
                  <a:pt x="15" y="248"/>
                  <a:pt x="26" y="248"/>
                  <a:pt x="38" y="248"/>
                </a:cubicBezTo>
                <a:cubicBezTo>
                  <a:pt x="43" y="248"/>
                  <a:pt x="48" y="247"/>
                  <a:pt x="53" y="248"/>
                </a:cubicBezTo>
                <a:cubicBezTo>
                  <a:pt x="56" y="248"/>
                  <a:pt x="56" y="247"/>
                  <a:pt x="56" y="244"/>
                </a:cubicBezTo>
                <a:cubicBezTo>
                  <a:pt x="56" y="218"/>
                  <a:pt x="56" y="193"/>
                  <a:pt x="56" y="167"/>
                </a:cubicBezTo>
                <a:cubicBezTo>
                  <a:pt x="56" y="165"/>
                  <a:pt x="56" y="163"/>
                  <a:pt x="56" y="161"/>
                </a:cubicBezTo>
                <a:cubicBezTo>
                  <a:pt x="64" y="161"/>
                  <a:pt x="72" y="161"/>
                  <a:pt x="80" y="161"/>
                </a:cubicBezTo>
                <a:cubicBezTo>
                  <a:pt x="80" y="160"/>
                  <a:pt x="80" y="158"/>
                  <a:pt x="80" y="157"/>
                </a:cubicBezTo>
                <a:cubicBezTo>
                  <a:pt x="80" y="142"/>
                  <a:pt x="80" y="126"/>
                  <a:pt x="80" y="111"/>
                </a:cubicBezTo>
                <a:cubicBezTo>
                  <a:pt x="80" y="108"/>
                  <a:pt x="80" y="107"/>
                  <a:pt x="83" y="107"/>
                </a:cubicBezTo>
                <a:cubicBezTo>
                  <a:pt x="94" y="107"/>
                  <a:pt x="106" y="107"/>
                  <a:pt x="117" y="107"/>
                </a:cubicBezTo>
                <a:cubicBezTo>
                  <a:pt x="117" y="154"/>
                  <a:pt x="117" y="201"/>
                  <a:pt x="117" y="247"/>
                </a:cubicBezTo>
                <a:cubicBezTo>
                  <a:pt x="123" y="247"/>
                  <a:pt x="129" y="247"/>
                  <a:pt x="135" y="247"/>
                </a:cubicBezTo>
                <a:cubicBezTo>
                  <a:pt x="135" y="194"/>
                  <a:pt x="135" y="140"/>
                  <a:pt x="135" y="86"/>
                </a:cubicBezTo>
                <a:cubicBezTo>
                  <a:pt x="148" y="86"/>
                  <a:pt x="161" y="86"/>
                  <a:pt x="175" y="86"/>
                </a:cubicBezTo>
                <a:cubicBezTo>
                  <a:pt x="175" y="92"/>
                  <a:pt x="175" y="97"/>
                  <a:pt x="175" y="103"/>
                </a:cubicBezTo>
                <a:cubicBezTo>
                  <a:pt x="180" y="103"/>
                  <a:pt x="185" y="103"/>
                  <a:pt x="191" y="103"/>
                </a:cubicBezTo>
                <a:cubicBezTo>
                  <a:pt x="191" y="126"/>
                  <a:pt x="191" y="150"/>
                  <a:pt x="191" y="173"/>
                </a:cubicBezTo>
                <a:cubicBezTo>
                  <a:pt x="196" y="173"/>
                  <a:pt x="201" y="173"/>
                  <a:pt x="207" y="173"/>
                </a:cubicBezTo>
                <a:cubicBezTo>
                  <a:pt x="207" y="175"/>
                  <a:pt x="207" y="176"/>
                  <a:pt x="207" y="177"/>
                </a:cubicBezTo>
                <a:cubicBezTo>
                  <a:pt x="207" y="199"/>
                  <a:pt x="207" y="221"/>
                  <a:pt x="207" y="244"/>
                </a:cubicBezTo>
                <a:cubicBezTo>
                  <a:pt x="207" y="247"/>
                  <a:pt x="208" y="248"/>
                  <a:pt x="211" y="248"/>
                </a:cubicBezTo>
                <a:cubicBezTo>
                  <a:pt x="213" y="247"/>
                  <a:pt x="214" y="248"/>
                  <a:pt x="217" y="248"/>
                </a:cubicBezTo>
                <a:cubicBezTo>
                  <a:pt x="217" y="191"/>
                  <a:pt x="217" y="136"/>
                  <a:pt x="217" y="79"/>
                </a:cubicBezTo>
                <a:cubicBezTo>
                  <a:pt x="221" y="79"/>
                  <a:pt x="224" y="79"/>
                  <a:pt x="228" y="79"/>
                </a:cubicBezTo>
                <a:cubicBezTo>
                  <a:pt x="228" y="75"/>
                  <a:pt x="228" y="71"/>
                  <a:pt x="228" y="67"/>
                </a:cubicBezTo>
                <a:cubicBezTo>
                  <a:pt x="232" y="67"/>
                  <a:pt x="235" y="67"/>
                  <a:pt x="238" y="67"/>
                </a:cubicBezTo>
                <a:cubicBezTo>
                  <a:pt x="238" y="60"/>
                  <a:pt x="238" y="54"/>
                  <a:pt x="238" y="48"/>
                </a:cubicBezTo>
                <a:cubicBezTo>
                  <a:pt x="241" y="48"/>
                  <a:pt x="244" y="48"/>
                  <a:pt x="247" y="48"/>
                </a:cubicBezTo>
                <a:cubicBezTo>
                  <a:pt x="247" y="54"/>
                  <a:pt x="247" y="60"/>
                  <a:pt x="247" y="66"/>
                </a:cubicBezTo>
                <a:cubicBezTo>
                  <a:pt x="250" y="66"/>
                  <a:pt x="254" y="66"/>
                  <a:pt x="258" y="65"/>
                </a:cubicBezTo>
                <a:cubicBezTo>
                  <a:pt x="258" y="70"/>
                  <a:pt x="258" y="74"/>
                  <a:pt x="258" y="79"/>
                </a:cubicBezTo>
                <a:cubicBezTo>
                  <a:pt x="262" y="79"/>
                  <a:pt x="265" y="79"/>
                  <a:pt x="269" y="79"/>
                </a:cubicBezTo>
                <a:cubicBezTo>
                  <a:pt x="269" y="81"/>
                  <a:pt x="269" y="82"/>
                  <a:pt x="269" y="84"/>
                </a:cubicBezTo>
                <a:cubicBezTo>
                  <a:pt x="269" y="135"/>
                  <a:pt x="269" y="186"/>
                  <a:pt x="269" y="237"/>
                </a:cubicBezTo>
                <a:cubicBezTo>
                  <a:pt x="269" y="240"/>
                  <a:pt x="269" y="242"/>
                  <a:pt x="269" y="245"/>
                </a:cubicBezTo>
                <a:cubicBezTo>
                  <a:pt x="269" y="247"/>
                  <a:pt x="270" y="248"/>
                  <a:pt x="272" y="248"/>
                </a:cubicBezTo>
                <a:cubicBezTo>
                  <a:pt x="275" y="247"/>
                  <a:pt x="278" y="248"/>
                  <a:pt x="281" y="248"/>
                </a:cubicBezTo>
                <a:cubicBezTo>
                  <a:pt x="281" y="246"/>
                  <a:pt x="281" y="245"/>
                  <a:pt x="281" y="243"/>
                </a:cubicBezTo>
                <a:cubicBezTo>
                  <a:pt x="281" y="190"/>
                  <a:pt x="281" y="137"/>
                  <a:pt x="281" y="83"/>
                </a:cubicBezTo>
                <a:cubicBezTo>
                  <a:pt x="281" y="81"/>
                  <a:pt x="282" y="79"/>
                  <a:pt x="284" y="78"/>
                </a:cubicBezTo>
                <a:cubicBezTo>
                  <a:pt x="292" y="75"/>
                  <a:pt x="299" y="71"/>
                  <a:pt x="306" y="67"/>
                </a:cubicBezTo>
                <a:cubicBezTo>
                  <a:pt x="308" y="66"/>
                  <a:pt x="308" y="65"/>
                  <a:pt x="308" y="63"/>
                </a:cubicBezTo>
                <a:cubicBezTo>
                  <a:pt x="308" y="49"/>
                  <a:pt x="308" y="36"/>
                  <a:pt x="308" y="23"/>
                </a:cubicBezTo>
                <a:cubicBezTo>
                  <a:pt x="308" y="21"/>
                  <a:pt x="309" y="19"/>
                  <a:pt x="310" y="19"/>
                </a:cubicBezTo>
                <a:cubicBezTo>
                  <a:pt x="320" y="12"/>
                  <a:pt x="331" y="7"/>
                  <a:pt x="341" y="1"/>
                </a:cubicBezTo>
                <a:cubicBezTo>
                  <a:pt x="342" y="1"/>
                  <a:pt x="342" y="1"/>
                  <a:pt x="343" y="0"/>
                </a:cubicBezTo>
                <a:cubicBezTo>
                  <a:pt x="343" y="4"/>
                  <a:pt x="343" y="8"/>
                  <a:pt x="343" y="11"/>
                </a:cubicBezTo>
                <a:cubicBezTo>
                  <a:pt x="343" y="39"/>
                  <a:pt x="343" y="66"/>
                  <a:pt x="343" y="93"/>
                </a:cubicBezTo>
                <a:cubicBezTo>
                  <a:pt x="343" y="96"/>
                  <a:pt x="343" y="97"/>
                  <a:pt x="346" y="98"/>
                </a:cubicBezTo>
                <a:cubicBezTo>
                  <a:pt x="350" y="99"/>
                  <a:pt x="354" y="101"/>
                  <a:pt x="358" y="102"/>
                </a:cubicBezTo>
                <a:cubicBezTo>
                  <a:pt x="360" y="103"/>
                  <a:pt x="361" y="104"/>
                  <a:pt x="361" y="107"/>
                </a:cubicBezTo>
                <a:cubicBezTo>
                  <a:pt x="361" y="137"/>
                  <a:pt x="361" y="167"/>
                  <a:pt x="361" y="197"/>
                </a:cubicBezTo>
                <a:cubicBezTo>
                  <a:pt x="361" y="213"/>
                  <a:pt x="361" y="228"/>
                  <a:pt x="361" y="243"/>
                </a:cubicBezTo>
                <a:cubicBezTo>
                  <a:pt x="361" y="245"/>
                  <a:pt x="361" y="246"/>
                  <a:pt x="361" y="247"/>
                </a:cubicBezTo>
                <a:cubicBezTo>
                  <a:pt x="371" y="247"/>
                  <a:pt x="380" y="247"/>
                  <a:pt x="390" y="247"/>
                </a:cubicBezTo>
                <a:cubicBezTo>
                  <a:pt x="390" y="192"/>
                  <a:pt x="390" y="136"/>
                  <a:pt x="390" y="81"/>
                </a:cubicBezTo>
                <a:cubicBezTo>
                  <a:pt x="398" y="81"/>
                  <a:pt x="406" y="81"/>
                  <a:pt x="414" y="81"/>
                </a:cubicBezTo>
                <a:cubicBezTo>
                  <a:pt x="414" y="74"/>
                  <a:pt x="414" y="67"/>
                  <a:pt x="414" y="60"/>
                </a:cubicBezTo>
                <a:cubicBezTo>
                  <a:pt x="415" y="60"/>
                  <a:pt x="416" y="60"/>
                  <a:pt x="417" y="60"/>
                </a:cubicBezTo>
                <a:cubicBezTo>
                  <a:pt x="427" y="60"/>
                  <a:pt x="437" y="60"/>
                  <a:pt x="446" y="60"/>
                </a:cubicBezTo>
                <a:cubicBezTo>
                  <a:pt x="449" y="60"/>
                  <a:pt x="450" y="61"/>
                  <a:pt x="450" y="63"/>
                </a:cubicBezTo>
                <a:cubicBezTo>
                  <a:pt x="449" y="80"/>
                  <a:pt x="450" y="97"/>
                  <a:pt x="450" y="114"/>
                </a:cubicBezTo>
                <a:cubicBezTo>
                  <a:pt x="450" y="157"/>
                  <a:pt x="449" y="201"/>
                  <a:pt x="449" y="244"/>
                </a:cubicBezTo>
                <a:cubicBezTo>
                  <a:pt x="449" y="245"/>
                  <a:pt x="450" y="246"/>
                  <a:pt x="450" y="247"/>
                </a:cubicBezTo>
                <a:cubicBezTo>
                  <a:pt x="455" y="247"/>
                  <a:pt x="459" y="248"/>
                  <a:pt x="464" y="247"/>
                </a:cubicBezTo>
                <a:cubicBezTo>
                  <a:pt x="464" y="247"/>
                  <a:pt x="465" y="246"/>
                  <a:pt x="466" y="246"/>
                </a:cubicBezTo>
                <a:cubicBezTo>
                  <a:pt x="466" y="245"/>
                  <a:pt x="466" y="244"/>
                  <a:pt x="466" y="243"/>
                </a:cubicBezTo>
                <a:cubicBezTo>
                  <a:pt x="466" y="208"/>
                  <a:pt x="466" y="172"/>
                  <a:pt x="466" y="136"/>
                </a:cubicBezTo>
                <a:cubicBezTo>
                  <a:pt x="466" y="128"/>
                  <a:pt x="466" y="119"/>
                  <a:pt x="466" y="111"/>
                </a:cubicBezTo>
                <a:cubicBezTo>
                  <a:pt x="466" y="109"/>
                  <a:pt x="466" y="107"/>
                  <a:pt x="467" y="107"/>
                </a:cubicBezTo>
                <a:cubicBezTo>
                  <a:pt x="482" y="95"/>
                  <a:pt x="496" y="84"/>
                  <a:pt x="510" y="73"/>
                </a:cubicBezTo>
                <a:cubicBezTo>
                  <a:pt x="511" y="73"/>
                  <a:pt x="511" y="73"/>
                  <a:pt x="512" y="72"/>
                </a:cubicBezTo>
                <a:cubicBezTo>
                  <a:pt x="512" y="74"/>
                  <a:pt x="512" y="75"/>
                  <a:pt x="512" y="76"/>
                </a:cubicBezTo>
                <a:cubicBezTo>
                  <a:pt x="512" y="131"/>
                  <a:pt x="512" y="186"/>
                  <a:pt x="512" y="241"/>
                </a:cubicBezTo>
                <a:cubicBezTo>
                  <a:pt x="512" y="248"/>
                  <a:pt x="512" y="248"/>
                  <a:pt x="519" y="248"/>
                </a:cubicBezTo>
                <a:cubicBezTo>
                  <a:pt x="522" y="247"/>
                  <a:pt x="526" y="247"/>
                  <a:pt x="530" y="248"/>
                </a:cubicBezTo>
                <a:cubicBezTo>
                  <a:pt x="533" y="248"/>
                  <a:pt x="534" y="247"/>
                  <a:pt x="534" y="244"/>
                </a:cubicBezTo>
                <a:cubicBezTo>
                  <a:pt x="533" y="230"/>
                  <a:pt x="534" y="217"/>
                  <a:pt x="534" y="203"/>
                </a:cubicBezTo>
                <a:cubicBezTo>
                  <a:pt x="534" y="176"/>
                  <a:pt x="534" y="149"/>
                  <a:pt x="534" y="121"/>
                </a:cubicBezTo>
                <a:cubicBezTo>
                  <a:pt x="534" y="120"/>
                  <a:pt x="534" y="119"/>
                  <a:pt x="534" y="117"/>
                </a:cubicBezTo>
                <a:cubicBezTo>
                  <a:pt x="548" y="117"/>
                  <a:pt x="562" y="117"/>
                  <a:pt x="577" y="117"/>
                </a:cubicBezTo>
                <a:cubicBezTo>
                  <a:pt x="577" y="161"/>
                  <a:pt x="577" y="204"/>
                  <a:pt x="577" y="248"/>
                </a:cubicBezTo>
                <a:cubicBezTo>
                  <a:pt x="589" y="248"/>
                  <a:pt x="601" y="248"/>
                  <a:pt x="613" y="248"/>
                </a:cubicBezTo>
                <a:cubicBezTo>
                  <a:pt x="613" y="248"/>
                  <a:pt x="613" y="248"/>
                  <a:pt x="613" y="249"/>
                </a:cubicBezTo>
                <a:cubicBezTo>
                  <a:pt x="613" y="249"/>
                  <a:pt x="612" y="250"/>
                  <a:pt x="611" y="250"/>
                </a:cubicBezTo>
                <a:cubicBezTo>
                  <a:pt x="603" y="250"/>
                  <a:pt x="594" y="250"/>
                  <a:pt x="586" y="250"/>
                </a:cubicBezTo>
                <a:cubicBezTo>
                  <a:pt x="582" y="250"/>
                  <a:pt x="578" y="250"/>
                  <a:pt x="574" y="25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es-PE"/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4352;p73">
            <a:extLst>
              <a:ext uri="{FF2B5EF4-FFF2-40B4-BE49-F238E27FC236}">
                <a16:creationId xmlns:a16="http://schemas.microsoft.com/office/drawing/2014/main" id="{B9E5CC73-A640-4052-B60B-1C4CBDA528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5322" y="1904850"/>
            <a:ext cx="3857698" cy="666899"/>
          </a:xfrm>
        </p:spPr>
        <p:txBody>
          <a:bodyPr/>
          <a:lstStyle>
            <a:defPPr/>
          </a:lstStyle>
          <a:p>
            <a:pPr lvl="0"/>
            <a:r>
              <a:rPr lang="en-US" sz="8800" b="1">
                <a:solidFill>
                  <a:srgbClr val="E69138"/>
                </a:solidFill>
              </a:rPr>
              <a:t>Thanks!</a:t>
            </a:r>
          </a:p>
        </p:txBody>
      </p:sp>
      <p:sp>
        <p:nvSpPr>
          <p:cNvPr id="3" name="Google Shape;4353;p73">
            <a:extLst>
              <a:ext uri="{FF2B5EF4-FFF2-40B4-BE49-F238E27FC236}">
                <a16:creationId xmlns:a16="http://schemas.microsoft.com/office/drawing/2014/main" id="{3FB75C22-4A52-44CA-946E-1EFD95FE09A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4301" y="2694352"/>
            <a:ext cx="3857698" cy="523311"/>
          </a:xfrm>
        </p:spPr>
        <p:txBody>
          <a:bodyPr anchorCtr="1"/>
          <a:lstStyle>
            <a:defPPr/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 sz="2400">
                <a:solidFill>
                  <a:srgbClr val="A6A6A6"/>
                </a:solidFill>
                <a:latin typeface="Do Hyeon"/>
                <a:cs typeface="Do Hyeon"/>
              </a:rPr>
              <a:t>SLIDESPPT.NET</a:t>
            </a:r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4E6EB2B-6993-4210-AF45-F65C38798E86}"/>
              </a:ext>
            </a:extLst>
          </p:cNvPr>
          <p:cNvSpPr txBox="1"/>
          <p:nvPr/>
        </p:nvSpPr>
        <p:spPr>
          <a:xfrm>
            <a:off x="1780327" y="359724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000000"/>
              </a:solidFill>
              <a:uFillTx/>
              <a:latin typeface="Roboto" panose="02000000000000000000" pitchFamily="2" charset="0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450955C5-1AB1-4F89-9AE9-9A0F5466D1AB}"/>
              </a:ext>
            </a:extLst>
          </p:cNvPr>
          <p:cNvSpPr txBox="1"/>
          <p:nvPr/>
        </p:nvSpPr>
        <p:spPr>
          <a:xfrm>
            <a:off x="2924296" y="1544933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anose="02000000000000000000" pitchFamily="2" charset="0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2EA762A-A528-4AB7-9455-9A0B384D94EC}"/>
              </a:ext>
            </a:extLst>
          </p:cNvPr>
          <p:cNvSpPr txBox="1"/>
          <p:nvPr/>
        </p:nvSpPr>
        <p:spPr>
          <a:xfrm>
            <a:off x="1951823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090909"/>
              </a:solidFill>
              <a:uFillTx/>
              <a:latin typeface="Roboto" panose="02000000000000000000" pitchFamily="2" charset="0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F200B451-95C3-420A-845F-8CB5B8953174}"/>
              </a:ext>
            </a:extLst>
          </p:cNvPr>
          <p:cNvSpPr txBox="1"/>
          <p:nvPr/>
        </p:nvSpPr>
        <p:spPr>
          <a:xfrm>
            <a:off x="1951823" y="1015395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Roboto" panose="02000000000000000000" pitchFamily="2" charset="0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6F6318AE-CAFD-4557-9B14-FC47F70F6BDE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9CB5B996-88D2-4B75-95A1-B62075165C91}"/>
              </a:ext>
            </a:extLst>
          </p:cNvPr>
          <p:cNvSpPr txBox="1"/>
          <p:nvPr/>
        </p:nvSpPr>
        <p:spPr>
          <a:xfrm>
            <a:off x="1951823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F5711489-C2C6-4670-AE1C-A42D4C8A6C2E}"/>
              </a:ext>
            </a:extLst>
          </p:cNvPr>
          <p:cNvSpPr txBox="1"/>
          <p:nvPr/>
        </p:nvSpPr>
        <p:spPr>
          <a:xfrm>
            <a:off x="2869981" y="372598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3D341692-1D30-41B5-B6EF-4D60479BD935}"/>
              </a:ext>
            </a:extLst>
          </p:cNvPr>
          <p:cNvSpPr txBox="1"/>
          <p:nvPr/>
        </p:nvSpPr>
        <p:spPr>
          <a:xfrm>
            <a:off x="1208864" y="3980364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9090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1A1EDF37-94E9-45B3-A54D-E34BCE98BB38}"/>
              </a:ext>
            </a:extLst>
          </p:cNvPr>
          <p:cNvSpPr/>
          <p:nvPr/>
        </p:nvSpPr>
        <p:spPr>
          <a:xfrm>
            <a:off x="219958" y="204112"/>
            <a:ext cx="8704091" cy="4767023"/>
          </a:xfrm>
          <a:prstGeom prst="rect">
            <a:avLst/>
          </a:prstGeom>
          <a:noFill/>
          <a:ln w="57150" cap="flat">
            <a:solidFill>
              <a:srgbClr val="E69138"/>
            </a:solidFill>
            <a:custDash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ralelogramo 5">
            <a:extLst>
              <a:ext uri="{FF2B5EF4-FFF2-40B4-BE49-F238E27FC236}">
                <a16:creationId xmlns:a16="http://schemas.microsoft.com/office/drawing/2014/main" id="{890FFB5D-0432-4D43-BB1D-F2ACB87D78A3}"/>
              </a:ext>
            </a:extLst>
          </p:cNvPr>
          <p:cNvSpPr/>
          <p:nvPr/>
        </p:nvSpPr>
        <p:spPr>
          <a:xfrm>
            <a:off x="4313499" y="0"/>
            <a:ext cx="3766678" cy="5143499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F5D1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D0F4A06C-D938-4279-B6F6-8BA279E5969C}"/>
              </a:ext>
            </a:extLst>
          </p:cNvPr>
          <p:cNvSpPr txBox="1"/>
          <p:nvPr/>
        </p:nvSpPr>
        <p:spPr>
          <a:xfrm>
            <a:off x="39401" y="472918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E69138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9FE9A720-C2C3-48AE-95FA-7BD3C83C873A}"/>
              </a:ext>
            </a:extLst>
          </p:cNvPr>
          <p:cNvSpPr txBox="1"/>
          <p:nvPr/>
        </p:nvSpPr>
        <p:spPr>
          <a:xfrm>
            <a:off x="877750" y="1493361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EEB245"/>
                </a:solidFill>
                <a:uFillTx/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1600" b="0" i="0" u="none" strike="noStrike" kern="0" cap="none" spc="0" baseline="0">
                <a:solidFill>
                  <a:srgbClr val="EEB245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itchFamily="34" charset="0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90883874-1483-40D2-8F02-788DC0B24AF9}"/>
              </a:ext>
            </a:extLst>
          </p:cNvPr>
          <p:cNvGrpSpPr/>
          <p:nvPr/>
        </p:nvGrpSpPr>
        <p:grpSpPr>
          <a:xfrm>
            <a:off x="877750" y="2247677"/>
            <a:ext cx="2988926" cy="1594421"/>
            <a:chOff x="877750" y="2247677"/>
            <a:chExt cx="2988926" cy="1594421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F2A930AA-753E-4149-A018-2FFBED358D41}"/>
                </a:ext>
              </a:extLst>
            </p:cNvPr>
            <p:cNvSpPr txBox="1"/>
            <p:nvPr/>
          </p:nvSpPr>
          <p:spPr>
            <a:xfrm>
              <a:off x="877750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EEB245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78D0FB9B-884D-4CC6-AA80-46AEDA5BFC93}"/>
                </a:ext>
              </a:extLst>
            </p:cNvPr>
            <p:cNvSpPr txBox="1"/>
            <p:nvPr/>
          </p:nvSpPr>
          <p:spPr>
            <a:xfrm>
              <a:off x="877750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>
              <a:defPPr/>
            </a:lstStyle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pexels.com</a:t>
              </a:r>
            </a:p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 charset="0"/>
                <a:ea typeface="Montserrat"/>
                <a:cs typeface="Kanit Light"/>
              </a:endParaRP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76AAB896-EB63-4091-92E9-096F0CA82CB7}"/>
              </a:ext>
            </a:extLst>
          </p:cNvPr>
          <p:cNvSpPr txBox="1"/>
          <p:nvPr/>
        </p:nvSpPr>
        <p:spPr>
          <a:xfrm>
            <a:off x="877750" y="336261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EEB245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D8C7AF8F-7182-40C5-9F35-1803F6FC5C2A}"/>
              </a:ext>
            </a:extLst>
          </p:cNvPr>
          <p:cNvSpPr txBox="1"/>
          <p:nvPr/>
        </p:nvSpPr>
        <p:spPr>
          <a:xfrm>
            <a:off x="877750" y="3671215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>
            <a:defPPr/>
          </a:lstStyle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Agency FB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F11FBFC8-047B-430F-B776-4DD7124337AB}"/>
              </a:ext>
            </a:extLst>
          </p:cNvPr>
          <p:cNvSpPr txBox="1"/>
          <p:nvPr/>
        </p:nvSpPr>
        <p:spPr>
          <a:xfrm>
            <a:off x="7470145" y="4901129"/>
            <a:ext cx="1673854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D0D0D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11B6C198-34C0-470C-8C5B-BFEE8C889FA9}"/>
              </a:ext>
            </a:extLst>
          </p:cNvPr>
          <p:cNvGrpSpPr/>
          <p:nvPr/>
        </p:nvGrpSpPr>
        <p:grpSpPr>
          <a:xfrm>
            <a:off x="8712119" y="4572265"/>
            <a:ext cx="317324" cy="317324"/>
            <a:chOff x="8712119" y="4572265"/>
            <a:chExt cx="317324" cy="317324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47984104-41A0-420D-8DC6-BCBF0F330922}"/>
                </a:ext>
              </a:extLst>
            </p:cNvPr>
            <p:cNvSpPr/>
            <p:nvPr/>
          </p:nvSpPr>
          <p:spPr>
            <a:xfrm>
              <a:off x="8712119" y="4572265"/>
              <a:ext cx="317324" cy="317324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5D18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9B28F98C-4BB0-4A7A-8382-E28F611D5616}"/>
                </a:ext>
              </a:extLst>
            </p:cNvPr>
            <p:cNvSpPr/>
            <p:nvPr/>
          </p:nvSpPr>
          <p:spPr>
            <a:xfrm>
              <a:off x="8752938" y="4611246"/>
              <a:ext cx="247326" cy="239344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4" name="Imagen 2">
            <a:extLst>
              <a:ext uri="{FF2B5EF4-FFF2-40B4-BE49-F238E27FC236}">
                <a16:creationId xmlns:a16="http://schemas.microsoft.com/office/drawing/2014/main" id="{81DD278C-C2B5-4D23-B5BD-2F9068219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347" y="388839"/>
            <a:ext cx="5076821" cy="47815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5382;p76">
            <a:extLst>
              <a:ext uri="{FF2B5EF4-FFF2-40B4-BE49-F238E27FC236}">
                <a16:creationId xmlns:a16="http://schemas.microsoft.com/office/drawing/2014/main" id="{D5862EFF-A3A1-4645-B9B0-D5B17C0EE6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006" y="174814"/>
            <a:ext cx="1881176" cy="561734"/>
          </a:xfrm>
        </p:spPr>
        <p:txBody>
          <a:bodyPr anchor="t"/>
          <a:lstStyle>
            <a:defPPr/>
          </a:lstStyle>
          <a:p>
            <a:pPr lvl="0"/>
            <a:r>
              <a:rPr lang="es-PE">
                <a:solidFill>
                  <a:srgbClr val="E69138"/>
                </a:solidFill>
              </a:rPr>
              <a:t>RESOURCES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3D3633A2-0448-4D85-B069-9001CA40DC4E}"/>
              </a:ext>
            </a:extLst>
          </p:cNvPr>
          <p:cNvSpPr/>
          <p:nvPr/>
        </p:nvSpPr>
        <p:spPr>
          <a:xfrm>
            <a:off x="4756361" y="802541"/>
            <a:ext cx="1163638" cy="908054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6"/>
              <a:gd name="f7" fmla="val 293"/>
              <a:gd name="f8" fmla="val 166"/>
              <a:gd name="f9" fmla="val 220"/>
              <a:gd name="f10" fmla="val 158"/>
              <a:gd name="f11" fmla="val 227"/>
              <a:gd name="f12" fmla="val 151"/>
              <a:gd name="f13" fmla="val 234"/>
              <a:gd name="f14" fmla="val 143"/>
              <a:gd name="f15" fmla="val 241"/>
              <a:gd name="f16" fmla="val 141"/>
              <a:gd name="f17" fmla="val 239"/>
              <a:gd name="f18" fmla="val 136"/>
              <a:gd name="f19" fmla="val 237"/>
              <a:gd name="f20" fmla="val 132"/>
              <a:gd name="f21" fmla="val 135"/>
              <a:gd name="f22" fmla="val 221"/>
              <a:gd name="f23" fmla="val 209"/>
              <a:gd name="f24" fmla="val 122"/>
              <a:gd name="f25" fmla="val 201"/>
              <a:gd name="f26" fmla="val 113"/>
              <a:gd name="f27" fmla="val 196"/>
              <a:gd name="f28" fmla="val 105"/>
              <a:gd name="f29" fmla="val 197"/>
              <a:gd name="f30" fmla="val 97"/>
              <a:gd name="f31" fmla="val 203"/>
              <a:gd name="f32" fmla="val 86"/>
              <a:gd name="f33" fmla="val 211"/>
              <a:gd name="f34" fmla="val 90"/>
              <a:gd name="f35" fmla="val 233"/>
              <a:gd name="f36" fmla="val 64"/>
              <a:gd name="f37" fmla="val 246"/>
              <a:gd name="f38" fmla="val 75"/>
              <a:gd name="f39" fmla="val 272"/>
              <a:gd name="f40" fmla="val 68"/>
              <a:gd name="f41" fmla="val 48"/>
              <a:gd name="f42" fmla="val 27"/>
              <a:gd name="f43" fmla="val 6"/>
              <a:gd name="f44" fmla="val 269"/>
              <a:gd name="f45" fmla="val 3"/>
              <a:gd name="f46" fmla="val 253"/>
              <a:gd name="f47" fmla="val 14"/>
              <a:gd name="f48" fmla="val 249"/>
              <a:gd name="f49" fmla="val 214"/>
              <a:gd name="f50" fmla="val 179"/>
              <a:gd name="f51" fmla="val 31"/>
              <a:gd name="f52" fmla="val 66"/>
              <a:gd name="f53" fmla="val 155"/>
              <a:gd name="f54" fmla="val 67"/>
              <a:gd name="f55" fmla="val 167"/>
              <a:gd name="f56" fmla="val 178"/>
              <a:gd name="f57" fmla="val 72"/>
              <a:gd name="f58" fmla="val 107"/>
              <a:gd name="f59" fmla="val 71"/>
              <a:gd name="f60" fmla="val 104"/>
              <a:gd name="f61" fmla="val 133"/>
              <a:gd name="f62" fmla="val 163"/>
              <a:gd name="f63" fmla="val 84"/>
              <a:gd name="f64" fmla="val 110"/>
              <a:gd name="f65" fmla="val 161"/>
              <a:gd name="f66" fmla="val 134"/>
              <a:gd name="f67" fmla="val 165"/>
              <a:gd name="f68" fmla="val 146"/>
              <a:gd name="f69" fmla="val 168"/>
              <a:gd name="f70" fmla="val 170"/>
              <a:gd name="f71" fmla="val 102"/>
              <a:gd name="f72" fmla="val 59"/>
              <a:gd name="f73" fmla="val 15"/>
              <a:gd name="f74" fmla="val 195"/>
              <a:gd name="f75" fmla="val 1"/>
              <a:gd name="f76" fmla="val 219"/>
              <a:gd name="f77" fmla="val 244"/>
              <a:gd name="f78" fmla="val 45"/>
              <a:gd name="f79" fmla="val 76"/>
              <a:gd name="f80" fmla="val 106"/>
              <a:gd name="f81" fmla="val 109"/>
              <a:gd name="f82" fmla="val 243"/>
              <a:gd name="f83" fmla="val 116"/>
              <a:gd name="f84" fmla="val 118"/>
              <a:gd name="f85" fmla="val 247"/>
              <a:gd name="f86" fmla="val 120"/>
              <a:gd name="f87" fmla="val 248"/>
              <a:gd name="f88" fmla="val 121"/>
              <a:gd name="f89" fmla="val 252"/>
              <a:gd name="f90" fmla="val 111"/>
              <a:gd name="f91" fmla="val 101"/>
              <a:gd name="f92" fmla="val 91"/>
              <a:gd name="f93" fmla="val 257"/>
              <a:gd name="f94" fmla="val 85"/>
              <a:gd name="f95" fmla="val 268"/>
              <a:gd name="f96" fmla="val 280"/>
              <a:gd name="f97" fmla="val 88"/>
              <a:gd name="f98" fmla="val 89"/>
              <a:gd name="f99" fmla="val 306"/>
              <a:gd name="f100" fmla="val 117"/>
              <a:gd name="f101" fmla="val 139"/>
              <a:gd name="f102" fmla="val 162"/>
              <a:gd name="f103" fmla="val 164"/>
              <a:gd name="f104" fmla="val 307"/>
              <a:gd name="f105" fmla="val 169"/>
              <a:gd name="f106" fmla="val 308"/>
              <a:gd name="f107" fmla="val 176"/>
              <a:gd name="f108" fmla="val 309"/>
              <a:gd name="f109" fmla="val 182"/>
              <a:gd name="f110" fmla="val 311"/>
              <a:gd name="f111" fmla="val 188"/>
              <a:gd name="f112" fmla="val 312"/>
              <a:gd name="f113" fmla="val 315"/>
              <a:gd name="f114" fmla="val 175"/>
              <a:gd name="f115" fmla="val 316"/>
              <a:gd name="f116" fmla="val 159"/>
              <a:gd name="f117" fmla="val 150"/>
              <a:gd name="f118" fmla="val 332"/>
              <a:gd name="f119" fmla="val 347"/>
              <a:gd name="f120" fmla="val 364"/>
              <a:gd name="f121" fmla="val 218"/>
              <a:gd name="f122" fmla="val 258"/>
              <a:gd name="f123" fmla="val 369"/>
              <a:gd name="f124" fmla="val 259"/>
              <a:gd name="f125" fmla="val 372"/>
              <a:gd name="f126" fmla="val 260"/>
              <a:gd name="f127" fmla="val 271"/>
              <a:gd name="f128" fmla="val 282"/>
              <a:gd name="f129" fmla="val 355"/>
              <a:gd name="f130" fmla="val 334"/>
              <a:gd name="f131" fmla="val 313"/>
              <a:gd name="f132" fmla="val 273"/>
              <a:gd name="f133" fmla="val 318"/>
              <a:gd name="f134" fmla="val 291"/>
              <a:gd name="f135" fmla="val 296"/>
              <a:gd name="f136" fmla="val 295"/>
              <a:gd name="f137" fmla="val 210"/>
              <a:gd name="f138" fmla="val 283"/>
              <a:gd name="f139" fmla="val 202"/>
              <a:gd name="f140" fmla="val 274"/>
              <a:gd name="f141" fmla="val 265"/>
              <a:gd name="f142" fmla="val 250"/>
              <a:gd name="f143" fmla="val 236"/>
              <a:gd name="f144" fmla="val 240"/>
              <a:gd name="f145" fmla="val 231"/>
              <a:gd name="f146" fmla="val 224"/>
              <a:gd name="f147" fmla="val 216"/>
              <a:gd name="f148" fmla="val 206"/>
              <a:gd name="f149" fmla="val 191"/>
              <a:gd name="f150" fmla="val 204"/>
              <a:gd name="f151" fmla="val 194"/>
              <a:gd name="f152" fmla="val 183"/>
              <a:gd name="f153" fmla="val 177"/>
              <a:gd name="f154" fmla="val 174"/>
              <a:gd name="f155" fmla="val 184"/>
              <a:gd name="f156" fmla="val 192"/>
              <a:gd name="f157" fmla="+- 0 0 -90"/>
              <a:gd name="f158" fmla="*/ f3 1 376"/>
              <a:gd name="f159" fmla="*/ f4 1 293"/>
              <a:gd name="f160" fmla="val f5"/>
              <a:gd name="f161" fmla="val f6"/>
              <a:gd name="f162" fmla="val f7"/>
              <a:gd name="f163" fmla="*/ f157 f0 1"/>
              <a:gd name="f164" fmla="+- f162 0 f160"/>
              <a:gd name="f165" fmla="+- f161 0 f160"/>
              <a:gd name="f166" fmla="*/ f163 1 f2"/>
              <a:gd name="f167" fmla="*/ f165 1 376"/>
              <a:gd name="f168" fmla="*/ f164 1 293"/>
              <a:gd name="f169" fmla="*/ 166 f165 1"/>
              <a:gd name="f170" fmla="*/ 220 f164 1"/>
              <a:gd name="f171" fmla="*/ 143 f165 1"/>
              <a:gd name="f172" fmla="*/ 241 f164 1"/>
              <a:gd name="f173" fmla="*/ 132 f165 1"/>
              <a:gd name="f174" fmla="*/ 234 f164 1"/>
              <a:gd name="f175" fmla="*/ 122 f165 1"/>
              <a:gd name="f176" fmla="*/ 201 f164 1"/>
              <a:gd name="f177" fmla="*/ 97 f165 1"/>
              <a:gd name="f178" fmla="*/ 203 f164 1"/>
              <a:gd name="f179" fmla="*/ 90 f165 1"/>
              <a:gd name="f180" fmla="*/ 233 f164 1"/>
              <a:gd name="f181" fmla="*/ 68 f165 1"/>
              <a:gd name="f182" fmla="*/ 293 f164 1"/>
              <a:gd name="f183" fmla="*/ 6 f165 1"/>
              <a:gd name="f184" fmla="*/ 14 f165 1"/>
              <a:gd name="f185" fmla="*/ 249 f164 1"/>
              <a:gd name="f186" fmla="*/ 143 f164 1"/>
              <a:gd name="f187" fmla="*/ 64 f165 1"/>
              <a:gd name="f188" fmla="*/ 178 f164 1"/>
              <a:gd name="f189" fmla="*/ 75 f165 1"/>
              <a:gd name="f190" fmla="*/ 179 f164 1"/>
              <a:gd name="f191" fmla="*/ 71 f164 1"/>
              <a:gd name="f192" fmla="*/ 163 f165 1"/>
              <a:gd name="f193" fmla="*/ 110 f164 1"/>
              <a:gd name="f194" fmla="*/ 165 f165 1"/>
              <a:gd name="f195" fmla="*/ 146 f164 1"/>
              <a:gd name="f196" fmla="*/ 170 f165 1"/>
              <a:gd name="f197" fmla="*/ 15 f164 1"/>
              <a:gd name="f198" fmla="*/ 244 f165 1"/>
              <a:gd name="f199" fmla="*/ 14 f164 1"/>
              <a:gd name="f200" fmla="*/ 106 f164 1"/>
              <a:gd name="f201" fmla="*/ 116 f164 1"/>
              <a:gd name="f202" fmla="*/ 248 f165 1"/>
              <a:gd name="f203" fmla="*/ 121 f164 1"/>
              <a:gd name="f204" fmla="*/ 252 f165 1"/>
              <a:gd name="f205" fmla="*/ 101 f164 1"/>
              <a:gd name="f206" fmla="*/ 268 f165 1"/>
              <a:gd name="f207" fmla="*/ 86 f164 1"/>
              <a:gd name="f208" fmla="*/ 306 f165 1"/>
              <a:gd name="f209" fmla="*/ 91 f164 1"/>
              <a:gd name="f210" fmla="*/ 162 f164 1"/>
              <a:gd name="f211" fmla="*/ 307 f165 1"/>
              <a:gd name="f212" fmla="*/ 169 f164 1"/>
              <a:gd name="f213" fmla="*/ 311 f165 1"/>
              <a:gd name="f214" fmla="*/ 188 f164 1"/>
              <a:gd name="f215" fmla="*/ 315 f165 1"/>
              <a:gd name="f216" fmla="*/ 139 f164 1"/>
              <a:gd name="f217" fmla="*/ 364 f165 1"/>
              <a:gd name="f218" fmla="*/ 258 f164 1"/>
              <a:gd name="f219" fmla="*/ 376 f165 1"/>
              <a:gd name="f220" fmla="*/ 260 f164 1"/>
              <a:gd name="f221" fmla="*/ 313 f165 1"/>
              <a:gd name="f222" fmla="*/ 291 f165 1"/>
              <a:gd name="f223" fmla="*/ 283 f165 1"/>
              <a:gd name="f224" fmla="*/ 202 f164 1"/>
              <a:gd name="f225" fmla="*/ 257 f165 1"/>
              <a:gd name="f226" fmla="*/ 250 f165 1"/>
              <a:gd name="f227" fmla="*/ 239 f165 1"/>
              <a:gd name="f228" fmla="*/ 240 f164 1"/>
              <a:gd name="f229" fmla="*/ 216 f165 1"/>
              <a:gd name="f230" fmla="*/ 204 f165 1"/>
              <a:gd name="f231" fmla="*/ 182 f164 1"/>
              <a:gd name="f232" fmla="*/ 174 f165 1"/>
              <a:gd name="f233" fmla="*/ 184 f164 1"/>
              <a:gd name="f234" fmla="+- f166 0 f1"/>
              <a:gd name="f235" fmla="*/ f169 1 376"/>
              <a:gd name="f236" fmla="*/ f170 1 293"/>
              <a:gd name="f237" fmla="*/ f171 1 376"/>
              <a:gd name="f238" fmla="*/ f172 1 293"/>
              <a:gd name="f239" fmla="*/ f173 1 376"/>
              <a:gd name="f240" fmla="*/ f174 1 293"/>
              <a:gd name="f241" fmla="*/ f175 1 376"/>
              <a:gd name="f242" fmla="*/ f176 1 293"/>
              <a:gd name="f243" fmla="*/ f177 1 376"/>
              <a:gd name="f244" fmla="*/ f178 1 293"/>
              <a:gd name="f245" fmla="*/ f179 1 376"/>
              <a:gd name="f246" fmla="*/ f180 1 293"/>
              <a:gd name="f247" fmla="*/ f181 1 376"/>
              <a:gd name="f248" fmla="*/ f182 1 293"/>
              <a:gd name="f249" fmla="*/ f183 1 376"/>
              <a:gd name="f250" fmla="*/ f184 1 376"/>
              <a:gd name="f251" fmla="*/ f185 1 293"/>
              <a:gd name="f252" fmla="*/ f186 1 293"/>
              <a:gd name="f253" fmla="*/ f187 1 376"/>
              <a:gd name="f254" fmla="*/ f188 1 293"/>
              <a:gd name="f255" fmla="*/ f189 1 376"/>
              <a:gd name="f256" fmla="*/ f190 1 293"/>
              <a:gd name="f257" fmla="*/ f191 1 293"/>
              <a:gd name="f258" fmla="*/ f192 1 376"/>
              <a:gd name="f259" fmla="*/ f193 1 293"/>
              <a:gd name="f260" fmla="*/ f194 1 376"/>
              <a:gd name="f261" fmla="*/ f195 1 293"/>
              <a:gd name="f262" fmla="*/ f196 1 376"/>
              <a:gd name="f263" fmla="*/ f197 1 293"/>
              <a:gd name="f264" fmla="*/ f198 1 376"/>
              <a:gd name="f265" fmla="*/ f199 1 293"/>
              <a:gd name="f266" fmla="*/ f200 1 293"/>
              <a:gd name="f267" fmla="*/ f201 1 293"/>
              <a:gd name="f268" fmla="*/ f202 1 376"/>
              <a:gd name="f269" fmla="*/ f203 1 293"/>
              <a:gd name="f270" fmla="*/ f204 1 376"/>
              <a:gd name="f271" fmla="*/ f205 1 293"/>
              <a:gd name="f272" fmla="*/ f206 1 376"/>
              <a:gd name="f273" fmla="*/ f207 1 293"/>
              <a:gd name="f274" fmla="*/ f208 1 376"/>
              <a:gd name="f275" fmla="*/ f209 1 293"/>
              <a:gd name="f276" fmla="*/ f210 1 293"/>
              <a:gd name="f277" fmla="*/ f211 1 376"/>
              <a:gd name="f278" fmla="*/ f212 1 293"/>
              <a:gd name="f279" fmla="*/ f213 1 376"/>
              <a:gd name="f280" fmla="*/ f214 1 293"/>
              <a:gd name="f281" fmla="*/ f215 1 376"/>
              <a:gd name="f282" fmla="*/ f216 1 293"/>
              <a:gd name="f283" fmla="*/ f217 1 376"/>
              <a:gd name="f284" fmla="*/ f218 1 293"/>
              <a:gd name="f285" fmla="*/ f219 1 376"/>
              <a:gd name="f286" fmla="*/ f220 1 293"/>
              <a:gd name="f287" fmla="*/ f221 1 376"/>
              <a:gd name="f288" fmla="*/ f222 1 376"/>
              <a:gd name="f289" fmla="*/ f223 1 376"/>
              <a:gd name="f290" fmla="*/ f224 1 293"/>
              <a:gd name="f291" fmla="*/ f225 1 376"/>
              <a:gd name="f292" fmla="*/ f226 1 376"/>
              <a:gd name="f293" fmla="*/ f227 1 376"/>
              <a:gd name="f294" fmla="*/ f228 1 293"/>
              <a:gd name="f295" fmla="*/ f229 1 376"/>
              <a:gd name="f296" fmla="*/ f230 1 376"/>
              <a:gd name="f297" fmla="*/ f231 1 293"/>
              <a:gd name="f298" fmla="*/ f232 1 376"/>
              <a:gd name="f299" fmla="*/ f233 1 293"/>
              <a:gd name="f300" fmla="*/ 0 1 f167"/>
              <a:gd name="f301" fmla="*/ f161 1 f167"/>
              <a:gd name="f302" fmla="*/ 0 1 f168"/>
              <a:gd name="f303" fmla="*/ f162 1 f168"/>
              <a:gd name="f304" fmla="*/ f235 1 f167"/>
              <a:gd name="f305" fmla="*/ f236 1 f168"/>
              <a:gd name="f306" fmla="*/ f237 1 f167"/>
              <a:gd name="f307" fmla="*/ f238 1 f168"/>
              <a:gd name="f308" fmla="*/ f239 1 f167"/>
              <a:gd name="f309" fmla="*/ f240 1 f168"/>
              <a:gd name="f310" fmla="*/ f241 1 f167"/>
              <a:gd name="f311" fmla="*/ f242 1 f168"/>
              <a:gd name="f312" fmla="*/ f243 1 f167"/>
              <a:gd name="f313" fmla="*/ f244 1 f168"/>
              <a:gd name="f314" fmla="*/ f245 1 f167"/>
              <a:gd name="f315" fmla="*/ f246 1 f168"/>
              <a:gd name="f316" fmla="*/ f247 1 f167"/>
              <a:gd name="f317" fmla="*/ f248 1 f168"/>
              <a:gd name="f318" fmla="*/ f249 1 f167"/>
              <a:gd name="f319" fmla="*/ f250 1 f167"/>
              <a:gd name="f320" fmla="*/ f251 1 f168"/>
              <a:gd name="f321" fmla="*/ f252 1 f168"/>
              <a:gd name="f322" fmla="*/ f253 1 f167"/>
              <a:gd name="f323" fmla="*/ f254 1 f168"/>
              <a:gd name="f324" fmla="*/ f255 1 f167"/>
              <a:gd name="f325" fmla="*/ f256 1 f168"/>
              <a:gd name="f326" fmla="*/ f257 1 f168"/>
              <a:gd name="f327" fmla="*/ f258 1 f167"/>
              <a:gd name="f328" fmla="*/ f259 1 f168"/>
              <a:gd name="f329" fmla="*/ f260 1 f167"/>
              <a:gd name="f330" fmla="*/ f261 1 f168"/>
              <a:gd name="f331" fmla="*/ f262 1 f167"/>
              <a:gd name="f332" fmla="*/ f263 1 f168"/>
              <a:gd name="f333" fmla="*/ f264 1 f167"/>
              <a:gd name="f334" fmla="*/ f265 1 f168"/>
              <a:gd name="f335" fmla="*/ f266 1 f168"/>
              <a:gd name="f336" fmla="*/ f267 1 f168"/>
              <a:gd name="f337" fmla="*/ f268 1 f167"/>
              <a:gd name="f338" fmla="*/ f269 1 f168"/>
              <a:gd name="f339" fmla="*/ f270 1 f167"/>
              <a:gd name="f340" fmla="*/ f271 1 f168"/>
              <a:gd name="f341" fmla="*/ f272 1 f167"/>
              <a:gd name="f342" fmla="*/ f273 1 f168"/>
              <a:gd name="f343" fmla="*/ f274 1 f167"/>
              <a:gd name="f344" fmla="*/ f275 1 f168"/>
              <a:gd name="f345" fmla="*/ f276 1 f168"/>
              <a:gd name="f346" fmla="*/ f277 1 f167"/>
              <a:gd name="f347" fmla="*/ f278 1 f168"/>
              <a:gd name="f348" fmla="*/ f279 1 f167"/>
              <a:gd name="f349" fmla="*/ f280 1 f168"/>
              <a:gd name="f350" fmla="*/ f281 1 f167"/>
              <a:gd name="f351" fmla="*/ f282 1 f168"/>
              <a:gd name="f352" fmla="*/ f283 1 f167"/>
              <a:gd name="f353" fmla="*/ f284 1 f168"/>
              <a:gd name="f354" fmla="*/ f285 1 f167"/>
              <a:gd name="f355" fmla="*/ f286 1 f168"/>
              <a:gd name="f356" fmla="*/ f287 1 f167"/>
              <a:gd name="f357" fmla="*/ f288 1 f167"/>
              <a:gd name="f358" fmla="*/ f289 1 f167"/>
              <a:gd name="f359" fmla="*/ f290 1 f168"/>
              <a:gd name="f360" fmla="*/ f291 1 f167"/>
              <a:gd name="f361" fmla="*/ f292 1 f167"/>
              <a:gd name="f362" fmla="*/ f293 1 f167"/>
              <a:gd name="f363" fmla="*/ f294 1 f168"/>
              <a:gd name="f364" fmla="*/ f295 1 f167"/>
              <a:gd name="f365" fmla="*/ f296 1 f167"/>
              <a:gd name="f366" fmla="*/ f297 1 f168"/>
              <a:gd name="f367" fmla="*/ f298 1 f167"/>
              <a:gd name="f368" fmla="*/ f299 1 f168"/>
              <a:gd name="f369" fmla="*/ f300 f158 1"/>
              <a:gd name="f370" fmla="*/ f301 f158 1"/>
              <a:gd name="f371" fmla="*/ f303 f159 1"/>
              <a:gd name="f372" fmla="*/ f302 f159 1"/>
              <a:gd name="f373" fmla="*/ f304 f158 1"/>
              <a:gd name="f374" fmla="*/ f305 f159 1"/>
              <a:gd name="f375" fmla="*/ f306 f158 1"/>
              <a:gd name="f376" fmla="*/ f307 f159 1"/>
              <a:gd name="f377" fmla="*/ f308 f158 1"/>
              <a:gd name="f378" fmla="*/ f309 f159 1"/>
              <a:gd name="f379" fmla="*/ f310 f158 1"/>
              <a:gd name="f380" fmla="*/ f311 f159 1"/>
              <a:gd name="f381" fmla="*/ f312 f158 1"/>
              <a:gd name="f382" fmla="*/ f313 f159 1"/>
              <a:gd name="f383" fmla="*/ f314 f158 1"/>
              <a:gd name="f384" fmla="*/ f315 f159 1"/>
              <a:gd name="f385" fmla="*/ f316 f158 1"/>
              <a:gd name="f386" fmla="*/ f317 f159 1"/>
              <a:gd name="f387" fmla="*/ f318 f158 1"/>
              <a:gd name="f388" fmla="*/ f319 f158 1"/>
              <a:gd name="f389" fmla="*/ f320 f159 1"/>
              <a:gd name="f390" fmla="*/ f321 f159 1"/>
              <a:gd name="f391" fmla="*/ f322 f158 1"/>
              <a:gd name="f392" fmla="*/ f323 f159 1"/>
              <a:gd name="f393" fmla="*/ f324 f158 1"/>
              <a:gd name="f394" fmla="*/ f325 f159 1"/>
              <a:gd name="f395" fmla="*/ f326 f159 1"/>
              <a:gd name="f396" fmla="*/ f327 f158 1"/>
              <a:gd name="f397" fmla="*/ f328 f159 1"/>
              <a:gd name="f398" fmla="*/ f329 f158 1"/>
              <a:gd name="f399" fmla="*/ f330 f159 1"/>
              <a:gd name="f400" fmla="*/ f331 f158 1"/>
              <a:gd name="f401" fmla="*/ f332 f159 1"/>
              <a:gd name="f402" fmla="*/ f333 f158 1"/>
              <a:gd name="f403" fmla="*/ f334 f159 1"/>
              <a:gd name="f404" fmla="*/ f335 f159 1"/>
              <a:gd name="f405" fmla="*/ f336 f159 1"/>
              <a:gd name="f406" fmla="*/ f337 f158 1"/>
              <a:gd name="f407" fmla="*/ f338 f159 1"/>
              <a:gd name="f408" fmla="*/ f339 f158 1"/>
              <a:gd name="f409" fmla="*/ f340 f159 1"/>
              <a:gd name="f410" fmla="*/ f341 f158 1"/>
              <a:gd name="f411" fmla="*/ f342 f159 1"/>
              <a:gd name="f412" fmla="*/ f343 f158 1"/>
              <a:gd name="f413" fmla="*/ f344 f159 1"/>
              <a:gd name="f414" fmla="*/ f345 f159 1"/>
              <a:gd name="f415" fmla="*/ f346 f158 1"/>
              <a:gd name="f416" fmla="*/ f347 f159 1"/>
              <a:gd name="f417" fmla="*/ f348 f158 1"/>
              <a:gd name="f418" fmla="*/ f349 f159 1"/>
              <a:gd name="f419" fmla="*/ f350 f158 1"/>
              <a:gd name="f420" fmla="*/ f351 f159 1"/>
              <a:gd name="f421" fmla="*/ f352 f158 1"/>
              <a:gd name="f422" fmla="*/ f353 f159 1"/>
              <a:gd name="f423" fmla="*/ f354 f158 1"/>
              <a:gd name="f424" fmla="*/ f355 f159 1"/>
              <a:gd name="f425" fmla="*/ f356 f158 1"/>
              <a:gd name="f426" fmla="*/ f357 f158 1"/>
              <a:gd name="f427" fmla="*/ f358 f158 1"/>
              <a:gd name="f428" fmla="*/ f359 f159 1"/>
              <a:gd name="f429" fmla="*/ f360 f158 1"/>
              <a:gd name="f430" fmla="*/ f361 f158 1"/>
              <a:gd name="f431" fmla="*/ f362 f158 1"/>
              <a:gd name="f432" fmla="*/ f363 f159 1"/>
              <a:gd name="f433" fmla="*/ f364 f158 1"/>
              <a:gd name="f434" fmla="*/ f365 f158 1"/>
              <a:gd name="f435" fmla="*/ f366 f159 1"/>
              <a:gd name="f436" fmla="*/ f367 f158 1"/>
              <a:gd name="f437" fmla="*/ f368 f15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4">
                <a:pos x="f373" y="f374"/>
              </a:cxn>
              <a:cxn ang="f234">
                <a:pos x="f375" y="f376"/>
              </a:cxn>
              <a:cxn ang="f234">
                <a:pos x="f377" y="f378"/>
              </a:cxn>
              <a:cxn ang="f234">
                <a:pos x="f379" y="f380"/>
              </a:cxn>
              <a:cxn ang="f234">
                <a:pos x="f381" y="f382"/>
              </a:cxn>
              <a:cxn ang="f234">
                <a:pos x="f383" y="f384"/>
              </a:cxn>
              <a:cxn ang="f234">
                <a:pos x="f385" y="f386"/>
              </a:cxn>
              <a:cxn ang="f234">
                <a:pos x="f387" y="f386"/>
              </a:cxn>
              <a:cxn ang="f234">
                <a:pos x="f388" y="f389"/>
              </a:cxn>
              <a:cxn ang="f234">
                <a:pos x="f388" y="f390"/>
              </a:cxn>
              <a:cxn ang="f234">
                <a:pos x="f391" y="f390"/>
              </a:cxn>
              <a:cxn ang="f234">
                <a:pos x="f385" y="f392"/>
              </a:cxn>
              <a:cxn ang="f234">
                <a:pos x="f393" y="f394"/>
              </a:cxn>
              <a:cxn ang="f234">
                <a:pos x="f393" y="f395"/>
              </a:cxn>
              <a:cxn ang="f234">
                <a:pos x="f396" y="f395"/>
              </a:cxn>
              <a:cxn ang="f234">
                <a:pos x="f396" y="f397"/>
              </a:cxn>
              <a:cxn ang="f234">
                <a:pos x="f398" y="f399"/>
              </a:cxn>
              <a:cxn ang="f234">
                <a:pos x="f400" y="f399"/>
              </a:cxn>
              <a:cxn ang="f234">
                <a:pos x="f400" y="f401"/>
              </a:cxn>
              <a:cxn ang="f234">
                <a:pos x="f402" y="f403"/>
              </a:cxn>
              <a:cxn ang="f234">
                <a:pos x="f402" y="f404"/>
              </a:cxn>
              <a:cxn ang="f234">
                <a:pos x="f402" y="f405"/>
              </a:cxn>
              <a:cxn ang="f234">
                <a:pos x="f406" y="f407"/>
              </a:cxn>
              <a:cxn ang="f234">
                <a:pos x="f408" y="f405"/>
              </a:cxn>
              <a:cxn ang="f234">
                <a:pos x="f408" y="f409"/>
              </a:cxn>
              <a:cxn ang="f234">
                <a:pos x="f410" y="f411"/>
              </a:cxn>
              <a:cxn ang="f234">
                <a:pos x="f412" y="f413"/>
              </a:cxn>
              <a:cxn ang="f234">
                <a:pos x="f412" y="f414"/>
              </a:cxn>
              <a:cxn ang="f234">
                <a:pos x="f415" y="f416"/>
              </a:cxn>
              <a:cxn ang="f234">
                <a:pos x="f417" y="f418"/>
              </a:cxn>
              <a:cxn ang="f234">
                <a:pos x="f419" y="f416"/>
              </a:cxn>
              <a:cxn ang="f234">
                <a:pos x="f419" y="f420"/>
              </a:cxn>
              <a:cxn ang="f234">
                <a:pos x="f421" y="f420"/>
              </a:cxn>
              <a:cxn ang="f234">
                <a:pos x="f421" y="f422"/>
              </a:cxn>
              <a:cxn ang="f234">
                <a:pos x="f423" y="f424"/>
              </a:cxn>
              <a:cxn ang="f234">
                <a:pos x="f423" y="f386"/>
              </a:cxn>
              <a:cxn ang="f234">
                <a:pos x="f425" y="f386"/>
              </a:cxn>
              <a:cxn ang="f234">
                <a:pos x="f426" y="f384"/>
              </a:cxn>
              <a:cxn ang="f234">
                <a:pos x="f427" y="f428"/>
              </a:cxn>
              <a:cxn ang="f234">
                <a:pos x="f429" y="f382"/>
              </a:cxn>
              <a:cxn ang="f234">
                <a:pos x="f430" y="f378"/>
              </a:cxn>
              <a:cxn ang="f234">
                <a:pos x="f431" y="f432"/>
              </a:cxn>
              <a:cxn ang="f234">
                <a:pos x="f433" y="f374"/>
              </a:cxn>
              <a:cxn ang="f234">
                <a:pos x="f434" y="f435"/>
              </a:cxn>
              <a:cxn ang="f234">
                <a:pos x="f436" y="f437"/>
              </a:cxn>
              <a:cxn ang="f234">
                <a:pos x="f373" y="f374"/>
              </a:cxn>
            </a:cxnLst>
            <a:rect l="f369" t="f372" r="f370" b="f371"/>
            <a:pathLst>
              <a:path w="376" h="29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3"/>
                </a:cubicBezTo>
                <a:cubicBezTo>
                  <a:pt x="f21" y="f22"/>
                  <a:pt x="f21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2" y="f22"/>
                  <a:pt x="f34" y="f35"/>
                </a:cubicBezTo>
                <a:cubicBezTo>
                  <a:pt x="f36" y="f37"/>
                  <a:pt x="f38" y="f39"/>
                  <a:pt x="f40" y="f7"/>
                </a:cubicBezTo>
                <a:cubicBezTo>
                  <a:pt x="f41" y="f7"/>
                  <a:pt x="f42" y="f7"/>
                  <a:pt x="f43" y="f7"/>
                </a:cubicBezTo>
                <a:cubicBezTo>
                  <a:pt x="f5" y="f44"/>
                  <a:pt x="f45" y="f46"/>
                  <a:pt x="f47" y="f48"/>
                </a:cubicBezTo>
                <a:cubicBezTo>
                  <a:pt x="f47" y="f49"/>
                  <a:pt x="f47" y="f50"/>
                  <a:pt x="f47" y="f14"/>
                </a:cubicBezTo>
                <a:cubicBezTo>
                  <a:pt x="f51" y="f14"/>
                  <a:pt x="f41" y="f14"/>
                  <a:pt x="f36" y="f14"/>
                </a:cubicBezTo>
                <a:cubicBezTo>
                  <a:pt x="f52" y="f53"/>
                  <a:pt x="f54" y="f55"/>
                  <a:pt x="f40" y="f56"/>
                </a:cubicBezTo>
                <a:cubicBezTo>
                  <a:pt x="f40" y="f50"/>
                  <a:pt x="f57" y="f50"/>
                  <a:pt x="f38" y="f50"/>
                </a:cubicBezTo>
                <a:cubicBezTo>
                  <a:pt x="f38" y="f14"/>
                  <a:pt x="f38" y="f58"/>
                  <a:pt x="f38" y="f59"/>
                </a:cubicBezTo>
                <a:cubicBezTo>
                  <a:pt x="f60" y="f59"/>
                  <a:pt x="f61" y="f59"/>
                  <a:pt x="f62" y="f59"/>
                </a:cubicBezTo>
                <a:cubicBezTo>
                  <a:pt x="f62" y="f63"/>
                  <a:pt x="f62" y="f30"/>
                  <a:pt x="f62" y="f64"/>
                </a:cubicBezTo>
                <a:cubicBezTo>
                  <a:pt x="f62" y="f24"/>
                  <a:pt x="f65" y="f66"/>
                  <a:pt x="f67" y="f68"/>
                </a:cubicBezTo>
                <a:cubicBezTo>
                  <a:pt x="f8" y="f68"/>
                  <a:pt x="f69" y="f68"/>
                  <a:pt x="f70" y="f68"/>
                </a:cubicBezTo>
                <a:cubicBezTo>
                  <a:pt x="f70" y="f71"/>
                  <a:pt x="f70" y="f72"/>
                  <a:pt x="f70" y="f73"/>
                </a:cubicBezTo>
                <a:cubicBezTo>
                  <a:pt x="f74" y="f75"/>
                  <a:pt x="f76" y="f5"/>
                  <a:pt x="f77" y="f47"/>
                </a:cubicBezTo>
                <a:cubicBezTo>
                  <a:pt x="f77" y="f78"/>
                  <a:pt x="f77" y="f79"/>
                  <a:pt x="f77" y="f80"/>
                </a:cubicBezTo>
                <a:cubicBezTo>
                  <a:pt x="f77" y="f81"/>
                  <a:pt x="f82" y="f26"/>
                  <a:pt x="f77" y="f83"/>
                </a:cubicBezTo>
                <a:cubicBezTo>
                  <a:pt x="f77" y="f84"/>
                  <a:pt x="f85" y="f86"/>
                  <a:pt x="f87" y="f88"/>
                </a:cubicBezTo>
                <a:cubicBezTo>
                  <a:pt x="f48" y="f86"/>
                  <a:pt x="f89" y="f84"/>
                  <a:pt x="f89" y="f83"/>
                </a:cubicBezTo>
                <a:cubicBezTo>
                  <a:pt x="f46" y="f90"/>
                  <a:pt x="f89" y="f80"/>
                  <a:pt x="f89" y="f91"/>
                </a:cubicBezTo>
                <a:cubicBezTo>
                  <a:pt x="f46" y="f92"/>
                  <a:pt x="f93" y="f94"/>
                  <a:pt x="f95" y="f32"/>
                </a:cubicBezTo>
                <a:cubicBezTo>
                  <a:pt x="f96" y="f97"/>
                  <a:pt x="f7" y="f98"/>
                  <a:pt x="f99" y="f92"/>
                </a:cubicBezTo>
                <a:cubicBezTo>
                  <a:pt x="f99" y="f100"/>
                  <a:pt x="f99" y="f101"/>
                  <a:pt x="f99" y="f102"/>
                </a:cubicBezTo>
                <a:cubicBezTo>
                  <a:pt x="f99" y="f103"/>
                  <a:pt x="f99" y="f55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09"/>
                  <a:pt x="f113" y="f114"/>
                  <a:pt x="f113" y="f105"/>
                </a:cubicBezTo>
                <a:cubicBezTo>
                  <a:pt x="f115" y="f116"/>
                  <a:pt x="f113" y="f117"/>
                  <a:pt x="f113" y="f101"/>
                </a:cubicBezTo>
                <a:cubicBezTo>
                  <a:pt x="f118" y="f101"/>
                  <a:pt x="f119" y="f101"/>
                  <a:pt x="f120" y="f101"/>
                </a:cubicBezTo>
                <a:cubicBezTo>
                  <a:pt x="f120" y="f50"/>
                  <a:pt x="f120" y="f121"/>
                  <a:pt x="f120" y="f122"/>
                </a:cubicBezTo>
                <a:cubicBezTo>
                  <a:pt x="f123" y="f124"/>
                  <a:pt x="f125" y="f126"/>
                  <a:pt x="f6" y="f126"/>
                </a:cubicBezTo>
                <a:cubicBezTo>
                  <a:pt x="f6" y="f127"/>
                  <a:pt x="f6" y="f128"/>
                  <a:pt x="f6" y="f7"/>
                </a:cubicBezTo>
                <a:cubicBezTo>
                  <a:pt x="f129" y="f7"/>
                  <a:pt x="f130" y="f7"/>
                  <a:pt x="f131" y="f7"/>
                </a:cubicBezTo>
                <a:cubicBezTo>
                  <a:pt x="f99" y="f132"/>
                  <a:pt x="f133" y="f85"/>
                  <a:pt x="f134" y="f35"/>
                </a:cubicBezTo>
                <a:cubicBezTo>
                  <a:pt x="f135" y="f22"/>
                  <a:pt x="f136" y="f137"/>
                  <a:pt x="f138" y="f139"/>
                </a:cubicBezTo>
                <a:cubicBezTo>
                  <a:pt x="f140" y="f27"/>
                  <a:pt x="f141" y="f29"/>
                  <a:pt x="f93" y="f31"/>
                </a:cubicBezTo>
                <a:cubicBezTo>
                  <a:pt x="f37" y="f33"/>
                  <a:pt x="f37" y="f22"/>
                  <a:pt x="f142" y="f13"/>
                </a:cubicBezTo>
                <a:cubicBezTo>
                  <a:pt x="f37" y="f143"/>
                  <a:pt x="f15" y="f17"/>
                  <a:pt x="f17" y="f144"/>
                </a:cubicBezTo>
                <a:cubicBezTo>
                  <a:pt x="f145" y="f35"/>
                  <a:pt x="f146" y="f11"/>
                  <a:pt x="f147" y="f9"/>
                </a:cubicBezTo>
                <a:cubicBezTo>
                  <a:pt x="f22" y="f148"/>
                  <a:pt x="f22" y="f149"/>
                  <a:pt x="f150" y="f109"/>
                </a:cubicBezTo>
                <a:cubicBezTo>
                  <a:pt x="f151" y="f107"/>
                  <a:pt x="f152" y="f153"/>
                  <a:pt x="f154" y="f155"/>
                </a:cubicBezTo>
                <a:cubicBezTo>
                  <a:pt x="f62" y="f156"/>
                  <a:pt x="f65" y="f150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085724E2-7C4A-44A4-89A0-361FC3B5B95D}"/>
              </a:ext>
            </a:extLst>
          </p:cNvPr>
          <p:cNvSpPr/>
          <p:nvPr/>
        </p:nvSpPr>
        <p:spPr>
          <a:xfrm>
            <a:off x="1993904" y="3390896"/>
            <a:ext cx="981078" cy="820738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7"/>
              <a:gd name="f7" fmla="val 265"/>
              <a:gd name="f8" fmla="val 284"/>
              <a:gd name="f9" fmla="val 253"/>
              <a:gd name="f10" fmla="val 310"/>
              <a:gd name="f11" fmla="val 255"/>
              <a:gd name="f12" fmla="val 211"/>
              <a:gd name="f13" fmla="val 106"/>
              <a:gd name="f14" fmla="val 5"/>
              <a:gd name="f15" fmla="val 248"/>
              <a:gd name="f16" fmla="val 20"/>
              <a:gd name="f17" fmla="val 256"/>
              <a:gd name="f18" fmla="val 32"/>
              <a:gd name="f19" fmla="val 205"/>
              <a:gd name="f20" fmla="val 157"/>
              <a:gd name="f21" fmla="val 108"/>
              <a:gd name="f22" fmla="val 39"/>
              <a:gd name="f23" fmla="val 44"/>
              <a:gd name="f24" fmla="val 107"/>
              <a:gd name="f25" fmla="val 50"/>
              <a:gd name="f26" fmla="val 51"/>
              <a:gd name="f27" fmla="val 103"/>
              <a:gd name="f28" fmla="val 52"/>
              <a:gd name="f29" fmla="val 100"/>
              <a:gd name="f30" fmla="val 53"/>
              <a:gd name="f31" fmla="val 96"/>
              <a:gd name="f32" fmla="val 69"/>
              <a:gd name="f33" fmla="val 85"/>
              <a:gd name="f34" fmla="val 102"/>
              <a:gd name="f35" fmla="val 110"/>
              <a:gd name="f36" fmla="val 123"/>
              <a:gd name="f37" fmla="val 138"/>
              <a:gd name="f38" fmla="val 93"/>
              <a:gd name="f39" fmla="val 84"/>
              <a:gd name="f40" fmla="val 73"/>
              <a:gd name="f41" fmla="val 177"/>
              <a:gd name="f42" fmla="val 215"/>
              <a:gd name="f43" fmla="val 75"/>
              <a:gd name="f44" fmla="val 254"/>
              <a:gd name="f45" fmla="val 76"/>
              <a:gd name="f46" fmla="val 77"/>
              <a:gd name="f47" fmla="val 78"/>
              <a:gd name="f48" fmla="val 251"/>
              <a:gd name="f49" fmla="val 80"/>
              <a:gd name="f50" fmla="val 247"/>
              <a:gd name="f51" fmla="val 243"/>
              <a:gd name="f52" fmla="val 216"/>
              <a:gd name="f53" fmla="val 188"/>
              <a:gd name="f54" fmla="val 160"/>
              <a:gd name="f55" fmla="val 156"/>
              <a:gd name="f56" fmla="val 151"/>
              <a:gd name="f57" fmla="val 146"/>
              <a:gd name="f58" fmla="val 101"/>
              <a:gd name="f59" fmla="val 121"/>
              <a:gd name="f60" fmla="val 143"/>
              <a:gd name="f61" fmla="val 182"/>
              <a:gd name="f62" fmla="val 218"/>
              <a:gd name="f63" fmla="val 249"/>
              <a:gd name="f64" fmla="val 153"/>
              <a:gd name="f65" fmla="val 171"/>
              <a:gd name="f66" fmla="val 149"/>
              <a:gd name="f67" fmla="val 139"/>
              <a:gd name="f68" fmla="val 128"/>
              <a:gd name="f69" fmla="val 116"/>
              <a:gd name="f70" fmla="val 115"/>
              <a:gd name="f71" fmla="val 48"/>
              <a:gd name="f72" fmla="val 42"/>
              <a:gd name="f73" fmla="val 122"/>
              <a:gd name="f74" fmla="val 37"/>
              <a:gd name="f75" fmla="val 127"/>
              <a:gd name="f76" fmla="val 28"/>
              <a:gd name="f77" fmla="val 129"/>
              <a:gd name="f78" fmla="val 134"/>
              <a:gd name="f79" fmla="val 27"/>
              <a:gd name="f80" fmla="val 141"/>
              <a:gd name="f81" fmla="val 21"/>
              <a:gd name="f82" fmla="val 140"/>
              <a:gd name="f83" fmla="val 16"/>
              <a:gd name="f84" fmla="val 11"/>
              <a:gd name="f85" fmla="val 142"/>
              <a:gd name="f86" fmla="val 7"/>
              <a:gd name="f87" fmla="val 145"/>
              <a:gd name="f88" fmla="val 4"/>
              <a:gd name="f89" fmla="val 147"/>
              <a:gd name="f90" fmla="val 148"/>
              <a:gd name="f91" fmla="val 152"/>
              <a:gd name="f92" fmla="val 10"/>
              <a:gd name="f93" fmla="val 15"/>
              <a:gd name="f94" fmla="val 169"/>
              <a:gd name="f95" fmla="val 184"/>
              <a:gd name="f96" fmla="val 200"/>
              <a:gd name="f97" fmla="val 201"/>
              <a:gd name="f98" fmla="val 33"/>
              <a:gd name="f99" fmla="val 202"/>
              <a:gd name="f100" fmla="val 212"/>
              <a:gd name="f101" fmla="val 213"/>
              <a:gd name="f102" fmla="val 47"/>
              <a:gd name="f103" fmla="val 56"/>
              <a:gd name="f104" fmla="val 117"/>
              <a:gd name="f105" fmla="val 238"/>
              <a:gd name="f106" fmla="val 242"/>
              <a:gd name="f107" fmla="val 245"/>
              <a:gd name="f108" fmla="val 250"/>
              <a:gd name="f109" fmla="val 252"/>
              <a:gd name="f110" fmla="val 219"/>
              <a:gd name="f111" fmla="val 221"/>
              <a:gd name="f112" fmla="val 222"/>
              <a:gd name="f113" fmla="val 241"/>
              <a:gd name="f114" fmla="val 237"/>
              <a:gd name="f115" fmla="val 194"/>
              <a:gd name="f116" fmla="val 94"/>
              <a:gd name="f117" fmla="val 230"/>
              <a:gd name="f118" fmla="val 244"/>
              <a:gd name="f119" fmla="val 86"/>
              <a:gd name="f120" fmla="val 263"/>
              <a:gd name="f121" fmla="val 81"/>
              <a:gd name="f122" fmla="val 268"/>
              <a:gd name="f123" fmla="val 269"/>
              <a:gd name="f124" fmla="val 277"/>
              <a:gd name="f125" fmla="val 95"/>
              <a:gd name="f126" fmla="+- 0 0 -90"/>
              <a:gd name="f127" fmla="*/ f3 1 317"/>
              <a:gd name="f128" fmla="*/ f4 1 265"/>
              <a:gd name="f129" fmla="val f5"/>
              <a:gd name="f130" fmla="val f6"/>
              <a:gd name="f131" fmla="val f7"/>
              <a:gd name="f132" fmla="*/ f126 f0 1"/>
              <a:gd name="f133" fmla="+- f131 0 f129"/>
              <a:gd name="f134" fmla="+- f130 0 f129"/>
              <a:gd name="f135" fmla="*/ f132 1 f2"/>
              <a:gd name="f136" fmla="*/ f134 1 317"/>
              <a:gd name="f137" fmla="*/ f133 1 265"/>
              <a:gd name="f138" fmla="*/ 284 f134 1"/>
              <a:gd name="f139" fmla="*/ 253 f133 1"/>
              <a:gd name="f140" fmla="*/ 317 f134 1"/>
              <a:gd name="f141" fmla="*/ 265 f133 1"/>
              <a:gd name="f142" fmla="*/ 0 f134 1"/>
              <a:gd name="f143" fmla="*/ 32 f134 1"/>
              <a:gd name="f144" fmla="*/ 108 f133 1"/>
              <a:gd name="f145" fmla="*/ 50 f134 1"/>
              <a:gd name="f146" fmla="*/ 107 f133 1"/>
              <a:gd name="f147" fmla="*/ 53 f134 1"/>
              <a:gd name="f148" fmla="*/ 96 f133 1"/>
              <a:gd name="f149" fmla="*/ 102 f134 1"/>
              <a:gd name="f150" fmla="*/ 138 f133 1"/>
              <a:gd name="f151" fmla="*/ 73 f134 1"/>
              <a:gd name="f152" fmla="*/ 77 f134 1"/>
              <a:gd name="f153" fmla="*/ 254 f133 1"/>
              <a:gd name="f154" fmla="*/ 80 f134 1"/>
              <a:gd name="f155" fmla="*/ 243 f133 1"/>
              <a:gd name="f156" fmla="*/ 160 f133 1"/>
              <a:gd name="f157" fmla="*/ 146 f133 1"/>
              <a:gd name="f158" fmla="*/ 143 f134 1"/>
              <a:gd name="f159" fmla="*/ 255 f133 1"/>
              <a:gd name="f160" fmla="*/ 149 f134 1"/>
              <a:gd name="f161" fmla="*/ 139 f133 1"/>
              <a:gd name="f162" fmla="*/ 116 f134 1"/>
              <a:gd name="f163" fmla="*/ 48 f133 1"/>
              <a:gd name="f164" fmla="*/ 127 f134 1"/>
              <a:gd name="f165" fmla="*/ 28 f133 1"/>
              <a:gd name="f166" fmla="*/ 141 f134 1"/>
              <a:gd name="f167" fmla="*/ 27 f133 1"/>
              <a:gd name="f168" fmla="*/ 11 f133 1"/>
              <a:gd name="f169" fmla="*/ 147 f134 1"/>
              <a:gd name="f170" fmla="*/ 0 f133 1"/>
              <a:gd name="f171" fmla="*/ 152 f134 1"/>
              <a:gd name="f172" fmla="*/ 10 f133 1"/>
              <a:gd name="f173" fmla="*/ 200 f134 1"/>
              <a:gd name="f174" fmla="*/ 202 f134 1"/>
              <a:gd name="f175" fmla="*/ 42 f133 1"/>
              <a:gd name="f176" fmla="*/ 213 f134 1"/>
              <a:gd name="f177" fmla="*/ 56 f133 1"/>
              <a:gd name="f178" fmla="*/ 238 f133 1"/>
              <a:gd name="f179" fmla="*/ 248 f133 1"/>
              <a:gd name="f180" fmla="*/ 218 f134 1"/>
              <a:gd name="f181" fmla="*/ 222 f134 1"/>
              <a:gd name="f182" fmla="*/ 237 f133 1"/>
              <a:gd name="f183" fmla="*/ 244 f134 1"/>
              <a:gd name="f184" fmla="*/ 86 f133 1"/>
              <a:gd name="f185" fmla="*/ 268 f134 1"/>
              <a:gd name="f186" fmla="*/ 94 f133 1"/>
              <a:gd name="f187" fmla="+- f135 0 f1"/>
              <a:gd name="f188" fmla="*/ f138 1 317"/>
              <a:gd name="f189" fmla="*/ f139 1 265"/>
              <a:gd name="f190" fmla="*/ f140 1 317"/>
              <a:gd name="f191" fmla="*/ f141 1 265"/>
              <a:gd name="f192" fmla="*/ f142 1 317"/>
              <a:gd name="f193" fmla="*/ f143 1 317"/>
              <a:gd name="f194" fmla="*/ f144 1 265"/>
              <a:gd name="f195" fmla="*/ f145 1 317"/>
              <a:gd name="f196" fmla="*/ f146 1 265"/>
              <a:gd name="f197" fmla="*/ f147 1 317"/>
              <a:gd name="f198" fmla="*/ f148 1 265"/>
              <a:gd name="f199" fmla="*/ f149 1 317"/>
              <a:gd name="f200" fmla="*/ f150 1 265"/>
              <a:gd name="f201" fmla="*/ f151 1 317"/>
              <a:gd name="f202" fmla="*/ f152 1 317"/>
              <a:gd name="f203" fmla="*/ f153 1 265"/>
              <a:gd name="f204" fmla="*/ f154 1 317"/>
              <a:gd name="f205" fmla="*/ f155 1 265"/>
              <a:gd name="f206" fmla="*/ f156 1 265"/>
              <a:gd name="f207" fmla="*/ f157 1 265"/>
              <a:gd name="f208" fmla="*/ f158 1 317"/>
              <a:gd name="f209" fmla="*/ f159 1 265"/>
              <a:gd name="f210" fmla="*/ f160 1 317"/>
              <a:gd name="f211" fmla="*/ f161 1 265"/>
              <a:gd name="f212" fmla="*/ f162 1 317"/>
              <a:gd name="f213" fmla="*/ f163 1 265"/>
              <a:gd name="f214" fmla="*/ f164 1 317"/>
              <a:gd name="f215" fmla="*/ f165 1 265"/>
              <a:gd name="f216" fmla="*/ f166 1 317"/>
              <a:gd name="f217" fmla="*/ f167 1 265"/>
              <a:gd name="f218" fmla="*/ f168 1 265"/>
              <a:gd name="f219" fmla="*/ f169 1 317"/>
              <a:gd name="f220" fmla="*/ f170 1 265"/>
              <a:gd name="f221" fmla="*/ f171 1 317"/>
              <a:gd name="f222" fmla="*/ f172 1 265"/>
              <a:gd name="f223" fmla="*/ f173 1 317"/>
              <a:gd name="f224" fmla="*/ f174 1 317"/>
              <a:gd name="f225" fmla="*/ f175 1 265"/>
              <a:gd name="f226" fmla="*/ f176 1 317"/>
              <a:gd name="f227" fmla="*/ f177 1 265"/>
              <a:gd name="f228" fmla="*/ f178 1 265"/>
              <a:gd name="f229" fmla="*/ f179 1 265"/>
              <a:gd name="f230" fmla="*/ f180 1 317"/>
              <a:gd name="f231" fmla="*/ f181 1 317"/>
              <a:gd name="f232" fmla="*/ f182 1 265"/>
              <a:gd name="f233" fmla="*/ f183 1 317"/>
              <a:gd name="f234" fmla="*/ f184 1 265"/>
              <a:gd name="f235" fmla="*/ f185 1 317"/>
              <a:gd name="f236" fmla="*/ f186 1 265"/>
              <a:gd name="f237" fmla="*/ 0 1 f136"/>
              <a:gd name="f238" fmla="*/ f130 1 f136"/>
              <a:gd name="f239" fmla="*/ 0 1 f137"/>
              <a:gd name="f240" fmla="*/ f131 1 f137"/>
              <a:gd name="f241" fmla="*/ f188 1 f136"/>
              <a:gd name="f242" fmla="*/ f189 1 f137"/>
              <a:gd name="f243" fmla="*/ f190 1 f136"/>
              <a:gd name="f244" fmla="*/ f191 1 f137"/>
              <a:gd name="f245" fmla="*/ f192 1 f136"/>
              <a:gd name="f246" fmla="*/ f193 1 f136"/>
              <a:gd name="f247" fmla="*/ f194 1 f137"/>
              <a:gd name="f248" fmla="*/ f195 1 f136"/>
              <a:gd name="f249" fmla="*/ f196 1 f137"/>
              <a:gd name="f250" fmla="*/ f197 1 f136"/>
              <a:gd name="f251" fmla="*/ f198 1 f137"/>
              <a:gd name="f252" fmla="*/ f199 1 f136"/>
              <a:gd name="f253" fmla="*/ f200 1 f137"/>
              <a:gd name="f254" fmla="*/ f201 1 f136"/>
              <a:gd name="f255" fmla="*/ f202 1 f136"/>
              <a:gd name="f256" fmla="*/ f203 1 f137"/>
              <a:gd name="f257" fmla="*/ f204 1 f136"/>
              <a:gd name="f258" fmla="*/ f205 1 f137"/>
              <a:gd name="f259" fmla="*/ f206 1 f137"/>
              <a:gd name="f260" fmla="*/ f207 1 f137"/>
              <a:gd name="f261" fmla="*/ f208 1 f136"/>
              <a:gd name="f262" fmla="*/ f209 1 f137"/>
              <a:gd name="f263" fmla="*/ f210 1 f136"/>
              <a:gd name="f264" fmla="*/ f211 1 f137"/>
              <a:gd name="f265" fmla="*/ f212 1 f136"/>
              <a:gd name="f266" fmla="*/ f213 1 f137"/>
              <a:gd name="f267" fmla="*/ f214 1 f136"/>
              <a:gd name="f268" fmla="*/ f215 1 f137"/>
              <a:gd name="f269" fmla="*/ f216 1 f136"/>
              <a:gd name="f270" fmla="*/ f217 1 f137"/>
              <a:gd name="f271" fmla="*/ f218 1 f137"/>
              <a:gd name="f272" fmla="*/ f219 1 f136"/>
              <a:gd name="f273" fmla="*/ f220 1 f137"/>
              <a:gd name="f274" fmla="*/ f221 1 f136"/>
              <a:gd name="f275" fmla="*/ f222 1 f137"/>
              <a:gd name="f276" fmla="*/ f223 1 f136"/>
              <a:gd name="f277" fmla="*/ f224 1 f136"/>
              <a:gd name="f278" fmla="*/ f225 1 f137"/>
              <a:gd name="f279" fmla="*/ f226 1 f136"/>
              <a:gd name="f280" fmla="*/ f227 1 f137"/>
              <a:gd name="f281" fmla="*/ f228 1 f137"/>
              <a:gd name="f282" fmla="*/ f229 1 f137"/>
              <a:gd name="f283" fmla="*/ f230 1 f136"/>
              <a:gd name="f284" fmla="*/ f231 1 f136"/>
              <a:gd name="f285" fmla="*/ f232 1 f137"/>
              <a:gd name="f286" fmla="*/ f233 1 f136"/>
              <a:gd name="f287" fmla="*/ f234 1 f137"/>
              <a:gd name="f288" fmla="*/ f235 1 f136"/>
              <a:gd name="f289" fmla="*/ f236 1 f137"/>
              <a:gd name="f290" fmla="*/ f237 f127 1"/>
              <a:gd name="f291" fmla="*/ f238 f127 1"/>
              <a:gd name="f292" fmla="*/ f240 f128 1"/>
              <a:gd name="f293" fmla="*/ f239 f128 1"/>
              <a:gd name="f294" fmla="*/ f241 f127 1"/>
              <a:gd name="f295" fmla="*/ f242 f128 1"/>
              <a:gd name="f296" fmla="*/ f243 f127 1"/>
              <a:gd name="f297" fmla="*/ f244 f128 1"/>
              <a:gd name="f298" fmla="*/ f245 f127 1"/>
              <a:gd name="f299" fmla="*/ f246 f127 1"/>
              <a:gd name="f300" fmla="*/ f247 f128 1"/>
              <a:gd name="f301" fmla="*/ f248 f127 1"/>
              <a:gd name="f302" fmla="*/ f249 f128 1"/>
              <a:gd name="f303" fmla="*/ f250 f127 1"/>
              <a:gd name="f304" fmla="*/ f251 f128 1"/>
              <a:gd name="f305" fmla="*/ f252 f127 1"/>
              <a:gd name="f306" fmla="*/ f253 f128 1"/>
              <a:gd name="f307" fmla="*/ f254 f127 1"/>
              <a:gd name="f308" fmla="*/ f255 f127 1"/>
              <a:gd name="f309" fmla="*/ f256 f128 1"/>
              <a:gd name="f310" fmla="*/ f257 f127 1"/>
              <a:gd name="f311" fmla="*/ f258 f128 1"/>
              <a:gd name="f312" fmla="*/ f259 f128 1"/>
              <a:gd name="f313" fmla="*/ f260 f128 1"/>
              <a:gd name="f314" fmla="*/ f261 f127 1"/>
              <a:gd name="f315" fmla="*/ f262 f128 1"/>
              <a:gd name="f316" fmla="*/ f263 f127 1"/>
              <a:gd name="f317" fmla="*/ f264 f128 1"/>
              <a:gd name="f318" fmla="*/ f265 f127 1"/>
              <a:gd name="f319" fmla="*/ f266 f128 1"/>
              <a:gd name="f320" fmla="*/ f267 f127 1"/>
              <a:gd name="f321" fmla="*/ f268 f128 1"/>
              <a:gd name="f322" fmla="*/ f269 f127 1"/>
              <a:gd name="f323" fmla="*/ f270 f128 1"/>
              <a:gd name="f324" fmla="*/ f271 f128 1"/>
              <a:gd name="f325" fmla="*/ f272 f127 1"/>
              <a:gd name="f326" fmla="*/ f273 f128 1"/>
              <a:gd name="f327" fmla="*/ f274 f127 1"/>
              <a:gd name="f328" fmla="*/ f275 f128 1"/>
              <a:gd name="f329" fmla="*/ f276 f127 1"/>
              <a:gd name="f330" fmla="*/ f277 f127 1"/>
              <a:gd name="f331" fmla="*/ f278 f128 1"/>
              <a:gd name="f332" fmla="*/ f279 f127 1"/>
              <a:gd name="f333" fmla="*/ f280 f128 1"/>
              <a:gd name="f334" fmla="*/ f281 f128 1"/>
              <a:gd name="f335" fmla="*/ f282 f128 1"/>
              <a:gd name="f336" fmla="*/ f283 f127 1"/>
              <a:gd name="f337" fmla="*/ f284 f127 1"/>
              <a:gd name="f338" fmla="*/ f285 f128 1"/>
              <a:gd name="f339" fmla="*/ f286 f127 1"/>
              <a:gd name="f340" fmla="*/ f287 f128 1"/>
              <a:gd name="f341" fmla="*/ f288 f127 1"/>
              <a:gd name="f342" fmla="*/ f289 f12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7">
                <a:pos x="f294" y="f295"/>
              </a:cxn>
              <a:cxn ang="f187">
                <a:pos x="f296" y="f297"/>
              </a:cxn>
              <a:cxn ang="f187">
                <a:pos x="f298" y="f297"/>
              </a:cxn>
              <a:cxn ang="f187">
                <a:pos x="f299" y="f295"/>
              </a:cxn>
              <a:cxn ang="f187">
                <a:pos x="f299" y="f300"/>
              </a:cxn>
              <a:cxn ang="f187">
                <a:pos x="f301" y="f302"/>
              </a:cxn>
              <a:cxn ang="f187">
                <a:pos x="f303" y="f304"/>
              </a:cxn>
              <a:cxn ang="f187">
                <a:pos x="f305" y="f304"/>
              </a:cxn>
              <a:cxn ang="f187">
                <a:pos x="f305" y="f306"/>
              </a:cxn>
              <a:cxn ang="f187">
                <a:pos x="f307" y="f306"/>
              </a:cxn>
              <a:cxn ang="f187">
                <a:pos x="f307" y="f295"/>
              </a:cxn>
              <a:cxn ang="f187">
                <a:pos x="f308" y="f309"/>
              </a:cxn>
              <a:cxn ang="f187">
                <a:pos x="f310" y="f311"/>
              </a:cxn>
              <a:cxn ang="f187">
                <a:pos x="f310" y="f312"/>
              </a:cxn>
              <a:cxn ang="f187">
                <a:pos x="f310" y="f313"/>
              </a:cxn>
              <a:cxn ang="f187">
                <a:pos x="f314" y="f313"/>
              </a:cxn>
              <a:cxn ang="f187">
                <a:pos x="f314" y="f315"/>
              </a:cxn>
              <a:cxn ang="f187">
                <a:pos x="f316" y="f317"/>
              </a:cxn>
              <a:cxn ang="f187">
                <a:pos x="f318" y="f317"/>
              </a:cxn>
              <a:cxn ang="f187">
                <a:pos x="f318" y="f319"/>
              </a:cxn>
              <a:cxn ang="f187">
                <a:pos x="f320" y="f321"/>
              </a:cxn>
              <a:cxn ang="f187">
                <a:pos x="f322" y="f323"/>
              </a:cxn>
              <a:cxn ang="f187">
                <a:pos x="f322" y="f324"/>
              </a:cxn>
              <a:cxn ang="f187">
                <a:pos x="f325" y="f326"/>
              </a:cxn>
              <a:cxn ang="f187">
                <a:pos x="f327" y="f328"/>
              </a:cxn>
              <a:cxn ang="f187">
                <a:pos x="f327" y="f321"/>
              </a:cxn>
              <a:cxn ang="f187">
                <a:pos x="f329" y="f321"/>
              </a:cxn>
              <a:cxn ang="f187">
                <a:pos x="f330" y="f331"/>
              </a:cxn>
              <a:cxn ang="f187">
                <a:pos x="f332" y="f333"/>
              </a:cxn>
              <a:cxn ang="f187">
                <a:pos x="f332" y="f334"/>
              </a:cxn>
              <a:cxn ang="f187">
                <a:pos x="f332" y="f335"/>
              </a:cxn>
              <a:cxn ang="f187">
                <a:pos x="f336" y="f309"/>
              </a:cxn>
              <a:cxn ang="f187">
                <a:pos x="f337" y="f335"/>
              </a:cxn>
              <a:cxn ang="f187">
                <a:pos x="f337" y="f338"/>
              </a:cxn>
              <a:cxn ang="f187">
                <a:pos x="f337" y="f300"/>
              </a:cxn>
              <a:cxn ang="f187">
                <a:pos x="f339" y="f340"/>
              </a:cxn>
              <a:cxn ang="f187">
                <a:pos x="f341" y="f342"/>
              </a:cxn>
              <a:cxn ang="f187">
                <a:pos x="f294" y="f304"/>
              </a:cxn>
              <a:cxn ang="f187">
                <a:pos x="f294" y="f295"/>
              </a:cxn>
            </a:cxnLst>
            <a:rect l="f290" t="f293" r="f291" b="f292"/>
            <a:pathLst>
              <a:path w="317" h="265">
                <a:moveTo>
                  <a:pt x="f8" y="f9"/>
                </a:moveTo>
                <a:cubicBezTo>
                  <a:pt x="f10" y="f11"/>
                  <a:pt x="f10" y="f11"/>
                  <a:pt x="f6" y="f7"/>
                </a:cubicBezTo>
                <a:cubicBezTo>
                  <a:pt x="f12" y="f7"/>
                  <a:pt x="f13" y="f7"/>
                  <a:pt x="f5" y="f7"/>
                </a:cubicBezTo>
                <a:cubicBezTo>
                  <a:pt x="f14" y="f15"/>
                  <a:pt x="f16" y="f17"/>
                  <a:pt x="f18" y="f9"/>
                </a:cubicBezTo>
                <a:cubicBezTo>
                  <a:pt x="f18" y="f19"/>
                  <a:pt x="f18" y="f20"/>
                  <a:pt x="f18" y="f21"/>
                </a:cubicBezTo>
                <a:cubicBezTo>
                  <a:pt x="f22" y="f21"/>
                  <a:pt x="f23" y="f24"/>
                  <a:pt x="f25" y="f24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1"/>
                  <a:pt x="f33" y="f31"/>
                  <a:pt x="f34" y="f31"/>
                </a:cubicBezTo>
                <a:cubicBezTo>
                  <a:pt x="f34" y="f35"/>
                  <a:pt x="f34" y="f36"/>
                  <a:pt x="f34" y="f37"/>
                </a:cubicBezTo>
                <a:cubicBezTo>
                  <a:pt x="f38" y="f37"/>
                  <a:pt x="f39" y="f37"/>
                  <a:pt x="f40" y="f37"/>
                </a:cubicBezTo>
                <a:cubicBezTo>
                  <a:pt x="f40" y="f41"/>
                  <a:pt x="f40" y="f42"/>
                  <a:pt x="f40" y="f9"/>
                </a:cubicBezTo>
                <a:cubicBezTo>
                  <a:pt x="f43" y="f44"/>
                  <a:pt x="f45" y="f44"/>
                  <a:pt x="f46" y="f44"/>
                </a:cubicBezTo>
                <a:cubicBezTo>
                  <a:pt x="f47" y="f48"/>
                  <a:pt x="f49" y="f50"/>
                  <a:pt x="f49" y="f51"/>
                </a:cubicBezTo>
                <a:cubicBezTo>
                  <a:pt x="f49" y="f52"/>
                  <a:pt x="f49" y="f53"/>
                  <a:pt x="f49" y="f54"/>
                </a:cubicBezTo>
                <a:cubicBezTo>
                  <a:pt x="f49" y="f55"/>
                  <a:pt x="f49" y="f56"/>
                  <a:pt x="f49" y="f57"/>
                </a:cubicBezTo>
                <a:cubicBezTo>
                  <a:pt x="f58" y="f57"/>
                  <a:pt x="f59" y="f57"/>
                  <a:pt x="f60" y="f57"/>
                </a:cubicBezTo>
                <a:cubicBezTo>
                  <a:pt x="f60" y="f61"/>
                  <a:pt x="f60" y="f62"/>
                  <a:pt x="f60" y="f11"/>
                </a:cubicBezTo>
                <a:cubicBezTo>
                  <a:pt x="f56" y="f63"/>
                  <a:pt x="f64" y="f65"/>
                  <a:pt x="f66" y="f67"/>
                </a:cubicBezTo>
                <a:cubicBezTo>
                  <a:pt x="f37" y="f67"/>
                  <a:pt x="f68" y="f67"/>
                  <a:pt x="f69" y="f67"/>
                </a:cubicBezTo>
                <a:cubicBezTo>
                  <a:pt x="f69" y="f24"/>
                  <a:pt x="f70" y="f47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6"/>
                  <a:pt x="f78" y="f79"/>
                  <a:pt x="f80" y="f79"/>
                </a:cubicBezTo>
                <a:cubicBezTo>
                  <a:pt x="f80" y="f81"/>
                  <a:pt x="f82" y="f83"/>
                  <a:pt x="f80" y="f84"/>
                </a:cubicBezTo>
                <a:cubicBezTo>
                  <a:pt x="f85" y="f86"/>
                  <a:pt x="f87" y="f88"/>
                  <a:pt x="f89" y="f5"/>
                </a:cubicBezTo>
                <a:cubicBezTo>
                  <a:pt x="f90" y="f88"/>
                  <a:pt x="f56" y="f86"/>
                  <a:pt x="f91" y="f92"/>
                </a:cubicBezTo>
                <a:cubicBezTo>
                  <a:pt x="f91" y="f93"/>
                  <a:pt x="f91" y="f81"/>
                  <a:pt x="f91" y="f76"/>
                </a:cubicBezTo>
                <a:cubicBezTo>
                  <a:pt x="f94" y="f76"/>
                  <a:pt x="f95" y="f76"/>
                  <a:pt x="f96" y="f76"/>
                </a:cubicBezTo>
                <a:cubicBezTo>
                  <a:pt x="f97" y="f98"/>
                  <a:pt x="f99" y="f74"/>
                  <a:pt x="f99" y="f72"/>
                </a:cubicBezTo>
                <a:cubicBezTo>
                  <a:pt x="f100" y="f72"/>
                  <a:pt x="f101" y="f102"/>
                  <a:pt x="f101" y="f103"/>
                </a:cubicBezTo>
                <a:cubicBezTo>
                  <a:pt x="f100" y="f104"/>
                  <a:pt x="f101" y="f41"/>
                  <a:pt x="f101" y="f105"/>
                </a:cubicBezTo>
                <a:cubicBezTo>
                  <a:pt x="f101" y="f106"/>
                  <a:pt x="f100" y="f107"/>
                  <a:pt x="f101" y="f15"/>
                </a:cubicBezTo>
                <a:cubicBezTo>
                  <a:pt x="f101" y="f108"/>
                  <a:pt x="f52" y="f109"/>
                  <a:pt x="f62" y="f44"/>
                </a:cubicBezTo>
                <a:cubicBezTo>
                  <a:pt x="f110" y="f109"/>
                  <a:pt x="f111" y="f108"/>
                  <a:pt x="f112" y="f15"/>
                </a:cubicBezTo>
                <a:cubicBezTo>
                  <a:pt x="f112" y="f107"/>
                  <a:pt x="f112" y="f113"/>
                  <a:pt x="f112" y="f114"/>
                </a:cubicBezTo>
                <a:cubicBezTo>
                  <a:pt x="f112" y="f115"/>
                  <a:pt x="f112" y="f56"/>
                  <a:pt x="f112" y="f21"/>
                </a:cubicBezTo>
                <a:cubicBezTo>
                  <a:pt x="f112" y="f116"/>
                  <a:pt x="f117" y="f33"/>
                  <a:pt x="f118" y="f119"/>
                </a:cubicBezTo>
                <a:cubicBezTo>
                  <a:pt x="f109" y="f119"/>
                  <a:pt x="f120" y="f121"/>
                  <a:pt x="f122" y="f116"/>
                </a:cubicBezTo>
                <a:cubicBezTo>
                  <a:pt x="f123" y="f31"/>
                  <a:pt x="f124" y="f125"/>
                  <a:pt x="f8" y="f31"/>
                </a:cubicBezTo>
                <a:cubicBezTo>
                  <a:pt x="f8" y="f90"/>
                  <a:pt x="f8" y="f96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3369E82F-BA8F-499D-BDE4-E24FF01643B1}"/>
              </a:ext>
            </a:extLst>
          </p:cNvPr>
          <p:cNvSpPr/>
          <p:nvPr/>
        </p:nvSpPr>
        <p:spPr>
          <a:xfrm>
            <a:off x="622304" y="3349620"/>
            <a:ext cx="869951" cy="84614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1"/>
              <a:gd name="f7" fmla="val 273"/>
              <a:gd name="f8" fmla="val 61"/>
              <a:gd name="f9" fmla="val 17"/>
              <a:gd name="f10" fmla="val 34"/>
              <a:gd name="f11" fmla="val 53"/>
              <a:gd name="f12" fmla="val 66"/>
              <a:gd name="f13" fmla="val 70"/>
              <a:gd name="f14" fmla="val 74"/>
              <a:gd name="f15" fmla="val 115"/>
              <a:gd name="f16" fmla="val 52"/>
              <a:gd name="f17" fmla="val 155"/>
              <a:gd name="f18" fmla="val 195"/>
              <a:gd name="f19" fmla="val 200"/>
              <a:gd name="f20" fmla="val 56"/>
              <a:gd name="f21" fmla="val 204"/>
              <a:gd name="f22" fmla="val 57"/>
              <a:gd name="f23" fmla="val 209"/>
              <a:gd name="f24" fmla="val 59"/>
              <a:gd name="f25" fmla="val 62"/>
              <a:gd name="f26" fmla="val 196"/>
              <a:gd name="f27" fmla="val 63"/>
              <a:gd name="f28" fmla="val 138"/>
              <a:gd name="f29" fmla="val 81"/>
              <a:gd name="f30" fmla="val 23"/>
              <a:gd name="f31" fmla="val 19"/>
              <a:gd name="f32" fmla="val 14"/>
              <a:gd name="f33" fmla="val 8"/>
              <a:gd name="f34" fmla="val 78"/>
              <a:gd name="f35" fmla="val 6"/>
              <a:gd name="f36" fmla="val 93"/>
              <a:gd name="f37" fmla="val 4"/>
              <a:gd name="f38" fmla="val 107"/>
              <a:gd name="f39" fmla="val 1"/>
              <a:gd name="f40" fmla="val 117"/>
              <a:gd name="f41" fmla="val 121"/>
              <a:gd name="f42" fmla="val 7"/>
              <a:gd name="f43" fmla="val 13"/>
              <a:gd name="f44" fmla="val 122"/>
              <a:gd name="f45" fmla="val 42"/>
              <a:gd name="f46" fmla="val 71"/>
              <a:gd name="f47" fmla="val 100"/>
              <a:gd name="f48" fmla="val 108"/>
              <a:gd name="f49" fmla="val 95"/>
              <a:gd name="f50" fmla="val 137"/>
              <a:gd name="f51" fmla="val 173"/>
              <a:gd name="f52" fmla="val 208"/>
              <a:gd name="f53" fmla="val 82"/>
              <a:gd name="f54" fmla="val 84"/>
              <a:gd name="f55" fmla="val 85"/>
              <a:gd name="f56" fmla="val 86"/>
              <a:gd name="f57" fmla="val 205"/>
              <a:gd name="f58" fmla="val 88"/>
              <a:gd name="f59" fmla="val 202"/>
              <a:gd name="f60" fmla="val 198"/>
              <a:gd name="f61" fmla="val 169"/>
              <a:gd name="f62" fmla="val 140"/>
              <a:gd name="f63" fmla="val 110"/>
              <a:gd name="f64" fmla="val 127"/>
              <a:gd name="f65" fmla="val 147"/>
              <a:gd name="f66" fmla="val 114"/>
              <a:gd name="f67" fmla="val 148"/>
              <a:gd name="f68" fmla="val 118"/>
              <a:gd name="f69" fmla="val 123"/>
              <a:gd name="f70" fmla="val 174"/>
              <a:gd name="f71" fmla="val 203"/>
              <a:gd name="f72" fmla="val 151"/>
              <a:gd name="f73" fmla="val 206"/>
              <a:gd name="f74" fmla="val 152"/>
              <a:gd name="f75" fmla="val 153"/>
              <a:gd name="f76" fmla="val 156"/>
              <a:gd name="f77" fmla="val 167"/>
              <a:gd name="f78" fmla="val 135"/>
              <a:gd name="f79" fmla="val 101"/>
              <a:gd name="f80" fmla="val 141"/>
              <a:gd name="f81" fmla="val 131"/>
              <a:gd name="f82" fmla="val 132"/>
              <a:gd name="f83" fmla="val 45"/>
              <a:gd name="f84" fmla="val 133"/>
              <a:gd name="f85" fmla="val 41"/>
              <a:gd name="f86" fmla="val 142"/>
              <a:gd name="f87" fmla="val 36"/>
              <a:gd name="f88" fmla="val 35"/>
              <a:gd name="f89" fmla="val 164"/>
              <a:gd name="f90" fmla="val 197"/>
              <a:gd name="f91" fmla="val 207"/>
              <a:gd name="f92" fmla="val 214"/>
              <a:gd name="f93" fmla="val 40"/>
              <a:gd name="f94" fmla="val 213"/>
              <a:gd name="f95" fmla="val 216"/>
              <a:gd name="f96" fmla="val 218"/>
              <a:gd name="f97" fmla="val 219"/>
              <a:gd name="f98" fmla="val 221"/>
              <a:gd name="f99" fmla="val 222"/>
              <a:gd name="f100" fmla="val 199"/>
              <a:gd name="f101" fmla="val 162"/>
              <a:gd name="f102" fmla="val 128"/>
              <a:gd name="f103" fmla="val 94"/>
              <a:gd name="f104" fmla="val 89"/>
              <a:gd name="f105" fmla="val 80"/>
              <a:gd name="f106" fmla="val 237"/>
              <a:gd name="f107" fmla="val 77"/>
              <a:gd name="f108" fmla="val 250"/>
              <a:gd name="f109" fmla="val 264"/>
              <a:gd name="f110" fmla="val 72"/>
              <a:gd name="f111" fmla="val 275"/>
              <a:gd name="f112" fmla="val 79"/>
              <a:gd name="f113" fmla="val 90"/>
              <a:gd name="f114" fmla="val 98"/>
              <a:gd name="f115" fmla="val 106"/>
              <a:gd name="f116" fmla="val 116"/>
              <a:gd name="f117" fmla="val 268"/>
              <a:gd name="f118" fmla="val 257"/>
              <a:gd name="f119" fmla="val 244"/>
              <a:gd name="f120" fmla="val 177"/>
              <a:gd name="f121" fmla="val 225"/>
              <a:gd name="f122" fmla="val 188"/>
              <a:gd name="f123" fmla="val 230"/>
              <a:gd name="f124" fmla="val 125"/>
              <a:gd name="f125" fmla="val 238"/>
              <a:gd name="f126" fmla="val 245"/>
              <a:gd name="f127" fmla="val 246"/>
              <a:gd name="f128" fmla="val 83"/>
              <a:gd name="f129" fmla="val 242"/>
              <a:gd name="f130" fmla="val 64"/>
              <a:gd name="f131" fmla="val 231"/>
              <a:gd name="f132" fmla="val 48"/>
              <a:gd name="f133" fmla="val 32"/>
              <a:gd name="f134" fmla="val 15"/>
              <a:gd name="f135" fmla="val 258"/>
              <a:gd name="f136" fmla="val 10"/>
              <a:gd name="f137" fmla="val 5"/>
              <a:gd name="f138" fmla="+- 0 0 -90"/>
              <a:gd name="f139" fmla="*/ f3 1 281"/>
              <a:gd name="f140" fmla="*/ f4 1 273"/>
              <a:gd name="f141" fmla="val f5"/>
              <a:gd name="f142" fmla="val f6"/>
              <a:gd name="f143" fmla="val f7"/>
              <a:gd name="f144" fmla="*/ f138 f0 1"/>
              <a:gd name="f145" fmla="+- f143 0 f141"/>
              <a:gd name="f146" fmla="+- f142 0 f141"/>
              <a:gd name="f147" fmla="*/ f144 1 f2"/>
              <a:gd name="f148" fmla="*/ f146 1 281"/>
              <a:gd name="f149" fmla="*/ f145 1 273"/>
              <a:gd name="f150" fmla="*/ 0 f146 1"/>
              <a:gd name="f151" fmla="*/ 61 f145 1"/>
              <a:gd name="f152" fmla="*/ 53 f146 1"/>
              <a:gd name="f153" fmla="*/ 74 f145 1"/>
              <a:gd name="f154" fmla="*/ 195 f145 1"/>
              <a:gd name="f155" fmla="*/ 57 f146 1"/>
              <a:gd name="f156" fmla="*/ 209 f145 1"/>
              <a:gd name="f157" fmla="*/ 62 f146 1"/>
              <a:gd name="f158" fmla="*/ 196 f145 1"/>
              <a:gd name="f159" fmla="*/ 23 f145 1"/>
              <a:gd name="f160" fmla="*/ 8 f145 1"/>
              <a:gd name="f161" fmla="*/ 107 f146 1"/>
              <a:gd name="f162" fmla="*/ 1 f145 1"/>
              <a:gd name="f163" fmla="*/ 121 f146 1"/>
              <a:gd name="f164" fmla="*/ 13 f145 1"/>
              <a:gd name="f165" fmla="*/ 122 f146 1"/>
              <a:gd name="f166" fmla="*/ 100 f145 1"/>
              <a:gd name="f167" fmla="*/ 81 f146 1"/>
              <a:gd name="f168" fmla="*/ 208 f145 1"/>
              <a:gd name="f169" fmla="*/ 85 f146 1"/>
              <a:gd name="f170" fmla="*/ 88 f146 1"/>
              <a:gd name="f171" fmla="*/ 198 f145 1"/>
              <a:gd name="f172" fmla="*/ 110 f145 1"/>
              <a:gd name="f173" fmla="*/ 147 f146 1"/>
              <a:gd name="f174" fmla="*/ 148 f146 1"/>
              <a:gd name="f175" fmla="*/ 123 f145 1"/>
              <a:gd name="f176" fmla="*/ 200 f145 1"/>
              <a:gd name="f177" fmla="*/ 152 f146 1"/>
              <a:gd name="f178" fmla="*/ 156 f146 1"/>
              <a:gd name="f179" fmla="*/ 101 f145 1"/>
              <a:gd name="f180" fmla="*/ 131 f146 1"/>
              <a:gd name="f181" fmla="*/ 132 f146 1"/>
              <a:gd name="f182" fmla="*/ 45 f145 1"/>
              <a:gd name="f183" fmla="*/ 35 f145 1"/>
              <a:gd name="f184" fmla="*/ 197 f146 1"/>
              <a:gd name="f185" fmla="*/ 214 f146 1"/>
              <a:gd name="f186" fmla="*/ 53 f145 1"/>
              <a:gd name="f187" fmla="*/ 213 f146 1"/>
              <a:gd name="f188" fmla="*/ 205 f145 1"/>
              <a:gd name="f189" fmla="*/ 218 f146 1"/>
              <a:gd name="f190" fmla="*/ 221 f146 1"/>
              <a:gd name="f191" fmla="*/ 222 f146 1"/>
              <a:gd name="f192" fmla="*/ 94 f145 1"/>
              <a:gd name="f193" fmla="*/ 80 f145 1"/>
              <a:gd name="f194" fmla="*/ 264 f146 1"/>
              <a:gd name="f195" fmla="*/ 72 f145 1"/>
              <a:gd name="f196" fmla="*/ 281 f146 1"/>
              <a:gd name="f197" fmla="*/ 90 f145 1"/>
              <a:gd name="f198" fmla="*/ 116 f145 1"/>
              <a:gd name="f199" fmla="*/ 244 f146 1"/>
              <a:gd name="f200" fmla="*/ 188 f146 1"/>
              <a:gd name="f201" fmla="*/ 222 f145 1"/>
              <a:gd name="f202" fmla="*/ 94 f146 1"/>
              <a:gd name="f203" fmla="*/ 245 f145 1"/>
              <a:gd name="f204" fmla="*/ 79 f146 1"/>
              <a:gd name="f205" fmla="*/ 242 f145 1"/>
              <a:gd name="f206" fmla="*/ 32 f146 1"/>
              <a:gd name="f207" fmla="*/ 238 f145 1"/>
              <a:gd name="f208" fmla="*/ 15 f146 1"/>
              <a:gd name="f209" fmla="*/ 273 f145 1"/>
              <a:gd name="f210" fmla="+- f147 0 f1"/>
              <a:gd name="f211" fmla="*/ f150 1 281"/>
              <a:gd name="f212" fmla="*/ f151 1 273"/>
              <a:gd name="f213" fmla="*/ f152 1 281"/>
              <a:gd name="f214" fmla="*/ f153 1 273"/>
              <a:gd name="f215" fmla="*/ f154 1 273"/>
              <a:gd name="f216" fmla="*/ f155 1 281"/>
              <a:gd name="f217" fmla="*/ f156 1 273"/>
              <a:gd name="f218" fmla="*/ f157 1 281"/>
              <a:gd name="f219" fmla="*/ f158 1 273"/>
              <a:gd name="f220" fmla="*/ f159 1 273"/>
              <a:gd name="f221" fmla="*/ f160 1 273"/>
              <a:gd name="f222" fmla="*/ f161 1 281"/>
              <a:gd name="f223" fmla="*/ f162 1 273"/>
              <a:gd name="f224" fmla="*/ f163 1 281"/>
              <a:gd name="f225" fmla="*/ f164 1 273"/>
              <a:gd name="f226" fmla="*/ f165 1 281"/>
              <a:gd name="f227" fmla="*/ f166 1 273"/>
              <a:gd name="f228" fmla="*/ f167 1 281"/>
              <a:gd name="f229" fmla="*/ f168 1 273"/>
              <a:gd name="f230" fmla="*/ f169 1 281"/>
              <a:gd name="f231" fmla="*/ f170 1 281"/>
              <a:gd name="f232" fmla="*/ f171 1 273"/>
              <a:gd name="f233" fmla="*/ f172 1 273"/>
              <a:gd name="f234" fmla="*/ f173 1 281"/>
              <a:gd name="f235" fmla="*/ f174 1 281"/>
              <a:gd name="f236" fmla="*/ f175 1 273"/>
              <a:gd name="f237" fmla="*/ f176 1 273"/>
              <a:gd name="f238" fmla="*/ f177 1 281"/>
              <a:gd name="f239" fmla="*/ f178 1 281"/>
              <a:gd name="f240" fmla="*/ f179 1 273"/>
              <a:gd name="f241" fmla="*/ f180 1 281"/>
              <a:gd name="f242" fmla="*/ f181 1 281"/>
              <a:gd name="f243" fmla="*/ f182 1 273"/>
              <a:gd name="f244" fmla="*/ f183 1 273"/>
              <a:gd name="f245" fmla="*/ f184 1 281"/>
              <a:gd name="f246" fmla="*/ f185 1 281"/>
              <a:gd name="f247" fmla="*/ f186 1 273"/>
              <a:gd name="f248" fmla="*/ f187 1 281"/>
              <a:gd name="f249" fmla="*/ f188 1 273"/>
              <a:gd name="f250" fmla="*/ f189 1 281"/>
              <a:gd name="f251" fmla="*/ f190 1 281"/>
              <a:gd name="f252" fmla="*/ f191 1 281"/>
              <a:gd name="f253" fmla="*/ f192 1 273"/>
              <a:gd name="f254" fmla="*/ f193 1 273"/>
              <a:gd name="f255" fmla="*/ f194 1 281"/>
              <a:gd name="f256" fmla="*/ f195 1 273"/>
              <a:gd name="f257" fmla="*/ f196 1 281"/>
              <a:gd name="f258" fmla="*/ f197 1 273"/>
              <a:gd name="f259" fmla="*/ f198 1 273"/>
              <a:gd name="f260" fmla="*/ f199 1 281"/>
              <a:gd name="f261" fmla="*/ f200 1 281"/>
              <a:gd name="f262" fmla="*/ f201 1 273"/>
              <a:gd name="f263" fmla="*/ f202 1 281"/>
              <a:gd name="f264" fmla="*/ f203 1 273"/>
              <a:gd name="f265" fmla="*/ f204 1 281"/>
              <a:gd name="f266" fmla="*/ f205 1 273"/>
              <a:gd name="f267" fmla="*/ f206 1 281"/>
              <a:gd name="f268" fmla="*/ f207 1 273"/>
              <a:gd name="f269" fmla="*/ f208 1 281"/>
              <a:gd name="f270" fmla="*/ f209 1 273"/>
              <a:gd name="f271" fmla="*/ 0 1 f148"/>
              <a:gd name="f272" fmla="*/ f142 1 f148"/>
              <a:gd name="f273" fmla="*/ 0 1 f149"/>
              <a:gd name="f274" fmla="*/ f143 1 f149"/>
              <a:gd name="f275" fmla="*/ f211 1 f148"/>
              <a:gd name="f276" fmla="*/ f212 1 f149"/>
              <a:gd name="f277" fmla="*/ f213 1 f148"/>
              <a:gd name="f278" fmla="*/ f214 1 f149"/>
              <a:gd name="f279" fmla="*/ f215 1 f149"/>
              <a:gd name="f280" fmla="*/ f216 1 f148"/>
              <a:gd name="f281" fmla="*/ f217 1 f149"/>
              <a:gd name="f282" fmla="*/ f218 1 f148"/>
              <a:gd name="f283" fmla="*/ f219 1 f149"/>
              <a:gd name="f284" fmla="*/ f220 1 f149"/>
              <a:gd name="f285" fmla="*/ f221 1 f149"/>
              <a:gd name="f286" fmla="*/ f222 1 f148"/>
              <a:gd name="f287" fmla="*/ f223 1 f149"/>
              <a:gd name="f288" fmla="*/ f224 1 f148"/>
              <a:gd name="f289" fmla="*/ f225 1 f149"/>
              <a:gd name="f290" fmla="*/ f226 1 f148"/>
              <a:gd name="f291" fmla="*/ f227 1 f149"/>
              <a:gd name="f292" fmla="*/ f228 1 f148"/>
              <a:gd name="f293" fmla="*/ f229 1 f149"/>
              <a:gd name="f294" fmla="*/ f230 1 f148"/>
              <a:gd name="f295" fmla="*/ f231 1 f148"/>
              <a:gd name="f296" fmla="*/ f232 1 f149"/>
              <a:gd name="f297" fmla="*/ f233 1 f149"/>
              <a:gd name="f298" fmla="*/ f234 1 f148"/>
              <a:gd name="f299" fmla="*/ f235 1 f148"/>
              <a:gd name="f300" fmla="*/ f236 1 f149"/>
              <a:gd name="f301" fmla="*/ f237 1 f149"/>
              <a:gd name="f302" fmla="*/ f238 1 f148"/>
              <a:gd name="f303" fmla="*/ f239 1 f148"/>
              <a:gd name="f304" fmla="*/ f240 1 f149"/>
              <a:gd name="f305" fmla="*/ f241 1 f148"/>
              <a:gd name="f306" fmla="*/ f242 1 f148"/>
              <a:gd name="f307" fmla="*/ f243 1 f149"/>
              <a:gd name="f308" fmla="*/ f244 1 f149"/>
              <a:gd name="f309" fmla="*/ f245 1 f148"/>
              <a:gd name="f310" fmla="*/ f246 1 f148"/>
              <a:gd name="f311" fmla="*/ f247 1 f149"/>
              <a:gd name="f312" fmla="*/ f248 1 f148"/>
              <a:gd name="f313" fmla="*/ f249 1 f149"/>
              <a:gd name="f314" fmla="*/ f250 1 f148"/>
              <a:gd name="f315" fmla="*/ f251 1 f148"/>
              <a:gd name="f316" fmla="*/ f252 1 f148"/>
              <a:gd name="f317" fmla="*/ f253 1 f149"/>
              <a:gd name="f318" fmla="*/ f254 1 f149"/>
              <a:gd name="f319" fmla="*/ f255 1 f148"/>
              <a:gd name="f320" fmla="*/ f256 1 f149"/>
              <a:gd name="f321" fmla="*/ f257 1 f148"/>
              <a:gd name="f322" fmla="*/ f258 1 f149"/>
              <a:gd name="f323" fmla="*/ f259 1 f149"/>
              <a:gd name="f324" fmla="*/ f260 1 f148"/>
              <a:gd name="f325" fmla="*/ f261 1 f148"/>
              <a:gd name="f326" fmla="*/ f262 1 f149"/>
              <a:gd name="f327" fmla="*/ f263 1 f148"/>
              <a:gd name="f328" fmla="*/ f264 1 f149"/>
              <a:gd name="f329" fmla="*/ f265 1 f148"/>
              <a:gd name="f330" fmla="*/ f266 1 f149"/>
              <a:gd name="f331" fmla="*/ f267 1 f148"/>
              <a:gd name="f332" fmla="*/ f268 1 f149"/>
              <a:gd name="f333" fmla="*/ f269 1 f148"/>
              <a:gd name="f334" fmla="*/ f270 1 f149"/>
              <a:gd name="f335" fmla="*/ f271 f139 1"/>
              <a:gd name="f336" fmla="*/ f272 f139 1"/>
              <a:gd name="f337" fmla="*/ f274 f140 1"/>
              <a:gd name="f338" fmla="*/ f273 f140 1"/>
              <a:gd name="f339" fmla="*/ f275 f139 1"/>
              <a:gd name="f340" fmla="*/ f276 f140 1"/>
              <a:gd name="f341" fmla="*/ f277 f139 1"/>
              <a:gd name="f342" fmla="*/ f278 f140 1"/>
              <a:gd name="f343" fmla="*/ f279 f140 1"/>
              <a:gd name="f344" fmla="*/ f280 f139 1"/>
              <a:gd name="f345" fmla="*/ f281 f140 1"/>
              <a:gd name="f346" fmla="*/ f282 f139 1"/>
              <a:gd name="f347" fmla="*/ f283 f140 1"/>
              <a:gd name="f348" fmla="*/ f284 f140 1"/>
              <a:gd name="f349" fmla="*/ f285 f140 1"/>
              <a:gd name="f350" fmla="*/ f286 f139 1"/>
              <a:gd name="f351" fmla="*/ f287 f140 1"/>
              <a:gd name="f352" fmla="*/ f288 f139 1"/>
              <a:gd name="f353" fmla="*/ f289 f140 1"/>
              <a:gd name="f354" fmla="*/ f290 f139 1"/>
              <a:gd name="f355" fmla="*/ f291 f140 1"/>
              <a:gd name="f356" fmla="*/ f292 f139 1"/>
              <a:gd name="f357" fmla="*/ f293 f140 1"/>
              <a:gd name="f358" fmla="*/ f294 f139 1"/>
              <a:gd name="f359" fmla="*/ f295 f139 1"/>
              <a:gd name="f360" fmla="*/ f296 f140 1"/>
              <a:gd name="f361" fmla="*/ f297 f140 1"/>
              <a:gd name="f362" fmla="*/ f298 f139 1"/>
              <a:gd name="f363" fmla="*/ f299 f139 1"/>
              <a:gd name="f364" fmla="*/ f300 f140 1"/>
              <a:gd name="f365" fmla="*/ f301 f140 1"/>
              <a:gd name="f366" fmla="*/ f302 f139 1"/>
              <a:gd name="f367" fmla="*/ f303 f139 1"/>
              <a:gd name="f368" fmla="*/ f304 f140 1"/>
              <a:gd name="f369" fmla="*/ f305 f139 1"/>
              <a:gd name="f370" fmla="*/ f306 f139 1"/>
              <a:gd name="f371" fmla="*/ f307 f140 1"/>
              <a:gd name="f372" fmla="*/ f308 f140 1"/>
              <a:gd name="f373" fmla="*/ f309 f139 1"/>
              <a:gd name="f374" fmla="*/ f310 f139 1"/>
              <a:gd name="f375" fmla="*/ f311 f140 1"/>
              <a:gd name="f376" fmla="*/ f312 f139 1"/>
              <a:gd name="f377" fmla="*/ f313 f140 1"/>
              <a:gd name="f378" fmla="*/ f314 f139 1"/>
              <a:gd name="f379" fmla="*/ f315 f139 1"/>
              <a:gd name="f380" fmla="*/ f316 f139 1"/>
              <a:gd name="f381" fmla="*/ f317 f140 1"/>
              <a:gd name="f382" fmla="*/ f318 f140 1"/>
              <a:gd name="f383" fmla="*/ f319 f139 1"/>
              <a:gd name="f384" fmla="*/ f320 f140 1"/>
              <a:gd name="f385" fmla="*/ f321 f139 1"/>
              <a:gd name="f386" fmla="*/ f322 f140 1"/>
              <a:gd name="f387" fmla="*/ f323 f140 1"/>
              <a:gd name="f388" fmla="*/ f324 f139 1"/>
              <a:gd name="f389" fmla="*/ f325 f139 1"/>
              <a:gd name="f390" fmla="*/ f326 f140 1"/>
              <a:gd name="f391" fmla="*/ f327 f139 1"/>
              <a:gd name="f392" fmla="*/ f328 f140 1"/>
              <a:gd name="f393" fmla="*/ f329 f139 1"/>
              <a:gd name="f394" fmla="*/ f330 f140 1"/>
              <a:gd name="f395" fmla="*/ f331 f139 1"/>
              <a:gd name="f396" fmla="*/ f332 f140 1"/>
              <a:gd name="f397" fmla="*/ f333 f139 1"/>
              <a:gd name="f398" fmla="*/ f334 f14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0">
                <a:pos x="f339" y="f340"/>
              </a:cxn>
              <a:cxn ang="f210">
                <a:pos x="f341" y="f340"/>
              </a:cxn>
              <a:cxn ang="f210">
                <a:pos x="f341" y="f342"/>
              </a:cxn>
              <a:cxn ang="f210">
                <a:pos x="f341" y="f343"/>
              </a:cxn>
              <a:cxn ang="f210">
                <a:pos x="f344" y="f345"/>
              </a:cxn>
              <a:cxn ang="f210">
                <a:pos x="f346" y="f347"/>
              </a:cxn>
              <a:cxn ang="f210">
                <a:pos x="f346" y="f348"/>
              </a:cxn>
              <a:cxn ang="f210">
                <a:pos x="f346" y="f349"/>
              </a:cxn>
              <a:cxn ang="f210">
                <a:pos x="f350" y="f351"/>
              </a:cxn>
              <a:cxn ang="f210">
                <a:pos x="f352" y="f353"/>
              </a:cxn>
              <a:cxn ang="f210">
                <a:pos x="f354" y="f355"/>
              </a:cxn>
              <a:cxn ang="f210">
                <a:pos x="f356" y="f355"/>
              </a:cxn>
              <a:cxn ang="f210">
                <a:pos x="f356" y="f357"/>
              </a:cxn>
              <a:cxn ang="f210">
                <a:pos x="f358" y="f345"/>
              </a:cxn>
              <a:cxn ang="f210">
                <a:pos x="f359" y="f360"/>
              </a:cxn>
              <a:cxn ang="f210">
                <a:pos x="f359" y="f361"/>
              </a:cxn>
              <a:cxn ang="f210">
                <a:pos x="f362" y="f361"/>
              </a:cxn>
              <a:cxn ang="f210">
                <a:pos x="f363" y="f364"/>
              </a:cxn>
              <a:cxn ang="f210">
                <a:pos x="f363" y="f365"/>
              </a:cxn>
              <a:cxn ang="f210">
                <a:pos x="f366" y="f345"/>
              </a:cxn>
              <a:cxn ang="f210">
                <a:pos x="f367" y="f365"/>
              </a:cxn>
              <a:cxn ang="f210">
                <a:pos x="f367" y="f368"/>
              </a:cxn>
              <a:cxn ang="f210">
                <a:pos x="f369" y="f368"/>
              </a:cxn>
              <a:cxn ang="f210">
                <a:pos x="f370" y="f371"/>
              </a:cxn>
              <a:cxn ang="f210">
                <a:pos x="f363" y="f372"/>
              </a:cxn>
              <a:cxn ang="f210">
                <a:pos x="f373" y="f372"/>
              </a:cxn>
              <a:cxn ang="f210">
                <a:pos x="f374" y="f375"/>
              </a:cxn>
              <a:cxn ang="f210">
                <a:pos x="f376" y="f343"/>
              </a:cxn>
              <a:cxn ang="f210">
                <a:pos x="f374" y="f377"/>
              </a:cxn>
              <a:cxn ang="f210">
                <a:pos x="f378" y="f357"/>
              </a:cxn>
              <a:cxn ang="f210">
                <a:pos x="f379" y="f377"/>
              </a:cxn>
              <a:cxn ang="f210">
                <a:pos x="f380" y="f347"/>
              </a:cxn>
              <a:cxn ang="f210">
                <a:pos x="f380" y="f381"/>
              </a:cxn>
              <a:cxn ang="f210">
                <a:pos x="f380" y="f382"/>
              </a:cxn>
              <a:cxn ang="f210">
                <a:pos x="f383" y="f384"/>
              </a:cxn>
              <a:cxn ang="f210">
                <a:pos x="f385" y="f386"/>
              </a:cxn>
              <a:cxn ang="f210">
                <a:pos x="f385" y="f387"/>
              </a:cxn>
              <a:cxn ang="f210">
                <a:pos x="f388" y="f387"/>
              </a:cxn>
              <a:cxn ang="f210">
                <a:pos x="f388" y="f345"/>
              </a:cxn>
              <a:cxn ang="f210">
                <a:pos x="f389" y="f390"/>
              </a:cxn>
              <a:cxn ang="f210">
                <a:pos x="f391" y="f392"/>
              </a:cxn>
              <a:cxn ang="f210">
                <a:pos x="f393" y="f394"/>
              </a:cxn>
              <a:cxn ang="f210">
                <a:pos x="f395" y="f396"/>
              </a:cxn>
              <a:cxn ang="f210">
                <a:pos x="f397" y="f398"/>
              </a:cxn>
              <a:cxn ang="f210">
                <a:pos x="f339" y="f398"/>
              </a:cxn>
              <a:cxn ang="f210">
                <a:pos x="f339" y="f340"/>
              </a:cxn>
            </a:cxnLst>
            <a:rect l="f335" t="f338" r="f336" b="f337"/>
            <a:pathLst>
              <a:path w="281" h="273">
                <a:moveTo>
                  <a:pt x="f5" y="f8"/>
                </a:moveTo>
                <a:cubicBezTo>
                  <a:pt x="f9" y="f8"/>
                  <a:pt x="f10" y="f8"/>
                  <a:pt x="f11" y="f8"/>
                </a:cubicBezTo>
                <a:cubicBezTo>
                  <a:pt x="f11" y="f12"/>
                  <a:pt x="f11" y="f13"/>
                  <a:pt x="f11" y="f14"/>
                </a:cubicBezTo>
                <a:cubicBezTo>
                  <a:pt x="f11" y="f15"/>
                  <a:pt x="f16" y="f17"/>
                  <a:pt x="f11" y="f18"/>
                </a:cubicBezTo>
                <a:cubicBezTo>
                  <a:pt x="f11" y="f19"/>
                  <a:pt x="f20" y="f21"/>
                  <a:pt x="f22" y="f23"/>
                </a:cubicBezTo>
                <a:cubicBezTo>
                  <a:pt x="f24" y="f21"/>
                  <a:pt x="f25" y="f19"/>
                  <a:pt x="f25" y="f26"/>
                </a:cubicBezTo>
                <a:cubicBezTo>
                  <a:pt x="f27" y="f28"/>
                  <a:pt x="f25" y="f29"/>
                  <a:pt x="f25" y="f30"/>
                </a:cubicBezTo>
                <a:cubicBezTo>
                  <a:pt x="f25" y="f31"/>
                  <a:pt x="f25" y="f32"/>
                  <a:pt x="f25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5"/>
                  <a:pt x="f41" y="f42"/>
                  <a:pt x="f41" y="f43"/>
                </a:cubicBezTo>
                <a:cubicBezTo>
                  <a:pt x="f44" y="f45"/>
                  <a:pt x="f44" y="f46"/>
                  <a:pt x="f44" y="f47"/>
                </a:cubicBezTo>
                <a:cubicBezTo>
                  <a:pt x="f48" y="f47"/>
                  <a:pt x="f49" y="f47"/>
                  <a:pt x="f29" y="f47"/>
                </a:cubicBezTo>
                <a:cubicBezTo>
                  <a:pt x="f29" y="f50"/>
                  <a:pt x="f29" y="f51"/>
                  <a:pt x="f29" y="f52"/>
                </a:cubicBezTo>
                <a:cubicBezTo>
                  <a:pt x="f53" y="f23"/>
                  <a:pt x="f54" y="f23"/>
                  <a:pt x="f55" y="f23"/>
                </a:cubicBezTo>
                <a:cubicBezTo>
                  <a:pt x="f56" y="f57"/>
                  <a:pt x="f58" y="f59"/>
                  <a:pt x="f58" y="f60"/>
                </a:cubicBezTo>
                <a:cubicBezTo>
                  <a:pt x="f58" y="f61"/>
                  <a:pt x="f58" y="f62"/>
                  <a:pt x="f58" y="f63"/>
                </a:cubicBezTo>
                <a:cubicBezTo>
                  <a:pt x="f48" y="f63"/>
                  <a:pt x="f64" y="f63"/>
                  <a:pt x="f65" y="f63"/>
                </a:cubicBezTo>
                <a:cubicBezTo>
                  <a:pt x="f65" y="f66"/>
                  <a:pt x="f67" y="f68"/>
                  <a:pt x="f67" y="f69"/>
                </a:cubicBezTo>
                <a:cubicBezTo>
                  <a:pt x="f67" y="f67"/>
                  <a:pt x="f67" y="f70"/>
                  <a:pt x="f67" y="f19"/>
                </a:cubicBezTo>
                <a:cubicBezTo>
                  <a:pt x="f67" y="f71"/>
                  <a:pt x="f72" y="f73"/>
                  <a:pt x="f74" y="f23"/>
                </a:cubicBezTo>
                <a:cubicBezTo>
                  <a:pt x="f75" y="f73"/>
                  <a:pt x="f76" y="f71"/>
                  <a:pt x="f76" y="f19"/>
                </a:cubicBezTo>
                <a:cubicBezTo>
                  <a:pt x="f76" y="f77"/>
                  <a:pt x="f76" y="f78"/>
                  <a:pt x="f76" y="f79"/>
                </a:cubicBezTo>
                <a:cubicBezTo>
                  <a:pt x="f67" y="f79"/>
                  <a:pt x="f80" y="f79"/>
                  <a:pt x="f81" y="f79"/>
                </a:cubicBezTo>
                <a:cubicBezTo>
                  <a:pt x="f81" y="f53"/>
                  <a:pt x="f81" y="f27"/>
                  <a:pt x="f82" y="f83"/>
                </a:cubicBezTo>
                <a:cubicBezTo>
                  <a:pt x="f84" y="f85"/>
                  <a:pt x="f86" y="f87"/>
                  <a:pt x="f67" y="f88"/>
                </a:cubicBezTo>
                <a:cubicBezTo>
                  <a:pt x="f89" y="f10"/>
                  <a:pt x="f2" y="f10"/>
                  <a:pt x="f90" y="f88"/>
                </a:cubicBezTo>
                <a:cubicBezTo>
                  <a:pt x="f91" y="f87"/>
                  <a:pt x="f92" y="f93"/>
                  <a:pt x="f92" y="f11"/>
                </a:cubicBezTo>
                <a:cubicBezTo>
                  <a:pt x="f94" y="f47"/>
                  <a:pt x="f94" y="f65"/>
                  <a:pt x="f94" y="f18"/>
                </a:cubicBezTo>
                <a:cubicBezTo>
                  <a:pt x="f94" y="f60"/>
                  <a:pt x="f94" y="f59"/>
                  <a:pt x="f92" y="f57"/>
                </a:cubicBezTo>
                <a:cubicBezTo>
                  <a:pt x="f92" y="f73"/>
                  <a:pt x="f95" y="f52"/>
                  <a:pt x="f96" y="f52"/>
                </a:cubicBezTo>
                <a:cubicBezTo>
                  <a:pt x="f97" y="f52"/>
                  <a:pt x="f98" y="f73"/>
                  <a:pt x="f98" y="f57"/>
                </a:cubicBezTo>
                <a:cubicBezTo>
                  <a:pt x="f99" y="f59"/>
                  <a:pt x="f99" y="f100"/>
                  <a:pt x="f99" y="f26"/>
                </a:cubicBezTo>
                <a:cubicBezTo>
                  <a:pt x="f99" y="f101"/>
                  <a:pt x="f99" y="f102"/>
                  <a:pt x="f99" y="f103"/>
                </a:cubicBezTo>
                <a:cubicBezTo>
                  <a:pt x="f99" y="f104"/>
                  <a:pt x="f99" y="f55"/>
                  <a:pt x="f99" y="f105"/>
                </a:cubicBezTo>
                <a:cubicBezTo>
                  <a:pt x="f106" y="f107"/>
                  <a:pt x="f108" y="f14"/>
                  <a:pt x="f109" y="f110"/>
                </a:cubicBezTo>
                <a:cubicBezTo>
                  <a:pt x="f111" y="f46"/>
                  <a:pt x="f6" y="f112"/>
                  <a:pt x="f6" y="f113"/>
                </a:cubicBezTo>
                <a:cubicBezTo>
                  <a:pt x="f6" y="f114"/>
                  <a:pt x="f6" y="f115"/>
                  <a:pt x="f6" y="f116"/>
                </a:cubicBezTo>
                <a:cubicBezTo>
                  <a:pt x="f117" y="f116"/>
                  <a:pt x="f118" y="f116"/>
                  <a:pt x="f119" y="f116"/>
                </a:cubicBezTo>
                <a:cubicBezTo>
                  <a:pt x="f119" y="f65"/>
                  <a:pt x="f119" y="f120"/>
                  <a:pt x="f119" y="f23"/>
                </a:cubicBezTo>
                <a:cubicBezTo>
                  <a:pt x="f121" y="f94"/>
                  <a:pt x="f73" y="f96"/>
                  <a:pt x="f122" y="f99"/>
                </a:cubicBezTo>
                <a:cubicBezTo>
                  <a:pt x="f76" y="f123"/>
                  <a:pt x="f124" y="f125"/>
                  <a:pt x="f103" y="f126"/>
                </a:cubicBezTo>
                <a:cubicBezTo>
                  <a:pt x="f104" y="f127"/>
                  <a:pt x="f128" y="f119"/>
                  <a:pt x="f112" y="f129"/>
                </a:cubicBezTo>
                <a:cubicBezTo>
                  <a:pt x="f130" y="f131"/>
                  <a:pt x="f132" y="f123"/>
                  <a:pt x="f133" y="f125"/>
                </a:cubicBezTo>
                <a:cubicBezTo>
                  <a:pt x="f9" y="f119"/>
                  <a:pt x="f134" y="f135"/>
                  <a:pt x="f134" y="f7"/>
                </a:cubicBezTo>
                <a:cubicBezTo>
                  <a:pt x="f136" y="f7"/>
                  <a:pt x="f137" y="f7"/>
                  <a:pt x="f5" y="f7"/>
                </a:cubicBezTo>
                <a:cubicBezTo>
                  <a:pt x="f5" y="f59"/>
                  <a:pt x="f5" y="f82"/>
                  <a:pt x="f5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8738A62A-4112-4D66-8FAD-A43ACB2A53A1}"/>
              </a:ext>
            </a:extLst>
          </p:cNvPr>
          <p:cNvSpPr/>
          <p:nvPr/>
        </p:nvSpPr>
        <p:spPr>
          <a:xfrm>
            <a:off x="6307348" y="889848"/>
            <a:ext cx="860422" cy="59848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8"/>
              <a:gd name="f7" fmla="val 193"/>
              <a:gd name="f8" fmla="val 94"/>
              <a:gd name="f9" fmla="val 91"/>
              <a:gd name="f10" fmla="val 87"/>
              <a:gd name="f11" fmla="val 95"/>
              <a:gd name="f12" fmla="val 84"/>
              <a:gd name="f13" fmla="val 80"/>
              <a:gd name="f14" fmla="val 59"/>
              <a:gd name="f15" fmla="val 96"/>
              <a:gd name="f16" fmla="val 38"/>
              <a:gd name="f17" fmla="val 17"/>
              <a:gd name="f18" fmla="val 8"/>
              <a:gd name="f19" fmla="val 98"/>
              <a:gd name="f20" fmla="val 2"/>
              <a:gd name="f21" fmla="val 105"/>
              <a:gd name="f22" fmla="val 118"/>
              <a:gd name="f23" fmla="val 131"/>
              <a:gd name="f24" fmla="val 144"/>
              <a:gd name="f25" fmla="val 151"/>
              <a:gd name="f26" fmla="val 3"/>
              <a:gd name="f27" fmla="val 154"/>
              <a:gd name="f28" fmla="val 9"/>
              <a:gd name="f29" fmla="val 153"/>
              <a:gd name="f30" fmla="val 44"/>
              <a:gd name="f31" fmla="val 71"/>
              <a:gd name="f32" fmla="val 102"/>
              <a:gd name="f33" fmla="val 107"/>
              <a:gd name="f34" fmla="val 111"/>
              <a:gd name="f35" fmla="val 156"/>
              <a:gd name="f36" fmla="val 157"/>
              <a:gd name="f37" fmla="val 159"/>
              <a:gd name="f38" fmla="val 58"/>
              <a:gd name="f39" fmla="val 29"/>
              <a:gd name="f40" fmla="val 182"/>
              <a:gd name="f41" fmla="val 36"/>
              <a:gd name="f42" fmla="val 203"/>
              <a:gd name="f43" fmla="val 42"/>
              <a:gd name="f44" fmla="val 224"/>
              <a:gd name="f45" fmla="val 49"/>
              <a:gd name="f46" fmla="val 227"/>
              <a:gd name="f47" fmla="val 50"/>
              <a:gd name="f48" fmla="val 229"/>
              <a:gd name="f49" fmla="val 56"/>
              <a:gd name="f50" fmla="val 60"/>
              <a:gd name="f51" fmla="val 81"/>
              <a:gd name="f52" fmla="val 103"/>
              <a:gd name="f53" fmla="val 125"/>
              <a:gd name="f54" fmla="val 129"/>
              <a:gd name="f55" fmla="val 230"/>
              <a:gd name="f56" fmla="val 133"/>
              <a:gd name="f57" fmla="val 231"/>
              <a:gd name="f58" fmla="val 137"/>
              <a:gd name="f59" fmla="val 233"/>
              <a:gd name="f60" fmla="val 235"/>
              <a:gd name="f61" fmla="val 237"/>
              <a:gd name="f62" fmla="val 236"/>
              <a:gd name="f63" fmla="val 120"/>
              <a:gd name="f64" fmla="val 112"/>
              <a:gd name="f65" fmla="val 238"/>
              <a:gd name="f66" fmla="val 106"/>
              <a:gd name="f67" fmla="val 239"/>
              <a:gd name="f68" fmla="val 97"/>
              <a:gd name="f69" fmla="val 244"/>
              <a:gd name="f70" fmla="val 250"/>
              <a:gd name="f71" fmla="val 89"/>
              <a:gd name="f72" fmla="val 271"/>
              <a:gd name="f73" fmla="val 276"/>
              <a:gd name="f74" fmla="val 99"/>
              <a:gd name="f75" fmla="val 277"/>
              <a:gd name="f76" fmla="val 101"/>
              <a:gd name="f77" fmla="val 134"/>
              <a:gd name="f78" fmla="val 163"/>
              <a:gd name="f79" fmla="val 185"/>
              <a:gd name="f80" fmla="val 93"/>
              <a:gd name="f81" fmla="val 161"/>
              <a:gd name="f82" fmla="val 13"/>
              <a:gd name="f83" fmla="val 25"/>
              <a:gd name="f84" fmla="val 39"/>
              <a:gd name="f85" fmla="val 113"/>
              <a:gd name="f86" fmla="val 41"/>
              <a:gd name="f87" fmla="val 43"/>
              <a:gd name="f88" fmla="val 140"/>
              <a:gd name="f89" fmla="val 45"/>
              <a:gd name="f90" fmla="val 115"/>
              <a:gd name="f91" fmla="val 46"/>
              <a:gd name="f92" fmla="val 72"/>
              <a:gd name="f93" fmla="val 48"/>
              <a:gd name="f94" fmla="val 67"/>
              <a:gd name="f95" fmla="val 55"/>
              <a:gd name="f96" fmla="val 66"/>
              <a:gd name="f97" fmla="val 64"/>
              <a:gd name="f98" fmla="val 65"/>
              <a:gd name="f99" fmla="val 73"/>
              <a:gd name="f100" fmla="val 88"/>
              <a:gd name="f101" fmla="val 77"/>
              <a:gd name="f102" fmla="val 90"/>
              <a:gd name="f103" fmla="val 86"/>
              <a:gd name="f104" fmla="+- 0 0 -90"/>
              <a:gd name="f105" fmla="*/ f3 1 278"/>
              <a:gd name="f106" fmla="*/ f4 1 193"/>
              <a:gd name="f107" fmla="val f5"/>
              <a:gd name="f108" fmla="val f6"/>
              <a:gd name="f109" fmla="val f7"/>
              <a:gd name="f110" fmla="*/ f104 f0 1"/>
              <a:gd name="f111" fmla="+- f109 0 f107"/>
              <a:gd name="f112" fmla="+- f108 0 f107"/>
              <a:gd name="f113" fmla="*/ f110 1 f2"/>
              <a:gd name="f114" fmla="*/ f112 1 278"/>
              <a:gd name="f115" fmla="*/ f111 1 193"/>
              <a:gd name="f116" fmla="*/ 94 f112 1"/>
              <a:gd name="f117" fmla="*/ 91 f111 1"/>
              <a:gd name="f118" fmla="*/ 95 f112 1"/>
              <a:gd name="f119" fmla="*/ 80 f111 1"/>
              <a:gd name="f120" fmla="*/ 17 f111 1"/>
              <a:gd name="f121" fmla="*/ 105 f112 1"/>
              <a:gd name="f122" fmla="*/ 2 f111 1"/>
              <a:gd name="f123" fmla="*/ 144 f112 1"/>
              <a:gd name="f124" fmla="*/ 154 f112 1"/>
              <a:gd name="f125" fmla="*/ 153 f112 1"/>
              <a:gd name="f126" fmla="*/ 98 f111 1"/>
              <a:gd name="f127" fmla="*/ 111 f111 1"/>
              <a:gd name="f128" fmla="*/ 159 f112 1"/>
              <a:gd name="f129" fmla="*/ 29 f111 1"/>
              <a:gd name="f130" fmla="*/ 224 f112 1"/>
              <a:gd name="f131" fmla="*/ 49 f111 1"/>
              <a:gd name="f132" fmla="*/ 229 f112 1"/>
              <a:gd name="f133" fmla="*/ 60 f111 1"/>
              <a:gd name="f134" fmla="*/ 125 f111 1"/>
              <a:gd name="f135" fmla="*/ 231 f112 1"/>
              <a:gd name="f136" fmla="*/ 137 f111 1"/>
              <a:gd name="f137" fmla="*/ 237 f112 1"/>
              <a:gd name="f138" fmla="*/ 112 f111 1"/>
              <a:gd name="f139" fmla="*/ 244 f112 1"/>
              <a:gd name="f140" fmla="*/ 94 f111 1"/>
              <a:gd name="f141" fmla="*/ 276 f112 1"/>
              <a:gd name="f142" fmla="*/ 99 f111 1"/>
              <a:gd name="f143" fmla="*/ 278 f112 1"/>
              <a:gd name="f144" fmla="*/ 105 f111 1"/>
              <a:gd name="f145" fmla="*/ 193 f111 1"/>
              <a:gd name="f146" fmla="*/ 0 f112 1"/>
              <a:gd name="f147" fmla="*/ 97 f111 1"/>
              <a:gd name="f148" fmla="*/ 39 f112 1"/>
              <a:gd name="f149" fmla="*/ 144 f111 1"/>
              <a:gd name="f150" fmla="*/ 44 f112 1"/>
              <a:gd name="f151" fmla="*/ 45 f112 1"/>
              <a:gd name="f152" fmla="*/ 133 f111 1"/>
              <a:gd name="f153" fmla="*/ 55 f112 1"/>
              <a:gd name="f154" fmla="*/ 66 f111 1"/>
              <a:gd name="f155" fmla="*/ 81 f112 1"/>
              <a:gd name="f156" fmla="*/ 65 f111 1"/>
              <a:gd name="f157" fmla="*/ 88 f112 1"/>
              <a:gd name="f158" fmla="*/ 77 f111 1"/>
              <a:gd name="f159" fmla="*/ 90 f112 1"/>
              <a:gd name="f160" fmla="+- f113 0 f1"/>
              <a:gd name="f161" fmla="*/ f116 1 278"/>
              <a:gd name="f162" fmla="*/ f117 1 193"/>
              <a:gd name="f163" fmla="*/ f118 1 278"/>
              <a:gd name="f164" fmla="*/ f119 1 193"/>
              <a:gd name="f165" fmla="*/ f120 1 193"/>
              <a:gd name="f166" fmla="*/ f121 1 278"/>
              <a:gd name="f167" fmla="*/ f122 1 193"/>
              <a:gd name="f168" fmla="*/ f123 1 278"/>
              <a:gd name="f169" fmla="*/ f124 1 278"/>
              <a:gd name="f170" fmla="*/ f125 1 278"/>
              <a:gd name="f171" fmla="*/ f126 1 193"/>
              <a:gd name="f172" fmla="*/ f127 1 193"/>
              <a:gd name="f173" fmla="*/ f128 1 278"/>
              <a:gd name="f174" fmla="*/ f129 1 193"/>
              <a:gd name="f175" fmla="*/ f130 1 278"/>
              <a:gd name="f176" fmla="*/ f131 1 193"/>
              <a:gd name="f177" fmla="*/ f132 1 278"/>
              <a:gd name="f178" fmla="*/ f133 1 193"/>
              <a:gd name="f179" fmla="*/ f134 1 193"/>
              <a:gd name="f180" fmla="*/ f135 1 278"/>
              <a:gd name="f181" fmla="*/ f136 1 193"/>
              <a:gd name="f182" fmla="*/ f137 1 278"/>
              <a:gd name="f183" fmla="*/ f138 1 193"/>
              <a:gd name="f184" fmla="*/ f139 1 278"/>
              <a:gd name="f185" fmla="*/ f140 1 193"/>
              <a:gd name="f186" fmla="*/ f141 1 278"/>
              <a:gd name="f187" fmla="*/ f142 1 193"/>
              <a:gd name="f188" fmla="*/ f143 1 278"/>
              <a:gd name="f189" fmla="*/ f144 1 193"/>
              <a:gd name="f190" fmla="*/ f145 1 193"/>
              <a:gd name="f191" fmla="*/ f146 1 278"/>
              <a:gd name="f192" fmla="*/ f147 1 193"/>
              <a:gd name="f193" fmla="*/ f148 1 278"/>
              <a:gd name="f194" fmla="*/ f149 1 193"/>
              <a:gd name="f195" fmla="*/ f150 1 278"/>
              <a:gd name="f196" fmla="*/ f151 1 278"/>
              <a:gd name="f197" fmla="*/ f152 1 193"/>
              <a:gd name="f198" fmla="*/ f153 1 278"/>
              <a:gd name="f199" fmla="*/ f154 1 193"/>
              <a:gd name="f200" fmla="*/ f155 1 278"/>
              <a:gd name="f201" fmla="*/ f156 1 193"/>
              <a:gd name="f202" fmla="*/ f157 1 278"/>
              <a:gd name="f203" fmla="*/ f158 1 193"/>
              <a:gd name="f204" fmla="*/ f159 1 278"/>
              <a:gd name="f205" fmla="*/ 0 1 f114"/>
              <a:gd name="f206" fmla="*/ f108 1 f114"/>
              <a:gd name="f207" fmla="*/ 0 1 f115"/>
              <a:gd name="f208" fmla="*/ f109 1 f115"/>
              <a:gd name="f209" fmla="*/ f161 1 f114"/>
              <a:gd name="f210" fmla="*/ f162 1 f115"/>
              <a:gd name="f211" fmla="*/ f163 1 f114"/>
              <a:gd name="f212" fmla="*/ f164 1 f115"/>
              <a:gd name="f213" fmla="*/ f165 1 f115"/>
              <a:gd name="f214" fmla="*/ f166 1 f114"/>
              <a:gd name="f215" fmla="*/ f167 1 f115"/>
              <a:gd name="f216" fmla="*/ f168 1 f114"/>
              <a:gd name="f217" fmla="*/ f169 1 f114"/>
              <a:gd name="f218" fmla="*/ f170 1 f114"/>
              <a:gd name="f219" fmla="*/ f171 1 f115"/>
              <a:gd name="f220" fmla="*/ f172 1 f115"/>
              <a:gd name="f221" fmla="*/ f173 1 f114"/>
              <a:gd name="f222" fmla="*/ f174 1 f115"/>
              <a:gd name="f223" fmla="*/ f175 1 f114"/>
              <a:gd name="f224" fmla="*/ f176 1 f115"/>
              <a:gd name="f225" fmla="*/ f177 1 f114"/>
              <a:gd name="f226" fmla="*/ f178 1 f115"/>
              <a:gd name="f227" fmla="*/ f179 1 f115"/>
              <a:gd name="f228" fmla="*/ f180 1 f114"/>
              <a:gd name="f229" fmla="*/ f181 1 f115"/>
              <a:gd name="f230" fmla="*/ f182 1 f114"/>
              <a:gd name="f231" fmla="*/ f183 1 f115"/>
              <a:gd name="f232" fmla="*/ f184 1 f114"/>
              <a:gd name="f233" fmla="*/ f185 1 f115"/>
              <a:gd name="f234" fmla="*/ f186 1 f114"/>
              <a:gd name="f235" fmla="*/ f187 1 f115"/>
              <a:gd name="f236" fmla="*/ f188 1 f114"/>
              <a:gd name="f237" fmla="*/ f189 1 f115"/>
              <a:gd name="f238" fmla="*/ f190 1 f115"/>
              <a:gd name="f239" fmla="*/ f191 1 f114"/>
              <a:gd name="f240" fmla="*/ f192 1 f115"/>
              <a:gd name="f241" fmla="*/ f193 1 f114"/>
              <a:gd name="f242" fmla="*/ f194 1 f115"/>
              <a:gd name="f243" fmla="*/ f195 1 f114"/>
              <a:gd name="f244" fmla="*/ f196 1 f114"/>
              <a:gd name="f245" fmla="*/ f197 1 f115"/>
              <a:gd name="f246" fmla="*/ f198 1 f114"/>
              <a:gd name="f247" fmla="*/ f199 1 f115"/>
              <a:gd name="f248" fmla="*/ f200 1 f114"/>
              <a:gd name="f249" fmla="*/ f201 1 f115"/>
              <a:gd name="f250" fmla="*/ f202 1 f114"/>
              <a:gd name="f251" fmla="*/ f203 1 f115"/>
              <a:gd name="f252" fmla="*/ f204 1 f114"/>
              <a:gd name="f253" fmla="*/ f205 f105 1"/>
              <a:gd name="f254" fmla="*/ f206 f105 1"/>
              <a:gd name="f255" fmla="*/ f208 f106 1"/>
              <a:gd name="f256" fmla="*/ f207 f106 1"/>
              <a:gd name="f257" fmla="*/ f209 f105 1"/>
              <a:gd name="f258" fmla="*/ f210 f106 1"/>
              <a:gd name="f259" fmla="*/ f211 f105 1"/>
              <a:gd name="f260" fmla="*/ f212 f106 1"/>
              <a:gd name="f261" fmla="*/ f213 f106 1"/>
              <a:gd name="f262" fmla="*/ f214 f105 1"/>
              <a:gd name="f263" fmla="*/ f215 f106 1"/>
              <a:gd name="f264" fmla="*/ f216 f105 1"/>
              <a:gd name="f265" fmla="*/ f217 f105 1"/>
              <a:gd name="f266" fmla="*/ f218 f105 1"/>
              <a:gd name="f267" fmla="*/ f219 f106 1"/>
              <a:gd name="f268" fmla="*/ f220 f106 1"/>
              <a:gd name="f269" fmla="*/ f221 f105 1"/>
              <a:gd name="f270" fmla="*/ f222 f106 1"/>
              <a:gd name="f271" fmla="*/ f223 f105 1"/>
              <a:gd name="f272" fmla="*/ f224 f106 1"/>
              <a:gd name="f273" fmla="*/ f225 f105 1"/>
              <a:gd name="f274" fmla="*/ f226 f106 1"/>
              <a:gd name="f275" fmla="*/ f227 f106 1"/>
              <a:gd name="f276" fmla="*/ f228 f105 1"/>
              <a:gd name="f277" fmla="*/ f229 f106 1"/>
              <a:gd name="f278" fmla="*/ f230 f105 1"/>
              <a:gd name="f279" fmla="*/ f231 f106 1"/>
              <a:gd name="f280" fmla="*/ f232 f105 1"/>
              <a:gd name="f281" fmla="*/ f233 f106 1"/>
              <a:gd name="f282" fmla="*/ f234 f105 1"/>
              <a:gd name="f283" fmla="*/ f235 f106 1"/>
              <a:gd name="f284" fmla="*/ f236 f105 1"/>
              <a:gd name="f285" fmla="*/ f237 f106 1"/>
              <a:gd name="f286" fmla="*/ f238 f106 1"/>
              <a:gd name="f287" fmla="*/ f239 f105 1"/>
              <a:gd name="f288" fmla="*/ f240 f106 1"/>
              <a:gd name="f289" fmla="*/ f241 f105 1"/>
              <a:gd name="f290" fmla="*/ f242 f106 1"/>
              <a:gd name="f291" fmla="*/ f243 f105 1"/>
              <a:gd name="f292" fmla="*/ f244 f105 1"/>
              <a:gd name="f293" fmla="*/ f245 f106 1"/>
              <a:gd name="f294" fmla="*/ f246 f105 1"/>
              <a:gd name="f295" fmla="*/ f247 f106 1"/>
              <a:gd name="f296" fmla="*/ f248 f105 1"/>
              <a:gd name="f297" fmla="*/ f249 f106 1"/>
              <a:gd name="f298" fmla="*/ f250 f105 1"/>
              <a:gd name="f299" fmla="*/ f251 f106 1"/>
              <a:gd name="f300" fmla="*/ f252 f10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0">
                <a:pos x="f257" y="f258"/>
              </a:cxn>
              <a:cxn ang="f160">
                <a:pos x="f259" y="f260"/>
              </a:cxn>
              <a:cxn ang="f160">
                <a:pos x="f259" y="f261"/>
              </a:cxn>
              <a:cxn ang="f160">
                <a:pos x="f262" y="f263"/>
              </a:cxn>
              <a:cxn ang="f160">
                <a:pos x="f264" y="f263"/>
              </a:cxn>
              <a:cxn ang="f160">
                <a:pos x="f265" y="f261"/>
              </a:cxn>
              <a:cxn ang="f160">
                <a:pos x="f266" y="f267"/>
              </a:cxn>
              <a:cxn ang="f160">
                <a:pos x="f265" y="f268"/>
              </a:cxn>
              <a:cxn ang="f160">
                <a:pos x="f269" y="f268"/>
              </a:cxn>
              <a:cxn ang="f160">
                <a:pos x="f269" y="f270"/>
              </a:cxn>
              <a:cxn ang="f160">
                <a:pos x="f271" y="f272"/>
              </a:cxn>
              <a:cxn ang="f160">
                <a:pos x="f273" y="f274"/>
              </a:cxn>
              <a:cxn ang="f160">
                <a:pos x="f273" y="f275"/>
              </a:cxn>
              <a:cxn ang="f160">
                <a:pos x="f276" y="f277"/>
              </a:cxn>
              <a:cxn ang="f160">
                <a:pos x="f278" y="f277"/>
              </a:cxn>
              <a:cxn ang="f160">
                <a:pos x="f278" y="f279"/>
              </a:cxn>
              <a:cxn ang="f160">
                <a:pos x="f280" y="f281"/>
              </a:cxn>
              <a:cxn ang="f160">
                <a:pos x="f282" y="f283"/>
              </a:cxn>
              <a:cxn ang="f160">
                <a:pos x="f284" y="f285"/>
              </a:cxn>
              <a:cxn ang="f160">
                <a:pos x="f284" y="f286"/>
              </a:cxn>
              <a:cxn ang="f160">
                <a:pos x="f287" y="f286"/>
              </a:cxn>
              <a:cxn ang="f160">
                <a:pos x="f287" y="f288"/>
              </a:cxn>
              <a:cxn ang="f160">
                <a:pos x="f289" y="f288"/>
              </a:cxn>
              <a:cxn ang="f160">
                <a:pos x="f289" y="f290"/>
              </a:cxn>
              <a:cxn ang="f160">
                <a:pos x="f291" y="f290"/>
              </a:cxn>
              <a:cxn ang="f160">
                <a:pos x="f292" y="f293"/>
              </a:cxn>
              <a:cxn ang="f160">
                <a:pos x="f292" y="f260"/>
              </a:cxn>
              <a:cxn ang="f160">
                <a:pos x="f294" y="f295"/>
              </a:cxn>
              <a:cxn ang="f160">
                <a:pos x="f296" y="f297"/>
              </a:cxn>
              <a:cxn ang="f160">
                <a:pos x="f298" y="f299"/>
              </a:cxn>
              <a:cxn ang="f160">
                <a:pos x="f300" y="f258"/>
              </a:cxn>
              <a:cxn ang="f160">
                <a:pos x="f257" y="f258"/>
              </a:cxn>
            </a:cxnLst>
            <a:rect l="f253" t="f256" r="f254" b="f255"/>
            <a:pathLst>
              <a:path w="278" h="193">
                <a:moveTo>
                  <a:pt x="f8" y="f9"/>
                </a:moveTo>
                <a:cubicBezTo>
                  <a:pt x="f8" y="f10"/>
                  <a:pt x="f11" y="f12"/>
                  <a:pt x="f11" y="f13"/>
                </a:cubicBezTo>
                <a:cubicBezTo>
                  <a:pt x="f11" y="f14"/>
                  <a:pt x="f15" y="f16"/>
                  <a:pt x="f11" y="f17"/>
                </a:cubicBezTo>
                <a:cubicBezTo>
                  <a:pt x="f8" y="f18"/>
                  <a:pt x="f19" y="f20"/>
                  <a:pt x="f21" y="f20"/>
                </a:cubicBezTo>
                <a:cubicBezTo>
                  <a:pt x="f22" y="f5"/>
                  <a:pt x="f23" y="f5"/>
                  <a:pt x="f24" y="f20"/>
                </a:cubicBezTo>
                <a:cubicBezTo>
                  <a:pt x="f25" y="f26"/>
                  <a:pt x="f27" y="f28"/>
                  <a:pt x="f27" y="f17"/>
                </a:cubicBezTo>
                <a:cubicBezTo>
                  <a:pt x="f29" y="f30"/>
                  <a:pt x="f29" y="f31"/>
                  <a:pt x="f29" y="f19"/>
                </a:cubicBezTo>
                <a:cubicBezTo>
                  <a:pt x="f29" y="f32"/>
                  <a:pt x="f27" y="f33"/>
                  <a:pt x="f27" y="f34"/>
                </a:cubicBezTo>
                <a:cubicBezTo>
                  <a:pt x="f35" y="f34"/>
                  <a:pt x="f36" y="f34"/>
                  <a:pt x="f37" y="f34"/>
                </a:cubicBezTo>
                <a:cubicBezTo>
                  <a:pt x="f37" y="f12"/>
                  <a:pt x="f37" y="f38"/>
                  <a:pt x="f37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48" y="f50"/>
                </a:cubicBezTo>
                <a:cubicBezTo>
                  <a:pt x="f48" y="f51"/>
                  <a:pt x="f48" y="f52"/>
                  <a:pt x="f48" y="f53"/>
                </a:cubicBezTo>
                <a:cubicBezTo>
                  <a:pt x="f48" y="f54"/>
                  <a:pt x="f55" y="f56"/>
                  <a:pt x="f57" y="f58"/>
                </a:cubicBezTo>
                <a:cubicBezTo>
                  <a:pt x="f59" y="f58"/>
                  <a:pt x="f60" y="f58"/>
                  <a:pt x="f61" y="f58"/>
                </a:cubicBezTo>
                <a:cubicBezTo>
                  <a:pt x="f61" y="f54"/>
                  <a:pt x="f62" y="f63"/>
                  <a:pt x="f61" y="f64"/>
                </a:cubicBezTo>
                <a:cubicBezTo>
                  <a:pt x="f65" y="f66"/>
                  <a:pt x="f67" y="f68"/>
                  <a:pt x="f69" y="f8"/>
                </a:cubicBezTo>
                <a:cubicBezTo>
                  <a:pt x="f70" y="f71"/>
                  <a:pt x="f72" y="f8"/>
                  <a:pt x="f73" y="f74"/>
                </a:cubicBezTo>
                <a:cubicBezTo>
                  <a:pt x="f75" y="f76"/>
                  <a:pt x="f6" y="f52"/>
                  <a:pt x="f6" y="f21"/>
                </a:cubicBezTo>
                <a:cubicBezTo>
                  <a:pt x="f6" y="f77"/>
                  <a:pt x="f6" y="f78"/>
                  <a:pt x="f6" y="f7"/>
                </a:cubicBezTo>
                <a:cubicBezTo>
                  <a:pt x="f79" y="f7"/>
                  <a:pt x="f80" y="f7"/>
                  <a:pt x="f5" y="f7"/>
                </a:cubicBezTo>
                <a:cubicBezTo>
                  <a:pt x="f5" y="f81"/>
                  <a:pt x="f5" y="f54"/>
                  <a:pt x="f5" y="f68"/>
                </a:cubicBezTo>
                <a:cubicBezTo>
                  <a:pt x="f82" y="f68"/>
                  <a:pt x="f83" y="f68"/>
                  <a:pt x="f84" y="f68"/>
                </a:cubicBezTo>
                <a:cubicBezTo>
                  <a:pt x="f84" y="f85"/>
                  <a:pt x="f84" y="f54"/>
                  <a:pt x="f84" y="f24"/>
                </a:cubicBezTo>
                <a:cubicBezTo>
                  <a:pt x="f86" y="f24"/>
                  <a:pt x="f87" y="f24"/>
                  <a:pt x="f30" y="f24"/>
                </a:cubicBezTo>
                <a:cubicBezTo>
                  <a:pt x="f30" y="f88"/>
                  <a:pt x="f89" y="f58"/>
                  <a:pt x="f89" y="f56"/>
                </a:cubicBezTo>
                <a:cubicBezTo>
                  <a:pt x="f89" y="f90"/>
                  <a:pt x="f91" y="f19"/>
                  <a:pt x="f89" y="f13"/>
                </a:cubicBezTo>
                <a:cubicBezTo>
                  <a:pt x="f89" y="f92"/>
                  <a:pt x="f93" y="f94"/>
                  <a:pt x="f95" y="f96"/>
                </a:cubicBezTo>
                <a:cubicBezTo>
                  <a:pt x="f97" y="f98"/>
                  <a:pt x="f99" y="f97"/>
                  <a:pt x="f51" y="f98"/>
                </a:cubicBezTo>
                <a:cubicBezTo>
                  <a:pt x="f12" y="f96"/>
                  <a:pt x="f10" y="f92"/>
                  <a:pt x="f100" y="f101"/>
                </a:cubicBezTo>
                <a:cubicBezTo>
                  <a:pt x="f102" y="f51"/>
                  <a:pt x="f71" y="f103"/>
                  <a:pt x="f102" y="f9"/>
                </a:cubicBezTo>
                <a:cubicBezTo>
                  <a:pt x="f9" y="f9"/>
                  <a:pt x="f80" y="f9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76BC3EE0-09F1-4CCF-8DAE-C7FA0D113209}"/>
              </a:ext>
            </a:extLst>
          </p:cNvPr>
          <p:cNvSpPr/>
          <p:nvPr/>
        </p:nvSpPr>
        <p:spPr>
          <a:xfrm>
            <a:off x="3495678" y="4117972"/>
            <a:ext cx="896934" cy="527051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0"/>
              <a:gd name="f7" fmla="val 170"/>
              <a:gd name="f8" fmla="val 289"/>
              <a:gd name="f9" fmla="val 168"/>
              <a:gd name="f10" fmla="val 256"/>
              <a:gd name="f11" fmla="val 223"/>
              <a:gd name="f12" fmla="val 190"/>
              <a:gd name="f13" fmla="val 167"/>
              <a:gd name="f14" fmla="val 171"/>
              <a:gd name="f15" fmla="val 155"/>
              <a:gd name="f16" fmla="val 160"/>
              <a:gd name="f17" fmla="val 150"/>
              <a:gd name="f18" fmla="val 153"/>
              <a:gd name="f19" fmla="val 146"/>
              <a:gd name="f20" fmla="val 145"/>
              <a:gd name="f21" fmla="val 143"/>
              <a:gd name="f22" fmla="val 138"/>
              <a:gd name="f23" fmla="val 140"/>
              <a:gd name="f24" fmla="val 137"/>
              <a:gd name="f25" fmla="val 141"/>
              <a:gd name="f26" fmla="val 136"/>
              <a:gd name="f27" fmla="val 135"/>
              <a:gd name="f28" fmla="val 144"/>
              <a:gd name="f29" fmla="val 151"/>
              <a:gd name="f30" fmla="val 158"/>
              <a:gd name="f31" fmla="val 161"/>
              <a:gd name="f32" fmla="val 142"/>
              <a:gd name="f33" fmla="val 110"/>
              <a:gd name="f34" fmla="val 84"/>
              <a:gd name="f35" fmla="val 169"/>
              <a:gd name="f36" fmla="val 59"/>
              <a:gd name="f37" fmla="val 56"/>
              <a:gd name="f38" fmla="val 51"/>
              <a:gd name="f39" fmla="val 165"/>
              <a:gd name="f40" fmla="val 49"/>
              <a:gd name="f41" fmla="val 162"/>
              <a:gd name="f42" fmla="val 36"/>
              <a:gd name="f43" fmla="val 22"/>
              <a:gd name="f44" fmla="val 114"/>
              <a:gd name="f45" fmla="val 10"/>
              <a:gd name="f46" fmla="val 89"/>
              <a:gd name="f47" fmla="val 68"/>
              <a:gd name="f48" fmla="val 5"/>
              <a:gd name="f49" fmla="val 55"/>
              <a:gd name="f50" fmla="val 27"/>
              <a:gd name="f51" fmla="val 48"/>
              <a:gd name="f52" fmla="val 53"/>
              <a:gd name="f53" fmla="val 40"/>
              <a:gd name="f54" fmla="val 79"/>
              <a:gd name="f55" fmla="val 35"/>
              <a:gd name="f56" fmla="val 105"/>
              <a:gd name="f57" fmla="val 28"/>
              <a:gd name="f58" fmla="val 115"/>
              <a:gd name="f59" fmla="val 25"/>
              <a:gd name="f60" fmla="val 121"/>
              <a:gd name="f61" fmla="val 23"/>
              <a:gd name="f62" fmla="val 21"/>
              <a:gd name="f63" fmla="val 20"/>
              <a:gd name="f64" fmla="val 18"/>
              <a:gd name="f65" fmla="val 13"/>
              <a:gd name="f66" fmla="val 99"/>
              <a:gd name="f67" fmla="val 8"/>
              <a:gd name="f68" fmla="val 85"/>
              <a:gd name="f69" fmla="val 1"/>
              <a:gd name="f70" fmla="val 90"/>
              <a:gd name="f71" fmla="val 93"/>
              <a:gd name="f72" fmla="val 96"/>
              <a:gd name="f73" fmla="val 3"/>
              <a:gd name="f74" fmla="val 184"/>
              <a:gd name="f75" fmla="val 6"/>
              <a:gd name="f76" fmla="val 228"/>
              <a:gd name="f77" fmla="val 9"/>
              <a:gd name="f78" fmla="val 235"/>
              <a:gd name="f79" fmla="val 242"/>
              <a:gd name="f80" fmla="val 12"/>
              <a:gd name="f81" fmla="val 248"/>
              <a:gd name="f82" fmla="val 15"/>
              <a:gd name="f83" fmla="val 258"/>
              <a:gd name="f84" fmla="val 249"/>
              <a:gd name="f85" fmla="val 32"/>
              <a:gd name="f86" fmla="val 240"/>
              <a:gd name="f87" fmla="val 38"/>
              <a:gd name="f88" fmla="val 229"/>
              <a:gd name="f89" fmla="val 42"/>
              <a:gd name="f90" fmla="val 218"/>
              <a:gd name="f91" fmla="val 46"/>
              <a:gd name="f92" fmla="val 197"/>
              <a:gd name="f93" fmla="val 176"/>
              <a:gd name="f94" fmla="val 66"/>
              <a:gd name="f95" fmla="val 149"/>
              <a:gd name="f96" fmla="val 73"/>
              <a:gd name="f97" fmla="val 76"/>
              <a:gd name="f98" fmla="val 82"/>
              <a:gd name="f99" fmla="val 152"/>
              <a:gd name="f100" fmla="val 92"/>
              <a:gd name="f101" fmla="val 182"/>
              <a:gd name="f102" fmla="val 108"/>
              <a:gd name="f103" fmla="val 212"/>
              <a:gd name="f104" fmla="val 124"/>
              <a:gd name="f105" fmla="val 148"/>
              <a:gd name="f106" fmla="val 274"/>
              <a:gd name="f107" fmla="val 157"/>
              <a:gd name="f108" fmla="val 166"/>
              <a:gd name="f109" fmla="val 134"/>
              <a:gd name="f110" fmla="val 113"/>
              <a:gd name="f111" fmla="val 109"/>
              <a:gd name="f112" fmla="val 112"/>
              <a:gd name="f113" fmla="val 118"/>
              <a:gd name="f114" fmla="val 75"/>
              <a:gd name="f115" fmla="val 83"/>
              <a:gd name="f116" fmla="val 86"/>
              <a:gd name="f117" fmla="val 102"/>
              <a:gd name="f118" fmla="val 97"/>
              <a:gd name="f119" fmla="val 100"/>
              <a:gd name="f120" fmla="val 94"/>
              <a:gd name="f121" fmla="val 88"/>
              <a:gd name="f122" fmla="+- 0 0 -90"/>
              <a:gd name="f123" fmla="*/ f3 1 290"/>
              <a:gd name="f124" fmla="*/ f4 1 170"/>
              <a:gd name="f125" fmla="val f5"/>
              <a:gd name="f126" fmla="val f6"/>
              <a:gd name="f127" fmla="val f7"/>
              <a:gd name="f128" fmla="*/ f122 f0 1"/>
              <a:gd name="f129" fmla="+- f127 0 f125"/>
              <a:gd name="f130" fmla="+- f126 0 f125"/>
              <a:gd name="f131" fmla="*/ f128 1 f2"/>
              <a:gd name="f132" fmla="*/ f130 1 290"/>
              <a:gd name="f133" fmla="*/ f129 1 170"/>
              <a:gd name="f134" fmla="*/ 289 f130 1"/>
              <a:gd name="f135" fmla="*/ 168 f129 1"/>
              <a:gd name="f136" fmla="*/ 190 f130 1"/>
              <a:gd name="f137" fmla="*/ 167 f129 1"/>
              <a:gd name="f138" fmla="*/ 160 f130 1"/>
              <a:gd name="f139" fmla="*/ 150 f129 1"/>
              <a:gd name="f140" fmla="*/ 138 f130 1"/>
              <a:gd name="f141" fmla="*/ 140 f129 1"/>
              <a:gd name="f142" fmla="*/ 135 f130 1"/>
              <a:gd name="f143" fmla="*/ 144 f129 1"/>
              <a:gd name="f144" fmla="*/ 161 f130 1"/>
              <a:gd name="f145" fmla="*/ 59 f130 1"/>
              <a:gd name="f146" fmla="*/ 169 f129 1"/>
              <a:gd name="f147" fmla="*/ 49 f130 1"/>
              <a:gd name="f148" fmla="*/ 162 f129 1"/>
              <a:gd name="f149" fmla="*/ 10 f130 1"/>
              <a:gd name="f150" fmla="*/ 89 f129 1"/>
              <a:gd name="f151" fmla="*/ 27 f130 1"/>
              <a:gd name="f152" fmla="*/ 48 f129 1"/>
              <a:gd name="f153" fmla="*/ 105 f130 1"/>
              <a:gd name="f154" fmla="*/ 28 f129 1"/>
              <a:gd name="f155" fmla="*/ 121 f130 1"/>
              <a:gd name="f156" fmla="*/ 23 f129 1"/>
              <a:gd name="f157" fmla="*/ 18 f129 1"/>
              <a:gd name="f158" fmla="*/ 85 f130 1"/>
              <a:gd name="f159" fmla="*/ 1 f129 1"/>
              <a:gd name="f160" fmla="*/ 96 f130 1"/>
              <a:gd name="f161" fmla="*/ 0 f129 1"/>
              <a:gd name="f162" fmla="*/ 228 f130 1"/>
              <a:gd name="f163" fmla="*/ 9 f129 1"/>
              <a:gd name="f164" fmla="*/ 248 f130 1"/>
              <a:gd name="f165" fmla="*/ 15 f129 1"/>
              <a:gd name="f166" fmla="*/ 249 f130 1"/>
              <a:gd name="f167" fmla="*/ 32 f129 1"/>
              <a:gd name="f168" fmla="*/ 218 f130 1"/>
              <a:gd name="f169" fmla="*/ 46 f129 1"/>
              <a:gd name="f170" fmla="*/ 155 f130 1"/>
              <a:gd name="f171" fmla="*/ 66 f129 1"/>
              <a:gd name="f172" fmla="*/ 137 f130 1"/>
              <a:gd name="f173" fmla="*/ 76 f129 1"/>
              <a:gd name="f174" fmla="*/ 152 f130 1"/>
              <a:gd name="f175" fmla="*/ 92 f129 1"/>
              <a:gd name="f176" fmla="*/ 242 f130 1"/>
              <a:gd name="f177" fmla="*/ 290 f130 1"/>
              <a:gd name="f178" fmla="*/ 165 f129 1"/>
              <a:gd name="f179" fmla="*/ 134 f129 1"/>
              <a:gd name="f180" fmla="*/ 99 f130 1"/>
              <a:gd name="f181" fmla="*/ 114 f129 1"/>
              <a:gd name="f182" fmla="*/ 75 f130 1"/>
              <a:gd name="f183" fmla="*/ 83 f129 1"/>
              <a:gd name="f184" fmla="*/ 97 f130 1"/>
              <a:gd name="f185" fmla="*/ 100 f129 1"/>
              <a:gd name="f186" fmla="+- f131 0 f1"/>
              <a:gd name="f187" fmla="*/ f134 1 290"/>
              <a:gd name="f188" fmla="*/ f135 1 170"/>
              <a:gd name="f189" fmla="*/ f136 1 290"/>
              <a:gd name="f190" fmla="*/ f137 1 170"/>
              <a:gd name="f191" fmla="*/ f138 1 290"/>
              <a:gd name="f192" fmla="*/ f139 1 170"/>
              <a:gd name="f193" fmla="*/ f140 1 290"/>
              <a:gd name="f194" fmla="*/ f141 1 170"/>
              <a:gd name="f195" fmla="*/ f142 1 290"/>
              <a:gd name="f196" fmla="*/ f143 1 170"/>
              <a:gd name="f197" fmla="*/ f144 1 290"/>
              <a:gd name="f198" fmla="*/ f145 1 290"/>
              <a:gd name="f199" fmla="*/ f146 1 170"/>
              <a:gd name="f200" fmla="*/ f147 1 290"/>
              <a:gd name="f201" fmla="*/ f148 1 170"/>
              <a:gd name="f202" fmla="*/ f149 1 290"/>
              <a:gd name="f203" fmla="*/ f150 1 170"/>
              <a:gd name="f204" fmla="*/ f151 1 290"/>
              <a:gd name="f205" fmla="*/ f152 1 170"/>
              <a:gd name="f206" fmla="*/ f153 1 290"/>
              <a:gd name="f207" fmla="*/ f154 1 170"/>
              <a:gd name="f208" fmla="*/ f155 1 290"/>
              <a:gd name="f209" fmla="*/ f156 1 170"/>
              <a:gd name="f210" fmla="*/ f157 1 170"/>
              <a:gd name="f211" fmla="*/ f158 1 290"/>
              <a:gd name="f212" fmla="*/ f159 1 170"/>
              <a:gd name="f213" fmla="*/ f160 1 290"/>
              <a:gd name="f214" fmla="*/ f161 1 170"/>
              <a:gd name="f215" fmla="*/ f162 1 290"/>
              <a:gd name="f216" fmla="*/ f163 1 170"/>
              <a:gd name="f217" fmla="*/ f164 1 290"/>
              <a:gd name="f218" fmla="*/ f165 1 170"/>
              <a:gd name="f219" fmla="*/ f166 1 290"/>
              <a:gd name="f220" fmla="*/ f167 1 170"/>
              <a:gd name="f221" fmla="*/ f168 1 290"/>
              <a:gd name="f222" fmla="*/ f169 1 170"/>
              <a:gd name="f223" fmla="*/ f170 1 290"/>
              <a:gd name="f224" fmla="*/ f171 1 170"/>
              <a:gd name="f225" fmla="*/ f172 1 290"/>
              <a:gd name="f226" fmla="*/ f173 1 170"/>
              <a:gd name="f227" fmla="*/ f174 1 290"/>
              <a:gd name="f228" fmla="*/ f175 1 170"/>
              <a:gd name="f229" fmla="*/ f176 1 290"/>
              <a:gd name="f230" fmla="*/ f177 1 290"/>
              <a:gd name="f231" fmla="*/ f178 1 170"/>
              <a:gd name="f232" fmla="*/ f179 1 170"/>
              <a:gd name="f233" fmla="*/ f180 1 290"/>
              <a:gd name="f234" fmla="*/ f181 1 170"/>
              <a:gd name="f235" fmla="*/ f182 1 290"/>
              <a:gd name="f236" fmla="*/ f183 1 170"/>
              <a:gd name="f237" fmla="*/ f184 1 290"/>
              <a:gd name="f238" fmla="*/ f185 1 170"/>
              <a:gd name="f239" fmla="*/ 0 1 f132"/>
              <a:gd name="f240" fmla="*/ f126 1 f132"/>
              <a:gd name="f241" fmla="*/ 0 1 f133"/>
              <a:gd name="f242" fmla="*/ f127 1 f133"/>
              <a:gd name="f243" fmla="*/ f187 1 f132"/>
              <a:gd name="f244" fmla="*/ f188 1 f133"/>
              <a:gd name="f245" fmla="*/ f189 1 f132"/>
              <a:gd name="f246" fmla="*/ f190 1 f133"/>
              <a:gd name="f247" fmla="*/ f191 1 f132"/>
              <a:gd name="f248" fmla="*/ f192 1 f133"/>
              <a:gd name="f249" fmla="*/ f193 1 f132"/>
              <a:gd name="f250" fmla="*/ f194 1 f133"/>
              <a:gd name="f251" fmla="*/ f195 1 f132"/>
              <a:gd name="f252" fmla="*/ f196 1 f133"/>
              <a:gd name="f253" fmla="*/ f197 1 f132"/>
              <a:gd name="f254" fmla="*/ f198 1 f132"/>
              <a:gd name="f255" fmla="*/ f199 1 f133"/>
              <a:gd name="f256" fmla="*/ f200 1 f132"/>
              <a:gd name="f257" fmla="*/ f201 1 f133"/>
              <a:gd name="f258" fmla="*/ f202 1 f132"/>
              <a:gd name="f259" fmla="*/ f203 1 f133"/>
              <a:gd name="f260" fmla="*/ f204 1 f132"/>
              <a:gd name="f261" fmla="*/ f205 1 f133"/>
              <a:gd name="f262" fmla="*/ f206 1 f132"/>
              <a:gd name="f263" fmla="*/ f207 1 f133"/>
              <a:gd name="f264" fmla="*/ f208 1 f132"/>
              <a:gd name="f265" fmla="*/ f209 1 f133"/>
              <a:gd name="f266" fmla="*/ f210 1 f133"/>
              <a:gd name="f267" fmla="*/ f211 1 f132"/>
              <a:gd name="f268" fmla="*/ f212 1 f133"/>
              <a:gd name="f269" fmla="*/ f213 1 f132"/>
              <a:gd name="f270" fmla="*/ f214 1 f133"/>
              <a:gd name="f271" fmla="*/ f215 1 f132"/>
              <a:gd name="f272" fmla="*/ f216 1 f133"/>
              <a:gd name="f273" fmla="*/ f217 1 f132"/>
              <a:gd name="f274" fmla="*/ f218 1 f133"/>
              <a:gd name="f275" fmla="*/ f219 1 f132"/>
              <a:gd name="f276" fmla="*/ f220 1 f133"/>
              <a:gd name="f277" fmla="*/ f221 1 f132"/>
              <a:gd name="f278" fmla="*/ f222 1 f133"/>
              <a:gd name="f279" fmla="*/ f223 1 f132"/>
              <a:gd name="f280" fmla="*/ f224 1 f133"/>
              <a:gd name="f281" fmla="*/ f225 1 f132"/>
              <a:gd name="f282" fmla="*/ f226 1 f133"/>
              <a:gd name="f283" fmla="*/ f227 1 f132"/>
              <a:gd name="f284" fmla="*/ f228 1 f133"/>
              <a:gd name="f285" fmla="*/ f229 1 f132"/>
              <a:gd name="f286" fmla="*/ f230 1 f132"/>
              <a:gd name="f287" fmla="*/ f231 1 f133"/>
              <a:gd name="f288" fmla="*/ f232 1 f133"/>
              <a:gd name="f289" fmla="*/ f233 1 f132"/>
              <a:gd name="f290" fmla="*/ f234 1 f133"/>
              <a:gd name="f291" fmla="*/ f235 1 f132"/>
              <a:gd name="f292" fmla="*/ f236 1 f133"/>
              <a:gd name="f293" fmla="*/ f237 1 f132"/>
              <a:gd name="f294" fmla="*/ f238 1 f133"/>
              <a:gd name="f295" fmla="*/ f239 f123 1"/>
              <a:gd name="f296" fmla="*/ f240 f123 1"/>
              <a:gd name="f297" fmla="*/ f242 f124 1"/>
              <a:gd name="f298" fmla="*/ f241 f124 1"/>
              <a:gd name="f299" fmla="*/ f243 f123 1"/>
              <a:gd name="f300" fmla="*/ f244 f124 1"/>
              <a:gd name="f301" fmla="*/ f245 f123 1"/>
              <a:gd name="f302" fmla="*/ f246 f124 1"/>
              <a:gd name="f303" fmla="*/ f247 f123 1"/>
              <a:gd name="f304" fmla="*/ f248 f124 1"/>
              <a:gd name="f305" fmla="*/ f249 f123 1"/>
              <a:gd name="f306" fmla="*/ f250 f124 1"/>
              <a:gd name="f307" fmla="*/ f251 f123 1"/>
              <a:gd name="f308" fmla="*/ f252 f124 1"/>
              <a:gd name="f309" fmla="*/ f253 f123 1"/>
              <a:gd name="f310" fmla="*/ f254 f123 1"/>
              <a:gd name="f311" fmla="*/ f255 f124 1"/>
              <a:gd name="f312" fmla="*/ f256 f123 1"/>
              <a:gd name="f313" fmla="*/ f257 f124 1"/>
              <a:gd name="f314" fmla="*/ f258 f123 1"/>
              <a:gd name="f315" fmla="*/ f259 f124 1"/>
              <a:gd name="f316" fmla="*/ f260 f123 1"/>
              <a:gd name="f317" fmla="*/ f261 f124 1"/>
              <a:gd name="f318" fmla="*/ f262 f123 1"/>
              <a:gd name="f319" fmla="*/ f263 f124 1"/>
              <a:gd name="f320" fmla="*/ f264 f123 1"/>
              <a:gd name="f321" fmla="*/ f265 f124 1"/>
              <a:gd name="f322" fmla="*/ f266 f124 1"/>
              <a:gd name="f323" fmla="*/ f267 f123 1"/>
              <a:gd name="f324" fmla="*/ f268 f124 1"/>
              <a:gd name="f325" fmla="*/ f269 f123 1"/>
              <a:gd name="f326" fmla="*/ f270 f124 1"/>
              <a:gd name="f327" fmla="*/ f271 f123 1"/>
              <a:gd name="f328" fmla="*/ f272 f124 1"/>
              <a:gd name="f329" fmla="*/ f273 f123 1"/>
              <a:gd name="f330" fmla="*/ f274 f124 1"/>
              <a:gd name="f331" fmla="*/ f275 f123 1"/>
              <a:gd name="f332" fmla="*/ f276 f124 1"/>
              <a:gd name="f333" fmla="*/ f277 f123 1"/>
              <a:gd name="f334" fmla="*/ f278 f124 1"/>
              <a:gd name="f335" fmla="*/ f279 f123 1"/>
              <a:gd name="f336" fmla="*/ f280 f124 1"/>
              <a:gd name="f337" fmla="*/ f281 f123 1"/>
              <a:gd name="f338" fmla="*/ f282 f124 1"/>
              <a:gd name="f339" fmla="*/ f283 f123 1"/>
              <a:gd name="f340" fmla="*/ f284 f124 1"/>
              <a:gd name="f341" fmla="*/ f285 f123 1"/>
              <a:gd name="f342" fmla="*/ f286 f123 1"/>
              <a:gd name="f343" fmla="*/ f287 f124 1"/>
              <a:gd name="f344" fmla="*/ f288 f124 1"/>
              <a:gd name="f345" fmla="*/ f289 f123 1"/>
              <a:gd name="f346" fmla="*/ f290 f124 1"/>
              <a:gd name="f347" fmla="*/ f291 f123 1"/>
              <a:gd name="f348" fmla="*/ f292 f124 1"/>
              <a:gd name="f349" fmla="*/ f293 f123 1"/>
              <a:gd name="f350" fmla="*/ f294 f12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6">
                <a:pos x="f299" y="f300"/>
              </a:cxn>
              <a:cxn ang="f186">
                <a:pos x="f301" y="f302"/>
              </a:cxn>
              <a:cxn ang="f186">
                <a:pos x="f303" y="f304"/>
              </a:cxn>
              <a:cxn ang="f186">
                <a:pos x="f305" y="f306"/>
              </a:cxn>
              <a:cxn ang="f186">
                <a:pos x="f307" y="f308"/>
              </a:cxn>
              <a:cxn ang="f186">
                <a:pos x="f309" y="f300"/>
              </a:cxn>
              <a:cxn ang="f186">
                <a:pos x="f307" y="f300"/>
              </a:cxn>
              <a:cxn ang="f186">
                <a:pos x="f310" y="f311"/>
              </a:cxn>
              <a:cxn ang="f186">
                <a:pos x="f312" y="f313"/>
              </a:cxn>
              <a:cxn ang="f186">
                <a:pos x="f314" y="f315"/>
              </a:cxn>
              <a:cxn ang="f186">
                <a:pos x="f316" y="f317"/>
              </a:cxn>
              <a:cxn ang="f186">
                <a:pos x="f318" y="f319"/>
              </a:cxn>
              <a:cxn ang="f186">
                <a:pos x="f320" y="f321"/>
              </a:cxn>
              <a:cxn ang="f186">
                <a:pos x="f320" y="f322"/>
              </a:cxn>
              <a:cxn ang="f186">
                <a:pos x="f323" y="f324"/>
              </a:cxn>
              <a:cxn ang="f186">
                <a:pos x="f325" y="f326"/>
              </a:cxn>
              <a:cxn ang="f186">
                <a:pos x="f327" y="f328"/>
              </a:cxn>
              <a:cxn ang="f186">
                <a:pos x="f329" y="f330"/>
              </a:cxn>
              <a:cxn ang="f186">
                <a:pos x="f331" y="f332"/>
              </a:cxn>
              <a:cxn ang="f186">
                <a:pos x="f333" y="f334"/>
              </a:cxn>
              <a:cxn ang="f186">
                <a:pos x="f335" y="f336"/>
              </a:cxn>
              <a:cxn ang="f186">
                <a:pos x="f337" y="f338"/>
              </a:cxn>
              <a:cxn ang="f186">
                <a:pos x="f339" y="f340"/>
              </a:cxn>
              <a:cxn ang="f186">
                <a:pos x="f341" y="f306"/>
              </a:cxn>
              <a:cxn ang="f186">
                <a:pos x="f342" y="f343"/>
              </a:cxn>
              <a:cxn ang="f186">
                <a:pos x="f299" y="f300"/>
              </a:cxn>
              <a:cxn ang="f186">
                <a:pos x="f337" y="f344"/>
              </a:cxn>
              <a:cxn ang="f186">
                <a:pos x="f345" y="f346"/>
              </a:cxn>
              <a:cxn ang="f186">
                <a:pos x="f337" y="f344"/>
              </a:cxn>
              <a:cxn ang="f186">
                <a:pos x="f347" y="f348"/>
              </a:cxn>
              <a:cxn ang="f186">
                <a:pos x="f349" y="f350"/>
              </a:cxn>
              <a:cxn ang="f186">
                <a:pos x="f347" y="f348"/>
              </a:cxn>
            </a:cxnLst>
            <a:rect l="f295" t="f298" r="f296" b="f297"/>
            <a:pathLst>
              <a:path w="290" h="170">
                <a:moveTo>
                  <a:pt x="f8" y="f9"/>
                </a:moveTo>
                <a:cubicBezTo>
                  <a:pt x="f10" y="f9"/>
                  <a:pt x="f11" y="f7"/>
                  <a:pt x="f12" y="f13"/>
                </a:cubicBezTo>
                <a:cubicBezTo>
                  <a:pt x="f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1"/>
                  <a:pt x="f27" y="f28"/>
                </a:cubicBezTo>
                <a:cubicBezTo>
                  <a:pt x="f21" y="f29"/>
                  <a:pt x="f17" y="f30"/>
                  <a:pt x="f31" y="f9"/>
                </a:cubicBezTo>
                <a:cubicBezTo>
                  <a:pt x="f17" y="f9"/>
                  <a:pt x="f32" y="f9"/>
                  <a:pt x="f27" y="f9"/>
                </a:cubicBezTo>
                <a:cubicBezTo>
                  <a:pt x="f33" y="f9"/>
                  <a:pt x="f34" y="f35"/>
                  <a:pt x="f36" y="f35"/>
                </a:cubicBezTo>
                <a:cubicBezTo>
                  <a:pt x="f37" y="f9"/>
                  <a:pt x="f38" y="f39"/>
                  <a:pt x="f40" y="f41"/>
                </a:cubicBezTo>
                <a:cubicBezTo>
                  <a:pt x="f42" y="f22"/>
                  <a:pt x="f43" y="f44"/>
                  <a:pt x="f45" y="f46"/>
                </a:cubicBezTo>
                <a:cubicBezTo>
                  <a:pt x="f5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33" y="f50"/>
                  <a:pt x="f58" y="f59"/>
                  <a:pt x="f60" y="f61"/>
                </a:cubicBezTo>
                <a:cubicBezTo>
                  <a:pt x="f60" y="f62"/>
                  <a:pt x="f60" y="f63"/>
                  <a:pt x="f60" y="f64"/>
                </a:cubicBezTo>
                <a:cubicBezTo>
                  <a:pt x="f33" y="f65"/>
                  <a:pt x="f66" y="f67"/>
                  <a:pt x="f68" y="f69"/>
                </a:cubicBezTo>
                <a:cubicBezTo>
                  <a:pt x="f70" y="f69"/>
                  <a:pt x="f71" y="f5"/>
                  <a:pt x="f72" y="f5"/>
                </a:cubicBezTo>
                <a:cubicBezTo>
                  <a:pt x="f23" y="f73"/>
                  <a:pt x="f74" y="f75"/>
                  <a:pt x="f76" y="f77"/>
                </a:cubicBezTo>
                <a:cubicBezTo>
                  <a:pt x="f78" y="f45"/>
                  <a:pt x="f79" y="f80"/>
                  <a:pt x="f81" y="f82"/>
                </a:cubicBezTo>
                <a:cubicBezTo>
                  <a:pt x="f83" y="f63"/>
                  <a:pt x="f83" y="f50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52"/>
                  <a:pt x="f93" y="f36"/>
                  <a:pt x="f15" y="f94"/>
                </a:cubicBezTo>
                <a:cubicBezTo>
                  <a:pt x="f95" y="f47"/>
                  <a:pt x="f21" y="f96"/>
                  <a:pt x="f24" y="f97"/>
                </a:cubicBezTo>
                <a:cubicBezTo>
                  <a:pt x="f32" y="f98"/>
                  <a:pt x="f19" y="f46"/>
                  <a:pt x="f99" y="f100"/>
                </a:cubicBezTo>
                <a:cubicBezTo>
                  <a:pt x="f101" y="f102"/>
                  <a:pt x="f103" y="f104"/>
                  <a:pt x="f79" y="f23"/>
                </a:cubicBezTo>
                <a:cubicBezTo>
                  <a:pt x="f83" y="f105"/>
                  <a:pt x="f106" y="f107"/>
                  <a:pt x="f6" y="f39"/>
                </a:cubicBezTo>
                <a:cubicBezTo>
                  <a:pt x="f6" y="f108"/>
                  <a:pt x="f6" y="f13"/>
                  <a:pt x="f8" y="f9"/>
                </a:cubicBezTo>
                <a:close/>
                <a:moveTo>
                  <a:pt x="f24" y="f109"/>
                </a:moveTo>
                <a:cubicBezTo>
                  <a:pt x="f58" y="f110"/>
                  <a:pt x="f102" y="f111"/>
                  <a:pt x="f66" y="f44"/>
                </a:cubicBezTo>
                <a:cubicBezTo>
                  <a:pt x="f112" y="f60"/>
                  <a:pt x="f113" y="f22"/>
                  <a:pt x="f24" y="f109"/>
                </a:cubicBezTo>
                <a:close/>
                <a:moveTo>
                  <a:pt x="f114" y="f115"/>
                </a:moveTo>
                <a:cubicBezTo>
                  <a:pt x="f98" y="f66"/>
                  <a:pt x="f116" y="f117"/>
                  <a:pt x="f118" y="f119"/>
                </a:cubicBezTo>
                <a:cubicBezTo>
                  <a:pt x="f46" y="f120"/>
                  <a:pt x="f98" y="f121"/>
                  <a:pt x="f114" y="f115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52368C4A-7562-4DD6-BC8B-D3A08F1B2F9A}"/>
              </a:ext>
            </a:extLst>
          </p:cNvPr>
          <p:cNvSpPr/>
          <p:nvPr/>
        </p:nvSpPr>
        <p:spPr>
          <a:xfrm>
            <a:off x="7613861" y="883502"/>
            <a:ext cx="523878" cy="681035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9"/>
              <a:gd name="f7" fmla="val 220"/>
              <a:gd name="f8" fmla="val 82"/>
              <a:gd name="f9" fmla="val 111"/>
              <a:gd name="f10" fmla="val 138"/>
              <a:gd name="f11" fmla="val 165"/>
              <a:gd name="f12" fmla="val 166"/>
              <a:gd name="f13" fmla="val 168"/>
              <a:gd name="f14" fmla="val 164"/>
              <a:gd name="f15" fmla="val 175"/>
              <a:gd name="f16" fmla="val 128"/>
              <a:gd name="f17" fmla="val 188"/>
              <a:gd name="f18" fmla="val 120"/>
              <a:gd name="f19" fmla="val 186"/>
              <a:gd name="f20" fmla="val 98"/>
              <a:gd name="f21" fmla="val 182"/>
              <a:gd name="f22" fmla="val 75"/>
              <a:gd name="f23" fmla="val 179"/>
              <a:gd name="f24" fmla="val 55"/>
              <a:gd name="f25" fmla="val 194"/>
              <a:gd name="f26" fmla="val 54"/>
              <a:gd name="f27" fmla="val 195"/>
              <a:gd name="f28" fmla="val 53"/>
              <a:gd name="f29" fmla="val 52"/>
              <a:gd name="f30" fmla="val 196"/>
              <a:gd name="f31" fmla="val 31"/>
              <a:gd name="f32" fmla="val 203"/>
              <a:gd name="f33" fmla="val 25"/>
              <a:gd name="f34" fmla="val 17"/>
              <a:gd name="f35" fmla="val 9"/>
              <a:gd name="f36" fmla="val 162"/>
              <a:gd name="f37" fmla="val 105"/>
              <a:gd name="f38" fmla="val 47"/>
              <a:gd name="f39" fmla="val 29"/>
              <a:gd name="f40" fmla="val 58"/>
              <a:gd name="f41" fmla="val 89"/>
              <a:gd name="f42" fmla="val 59"/>
              <a:gd name="f43" fmla="val 66"/>
              <a:gd name="f44" fmla="val 97"/>
              <a:gd name="f45" fmla="val 159"/>
              <a:gd name="f46" fmla="val 93"/>
              <a:gd name="f47" fmla="val 95"/>
              <a:gd name="f48" fmla="val 96"/>
              <a:gd name="f49" fmla="val 99"/>
              <a:gd name="f50" fmla="val 100"/>
              <a:gd name="f51" fmla="val 121"/>
              <a:gd name="f52" fmla="val 83"/>
              <a:gd name="f53" fmla="val 44"/>
              <a:gd name="f54" fmla="val 42"/>
              <a:gd name="f55" fmla="val 40"/>
              <a:gd name="f56" fmla="val 36"/>
              <a:gd name="f57" fmla="val 49"/>
              <a:gd name="f58" fmla="val 23"/>
              <a:gd name="f59" fmla="val 12"/>
              <a:gd name="f60" fmla="val 78"/>
              <a:gd name="f61" fmla="val 106"/>
              <a:gd name="f62" fmla="val 136"/>
              <a:gd name="f63" fmla="val 24"/>
              <a:gd name="f64" fmla="val 48"/>
              <a:gd name="f65" fmla="val 73"/>
              <a:gd name="f66" fmla="val 130"/>
              <a:gd name="f67" fmla="val 123"/>
              <a:gd name="f68" fmla="val 117"/>
              <a:gd name="f69" fmla="val 74"/>
              <a:gd name="f70" fmla="val 114"/>
              <a:gd name="f71" fmla="val 112"/>
              <a:gd name="f72" fmla="val 76"/>
              <a:gd name="f73" fmla="val 109"/>
              <a:gd name="f74" fmla="val 79"/>
              <a:gd name="f75" fmla="val 115"/>
              <a:gd name="f76" fmla="val 118"/>
              <a:gd name="f77" fmla="val 134"/>
              <a:gd name="f78" fmla="val 151"/>
              <a:gd name="f79" fmla="val 50"/>
              <a:gd name="f80" fmla="val 61"/>
              <a:gd name="f81" fmla="val 68"/>
              <a:gd name="f82" fmla="val 80"/>
              <a:gd name="f83" fmla="val 57"/>
              <a:gd name="f84" fmla="val 63"/>
              <a:gd name="f85" fmla="val 70"/>
              <a:gd name="f86" fmla="val 67"/>
              <a:gd name="f87" fmla="val 90"/>
              <a:gd name="f88" fmla="val 104"/>
              <a:gd name="f89" fmla="val 110"/>
              <a:gd name="f90" fmla="val 103"/>
              <a:gd name="f91" fmla="val 19"/>
              <a:gd name="f92" fmla="val 26"/>
              <a:gd name="f93" fmla="val 32"/>
              <a:gd name="f94" fmla="val 38"/>
              <a:gd name="f95" fmla="val 91"/>
              <a:gd name="f96" fmla="val 119"/>
              <a:gd name="f97" fmla="val 127"/>
              <a:gd name="f98" fmla="val 133"/>
              <a:gd name="f99" fmla="val 140"/>
              <a:gd name="f100" fmla="val 131"/>
              <a:gd name="f101" fmla="val 126"/>
              <a:gd name="f102" fmla="val 125"/>
              <a:gd name="f103" fmla="val 122"/>
              <a:gd name="f104" fmla="val 129"/>
              <a:gd name="f105" fmla="val 124"/>
              <a:gd name="f106" fmla="val 132"/>
              <a:gd name="f107" fmla="val 116"/>
              <a:gd name="f108" fmla="val 101"/>
              <a:gd name="f109" fmla="val 141"/>
              <a:gd name="f110" fmla="val 147"/>
              <a:gd name="f111" fmla="val 156"/>
              <a:gd name="f112" fmla="val 150"/>
              <a:gd name="f113" fmla="val 146"/>
              <a:gd name="f114" fmla="+- 0 0 -90"/>
              <a:gd name="f115" fmla="*/ f3 1 169"/>
              <a:gd name="f116" fmla="*/ f4 1 220"/>
              <a:gd name="f117" fmla="val f5"/>
              <a:gd name="f118" fmla="val f6"/>
              <a:gd name="f119" fmla="val f7"/>
              <a:gd name="f120" fmla="*/ f114 f0 1"/>
              <a:gd name="f121" fmla="+- f119 0 f117"/>
              <a:gd name="f122" fmla="+- f118 0 f117"/>
              <a:gd name="f123" fmla="*/ f120 1 f2"/>
              <a:gd name="f124" fmla="*/ f122 1 169"/>
              <a:gd name="f125" fmla="*/ f121 1 220"/>
              <a:gd name="f126" fmla="*/ 169 f122 1"/>
              <a:gd name="f127" fmla="*/ 165 f121 1"/>
              <a:gd name="f128" fmla="*/ 120 f122 1"/>
              <a:gd name="f129" fmla="*/ 186 f121 1"/>
              <a:gd name="f130" fmla="*/ 52 f122 1"/>
              <a:gd name="f131" fmla="*/ 196 f121 1"/>
              <a:gd name="f132" fmla="*/ 0 f122 1"/>
              <a:gd name="f133" fmla="*/ 220 f121 1"/>
              <a:gd name="f134" fmla="*/ 89 f122 1"/>
              <a:gd name="f135" fmla="*/ 47 f121 1"/>
              <a:gd name="f136" fmla="*/ 159 f121 1"/>
              <a:gd name="f137" fmla="*/ 99 f122 1"/>
              <a:gd name="f138" fmla="*/ 98 f122 1"/>
              <a:gd name="f139" fmla="*/ 36 f121 1"/>
              <a:gd name="f140" fmla="*/ 49 f122 1"/>
              <a:gd name="f141" fmla="*/ 0 f121 1"/>
              <a:gd name="f142" fmla="*/ 136 f122 1"/>
              <a:gd name="f143" fmla="*/ 73 f121 1"/>
              <a:gd name="f144" fmla="*/ 109 f122 1"/>
              <a:gd name="f145" fmla="*/ 78 f121 1"/>
              <a:gd name="f146" fmla="*/ 82 f121 1"/>
              <a:gd name="f147" fmla="*/ 50 f122 1"/>
              <a:gd name="f148" fmla="*/ 80 f121 1"/>
              <a:gd name="f149" fmla="*/ 70 f122 1"/>
              <a:gd name="f150" fmla="*/ 61 f121 1"/>
              <a:gd name="f151" fmla="*/ 90 f121 1"/>
              <a:gd name="f152" fmla="*/ 110 f121 1"/>
              <a:gd name="f153" fmla="*/ 19 f122 1"/>
              <a:gd name="f154" fmla="*/ 38 f122 1"/>
              <a:gd name="f155" fmla="*/ 91 f121 1"/>
              <a:gd name="f156" fmla="*/ 120 f121 1"/>
              <a:gd name="f157" fmla="*/ 140 f121 1"/>
              <a:gd name="f158" fmla="*/ 131 f122 1"/>
              <a:gd name="f159" fmla="*/ 119 f121 1"/>
              <a:gd name="f160" fmla="*/ 117 f122 1"/>
              <a:gd name="f161" fmla="*/ 134 f121 1"/>
              <a:gd name="f162" fmla="*/ 96 f121 1"/>
              <a:gd name="f163" fmla="*/ 116 f122 1"/>
              <a:gd name="f164" fmla="*/ 111 f121 1"/>
              <a:gd name="f165" fmla="*/ 141 f122 1"/>
              <a:gd name="f166" fmla="*/ 156 f122 1"/>
              <a:gd name="f167" fmla="+- f123 0 f1"/>
              <a:gd name="f168" fmla="*/ f126 1 169"/>
              <a:gd name="f169" fmla="*/ f127 1 220"/>
              <a:gd name="f170" fmla="*/ f128 1 169"/>
              <a:gd name="f171" fmla="*/ f129 1 220"/>
              <a:gd name="f172" fmla="*/ f130 1 169"/>
              <a:gd name="f173" fmla="*/ f131 1 220"/>
              <a:gd name="f174" fmla="*/ f132 1 169"/>
              <a:gd name="f175" fmla="*/ f133 1 220"/>
              <a:gd name="f176" fmla="*/ f134 1 169"/>
              <a:gd name="f177" fmla="*/ f135 1 220"/>
              <a:gd name="f178" fmla="*/ f136 1 220"/>
              <a:gd name="f179" fmla="*/ f137 1 169"/>
              <a:gd name="f180" fmla="*/ f138 1 169"/>
              <a:gd name="f181" fmla="*/ f139 1 220"/>
              <a:gd name="f182" fmla="*/ f140 1 169"/>
              <a:gd name="f183" fmla="*/ f141 1 220"/>
              <a:gd name="f184" fmla="*/ f142 1 169"/>
              <a:gd name="f185" fmla="*/ f143 1 220"/>
              <a:gd name="f186" fmla="*/ f144 1 169"/>
              <a:gd name="f187" fmla="*/ f145 1 220"/>
              <a:gd name="f188" fmla="*/ f146 1 220"/>
              <a:gd name="f189" fmla="*/ f147 1 169"/>
              <a:gd name="f190" fmla="*/ f148 1 220"/>
              <a:gd name="f191" fmla="*/ f149 1 169"/>
              <a:gd name="f192" fmla="*/ f150 1 220"/>
              <a:gd name="f193" fmla="*/ f151 1 220"/>
              <a:gd name="f194" fmla="*/ f152 1 220"/>
              <a:gd name="f195" fmla="*/ f153 1 169"/>
              <a:gd name="f196" fmla="*/ f154 1 169"/>
              <a:gd name="f197" fmla="*/ f155 1 220"/>
              <a:gd name="f198" fmla="*/ f156 1 220"/>
              <a:gd name="f199" fmla="*/ f157 1 220"/>
              <a:gd name="f200" fmla="*/ f158 1 169"/>
              <a:gd name="f201" fmla="*/ f159 1 220"/>
              <a:gd name="f202" fmla="*/ f160 1 169"/>
              <a:gd name="f203" fmla="*/ f161 1 220"/>
              <a:gd name="f204" fmla="*/ f162 1 220"/>
              <a:gd name="f205" fmla="*/ f163 1 169"/>
              <a:gd name="f206" fmla="*/ f164 1 220"/>
              <a:gd name="f207" fmla="*/ f165 1 169"/>
              <a:gd name="f208" fmla="*/ f166 1 169"/>
              <a:gd name="f209" fmla="*/ 0 1 f124"/>
              <a:gd name="f210" fmla="*/ f118 1 f124"/>
              <a:gd name="f211" fmla="*/ 0 1 f125"/>
              <a:gd name="f212" fmla="*/ f119 1 f125"/>
              <a:gd name="f213" fmla="*/ f168 1 f124"/>
              <a:gd name="f214" fmla="*/ f169 1 f125"/>
              <a:gd name="f215" fmla="*/ f170 1 f124"/>
              <a:gd name="f216" fmla="*/ f171 1 f125"/>
              <a:gd name="f217" fmla="*/ f172 1 f124"/>
              <a:gd name="f218" fmla="*/ f173 1 f125"/>
              <a:gd name="f219" fmla="*/ f174 1 f124"/>
              <a:gd name="f220" fmla="*/ f175 1 f125"/>
              <a:gd name="f221" fmla="*/ f176 1 f124"/>
              <a:gd name="f222" fmla="*/ f177 1 f125"/>
              <a:gd name="f223" fmla="*/ f178 1 f125"/>
              <a:gd name="f224" fmla="*/ f179 1 f124"/>
              <a:gd name="f225" fmla="*/ f180 1 f124"/>
              <a:gd name="f226" fmla="*/ f181 1 f125"/>
              <a:gd name="f227" fmla="*/ f182 1 f124"/>
              <a:gd name="f228" fmla="*/ f183 1 f125"/>
              <a:gd name="f229" fmla="*/ f184 1 f124"/>
              <a:gd name="f230" fmla="*/ f185 1 f125"/>
              <a:gd name="f231" fmla="*/ f186 1 f124"/>
              <a:gd name="f232" fmla="*/ f187 1 f125"/>
              <a:gd name="f233" fmla="*/ f188 1 f125"/>
              <a:gd name="f234" fmla="*/ f189 1 f124"/>
              <a:gd name="f235" fmla="*/ f190 1 f125"/>
              <a:gd name="f236" fmla="*/ f191 1 f124"/>
              <a:gd name="f237" fmla="*/ f192 1 f125"/>
              <a:gd name="f238" fmla="*/ f193 1 f125"/>
              <a:gd name="f239" fmla="*/ f194 1 f125"/>
              <a:gd name="f240" fmla="*/ f195 1 f124"/>
              <a:gd name="f241" fmla="*/ f196 1 f124"/>
              <a:gd name="f242" fmla="*/ f197 1 f125"/>
              <a:gd name="f243" fmla="*/ f198 1 f125"/>
              <a:gd name="f244" fmla="*/ f199 1 f125"/>
              <a:gd name="f245" fmla="*/ f200 1 f124"/>
              <a:gd name="f246" fmla="*/ f201 1 f125"/>
              <a:gd name="f247" fmla="*/ f202 1 f124"/>
              <a:gd name="f248" fmla="*/ f203 1 f125"/>
              <a:gd name="f249" fmla="*/ f204 1 f125"/>
              <a:gd name="f250" fmla="*/ f205 1 f124"/>
              <a:gd name="f251" fmla="*/ f206 1 f125"/>
              <a:gd name="f252" fmla="*/ f207 1 f124"/>
              <a:gd name="f253" fmla="*/ f208 1 f124"/>
              <a:gd name="f254" fmla="*/ f209 f115 1"/>
              <a:gd name="f255" fmla="*/ f210 f115 1"/>
              <a:gd name="f256" fmla="*/ f212 f116 1"/>
              <a:gd name="f257" fmla="*/ f211 f116 1"/>
              <a:gd name="f258" fmla="*/ f213 f115 1"/>
              <a:gd name="f259" fmla="*/ f214 f116 1"/>
              <a:gd name="f260" fmla="*/ f215 f115 1"/>
              <a:gd name="f261" fmla="*/ f216 f116 1"/>
              <a:gd name="f262" fmla="*/ f217 f115 1"/>
              <a:gd name="f263" fmla="*/ f218 f116 1"/>
              <a:gd name="f264" fmla="*/ f219 f115 1"/>
              <a:gd name="f265" fmla="*/ f220 f116 1"/>
              <a:gd name="f266" fmla="*/ f221 f115 1"/>
              <a:gd name="f267" fmla="*/ f222 f116 1"/>
              <a:gd name="f268" fmla="*/ f223 f116 1"/>
              <a:gd name="f269" fmla="*/ f224 f115 1"/>
              <a:gd name="f270" fmla="*/ f225 f115 1"/>
              <a:gd name="f271" fmla="*/ f226 f116 1"/>
              <a:gd name="f272" fmla="*/ f227 f115 1"/>
              <a:gd name="f273" fmla="*/ f228 f116 1"/>
              <a:gd name="f274" fmla="*/ f229 f115 1"/>
              <a:gd name="f275" fmla="*/ f230 f116 1"/>
              <a:gd name="f276" fmla="*/ f231 f115 1"/>
              <a:gd name="f277" fmla="*/ f232 f116 1"/>
              <a:gd name="f278" fmla="*/ f233 f116 1"/>
              <a:gd name="f279" fmla="*/ f234 f115 1"/>
              <a:gd name="f280" fmla="*/ f235 f116 1"/>
              <a:gd name="f281" fmla="*/ f236 f115 1"/>
              <a:gd name="f282" fmla="*/ f237 f116 1"/>
              <a:gd name="f283" fmla="*/ f238 f116 1"/>
              <a:gd name="f284" fmla="*/ f239 f116 1"/>
              <a:gd name="f285" fmla="*/ f240 f115 1"/>
              <a:gd name="f286" fmla="*/ f241 f115 1"/>
              <a:gd name="f287" fmla="*/ f242 f116 1"/>
              <a:gd name="f288" fmla="*/ f243 f116 1"/>
              <a:gd name="f289" fmla="*/ f244 f116 1"/>
              <a:gd name="f290" fmla="*/ f245 f115 1"/>
              <a:gd name="f291" fmla="*/ f246 f116 1"/>
              <a:gd name="f292" fmla="*/ f247 f115 1"/>
              <a:gd name="f293" fmla="*/ f248 f116 1"/>
              <a:gd name="f294" fmla="*/ f249 f116 1"/>
              <a:gd name="f295" fmla="*/ f250 f115 1"/>
              <a:gd name="f296" fmla="*/ f251 f116 1"/>
              <a:gd name="f297" fmla="*/ f252 f115 1"/>
              <a:gd name="f298" fmla="*/ f253 f11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7">
                <a:pos x="f258" y="f259"/>
              </a:cxn>
              <a:cxn ang="f167">
                <a:pos x="f260" y="f261"/>
              </a:cxn>
              <a:cxn ang="f167">
                <a:pos x="f262" y="f263"/>
              </a:cxn>
              <a:cxn ang="f167">
                <a:pos x="f264" y="f265"/>
              </a:cxn>
              <a:cxn ang="f167">
                <a:pos x="f266" y="f267"/>
              </a:cxn>
              <a:cxn ang="f167">
                <a:pos x="f266" y="f268"/>
              </a:cxn>
              <a:cxn ang="f167">
                <a:pos x="f269" y="f268"/>
              </a:cxn>
              <a:cxn ang="f167">
                <a:pos x="f270" y="f271"/>
              </a:cxn>
              <a:cxn ang="f167">
                <a:pos x="f272" y="f273"/>
              </a:cxn>
              <a:cxn ang="f167">
                <a:pos x="f274" y="f275"/>
              </a:cxn>
              <a:cxn ang="f167">
                <a:pos x="f276" y="f277"/>
              </a:cxn>
              <a:cxn ang="f167">
                <a:pos x="f258" y="f278"/>
              </a:cxn>
              <a:cxn ang="f167">
                <a:pos x="f279" y="f280"/>
              </a:cxn>
              <a:cxn ang="f167">
                <a:pos x="f281" y="f282"/>
              </a:cxn>
              <a:cxn ang="f167">
                <a:pos x="f279" y="f283"/>
              </a:cxn>
              <a:cxn ang="f167">
                <a:pos x="f281" y="f284"/>
              </a:cxn>
              <a:cxn ang="f167">
                <a:pos x="f279" y="f283"/>
              </a:cxn>
              <a:cxn ang="f167">
                <a:pos x="f285" y="f280"/>
              </a:cxn>
              <a:cxn ang="f167">
                <a:pos x="f286" y="f282"/>
              </a:cxn>
              <a:cxn ang="f167">
                <a:pos x="f286" y="f287"/>
              </a:cxn>
              <a:cxn ang="f167">
                <a:pos x="f285" y="f284"/>
              </a:cxn>
              <a:cxn ang="f167">
                <a:pos x="f286" y="f287"/>
              </a:cxn>
              <a:cxn ang="f167">
                <a:pos x="f285" y="f288"/>
              </a:cxn>
              <a:cxn ang="f167">
                <a:pos x="f286" y="f289"/>
              </a:cxn>
              <a:cxn ang="f167">
                <a:pos x="f290" y="f291"/>
              </a:cxn>
              <a:cxn ang="f167">
                <a:pos x="f292" y="f293"/>
              </a:cxn>
              <a:cxn ang="f167">
                <a:pos x="f290" y="f291"/>
              </a:cxn>
              <a:cxn ang="f167">
                <a:pos x="f290" y="f294"/>
              </a:cxn>
              <a:cxn ang="f167">
                <a:pos x="f295" y="f296"/>
              </a:cxn>
              <a:cxn ang="f167">
                <a:pos x="f297" y="f296"/>
              </a:cxn>
              <a:cxn ang="f167">
                <a:pos x="f298" y="f294"/>
              </a:cxn>
              <a:cxn ang="f167">
                <a:pos x="f297" y="f296"/>
              </a:cxn>
            </a:cxnLst>
            <a:rect l="f254" t="f257" r="f255" b="f256"/>
            <a:pathLst>
              <a:path w="169" h="220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6" y="f12"/>
                  <a:pt x="f6" y="f13"/>
                  <a:pt x="f13" y="f6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7"/>
                  <a:pt x="f29" y="f30"/>
                </a:cubicBezTo>
                <a:cubicBezTo>
                  <a:pt x="f31" y="f32"/>
                  <a:pt x="f31" y="f32"/>
                  <a:pt x="f33" y="f7"/>
                </a:cubicBezTo>
                <a:cubicBezTo>
                  <a:pt x="f34" y="f7"/>
                  <a:pt x="f35" y="f7"/>
                  <a:pt x="f5" y="f7"/>
                </a:cubicBezTo>
                <a:cubicBezTo>
                  <a:pt x="f5" y="f36"/>
                  <a:pt x="f5" y="f37"/>
                  <a:pt x="f5" y="f38"/>
                </a:cubicBezTo>
                <a:cubicBezTo>
                  <a:pt x="f39" y="f38"/>
                  <a:pt x="f40" y="f38"/>
                  <a:pt x="f41" y="f38"/>
                </a:cubicBezTo>
                <a:cubicBezTo>
                  <a:pt x="f41" y="f28"/>
                  <a:pt x="f41" y="f42"/>
                  <a:pt x="f41" y="f43"/>
                </a:cubicBezTo>
                <a:cubicBezTo>
                  <a:pt x="f41" y="f44"/>
                  <a:pt x="f41" y="f16"/>
                  <a:pt x="f41" y="f45"/>
                </a:cubicBezTo>
                <a:cubicBezTo>
                  <a:pt x="f41" y="f36"/>
                  <a:pt x="f46" y="f11"/>
                  <a:pt x="f47" y="f6"/>
                </a:cubicBezTo>
                <a:cubicBezTo>
                  <a:pt x="f48" y="f11"/>
                  <a:pt x="f49" y="f36"/>
                  <a:pt x="f49" y="f45"/>
                </a:cubicBezTo>
                <a:cubicBezTo>
                  <a:pt x="f50" y="f51"/>
                  <a:pt x="f50" y="f52"/>
                  <a:pt x="f49" y="f53"/>
                </a:cubicBezTo>
                <a:cubicBezTo>
                  <a:pt x="f49" y="f54"/>
                  <a:pt x="f49" y="f55"/>
                  <a:pt x="f20" y="f56"/>
                </a:cubicBezTo>
                <a:cubicBezTo>
                  <a:pt x="f8" y="f56"/>
                  <a:pt x="f43" y="f56"/>
                  <a:pt x="f57" y="f56"/>
                </a:cubicBezTo>
                <a:cubicBezTo>
                  <a:pt x="f57" y="f58"/>
                  <a:pt x="f57" y="f59"/>
                  <a:pt x="f57" y="f5"/>
                </a:cubicBezTo>
                <a:cubicBezTo>
                  <a:pt x="f60" y="f5"/>
                  <a:pt x="f61" y="f5"/>
                  <a:pt x="f62" y="f5"/>
                </a:cubicBezTo>
                <a:cubicBezTo>
                  <a:pt x="f62" y="f63"/>
                  <a:pt x="f62" y="f64"/>
                  <a:pt x="f62" y="f65"/>
                </a:cubicBezTo>
                <a:cubicBezTo>
                  <a:pt x="f66" y="f65"/>
                  <a:pt x="f67" y="f65"/>
                  <a:pt x="f68" y="f69"/>
                </a:cubicBezTo>
                <a:cubicBezTo>
                  <a:pt x="f70" y="f69"/>
                  <a:pt x="f71" y="f72"/>
                  <a:pt x="f73" y="f60"/>
                </a:cubicBezTo>
                <a:cubicBezTo>
                  <a:pt x="f71" y="f74"/>
                  <a:pt x="f75" y="f8"/>
                  <a:pt x="f76" y="f8"/>
                </a:cubicBezTo>
                <a:cubicBezTo>
                  <a:pt x="f77" y="f8"/>
                  <a:pt x="f78" y="f8"/>
                  <a:pt x="f6" y="f8"/>
                </a:cubicBezTo>
                <a:close/>
                <a:moveTo>
                  <a:pt x="f79" y="f80"/>
                </a:moveTo>
                <a:cubicBezTo>
                  <a:pt x="f79" y="f81"/>
                  <a:pt x="f79" y="f69"/>
                  <a:pt x="f79" y="f82"/>
                </a:cubicBezTo>
                <a:cubicBezTo>
                  <a:pt x="f83" y="f82"/>
                  <a:pt x="f84" y="f82"/>
                  <a:pt x="f85" y="f82"/>
                </a:cubicBezTo>
                <a:cubicBezTo>
                  <a:pt x="f85" y="f65"/>
                  <a:pt x="f85" y="f86"/>
                  <a:pt x="f85" y="f80"/>
                </a:cubicBezTo>
                <a:cubicBezTo>
                  <a:pt x="f84" y="f80"/>
                  <a:pt x="f83" y="f80"/>
                  <a:pt x="f79" y="f80"/>
                </a:cubicBezTo>
                <a:close/>
                <a:moveTo>
                  <a:pt x="f79" y="f87"/>
                </a:moveTo>
                <a:cubicBezTo>
                  <a:pt x="f79" y="f44"/>
                  <a:pt x="f79" y="f88"/>
                  <a:pt x="f79" y="f89"/>
                </a:cubicBezTo>
                <a:cubicBezTo>
                  <a:pt x="f83" y="f89"/>
                  <a:pt x="f84" y="f89"/>
                  <a:pt x="f85" y="f89"/>
                </a:cubicBezTo>
                <a:cubicBezTo>
                  <a:pt x="f85" y="f90"/>
                  <a:pt x="f85" y="f44"/>
                  <a:pt x="f85" y="f87"/>
                </a:cubicBezTo>
                <a:cubicBezTo>
                  <a:pt x="f84" y="f87"/>
                  <a:pt x="f83" y="f87"/>
                  <a:pt x="f79" y="f87"/>
                </a:cubicBezTo>
                <a:close/>
                <a:moveTo>
                  <a:pt x="f91" y="f80"/>
                </a:moveTo>
                <a:cubicBezTo>
                  <a:pt x="f91" y="f81"/>
                  <a:pt x="f91" y="f69"/>
                  <a:pt x="f91" y="f82"/>
                </a:cubicBezTo>
                <a:cubicBezTo>
                  <a:pt x="f92" y="f82"/>
                  <a:pt x="f93" y="f82"/>
                  <a:pt x="f94" y="f82"/>
                </a:cubicBezTo>
                <a:cubicBezTo>
                  <a:pt x="f94" y="f65"/>
                  <a:pt x="f94" y="f86"/>
                  <a:pt x="f94" y="f80"/>
                </a:cubicBezTo>
                <a:cubicBezTo>
                  <a:pt x="f31" y="f80"/>
                  <a:pt x="f92" y="f80"/>
                  <a:pt x="f91" y="f80"/>
                </a:cubicBezTo>
                <a:close/>
                <a:moveTo>
                  <a:pt x="f94" y="f95"/>
                </a:moveTo>
                <a:cubicBezTo>
                  <a:pt x="f93" y="f95"/>
                  <a:pt x="f92" y="f95"/>
                  <a:pt x="f91" y="f95"/>
                </a:cubicBezTo>
                <a:cubicBezTo>
                  <a:pt x="f91" y="f44"/>
                  <a:pt x="f91" y="f90"/>
                  <a:pt x="f91" y="f89"/>
                </a:cubicBezTo>
                <a:cubicBezTo>
                  <a:pt x="f92" y="f89"/>
                  <a:pt x="f93" y="f89"/>
                  <a:pt x="f94" y="f89"/>
                </a:cubicBezTo>
                <a:cubicBezTo>
                  <a:pt x="f94" y="f90"/>
                  <a:pt x="f94" y="f44"/>
                  <a:pt x="f94" y="f95"/>
                </a:cubicBezTo>
                <a:close/>
                <a:moveTo>
                  <a:pt x="f94" y="f96"/>
                </a:moveTo>
                <a:cubicBezTo>
                  <a:pt x="f31" y="f18"/>
                  <a:pt x="f33" y="f18"/>
                  <a:pt x="f91" y="f18"/>
                </a:cubicBezTo>
                <a:cubicBezTo>
                  <a:pt x="f91" y="f97"/>
                  <a:pt x="f91" y="f98"/>
                  <a:pt x="f91" y="f99"/>
                </a:cubicBezTo>
                <a:cubicBezTo>
                  <a:pt x="f92" y="f99"/>
                  <a:pt x="f93" y="f99"/>
                  <a:pt x="f94" y="f99"/>
                </a:cubicBezTo>
                <a:cubicBezTo>
                  <a:pt x="f94" y="f98"/>
                  <a:pt x="f94" y="f97"/>
                  <a:pt x="f94" y="f96"/>
                </a:cubicBezTo>
                <a:close/>
                <a:moveTo>
                  <a:pt x="f100" y="f96"/>
                </a:moveTo>
                <a:cubicBezTo>
                  <a:pt x="f101" y="f96"/>
                  <a:pt x="f51" y="f96"/>
                  <a:pt x="f68" y="f96"/>
                </a:cubicBezTo>
                <a:cubicBezTo>
                  <a:pt x="f68" y="f102"/>
                  <a:pt x="f68" y="f66"/>
                  <a:pt x="f68" y="f77"/>
                </a:cubicBezTo>
                <a:cubicBezTo>
                  <a:pt x="f103" y="f77"/>
                  <a:pt x="f101" y="f77"/>
                  <a:pt x="f100" y="f77"/>
                </a:cubicBezTo>
                <a:cubicBezTo>
                  <a:pt x="f100" y="f104"/>
                  <a:pt x="f100" y="f105"/>
                  <a:pt x="f100" y="f96"/>
                </a:cubicBezTo>
                <a:close/>
                <a:moveTo>
                  <a:pt x="f106" y="f9"/>
                </a:moveTo>
                <a:cubicBezTo>
                  <a:pt x="f106" y="f37"/>
                  <a:pt x="f106" y="f50"/>
                  <a:pt x="f100" y="f48"/>
                </a:cubicBezTo>
                <a:cubicBezTo>
                  <a:pt x="f101" y="f48"/>
                  <a:pt x="f51" y="f48"/>
                  <a:pt x="f107" y="f48"/>
                </a:cubicBezTo>
                <a:cubicBezTo>
                  <a:pt x="f107" y="f108"/>
                  <a:pt x="f107" y="f61"/>
                  <a:pt x="f107" y="f9"/>
                </a:cubicBezTo>
                <a:cubicBezTo>
                  <a:pt x="f103" y="f9"/>
                  <a:pt x="f101" y="f9"/>
                  <a:pt x="f106" y="f9"/>
                </a:cubicBezTo>
                <a:close/>
                <a:moveTo>
                  <a:pt x="f109" y="f9"/>
                </a:moveTo>
                <a:cubicBezTo>
                  <a:pt x="f110" y="f9"/>
                  <a:pt x="f78" y="f9"/>
                  <a:pt x="f111" y="f9"/>
                </a:cubicBezTo>
                <a:cubicBezTo>
                  <a:pt x="f111" y="f37"/>
                  <a:pt x="f111" y="f50"/>
                  <a:pt x="f111" y="f48"/>
                </a:cubicBezTo>
                <a:cubicBezTo>
                  <a:pt x="f112" y="f48"/>
                  <a:pt x="f113" y="f48"/>
                  <a:pt x="f109" y="f48"/>
                </a:cubicBezTo>
                <a:cubicBezTo>
                  <a:pt x="f109" y="f108"/>
                  <a:pt x="f109" y="f37"/>
                  <a:pt x="f109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F3C2C926-FF8B-4748-A55D-7C470A95EB2B}"/>
              </a:ext>
            </a:extLst>
          </p:cNvPr>
          <p:cNvSpPr/>
          <p:nvPr/>
        </p:nvSpPr>
        <p:spPr>
          <a:xfrm>
            <a:off x="8164723" y="1053361"/>
            <a:ext cx="446090" cy="511177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4"/>
              <a:gd name="f7" fmla="val 165"/>
              <a:gd name="f8" fmla="val 114"/>
              <a:gd name="f9" fmla="val 123"/>
              <a:gd name="f10" fmla="val 133"/>
              <a:gd name="f11" fmla="val 132"/>
              <a:gd name="f12" fmla="val 148"/>
              <a:gd name="f13" fmla="val 99"/>
              <a:gd name="f14" fmla="val 55"/>
              <a:gd name="f15" fmla="val 10"/>
              <a:gd name="f16" fmla="val 7"/>
              <a:gd name="f17" fmla="val 160"/>
              <a:gd name="f18" fmla="val 4"/>
              <a:gd name="f19" fmla="val 154"/>
              <a:gd name="f20" fmla="val 147"/>
              <a:gd name="f21" fmla="val 14"/>
              <a:gd name="f22" fmla="val 138"/>
              <a:gd name="f23" fmla="val 27"/>
              <a:gd name="f24" fmla="val 129"/>
              <a:gd name="f25" fmla="val 41"/>
              <a:gd name="f26" fmla="val 121"/>
              <a:gd name="f27" fmla="val 44"/>
              <a:gd name="f28" fmla="val 119"/>
              <a:gd name="f29" fmla="val 50"/>
              <a:gd name="f30" fmla="val 122"/>
              <a:gd name="f31" fmla="val 56"/>
              <a:gd name="f32" fmla="val 57"/>
              <a:gd name="f33" fmla="val 120"/>
              <a:gd name="f34" fmla="val 58"/>
              <a:gd name="f35" fmla="val 117"/>
              <a:gd name="f36" fmla="val 51"/>
              <a:gd name="f37" fmla="val 113"/>
              <a:gd name="f38" fmla="val 45"/>
              <a:gd name="f39" fmla="val 109"/>
              <a:gd name="f40" fmla="val 101"/>
              <a:gd name="f41" fmla="val 39"/>
              <a:gd name="f42" fmla="val 94"/>
              <a:gd name="f43" fmla="val 37"/>
              <a:gd name="f44" fmla="val 85"/>
              <a:gd name="f45" fmla="val 38"/>
              <a:gd name="f46" fmla="val 74"/>
              <a:gd name="f47" fmla="val 64"/>
              <a:gd name="f48" fmla="val 52"/>
              <a:gd name="f49" fmla="val 48"/>
              <a:gd name="f50" fmla="val 46"/>
              <a:gd name="f51" fmla="val 61"/>
              <a:gd name="f52" fmla="val 83"/>
              <a:gd name="f53" fmla="val 84"/>
              <a:gd name="f54" fmla="val 86"/>
              <a:gd name="f55" fmla="val 96"/>
              <a:gd name="f56" fmla="val 82"/>
              <a:gd name="f57" fmla="val 102"/>
              <a:gd name="f58" fmla="val 76"/>
              <a:gd name="f59" fmla="val 108"/>
              <a:gd name="f60" fmla="val 72"/>
              <a:gd name="f61" fmla="val 70"/>
              <a:gd name="f62" fmla="val 116"/>
              <a:gd name="f63" fmla="val 67"/>
              <a:gd name="f64" fmla="val 124"/>
              <a:gd name="f65" fmla="val 77"/>
              <a:gd name="f66" fmla="val 87"/>
              <a:gd name="f67" fmla="val 115"/>
              <a:gd name="f68" fmla="val 110"/>
              <a:gd name="f69" fmla="val 104"/>
              <a:gd name="f70" fmla="val 98"/>
              <a:gd name="f71" fmla="val 91"/>
              <a:gd name="f72" fmla="val 92"/>
              <a:gd name="f73" fmla="val 90"/>
              <a:gd name="f74" fmla="val 78"/>
              <a:gd name="f75" fmla="val 63"/>
              <a:gd name="f76" fmla="val 89"/>
              <a:gd name="f77" fmla="val 34"/>
              <a:gd name="f78" fmla="val 71"/>
              <a:gd name="f79" fmla="val 17"/>
              <a:gd name="f80" fmla="val 8"/>
              <a:gd name="f81" fmla="val 112"/>
              <a:gd name="f82" fmla="val 125"/>
              <a:gd name="f83" fmla="val 137"/>
              <a:gd name="f84" fmla="val 13"/>
              <a:gd name="f85" fmla="val 140"/>
              <a:gd name="f86" fmla="val 24"/>
              <a:gd name="f87" fmla="val 139"/>
              <a:gd name="f88" fmla="val 49"/>
              <a:gd name="f89" fmla="val 62"/>
              <a:gd name="f90" fmla="val 88"/>
              <a:gd name="f91" fmla="val 97"/>
              <a:gd name="f92" fmla="val 103"/>
              <a:gd name="f93" fmla="val 107"/>
              <a:gd name="f94" fmla="val 111"/>
              <a:gd name="f95" fmla="+- 0 0 -90"/>
              <a:gd name="f96" fmla="*/ f3 1 144"/>
              <a:gd name="f97" fmla="*/ f4 1 165"/>
              <a:gd name="f98" fmla="val f5"/>
              <a:gd name="f99" fmla="val f6"/>
              <a:gd name="f100" fmla="val f7"/>
              <a:gd name="f101" fmla="*/ f95 f0 1"/>
              <a:gd name="f102" fmla="+- f100 0 f98"/>
              <a:gd name="f103" fmla="+- f99 0 f98"/>
              <a:gd name="f104" fmla="*/ f101 1 f2"/>
              <a:gd name="f105" fmla="*/ f103 1 144"/>
              <a:gd name="f106" fmla="*/ f102 1 165"/>
              <a:gd name="f107" fmla="*/ 114 f103 1"/>
              <a:gd name="f108" fmla="*/ 114 f102 1"/>
              <a:gd name="f109" fmla="*/ 144 f103 1"/>
              <a:gd name="f110" fmla="*/ 165 f102 1"/>
              <a:gd name="f111" fmla="*/ 10 f103 1"/>
              <a:gd name="f112" fmla="*/ 0 f103 1"/>
              <a:gd name="f113" fmla="*/ 147 f102 1"/>
              <a:gd name="f114" fmla="*/ 41 f103 1"/>
              <a:gd name="f115" fmla="*/ 121 f102 1"/>
              <a:gd name="f116" fmla="*/ 56 f103 1"/>
              <a:gd name="f117" fmla="*/ 123 f102 1"/>
              <a:gd name="f118" fmla="*/ 51 f103 1"/>
              <a:gd name="f119" fmla="*/ 113 f102 1"/>
              <a:gd name="f120" fmla="*/ 39 f103 1"/>
              <a:gd name="f121" fmla="*/ 94 f102 1"/>
              <a:gd name="f122" fmla="*/ 64 f102 1"/>
              <a:gd name="f123" fmla="*/ 61 f103 1"/>
              <a:gd name="f124" fmla="*/ 45 f102 1"/>
              <a:gd name="f125" fmla="*/ 84 f103 1"/>
              <a:gd name="f126" fmla="*/ 83 f103 1"/>
              <a:gd name="f127" fmla="*/ 96 f102 1"/>
              <a:gd name="f128" fmla="*/ 72 f103 1"/>
              <a:gd name="f129" fmla="*/ 67 f103 1"/>
              <a:gd name="f130" fmla="*/ 124 f102 1"/>
              <a:gd name="f131" fmla="*/ 99 f103 1"/>
              <a:gd name="f132" fmla="*/ 110 f102 1"/>
              <a:gd name="f133" fmla="*/ 98 f103 1"/>
              <a:gd name="f134" fmla="*/ 104 f102 1"/>
              <a:gd name="f135" fmla="*/ 90 f103 1"/>
              <a:gd name="f136" fmla="*/ 85 f102 1"/>
              <a:gd name="f137" fmla="*/ 63 f102 1"/>
              <a:gd name="f138" fmla="*/ 82 f103 1"/>
              <a:gd name="f139" fmla="*/ 46 f102 1"/>
              <a:gd name="f140" fmla="*/ 85 f103 1"/>
              <a:gd name="f141" fmla="*/ 8 f102 1"/>
              <a:gd name="f142" fmla="*/ 125 f103 1"/>
              <a:gd name="f143" fmla="*/ 7 f102 1"/>
              <a:gd name="f144" fmla="*/ 139 f103 1"/>
              <a:gd name="f145" fmla="*/ 37 f102 1"/>
              <a:gd name="f146" fmla="*/ 74 f102 1"/>
              <a:gd name="f147" fmla="*/ 120 f103 1"/>
              <a:gd name="f148" fmla="*/ 102 f102 1"/>
              <a:gd name="f149" fmla="*/ 111 f103 1"/>
              <a:gd name="f150" fmla="+- f104 0 f1"/>
              <a:gd name="f151" fmla="*/ f107 1 144"/>
              <a:gd name="f152" fmla="*/ f108 1 165"/>
              <a:gd name="f153" fmla="*/ f109 1 144"/>
              <a:gd name="f154" fmla="*/ f110 1 165"/>
              <a:gd name="f155" fmla="*/ f111 1 144"/>
              <a:gd name="f156" fmla="*/ f112 1 144"/>
              <a:gd name="f157" fmla="*/ f113 1 165"/>
              <a:gd name="f158" fmla="*/ f114 1 144"/>
              <a:gd name="f159" fmla="*/ f115 1 165"/>
              <a:gd name="f160" fmla="*/ f116 1 144"/>
              <a:gd name="f161" fmla="*/ f117 1 165"/>
              <a:gd name="f162" fmla="*/ f118 1 144"/>
              <a:gd name="f163" fmla="*/ f119 1 165"/>
              <a:gd name="f164" fmla="*/ f120 1 144"/>
              <a:gd name="f165" fmla="*/ f121 1 165"/>
              <a:gd name="f166" fmla="*/ f122 1 165"/>
              <a:gd name="f167" fmla="*/ f123 1 144"/>
              <a:gd name="f168" fmla="*/ f124 1 165"/>
              <a:gd name="f169" fmla="*/ f125 1 144"/>
              <a:gd name="f170" fmla="*/ f126 1 144"/>
              <a:gd name="f171" fmla="*/ f127 1 165"/>
              <a:gd name="f172" fmla="*/ f128 1 144"/>
              <a:gd name="f173" fmla="*/ f129 1 144"/>
              <a:gd name="f174" fmla="*/ f130 1 165"/>
              <a:gd name="f175" fmla="*/ f131 1 144"/>
              <a:gd name="f176" fmla="*/ f132 1 165"/>
              <a:gd name="f177" fmla="*/ f133 1 144"/>
              <a:gd name="f178" fmla="*/ f134 1 165"/>
              <a:gd name="f179" fmla="*/ f135 1 144"/>
              <a:gd name="f180" fmla="*/ f136 1 165"/>
              <a:gd name="f181" fmla="*/ f137 1 165"/>
              <a:gd name="f182" fmla="*/ f138 1 144"/>
              <a:gd name="f183" fmla="*/ f139 1 165"/>
              <a:gd name="f184" fmla="*/ f140 1 144"/>
              <a:gd name="f185" fmla="*/ f141 1 165"/>
              <a:gd name="f186" fmla="*/ f142 1 144"/>
              <a:gd name="f187" fmla="*/ f143 1 165"/>
              <a:gd name="f188" fmla="*/ f144 1 144"/>
              <a:gd name="f189" fmla="*/ f145 1 165"/>
              <a:gd name="f190" fmla="*/ f146 1 165"/>
              <a:gd name="f191" fmla="*/ f147 1 144"/>
              <a:gd name="f192" fmla="*/ f148 1 165"/>
              <a:gd name="f193" fmla="*/ f149 1 144"/>
              <a:gd name="f194" fmla="*/ 0 1 f105"/>
              <a:gd name="f195" fmla="*/ f99 1 f105"/>
              <a:gd name="f196" fmla="*/ 0 1 f106"/>
              <a:gd name="f197" fmla="*/ f100 1 f106"/>
              <a:gd name="f198" fmla="*/ f151 1 f105"/>
              <a:gd name="f199" fmla="*/ f152 1 f106"/>
              <a:gd name="f200" fmla="*/ f153 1 f105"/>
              <a:gd name="f201" fmla="*/ f154 1 f106"/>
              <a:gd name="f202" fmla="*/ f155 1 f105"/>
              <a:gd name="f203" fmla="*/ f156 1 f105"/>
              <a:gd name="f204" fmla="*/ f157 1 f106"/>
              <a:gd name="f205" fmla="*/ f158 1 f105"/>
              <a:gd name="f206" fmla="*/ f159 1 f106"/>
              <a:gd name="f207" fmla="*/ f160 1 f105"/>
              <a:gd name="f208" fmla="*/ f161 1 f106"/>
              <a:gd name="f209" fmla="*/ f162 1 f105"/>
              <a:gd name="f210" fmla="*/ f163 1 f106"/>
              <a:gd name="f211" fmla="*/ f164 1 f105"/>
              <a:gd name="f212" fmla="*/ f165 1 f106"/>
              <a:gd name="f213" fmla="*/ f166 1 f106"/>
              <a:gd name="f214" fmla="*/ f167 1 f105"/>
              <a:gd name="f215" fmla="*/ f168 1 f106"/>
              <a:gd name="f216" fmla="*/ f169 1 f105"/>
              <a:gd name="f217" fmla="*/ f170 1 f105"/>
              <a:gd name="f218" fmla="*/ f171 1 f106"/>
              <a:gd name="f219" fmla="*/ f172 1 f105"/>
              <a:gd name="f220" fmla="*/ f173 1 f105"/>
              <a:gd name="f221" fmla="*/ f174 1 f106"/>
              <a:gd name="f222" fmla="*/ f175 1 f105"/>
              <a:gd name="f223" fmla="*/ f176 1 f106"/>
              <a:gd name="f224" fmla="*/ f177 1 f105"/>
              <a:gd name="f225" fmla="*/ f178 1 f106"/>
              <a:gd name="f226" fmla="*/ f179 1 f105"/>
              <a:gd name="f227" fmla="*/ f180 1 f106"/>
              <a:gd name="f228" fmla="*/ f181 1 f106"/>
              <a:gd name="f229" fmla="*/ f182 1 f105"/>
              <a:gd name="f230" fmla="*/ f183 1 f106"/>
              <a:gd name="f231" fmla="*/ f184 1 f105"/>
              <a:gd name="f232" fmla="*/ f185 1 f106"/>
              <a:gd name="f233" fmla="*/ f186 1 f105"/>
              <a:gd name="f234" fmla="*/ f187 1 f106"/>
              <a:gd name="f235" fmla="*/ f188 1 f105"/>
              <a:gd name="f236" fmla="*/ f189 1 f106"/>
              <a:gd name="f237" fmla="*/ f190 1 f106"/>
              <a:gd name="f238" fmla="*/ f191 1 f105"/>
              <a:gd name="f239" fmla="*/ f192 1 f106"/>
              <a:gd name="f240" fmla="*/ f193 1 f105"/>
              <a:gd name="f241" fmla="*/ f194 f96 1"/>
              <a:gd name="f242" fmla="*/ f195 f96 1"/>
              <a:gd name="f243" fmla="*/ f197 f97 1"/>
              <a:gd name="f244" fmla="*/ f196 f97 1"/>
              <a:gd name="f245" fmla="*/ f198 f96 1"/>
              <a:gd name="f246" fmla="*/ f199 f97 1"/>
              <a:gd name="f247" fmla="*/ f200 f96 1"/>
              <a:gd name="f248" fmla="*/ f201 f97 1"/>
              <a:gd name="f249" fmla="*/ f202 f96 1"/>
              <a:gd name="f250" fmla="*/ f203 f96 1"/>
              <a:gd name="f251" fmla="*/ f204 f97 1"/>
              <a:gd name="f252" fmla="*/ f205 f96 1"/>
              <a:gd name="f253" fmla="*/ f206 f97 1"/>
              <a:gd name="f254" fmla="*/ f207 f96 1"/>
              <a:gd name="f255" fmla="*/ f208 f97 1"/>
              <a:gd name="f256" fmla="*/ f209 f96 1"/>
              <a:gd name="f257" fmla="*/ f210 f97 1"/>
              <a:gd name="f258" fmla="*/ f211 f96 1"/>
              <a:gd name="f259" fmla="*/ f212 f97 1"/>
              <a:gd name="f260" fmla="*/ f213 f97 1"/>
              <a:gd name="f261" fmla="*/ f214 f96 1"/>
              <a:gd name="f262" fmla="*/ f215 f97 1"/>
              <a:gd name="f263" fmla="*/ f216 f96 1"/>
              <a:gd name="f264" fmla="*/ f217 f96 1"/>
              <a:gd name="f265" fmla="*/ f218 f97 1"/>
              <a:gd name="f266" fmla="*/ f219 f96 1"/>
              <a:gd name="f267" fmla="*/ f220 f96 1"/>
              <a:gd name="f268" fmla="*/ f221 f97 1"/>
              <a:gd name="f269" fmla="*/ f222 f96 1"/>
              <a:gd name="f270" fmla="*/ f223 f97 1"/>
              <a:gd name="f271" fmla="*/ f224 f96 1"/>
              <a:gd name="f272" fmla="*/ f225 f97 1"/>
              <a:gd name="f273" fmla="*/ f226 f96 1"/>
              <a:gd name="f274" fmla="*/ f227 f97 1"/>
              <a:gd name="f275" fmla="*/ f228 f97 1"/>
              <a:gd name="f276" fmla="*/ f229 f96 1"/>
              <a:gd name="f277" fmla="*/ f230 f97 1"/>
              <a:gd name="f278" fmla="*/ f231 f96 1"/>
              <a:gd name="f279" fmla="*/ f232 f97 1"/>
              <a:gd name="f280" fmla="*/ f233 f96 1"/>
              <a:gd name="f281" fmla="*/ f234 f97 1"/>
              <a:gd name="f282" fmla="*/ f235 f96 1"/>
              <a:gd name="f283" fmla="*/ f236 f97 1"/>
              <a:gd name="f284" fmla="*/ f237 f97 1"/>
              <a:gd name="f285" fmla="*/ f238 f96 1"/>
              <a:gd name="f286" fmla="*/ f239 f97 1"/>
              <a:gd name="f287" fmla="*/ f240 f9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0">
                <a:pos x="f245" y="f246"/>
              </a:cxn>
              <a:cxn ang="f150">
                <a:pos x="f247" y="f246"/>
              </a:cxn>
              <a:cxn ang="f150">
                <a:pos x="f247" y="f248"/>
              </a:cxn>
              <a:cxn ang="f150">
                <a:pos x="f249" y="f248"/>
              </a:cxn>
              <a:cxn ang="f150">
                <a:pos x="f250" y="f251"/>
              </a:cxn>
              <a:cxn ang="f150">
                <a:pos x="f252" y="f253"/>
              </a:cxn>
              <a:cxn ang="f150">
                <a:pos x="f254" y="f255"/>
              </a:cxn>
              <a:cxn ang="f150">
                <a:pos x="f256" y="f257"/>
              </a:cxn>
              <a:cxn ang="f150">
                <a:pos x="f258" y="f259"/>
              </a:cxn>
              <a:cxn ang="f150">
                <a:pos x="f258" y="f260"/>
              </a:cxn>
              <a:cxn ang="f150">
                <a:pos x="f261" y="f262"/>
              </a:cxn>
              <a:cxn ang="f150">
                <a:pos x="f263" y="f260"/>
              </a:cxn>
              <a:cxn ang="f150">
                <a:pos x="f264" y="f265"/>
              </a:cxn>
              <a:cxn ang="f150">
                <a:pos x="f266" y="f257"/>
              </a:cxn>
              <a:cxn ang="f150">
                <a:pos x="f267" y="f268"/>
              </a:cxn>
              <a:cxn ang="f150">
                <a:pos x="f269" y="f270"/>
              </a:cxn>
              <a:cxn ang="f150">
                <a:pos x="f271" y="f272"/>
              </a:cxn>
              <a:cxn ang="f150">
                <a:pos x="f273" y="f274"/>
              </a:cxn>
              <a:cxn ang="f150">
                <a:pos x="f273" y="f275"/>
              </a:cxn>
              <a:cxn ang="f150">
                <a:pos x="f276" y="f277"/>
              </a:cxn>
              <a:cxn ang="f150">
                <a:pos x="f278" y="f279"/>
              </a:cxn>
              <a:cxn ang="f150">
                <a:pos x="f280" y="f281"/>
              </a:cxn>
              <a:cxn ang="f150">
                <a:pos x="f282" y="f283"/>
              </a:cxn>
              <a:cxn ang="f150">
                <a:pos x="f282" y="f284"/>
              </a:cxn>
              <a:cxn ang="f150">
                <a:pos x="f285" y="f286"/>
              </a:cxn>
              <a:cxn ang="f150">
                <a:pos x="f287" y="f270"/>
              </a:cxn>
              <a:cxn ang="f150">
                <a:pos x="f245" y="f246"/>
              </a:cxn>
            </a:cxnLst>
            <a:rect l="f241" t="f244" r="f242" b="f243"/>
            <a:pathLst>
              <a:path w="144" h="165">
                <a:moveTo>
                  <a:pt x="f8" y="f8"/>
                </a:moveTo>
                <a:cubicBezTo>
                  <a:pt x="f9" y="f8"/>
                  <a:pt x="f10" y="f8"/>
                  <a:pt x="f6" y="f8"/>
                </a:cubicBezTo>
                <a:cubicBezTo>
                  <a:pt x="f6" y="f11"/>
                  <a:pt x="f6" y="f12"/>
                  <a:pt x="f6" y="f7"/>
                </a:cubicBezTo>
                <a:cubicBezTo>
                  <a:pt x="f13" y="f7"/>
                  <a:pt x="f14" y="f7"/>
                  <a:pt x="f15" y="f7"/>
                </a:cubicBezTo>
                <a:cubicBezTo>
                  <a:pt x="f16" y="f17"/>
                  <a:pt x="f18" y="f19"/>
                  <a:pt x="f5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9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5" y="f40"/>
                  <a:pt x="f41" y="f42"/>
                </a:cubicBezTo>
                <a:cubicBezTo>
                  <a:pt x="f43" y="f44"/>
                  <a:pt x="f45" y="f46"/>
                  <a:pt x="f41" y="f47"/>
                </a:cubicBezTo>
                <a:cubicBezTo>
                  <a:pt x="f41" y="f48"/>
                  <a:pt x="f49" y="f50"/>
                  <a:pt x="f51" y="f38"/>
                </a:cubicBezTo>
                <a:cubicBezTo>
                  <a:pt x="f46" y="f38"/>
                  <a:pt x="f52" y="f48"/>
                  <a:pt x="f53" y="f47"/>
                </a:cubicBezTo>
                <a:cubicBezTo>
                  <a:pt x="f53" y="f46"/>
                  <a:pt x="f44" y="f54"/>
                  <a:pt x="f52" y="f55"/>
                </a:cubicBezTo>
                <a:cubicBezTo>
                  <a:pt x="f56" y="f57"/>
                  <a:pt x="f58" y="f59"/>
                  <a:pt x="f60" y="f37"/>
                </a:cubicBezTo>
                <a:cubicBezTo>
                  <a:pt x="f61" y="f62"/>
                  <a:pt x="f63" y="f33"/>
                  <a:pt x="f63" y="f64"/>
                </a:cubicBezTo>
                <a:cubicBezTo>
                  <a:pt x="f65" y="f33"/>
                  <a:pt x="f66" y="f67"/>
                  <a:pt x="f13" y="f68"/>
                </a:cubicBezTo>
                <a:cubicBezTo>
                  <a:pt x="f13" y="f68"/>
                  <a:pt x="f13" y="f69"/>
                  <a:pt x="f70" y="f69"/>
                </a:cubicBezTo>
                <a:cubicBezTo>
                  <a:pt x="f66" y="f40"/>
                  <a:pt x="f71" y="f72"/>
                  <a:pt x="f73" y="f44"/>
                </a:cubicBezTo>
                <a:cubicBezTo>
                  <a:pt x="f73" y="f74"/>
                  <a:pt x="f71" y="f61"/>
                  <a:pt x="f73" y="f75"/>
                </a:cubicBezTo>
                <a:cubicBezTo>
                  <a:pt x="f76" y="f32"/>
                  <a:pt x="f54" y="f29"/>
                  <a:pt x="f56" y="f50"/>
                </a:cubicBezTo>
                <a:cubicBezTo>
                  <a:pt x="f61" y="f77"/>
                  <a:pt x="f78" y="f79"/>
                  <a:pt x="f44" y="f80"/>
                </a:cubicBezTo>
                <a:cubicBezTo>
                  <a:pt x="f70" y="f5"/>
                  <a:pt x="f81" y="f5"/>
                  <a:pt x="f82" y="f16"/>
                </a:cubicBezTo>
                <a:cubicBezTo>
                  <a:pt x="f83" y="f84"/>
                  <a:pt x="f85" y="f86"/>
                  <a:pt x="f87" y="f43"/>
                </a:cubicBezTo>
                <a:cubicBezTo>
                  <a:pt x="f87" y="f88"/>
                  <a:pt x="f87" y="f89"/>
                  <a:pt x="f87" y="f46"/>
                </a:cubicBezTo>
                <a:cubicBezTo>
                  <a:pt x="f87" y="f90"/>
                  <a:pt x="f10" y="f91"/>
                  <a:pt x="f33" y="f57"/>
                </a:cubicBezTo>
                <a:cubicBezTo>
                  <a:pt x="f62" y="f92"/>
                  <a:pt x="f8" y="f93"/>
                  <a:pt x="f94" y="f68"/>
                </a:cubicBezTo>
                <a:cubicBezTo>
                  <a:pt x="f81" y="f94"/>
                  <a:pt x="f37" y="f37"/>
                  <a:pt x="f8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5E288D86-F23A-489C-B78B-687013AFD397}"/>
              </a:ext>
            </a:extLst>
          </p:cNvPr>
          <p:cNvSpPr/>
          <p:nvPr/>
        </p:nvSpPr>
        <p:spPr>
          <a:xfrm>
            <a:off x="622304" y="4281485"/>
            <a:ext cx="733421" cy="360365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7"/>
              <a:gd name="f7" fmla="val 116"/>
              <a:gd name="f8" fmla="val 115"/>
              <a:gd name="f9" fmla="val 76"/>
              <a:gd name="f10" fmla="val 38"/>
              <a:gd name="f11" fmla="val 5"/>
              <a:gd name="f12" fmla="val 9"/>
              <a:gd name="f13" fmla="val 15"/>
              <a:gd name="f14" fmla="val 14"/>
              <a:gd name="f15" fmla="val 23"/>
              <a:gd name="f16" fmla="val 19"/>
              <a:gd name="f17" fmla="val 42"/>
              <a:gd name="f18" fmla="val 47"/>
              <a:gd name="f19" fmla="val 44"/>
              <a:gd name="f20" fmla="val 48"/>
              <a:gd name="f21" fmla="val 52"/>
              <a:gd name="f22" fmla="val 56"/>
              <a:gd name="f23" fmla="val 49"/>
              <a:gd name="f24" fmla="val 58"/>
              <a:gd name="f25" fmla="val 51"/>
              <a:gd name="f26" fmla="val 60"/>
              <a:gd name="f27" fmla="val 62"/>
              <a:gd name="f28" fmla="val 53"/>
              <a:gd name="f29" fmla="val 55"/>
              <a:gd name="f30" fmla="val 57"/>
              <a:gd name="f31" fmla="val 46"/>
              <a:gd name="f32" fmla="val 82"/>
              <a:gd name="f33" fmla="val 37"/>
              <a:gd name="f34" fmla="val 91"/>
              <a:gd name="f35" fmla="val 139"/>
              <a:gd name="f36" fmla="val 187"/>
              <a:gd name="f37" fmla="val 235"/>
              <a:gd name="f38" fmla="val 236"/>
              <a:gd name="f39" fmla="val 1"/>
              <a:gd name="f40" fmla="val 2"/>
              <a:gd name="f41" fmla="val 233"/>
              <a:gd name="f42" fmla="val 4"/>
              <a:gd name="f43" fmla="val 229"/>
              <a:gd name="f44" fmla="val 6"/>
              <a:gd name="f45" fmla="val 226"/>
              <a:gd name="f46" fmla="val 175"/>
              <a:gd name="f47" fmla="val 41"/>
              <a:gd name="f48" fmla="val 125"/>
              <a:gd name="f49" fmla="val 73"/>
              <a:gd name="f50" fmla="val 74"/>
              <a:gd name="f51" fmla="val 105"/>
              <a:gd name="f52" fmla="val 63"/>
              <a:gd name="f53" fmla="val 113"/>
              <a:gd name="f54" fmla="val 39"/>
              <a:gd name="f55" fmla="val 27"/>
              <a:gd name="f56" fmla="+- 0 0 -90"/>
              <a:gd name="f57" fmla="*/ f3 1 237"/>
              <a:gd name="f58" fmla="*/ f4 1 116"/>
              <a:gd name="f59" fmla="val f5"/>
              <a:gd name="f60" fmla="val f6"/>
              <a:gd name="f61" fmla="val f7"/>
              <a:gd name="f62" fmla="*/ f56 f0 1"/>
              <a:gd name="f63" fmla="+- f61 0 f59"/>
              <a:gd name="f64" fmla="+- f60 0 f59"/>
              <a:gd name="f65" fmla="*/ f62 1 f2"/>
              <a:gd name="f66" fmla="*/ f64 1 237"/>
              <a:gd name="f67" fmla="*/ f63 1 116"/>
              <a:gd name="f68" fmla="*/ 0 f64 1"/>
              <a:gd name="f69" fmla="*/ 115 f63 1"/>
              <a:gd name="f70" fmla="*/ 0 f63 1"/>
              <a:gd name="f71" fmla="*/ 15 f64 1"/>
              <a:gd name="f72" fmla="*/ 47 f64 1"/>
              <a:gd name="f73" fmla="*/ 44 f63 1"/>
              <a:gd name="f74" fmla="*/ 48 f64 1"/>
              <a:gd name="f75" fmla="*/ 56 f63 1"/>
              <a:gd name="f76" fmla="*/ 52 f64 1"/>
              <a:gd name="f77" fmla="*/ 62 f63 1"/>
              <a:gd name="f78" fmla="*/ 56 f64 1"/>
              <a:gd name="f79" fmla="*/ 57 f64 1"/>
              <a:gd name="f80" fmla="*/ 46 f63 1"/>
              <a:gd name="f81" fmla="*/ 91 f64 1"/>
              <a:gd name="f82" fmla="*/ 235 f64 1"/>
              <a:gd name="f83" fmla="*/ 237 f64 1"/>
              <a:gd name="f84" fmla="*/ 2 f63 1"/>
              <a:gd name="f85" fmla="*/ 226 f64 1"/>
              <a:gd name="f86" fmla="*/ 9 f63 1"/>
              <a:gd name="f87" fmla="*/ 74 f64 1"/>
              <a:gd name="f88" fmla="*/ 105 f63 1"/>
              <a:gd name="f89" fmla="*/ 39 f64 1"/>
              <a:gd name="f90" fmla="+- f65 0 f1"/>
              <a:gd name="f91" fmla="*/ f68 1 237"/>
              <a:gd name="f92" fmla="*/ f69 1 116"/>
              <a:gd name="f93" fmla="*/ f70 1 116"/>
              <a:gd name="f94" fmla="*/ f71 1 237"/>
              <a:gd name="f95" fmla="*/ f72 1 237"/>
              <a:gd name="f96" fmla="*/ f73 1 116"/>
              <a:gd name="f97" fmla="*/ f74 1 237"/>
              <a:gd name="f98" fmla="*/ f75 1 116"/>
              <a:gd name="f99" fmla="*/ f76 1 237"/>
              <a:gd name="f100" fmla="*/ f77 1 116"/>
              <a:gd name="f101" fmla="*/ f78 1 237"/>
              <a:gd name="f102" fmla="*/ f79 1 237"/>
              <a:gd name="f103" fmla="*/ f80 1 116"/>
              <a:gd name="f104" fmla="*/ f81 1 237"/>
              <a:gd name="f105" fmla="*/ f82 1 237"/>
              <a:gd name="f106" fmla="*/ f83 1 237"/>
              <a:gd name="f107" fmla="*/ f84 1 116"/>
              <a:gd name="f108" fmla="*/ f85 1 237"/>
              <a:gd name="f109" fmla="*/ f86 1 116"/>
              <a:gd name="f110" fmla="*/ f87 1 237"/>
              <a:gd name="f111" fmla="*/ f88 1 116"/>
              <a:gd name="f112" fmla="*/ f89 1 237"/>
              <a:gd name="f113" fmla="*/ 0 1 f66"/>
              <a:gd name="f114" fmla="*/ f60 1 f66"/>
              <a:gd name="f115" fmla="*/ 0 1 f67"/>
              <a:gd name="f116" fmla="*/ f61 1 f67"/>
              <a:gd name="f117" fmla="*/ f91 1 f66"/>
              <a:gd name="f118" fmla="*/ f92 1 f67"/>
              <a:gd name="f119" fmla="*/ f93 1 f67"/>
              <a:gd name="f120" fmla="*/ f94 1 f66"/>
              <a:gd name="f121" fmla="*/ f95 1 f66"/>
              <a:gd name="f122" fmla="*/ f96 1 f67"/>
              <a:gd name="f123" fmla="*/ f97 1 f66"/>
              <a:gd name="f124" fmla="*/ f98 1 f67"/>
              <a:gd name="f125" fmla="*/ f99 1 f66"/>
              <a:gd name="f126" fmla="*/ f100 1 f67"/>
              <a:gd name="f127" fmla="*/ f101 1 f66"/>
              <a:gd name="f128" fmla="*/ f102 1 f66"/>
              <a:gd name="f129" fmla="*/ f103 1 f67"/>
              <a:gd name="f130" fmla="*/ f104 1 f66"/>
              <a:gd name="f131" fmla="*/ f105 1 f66"/>
              <a:gd name="f132" fmla="*/ f106 1 f66"/>
              <a:gd name="f133" fmla="*/ f107 1 f67"/>
              <a:gd name="f134" fmla="*/ f108 1 f66"/>
              <a:gd name="f135" fmla="*/ f109 1 f67"/>
              <a:gd name="f136" fmla="*/ f110 1 f66"/>
              <a:gd name="f137" fmla="*/ f111 1 f67"/>
              <a:gd name="f138" fmla="*/ f112 1 f66"/>
              <a:gd name="f139" fmla="*/ f113 f57 1"/>
              <a:gd name="f140" fmla="*/ f114 f57 1"/>
              <a:gd name="f141" fmla="*/ f116 f58 1"/>
              <a:gd name="f142" fmla="*/ f115 f58 1"/>
              <a:gd name="f143" fmla="*/ f117 f57 1"/>
              <a:gd name="f144" fmla="*/ f118 f58 1"/>
              <a:gd name="f145" fmla="*/ f119 f58 1"/>
              <a:gd name="f146" fmla="*/ f120 f57 1"/>
              <a:gd name="f147" fmla="*/ f121 f57 1"/>
              <a:gd name="f148" fmla="*/ f122 f58 1"/>
              <a:gd name="f149" fmla="*/ f123 f57 1"/>
              <a:gd name="f150" fmla="*/ f124 f58 1"/>
              <a:gd name="f151" fmla="*/ f125 f57 1"/>
              <a:gd name="f152" fmla="*/ f126 f58 1"/>
              <a:gd name="f153" fmla="*/ f127 f57 1"/>
              <a:gd name="f154" fmla="*/ f128 f57 1"/>
              <a:gd name="f155" fmla="*/ f129 f58 1"/>
              <a:gd name="f156" fmla="*/ f130 f57 1"/>
              <a:gd name="f157" fmla="*/ f131 f57 1"/>
              <a:gd name="f158" fmla="*/ f132 f57 1"/>
              <a:gd name="f159" fmla="*/ f133 f58 1"/>
              <a:gd name="f160" fmla="*/ f134 f57 1"/>
              <a:gd name="f161" fmla="*/ f135 f58 1"/>
              <a:gd name="f162" fmla="*/ f136 f57 1"/>
              <a:gd name="f163" fmla="*/ f137 f58 1"/>
              <a:gd name="f164" fmla="*/ f138 f5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0">
                <a:pos x="f143" y="f144"/>
              </a:cxn>
              <a:cxn ang="f90">
                <a:pos x="f143" y="f145"/>
              </a:cxn>
              <a:cxn ang="f90">
                <a:pos x="f146" y="f145"/>
              </a:cxn>
              <a:cxn ang="f90">
                <a:pos x="f147" y="f148"/>
              </a:cxn>
              <a:cxn ang="f90">
                <a:pos x="f149" y="f150"/>
              </a:cxn>
              <a:cxn ang="f90">
                <a:pos x="f151" y="f152"/>
              </a:cxn>
              <a:cxn ang="f90">
                <a:pos x="f153" y="f150"/>
              </a:cxn>
              <a:cxn ang="f90">
                <a:pos x="f154" y="f155"/>
              </a:cxn>
              <a:cxn ang="f90">
                <a:pos x="f156" y="f145"/>
              </a:cxn>
              <a:cxn ang="f90">
                <a:pos x="f157" y="f145"/>
              </a:cxn>
              <a:cxn ang="f90">
                <a:pos x="f158" y="f159"/>
              </a:cxn>
              <a:cxn ang="f90">
                <a:pos x="f160" y="f161"/>
              </a:cxn>
              <a:cxn ang="f90">
                <a:pos x="f162" y="f163"/>
              </a:cxn>
              <a:cxn ang="f90">
                <a:pos x="f164" y="f144"/>
              </a:cxn>
              <a:cxn ang="f90">
                <a:pos x="f143" y="f144"/>
              </a:cxn>
            </a:cxnLst>
            <a:rect l="f139" t="f142" r="f140" b="f141"/>
            <a:pathLst>
              <a:path w="236" h="115">
                <a:moveTo>
                  <a:pt x="f5" y="f8"/>
                </a:moveTo>
                <a:cubicBezTo>
                  <a:pt x="f5" y="f9"/>
                  <a:pt x="f5" y="f10"/>
                  <a:pt x="f5" y="f5"/>
                </a:cubicBezTo>
                <a:cubicBezTo>
                  <a:pt x="f11" y="f5"/>
                  <a:pt x="f12" y="f5"/>
                  <a:pt x="f13" y="f5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18" y="f20"/>
                  <a:pt x="f18" y="f21"/>
                  <a:pt x="f20" y="f22"/>
                </a:cubicBezTo>
                <a:cubicBezTo>
                  <a:pt x="f23" y="f24"/>
                  <a:pt x="f25" y="f26"/>
                  <a:pt x="f21" y="f27"/>
                </a:cubicBezTo>
                <a:cubicBezTo>
                  <a:pt x="f28" y="f26"/>
                  <a:pt x="f29" y="f24"/>
                  <a:pt x="f22" y="f22"/>
                </a:cubicBezTo>
                <a:cubicBezTo>
                  <a:pt x="f30" y="f28"/>
                  <a:pt x="f22" y="f23"/>
                  <a:pt x="f30" y="f31"/>
                </a:cubicBezTo>
                <a:cubicBezTo>
                  <a:pt x="f32" y="f33"/>
                  <a:pt x="f32" y="f33"/>
                  <a:pt x="f34" y="f5"/>
                </a:cubicBezTo>
                <a:cubicBezTo>
                  <a:pt x="f35" y="f5"/>
                  <a:pt x="f36" y="f5"/>
                  <a:pt x="f37" y="f5"/>
                </a:cubicBezTo>
                <a:cubicBezTo>
                  <a:pt x="f38" y="f5"/>
                  <a:pt x="f38" y="f39"/>
                  <a:pt x="f6" y="f40"/>
                </a:cubicBezTo>
                <a:cubicBezTo>
                  <a:pt x="f41" y="f42"/>
                  <a:pt x="f43" y="f44"/>
                  <a:pt x="f45" y="f12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28" y="f7"/>
                  <a:pt x="f54" y="f8"/>
                </a:cubicBezTo>
                <a:cubicBezTo>
                  <a:pt x="f55" y="f8"/>
                  <a:pt x="f14" y="f8"/>
                  <a:pt x="f5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FDCC25F6-DC08-43DE-BCE9-0CE173204507}"/>
              </a:ext>
            </a:extLst>
          </p:cNvPr>
          <p:cNvSpPr/>
          <p:nvPr/>
        </p:nvSpPr>
        <p:spPr>
          <a:xfrm>
            <a:off x="7613861" y="1658200"/>
            <a:ext cx="634995" cy="37782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5"/>
              <a:gd name="f7" fmla="val 122"/>
              <a:gd name="f8" fmla="val 120"/>
              <a:gd name="f9" fmla="val 80"/>
              <a:gd name="f10" fmla="val 40"/>
              <a:gd name="f11" fmla="val 68"/>
              <a:gd name="f12" fmla="val 136"/>
              <a:gd name="f13" fmla="val 201"/>
              <a:gd name="f14" fmla="val 3"/>
              <a:gd name="f15" fmla="val 199"/>
              <a:gd name="f16" fmla="val 5"/>
              <a:gd name="f17" fmla="val 196"/>
              <a:gd name="f18" fmla="val 7"/>
              <a:gd name="f19" fmla="val 144"/>
              <a:gd name="f20" fmla="val 42"/>
              <a:gd name="f21" fmla="val 92"/>
              <a:gd name="f22" fmla="val 76"/>
              <a:gd name="f23" fmla="val 112"/>
              <a:gd name="f24" fmla="val 28"/>
              <a:gd name="f25" fmla="val 121"/>
              <a:gd name="f26" fmla="val 15"/>
              <a:gd name="f27" fmla="+- 0 0 -90"/>
              <a:gd name="f28" fmla="*/ f3 1 205"/>
              <a:gd name="f29" fmla="*/ f4 1 122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205"/>
              <a:gd name="f38" fmla="*/ f34 1 122"/>
              <a:gd name="f39" fmla="*/ 0 f35 1"/>
              <a:gd name="f40" fmla="*/ 120 f34 1"/>
              <a:gd name="f41" fmla="*/ 0 f34 1"/>
              <a:gd name="f42" fmla="*/ 205 f35 1"/>
              <a:gd name="f43" fmla="*/ 196 f35 1"/>
              <a:gd name="f44" fmla="*/ 7 f34 1"/>
              <a:gd name="f45" fmla="*/ 40 f35 1"/>
              <a:gd name="f46" fmla="*/ 112 f34 1"/>
              <a:gd name="f47" fmla="+- f36 0 f1"/>
              <a:gd name="f48" fmla="*/ f39 1 205"/>
              <a:gd name="f49" fmla="*/ f40 1 122"/>
              <a:gd name="f50" fmla="*/ f41 1 122"/>
              <a:gd name="f51" fmla="*/ f42 1 205"/>
              <a:gd name="f52" fmla="*/ f43 1 205"/>
              <a:gd name="f53" fmla="*/ f44 1 122"/>
              <a:gd name="f54" fmla="*/ f45 1 205"/>
              <a:gd name="f55" fmla="*/ f46 1 122"/>
              <a:gd name="f56" fmla="*/ 0 1 f37"/>
              <a:gd name="f57" fmla="*/ f31 1 f37"/>
              <a:gd name="f58" fmla="*/ 0 1 f38"/>
              <a:gd name="f59" fmla="*/ f32 1 f38"/>
              <a:gd name="f60" fmla="*/ f48 1 f37"/>
              <a:gd name="f61" fmla="*/ f49 1 f38"/>
              <a:gd name="f62" fmla="*/ f50 1 f38"/>
              <a:gd name="f63" fmla="*/ f51 1 f37"/>
              <a:gd name="f64" fmla="*/ f52 1 f37"/>
              <a:gd name="f65" fmla="*/ f53 1 f38"/>
              <a:gd name="f66" fmla="*/ f54 1 f37"/>
              <a:gd name="f67" fmla="*/ f55 1 f38"/>
              <a:gd name="f68" fmla="*/ f56 f28 1"/>
              <a:gd name="f69" fmla="*/ f57 f28 1"/>
              <a:gd name="f70" fmla="*/ f59 f29 1"/>
              <a:gd name="f71" fmla="*/ f58 f29 1"/>
              <a:gd name="f72" fmla="*/ f60 f28 1"/>
              <a:gd name="f73" fmla="*/ f61 f29 1"/>
              <a:gd name="f74" fmla="*/ f62 f29 1"/>
              <a:gd name="f75" fmla="*/ f63 f28 1"/>
              <a:gd name="f76" fmla="*/ f64 f28 1"/>
              <a:gd name="f77" fmla="*/ f65 f29 1"/>
              <a:gd name="f78" fmla="*/ f66 f28 1"/>
              <a:gd name="f79" fmla="*/ f67 f2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2" y="f73"/>
              </a:cxn>
              <a:cxn ang="f47">
                <a:pos x="f72" y="f74"/>
              </a:cxn>
              <a:cxn ang="f47">
                <a:pos x="f75" y="f74"/>
              </a:cxn>
              <a:cxn ang="f47">
                <a:pos x="f76" y="f77"/>
              </a:cxn>
              <a:cxn ang="f47">
                <a:pos x="f78" y="f79"/>
              </a:cxn>
              <a:cxn ang="f47">
                <a:pos x="f72" y="f73"/>
              </a:cxn>
            </a:cxnLst>
            <a:rect l="f68" t="f71" r="f69" b="f70"/>
            <a:pathLst>
              <a:path w="205" h="122">
                <a:moveTo>
                  <a:pt x="f5" y="f8"/>
                </a:moveTo>
                <a:cubicBezTo>
                  <a:pt x="f5" y="f9"/>
                  <a:pt x="f5" y="f10"/>
                  <a:pt x="f5" y="f5"/>
                </a:cubicBezTo>
                <a:cubicBezTo>
                  <a:pt x="f11" y="f5"/>
                  <a:pt x="f12" y="f5"/>
                  <a:pt x="f6" y="f5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10" y="f23"/>
                </a:cubicBezTo>
                <a:cubicBezTo>
                  <a:pt x="f24" y="f25"/>
                  <a:pt x="f26" y="f7"/>
                  <a:pt x="f5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EE7086FF-714B-46E7-8285-87A99029AB4E}"/>
              </a:ext>
            </a:extLst>
          </p:cNvPr>
          <p:cNvSpPr/>
          <p:nvPr/>
        </p:nvSpPr>
        <p:spPr>
          <a:xfrm>
            <a:off x="3763963" y="3405189"/>
            <a:ext cx="269876" cy="693736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7"/>
              <a:gd name="f7" fmla="val 224"/>
              <a:gd name="f8" fmla="val 86"/>
              <a:gd name="f9" fmla="val 69"/>
              <a:gd name="f10" fmla="val 53"/>
              <a:gd name="f11" fmla="val 35"/>
              <a:gd name="f12" fmla="val 179"/>
              <a:gd name="f13" fmla="val 133"/>
              <a:gd name="f14" fmla="val 25"/>
              <a:gd name="f15" fmla="val 17"/>
              <a:gd name="f16" fmla="val 6"/>
              <a:gd name="f17" fmla="val 8"/>
              <a:gd name="f18" fmla="val 57"/>
              <a:gd name="f19" fmla="val 28"/>
              <a:gd name="f20" fmla="val 14"/>
              <a:gd name="f21" fmla="val 55"/>
              <a:gd name="f22" fmla="val 74"/>
              <a:gd name="f23" fmla="val 78"/>
              <a:gd name="f24" fmla="val 5"/>
              <a:gd name="f25" fmla="val 82"/>
              <a:gd name="f26" fmla="val 9"/>
              <a:gd name="f27" fmla="val 85"/>
              <a:gd name="f28" fmla="val 12"/>
              <a:gd name="f29" fmla="val 19"/>
              <a:gd name="f30" fmla="val 154"/>
              <a:gd name="f31" fmla="val 222"/>
              <a:gd name="f32" fmla="val 223"/>
              <a:gd name="f33" fmla="+- 0 0 -90"/>
              <a:gd name="f34" fmla="*/ f3 1 87"/>
              <a:gd name="f35" fmla="*/ f4 1 224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87"/>
              <a:gd name="f44" fmla="*/ f40 1 224"/>
              <a:gd name="f45" fmla="*/ 86 f41 1"/>
              <a:gd name="f46" fmla="*/ 224 f40 1"/>
              <a:gd name="f47" fmla="*/ 35 f41 1"/>
              <a:gd name="f48" fmla="*/ 86 f40 1"/>
              <a:gd name="f49" fmla="*/ 6 f41 1"/>
              <a:gd name="f50" fmla="*/ 14 f41 1"/>
              <a:gd name="f51" fmla="*/ 0 f40 1"/>
              <a:gd name="f52" fmla="*/ 74 f41 1"/>
              <a:gd name="f53" fmla="*/ 85 f41 1"/>
              <a:gd name="f54" fmla="*/ 12 f40 1"/>
              <a:gd name="f55" fmla="*/ 87 f41 1"/>
              <a:gd name="f56" fmla="*/ 19 f40 1"/>
              <a:gd name="f57" fmla="*/ 222 f40 1"/>
              <a:gd name="f58" fmla="+- f42 0 f1"/>
              <a:gd name="f59" fmla="*/ f45 1 87"/>
              <a:gd name="f60" fmla="*/ f46 1 224"/>
              <a:gd name="f61" fmla="*/ f47 1 87"/>
              <a:gd name="f62" fmla="*/ f48 1 224"/>
              <a:gd name="f63" fmla="*/ f49 1 87"/>
              <a:gd name="f64" fmla="*/ f50 1 87"/>
              <a:gd name="f65" fmla="*/ f51 1 224"/>
              <a:gd name="f66" fmla="*/ f52 1 87"/>
              <a:gd name="f67" fmla="*/ f53 1 87"/>
              <a:gd name="f68" fmla="*/ f54 1 224"/>
              <a:gd name="f69" fmla="*/ f55 1 87"/>
              <a:gd name="f70" fmla="*/ f56 1 224"/>
              <a:gd name="f71" fmla="*/ f57 1 224"/>
              <a:gd name="f72" fmla="*/ 0 1 f43"/>
              <a:gd name="f73" fmla="*/ f37 1 f43"/>
              <a:gd name="f74" fmla="*/ 0 1 f44"/>
              <a:gd name="f75" fmla="*/ f38 1 f44"/>
              <a:gd name="f76" fmla="*/ f59 1 f43"/>
              <a:gd name="f77" fmla="*/ f60 1 f44"/>
              <a:gd name="f78" fmla="*/ f61 1 f43"/>
              <a:gd name="f79" fmla="*/ f62 1 f44"/>
              <a:gd name="f80" fmla="*/ f63 1 f43"/>
              <a:gd name="f81" fmla="*/ f64 1 f43"/>
              <a:gd name="f82" fmla="*/ f65 1 f44"/>
              <a:gd name="f83" fmla="*/ f66 1 f43"/>
              <a:gd name="f84" fmla="*/ f67 1 f43"/>
              <a:gd name="f85" fmla="*/ f68 1 f44"/>
              <a:gd name="f86" fmla="*/ f69 1 f43"/>
              <a:gd name="f87" fmla="*/ f70 1 f44"/>
              <a:gd name="f88" fmla="*/ f71 1 f44"/>
              <a:gd name="f89" fmla="*/ f72 f34 1"/>
              <a:gd name="f90" fmla="*/ f73 f34 1"/>
              <a:gd name="f91" fmla="*/ f75 f35 1"/>
              <a:gd name="f92" fmla="*/ f74 f35 1"/>
              <a:gd name="f93" fmla="*/ f76 f34 1"/>
              <a:gd name="f94" fmla="*/ f77 f35 1"/>
              <a:gd name="f95" fmla="*/ f78 f34 1"/>
              <a:gd name="f96" fmla="*/ f79 f35 1"/>
              <a:gd name="f97" fmla="*/ f80 f34 1"/>
              <a:gd name="f98" fmla="*/ f81 f34 1"/>
              <a:gd name="f99" fmla="*/ f82 f35 1"/>
              <a:gd name="f100" fmla="*/ f83 f34 1"/>
              <a:gd name="f101" fmla="*/ f84 f34 1"/>
              <a:gd name="f102" fmla="*/ f85 f35 1"/>
              <a:gd name="f103" fmla="*/ f86 f34 1"/>
              <a:gd name="f104" fmla="*/ f87 f35 1"/>
              <a:gd name="f105" fmla="*/ f88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3" y="f94"/>
              </a:cxn>
              <a:cxn ang="f58">
                <a:pos x="f95" y="f94"/>
              </a:cxn>
              <a:cxn ang="f58">
                <a:pos x="f95" y="f96"/>
              </a:cxn>
              <a:cxn ang="f58">
                <a:pos x="f97" y="f96"/>
              </a:cxn>
              <a:cxn ang="f58">
                <a:pos x="f98" y="f99"/>
              </a:cxn>
              <a:cxn ang="f58">
                <a:pos x="f100" y="f99"/>
              </a:cxn>
              <a:cxn ang="f58">
                <a:pos x="f101" y="f102"/>
              </a:cxn>
              <a:cxn ang="f58">
                <a:pos x="f103" y="f104"/>
              </a:cxn>
              <a:cxn ang="f58">
                <a:pos x="f103" y="f105"/>
              </a:cxn>
              <a:cxn ang="f58">
                <a:pos x="f93" y="f94"/>
              </a:cxn>
            </a:cxnLst>
            <a:rect l="f89" t="f92" r="f90" b="f91"/>
            <a:pathLst>
              <a:path w="87" h="224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1" y="f12"/>
                  <a:pt x="f11" y="f13"/>
                  <a:pt x="f11" y="f8"/>
                </a:cubicBezTo>
                <a:cubicBezTo>
                  <a:pt x="f14" y="f8"/>
                  <a:pt x="f15" y="f8"/>
                  <a:pt x="f16" y="f8"/>
                </a:cubicBezTo>
                <a:cubicBezTo>
                  <a:pt x="f17" y="f18"/>
                  <a:pt x="f5" y="f19"/>
                  <a:pt x="f20" y="f5"/>
                </a:cubicBezTo>
                <a:cubicBezTo>
                  <a:pt x="f11" y="f5"/>
                  <a:pt x="f21" y="f5"/>
                  <a:pt x="f22" y="f5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8" y="f20"/>
                  <a:pt x="f6" y="f15"/>
                  <a:pt x="f6" y="f29"/>
                </a:cubicBezTo>
                <a:cubicBezTo>
                  <a:pt x="f6" y="f6"/>
                  <a:pt x="f6" y="f30"/>
                  <a:pt x="f6" y="f31"/>
                </a:cubicBezTo>
                <a:cubicBezTo>
                  <a:pt x="f6" y="f32"/>
                  <a:pt x="f8" y="f32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1504945E-F0DA-4128-A8B1-30D2518DFBB7}"/>
              </a:ext>
            </a:extLst>
          </p:cNvPr>
          <p:cNvSpPr/>
          <p:nvPr/>
        </p:nvSpPr>
        <p:spPr>
          <a:xfrm>
            <a:off x="1189040" y="3733796"/>
            <a:ext cx="381003" cy="465136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"/>
              <a:gd name="f7" fmla="val 150"/>
              <a:gd name="f8" fmla="val 98"/>
              <a:gd name="f9" fmla="val 74"/>
              <a:gd name="f10" fmla="val 50"/>
              <a:gd name="f11" fmla="val 48"/>
              <a:gd name="f12" fmla="val 44"/>
              <a:gd name="f13" fmla="val 148"/>
              <a:gd name="f14" fmla="val 146"/>
              <a:gd name="f15" fmla="val 42"/>
              <a:gd name="f16" fmla="val 133"/>
              <a:gd name="f17" fmla="val 32"/>
              <a:gd name="f18" fmla="val 134"/>
              <a:gd name="f19" fmla="val 22"/>
              <a:gd name="f20" fmla="val 132"/>
              <a:gd name="f21" fmla="val 15"/>
              <a:gd name="f22" fmla="val 131"/>
              <a:gd name="f23" fmla="val 7"/>
              <a:gd name="f24" fmla="val 129"/>
              <a:gd name="f25" fmla="val 127"/>
              <a:gd name="f26" fmla="val 126"/>
              <a:gd name="f27" fmla="val 125"/>
              <a:gd name="f28" fmla="val 124"/>
              <a:gd name="f29" fmla="val 20"/>
              <a:gd name="f30" fmla="val 113"/>
              <a:gd name="f31" fmla="val 39"/>
              <a:gd name="f32" fmla="val 101"/>
              <a:gd name="f33" fmla="val 59"/>
              <a:gd name="f34" fmla="val 91"/>
              <a:gd name="f35" fmla="val 66"/>
              <a:gd name="f36" fmla="val 87"/>
              <a:gd name="f37" fmla="val 69"/>
              <a:gd name="f38" fmla="val 82"/>
              <a:gd name="f39" fmla="val 53"/>
              <a:gd name="f40" fmla="val 31"/>
              <a:gd name="f41" fmla="val 10"/>
              <a:gd name="f42" fmla="val 2"/>
              <a:gd name="f43" fmla="val 71"/>
              <a:gd name="f44" fmla="val 79"/>
              <a:gd name="f45" fmla="val 93"/>
              <a:gd name="f46" fmla="val 107"/>
              <a:gd name="f47" fmla="val 26"/>
              <a:gd name="f48" fmla="val 75"/>
              <a:gd name="f49" fmla="val 99"/>
              <a:gd name="f50" fmla="+- 0 0 -90"/>
              <a:gd name="f51" fmla="*/ f3 1 123"/>
              <a:gd name="f52" fmla="*/ f4 1 150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123"/>
              <a:gd name="f61" fmla="*/ f57 1 150"/>
              <a:gd name="f62" fmla="*/ 123 f58 1"/>
              <a:gd name="f63" fmla="*/ 150 f57 1"/>
              <a:gd name="f64" fmla="*/ 50 f58 1"/>
              <a:gd name="f65" fmla="*/ 44 f58 1"/>
              <a:gd name="f66" fmla="*/ 146 f57 1"/>
              <a:gd name="f67" fmla="*/ 22 f58 1"/>
              <a:gd name="f68" fmla="*/ 132 f57 1"/>
              <a:gd name="f69" fmla="*/ 0 f58 1"/>
              <a:gd name="f70" fmla="*/ 127 f57 1"/>
              <a:gd name="f71" fmla="*/ 124 f57 1"/>
              <a:gd name="f72" fmla="*/ 59 f58 1"/>
              <a:gd name="f73" fmla="*/ 91 f57 1"/>
              <a:gd name="f74" fmla="*/ 69 f58 1"/>
              <a:gd name="f75" fmla="*/ 74 f57 1"/>
              <a:gd name="f76" fmla="*/ 10 f57 1"/>
              <a:gd name="f77" fmla="*/ 79 f58 1"/>
              <a:gd name="f78" fmla="*/ 0 f57 1"/>
              <a:gd name="f79" fmla="*/ 75 f57 1"/>
              <a:gd name="f80" fmla="+- f59 0 f1"/>
              <a:gd name="f81" fmla="*/ f62 1 123"/>
              <a:gd name="f82" fmla="*/ f63 1 150"/>
              <a:gd name="f83" fmla="*/ f64 1 123"/>
              <a:gd name="f84" fmla="*/ f65 1 123"/>
              <a:gd name="f85" fmla="*/ f66 1 150"/>
              <a:gd name="f86" fmla="*/ f67 1 123"/>
              <a:gd name="f87" fmla="*/ f68 1 150"/>
              <a:gd name="f88" fmla="*/ f69 1 123"/>
              <a:gd name="f89" fmla="*/ f70 1 150"/>
              <a:gd name="f90" fmla="*/ f71 1 150"/>
              <a:gd name="f91" fmla="*/ f72 1 123"/>
              <a:gd name="f92" fmla="*/ f73 1 150"/>
              <a:gd name="f93" fmla="*/ f74 1 123"/>
              <a:gd name="f94" fmla="*/ f75 1 150"/>
              <a:gd name="f95" fmla="*/ f76 1 150"/>
              <a:gd name="f96" fmla="*/ f77 1 123"/>
              <a:gd name="f97" fmla="*/ f78 1 150"/>
              <a:gd name="f98" fmla="*/ f79 1 150"/>
              <a:gd name="f99" fmla="*/ 0 1 f60"/>
              <a:gd name="f100" fmla="*/ f54 1 f60"/>
              <a:gd name="f101" fmla="*/ 0 1 f61"/>
              <a:gd name="f102" fmla="*/ f55 1 f61"/>
              <a:gd name="f103" fmla="*/ f81 1 f60"/>
              <a:gd name="f104" fmla="*/ f82 1 f61"/>
              <a:gd name="f105" fmla="*/ f83 1 f60"/>
              <a:gd name="f106" fmla="*/ f84 1 f60"/>
              <a:gd name="f107" fmla="*/ f85 1 f61"/>
              <a:gd name="f108" fmla="*/ f86 1 f60"/>
              <a:gd name="f109" fmla="*/ f87 1 f61"/>
              <a:gd name="f110" fmla="*/ f88 1 f60"/>
              <a:gd name="f111" fmla="*/ f89 1 f61"/>
              <a:gd name="f112" fmla="*/ f90 1 f61"/>
              <a:gd name="f113" fmla="*/ f91 1 f60"/>
              <a:gd name="f114" fmla="*/ f92 1 f61"/>
              <a:gd name="f115" fmla="*/ f93 1 f60"/>
              <a:gd name="f116" fmla="*/ f94 1 f61"/>
              <a:gd name="f117" fmla="*/ f95 1 f61"/>
              <a:gd name="f118" fmla="*/ f96 1 f60"/>
              <a:gd name="f119" fmla="*/ f97 1 f61"/>
              <a:gd name="f120" fmla="*/ f98 1 f61"/>
              <a:gd name="f121" fmla="*/ f99 f51 1"/>
              <a:gd name="f122" fmla="*/ f100 f51 1"/>
              <a:gd name="f123" fmla="*/ f102 f52 1"/>
              <a:gd name="f124" fmla="*/ f101 f52 1"/>
              <a:gd name="f125" fmla="*/ f103 f51 1"/>
              <a:gd name="f126" fmla="*/ f104 f52 1"/>
              <a:gd name="f127" fmla="*/ f105 f51 1"/>
              <a:gd name="f128" fmla="*/ f106 f51 1"/>
              <a:gd name="f129" fmla="*/ f107 f52 1"/>
              <a:gd name="f130" fmla="*/ f108 f51 1"/>
              <a:gd name="f131" fmla="*/ f109 f52 1"/>
              <a:gd name="f132" fmla="*/ f110 f51 1"/>
              <a:gd name="f133" fmla="*/ f111 f52 1"/>
              <a:gd name="f134" fmla="*/ f112 f52 1"/>
              <a:gd name="f135" fmla="*/ f113 f51 1"/>
              <a:gd name="f136" fmla="*/ f114 f52 1"/>
              <a:gd name="f137" fmla="*/ f115 f51 1"/>
              <a:gd name="f138" fmla="*/ f116 f52 1"/>
              <a:gd name="f139" fmla="*/ f117 f52 1"/>
              <a:gd name="f140" fmla="*/ f118 f51 1"/>
              <a:gd name="f141" fmla="*/ f119 f52 1"/>
              <a:gd name="f142" fmla="*/ f120 f5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25" y="f126"/>
              </a:cxn>
              <a:cxn ang="f80">
                <a:pos x="f127" y="f126"/>
              </a:cxn>
              <a:cxn ang="f80">
                <a:pos x="f128" y="f129"/>
              </a:cxn>
              <a:cxn ang="f80">
                <a:pos x="f130" y="f131"/>
              </a:cxn>
              <a:cxn ang="f80">
                <a:pos x="f132" y="f133"/>
              </a:cxn>
              <a:cxn ang="f80">
                <a:pos x="f132" y="f134"/>
              </a:cxn>
              <a:cxn ang="f80">
                <a:pos x="f135" y="f136"/>
              </a:cxn>
              <a:cxn ang="f80">
                <a:pos x="f137" y="f138"/>
              </a:cxn>
              <a:cxn ang="f80">
                <a:pos x="f137" y="f139"/>
              </a:cxn>
              <a:cxn ang="f80">
                <a:pos x="f140" y="f141"/>
              </a:cxn>
              <a:cxn ang="f80">
                <a:pos x="f125" y="f141"/>
              </a:cxn>
              <a:cxn ang="f80">
                <a:pos x="f125" y="f142"/>
              </a:cxn>
              <a:cxn ang="f80">
                <a:pos x="f125" y="f126"/>
              </a:cxn>
            </a:cxnLst>
            <a:rect l="f121" t="f124" r="f122" b="f123"/>
            <a:pathLst>
              <a:path w="123" h="150">
                <a:moveTo>
                  <a:pt x="f6" y="f7"/>
                </a:moveTo>
                <a:cubicBezTo>
                  <a:pt x="f8" y="f7"/>
                  <a:pt x="f9" y="f7"/>
                  <a:pt x="f10" y="f7"/>
                </a:cubicBezTo>
                <a:cubicBezTo>
                  <a:pt x="f11" y="f7"/>
                  <a:pt x="f12" y="f13"/>
                  <a:pt x="f12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5" y="f25"/>
                </a:cubicBezTo>
                <a:cubicBezTo>
                  <a:pt x="f5" y="f26"/>
                  <a:pt x="f5" y="f27"/>
                  <a:pt x="f5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7" y="f9"/>
                </a:cubicBezTo>
                <a:cubicBezTo>
                  <a:pt x="f37" y="f39"/>
                  <a:pt x="f37" y="f40"/>
                  <a:pt x="f37" y="f41"/>
                </a:cubicBezTo>
                <a:cubicBezTo>
                  <a:pt x="f37" y="f42"/>
                  <a:pt x="f43" y="f5"/>
                  <a:pt x="f44" y="f5"/>
                </a:cubicBezTo>
                <a:cubicBezTo>
                  <a:pt x="f45" y="f5"/>
                  <a:pt x="f46" y="f5"/>
                  <a:pt x="f6" y="f5"/>
                </a:cubicBezTo>
                <a:cubicBezTo>
                  <a:pt x="f6" y="f47"/>
                  <a:pt x="f6" y="f10"/>
                  <a:pt x="f6" y="f48"/>
                </a:cubicBezTo>
                <a:cubicBezTo>
                  <a:pt x="f6" y="f49"/>
                  <a:pt x="f6" y="f6"/>
                  <a:pt x="f6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50ADC835-B621-4D21-B286-C0ACB516E973}"/>
              </a:ext>
            </a:extLst>
          </p:cNvPr>
          <p:cNvSpPr/>
          <p:nvPr/>
        </p:nvSpPr>
        <p:spPr>
          <a:xfrm>
            <a:off x="6131134" y="1521671"/>
            <a:ext cx="465136" cy="341308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0"/>
              <a:gd name="f7" fmla="val 110"/>
              <a:gd name="f8" fmla="val 109"/>
              <a:gd name="f9" fmla="val 19"/>
              <a:gd name="f10" fmla="val 73"/>
              <a:gd name="f11" fmla="val 36"/>
              <a:gd name="f12" fmla="val 39"/>
              <a:gd name="f13" fmla="val 54"/>
              <a:gd name="f14" fmla="val 5"/>
              <a:gd name="f15" fmla="val 56"/>
              <a:gd name="f16" fmla="val 2"/>
              <a:gd name="f17" fmla="val 59"/>
              <a:gd name="f18" fmla="val 62"/>
              <a:gd name="f19" fmla="val 91"/>
              <a:gd name="f20" fmla="val 120"/>
              <a:gd name="f21" fmla="val 149"/>
              <a:gd name="f22" fmla="val 4"/>
              <a:gd name="f23" fmla="val 148"/>
              <a:gd name="f24" fmla="val 7"/>
              <a:gd name="f25" fmla="val 146"/>
              <a:gd name="f26" fmla="val 10"/>
              <a:gd name="f27" fmla="val 132"/>
              <a:gd name="f28" fmla="val 40"/>
              <a:gd name="f29" fmla="val 117"/>
              <a:gd name="f30" fmla="val 70"/>
              <a:gd name="f31" fmla="val 102"/>
              <a:gd name="f32" fmla="val 100"/>
              <a:gd name="f33" fmla="val 104"/>
              <a:gd name="f34" fmla="val 95"/>
              <a:gd name="f35" fmla="val 92"/>
              <a:gd name="f36" fmla="val 32"/>
              <a:gd name="f37" fmla="+- 0 0 -90"/>
              <a:gd name="f38" fmla="*/ f3 1 150"/>
              <a:gd name="f39" fmla="*/ f4 1 110"/>
              <a:gd name="f40" fmla="val f5"/>
              <a:gd name="f41" fmla="val f6"/>
              <a:gd name="f42" fmla="val f7"/>
              <a:gd name="f43" fmla="*/ f37 f0 1"/>
              <a:gd name="f44" fmla="+- f42 0 f40"/>
              <a:gd name="f45" fmla="+- f41 0 f40"/>
              <a:gd name="f46" fmla="*/ f43 1 f2"/>
              <a:gd name="f47" fmla="*/ f45 1 150"/>
              <a:gd name="f48" fmla="*/ f44 1 110"/>
              <a:gd name="f49" fmla="*/ 0 f45 1"/>
              <a:gd name="f50" fmla="*/ 109 f44 1"/>
              <a:gd name="f51" fmla="*/ 54 f45 1"/>
              <a:gd name="f52" fmla="*/ 5 f44 1"/>
              <a:gd name="f53" fmla="*/ 62 f45 1"/>
              <a:gd name="f54" fmla="*/ 0 f44 1"/>
              <a:gd name="f55" fmla="*/ 150 f45 1"/>
              <a:gd name="f56" fmla="*/ 146 f45 1"/>
              <a:gd name="f57" fmla="*/ 10 f44 1"/>
              <a:gd name="f58" fmla="*/ 102 f45 1"/>
              <a:gd name="f59" fmla="*/ 100 f44 1"/>
              <a:gd name="f60" fmla="*/ 92 f45 1"/>
              <a:gd name="f61" fmla="+- f46 0 f1"/>
              <a:gd name="f62" fmla="*/ f49 1 150"/>
              <a:gd name="f63" fmla="*/ f50 1 110"/>
              <a:gd name="f64" fmla="*/ f51 1 150"/>
              <a:gd name="f65" fmla="*/ f52 1 110"/>
              <a:gd name="f66" fmla="*/ f53 1 150"/>
              <a:gd name="f67" fmla="*/ f54 1 110"/>
              <a:gd name="f68" fmla="*/ f55 1 150"/>
              <a:gd name="f69" fmla="*/ f56 1 150"/>
              <a:gd name="f70" fmla="*/ f57 1 110"/>
              <a:gd name="f71" fmla="*/ f58 1 150"/>
              <a:gd name="f72" fmla="*/ f59 1 110"/>
              <a:gd name="f73" fmla="*/ f60 1 150"/>
              <a:gd name="f74" fmla="*/ 0 1 f47"/>
              <a:gd name="f75" fmla="*/ f41 1 f47"/>
              <a:gd name="f76" fmla="*/ 0 1 f48"/>
              <a:gd name="f77" fmla="*/ f42 1 f48"/>
              <a:gd name="f78" fmla="*/ f62 1 f47"/>
              <a:gd name="f79" fmla="*/ f63 1 f48"/>
              <a:gd name="f80" fmla="*/ f64 1 f47"/>
              <a:gd name="f81" fmla="*/ f65 1 f48"/>
              <a:gd name="f82" fmla="*/ f66 1 f47"/>
              <a:gd name="f83" fmla="*/ f67 1 f48"/>
              <a:gd name="f84" fmla="*/ f68 1 f47"/>
              <a:gd name="f85" fmla="*/ f69 1 f47"/>
              <a:gd name="f86" fmla="*/ f70 1 f48"/>
              <a:gd name="f87" fmla="*/ f71 1 f47"/>
              <a:gd name="f88" fmla="*/ f72 1 f48"/>
              <a:gd name="f89" fmla="*/ f73 1 f47"/>
              <a:gd name="f90" fmla="*/ f74 f38 1"/>
              <a:gd name="f91" fmla="*/ f75 f38 1"/>
              <a:gd name="f92" fmla="*/ f77 f39 1"/>
              <a:gd name="f93" fmla="*/ f76 f39 1"/>
              <a:gd name="f94" fmla="*/ f78 f38 1"/>
              <a:gd name="f95" fmla="*/ f79 f39 1"/>
              <a:gd name="f96" fmla="*/ f80 f38 1"/>
              <a:gd name="f97" fmla="*/ f81 f39 1"/>
              <a:gd name="f98" fmla="*/ f82 f38 1"/>
              <a:gd name="f99" fmla="*/ f83 f39 1"/>
              <a:gd name="f100" fmla="*/ f84 f38 1"/>
              <a:gd name="f101" fmla="*/ f85 f38 1"/>
              <a:gd name="f102" fmla="*/ f86 f39 1"/>
              <a:gd name="f103" fmla="*/ f87 f38 1"/>
              <a:gd name="f104" fmla="*/ f88 f39 1"/>
              <a:gd name="f105" fmla="*/ f89 f3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1">
                <a:pos x="f94" y="f95"/>
              </a:cxn>
              <a:cxn ang="f61">
                <a:pos x="f96" y="f97"/>
              </a:cxn>
              <a:cxn ang="f61">
                <a:pos x="f98" y="f99"/>
              </a:cxn>
              <a:cxn ang="f61">
                <a:pos x="f100" y="f99"/>
              </a:cxn>
              <a:cxn ang="f61">
                <a:pos x="f101" y="f102"/>
              </a:cxn>
              <a:cxn ang="f61">
                <a:pos x="f103" y="f104"/>
              </a:cxn>
              <a:cxn ang="f61">
                <a:pos x="f105" y="f95"/>
              </a:cxn>
              <a:cxn ang="f61">
                <a:pos x="f94" y="f95"/>
              </a:cxn>
            </a:cxnLst>
            <a:rect l="f90" t="f93" r="f91" b="f92"/>
            <a:pathLst>
              <a:path w="150" h="110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5"/>
                  <a:pt x="f18" y="f5"/>
                </a:cubicBezTo>
                <a:cubicBezTo>
                  <a:pt x="f19" y="f5"/>
                  <a:pt x="f20" y="f5"/>
                  <a:pt x="f6" y="f5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2" y="f33"/>
                  <a:pt x="f34" y="f8"/>
                  <a:pt x="f35" y="f8"/>
                </a:cubicBezTo>
                <a:cubicBezTo>
                  <a:pt x="f18" y="f7"/>
                  <a:pt x="f36" y="f8"/>
                  <a:pt x="f5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E490CAB3-3EF8-4F66-A4F1-C2637735A498}"/>
              </a:ext>
            </a:extLst>
          </p:cNvPr>
          <p:cNvSpPr/>
          <p:nvPr/>
        </p:nvSpPr>
        <p:spPr>
          <a:xfrm>
            <a:off x="6874084" y="1521671"/>
            <a:ext cx="471492" cy="347664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2"/>
              <a:gd name="f7" fmla="val 112"/>
              <a:gd name="f8" fmla="val 32"/>
              <a:gd name="f9" fmla="val 62"/>
              <a:gd name="f10" fmla="val 91"/>
              <a:gd name="f11" fmla="val 93"/>
              <a:gd name="f12" fmla="val 96"/>
              <a:gd name="f13" fmla="val 2"/>
              <a:gd name="f14" fmla="val 97"/>
              <a:gd name="f15" fmla="val 4"/>
              <a:gd name="f16" fmla="val 115"/>
              <a:gd name="f17" fmla="val 38"/>
              <a:gd name="f18" fmla="val 133"/>
              <a:gd name="f19" fmla="val 73"/>
              <a:gd name="f20" fmla="val 109"/>
              <a:gd name="f21" fmla="val 127"/>
              <a:gd name="f22" fmla="val 104"/>
              <a:gd name="f23" fmla="val 108"/>
              <a:gd name="f24" fmla="val 81"/>
              <a:gd name="f25" fmla="val 110"/>
              <a:gd name="f26" fmla="val 61"/>
              <a:gd name="f27" fmla="val 50"/>
              <a:gd name="f28" fmla="val 105"/>
              <a:gd name="f29" fmla="val 43"/>
              <a:gd name="f30" fmla="val 86"/>
              <a:gd name="f31" fmla="val 30"/>
              <a:gd name="f32" fmla="val 57"/>
              <a:gd name="f33" fmla="val 15"/>
              <a:gd name="f34" fmla="+- 0 0 -90"/>
              <a:gd name="f35" fmla="*/ f3 1 152"/>
              <a:gd name="f36" fmla="*/ f4 1 112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152"/>
              <a:gd name="f45" fmla="*/ f41 1 112"/>
              <a:gd name="f46" fmla="*/ 0 f42 1"/>
              <a:gd name="f47" fmla="*/ 0 f41 1"/>
              <a:gd name="f48" fmla="*/ 91 f42 1"/>
              <a:gd name="f49" fmla="*/ 97 f42 1"/>
              <a:gd name="f50" fmla="*/ 4 f41 1"/>
              <a:gd name="f51" fmla="*/ 152 f42 1"/>
              <a:gd name="f52" fmla="*/ 109 f41 1"/>
              <a:gd name="f53" fmla="*/ 81 f42 1"/>
              <a:gd name="f54" fmla="*/ 110 f41 1"/>
              <a:gd name="f55" fmla="*/ 43 f42 1"/>
              <a:gd name="f56" fmla="*/ 86 f41 1"/>
              <a:gd name="f57" fmla="+- f43 0 f1"/>
              <a:gd name="f58" fmla="*/ f46 1 152"/>
              <a:gd name="f59" fmla="*/ f47 1 112"/>
              <a:gd name="f60" fmla="*/ f48 1 152"/>
              <a:gd name="f61" fmla="*/ f49 1 152"/>
              <a:gd name="f62" fmla="*/ f50 1 112"/>
              <a:gd name="f63" fmla="*/ f51 1 152"/>
              <a:gd name="f64" fmla="*/ f52 1 112"/>
              <a:gd name="f65" fmla="*/ f53 1 152"/>
              <a:gd name="f66" fmla="*/ f54 1 112"/>
              <a:gd name="f67" fmla="*/ f55 1 152"/>
              <a:gd name="f68" fmla="*/ f56 1 112"/>
              <a:gd name="f69" fmla="*/ 0 1 f44"/>
              <a:gd name="f70" fmla="*/ f38 1 f44"/>
              <a:gd name="f71" fmla="*/ 0 1 f45"/>
              <a:gd name="f72" fmla="*/ f39 1 f45"/>
              <a:gd name="f73" fmla="*/ f58 1 f44"/>
              <a:gd name="f74" fmla="*/ f59 1 f45"/>
              <a:gd name="f75" fmla="*/ f60 1 f44"/>
              <a:gd name="f76" fmla="*/ f61 1 f44"/>
              <a:gd name="f77" fmla="*/ f62 1 f45"/>
              <a:gd name="f78" fmla="*/ f63 1 f44"/>
              <a:gd name="f79" fmla="*/ f64 1 f45"/>
              <a:gd name="f80" fmla="*/ f65 1 f44"/>
              <a:gd name="f81" fmla="*/ f66 1 f45"/>
              <a:gd name="f82" fmla="*/ f67 1 f44"/>
              <a:gd name="f83" fmla="*/ f68 1 f45"/>
              <a:gd name="f84" fmla="*/ f69 f35 1"/>
              <a:gd name="f85" fmla="*/ f70 f35 1"/>
              <a:gd name="f86" fmla="*/ f72 f36 1"/>
              <a:gd name="f87" fmla="*/ f71 f36 1"/>
              <a:gd name="f88" fmla="*/ f73 f35 1"/>
              <a:gd name="f89" fmla="*/ f74 f36 1"/>
              <a:gd name="f90" fmla="*/ f75 f35 1"/>
              <a:gd name="f91" fmla="*/ f76 f35 1"/>
              <a:gd name="f92" fmla="*/ f77 f36 1"/>
              <a:gd name="f93" fmla="*/ f78 f35 1"/>
              <a:gd name="f94" fmla="*/ f79 f36 1"/>
              <a:gd name="f95" fmla="*/ f80 f35 1"/>
              <a:gd name="f96" fmla="*/ f81 f36 1"/>
              <a:gd name="f97" fmla="*/ f82 f35 1"/>
              <a:gd name="f98" fmla="*/ f83 f3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88" y="f89"/>
              </a:cxn>
              <a:cxn ang="f57">
                <a:pos x="f90" y="f89"/>
              </a:cxn>
              <a:cxn ang="f57">
                <a:pos x="f91" y="f92"/>
              </a:cxn>
              <a:cxn ang="f57">
                <a:pos x="f93" y="f94"/>
              </a:cxn>
              <a:cxn ang="f57">
                <a:pos x="f95" y="f96"/>
              </a:cxn>
              <a:cxn ang="f57">
                <a:pos x="f97" y="f98"/>
              </a:cxn>
              <a:cxn ang="f57">
                <a:pos x="f88" y="f89"/>
              </a:cxn>
            </a:cxnLst>
            <a:rect l="f84" t="f87" r="f85" b="f86"/>
            <a:pathLst>
              <a:path w="152" h="112">
                <a:moveTo>
                  <a:pt x="f5" y="f5"/>
                </a:moveTo>
                <a:cubicBezTo>
                  <a:pt x="f8" y="f5"/>
                  <a:pt x="f9" y="f5"/>
                  <a:pt x="f10" y="f5"/>
                </a:cubicBezTo>
                <a:cubicBezTo>
                  <a:pt x="f11" y="f5"/>
                  <a:pt x="f12" y="f13"/>
                  <a:pt x="f14" y="f15"/>
                </a:cubicBezTo>
                <a:cubicBezTo>
                  <a:pt x="f16" y="f17"/>
                  <a:pt x="f18" y="f19"/>
                  <a:pt x="f6" y="f20"/>
                </a:cubicBezTo>
                <a:cubicBezTo>
                  <a:pt x="f21" y="f20"/>
                  <a:pt x="f22" y="f23"/>
                  <a:pt x="f24" y="f25"/>
                </a:cubicBezTo>
                <a:cubicBezTo>
                  <a:pt x="f26" y="f7"/>
                  <a:pt x="f27" y="f28"/>
                  <a:pt x="f29" y="f30"/>
                </a:cubicBezTo>
                <a:cubicBezTo>
                  <a:pt x="f31" y="f32"/>
                  <a:pt x="f33" y="f31"/>
                  <a:pt x="f5" y="f5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78AF4E45-DAC8-4D0C-ADEC-59F4099A446B}"/>
              </a:ext>
            </a:extLst>
          </p:cNvPr>
          <p:cNvSpPr/>
          <p:nvPr/>
        </p:nvSpPr>
        <p:spPr>
          <a:xfrm>
            <a:off x="8075825" y="805714"/>
            <a:ext cx="254002" cy="566735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2"/>
              <a:gd name="f7" fmla="val 183"/>
              <a:gd name="f8" fmla="val 61"/>
              <a:gd name="f9" fmla="val 50"/>
              <a:gd name="f10" fmla="val 40"/>
              <a:gd name="f11" fmla="val 28"/>
              <a:gd name="f12" fmla="val 155"/>
              <a:gd name="f13" fmla="val 127"/>
              <a:gd name="f14" fmla="val 98"/>
              <a:gd name="f15" fmla="val 18"/>
              <a:gd name="f16" fmla="val 10"/>
              <a:gd name="f17" fmla="val 65"/>
              <a:gd name="f18" fmla="val 33"/>
              <a:gd name="f19" fmla="val 27"/>
              <a:gd name="f20" fmla="val 54"/>
              <a:gd name="f21" fmla="val 81"/>
              <a:gd name="f22" fmla="val 4"/>
              <a:gd name="f23" fmla="val 8"/>
              <a:gd name="f24" fmla="val 12"/>
              <a:gd name="f25" fmla="val 44"/>
              <a:gd name="f26" fmla="val 76"/>
              <a:gd name="f27" fmla="val 108"/>
              <a:gd name="f28" fmla="val 115"/>
              <a:gd name="f29" fmla="val 120"/>
              <a:gd name="f30" fmla="val 74"/>
              <a:gd name="f31" fmla="val 123"/>
              <a:gd name="f32" fmla="val 64"/>
              <a:gd name="f33" fmla="val 136"/>
              <a:gd name="f34" fmla="val 146"/>
              <a:gd name="f35" fmla="val 158"/>
              <a:gd name="f36" fmla="val 170"/>
              <a:gd name="f37" fmla="val 46"/>
              <a:gd name="f38" fmla="val 78"/>
              <a:gd name="f39" fmla="val 85"/>
              <a:gd name="f40" fmla="val 91"/>
              <a:gd name="f41" fmla="val 97"/>
              <a:gd name="f42" fmla="val 53"/>
              <a:gd name="f43" fmla="val 60"/>
              <a:gd name="f44" fmla="val 66"/>
              <a:gd name="f45" fmla="val 90"/>
              <a:gd name="f46" fmla="val 84"/>
              <a:gd name="f47" fmla="val 59"/>
              <a:gd name="f48" fmla="val 47"/>
              <a:gd name="f49" fmla="val 48"/>
              <a:gd name="f50" fmla="val 55"/>
              <a:gd name="f51" fmla="val 67"/>
              <a:gd name="f52" fmla="val 37"/>
              <a:gd name="f53" fmla="val 31"/>
              <a:gd name="f54" fmla="val 25"/>
              <a:gd name="f55" fmla="val 15"/>
              <a:gd name="f56" fmla="val 23"/>
              <a:gd name="f57" fmla="val 29"/>
              <a:gd name="f58" fmla="val 35"/>
              <a:gd name="f59" fmla="val 22"/>
              <a:gd name="f60" fmla="val 16"/>
              <a:gd name="f61" fmla="+- 0 0 -90"/>
              <a:gd name="f62" fmla="*/ f3 1 82"/>
              <a:gd name="f63" fmla="*/ f4 1 183"/>
              <a:gd name="f64" fmla="val f5"/>
              <a:gd name="f65" fmla="val f6"/>
              <a:gd name="f66" fmla="val f7"/>
              <a:gd name="f67" fmla="*/ f61 f0 1"/>
              <a:gd name="f68" fmla="+- f66 0 f64"/>
              <a:gd name="f69" fmla="+- f65 0 f64"/>
              <a:gd name="f70" fmla="*/ f67 1 f2"/>
              <a:gd name="f71" fmla="*/ f69 1 82"/>
              <a:gd name="f72" fmla="*/ f68 1 183"/>
              <a:gd name="f73" fmla="*/ 61 f69 1"/>
              <a:gd name="f74" fmla="*/ 183 f68 1"/>
              <a:gd name="f75" fmla="*/ 28 f69 1"/>
              <a:gd name="f76" fmla="*/ 98 f68 1"/>
              <a:gd name="f77" fmla="*/ 0 f69 1"/>
              <a:gd name="f78" fmla="*/ 0 f68 1"/>
              <a:gd name="f79" fmla="*/ 81 f69 1"/>
              <a:gd name="f80" fmla="*/ 82 f69 1"/>
              <a:gd name="f81" fmla="*/ 12 f68 1"/>
              <a:gd name="f82" fmla="*/ 108 f68 1"/>
              <a:gd name="f83" fmla="*/ 74 f69 1"/>
              <a:gd name="f84" fmla="*/ 123 f68 1"/>
              <a:gd name="f85" fmla="*/ 146 f68 1"/>
              <a:gd name="f86" fmla="*/ 46 f69 1"/>
              <a:gd name="f87" fmla="*/ 78 f68 1"/>
              <a:gd name="f88" fmla="*/ 97 f68 1"/>
              <a:gd name="f89" fmla="*/ 66 f69 1"/>
              <a:gd name="f90" fmla="*/ 47 f69 1"/>
              <a:gd name="f91" fmla="*/ 48 f68 1"/>
              <a:gd name="f92" fmla="*/ 67 f68 1"/>
              <a:gd name="f93" fmla="*/ 37 f68 1"/>
              <a:gd name="f94" fmla="*/ 18 f68 1"/>
              <a:gd name="f95" fmla="*/ 15 f69 1"/>
              <a:gd name="f96" fmla="*/ 35 f69 1"/>
              <a:gd name="f97" fmla="*/ 16 f69 1"/>
              <a:gd name="f98" fmla="+- f70 0 f1"/>
              <a:gd name="f99" fmla="*/ f73 1 82"/>
              <a:gd name="f100" fmla="*/ f74 1 183"/>
              <a:gd name="f101" fmla="*/ f75 1 82"/>
              <a:gd name="f102" fmla="*/ f76 1 183"/>
              <a:gd name="f103" fmla="*/ f77 1 82"/>
              <a:gd name="f104" fmla="*/ f78 1 183"/>
              <a:gd name="f105" fmla="*/ f79 1 82"/>
              <a:gd name="f106" fmla="*/ f80 1 82"/>
              <a:gd name="f107" fmla="*/ f81 1 183"/>
              <a:gd name="f108" fmla="*/ f82 1 183"/>
              <a:gd name="f109" fmla="*/ f83 1 82"/>
              <a:gd name="f110" fmla="*/ f84 1 183"/>
              <a:gd name="f111" fmla="*/ f85 1 183"/>
              <a:gd name="f112" fmla="*/ f86 1 82"/>
              <a:gd name="f113" fmla="*/ f87 1 183"/>
              <a:gd name="f114" fmla="*/ f88 1 183"/>
              <a:gd name="f115" fmla="*/ f89 1 82"/>
              <a:gd name="f116" fmla="*/ f90 1 82"/>
              <a:gd name="f117" fmla="*/ f91 1 183"/>
              <a:gd name="f118" fmla="*/ f92 1 183"/>
              <a:gd name="f119" fmla="*/ f93 1 183"/>
              <a:gd name="f120" fmla="*/ f94 1 183"/>
              <a:gd name="f121" fmla="*/ f95 1 82"/>
              <a:gd name="f122" fmla="*/ f96 1 82"/>
              <a:gd name="f123" fmla="*/ f97 1 82"/>
              <a:gd name="f124" fmla="*/ 0 1 f71"/>
              <a:gd name="f125" fmla="*/ f65 1 f71"/>
              <a:gd name="f126" fmla="*/ 0 1 f72"/>
              <a:gd name="f127" fmla="*/ f66 1 f72"/>
              <a:gd name="f128" fmla="*/ f99 1 f71"/>
              <a:gd name="f129" fmla="*/ f100 1 f72"/>
              <a:gd name="f130" fmla="*/ f101 1 f71"/>
              <a:gd name="f131" fmla="*/ f102 1 f72"/>
              <a:gd name="f132" fmla="*/ f103 1 f71"/>
              <a:gd name="f133" fmla="*/ f104 1 f72"/>
              <a:gd name="f134" fmla="*/ f105 1 f71"/>
              <a:gd name="f135" fmla="*/ f106 1 f71"/>
              <a:gd name="f136" fmla="*/ f107 1 f72"/>
              <a:gd name="f137" fmla="*/ f108 1 f72"/>
              <a:gd name="f138" fmla="*/ f109 1 f71"/>
              <a:gd name="f139" fmla="*/ f110 1 f72"/>
              <a:gd name="f140" fmla="*/ f111 1 f72"/>
              <a:gd name="f141" fmla="*/ f112 1 f71"/>
              <a:gd name="f142" fmla="*/ f113 1 f72"/>
              <a:gd name="f143" fmla="*/ f114 1 f72"/>
              <a:gd name="f144" fmla="*/ f115 1 f71"/>
              <a:gd name="f145" fmla="*/ f116 1 f71"/>
              <a:gd name="f146" fmla="*/ f117 1 f72"/>
              <a:gd name="f147" fmla="*/ f118 1 f72"/>
              <a:gd name="f148" fmla="*/ f119 1 f72"/>
              <a:gd name="f149" fmla="*/ f120 1 f72"/>
              <a:gd name="f150" fmla="*/ f121 1 f71"/>
              <a:gd name="f151" fmla="*/ f122 1 f71"/>
              <a:gd name="f152" fmla="*/ f123 1 f71"/>
              <a:gd name="f153" fmla="*/ f124 f62 1"/>
              <a:gd name="f154" fmla="*/ f125 f62 1"/>
              <a:gd name="f155" fmla="*/ f127 f63 1"/>
              <a:gd name="f156" fmla="*/ f126 f63 1"/>
              <a:gd name="f157" fmla="*/ f128 f62 1"/>
              <a:gd name="f158" fmla="*/ f129 f63 1"/>
              <a:gd name="f159" fmla="*/ f130 f62 1"/>
              <a:gd name="f160" fmla="*/ f131 f63 1"/>
              <a:gd name="f161" fmla="*/ f132 f62 1"/>
              <a:gd name="f162" fmla="*/ f133 f63 1"/>
              <a:gd name="f163" fmla="*/ f134 f62 1"/>
              <a:gd name="f164" fmla="*/ f135 f62 1"/>
              <a:gd name="f165" fmla="*/ f136 f63 1"/>
              <a:gd name="f166" fmla="*/ f137 f63 1"/>
              <a:gd name="f167" fmla="*/ f138 f62 1"/>
              <a:gd name="f168" fmla="*/ f139 f63 1"/>
              <a:gd name="f169" fmla="*/ f140 f63 1"/>
              <a:gd name="f170" fmla="*/ f141 f62 1"/>
              <a:gd name="f171" fmla="*/ f142 f63 1"/>
              <a:gd name="f172" fmla="*/ f143 f63 1"/>
              <a:gd name="f173" fmla="*/ f144 f62 1"/>
              <a:gd name="f174" fmla="*/ f145 f62 1"/>
              <a:gd name="f175" fmla="*/ f146 f63 1"/>
              <a:gd name="f176" fmla="*/ f147 f63 1"/>
              <a:gd name="f177" fmla="*/ f148 f63 1"/>
              <a:gd name="f178" fmla="*/ f149 f63 1"/>
              <a:gd name="f179" fmla="*/ f150 f62 1"/>
              <a:gd name="f180" fmla="*/ f151 f62 1"/>
              <a:gd name="f181" fmla="*/ f152 f6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8">
                <a:pos x="f157" y="f158"/>
              </a:cxn>
              <a:cxn ang="f98">
                <a:pos x="f159" y="f158"/>
              </a:cxn>
              <a:cxn ang="f98">
                <a:pos x="f159" y="f160"/>
              </a:cxn>
              <a:cxn ang="f98">
                <a:pos x="f161" y="f160"/>
              </a:cxn>
              <a:cxn ang="f98">
                <a:pos x="f161" y="f162"/>
              </a:cxn>
              <a:cxn ang="f98">
                <a:pos x="f163" y="f162"/>
              </a:cxn>
              <a:cxn ang="f98">
                <a:pos x="f164" y="f165"/>
              </a:cxn>
              <a:cxn ang="f98">
                <a:pos x="f164" y="f166"/>
              </a:cxn>
              <a:cxn ang="f98">
                <a:pos x="f167" y="f168"/>
              </a:cxn>
              <a:cxn ang="f98">
                <a:pos x="f157" y="f169"/>
              </a:cxn>
              <a:cxn ang="f98">
                <a:pos x="f157" y="f158"/>
              </a:cxn>
              <a:cxn ang="f98">
                <a:pos x="f170" y="f171"/>
              </a:cxn>
              <a:cxn ang="f98">
                <a:pos x="f170" y="f172"/>
              </a:cxn>
              <a:cxn ang="f98">
                <a:pos x="f173" y="f172"/>
              </a:cxn>
              <a:cxn ang="f98">
                <a:pos x="f173" y="f171"/>
              </a:cxn>
              <a:cxn ang="f98">
                <a:pos x="f170" y="f171"/>
              </a:cxn>
              <a:cxn ang="f98">
                <a:pos x="f174" y="f175"/>
              </a:cxn>
              <a:cxn ang="f98">
                <a:pos x="f174" y="f176"/>
              </a:cxn>
              <a:cxn ang="f98">
                <a:pos x="f173" y="f176"/>
              </a:cxn>
              <a:cxn ang="f98">
                <a:pos x="f173" y="f175"/>
              </a:cxn>
              <a:cxn ang="f98">
                <a:pos x="f174" y="f175"/>
              </a:cxn>
              <a:cxn ang="f98">
                <a:pos x="f173" y="f177"/>
              </a:cxn>
              <a:cxn ang="f98">
                <a:pos x="f173" y="f178"/>
              </a:cxn>
              <a:cxn ang="f98">
                <a:pos x="f174" y="f178"/>
              </a:cxn>
              <a:cxn ang="f98">
                <a:pos x="f174" y="f177"/>
              </a:cxn>
              <a:cxn ang="f98">
                <a:pos x="f173" y="f177"/>
              </a:cxn>
              <a:cxn ang="f98">
                <a:pos x="f179" y="f176"/>
              </a:cxn>
              <a:cxn ang="f98">
                <a:pos x="f180" y="f176"/>
              </a:cxn>
              <a:cxn ang="f98">
                <a:pos x="f180" y="f175"/>
              </a:cxn>
              <a:cxn ang="f98">
                <a:pos x="f179" y="f175"/>
              </a:cxn>
              <a:cxn ang="f98">
                <a:pos x="f179" y="f176"/>
              </a:cxn>
              <a:cxn ang="f98">
                <a:pos x="f181" y="f178"/>
              </a:cxn>
              <a:cxn ang="f98">
                <a:pos x="f181" y="f177"/>
              </a:cxn>
              <a:cxn ang="f98">
                <a:pos x="f180" y="f177"/>
              </a:cxn>
              <a:cxn ang="f98">
                <a:pos x="f180" y="f178"/>
              </a:cxn>
              <a:cxn ang="f98">
                <a:pos x="f181" y="f178"/>
              </a:cxn>
            </a:cxnLst>
            <a:rect l="f153" t="f156" r="f154" b="f155"/>
            <a:pathLst>
              <a:path w="82" h="183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1" y="f12"/>
                  <a:pt x="f11" y="f13"/>
                  <a:pt x="f11" y="f14"/>
                </a:cubicBezTo>
                <a:cubicBezTo>
                  <a:pt x="f15" y="f14"/>
                  <a:pt x="f16" y="f14"/>
                  <a:pt x="f5" y="f14"/>
                </a:cubicBezTo>
                <a:cubicBezTo>
                  <a:pt x="f5" y="f17"/>
                  <a:pt x="f5" y="f18"/>
                  <a:pt x="f5" y="f5"/>
                </a:cubicBezTo>
                <a:cubicBezTo>
                  <a:pt x="f19" y="f5"/>
                  <a:pt x="f20" y="f5"/>
                  <a:pt x="f21" y="f5"/>
                </a:cubicBezTo>
                <a:cubicBezTo>
                  <a:pt x="f6" y="f22"/>
                  <a:pt x="f6" y="f23"/>
                  <a:pt x="f6" y="f24"/>
                </a:cubicBezTo>
                <a:cubicBezTo>
                  <a:pt x="f6" y="f25"/>
                  <a:pt x="f6" y="f26"/>
                  <a:pt x="f6" y="f27"/>
                </a:cubicBezTo>
                <a:cubicBezTo>
                  <a:pt x="f6" y="f28"/>
                  <a:pt x="f21" y="f29"/>
                  <a:pt x="f30" y="f31"/>
                </a:cubicBezTo>
                <a:cubicBezTo>
                  <a:pt x="f32" y="f13"/>
                  <a:pt x="f8" y="f33"/>
                  <a:pt x="f8" y="f34"/>
                </a:cubicBezTo>
                <a:cubicBezTo>
                  <a:pt x="f8" y="f35"/>
                  <a:pt x="f8" y="f36"/>
                  <a:pt x="f8" y="f7"/>
                </a:cubicBezTo>
                <a:close/>
                <a:moveTo>
                  <a:pt x="f37" y="f38"/>
                </a:moveTo>
                <a:cubicBezTo>
                  <a:pt x="f37" y="f39"/>
                  <a:pt x="f37" y="f40"/>
                  <a:pt x="f37" y="f41"/>
                </a:cubicBezTo>
                <a:cubicBezTo>
                  <a:pt x="f42" y="f41"/>
                  <a:pt x="f43" y="f41"/>
                  <a:pt x="f44" y="f41"/>
                </a:cubicBezTo>
                <a:cubicBezTo>
                  <a:pt x="f44" y="f45"/>
                  <a:pt x="f44" y="f46"/>
                  <a:pt x="f44" y="f38"/>
                </a:cubicBezTo>
                <a:cubicBezTo>
                  <a:pt x="f47" y="f38"/>
                  <a:pt x="f42" y="f38"/>
                  <a:pt x="f37" y="f38"/>
                </a:cubicBezTo>
                <a:close/>
                <a:moveTo>
                  <a:pt x="f48" y="f49"/>
                </a:moveTo>
                <a:cubicBezTo>
                  <a:pt x="f48" y="f50"/>
                  <a:pt x="f48" y="f8"/>
                  <a:pt x="f48" y="f51"/>
                </a:cubicBezTo>
                <a:cubicBezTo>
                  <a:pt x="f20" y="f51"/>
                  <a:pt x="f43" y="f51"/>
                  <a:pt x="f44" y="f51"/>
                </a:cubicBezTo>
                <a:cubicBezTo>
                  <a:pt x="f44" y="f43"/>
                  <a:pt x="f44" y="f20"/>
                  <a:pt x="f44" y="f49"/>
                </a:cubicBezTo>
                <a:cubicBezTo>
                  <a:pt x="f47" y="f49"/>
                  <a:pt x="f42" y="f49"/>
                  <a:pt x="f48" y="f49"/>
                </a:cubicBezTo>
                <a:close/>
                <a:moveTo>
                  <a:pt x="f44" y="f52"/>
                </a:moveTo>
                <a:cubicBezTo>
                  <a:pt x="f44" y="f53"/>
                  <a:pt x="f44" y="f54"/>
                  <a:pt x="f44" y="f15"/>
                </a:cubicBezTo>
                <a:cubicBezTo>
                  <a:pt x="f47" y="f15"/>
                  <a:pt x="f42" y="f15"/>
                  <a:pt x="f48" y="f15"/>
                </a:cubicBezTo>
                <a:cubicBezTo>
                  <a:pt x="f48" y="f54"/>
                  <a:pt x="f48" y="f53"/>
                  <a:pt x="f48" y="f52"/>
                </a:cubicBezTo>
                <a:cubicBezTo>
                  <a:pt x="f20" y="f52"/>
                  <a:pt x="f43" y="f52"/>
                  <a:pt x="f44" y="f52"/>
                </a:cubicBezTo>
                <a:close/>
                <a:moveTo>
                  <a:pt x="f55" y="f51"/>
                </a:moveTo>
                <a:cubicBezTo>
                  <a:pt x="f56" y="f51"/>
                  <a:pt x="f57" y="f51"/>
                  <a:pt x="f58" y="f51"/>
                </a:cubicBezTo>
                <a:cubicBezTo>
                  <a:pt x="f58" y="f43"/>
                  <a:pt x="f58" y="f20"/>
                  <a:pt x="f58" y="f49"/>
                </a:cubicBezTo>
                <a:cubicBezTo>
                  <a:pt x="f11" y="f49"/>
                  <a:pt x="f59" y="f49"/>
                  <a:pt x="f55" y="f49"/>
                </a:cubicBezTo>
                <a:cubicBezTo>
                  <a:pt x="f55" y="f50"/>
                  <a:pt x="f55" y="f43"/>
                  <a:pt x="f55" y="f51"/>
                </a:cubicBezTo>
                <a:close/>
                <a:moveTo>
                  <a:pt x="f60" y="f15"/>
                </a:moveTo>
                <a:cubicBezTo>
                  <a:pt x="f60" y="f54"/>
                  <a:pt x="f60" y="f53"/>
                  <a:pt x="f60" y="f52"/>
                </a:cubicBezTo>
                <a:cubicBezTo>
                  <a:pt x="f59" y="f52"/>
                  <a:pt x="f11" y="f52"/>
                  <a:pt x="f58" y="f52"/>
                </a:cubicBezTo>
                <a:cubicBezTo>
                  <a:pt x="f58" y="f53"/>
                  <a:pt x="f58" y="f54"/>
                  <a:pt x="f58" y="f15"/>
                </a:cubicBezTo>
                <a:cubicBezTo>
                  <a:pt x="f11" y="f15"/>
                  <a:pt x="f56" y="f15"/>
                  <a:pt x="f60" y="f15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1CD69368-CCB4-4C62-A645-8CA0FDDE098E}"/>
              </a:ext>
            </a:extLst>
          </p:cNvPr>
          <p:cNvSpPr/>
          <p:nvPr/>
        </p:nvSpPr>
        <p:spPr>
          <a:xfrm>
            <a:off x="5224671" y="1494687"/>
            <a:ext cx="250829" cy="531815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"/>
              <a:gd name="f7" fmla="val 172"/>
              <a:gd name="f8" fmla="val 39"/>
              <a:gd name="f9" fmla="val 96"/>
              <a:gd name="f10" fmla="val 37"/>
              <a:gd name="f11" fmla="val 108"/>
              <a:gd name="f12" fmla="val 36"/>
              <a:gd name="f13" fmla="val 120"/>
              <a:gd name="f14" fmla="val 35"/>
              <a:gd name="f15" fmla="val 132"/>
              <a:gd name="f16" fmla="val 34"/>
              <a:gd name="f17" fmla="val 141"/>
              <a:gd name="f18" fmla="val 149"/>
              <a:gd name="f19" fmla="val 33"/>
              <a:gd name="f20" fmla="val 157"/>
              <a:gd name="f21" fmla="val 163"/>
              <a:gd name="f22" fmla="val 171"/>
              <a:gd name="f23" fmla="val 24"/>
              <a:gd name="f24" fmla="val 170"/>
              <a:gd name="f25" fmla="val 15"/>
              <a:gd name="f26" fmla="val 17"/>
              <a:gd name="f27" fmla="val 124"/>
              <a:gd name="f28" fmla="val 90"/>
              <a:gd name="f29" fmla="val 16"/>
              <a:gd name="f30" fmla="val 57"/>
              <a:gd name="f31" fmla="val 54"/>
              <a:gd name="f32" fmla="val 50"/>
              <a:gd name="f33" fmla="val 47"/>
              <a:gd name="f34" fmla="val 14"/>
              <a:gd name="f35" fmla="val 64"/>
              <a:gd name="f36" fmla="val 12"/>
              <a:gd name="f37" fmla="val 11"/>
              <a:gd name="f38" fmla="val 98"/>
              <a:gd name="f39" fmla="val 9"/>
              <a:gd name="f40" fmla="val 8"/>
              <a:gd name="f41" fmla="val 99"/>
              <a:gd name="f42" fmla="val 7"/>
              <a:gd name="f43" fmla="val 100"/>
              <a:gd name="f44" fmla="val 4"/>
              <a:gd name="f45" fmla="val 95"/>
              <a:gd name="f46" fmla="val 91"/>
              <a:gd name="f47" fmla="val 87"/>
              <a:gd name="f48" fmla="val 1"/>
              <a:gd name="f49" fmla="val 66"/>
              <a:gd name="f50" fmla="val 2"/>
              <a:gd name="f51" fmla="val 45"/>
              <a:gd name="f52" fmla="val 5"/>
              <a:gd name="f53" fmla="val 23"/>
              <a:gd name="f54" fmla="val 18"/>
              <a:gd name="f55" fmla="val 22"/>
              <a:gd name="f56" fmla="val 75"/>
              <a:gd name="f57" fmla="val 79"/>
              <a:gd name="f58" fmla="val 61"/>
              <a:gd name="f59" fmla="val 80"/>
              <a:gd name="f60" fmla="val 74"/>
              <a:gd name="f61" fmla="val 88"/>
              <a:gd name="f62" fmla="val 92"/>
              <a:gd name="f63" fmla="val 76"/>
              <a:gd name="f64" fmla="val 73"/>
              <a:gd name="f65" fmla="val 71"/>
              <a:gd name="f66" fmla="val 70"/>
              <a:gd name="f67" fmla="val 69"/>
              <a:gd name="f68" fmla="val 86"/>
              <a:gd name="f69" fmla="val 67"/>
              <a:gd name="f70" fmla="val 62"/>
              <a:gd name="f71" fmla="val 65"/>
              <a:gd name="f72" fmla="val 82"/>
              <a:gd name="f73" fmla="val 134"/>
              <a:gd name="f74" fmla="val 63"/>
              <a:gd name="f75" fmla="val 160"/>
              <a:gd name="f76" fmla="val 59"/>
              <a:gd name="f77" fmla="val 169"/>
              <a:gd name="f78" fmla="val 56"/>
              <a:gd name="f79" fmla="val 48"/>
              <a:gd name="f80" fmla="val 166"/>
              <a:gd name="f81" fmla="val 139"/>
              <a:gd name="f82" fmla="val 44"/>
              <a:gd name="f83" fmla="val 117"/>
              <a:gd name="f84" fmla="val 42"/>
              <a:gd name="f85" fmla="val 41"/>
              <a:gd name="f86" fmla="val 40"/>
              <a:gd name="f87" fmla="+- 0 0 -90"/>
              <a:gd name="f88" fmla="*/ f3 1 81"/>
              <a:gd name="f89" fmla="*/ f4 1 172"/>
              <a:gd name="f90" fmla="val f5"/>
              <a:gd name="f91" fmla="val f6"/>
              <a:gd name="f92" fmla="val f7"/>
              <a:gd name="f93" fmla="*/ f87 f0 1"/>
              <a:gd name="f94" fmla="+- f92 0 f90"/>
              <a:gd name="f95" fmla="+- f91 0 f90"/>
              <a:gd name="f96" fmla="*/ f93 1 f2"/>
              <a:gd name="f97" fmla="*/ f95 1 81"/>
              <a:gd name="f98" fmla="*/ f94 1 172"/>
              <a:gd name="f99" fmla="*/ 39 f95 1"/>
              <a:gd name="f100" fmla="*/ 96 f94 1"/>
              <a:gd name="f101" fmla="*/ 35 f95 1"/>
              <a:gd name="f102" fmla="*/ 132 f94 1"/>
              <a:gd name="f103" fmla="*/ 33 f95 1"/>
              <a:gd name="f104" fmla="*/ 157 f94 1"/>
              <a:gd name="f105" fmla="*/ 24 f95 1"/>
              <a:gd name="f106" fmla="*/ 170 f94 1"/>
              <a:gd name="f107" fmla="*/ 17 f95 1"/>
              <a:gd name="f108" fmla="*/ 16 f95 1"/>
              <a:gd name="f109" fmla="*/ 57 f94 1"/>
              <a:gd name="f110" fmla="*/ 15 f95 1"/>
              <a:gd name="f111" fmla="*/ 47 f94 1"/>
              <a:gd name="f112" fmla="*/ 11 f95 1"/>
              <a:gd name="f113" fmla="*/ 98 f94 1"/>
              <a:gd name="f114" fmla="*/ 7 f95 1"/>
              <a:gd name="f115" fmla="*/ 100 f94 1"/>
              <a:gd name="f116" fmla="*/ 0 f95 1"/>
              <a:gd name="f117" fmla="*/ 87 f94 1"/>
              <a:gd name="f118" fmla="*/ 5 f95 1"/>
              <a:gd name="f119" fmla="*/ 23 f94 1"/>
              <a:gd name="f120" fmla="*/ 9 f94 1"/>
              <a:gd name="f121" fmla="*/ 7 f94 1"/>
              <a:gd name="f122" fmla="*/ 79 f95 1"/>
              <a:gd name="f123" fmla="*/ 80 f95 1"/>
              <a:gd name="f124" fmla="*/ 88 f94 1"/>
              <a:gd name="f125" fmla="*/ 74 f95 1"/>
              <a:gd name="f126" fmla="*/ 70 f95 1"/>
              <a:gd name="f127" fmla="*/ 99 f94 1"/>
              <a:gd name="f128" fmla="*/ 66 f95 1"/>
              <a:gd name="f129" fmla="*/ 62 f94 1"/>
              <a:gd name="f130" fmla="*/ 65 f95 1"/>
              <a:gd name="f131" fmla="*/ 82 f94 1"/>
              <a:gd name="f132" fmla="*/ 63 f95 1"/>
              <a:gd name="f133" fmla="*/ 160 f94 1"/>
              <a:gd name="f134" fmla="*/ 56 f95 1"/>
              <a:gd name="f135" fmla="*/ 47 f95 1"/>
              <a:gd name="f136" fmla="*/ 42 f95 1"/>
              <a:gd name="f137" fmla="+- f96 0 f1"/>
              <a:gd name="f138" fmla="*/ f99 1 81"/>
              <a:gd name="f139" fmla="*/ f100 1 172"/>
              <a:gd name="f140" fmla="*/ f101 1 81"/>
              <a:gd name="f141" fmla="*/ f102 1 172"/>
              <a:gd name="f142" fmla="*/ f103 1 81"/>
              <a:gd name="f143" fmla="*/ f104 1 172"/>
              <a:gd name="f144" fmla="*/ f105 1 81"/>
              <a:gd name="f145" fmla="*/ f106 1 172"/>
              <a:gd name="f146" fmla="*/ f107 1 81"/>
              <a:gd name="f147" fmla="*/ f108 1 81"/>
              <a:gd name="f148" fmla="*/ f109 1 172"/>
              <a:gd name="f149" fmla="*/ f110 1 81"/>
              <a:gd name="f150" fmla="*/ f111 1 172"/>
              <a:gd name="f151" fmla="*/ f112 1 81"/>
              <a:gd name="f152" fmla="*/ f113 1 172"/>
              <a:gd name="f153" fmla="*/ f114 1 81"/>
              <a:gd name="f154" fmla="*/ f115 1 172"/>
              <a:gd name="f155" fmla="*/ f116 1 81"/>
              <a:gd name="f156" fmla="*/ f117 1 172"/>
              <a:gd name="f157" fmla="*/ f118 1 81"/>
              <a:gd name="f158" fmla="*/ f119 1 172"/>
              <a:gd name="f159" fmla="*/ f120 1 172"/>
              <a:gd name="f160" fmla="*/ f121 1 172"/>
              <a:gd name="f161" fmla="*/ f122 1 81"/>
              <a:gd name="f162" fmla="*/ f123 1 81"/>
              <a:gd name="f163" fmla="*/ f124 1 172"/>
              <a:gd name="f164" fmla="*/ f125 1 81"/>
              <a:gd name="f165" fmla="*/ f126 1 81"/>
              <a:gd name="f166" fmla="*/ f127 1 172"/>
              <a:gd name="f167" fmla="*/ f128 1 81"/>
              <a:gd name="f168" fmla="*/ f129 1 172"/>
              <a:gd name="f169" fmla="*/ f130 1 81"/>
              <a:gd name="f170" fmla="*/ f131 1 172"/>
              <a:gd name="f171" fmla="*/ f132 1 81"/>
              <a:gd name="f172" fmla="*/ f133 1 172"/>
              <a:gd name="f173" fmla="*/ f134 1 81"/>
              <a:gd name="f174" fmla="*/ f135 1 81"/>
              <a:gd name="f175" fmla="*/ f136 1 81"/>
              <a:gd name="f176" fmla="*/ 0 1 f97"/>
              <a:gd name="f177" fmla="*/ f91 1 f97"/>
              <a:gd name="f178" fmla="*/ 0 1 f98"/>
              <a:gd name="f179" fmla="*/ f92 1 f98"/>
              <a:gd name="f180" fmla="*/ f138 1 f97"/>
              <a:gd name="f181" fmla="*/ f139 1 f98"/>
              <a:gd name="f182" fmla="*/ f140 1 f97"/>
              <a:gd name="f183" fmla="*/ f141 1 f98"/>
              <a:gd name="f184" fmla="*/ f142 1 f97"/>
              <a:gd name="f185" fmla="*/ f143 1 f98"/>
              <a:gd name="f186" fmla="*/ f144 1 f97"/>
              <a:gd name="f187" fmla="*/ f145 1 f98"/>
              <a:gd name="f188" fmla="*/ f146 1 f97"/>
              <a:gd name="f189" fmla="*/ f147 1 f97"/>
              <a:gd name="f190" fmla="*/ f148 1 f98"/>
              <a:gd name="f191" fmla="*/ f149 1 f97"/>
              <a:gd name="f192" fmla="*/ f150 1 f98"/>
              <a:gd name="f193" fmla="*/ f151 1 f97"/>
              <a:gd name="f194" fmla="*/ f152 1 f98"/>
              <a:gd name="f195" fmla="*/ f153 1 f97"/>
              <a:gd name="f196" fmla="*/ f154 1 f98"/>
              <a:gd name="f197" fmla="*/ f155 1 f97"/>
              <a:gd name="f198" fmla="*/ f156 1 f98"/>
              <a:gd name="f199" fmla="*/ f157 1 f97"/>
              <a:gd name="f200" fmla="*/ f158 1 f98"/>
              <a:gd name="f201" fmla="*/ f159 1 f98"/>
              <a:gd name="f202" fmla="*/ f160 1 f98"/>
              <a:gd name="f203" fmla="*/ f161 1 f97"/>
              <a:gd name="f204" fmla="*/ f162 1 f97"/>
              <a:gd name="f205" fmla="*/ f163 1 f98"/>
              <a:gd name="f206" fmla="*/ f164 1 f97"/>
              <a:gd name="f207" fmla="*/ f165 1 f97"/>
              <a:gd name="f208" fmla="*/ f166 1 f98"/>
              <a:gd name="f209" fmla="*/ f167 1 f97"/>
              <a:gd name="f210" fmla="*/ f168 1 f98"/>
              <a:gd name="f211" fmla="*/ f169 1 f97"/>
              <a:gd name="f212" fmla="*/ f170 1 f98"/>
              <a:gd name="f213" fmla="*/ f171 1 f97"/>
              <a:gd name="f214" fmla="*/ f172 1 f98"/>
              <a:gd name="f215" fmla="*/ f173 1 f97"/>
              <a:gd name="f216" fmla="*/ f174 1 f97"/>
              <a:gd name="f217" fmla="*/ f175 1 f97"/>
              <a:gd name="f218" fmla="*/ f176 f88 1"/>
              <a:gd name="f219" fmla="*/ f177 f88 1"/>
              <a:gd name="f220" fmla="*/ f179 f89 1"/>
              <a:gd name="f221" fmla="*/ f178 f89 1"/>
              <a:gd name="f222" fmla="*/ f180 f88 1"/>
              <a:gd name="f223" fmla="*/ f181 f89 1"/>
              <a:gd name="f224" fmla="*/ f182 f88 1"/>
              <a:gd name="f225" fmla="*/ f183 f89 1"/>
              <a:gd name="f226" fmla="*/ f184 f88 1"/>
              <a:gd name="f227" fmla="*/ f185 f89 1"/>
              <a:gd name="f228" fmla="*/ f186 f88 1"/>
              <a:gd name="f229" fmla="*/ f187 f89 1"/>
              <a:gd name="f230" fmla="*/ f188 f88 1"/>
              <a:gd name="f231" fmla="*/ f189 f88 1"/>
              <a:gd name="f232" fmla="*/ f190 f89 1"/>
              <a:gd name="f233" fmla="*/ f191 f88 1"/>
              <a:gd name="f234" fmla="*/ f192 f89 1"/>
              <a:gd name="f235" fmla="*/ f193 f88 1"/>
              <a:gd name="f236" fmla="*/ f194 f89 1"/>
              <a:gd name="f237" fmla="*/ f195 f88 1"/>
              <a:gd name="f238" fmla="*/ f196 f89 1"/>
              <a:gd name="f239" fmla="*/ f197 f88 1"/>
              <a:gd name="f240" fmla="*/ f198 f89 1"/>
              <a:gd name="f241" fmla="*/ f199 f88 1"/>
              <a:gd name="f242" fmla="*/ f200 f89 1"/>
              <a:gd name="f243" fmla="*/ f201 f89 1"/>
              <a:gd name="f244" fmla="*/ f202 f89 1"/>
              <a:gd name="f245" fmla="*/ f203 f88 1"/>
              <a:gd name="f246" fmla="*/ f204 f88 1"/>
              <a:gd name="f247" fmla="*/ f205 f89 1"/>
              <a:gd name="f248" fmla="*/ f206 f88 1"/>
              <a:gd name="f249" fmla="*/ f207 f88 1"/>
              <a:gd name="f250" fmla="*/ f208 f89 1"/>
              <a:gd name="f251" fmla="*/ f209 f88 1"/>
              <a:gd name="f252" fmla="*/ f210 f89 1"/>
              <a:gd name="f253" fmla="*/ f211 f88 1"/>
              <a:gd name="f254" fmla="*/ f212 f89 1"/>
              <a:gd name="f255" fmla="*/ f213 f88 1"/>
              <a:gd name="f256" fmla="*/ f214 f89 1"/>
              <a:gd name="f257" fmla="*/ f215 f88 1"/>
              <a:gd name="f258" fmla="*/ f216 f88 1"/>
              <a:gd name="f259" fmla="*/ f217 f8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7">
                <a:pos x="f222" y="f223"/>
              </a:cxn>
              <a:cxn ang="f137">
                <a:pos x="f224" y="f225"/>
              </a:cxn>
              <a:cxn ang="f137">
                <a:pos x="f226" y="f227"/>
              </a:cxn>
              <a:cxn ang="f137">
                <a:pos x="f228" y="f229"/>
              </a:cxn>
              <a:cxn ang="f137">
                <a:pos x="f230" y="f227"/>
              </a:cxn>
              <a:cxn ang="f137">
                <a:pos x="f231" y="f232"/>
              </a:cxn>
              <a:cxn ang="f137">
                <a:pos x="f233" y="f234"/>
              </a:cxn>
              <a:cxn ang="f137">
                <a:pos x="f235" y="f236"/>
              </a:cxn>
              <a:cxn ang="f137">
                <a:pos x="f237" y="f238"/>
              </a:cxn>
              <a:cxn ang="f137">
                <a:pos x="f239" y="f240"/>
              </a:cxn>
              <a:cxn ang="f137">
                <a:pos x="f241" y="f242"/>
              </a:cxn>
              <a:cxn ang="f137">
                <a:pos x="f231" y="f243"/>
              </a:cxn>
              <a:cxn ang="f137">
                <a:pos x="f228" y="f244"/>
              </a:cxn>
              <a:cxn ang="f137">
                <a:pos x="f245" y="f234"/>
              </a:cxn>
              <a:cxn ang="f137">
                <a:pos x="f246" y="f247"/>
              </a:cxn>
              <a:cxn ang="f137">
                <a:pos x="f248" y="f238"/>
              </a:cxn>
              <a:cxn ang="f137">
                <a:pos x="f249" y="f250"/>
              </a:cxn>
              <a:cxn ang="f137">
                <a:pos x="f251" y="f252"/>
              </a:cxn>
              <a:cxn ang="f137">
                <a:pos x="f253" y="f252"/>
              </a:cxn>
              <a:cxn ang="f137">
                <a:pos x="f253" y="f254"/>
              </a:cxn>
              <a:cxn ang="f137">
                <a:pos x="f255" y="f256"/>
              </a:cxn>
              <a:cxn ang="f137">
                <a:pos x="f257" y="f229"/>
              </a:cxn>
              <a:cxn ang="f137">
                <a:pos x="f258" y="f256"/>
              </a:cxn>
              <a:cxn ang="f137">
                <a:pos x="f259" y="f223"/>
              </a:cxn>
              <a:cxn ang="f137">
                <a:pos x="f222" y="f223"/>
              </a:cxn>
            </a:cxnLst>
            <a:rect l="f218" t="f221" r="f219" b="f220"/>
            <a:pathLst>
              <a:path w="81" h="17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6" y="f18"/>
                  <a:pt x="f19" y="f20"/>
                </a:cubicBezTo>
                <a:cubicBezTo>
                  <a:pt x="f19" y="f21"/>
                  <a:pt x="f14" y="f22"/>
                  <a:pt x="f23" y="f24"/>
                </a:cubicBezTo>
                <a:cubicBezTo>
                  <a:pt x="f25" y="f24"/>
                  <a:pt x="f26" y="f21"/>
                  <a:pt x="f26" y="f20"/>
                </a:cubicBezTo>
                <a:cubicBezTo>
                  <a:pt x="f26" y="f27"/>
                  <a:pt x="f26" y="f28"/>
                  <a:pt x="f29" y="f30"/>
                </a:cubicBezTo>
                <a:cubicBezTo>
                  <a:pt x="f29" y="f31"/>
                  <a:pt x="f29" y="f32"/>
                  <a:pt x="f25" y="f33"/>
                </a:cubicBezTo>
                <a:cubicBezTo>
                  <a:pt x="f34" y="f35"/>
                  <a:pt x="f36" y="f6"/>
                  <a:pt x="f37" y="f38"/>
                </a:cubicBezTo>
                <a:cubicBezTo>
                  <a:pt x="f39" y="f38"/>
                  <a:pt x="f40" y="f41"/>
                  <a:pt x="f42" y="f43"/>
                </a:cubicBezTo>
                <a:cubicBezTo>
                  <a:pt x="f44" y="f45"/>
                  <a:pt x="f5" y="f46"/>
                  <a:pt x="f5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2" y="f54"/>
                  <a:pt x="f36" y="f34"/>
                  <a:pt x="f29" y="f39"/>
                </a:cubicBezTo>
                <a:cubicBezTo>
                  <a:pt x="f54" y="f40"/>
                  <a:pt x="f55" y="f42"/>
                  <a:pt x="f23" y="f42"/>
                </a:cubicBezTo>
                <a:cubicBezTo>
                  <a:pt x="f35" y="f5"/>
                  <a:pt x="f56" y="f40"/>
                  <a:pt x="f57" y="f33"/>
                </a:cubicBezTo>
                <a:cubicBezTo>
                  <a:pt x="f6" y="f58"/>
                  <a:pt x="f59" y="f60"/>
                  <a:pt x="f59" y="f61"/>
                </a:cubicBezTo>
                <a:cubicBezTo>
                  <a:pt x="f59" y="f62"/>
                  <a:pt x="f63" y="f9"/>
                  <a:pt x="f60" y="f43"/>
                </a:cubicBezTo>
                <a:cubicBezTo>
                  <a:pt x="f64" y="f41"/>
                  <a:pt x="f65" y="f41"/>
                  <a:pt x="f66" y="f41"/>
                </a:cubicBezTo>
                <a:cubicBezTo>
                  <a:pt x="f67" y="f68"/>
                  <a:pt x="f69" y="f60"/>
                  <a:pt x="f49" y="f70"/>
                </a:cubicBezTo>
                <a:cubicBezTo>
                  <a:pt x="f49" y="f70"/>
                  <a:pt x="f71" y="f70"/>
                  <a:pt x="f71" y="f70"/>
                </a:cubicBezTo>
                <a:cubicBezTo>
                  <a:pt x="f71" y="f67"/>
                  <a:pt x="f71" y="f56"/>
                  <a:pt x="f71" y="f72"/>
                </a:cubicBezTo>
                <a:cubicBezTo>
                  <a:pt x="f35" y="f11"/>
                  <a:pt x="f35" y="f73"/>
                  <a:pt x="f74" y="f75"/>
                </a:cubicBezTo>
                <a:cubicBezTo>
                  <a:pt x="f74" y="f21"/>
                  <a:pt x="f76" y="f77"/>
                  <a:pt x="f78" y="f24"/>
                </a:cubicBezTo>
                <a:cubicBezTo>
                  <a:pt x="f79" y="f7"/>
                  <a:pt x="f33" y="f80"/>
                  <a:pt x="f33" y="f75"/>
                </a:cubicBezTo>
                <a:cubicBezTo>
                  <a:pt x="f51" y="f81"/>
                  <a:pt x="f82" y="f83"/>
                  <a:pt x="f84" y="f9"/>
                </a:cubicBezTo>
                <a:cubicBezTo>
                  <a:pt x="f85" y="f9"/>
                  <a:pt x="f86" y="f9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65E397D0-6BE7-456C-987B-16A904423947}"/>
              </a:ext>
            </a:extLst>
          </p:cNvPr>
          <p:cNvSpPr/>
          <p:nvPr/>
        </p:nvSpPr>
        <p:spPr>
          <a:xfrm>
            <a:off x="4056058" y="3541708"/>
            <a:ext cx="169858" cy="56039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"/>
              <a:gd name="f7" fmla="val 181"/>
              <a:gd name="f8" fmla="val 35"/>
              <a:gd name="f9" fmla="val 19"/>
              <a:gd name="f10" fmla="val 2"/>
              <a:gd name="f11" fmla="val 1"/>
              <a:gd name="f12" fmla="val 176"/>
              <a:gd name="f13" fmla="val 172"/>
              <a:gd name="f14" fmla="val 168"/>
              <a:gd name="f15" fmla="val 119"/>
              <a:gd name="f16" fmla="val 70"/>
              <a:gd name="f17" fmla="val 21"/>
              <a:gd name="f18" fmla="val 12"/>
              <a:gd name="f19" fmla="val 5"/>
              <a:gd name="f20" fmla="val 11"/>
              <a:gd name="f21" fmla="val 18"/>
              <a:gd name="f22" fmla="val 28"/>
              <a:gd name="f23" fmla="val 36"/>
              <a:gd name="f24" fmla="val 3"/>
              <a:gd name="f25" fmla="val 41"/>
              <a:gd name="f26" fmla="val 4"/>
              <a:gd name="f27" fmla="val 46"/>
              <a:gd name="f28" fmla="val 8"/>
              <a:gd name="f29" fmla="val 53"/>
              <a:gd name="f30" fmla="val 31"/>
              <a:gd name="f31" fmla="val 74"/>
              <a:gd name="f32" fmla="val 77"/>
              <a:gd name="f33" fmla="val 52"/>
              <a:gd name="f34" fmla="val 80"/>
              <a:gd name="f35" fmla="val 50"/>
              <a:gd name="f36" fmla="val 81"/>
              <a:gd name="f37" fmla="val 39"/>
              <a:gd name="f38" fmla="val 89"/>
              <a:gd name="f39" fmla="val 38"/>
              <a:gd name="f40" fmla="val 101"/>
              <a:gd name="f41" fmla="val 114"/>
              <a:gd name="f42" fmla="val 122"/>
              <a:gd name="f43" fmla="val 132"/>
              <a:gd name="f44" fmla="val 140"/>
              <a:gd name="f45" fmla="val 149"/>
              <a:gd name="f46" fmla="val 45"/>
              <a:gd name="f47" fmla="val 157"/>
              <a:gd name="f48" fmla="val 48"/>
              <a:gd name="f49" fmla="val 165"/>
              <a:gd name="f50" fmla="val 170"/>
              <a:gd name="f51" fmla="val 174"/>
              <a:gd name="f52" fmla="+- 0 0 -90"/>
              <a:gd name="f53" fmla="*/ f3 1 55"/>
              <a:gd name="f54" fmla="*/ f4 1 181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55"/>
              <a:gd name="f63" fmla="*/ f59 1 181"/>
              <a:gd name="f64" fmla="*/ 55 f60 1"/>
              <a:gd name="f65" fmla="*/ 181 f59 1"/>
              <a:gd name="f66" fmla="*/ 2 f60 1"/>
              <a:gd name="f67" fmla="*/ 1 f60 1"/>
              <a:gd name="f68" fmla="*/ 168 f59 1"/>
              <a:gd name="f69" fmla="*/ 21 f59 1"/>
              <a:gd name="f70" fmla="*/ 11 f60 1"/>
              <a:gd name="f71" fmla="*/ 2 f59 1"/>
              <a:gd name="f72" fmla="*/ 36 f60 1"/>
              <a:gd name="f73" fmla="*/ 3 f59 1"/>
              <a:gd name="f74" fmla="*/ 53 f60 1"/>
              <a:gd name="f75" fmla="*/ 12 f59 1"/>
              <a:gd name="f76" fmla="*/ 74 f59 1"/>
              <a:gd name="f77" fmla="*/ 50 f60 1"/>
              <a:gd name="f78" fmla="*/ 81 f59 1"/>
              <a:gd name="f79" fmla="*/ 39 f60 1"/>
              <a:gd name="f80" fmla="*/ 114 f59 1"/>
              <a:gd name="f81" fmla="*/ 140 f59 1"/>
              <a:gd name="f82" fmla="*/ 48 f60 1"/>
              <a:gd name="f83" fmla="*/ 165 f59 1"/>
              <a:gd name="f84" fmla="+- f61 0 f1"/>
              <a:gd name="f85" fmla="*/ f64 1 55"/>
              <a:gd name="f86" fmla="*/ f65 1 181"/>
              <a:gd name="f87" fmla="*/ f66 1 55"/>
              <a:gd name="f88" fmla="*/ f67 1 55"/>
              <a:gd name="f89" fmla="*/ f68 1 181"/>
              <a:gd name="f90" fmla="*/ f69 1 181"/>
              <a:gd name="f91" fmla="*/ f70 1 55"/>
              <a:gd name="f92" fmla="*/ f71 1 181"/>
              <a:gd name="f93" fmla="*/ f72 1 55"/>
              <a:gd name="f94" fmla="*/ f73 1 181"/>
              <a:gd name="f95" fmla="*/ f74 1 55"/>
              <a:gd name="f96" fmla="*/ f75 1 181"/>
              <a:gd name="f97" fmla="*/ f76 1 181"/>
              <a:gd name="f98" fmla="*/ f77 1 55"/>
              <a:gd name="f99" fmla="*/ f78 1 181"/>
              <a:gd name="f100" fmla="*/ f79 1 55"/>
              <a:gd name="f101" fmla="*/ f80 1 181"/>
              <a:gd name="f102" fmla="*/ f81 1 181"/>
              <a:gd name="f103" fmla="*/ f82 1 55"/>
              <a:gd name="f104" fmla="*/ f83 1 181"/>
              <a:gd name="f105" fmla="*/ 0 1 f62"/>
              <a:gd name="f106" fmla="*/ f56 1 f62"/>
              <a:gd name="f107" fmla="*/ 0 1 f63"/>
              <a:gd name="f108" fmla="*/ f57 1 f63"/>
              <a:gd name="f109" fmla="*/ f85 1 f62"/>
              <a:gd name="f110" fmla="*/ f86 1 f63"/>
              <a:gd name="f111" fmla="*/ f87 1 f62"/>
              <a:gd name="f112" fmla="*/ f88 1 f62"/>
              <a:gd name="f113" fmla="*/ f89 1 f63"/>
              <a:gd name="f114" fmla="*/ f90 1 f63"/>
              <a:gd name="f115" fmla="*/ f91 1 f62"/>
              <a:gd name="f116" fmla="*/ f92 1 f63"/>
              <a:gd name="f117" fmla="*/ f93 1 f62"/>
              <a:gd name="f118" fmla="*/ f94 1 f63"/>
              <a:gd name="f119" fmla="*/ f95 1 f62"/>
              <a:gd name="f120" fmla="*/ f96 1 f63"/>
              <a:gd name="f121" fmla="*/ f97 1 f63"/>
              <a:gd name="f122" fmla="*/ f98 1 f62"/>
              <a:gd name="f123" fmla="*/ f99 1 f63"/>
              <a:gd name="f124" fmla="*/ f100 1 f62"/>
              <a:gd name="f125" fmla="*/ f101 1 f63"/>
              <a:gd name="f126" fmla="*/ f102 1 f63"/>
              <a:gd name="f127" fmla="*/ f103 1 f62"/>
              <a:gd name="f128" fmla="*/ f104 1 f63"/>
              <a:gd name="f129" fmla="*/ f105 f53 1"/>
              <a:gd name="f130" fmla="*/ f106 f53 1"/>
              <a:gd name="f131" fmla="*/ f108 f54 1"/>
              <a:gd name="f132" fmla="*/ f107 f54 1"/>
              <a:gd name="f133" fmla="*/ f109 f53 1"/>
              <a:gd name="f134" fmla="*/ f110 f54 1"/>
              <a:gd name="f135" fmla="*/ f111 f53 1"/>
              <a:gd name="f136" fmla="*/ f112 f53 1"/>
              <a:gd name="f137" fmla="*/ f113 f54 1"/>
              <a:gd name="f138" fmla="*/ f114 f54 1"/>
              <a:gd name="f139" fmla="*/ f115 f53 1"/>
              <a:gd name="f140" fmla="*/ f116 f54 1"/>
              <a:gd name="f141" fmla="*/ f117 f53 1"/>
              <a:gd name="f142" fmla="*/ f118 f54 1"/>
              <a:gd name="f143" fmla="*/ f119 f53 1"/>
              <a:gd name="f144" fmla="*/ f120 f54 1"/>
              <a:gd name="f145" fmla="*/ f121 f54 1"/>
              <a:gd name="f146" fmla="*/ f122 f53 1"/>
              <a:gd name="f147" fmla="*/ f123 f54 1"/>
              <a:gd name="f148" fmla="*/ f124 f53 1"/>
              <a:gd name="f149" fmla="*/ f125 f54 1"/>
              <a:gd name="f150" fmla="*/ f126 f54 1"/>
              <a:gd name="f151" fmla="*/ f127 f53 1"/>
              <a:gd name="f152" fmla="*/ f128 f5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4">
                <a:pos x="f133" y="f134"/>
              </a:cxn>
              <a:cxn ang="f84">
                <a:pos x="f135" y="f134"/>
              </a:cxn>
              <a:cxn ang="f84">
                <a:pos x="f136" y="f137"/>
              </a:cxn>
              <a:cxn ang="f84">
                <a:pos x="f136" y="f138"/>
              </a:cxn>
              <a:cxn ang="f84">
                <a:pos x="f139" y="f140"/>
              </a:cxn>
              <a:cxn ang="f84">
                <a:pos x="f141" y="f142"/>
              </a:cxn>
              <a:cxn ang="f84">
                <a:pos x="f143" y="f144"/>
              </a:cxn>
              <a:cxn ang="f84">
                <a:pos x="f143" y="f145"/>
              </a:cxn>
              <a:cxn ang="f84">
                <a:pos x="f146" y="f147"/>
              </a:cxn>
              <a:cxn ang="f84">
                <a:pos x="f148" y="f149"/>
              </a:cxn>
              <a:cxn ang="f84">
                <a:pos x="f148" y="f150"/>
              </a:cxn>
              <a:cxn ang="f84">
                <a:pos x="f151" y="f152"/>
              </a:cxn>
              <a:cxn ang="f84">
                <a:pos x="f133" y="f134"/>
              </a:cxn>
            </a:cxnLst>
            <a:rect l="f129" t="f132" r="f130" b="f131"/>
            <a:pathLst>
              <a:path w="55" h="181">
                <a:moveTo>
                  <a:pt x="f6" y="f7"/>
                </a:moveTo>
                <a:cubicBezTo>
                  <a:pt x="f8" y="f7"/>
                  <a:pt x="f9" y="f7"/>
                  <a:pt x="f10" y="f7"/>
                </a:cubicBezTo>
                <a:cubicBezTo>
                  <a:pt x="f11" y="f12"/>
                  <a:pt x="f11" y="f13"/>
                  <a:pt x="f11" y="f14"/>
                </a:cubicBezTo>
                <a:cubicBezTo>
                  <a:pt x="f11" y="f15"/>
                  <a:pt x="f11" y="f16"/>
                  <a:pt x="f11" y="f17"/>
                </a:cubicBezTo>
                <a:cubicBezTo>
                  <a:pt x="f5" y="f18"/>
                  <a:pt x="f19" y="f19"/>
                  <a:pt x="f20" y="f10"/>
                </a:cubicBezTo>
                <a:cubicBezTo>
                  <a:pt x="f21" y="f5"/>
                  <a:pt x="f22" y="f11"/>
                  <a:pt x="f23" y="f24"/>
                </a:cubicBezTo>
                <a:cubicBezTo>
                  <a:pt x="f25" y="f26"/>
                  <a:pt x="f27" y="f28"/>
                  <a:pt x="f29" y="f18"/>
                </a:cubicBezTo>
                <a:cubicBezTo>
                  <a:pt x="f29" y="f30"/>
                  <a:pt x="f29" y="f29"/>
                  <a:pt x="f29" y="f31"/>
                </a:cubicBezTo>
                <a:cubicBezTo>
                  <a:pt x="f29" y="f32"/>
                  <a:pt x="f33" y="f34"/>
                  <a:pt x="f35" y="f36"/>
                </a:cubicBezTo>
                <a:cubicBezTo>
                  <a:pt x="f37" y="f38"/>
                  <a:pt x="f39" y="f40"/>
                  <a:pt x="f37" y="f41"/>
                </a:cubicBezTo>
                <a:cubicBezTo>
                  <a:pt x="f37" y="f42"/>
                  <a:pt x="f39" y="f43"/>
                  <a:pt x="f37" y="f44"/>
                </a:cubicBezTo>
                <a:cubicBezTo>
                  <a:pt x="f25" y="f45"/>
                  <a:pt x="f46" y="f47"/>
                  <a:pt x="f48" y="f49"/>
                </a:cubicBezTo>
                <a:cubicBezTo>
                  <a:pt x="f35" y="f50"/>
                  <a:pt x="f33" y="f51"/>
                  <a:pt x="f6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DFBD2E0B-27B4-4CC2-A8B2-7BD97142F8ED}"/>
              </a:ext>
            </a:extLst>
          </p:cNvPr>
          <p:cNvSpPr/>
          <p:nvPr/>
        </p:nvSpPr>
        <p:spPr>
          <a:xfrm>
            <a:off x="2251079" y="4244973"/>
            <a:ext cx="495303" cy="158748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0"/>
              <a:gd name="f7" fmla="val 51"/>
              <a:gd name="f8" fmla="val 3"/>
              <a:gd name="f9" fmla="val 36"/>
              <a:gd name="f10" fmla="val 6"/>
              <a:gd name="f11" fmla="val 22"/>
              <a:gd name="f12" fmla="val 10"/>
              <a:gd name="f13" fmla="val 9"/>
              <a:gd name="f14" fmla="val 11"/>
              <a:gd name="f15" fmla="val 5"/>
              <a:gd name="f16" fmla="val 16"/>
              <a:gd name="f17" fmla="val 1"/>
              <a:gd name="f18" fmla="val 20"/>
              <a:gd name="f19" fmla="val 58"/>
              <a:gd name="f20" fmla="val 96"/>
              <a:gd name="f21" fmla="val 134"/>
              <a:gd name="f22" fmla="val 137"/>
              <a:gd name="f23" fmla="val 142"/>
              <a:gd name="f24" fmla="val 143"/>
              <a:gd name="f25" fmla="val 149"/>
              <a:gd name="f26" fmla="val 154"/>
              <a:gd name="f27" fmla="val 35"/>
              <a:gd name="f28" fmla="val 106"/>
              <a:gd name="f29" fmla="val 53"/>
              <a:gd name="f30" fmla="+- 0 0 -90"/>
              <a:gd name="f31" fmla="*/ f3 1 160"/>
              <a:gd name="f32" fmla="*/ f4 1 51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160"/>
              <a:gd name="f41" fmla="*/ f37 1 51"/>
              <a:gd name="f42" fmla="*/ 0 f38 1"/>
              <a:gd name="f43" fmla="*/ 51 f37 1"/>
              <a:gd name="f44" fmla="*/ 10 f38 1"/>
              <a:gd name="f45" fmla="*/ 9 f37 1"/>
              <a:gd name="f46" fmla="*/ 20 f38 1"/>
              <a:gd name="f47" fmla="*/ 1 f37 1"/>
              <a:gd name="f48" fmla="*/ 134 f38 1"/>
              <a:gd name="f49" fmla="*/ 143 f38 1"/>
              <a:gd name="f50" fmla="*/ 5 f37 1"/>
              <a:gd name="f51" fmla="*/ 160 f38 1"/>
              <a:gd name="f52" fmla="+- f39 0 f1"/>
              <a:gd name="f53" fmla="*/ f42 1 160"/>
              <a:gd name="f54" fmla="*/ f43 1 51"/>
              <a:gd name="f55" fmla="*/ f44 1 160"/>
              <a:gd name="f56" fmla="*/ f45 1 51"/>
              <a:gd name="f57" fmla="*/ f46 1 160"/>
              <a:gd name="f58" fmla="*/ f47 1 51"/>
              <a:gd name="f59" fmla="*/ f48 1 160"/>
              <a:gd name="f60" fmla="*/ f49 1 160"/>
              <a:gd name="f61" fmla="*/ f50 1 51"/>
              <a:gd name="f62" fmla="*/ f51 1 160"/>
              <a:gd name="f63" fmla="*/ 0 1 f40"/>
              <a:gd name="f64" fmla="*/ f34 1 f40"/>
              <a:gd name="f65" fmla="*/ 0 1 f41"/>
              <a:gd name="f66" fmla="*/ f35 1 f41"/>
              <a:gd name="f67" fmla="*/ f53 1 f40"/>
              <a:gd name="f68" fmla="*/ f54 1 f41"/>
              <a:gd name="f69" fmla="*/ f55 1 f40"/>
              <a:gd name="f70" fmla="*/ f56 1 f41"/>
              <a:gd name="f71" fmla="*/ f57 1 f40"/>
              <a:gd name="f72" fmla="*/ f58 1 f41"/>
              <a:gd name="f73" fmla="*/ f59 1 f40"/>
              <a:gd name="f74" fmla="*/ f60 1 f40"/>
              <a:gd name="f75" fmla="*/ f61 1 f41"/>
              <a:gd name="f76" fmla="*/ f62 1 f40"/>
              <a:gd name="f77" fmla="*/ f63 f31 1"/>
              <a:gd name="f78" fmla="*/ f64 f31 1"/>
              <a:gd name="f79" fmla="*/ f66 f32 1"/>
              <a:gd name="f80" fmla="*/ f65 f32 1"/>
              <a:gd name="f81" fmla="*/ f67 f31 1"/>
              <a:gd name="f82" fmla="*/ f68 f32 1"/>
              <a:gd name="f83" fmla="*/ f69 f31 1"/>
              <a:gd name="f84" fmla="*/ f70 f32 1"/>
              <a:gd name="f85" fmla="*/ f71 f31 1"/>
              <a:gd name="f86" fmla="*/ f72 f32 1"/>
              <a:gd name="f87" fmla="*/ f73 f31 1"/>
              <a:gd name="f88" fmla="*/ f74 f31 1"/>
              <a:gd name="f89" fmla="*/ f75 f32 1"/>
              <a:gd name="f90" fmla="*/ f76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1" y="f82"/>
              </a:cxn>
              <a:cxn ang="f52">
                <a:pos x="f83" y="f84"/>
              </a:cxn>
              <a:cxn ang="f52">
                <a:pos x="f85" y="f86"/>
              </a:cxn>
              <a:cxn ang="f52">
                <a:pos x="f87" y="f86"/>
              </a:cxn>
              <a:cxn ang="f52">
                <a:pos x="f88" y="f89"/>
              </a:cxn>
              <a:cxn ang="f52">
                <a:pos x="f90" y="f82"/>
              </a:cxn>
              <a:cxn ang="f52">
                <a:pos x="f81" y="f82"/>
              </a:cxn>
            </a:cxnLst>
            <a:rect l="f77" t="f80" r="f78" b="f79"/>
            <a:pathLst>
              <a:path w="160" h="51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7"/>
                </a:cubicBezTo>
                <a:cubicBezTo>
                  <a:pt x="f19" y="f5"/>
                  <a:pt x="f20" y="f5"/>
                  <a:pt x="f21" y="f17"/>
                </a:cubicBezTo>
                <a:cubicBezTo>
                  <a:pt x="f22" y="f17"/>
                  <a:pt x="f23" y="f8"/>
                  <a:pt x="f24" y="f15"/>
                </a:cubicBezTo>
                <a:cubicBezTo>
                  <a:pt x="f25" y="f18"/>
                  <a:pt x="f26" y="f27"/>
                  <a:pt x="f6" y="f7"/>
                </a:cubicBezTo>
                <a:cubicBezTo>
                  <a:pt x="f28" y="f7"/>
                  <a:pt x="f29" y="f7"/>
                  <a:pt x="f5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FADFD780-12B7-4EFB-8E72-173434DC25C0}"/>
              </a:ext>
            </a:extLst>
          </p:cNvPr>
          <p:cNvSpPr/>
          <p:nvPr/>
        </p:nvSpPr>
        <p:spPr>
          <a:xfrm>
            <a:off x="1755776" y="4329117"/>
            <a:ext cx="423860" cy="20637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7"/>
              <a:gd name="f7" fmla="val 67"/>
              <a:gd name="f8" fmla="val 4"/>
              <a:gd name="f9" fmla="val 130"/>
              <a:gd name="f10" fmla="val 25"/>
              <a:gd name="f11" fmla="val 124"/>
              <a:gd name="f12" fmla="val 43"/>
              <a:gd name="f13" fmla="val 117"/>
              <a:gd name="f14" fmla="val 61"/>
              <a:gd name="f15" fmla="val 116"/>
              <a:gd name="f16" fmla="val 64"/>
              <a:gd name="f17" fmla="val 111"/>
              <a:gd name="f18" fmla="val 109"/>
              <a:gd name="f19" fmla="val 73"/>
              <a:gd name="f20" fmla="val 38"/>
              <a:gd name="f21" fmla="val 9"/>
              <a:gd name="f22" fmla="val 55"/>
              <a:gd name="f23" fmla="val 18"/>
              <a:gd name="f24" fmla="val 45"/>
              <a:gd name="f25" fmla="val 24"/>
              <a:gd name="f26" fmla="val 33"/>
              <a:gd name="f27" fmla="val 36"/>
              <a:gd name="f28" fmla="val 54"/>
              <a:gd name="f29" fmla="val 81"/>
              <a:gd name="f30" fmla="val 3"/>
              <a:gd name="f31" fmla="val 99"/>
              <a:gd name="f32" fmla="val 6"/>
              <a:gd name="f33" fmla="+- 0 0 -90"/>
              <a:gd name="f34" fmla="*/ f3 1 137"/>
              <a:gd name="f35" fmla="*/ f4 1 67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137"/>
              <a:gd name="f44" fmla="*/ f40 1 67"/>
              <a:gd name="f45" fmla="*/ 137 f41 1"/>
              <a:gd name="f46" fmla="*/ 4 f40 1"/>
              <a:gd name="f47" fmla="*/ 117 f41 1"/>
              <a:gd name="f48" fmla="*/ 61 f40 1"/>
              <a:gd name="f49" fmla="*/ 109 f41 1"/>
              <a:gd name="f50" fmla="*/ 67 f40 1"/>
              <a:gd name="f51" fmla="*/ 0 f41 1"/>
              <a:gd name="f52" fmla="*/ 24 f41 1"/>
              <a:gd name="f53" fmla="*/ 33 f40 1"/>
              <a:gd name="f54" fmla="*/ 81 f41 1"/>
              <a:gd name="f55" fmla="*/ 3 f40 1"/>
              <a:gd name="f56" fmla="+- f42 0 f1"/>
              <a:gd name="f57" fmla="*/ f45 1 137"/>
              <a:gd name="f58" fmla="*/ f46 1 67"/>
              <a:gd name="f59" fmla="*/ f47 1 137"/>
              <a:gd name="f60" fmla="*/ f48 1 67"/>
              <a:gd name="f61" fmla="*/ f49 1 137"/>
              <a:gd name="f62" fmla="*/ f50 1 67"/>
              <a:gd name="f63" fmla="*/ f51 1 137"/>
              <a:gd name="f64" fmla="*/ f52 1 137"/>
              <a:gd name="f65" fmla="*/ f53 1 67"/>
              <a:gd name="f66" fmla="*/ f54 1 137"/>
              <a:gd name="f67" fmla="*/ f55 1 67"/>
              <a:gd name="f68" fmla="*/ 0 1 f43"/>
              <a:gd name="f69" fmla="*/ f37 1 f43"/>
              <a:gd name="f70" fmla="*/ 0 1 f44"/>
              <a:gd name="f71" fmla="*/ f38 1 f44"/>
              <a:gd name="f72" fmla="*/ f57 1 f43"/>
              <a:gd name="f73" fmla="*/ f58 1 f44"/>
              <a:gd name="f74" fmla="*/ f59 1 f43"/>
              <a:gd name="f75" fmla="*/ f60 1 f44"/>
              <a:gd name="f76" fmla="*/ f61 1 f43"/>
              <a:gd name="f77" fmla="*/ f62 1 f44"/>
              <a:gd name="f78" fmla="*/ f63 1 f43"/>
              <a:gd name="f79" fmla="*/ f64 1 f43"/>
              <a:gd name="f80" fmla="*/ f65 1 f44"/>
              <a:gd name="f81" fmla="*/ f66 1 f43"/>
              <a:gd name="f82" fmla="*/ f67 1 f44"/>
              <a:gd name="f83" fmla="*/ f68 f34 1"/>
              <a:gd name="f84" fmla="*/ f69 f34 1"/>
              <a:gd name="f85" fmla="*/ f71 f35 1"/>
              <a:gd name="f86" fmla="*/ f70 f35 1"/>
              <a:gd name="f87" fmla="*/ f72 f34 1"/>
              <a:gd name="f88" fmla="*/ f73 f35 1"/>
              <a:gd name="f89" fmla="*/ f74 f34 1"/>
              <a:gd name="f90" fmla="*/ f75 f35 1"/>
              <a:gd name="f91" fmla="*/ f76 f34 1"/>
              <a:gd name="f92" fmla="*/ f77 f35 1"/>
              <a:gd name="f93" fmla="*/ f78 f34 1"/>
              <a:gd name="f94" fmla="*/ f79 f34 1"/>
              <a:gd name="f95" fmla="*/ f80 f35 1"/>
              <a:gd name="f96" fmla="*/ f81 f34 1"/>
              <a:gd name="f97" fmla="*/ f82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87" y="f88"/>
              </a:cxn>
              <a:cxn ang="f56">
                <a:pos x="f89" y="f90"/>
              </a:cxn>
              <a:cxn ang="f56">
                <a:pos x="f91" y="f92"/>
              </a:cxn>
              <a:cxn ang="f56">
                <a:pos x="f93" y="f92"/>
              </a:cxn>
              <a:cxn ang="f56">
                <a:pos x="f94" y="f95"/>
              </a:cxn>
              <a:cxn ang="f56">
                <a:pos x="f96" y="f97"/>
              </a:cxn>
              <a:cxn ang="f56">
                <a:pos x="f87" y="f88"/>
              </a:cxn>
            </a:cxnLst>
            <a:rect l="f83" t="f86" r="f84" b="f85"/>
            <a:pathLst>
              <a:path w="137" h="67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7"/>
                  <a:pt x="f18" y="f7"/>
                </a:cubicBezTo>
                <a:cubicBezTo>
                  <a:pt x="f19" y="f7"/>
                  <a:pt x="f20" y="f7"/>
                  <a:pt x="f5" y="f7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1"/>
                  <a:pt x="f28" y="f5"/>
                  <a:pt x="f29" y="f30"/>
                </a:cubicBezTo>
                <a:cubicBezTo>
                  <a:pt x="f31" y="f32"/>
                  <a:pt x="f13" y="f8"/>
                  <a:pt x="f6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9BE98277-A27F-478B-AAB5-EED84D43EB43}"/>
              </a:ext>
            </a:extLst>
          </p:cNvPr>
          <p:cNvSpPr/>
          <p:nvPr/>
        </p:nvSpPr>
        <p:spPr>
          <a:xfrm>
            <a:off x="4997662" y="1540727"/>
            <a:ext cx="201616" cy="42386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"/>
              <a:gd name="f7" fmla="val 137"/>
              <a:gd name="f8" fmla="val 56"/>
              <a:gd name="f9" fmla="val 77"/>
              <a:gd name="f10" fmla="val 67"/>
              <a:gd name="f11" fmla="val 55"/>
              <a:gd name="f12" fmla="val 57"/>
              <a:gd name="f13" fmla="val 54"/>
              <a:gd name="f14" fmla="val 47"/>
              <a:gd name="f15" fmla="val 53"/>
              <a:gd name="f16" fmla="val 52"/>
              <a:gd name="f17" fmla="val 71"/>
              <a:gd name="f18" fmla="val 95"/>
              <a:gd name="f19" fmla="val 119"/>
              <a:gd name="f20" fmla="val 122"/>
              <a:gd name="f21" fmla="val 126"/>
              <a:gd name="f22" fmla="val 129"/>
              <a:gd name="f23" fmla="val 50"/>
              <a:gd name="f24" fmla="val 131"/>
              <a:gd name="f25" fmla="val 48"/>
              <a:gd name="f26" fmla="val 134"/>
              <a:gd name="f27" fmla="val 46"/>
              <a:gd name="f28" fmla="val 136"/>
              <a:gd name="f29" fmla="val 43"/>
              <a:gd name="f30" fmla="val 39"/>
              <a:gd name="f31" fmla="val 38"/>
              <a:gd name="f32" fmla="val 128"/>
              <a:gd name="f33" fmla="val 37"/>
              <a:gd name="f34" fmla="val 111"/>
              <a:gd name="f35" fmla="val 35"/>
              <a:gd name="f36" fmla="val 94"/>
              <a:gd name="f37" fmla="val 31"/>
              <a:gd name="f38" fmla="val 30"/>
              <a:gd name="f39" fmla="val 92"/>
              <a:gd name="f40" fmla="val 29"/>
              <a:gd name="f41" fmla="val 108"/>
              <a:gd name="f42" fmla="val 27"/>
              <a:gd name="f43" fmla="val 123"/>
              <a:gd name="f44" fmla="val 20"/>
              <a:gd name="f45" fmla="val 10"/>
              <a:gd name="f46" fmla="val 14"/>
              <a:gd name="f47" fmla="val 13"/>
              <a:gd name="f48" fmla="val 100"/>
              <a:gd name="f49" fmla="val 78"/>
              <a:gd name="f50" fmla="val 11"/>
              <a:gd name="f51" fmla="val 62"/>
              <a:gd name="f52" fmla="val 9"/>
              <a:gd name="f53" fmla="val 70"/>
              <a:gd name="f54" fmla="val 8"/>
              <a:gd name="f55" fmla="val 7"/>
              <a:gd name="f56" fmla="val 6"/>
              <a:gd name="f57" fmla="val 5"/>
              <a:gd name="f58" fmla="val 3"/>
              <a:gd name="f59" fmla="val 75"/>
              <a:gd name="f60" fmla="val 72"/>
              <a:gd name="f61" fmla="val 69"/>
              <a:gd name="f62" fmla="val 1"/>
              <a:gd name="f63" fmla="val 51"/>
              <a:gd name="f64" fmla="val 2"/>
              <a:gd name="f65" fmla="val 33"/>
              <a:gd name="f66" fmla="val 15"/>
              <a:gd name="f67" fmla="val 19"/>
              <a:gd name="f68" fmla="val 49"/>
              <a:gd name="f69" fmla="val 18"/>
              <a:gd name="f70" fmla="val 63"/>
              <a:gd name="f71" fmla="val 34"/>
              <a:gd name="f72" fmla="val 74"/>
              <a:gd name="f73" fmla="val 61"/>
              <a:gd name="f74" fmla="val 60"/>
              <a:gd name="f75" fmla="val 58"/>
              <a:gd name="f76" fmla="+- 0 0 -90"/>
              <a:gd name="f77" fmla="*/ f3 1 65"/>
              <a:gd name="f78" fmla="*/ f4 1 137"/>
              <a:gd name="f79" fmla="val f5"/>
              <a:gd name="f80" fmla="val f6"/>
              <a:gd name="f81" fmla="val f7"/>
              <a:gd name="f82" fmla="*/ f76 f0 1"/>
              <a:gd name="f83" fmla="+- f81 0 f79"/>
              <a:gd name="f84" fmla="+- f80 0 f79"/>
              <a:gd name="f85" fmla="*/ f82 1 f2"/>
              <a:gd name="f86" fmla="*/ f84 1 65"/>
              <a:gd name="f87" fmla="*/ f83 1 137"/>
              <a:gd name="f88" fmla="*/ 56 f84 1"/>
              <a:gd name="f89" fmla="*/ 77 f83 1"/>
              <a:gd name="f90" fmla="*/ 54 f84 1"/>
              <a:gd name="f91" fmla="*/ 47 f83 1"/>
              <a:gd name="f92" fmla="*/ 52 f84 1"/>
              <a:gd name="f93" fmla="*/ 119 f83 1"/>
              <a:gd name="f94" fmla="*/ 129 f83 1"/>
              <a:gd name="f95" fmla="*/ 46 f84 1"/>
              <a:gd name="f96" fmla="*/ 136 f83 1"/>
              <a:gd name="f97" fmla="*/ 38 f84 1"/>
              <a:gd name="f98" fmla="*/ 128 f83 1"/>
              <a:gd name="f99" fmla="*/ 31 f84 1"/>
              <a:gd name="f100" fmla="*/ 27 f84 1"/>
              <a:gd name="f101" fmla="*/ 123 f83 1"/>
              <a:gd name="f102" fmla="*/ 20 f84 1"/>
              <a:gd name="f103" fmla="*/ 14 f84 1"/>
              <a:gd name="f104" fmla="*/ 11 f84 1"/>
              <a:gd name="f105" fmla="*/ 55 f83 1"/>
              <a:gd name="f106" fmla="*/ 8 f84 1"/>
              <a:gd name="f107" fmla="*/ 5 f84 1"/>
              <a:gd name="f108" fmla="*/ 78 f83 1"/>
              <a:gd name="f109" fmla="*/ 0 f84 1"/>
              <a:gd name="f110" fmla="*/ 69 f83 1"/>
              <a:gd name="f111" fmla="*/ 3 f84 1"/>
              <a:gd name="f112" fmla="*/ 15 f83 1"/>
              <a:gd name="f113" fmla="*/ 14 f83 1"/>
              <a:gd name="f114" fmla="*/ 2 f83 1"/>
              <a:gd name="f115" fmla="*/ 62 f84 1"/>
              <a:gd name="f116" fmla="*/ 18 f83 1"/>
              <a:gd name="f117" fmla="*/ 65 f84 1"/>
              <a:gd name="f118" fmla="*/ 67 f83 1"/>
              <a:gd name="f119" fmla="*/ 61 f84 1"/>
              <a:gd name="f120" fmla="+- f85 0 f1"/>
              <a:gd name="f121" fmla="*/ f88 1 65"/>
              <a:gd name="f122" fmla="*/ f89 1 137"/>
              <a:gd name="f123" fmla="*/ f90 1 65"/>
              <a:gd name="f124" fmla="*/ f91 1 137"/>
              <a:gd name="f125" fmla="*/ f92 1 65"/>
              <a:gd name="f126" fmla="*/ f93 1 137"/>
              <a:gd name="f127" fmla="*/ f94 1 137"/>
              <a:gd name="f128" fmla="*/ f95 1 65"/>
              <a:gd name="f129" fmla="*/ f96 1 137"/>
              <a:gd name="f130" fmla="*/ f97 1 65"/>
              <a:gd name="f131" fmla="*/ f98 1 137"/>
              <a:gd name="f132" fmla="*/ f99 1 65"/>
              <a:gd name="f133" fmla="*/ f100 1 65"/>
              <a:gd name="f134" fmla="*/ f101 1 137"/>
              <a:gd name="f135" fmla="*/ f102 1 65"/>
              <a:gd name="f136" fmla="*/ f103 1 65"/>
              <a:gd name="f137" fmla="*/ f104 1 65"/>
              <a:gd name="f138" fmla="*/ f105 1 137"/>
              <a:gd name="f139" fmla="*/ f106 1 65"/>
              <a:gd name="f140" fmla="*/ f107 1 65"/>
              <a:gd name="f141" fmla="*/ f108 1 137"/>
              <a:gd name="f142" fmla="*/ f109 1 65"/>
              <a:gd name="f143" fmla="*/ f110 1 137"/>
              <a:gd name="f144" fmla="*/ f111 1 65"/>
              <a:gd name="f145" fmla="*/ f112 1 137"/>
              <a:gd name="f146" fmla="*/ f113 1 137"/>
              <a:gd name="f147" fmla="*/ f114 1 137"/>
              <a:gd name="f148" fmla="*/ f115 1 65"/>
              <a:gd name="f149" fmla="*/ f116 1 137"/>
              <a:gd name="f150" fmla="*/ f117 1 65"/>
              <a:gd name="f151" fmla="*/ f118 1 137"/>
              <a:gd name="f152" fmla="*/ f119 1 65"/>
              <a:gd name="f153" fmla="*/ 0 1 f86"/>
              <a:gd name="f154" fmla="*/ f80 1 f86"/>
              <a:gd name="f155" fmla="*/ 0 1 f87"/>
              <a:gd name="f156" fmla="*/ f81 1 f87"/>
              <a:gd name="f157" fmla="*/ f121 1 f86"/>
              <a:gd name="f158" fmla="*/ f122 1 f87"/>
              <a:gd name="f159" fmla="*/ f123 1 f86"/>
              <a:gd name="f160" fmla="*/ f124 1 f87"/>
              <a:gd name="f161" fmla="*/ f125 1 f86"/>
              <a:gd name="f162" fmla="*/ f126 1 f87"/>
              <a:gd name="f163" fmla="*/ f127 1 f87"/>
              <a:gd name="f164" fmla="*/ f128 1 f86"/>
              <a:gd name="f165" fmla="*/ f129 1 f87"/>
              <a:gd name="f166" fmla="*/ f130 1 f86"/>
              <a:gd name="f167" fmla="*/ f131 1 f87"/>
              <a:gd name="f168" fmla="*/ f132 1 f86"/>
              <a:gd name="f169" fmla="*/ f133 1 f86"/>
              <a:gd name="f170" fmla="*/ f134 1 f87"/>
              <a:gd name="f171" fmla="*/ f135 1 f86"/>
              <a:gd name="f172" fmla="*/ f136 1 f86"/>
              <a:gd name="f173" fmla="*/ f137 1 f86"/>
              <a:gd name="f174" fmla="*/ f138 1 f87"/>
              <a:gd name="f175" fmla="*/ f139 1 f86"/>
              <a:gd name="f176" fmla="*/ f140 1 f86"/>
              <a:gd name="f177" fmla="*/ f141 1 f87"/>
              <a:gd name="f178" fmla="*/ f142 1 f86"/>
              <a:gd name="f179" fmla="*/ f143 1 f87"/>
              <a:gd name="f180" fmla="*/ f144 1 f86"/>
              <a:gd name="f181" fmla="*/ f145 1 f87"/>
              <a:gd name="f182" fmla="*/ f146 1 f87"/>
              <a:gd name="f183" fmla="*/ f147 1 f87"/>
              <a:gd name="f184" fmla="*/ f148 1 f86"/>
              <a:gd name="f185" fmla="*/ f149 1 f87"/>
              <a:gd name="f186" fmla="*/ f150 1 f86"/>
              <a:gd name="f187" fmla="*/ f151 1 f87"/>
              <a:gd name="f188" fmla="*/ f152 1 f86"/>
              <a:gd name="f189" fmla="*/ f153 f77 1"/>
              <a:gd name="f190" fmla="*/ f154 f77 1"/>
              <a:gd name="f191" fmla="*/ f156 f78 1"/>
              <a:gd name="f192" fmla="*/ f155 f78 1"/>
              <a:gd name="f193" fmla="*/ f157 f77 1"/>
              <a:gd name="f194" fmla="*/ f158 f78 1"/>
              <a:gd name="f195" fmla="*/ f159 f77 1"/>
              <a:gd name="f196" fmla="*/ f160 f78 1"/>
              <a:gd name="f197" fmla="*/ f161 f77 1"/>
              <a:gd name="f198" fmla="*/ f162 f78 1"/>
              <a:gd name="f199" fmla="*/ f163 f78 1"/>
              <a:gd name="f200" fmla="*/ f164 f77 1"/>
              <a:gd name="f201" fmla="*/ f165 f78 1"/>
              <a:gd name="f202" fmla="*/ f166 f77 1"/>
              <a:gd name="f203" fmla="*/ f167 f78 1"/>
              <a:gd name="f204" fmla="*/ f168 f77 1"/>
              <a:gd name="f205" fmla="*/ f169 f77 1"/>
              <a:gd name="f206" fmla="*/ f170 f78 1"/>
              <a:gd name="f207" fmla="*/ f171 f77 1"/>
              <a:gd name="f208" fmla="*/ f172 f77 1"/>
              <a:gd name="f209" fmla="*/ f173 f77 1"/>
              <a:gd name="f210" fmla="*/ f174 f78 1"/>
              <a:gd name="f211" fmla="*/ f175 f77 1"/>
              <a:gd name="f212" fmla="*/ f176 f77 1"/>
              <a:gd name="f213" fmla="*/ f177 f78 1"/>
              <a:gd name="f214" fmla="*/ f178 f77 1"/>
              <a:gd name="f215" fmla="*/ f179 f78 1"/>
              <a:gd name="f216" fmla="*/ f180 f77 1"/>
              <a:gd name="f217" fmla="*/ f181 f78 1"/>
              <a:gd name="f218" fmla="*/ f182 f78 1"/>
              <a:gd name="f219" fmla="*/ f183 f78 1"/>
              <a:gd name="f220" fmla="*/ f184 f77 1"/>
              <a:gd name="f221" fmla="*/ f185 f78 1"/>
              <a:gd name="f222" fmla="*/ f186 f77 1"/>
              <a:gd name="f223" fmla="*/ f187 f78 1"/>
              <a:gd name="f224" fmla="*/ f188 f7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0">
                <a:pos x="f193" y="f194"/>
              </a:cxn>
              <a:cxn ang="f120">
                <a:pos x="f195" y="f196"/>
              </a:cxn>
              <a:cxn ang="f120">
                <a:pos x="f197" y="f196"/>
              </a:cxn>
              <a:cxn ang="f120">
                <a:pos x="f197" y="f198"/>
              </a:cxn>
              <a:cxn ang="f120">
                <a:pos x="f197" y="f199"/>
              </a:cxn>
              <a:cxn ang="f120">
                <a:pos x="f200" y="f201"/>
              </a:cxn>
              <a:cxn ang="f120">
                <a:pos x="f202" y="f203"/>
              </a:cxn>
              <a:cxn ang="f120">
                <a:pos x="f204" y="f194"/>
              </a:cxn>
              <a:cxn ang="f120">
                <a:pos x="f205" y="f206"/>
              </a:cxn>
              <a:cxn ang="f120">
                <a:pos x="f207" y="f201"/>
              </a:cxn>
              <a:cxn ang="f120">
                <a:pos x="f208" y="f206"/>
              </a:cxn>
              <a:cxn ang="f120">
                <a:pos x="f209" y="f210"/>
              </a:cxn>
              <a:cxn ang="f120">
                <a:pos x="f211" y="f194"/>
              </a:cxn>
              <a:cxn ang="f120">
                <a:pos x="f212" y="f213"/>
              </a:cxn>
              <a:cxn ang="f120">
                <a:pos x="f214" y="f215"/>
              </a:cxn>
              <a:cxn ang="f120">
                <a:pos x="f216" y="f217"/>
              </a:cxn>
              <a:cxn ang="f120">
                <a:pos x="f216" y="f218"/>
              </a:cxn>
              <a:cxn ang="f120">
                <a:pos x="f202" y="f219"/>
              </a:cxn>
              <a:cxn ang="f120">
                <a:pos x="f220" y="f221"/>
              </a:cxn>
              <a:cxn ang="f120">
                <a:pos x="f222" y="f223"/>
              </a:cxn>
              <a:cxn ang="f120">
                <a:pos x="f224" y="f213"/>
              </a:cxn>
              <a:cxn ang="f120">
                <a:pos x="f193" y="f194"/>
              </a:cxn>
            </a:cxnLst>
            <a:rect l="f189" t="f192" r="f190" b="f191"/>
            <a:pathLst>
              <a:path w="65" h="137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4"/>
                  <a:pt x="f15" y="f14"/>
                  <a:pt x="f16" y="f14"/>
                </a:cubicBezTo>
                <a:cubicBezTo>
                  <a:pt x="f16" y="f17"/>
                  <a:pt x="f16" y="f18"/>
                  <a:pt x="f16" y="f19"/>
                </a:cubicBezTo>
                <a:cubicBezTo>
                  <a:pt x="f16" y="f20"/>
                  <a:pt x="f15" y="f21"/>
                  <a:pt x="f16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26"/>
                  <a:pt x="f30" y="f24"/>
                  <a:pt x="f31" y="f32"/>
                </a:cubicBezTo>
                <a:cubicBezTo>
                  <a:pt x="f33" y="f34"/>
                  <a:pt x="f35" y="f36"/>
                  <a:pt x="f37" y="f9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2" y="f32"/>
                  <a:pt x="f38" y="f7"/>
                  <a:pt x="f44" y="f28"/>
                </a:cubicBezTo>
                <a:cubicBezTo>
                  <a:pt x="f45" y="f28"/>
                  <a:pt x="f46" y="f32"/>
                  <a:pt x="f46" y="f43"/>
                </a:cubicBezTo>
                <a:cubicBezTo>
                  <a:pt x="f47" y="f48"/>
                  <a:pt x="f46" y="f49"/>
                  <a:pt x="f50" y="f11"/>
                </a:cubicBezTo>
                <a:cubicBezTo>
                  <a:pt x="f45" y="f51"/>
                  <a:pt x="f52" y="f53"/>
                  <a:pt x="f54" y="f9"/>
                </a:cubicBezTo>
                <a:cubicBezTo>
                  <a:pt x="f55" y="f9"/>
                  <a:pt x="f56" y="f49"/>
                  <a:pt x="f57" y="f49"/>
                </a:cubicBezTo>
                <a:cubicBezTo>
                  <a:pt x="f58" y="f59"/>
                  <a:pt x="f5" y="f60"/>
                  <a:pt x="f5" y="f61"/>
                </a:cubicBezTo>
                <a:cubicBezTo>
                  <a:pt x="f62" y="f63"/>
                  <a:pt x="f64" y="f65"/>
                  <a:pt x="f58" y="f66"/>
                </a:cubicBezTo>
                <a:cubicBezTo>
                  <a:pt x="f58" y="f66"/>
                  <a:pt x="f58" y="f66"/>
                  <a:pt x="f58" y="f46"/>
                </a:cubicBezTo>
                <a:cubicBezTo>
                  <a:pt x="f56" y="f57"/>
                  <a:pt x="f67" y="f5"/>
                  <a:pt x="f31" y="f64"/>
                </a:cubicBezTo>
                <a:cubicBezTo>
                  <a:pt x="f68" y="f58"/>
                  <a:pt x="f51" y="f64"/>
                  <a:pt x="f51" y="f69"/>
                </a:cubicBezTo>
                <a:cubicBezTo>
                  <a:pt x="f70" y="f71"/>
                  <a:pt x="f6" y="f63"/>
                  <a:pt x="f6" y="f10"/>
                </a:cubicBezTo>
                <a:cubicBezTo>
                  <a:pt x="f6" y="f17"/>
                  <a:pt x="f70" y="f72"/>
                  <a:pt x="f73" y="f49"/>
                </a:cubicBezTo>
                <a:cubicBezTo>
                  <a:pt x="f74" y="f49"/>
                  <a:pt x="f75" y="f9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54170116-FF73-4B21-B66D-E7702BC4D3A8}"/>
              </a:ext>
            </a:extLst>
          </p:cNvPr>
          <p:cNvSpPr/>
          <p:nvPr/>
        </p:nvSpPr>
        <p:spPr>
          <a:xfrm>
            <a:off x="5492956" y="1534372"/>
            <a:ext cx="201616" cy="42703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"/>
              <a:gd name="f7" fmla="val 138"/>
              <a:gd name="f8" fmla="val 12"/>
              <a:gd name="f9" fmla="val 47"/>
              <a:gd name="f10" fmla="val 11"/>
              <a:gd name="f11" fmla="val 58"/>
              <a:gd name="f12" fmla="val 9"/>
              <a:gd name="f13" fmla="val 68"/>
              <a:gd name="f14" fmla="val 8"/>
              <a:gd name="f15" fmla="val 79"/>
              <a:gd name="f16" fmla="val 7"/>
              <a:gd name="f17" fmla="val 5"/>
              <a:gd name="f18" fmla="val 80"/>
              <a:gd name="f19" fmla="val 4"/>
              <a:gd name="f20" fmla="val 3"/>
              <a:gd name="f21" fmla="val 76"/>
              <a:gd name="f22" fmla="val 72"/>
              <a:gd name="f23" fmla="val 1"/>
              <a:gd name="f24" fmla="val 52"/>
              <a:gd name="f25" fmla="val 35"/>
              <a:gd name="f26" fmla="val 18"/>
              <a:gd name="f27" fmla="val 14"/>
              <a:gd name="f28" fmla="val 10"/>
              <a:gd name="f29" fmla="val 13"/>
              <a:gd name="f30" fmla="val 15"/>
              <a:gd name="f31" fmla="val 20"/>
              <a:gd name="f32" fmla="val 24"/>
              <a:gd name="f33" fmla="val 60"/>
              <a:gd name="f34" fmla="val 6"/>
              <a:gd name="f35" fmla="val 64"/>
              <a:gd name="f36" fmla="val 34"/>
              <a:gd name="f37" fmla="val 46"/>
              <a:gd name="f38" fmla="val 69"/>
              <a:gd name="f39" fmla="val 73"/>
              <a:gd name="f40" fmla="val 62"/>
              <a:gd name="f41" fmla="val 77"/>
              <a:gd name="f42" fmla="val 59"/>
              <a:gd name="f43" fmla="val 57"/>
              <a:gd name="f44" fmla="val 56"/>
              <a:gd name="f45" fmla="val 54"/>
              <a:gd name="f46" fmla="val 53"/>
              <a:gd name="f47" fmla="val 49"/>
              <a:gd name="f48" fmla="val 51"/>
              <a:gd name="f49" fmla="val 105"/>
              <a:gd name="f50" fmla="val 133"/>
              <a:gd name="f51" fmla="val 135"/>
              <a:gd name="f52" fmla="val 50"/>
              <a:gd name="f53" fmla="val 136"/>
              <a:gd name="f54" fmla="val 137"/>
              <a:gd name="f55" fmla="val 43"/>
              <a:gd name="f56" fmla="val 39"/>
              <a:gd name="f57" fmla="val 37"/>
              <a:gd name="f58" fmla="val 117"/>
              <a:gd name="f59" fmla="val 36"/>
              <a:gd name="f60" fmla="val 98"/>
              <a:gd name="f61" fmla="val 33"/>
              <a:gd name="f62" fmla="val 32"/>
              <a:gd name="f63" fmla="val 31"/>
              <a:gd name="f64" fmla="val 30"/>
              <a:gd name="f65" fmla="val 95"/>
              <a:gd name="f66" fmla="val 29"/>
              <a:gd name="f67" fmla="val 112"/>
              <a:gd name="f68" fmla="val 27"/>
              <a:gd name="f69" fmla="val 128"/>
              <a:gd name="f70" fmla="val 26"/>
              <a:gd name="f71" fmla="val 131"/>
              <a:gd name="f72" fmla="val 22"/>
              <a:gd name="f73" fmla="val 134"/>
              <a:gd name="f74" fmla="val 127"/>
              <a:gd name="f75" fmla="val 100"/>
              <a:gd name="f76" fmla="val 74"/>
              <a:gd name="f77" fmla="+- 0 0 -90"/>
              <a:gd name="f78" fmla="*/ f3 1 65"/>
              <a:gd name="f79" fmla="*/ f4 1 138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65"/>
              <a:gd name="f88" fmla="*/ f84 1 138"/>
              <a:gd name="f89" fmla="*/ 12 f85 1"/>
              <a:gd name="f90" fmla="*/ 47 f84 1"/>
              <a:gd name="f91" fmla="*/ 8 f85 1"/>
              <a:gd name="f92" fmla="*/ 79 f84 1"/>
              <a:gd name="f93" fmla="*/ 4 f85 1"/>
              <a:gd name="f94" fmla="*/ 80 f84 1"/>
              <a:gd name="f95" fmla="*/ 0 f85 1"/>
              <a:gd name="f96" fmla="*/ 68 f84 1"/>
              <a:gd name="f97" fmla="*/ 3 f85 1"/>
              <a:gd name="f98" fmla="*/ 18 f84 1"/>
              <a:gd name="f99" fmla="*/ 13 f85 1"/>
              <a:gd name="f100" fmla="*/ 7 f84 1"/>
              <a:gd name="f101" fmla="*/ 24 f85 1"/>
              <a:gd name="f102" fmla="*/ 4 f84 1"/>
              <a:gd name="f103" fmla="*/ 64 f85 1"/>
              <a:gd name="f104" fmla="*/ 34 f84 1"/>
              <a:gd name="f105" fmla="*/ 65 f85 1"/>
              <a:gd name="f106" fmla="*/ 69 f84 1"/>
              <a:gd name="f107" fmla="*/ 60 f85 1"/>
              <a:gd name="f108" fmla="*/ 57 f85 1"/>
              <a:gd name="f109" fmla="*/ 53 f85 1"/>
              <a:gd name="f110" fmla="*/ 49 f84 1"/>
              <a:gd name="f111" fmla="*/ 51 f85 1"/>
              <a:gd name="f112" fmla="*/ 133 f84 1"/>
              <a:gd name="f113" fmla="*/ 50 f85 1"/>
              <a:gd name="f114" fmla="*/ 137 f84 1"/>
              <a:gd name="f115" fmla="*/ 39 f85 1"/>
              <a:gd name="f116" fmla="*/ 34 f85 1"/>
              <a:gd name="f117" fmla="*/ 31 f85 1"/>
              <a:gd name="f118" fmla="*/ 27 f85 1"/>
              <a:gd name="f119" fmla="*/ 128 f84 1"/>
              <a:gd name="f120" fmla="*/ 20 f85 1"/>
              <a:gd name="f121" fmla="*/ 138 f84 1"/>
              <a:gd name="f122" fmla="*/ 14 f85 1"/>
              <a:gd name="f123" fmla="*/ 127 f84 1"/>
              <a:gd name="f124" fmla="+- f86 0 f1"/>
              <a:gd name="f125" fmla="*/ f89 1 65"/>
              <a:gd name="f126" fmla="*/ f90 1 138"/>
              <a:gd name="f127" fmla="*/ f91 1 65"/>
              <a:gd name="f128" fmla="*/ f92 1 138"/>
              <a:gd name="f129" fmla="*/ f93 1 65"/>
              <a:gd name="f130" fmla="*/ f94 1 138"/>
              <a:gd name="f131" fmla="*/ f95 1 65"/>
              <a:gd name="f132" fmla="*/ f96 1 138"/>
              <a:gd name="f133" fmla="*/ f97 1 65"/>
              <a:gd name="f134" fmla="*/ f98 1 138"/>
              <a:gd name="f135" fmla="*/ f99 1 65"/>
              <a:gd name="f136" fmla="*/ f100 1 138"/>
              <a:gd name="f137" fmla="*/ f101 1 65"/>
              <a:gd name="f138" fmla="*/ f102 1 138"/>
              <a:gd name="f139" fmla="*/ f103 1 65"/>
              <a:gd name="f140" fmla="*/ f104 1 138"/>
              <a:gd name="f141" fmla="*/ f105 1 65"/>
              <a:gd name="f142" fmla="*/ f106 1 138"/>
              <a:gd name="f143" fmla="*/ f107 1 65"/>
              <a:gd name="f144" fmla="*/ f108 1 65"/>
              <a:gd name="f145" fmla="*/ f109 1 65"/>
              <a:gd name="f146" fmla="*/ f110 1 138"/>
              <a:gd name="f147" fmla="*/ f111 1 65"/>
              <a:gd name="f148" fmla="*/ f112 1 138"/>
              <a:gd name="f149" fmla="*/ f113 1 65"/>
              <a:gd name="f150" fmla="*/ f114 1 138"/>
              <a:gd name="f151" fmla="*/ f115 1 65"/>
              <a:gd name="f152" fmla="*/ f116 1 65"/>
              <a:gd name="f153" fmla="*/ f117 1 65"/>
              <a:gd name="f154" fmla="*/ f118 1 65"/>
              <a:gd name="f155" fmla="*/ f119 1 138"/>
              <a:gd name="f156" fmla="*/ f120 1 65"/>
              <a:gd name="f157" fmla="*/ f121 1 138"/>
              <a:gd name="f158" fmla="*/ f122 1 65"/>
              <a:gd name="f159" fmla="*/ f123 1 138"/>
              <a:gd name="f160" fmla="*/ 0 1 f87"/>
              <a:gd name="f161" fmla="*/ f81 1 f87"/>
              <a:gd name="f162" fmla="*/ 0 1 f88"/>
              <a:gd name="f163" fmla="*/ f82 1 f88"/>
              <a:gd name="f164" fmla="*/ f125 1 f87"/>
              <a:gd name="f165" fmla="*/ f126 1 f88"/>
              <a:gd name="f166" fmla="*/ f127 1 f87"/>
              <a:gd name="f167" fmla="*/ f128 1 f88"/>
              <a:gd name="f168" fmla="*/ f129 1 f87"/>
              <a:gd name="f169" fmla="*/ f130 1 f88"/>
              <a:gd name="f170" fmla="*/ f131 1 f87"/>
              <a:gd name="f171" fmla="*/ f132 1 f88"/>
              <a:gd name="f172" fmla="*/ f133 1 f87"/>
              <a:gd name="f173" fmla="*/ f134 1 f88"/>
              <a:gd name="f174" fmla="*/ f135 1 f87"/>
              <a:gd name="f175" fmla="*/ f136 1 f88"/>
              <a:gd name="f176" fmla="*/ f137 1 f87"/>
              <a:gd name="f177" fmla="*/ f138 1 f88"/>
              <a:gd name="f178" fmla="*/ f139 1 f87"/>
              <a:gd name="f179" fmla="*/ f140 1 f88"/>
              <a:gd name="f180" fmla="*/ f141 1 f87"/>
              <a:gd name="f181" fmla="*/ f142 1 f88"/>
              <a:gd name="f182" fmla="*/ f143 1 f87"/>
              <a:gd name="f183" fmla="*/ f144 1 f87"/>
              <a:gd name="f184" fmla="*/ f145 1 f87"/>
              <a:gd name="f185" fmla="*/ f146 1 f88"/>
              <a:gd name="f186" fmla="*/ f147 1 f87"/>
              <a:gd name="f187" fmla="*/ f148 1 f88"/>
              <a:gd name="f188" fmla="*/ f149 1 f87"/>
              <a:gd name="f189" fmla="*/ f150 1 f88"/>
              <a:gd name="f190" fmla="*/ f151 1 f87"/>
              <a:gd name="f191" fmla="*/ f152 1 f87"/>
              <a:gd name="f192" fmla="*/ f153 1 f87"/>
              <a:gd name="f193" fmla="*/ f154 1 f87"/>
              <a:gd name="f194" fmla="*/ f155 1 f88"/>
              <a:gd name="f195" fmla="*/ f156 1 f87"/>
              <a:gd name="f196" fmla="*/ f157 1 f88"/>
              <a:gd name="f197" fmla="*/ f158 1 f87"/>
              <a:gd name="f198" fmla="*/ f159 1 f88"/>
              <a:gd name="f199" fmla="*/ f160 f78 1"/>
              <a:gd name="f200" fmla="*/ f161 f78 1"/>
              <a:gd name="f201" fmla="*/ f163 f79 1"/>
              <a:gd name="f202" fmla="*/ f162 f79 1"/>
              <a:gd name="f203" fmla="*/ f164 f78 1"/>
              <a:gd name="f204" fmla="*/ f165 f79 1"/>
              <a:gd name="f205" fmla="*/ f166 f78 1"/>
              <a:gd name="f206" fmla="*/ f167 f79 1"/>
              <a:gd name="f207" fmla="*/ f168 f78 1"/>
              <a:gd name="f208" fmla="*/ f169 f79 1"/>
              <a:gd name="f209" fmla="*/ f170 f78 1"/>
              <a:gd name="f210" fmla="*/ f171 f79 1"/>
              <a:gd name="f211" fmla="*/ f172 f78 1"/>
              <a:gd name="f212" fmla="*/ f173 f79 1"/>
              <a:gd name="f213" fmla="*/ f174 f78 1"/>
              <a:gd name="f214" fmla="*/ f175 f79 1"/>
              <a:gd name="f215" fmla="*/ f176 f78 1"/>
              <a:gd name="f216" fmla="*/ f177 f79 1"/>
              <a:gd name="f217" fmla="*/ f178 f78 1"/>
              <a:gd name="f218" fmla="*/ f179 f79 1"/>
              <a:gd name="f219" fmla="*/ f180 f78 1"/>
              <a:gd name="f220" fmla="*/ f181 f79 1"/>
              <a:gd name="f221" fmla="*/ f182 f78 1"/>
              <a:gd name="f222" fmla="*/ f183 f78 1"/>
              <a:gd name="f223" fmla="*/ f184 f78 1"/>
              <a:gd name="f224" fmla="*/ f185 f79 1"/>
              <a:gd name="f225" fmla="*/ f186 f78 1"/>
              <a:gd name="f226" fmla="*/ f187 f79 1"/>
              <a:gd name="f227" fmla="*/ f188 f78 1"/>
              <a:gd name="f228" fmla="*/ f189 f79 1"/>
              <a:gd name="f229" fmla="*/ f190 f78 1"/>
              <a:gd name="f230" fmla="*/ f191 f78 1"/>
              <a:gd name="f231" fmla="*/ f192 f78 1"/>
              <a:gd name="f232" fmla="*/ f193 f78 1"/>
              <a:gd name="f233" fmla="*/ f194 f79 1"/>
              <a:gd name="f234" fmla="*/ f195 f78 1"/>
              <a:gd name="f235" fmla="*/ f196 f79 1"/>
              <a:gd name="f236" fmla="*/ f197 f78 1"/>
              <a:gd name="f237" fmla="*/ f198 f7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4">
                <a:pos x="f203" y="f204"/>
              </a:cxn>
              <a:cxn ang="f124">
                <a:pos x="f205" y="f206"/>
              </a:cxn>
              <a:cxn ang="f124">
                <a:pos x="f207" y="f208"/>
              </a:cxn>
              <a:cxn ang="f124">
                <a:pos x="f209" y="f210"/>
              </a:cxn>
              <a:cxn ang="f124">
                <a:pos x="f211" y="f212"/>
              </a:cxn>
              <a:cxn ang="f124">
                <a:pos x="f213" y="f214"/>
              </a:cxn>
              <a:cxn ang="f124">
                <a:pos x="f215" y="f216"/>
              </a:cxn>
              <a:cxn ang="f124">
                <a:pos x="f217" y="f218"/>
              </a:cxn>
              <a:cxn ang="f124">
                <a:pos x="f219" y="f220"/>
              </a:cxn>
              <a:cxn ang="f124">
                <a:pos x="f221" y="f208"/>
              </a:cxn>
              <a:cxn ang="f124">
                <a:pos x="f222" y="f206"/>
              </a:cxn>
              <a:cxn ang="f124">
                <a:pos x="f223" y="f224"/>
              </a:cxn>
              <a:cxn ang="f124">
                <a:pos x="f225" y="f224"/>
              </a:cxn>
              <a:cxn ang="f124">
                <a:pos x="f225" y="f226"/>
              </a:cxn>
              <a:cxn ang="f124">
                <a:pos x="f227" y="f228"/>
              </a:cxn>
              <a:cxn ang="f124">
                <a:pos x="f229" y="f228"/>
              </a:cxn>
              <a:cxn ang="f124">
                <a:pos x="f230" y="f206"/>
              </a:cxn>
              <a:cxn ang="f124">
                <a:pos x="f231" y="f206"/>
              </a:cxn>
              <a:cxn ang="f124">
                <a:pos x="f232" y="f233"/>
              </a:cxn>
              <a:cxn ang="f124">
                <a:pos x="f234" y="f235"/>
              </a:cxn>
              <a:cxn ang="f124">
                <a:pos x="f236" y="f237"/>
              </a:cxn>
              <a:cxn ang="f124">
                <a:pos x="f213" y="f204"/>
              </a:cxn>
              <a:cxn ang="f124">
                <a:pos x="f203" y="f204"/>
              </a:cxn>
            </a:cxnLst>
            <a:rect l="f199" t="f202" r="f200" b="f201"/>
            <a:pathLst>
              <a:path w="65" h="13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5"/>
                  <a:pt x="f17" y="f18"/>
                  <a:pt x="f19" y="f18"/>
                </a:cubicBezTo>
                <a:cubicBezTo>
                  <a:pt x="f20" y="f21"/>
                  <a:pt x="f5" y="f22"/>
                  <a:pt x="f5" y="f13"/>
                </a:cubicBezTo>
                <a:cubicBezTo>
                  <a:pt x="f23" y="f24"/>
                  <a:pt x="f23" y="f25"/>
                  <a:pt x="f20" y="f26"/>
                </a:cubicBezTo>
                <a:cubicBezTo>
                  <a:pt x="f19" y="f27"/>
                  <a:pt x="f12" y="f28"/>
                  <a:pt x="f29" y="f16"/>
                </a:cubicBezTo>
                <a:cubicBezTo>
                  <a:pt x="f30" y="f17"/>
                  <a:pt x="f31" y="f17"/>
                  <a:pt x="f32" y="f19"/>
                </a:cubicBezTo>
                <a:cubicBezTo>
                  <a:pt x="f24" y="f5"/>
                  <a:pt x="f33" y="f34"/>
                  <a:pt x="f35" y="f36"/>
                </a:cubicBezTo>
                <a:cubicBezTo>
                  <a:pt x="f6" y="f37"/>
                  <a:pt x="f6" y="f11"/>
                  <a:pt x="f6" y="f38"/>
                </a:cubicBezTo>
                <a:cubicBezTo>
                  <a:pt x="f6" y="f39"/>
                  <a:pt x="f40" y="f41"/>
                  <a:pt x="f33" y="f18"/>
                </a:cubicBezTo>
                <a:cubicBezTo>
                  <a:pt x="f42" y="f18"/>
                  <a:pt x="f11" y="f15"/>
                  <a:pt x="f43" y="f15"/>
                </a:cubicBezTo>
                <a:cubicBezTo>
                  <a:pt x="f44" y="f38"/>
                  <a:pt x="f45" y="f42"/>
                  <a:pt x="f46" y="f47"/>
                </a:cubicBezTo>
                <a:cubicBezTo>
                  <a:pt x="f46" y="f47"/>
                  <a:pt x="f24" y="f47"/>
                  <a:pt x="f48" y="f47"/>
                </a:cubicBezTo>
                <a:cubicBezTo>
                  <a:pt x="f48" y="f41"/>
                  <a:pt x="f48" y="f49"/>
                  <a:pt x="f48" y="f50"/>
                </a:cubicBezTo>
                <a:cubicBezTo>
                  <a:pt x="f48" y="f51"/>
                  <a:pt x="f52" y="f53"/>
                  <a:pt x="f52" y="f54"/>
                </a:cubicBezTo>
                <a:cubicBezTo>
                  <a:pt x="f37" y="f54"/>
                  <a:pt x="f55" y="f54"/>
                  <a:pt x="f56" y="f54"/>
                </a:cubicBezTo>
                <a:cubicBezTo>
                  <a:pt x="f57" y="f58"/>
                  <a:pt x="f59" y="f60"/>
                  <a:pt x="f36" y="f15"/>
                </a:cubicBezTo>
                <a:cubicBezTo>
                  <a:pt x="f61" y="f15"/>
                  <a:pt x="f62" y="f15"/>
                  <a:pt x="f63" y="f15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51"/>
                  <a:pt x="f31" y="f7"/>
                </a:cubicBezTo>
                <a:cubicBezTo>
                  <a:pt x="f26" y="f73"/>
                  <a:pt x="f27" y="f71"/>
                  <a:pt x="f27" y="f74"/>
                </a:cubicBezTo>
                <a:cubicBezTo>
                  <a:pt x="f29" y="f75"/>
                  <a:pt x="f29" y="f76"/>
                  <a:pt x="f29" y="f9"/>
                </a:cubicBezTo>
                <a:cubicBezTo>
                  <a:pt x="f29" y="f9"/>
                  <a:pt x="f8" y="f9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DFABE880-2506-4EB8-9D3C-45CBDFB607C1}"/>
              </a:ext>
            </a:extLst>
          </p:cNvPr>
          <p:cNvSpPr/>
          <p:nvPr/>
        </p:nvSpPr>
        <p:spPr>
          <a:xfrm>
            <a:off x="3684583" y="3687766"/>
            <a:ext cx="166685" cy="411159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"/>
              <a:gd name="f7" fmla="val 133"/>
              <a:gd name="f8" fmla="val 37"/>
              <a:gd name="f9" fmla="val 21"/>
              <a:gd name="f10" fmla="val 3"/>
              <a:gd name="f11" fmla="val 19"/>
              <a:gd name="f12" fmla="val 121"/>
              <a:gd name="f13" fmla="val 25"/>
              <a:gd name="f14" fmla="val 89"/>
              <a:gd name="f15" fmla="val 17"/>
              <a:gd name="f16" fmla="val 72"/>
              <a:gd name="f17" fmla="val 16"/>
              <a:gd name="f18" fmla="val 70"/>
              <a:gd name="f19" fmla="val 14"/>
              <a:gd name="f20" fmla="val 66"/>
              <a:gd name="f21" fmla="val 12"/>
              <a:gd name="f22" fmla="val 65"/>
              <a:gd name="f23" fmla="val 61"/>
              <a:gd name="f24" fmla="val 1"/>
              <a:gd name="f25" fmla="val 51"/>
              <a:gd name="f26" fmla="val 2"/>
              <a:gd name="f27" fmla="val 41"/>
              <a:gd name="f28" fmla="val 28"/>
              <a:gd name="f29" fmla="val 15"/>
              <a:gd name="f30" fmla="val 6"/>
              <a:gd name="f31" fmla="val 10"/>
              <a:gd name="f32" fmla="val 13"/>
              <a:gd name="f33" fmla="val 26"/>
              <a:gd name="f34" fmla="val 39"/>
              <a:gd name="f35" fmla="val 45"/>
              <a:gd name="f36" fmla="+- 0 0 -90"/>
              <a:gd name="f37" fmla="*/ f3 1 54"/>
              <a:gd name="f38" fmla="*/ f4 1 133"/>
              <a:gd name="f39" fmla="val f5"/>
              <a:gd name="f40" fmla="val f6"/>
              <a:gd name="f41" fmla="val f7"/>
              <a:gd name="f42" fmla="*/ f36 f0 1"/>
              <a:gd name="f43" fmla="+- f41 0 f39"/>
              <a:gd name="f44" fmla="+- f40 0 f39"/>
              <a:gd name="f45" fmla="*/ f42 1 f2"/>
              <a:gd name="f46" fmla="*/ f44 1 54"/>
              <a:gd name="f47" fmla="*/ f43 1 133"/>
              <a:gd name="f48" fmla="*/ 54 f44 1"/>
              <a:gd name="f49" fmla="*/ 133 f43 1"/>
              <a:gd name="f50" fmla="*/ 3 f44 1"/>
              <a:gd name="f51" fmla="*/ 17 f44 1"/>
              <a:gd name="f52" fmla="*/ 72 f43 1"/>
              <a:gd name="f53" fmla="*/ 12 f44 1"/>
              <a:gd name="f54" fmla="*/ 65 f43 1"/>
              <a:gd name="f55" fmla="*/ 2 f44 1"/>
              <a:gd name="f56" fmla="*/ 41 f43 1"/>
              <a:gd name="f57" fmla="*/ 1 f43 1"/>
              <a:gd name="f58" fmla="*/ 13 f44 1"/>
              <a:gd name="f59" fmla="*/ 0 f43 1"/>
              <a:gd name="f60" fmla="+- f45 0 f1"/>
              <a:gd name="f61" fmla="*/ f48 1 54"/>
              <a:gd name="f62" fmla="*/ f49 1 133"/>
              <a:gd name="f63" fmla="*/ f50 1 54"/>
              <a:gd name="f64" fmla="*/ f51 1 54"/>
              <a:gd name="f65" fmla="*/ f52 1 133"/>
              <a:gd name="f66" fmla="*/ f53 1 54"/>
              <a:gd name="f67" fmla="*/ f54 1 133"/>
              <a:gd name="f68" fmla="*/ f55 1 54"/>
              <a:gd name="f69" fmla="*/ f56 1 133"/>
              <a:gd name="f70" fmla="*/ f57 1 133"/>
              <a:gd name="f71" fmla="*/ f58 1 54"/>
              <a:gd name="f72" fmla="*/ f59 1 133"/>
              <a:gd name="f73" fmla="*/ 0 1 f46"/>
              <a:gd name="f74" fmla="*/ f40 1 f46"/>
              <a:gd name="f75" fmla="*/ 0 1 f47"/>
              <a:gd name="f76" fmla="*/ f41 1 f47"/>
              <a:gd name="f77" fmla="*/ f61 1 f46"/>
              <a:gd name="f78" fmla="*/ f62 1 f47"/>
              <a:gd name="f79" fmla="*/ f63 1 f46"/>
              <a:gd name="f80" fmla="*/ f64 1 f46"/>
              <a:gd name="f81" fmla="*/ f65 1 f47"/>
              <a:gd name="f82" fmla="*/ f66 1 f46"/>
              <a:gd name="f83" fmla="*/ f67 1 f47"/>
              <a:gd name="f84" fmla="*/ f68 1 f46"/>
              <a:gd name="f85" fmla="*/ f69 1 f47"/>
              <a:gd name="f86" fmla="*/ f70 1 f47"/>
              <a:gd name="f87" fmla="*/ f71 1 f46"/>
              <a:gd name="f88" fmla="*/ f72 1 f47"/>
              <a:gd name="f89" fmla="*/ f73 f37 1"/>
              <a:gd name="f90" fmla="*/ f74 f37 1"/>
              <a:gd name="f91" fmla="*/ f76 f38 1"/>
              <a:gd name="f92" fmla="*/ f75 f38 1"/>
              <a:gd name="f93" fmla="*/ f77 f37 1"/>
              <a:gd name="f94" fmla="*/ f78 f38 1"/>
              <a:gd name="f95" fmla="*/ f79 f37 1"/>
              <a:gd name="f96" fmla="*/ f80 f37 1"/>
              <a:gd name="f97" fmla="*/ f81 f38 1"/>
              <a:gd name="f98" fmla="*/ f82 f37 1"/>
              <a:gd name="f99" fmla="*/ f83 f38 1"/>
              <a:gd name="f100" fmla="*/ f84 f37 1"/>
              <a:gd name="f101" fmla="*/ f85 f38 1"/>
              <a:gd name="f102" fmla="*/ f86 f38 1"/>
              <a:gd name="f103" fmla="*/ f87 f37 1"/>
              <a:gd name="f104" fmla="*/ f88 f3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3" y="f94"/>
              </a:cxn>
              <a:cxn ang="f60">
                <a:pos x="f95" y="f94"/>
              </a:cxn>
              <a:cxn ang="f60">
                <a:pos x="f96" y="f97"/>
              </a:cxn>
              <a:cxn ang="f60">
                <a:pos x="f98" y="f99"/>
              </a:cxn>
              <a:cxn ang="f60">
                <a:pos x="f100" y="f101"/>
              </a:cxn>
              <a:cxn ang="f60">
                <a:pos x="f100" y="f102"/>
              </a:cxn>
              <a:cxn ang="f60">
                <a:pos x="f103" y="f104"/>
              </a:cxn>
              <a:cxn ang="f60">
                <a:pos x="f93" y="f104"/>
              </a:cxn>
              <a:cxn ang="f60">
                <a:pos x="f93" y="f94"/>
              </a:cxn>
            </a:cxnLst>
            <a:rect l="f89" t="f92" r="f90" b="f91"/>
            <a:pathLst>
              <a:path w="54" h="133">
                <a:moveTo>
                  <a:pt x="f6" y="f7"/>
                </a:moveTo>
                <a:cubicBezTo>
                  <a:pt x="f8" y="f7"/>
                  <a:pt x="f9" y="f7"/>
                  <a:pt x="f10" y="f7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5" y="f23"/>
                  <a:pt x="f24" y="f25"/>
                  <a:pt x="f26" y="f27"/>
                </a:cubicBezTo>
                <a:cubicBezTo>
                  <a:pt x="f26" y="f28"/>
                  <a:pt x="f26" y="f29"/>
                  <a:pt x="f26" y="f24"/>
                </a:cubicBezTo>
                <a:cubicBezTo>
                  <a:pt x="f30" y="f24"/>
                  <a:pt x="f31" y="f5"/>
                  <a:pt x="f32" y="f5"/>
                </a:cubicBezTo>
                <a:cubicBezTo>
                  <a:pt x="f33" y="f5"/>
                  <a:pt x="f34" y="f5"/>
                  <a:pt x="f6" y="f5"/>
                </a:cubicBezTo>
                <a:cubicBezTo>
                  <a:pt x="f6" y="f35"/>
                  <a:pt x="f6" y="f14"/>
                  <a:pt x="f6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1BE0EAD9-4FE2-4CDE-BF9C-888CB6D3F42C}"/>
              </a:ext>
            </a:extLst>
          </p:cNvPr>
          <p:cNvSpPr/>
          <p:nvPr/>
        </p:nvSpPr>
        <p:spPr>
          <a:xfrm>
            <a:off x="7713869" y="1456584"/>
            <a:ext cx="454027" cy="18574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7"/>
              <a:gd name="f7" fmla="val 60"/>
              <a:gd name="f8" fmla="val 74"/>
              <a:gd name="f9" fmla="val 50"/>
              <a:gd name="f10" fmla="val 52"/>
              <a:gd name="f11" fmla="val 46"/>
              <a:gd name="f12" fmla="val 54"/>
              <a:gd name="f13" fmla="val 32"/>
              <a:gd name="f14" fmla="val 57"/>
              <a:gd name="f15" fmla="val 16"/>
              <a:gd name="f16" fmla="val 1"/>
              <a:gd name="f17" fmla="val 31"/>
              <a:gd name="f18" fmla="val 2"/>
              <a:gd name="f19" fmla="val 23"/>
              <a:gd name="f20" fmla="val 5"/>
              <a:gd name="f21" fmla="val 19"/>
              <a:gd name="f22" fmla="val 14"/>
              <a:gd name="f23" fmla="val 18"/>
              <a:gd name="f24" fmla="val 22"/>
              <a:gd name="f25" fmla="val 17"/>
              <a:gd name="f26" fmla="val 26"/>
              <a:gd name="f27" fmla="val 15"/>
              <a:gd name="f28" fmla="val 51"/>
              <a:gd name="f29" fmla="val 76"/>
              <a:gd name="f30" fmla="val 102"/>
              <a:gd name="f31" fmla="val 112"/>
              <a:gd name="f32" fmla="val 20"/>
              <a:gd name="f33" fmla="val 123"/>
              <a:gd name="f34" fmla="val 21"/>
              <a:gd name="f35" fmla="val 134"/>
              <a:gd name="f36" fmla="val 142"/>
              <a:gd name="f37" fmla="val 24"/>
              <a:gd name="f38" fmla="val 27"/>
              <a:gd name="f39" fmla="val 36"/>
              <a:gd name="f40" fmla="val 44"/>
              <a:gd name="f41" fmla="val 146"/>
              <a:gd name="f42" fmla="val 49"/>
              <a:gd name="f43" fmla="val 136"/>
              <a:gd name="f44" fmla="val 126"/>
              <a:gd name="f45" fmla="val 56"/>
              <a:gd name="f46" fmla="val 118"/>
              <a:gd name="f47" fmla="val 107"/>
              <a:gd name="f48" fmla="val 53"/>
              <a:gd name="f49" fmla="val 97"/>
              <a:gd name="f50" fmla="val 85"/>
              <a:gd name="f51" fmla="val 75"/>
              <a:gd name="f52" fmla="+- 0 0 -90"/>
              <a:gd name="f53" fmla="*/ f3 1 147"/>
              <a:gd name="f54" fmla="*/ f4 1 60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147"/>
              <a:gd name="f63" fmla="*/ f59 1 60"/>
              <a:gd name="f64" fmla="*/ 74 f60 1"/>
              <a:gd name="f65" fmla="*/ 50 f59 1"/>
              <a:gd name="f66" fmla="*/ 32 f60 1"/>
              <a:gd name="f67" fmla="*/ 57 f59 1"/>
              <a:gd name="f68" fmla="*/ 1 f60 1"/>
              <a:gd name="f69" fmla="*/ 31 f59 1"/>
              <a:gd name="f70" fmla="*/ 14 f60 1"/>
              <a:gd name="f71" fmla="*/ 19 f59 1"/>
              <a:gd name="f72" fmla="*/ 26 f60 1"/>
              <a:gd name="f73" fmla="*/ 15 f59 1"/>
              <a:gd name="f74" fmla="*/ 102 f60 1"/>
              <a:gd name="f75" fmla="*/ 134 f60 1"/>
              <a:gd name="f76" fmla="*/ 23 f59 1"/>
              <a:gd name="f77" fmla="*/ 147 f60 1"/>
              <a:gd name="f78" fmla="*/ 36 f59 1"/>
              <a:gd name="f79" fmla="*/ 136 f60 1"/>
              <a:gd name="f80" fmla="*/ 52 f59 1"/>
              <a:gd name="f81" fmla="*/ 107 f60 1"/>
              <a:gd name="f82" fmla="*/ 53 f59 1"/>
              <a:gd name="f83" fmla="*/ 75 f60 1"/>
              <a:gd name="f84" fmla="+- f61 0 f1"/>
              <a:gd name="f85" fmla="*/ f64 1 147"/>
              <a:gd name="f86" fmla="*/ f65 1 60"/>
              <a:gd name="f87" fmla="*/ f66 1 147"/>
              <a:gd name="f88" fmla="*/ f67 1 60"/>
              <a:gd name="f89" fmla="*/ f68 1 147"/>
              <a:gd name="f90" fmla="*/ f69 1 60"/>
              <a:gd name="f91" fmla="*/ f70 1 147"/>
              <a:gd name="f92" fmla="*/ f71 1 60"/>
              <a:gd name="f93" fmla="*/ f72 1 147"/>
              <a:gd name="f94" fmla="*/ f73 1 60"/>
              <a:gd name="f95" fmla="*/ f74 1 147"/>
              <a:gd name="f96" fmla="*/ f75 1 147"/>
              <a:gd name="f97" fmla="*/ f76 1 60"/>
              <a:gd name="f98" fmla="*/ f77 1 147"/>
              <a:gd name="f99" fmla="*/ f78 1 60"/>
              <a:gd name="f100" fmla="*/ f79 1 147"/>
              <a:gd name="f101" fmla="*/ f80 1 60"/>
              <a:gd name="f102" fmla="*/ f81 1 147"/>
              <a:gd name="f103" fmla="*/ f82 1 60"/>
              <a:gd name="f104" fmla="*/ f83 1 147"/>
              <a:gd name="f105" fmla="*/ 0 1 f62"/>
              <a:gd name="f106" fmla="*/ f56 1 f62"/>
              <a:gd name="f107" fmla="*/ 0 1 f63"/>
              <a:gd name="f108" fmla="*/ f57 1 f63"/>
              <a:gd name="f109" fmla="*/ f85 1 f62"/>
              <a:gd name="f110" fmla="*/ f86 1 f63"/>
              <a:gd name="f111" fmla="*/ f87 1 f62"/>
              <a:gd name="f112" fmla="*/ f88 1 f63"/>
              <a:gd name="f113" fmla="*/ f89 1 f62"/>
              <a:gd name="f114" fmla="*/ f90 1 f63"/>
              <a:gd name="f115" fmla="*/ f91 1 f62"/>
              <a:gd name="f116" fmla="*/ f92 1 f63"/>
              <a:gd name="f117" fmla="*/ f93 1 f62"/>
              <a:gd name="f118" fmla="*/ f94 1 f63"/>
              <a:gd name="f119" fmla="*/ f95 1 f62"/>
              <a:gd name="f120" fmla="*/ f96 1 f62"/>
              <a:gd name="f121" fmla="*/ f97 1 f63"/>
              <a:gd name="f122" fmla="*/ f98 1 f62"/>
              <a:gd name="f123" fmla="*/ f99 1 f63"/>
              <a:gd name="f124" fmla="*/ f100 1 f62"/>
              <a:gd name="f125" fmla="*/ f101 1 f63"/>
              <a:gd name="f126" fmla="*/ f102 1 f62"/>
              <a:gd name="f127" fmla="*/ f103 1 f63"/>
              <a:gd name="f128" fmla="*/ f104 1 f62"/>
              <a:gd name="f129" fmla="*/ f105 f53 1"/>
              <a:gd name="f130" fmla="*/ f106 f53 1"/>
              <a:gd name="f131" fmla="*/ f108 f54 1"/>
              <a:gd name="f132" fmla="*/ f107 f54 1"/>
              <a:gd name="f133" fmla="*/ f109 f53 1"/>
              <a:gd name="f134" fmla="*/ f110 f54 1"/>
              <a:gd name="f135" fmla="*/ f111 f53 1"/>
              <a:gd name="f136" fmla="*/ f112 f54 1"/>
              <a:gd name="f137" fmla="*/ f113 f53 1"/>
              <a:gd name="f138" fmla="*/ f114 f54 1"/>
              <a:gd name="f139" fmla="*/ f115 f53 1"/>
              <a:gd name="f140" fmla="*/ f116 f54 1"/>
              <a:gd name="f141" fmla="*/ f117 f53 1"/>
              <a:gd name="f142" fmla="*/ f118 f54 1"/>
              <a:gd name="f143" fmla="*/ f119 f53 1"/>
              <a:gd name="f144" fmla="*/ f120 f53 1"/>
              <a:gd name="f145" fmla="*/ f121 f54 1"/>
              <a:gd name="f146" fmla="*/ f122 f53 1"/>
              <a:gd name="f147" fmla="*/ f123 f54 1"/>
              <a:gd name="f148" fmla="*/ f124 f53 1"/>
              <a:gd name="f149" fmla="*/ f125 f54 1"/>
              <a:gd name="f150" fmla="*/ f126 f53 1"/>
              <a:gd name="f151" fmla="*/ f127 f54 1"/>
              <a:gd name="f152" fmla="*/ f128 f5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4">
                <a:pos x="f133" y="f134"/>
              </a:cxn>
              <a:cxn ang="f84">
                <a:pos x="f135" y="f136"/>
              </a:cxn>
              <a:cxn ang="f84">
                <a:pos x="f137" y="f138"/>
              </a:cxn>
              <a:cxn ang="f84">
                <a:pos x="f139" y="f140"/>
              </a:cxn>
              <a:cxn ang="f84">
                <a:pos x="f141" y="f142"/>
              </a:cxn>
              <a:cxn ang="f84">
                <a:pos x="f143" y="f142"/>
              </a:cxn>
              <a:cxn ang="f84">
                <a:pos x="f144" y="f145"/>
              </a:cxn>
              <a:cxn ang="f84">
                <a:pos x="f146" y="f147"/>
              </a:cxn>
              <a:cxn ang="f84">
                <a:pos x="f148" y="f149"/>
              </a:cxn>
              <a:cxn ang="f84">
                <a:pos x="f150" y="f151"/>
              </a:cxn>
              <a:cxn ang="f84">
                <a:pos x="f152" y="f149"/>
              </a:cxn>
              <a:cxn ang="f84">
                <a:pos x="f133" y="f134"/>
              </a:cxn>
            </a:cxnLst>
            <a:rect l="f129" t="f132" r="f130" b="f131"/>
            <a:pathLst>
              <a:path w="147" h="60">
                <a:moveTo>
                  <a:pt x="f8" y="f9"/>
                </a:moveTo>
                <a:cubicBezTo>
                  <a:pt x="f7" y="f10"/>
                  <a:pt x="f11" y="f12"/>
                  <a:pt x="f13" y="f14"/>
                </a:cubicBezTo>
                <a:cubicBezTo>
                  <a:pt x="f15" y="f7"/>
                  <a:pt x="f5" y="f11"/>
                  <a:pt x="f16" y="f17"/>
                </a:cubicBezTo>
                <a:cubicBezTo>
                  <a:pt x="f18" y="f19"/>
                  <a:pt x="f20" y="f21"/>
                  <a:pt x="f22" y="f21"/>
                </a:cubicBezTo>
                <a:cubicBezTo>
                  <a:pt x="f23" y="f23"/>
                  <a:pt x="f24" y="f25"/>
                  <a:pt x="f26" y="f27"/>
                </a:cubicBezTo>
                <a:cubicBezTo>
                  <a:pt x="f28" y="f5"/>
                  <a:pt x="f29" y="f18"/>
                  <a:pt x="f30" y="f27"/>
                </a:cubicBezTo>
                <a:cubicBezTo>
                  <a:pt x="f31" y="f32"/>
                  <a:pt x="f33" y="f34"/>
                  <a:pt x="f35" y="f19"/>
                </a:cubicBezTo>
                <a:cubicBezTo>
                  <a:pt x="f36" y="f37"/>
                  <a:pt x="f6" y="f38"/>
                  <a:pt x="f6" y="f39"/>
                </a:cubicBezTo>
                <a:cubicBezTo>
                  <a:pt x="f6" y="f40"/>
                  <a:pt x="f41" y="f42"/>
                  <a:pt x="f43" y="f10"/>
                </a:cubicBezTo>
                <a:cubicBezTo>
                  <a:pt x="f44" y="f45"/>
                  <a:pt x="f46" y="f45"/>
                  <a:pt x="f47" y="f48"/>
                </a:cubicBezTo>
                <a:cubicBezTo>
                  <a:pt x="f49" y="f9"/>
                  <a:pt x="f50" y="f10"/>
                  <a:pt x="f51" y="f10"/>
                </a:cubicBezTo>
                <a:cubicBezTo>
                  <a:pt x="f8" y="f28"/>
                  <a:pt x="f8" y="f28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A836B70E-40B5-423B-8A26-62D4C94711F9}"/>
              </a:ext>
            </a:extLst>
          </p:cNvPr>
          <p:cNvSpPr/>
          <p:nvPr/>
        </p:nvSpPr>
        <p:spPr>
          <a:xfrm>
            <a:off x="693736" y="4095753"/>
            <a:ext cx="179386" cy="298451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"/>
              <a:gd name="f7" fmla="val 96"/>
              <a:gd name="f8" fmla="val 36"/>
              <a:gd name="f9" fmla="val 34"/>
              <a:gd name="f10" fmla="val 93"/>
              <a:gd name="f11" fmla="val 32"/>
              <a:gd name="f12" fmla="val 90"/>
              <a:gd name="f13" fmla="val 31"/>
              <a:gd name="f14" fmla="val 89"/>
              <a:gd name="f15" fmla="val 25"/>
              <a:gd name="f16" fmla="val 91"/>
              <a:gd name="f17" fmla="val 20"/>
              <a:gd name="f18" fmla="val 95"/>
              <a:gd name="f19" fmla="val 15"/>
              <a:gd name="f20" fmla="val 94"/>
              <a:gd name="f21" fmla="val 6"/>
              <a:gd name="f22" fmla="val 1"/>
              <a:gd name="f23" fmla="val 86"/>
              <a:gd name="f24" fmla="val 76"/>
              <a:gd name="f25" fmla="val 39"/>
              <a:gd name="f26" fmla="val 21"/>
              <a:gd name="f27" fmla="val 7"/>
              <a:gd name="f28" fmla="val 13"/>
              <a:gd name="f29" fmla="val 48"/>
              <a:gd name="f30" fmla="val 57"/>
              <a:gd name="f31" fmla="val 8"/>
              <a:gd name="f32" fmla="val 22"/>
              <a:gd name="f33" fmla="val 55"/>
              <a:gd name="f34" fmla="val 71"/>
              <a:gd name="f35" fmla="val 87"/>
              <a:gd name="f36" fmla="val 53"/>
              <a:gd name="f37" fmla="val 92"/>
              <a:gd name="f38" fmla="+- 0 0 -90"/>
              <a:gd name="f39" fmla="*/ f3 1 58"/>
              <a:gd name="f40" fmla="*/ f4 1 96"/>
              <a:gd name="f41" fmla="val f5"/>
              <a:gd name="f42" fmla="val f6"/>
              <a:gd name="f43" fmla="val f7"/>
              <a:gd name="f44" fmla="*/ f38 f0 1"/>
              <a:gd name="f45" fmla="+- f43 0 f41"/>
              <a:gd name="f46" fmla="+- f42 0 f41"/>
              <a:gd name="f47" fmla="*/ f44 1 f2"/>
              <a:gd name="f48" fmla="*/ f46 1 58"/>
              <a:gd name="f49" fmla="*/ f45 1 96"/>
              <a:gd name="f50" fmla="*/ 36 f46 1"/>
              <a:gd name="f51" fmla="*/ 96 f45 1"/>
              <a:gd name="f52" fmla="*/ 31 f46 1"/>
              <a:gd name="f53" fmla="*/ 89 f45 1"/>
              <a:gd name="f54" fmla="*/ 15 f46 1"/>
              <a:gd name="f55" fmla="*/ 94 f45 1"/>
              <a:gd name="f56" fmla="*/ 1 f46 1"/>
              <a:gd name="f57" fmla="*/ 76 f45 1"/>
              <a:gd name="f58" fmla="*/ 21 f45 1"/>
              <a:gd name="f59" fmla="*/ 0 f45 1"/>
              <a:gd name="f60" fmla="*/ 57 f46 1"/>
              <a:gd name="f61" fmla="*/ 22 f45 1"/>
              <a:gd name="f62" fmla="*/ 58 f46 1"/>
              <a:gd name="f63" fmla="*/ 71 f45 1"/>
              <a:gd name="f64" fmla="+- f47 0 f1"/>
              <a:gd name="f65" fmla="*/ f50 1 58"/>
              <a:gd name="f66" fmla="*/ f51 1 96"/>
              <a:gd name="f67" fmla="*/ f52 1 58"/>
              <a:gd name="f68" fmla="*/ f53 1 96"/>
              <a:gd name="f69" fmla="*/ f54 1 58"/>
              <a:gd name="f70" fmla="*/ f55 1 96"/>
              <a:gd name="f71" fmla="*/ f56 1 58"/>
              <a:gd name="f72" fmla="*/ f57 1 96"/>
              <a:gd name="f73" fmla="*/ f58 1 96"/>
              <a:gd name="f74" fmla="*/ f59 1 96"/>
              <a:gd name="f75" fmla="*/ f60 1 58"/>
              <a:gd name="f76" fmla="*/ f61 1 96"/>
              <a:gd name="f77" fmla="*/ f62 1 58"/>
              <a:gd name="f78" fmla="*/ f63 1 96"/>
              <a:gd name="f79" fmla="*/ 0 1 f48"/>
              <a:gd name="f80" fmla="*/ f42 1 f48"/>
              <a:gd name="f81" fmla="*/ 0 1 f49"/>
              <a:gd name="f82" fmla="*/ f43 1 f49"/>
              <a:gd name="f83" fmla="*/ f65 1 f48"/>
              <a:gd name="f84" fmla="*/ f66 1 f49"/>
              <a:gd name="f85" fmla="*/ f67 1 f48"/>
              <a:gd name="f86" fmla="*/ f68 1 f49"/>
              <a:gd name="f87" fmla="*/ f69 1 f48"/>
              <a:gd name="f88" fmla="*/ f70 1 f49"/>
              <a:gd name="f89" fmla="*/ f71 1 f48"/>
              <a:gd name="f90" fmla="*/ f72 1 f49"/>
              <a:gd name="f91" fmla="*/ f73 1 f49"/>
              <a:gd name="f92" fmla="*/ f74 1 f49"/>
              <a:gd name="f93" fmla="*/ f75 1 f48"/>
              <a:gd name="f94" fmla="*/ f76 1 f49"/>
              <a:gd name="f95" fmla="*/ f77 1 f48"/>
              <a:gd name="f96" fmla="*/ f78 1 f49"/>
              <a:gd name="f97" fmla="*/ f79 f39 1"/>
              <a:gd name="f98" fmla="*/ f80 f39 1"/>
              <a:gd name="f99" fmla="*/ f82 f40 1"/>
              <a:gd name="f100" fmla="*/ f81 f40 1"/>
              <a:gd name="f101" fmla="*/ f83 f39 1"/>
              <a:gd name="f102" fmla="*/ f84 f40 1"/>
              <a:gd name="f103" fmla="*/ f85 f39 1"/>
              <a:gd name="f104" fmla="*/ f86 f40 1"/>
              <a:gd name="f105" fmla="*/ f87 f39 1"/>
              <a:gd name="f106" fmla="*/ f88 f40 1"/>
              <a:gd name="f107" fmla="*/ f89 f39 1"/>
              <a:gd name="f108" fmla="*/ f90 f40 1"/>
              <a:gd name="f109" fmla="*/ f91 f40 1"/>
              <a:gd name="f110" fmla="*/ f92 f40 1"/>
              <a:gd name="f111" fmla="*/ f93 f39 1"/>
              <a:gd name="f112" fmla="*/ f94 f40 1"/>
              <a:gd name="f113" fmla="*/ f95 f39 1"/>
              <a:gd name="f114" fmla="*/ f96 f4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4">
                <a:pos x="f101" y="f102"/>
              </a:cxn>
              <a:cxn ang="f64">
                <a:pos x="f103" y="f104"/>
              </a:cxn>
              <a:cxn ang="f64">
                <a:pos x="f105" y="f106"/>
              </a:cxn>
              <a:cxn ang="f64">
                <a:pos x="f107" y="f108"/>
              </a:cxn>
              <a:cxn ang="f64">
                <a:pos x="f107" y="f109"/>
              </a:cxn>
              <a:cxn ang="f64">
                <a:pos x="f103" y="f110"/>
              </a:cxn>
              <a:cxn ang="f64">
                <a:pos x="f111" y="f112"/>
              </a:cxn>
              <a:cxn ang="f64">
                <a:pos x="f113" y="f114"/>
              </a:cxn>
              <a:cxn ang="f64">
                <a:pos x="f101" y="f102"/>
              </a:cxn>
            </a:cxnLst>
            <a:rect l="f97" t="f100" r="f98" b="f99"/>
            <a:pathLst>
              <a:path w="57" h="96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10"/>
                  <a:pt x="f22" y="f23"/>
                  <a:pt x="f22" y="f24"/>
                </a:cubicBezTo>
                <a:cubicBezTo>
                  <a:pt x="f5" y="f6"/>
                  <a:pt x="f5" y="f25"/>
                  <a:pt x="f22" y="f26"/>
                </a:cubicBezTo>
                <a:cubicBezTo>
                  <a:pt x="f22" y="f27"/>
                  <a:pt x="f28" y="f5"/>
                  <a:pt x="f13" y="f5"/>
                </a:cubicBezTo>
                <a:cubicBezTo>
                  <a:pt x="f29" y="f22"/>
                  <a:pt x="f30" y="f31"/>
                  <a:pt x="f30" y="f32"/>
                </a:cubicBezTo>
                <a:cubicBezTo>
                  <a:pt x="f6" y="f25"/>
                  <a:pt x="f6" y="f33"/>
                  <a:pt x="f6" y="f34"/>
                </a:cubicBezTo>
                <a:cubicBezTo>
                  <a:pt x="f30" y="f35"/>
                  <a:pt x="f36" y="f37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23B5649B-63D9-4E4C-998D-BA953136D0FB}"/>
              </a:ext>
            </a:extLst>
          </p:cNvPr>
          <p:cNvSpPr/>
          <p:nvPr/>
        </p:nvSpPr>
        <p:spPr>
          <a:xfrm>
            <a:off x="4192588" y="3789365"/>
            <a:ext cx="179386" cy="31273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"/>
              <a:gd name="f7" fmla="val 101"/>
              <a:gd name="f8" fmla="val 38"/>
              <a:gd name="f9" fmla="val 87"/>
              <a:gd name="f10" fmla="val 34"/>
              <a:gd name="f11" fmla="val 93"/>
              <a:gd name="f12" fmla="val 32"/>
              <a:gd name="f13" fmla="val 97"/>
              <a:gd name="f14" fmla="val 30"/>
              <a:gd name="f15" fmla="val 27"/>
              <a:gd name="f16" fmla="val 24"/>
              <a:gd name="f17" fmla="val 94"/>
              <a:gd name="f18" fmla="val 22"/>
              <a:gd name="f19" fmla="val 90"/>
              <a:gd name="f20" fmla="val 4"/>
              <a:gd name="f21" fmla="val 84"/>
              <a:gd name="f22" fmla="val 70"/>
              <a:gd name="f23" fmla="val 1"/>
              <a:gd name="f24" fmla="val 52"/>
              <a:gd name="f25" fmla="val 44"/>
              <a:gd name="f26" fmla="val 35"/>
              <a:gd name="f27" fmla="val 26"/>
              <a:gd name="f28" fmla="val 9"/>
              <a:gd name="f29" fmla="val 12"/>
              <a:gd name="f30" fmla="val 47"/>
              <a:gd name="f31" fmla="val 57"/>
              <a:gd name="f32" fmla="val 10"/>
              <a:gd name="f33" fmla="val 36"/>
              <a:gd name="f34" fmla="val 46"/>
              <a:gd name="f35" fmla="val 56"/>
              <a:gd name="f36" fmla="val 76"/>
              <a:gd name="f37" fmla="val 54"/>
              <a:gd name="f38" fmla="val 81"/>
              <a:gd name="f39" fmla="+- 0 0 -90"/>
              <a:gd name="f40" fmla="*/ f3 1 58"/>
              <a:gd name="f41" fmla="*/ f4 1 101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58"/>
              <a:gd name="f50" fmla="*/ f46 1 101"/>
              <a:gd name="f51" fmla="*/ 38 f47 1"/>
              <a:gd name="f52" fmla="*/ 87 f46 1"/>
              <a:gd name="f53" fmla="*/ 30 f47 1"/>
              <a:gd name="f54" fmla="*/ 101 f46 1"/>
              <a:gd name="f55" fmla="*/ 22 f47 1"/>
              <a:gd name="f56" fmla="*/ 90 f46 1"/>
              <a:gd name="f57" fmla="*/ 1 f47 1"/>
              <a:gd name="f58" fmla="*/ 52 f46 1"/>
              <a:gd name="f59" fmla="*/ 26 f46 1"/>
              <a:gd name="f60" fmla="*/ 0 f46 1"/>
              <a:gd name="f61" fmla="*/ 57 f47 1"/>
              <a:gd name="f62" fmla="*/ 56 f46 1"/>
              <a:gd name="f63" fmla="+- f48 0 f1"/>
              <a:gd name="f64" fmla="*/ f51 1 58"/>
              <a:gd name="f65" fmla="*/ f52 1 101"/>
              <a:gd name="f66" fmla="*/ f53 1 58"/>
              <a:gd name="f67" fmla="*/ f54 1 101"/>
              <a:gd name="f68" fmla="*/ f55 1 58"/>
              <a:gd name="f69" fmla="*/ f56 1 101"/>
              <a:gd name="f70" fmla="*/ f57 1 58"/>
              <a:gd name="f71" fmla="*/ f58 1 101"/>
              <a:gd name="f72" fmla="*/ f59 1 101"/>
              <a:gd name="f73" fmla="*/ f60 1 101"/>
              <a:gd name="f74" fmla="*/ f61 1 58"/>
              <a:gd name="f75" fmla="*/ f62 1 101"/>
              <a:gd name="f76" fmla="*/ 0 1 f49"/>
              <a:gd name="f77" fmla="*/ f43 1 f49"/>
              <a:gd name="f78" fmla="*/ 0 1 f50"/>
              <a:gd name="f79" fmla="*/ f44 1 f50"/>
              <a:gd name="f80" fmla="*/ f64 1 f49"/>
              <a:gd name="f81" fmla="*/ f65 1 f50"/>
              <a:gd name="f82" fmla="*/ f66 1 f49"/>
              <a:gd name="f83" fmla="*/ f67 1 f50"/>
              <a:gd name="f84" fmla="*/ f68 1 f49"/>
              <a:gd name="f85" fmla="*/ f69 1 f50"/>
              <a:gd name="f86" fmla="*/ f70 1 f49"/>
              <a:gd name="f87" fmla="*/ f71 1 f50"/>
              <a:gd name="f88" fmla="*/ f72 1 f50"/>
              <a:gd name="f89" fmla="*/ f73 1 f50"/>
              <a:gd name="f90" fmla="*/ f74 1 f49"/>
              <a:gd name="f91" fmla="*/ f75 1 f50"/>
              <a:gd name="f92" fmla="*/ f76 f40 1"/>
              <a:gd name="f93" fmla="*/ f77 f40 1"/>
              <a:gd name="f94" fmla="*/ f79 f41 1"/>
              <a:gd name="f95" fmla="*/ f78 f41 1"/>
              <a:gd name="f96" fmla="*/ f80 f40 1"/>
              <a:gd name="f97" fmla="*/ f81 f41 1"/>
              <a:gd name="f98" fmla="*/ f82 f40 1"/>
              <a:gd name="f99" fmla="*/ f83 f41 1"/>
              <a:gd name="f100" fmla="*/ f84 f40 1"/>
              <a:gd name="f101" fmla="*/ f85 f41 1"/>
              <a:gd name="f102" fmla="*/ f86 f40 1"/>
              <a:gd name="f103" fmla="*/ f87 f41 1"/>
              <a:gd name="f104" fmla="*/ f88 f41 1"/>
              <a:gd name="f105" fmla="*/ f89 f41 1"/>
              <a:gd name="f106" fmla="*/ f90 f40 1"/>
              <a:gd name="f107" fmla="*/ f91 f4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96" y="f97"/>
              </a:cxn>
              <a:cxn ang="f63">
                <a:pos x="f98" y="f99"/>
              </a:cxn>
              <a:cxn ang="f63">
                <a:pos x="f100" y="f101"/>
              </a:cxn>
              <a:cxn ang="f63">
                <a:pos x="f102" y="f103"/>
              </a:cxn>
              <a:cxn ang="f63">
                <a:pos x="f102" y="f104"/>
              </a:cxn>
              <a:cxn ang="f63">
                <a:pos x="f98" y="f105"/>
              </a:cxn>
              <a:cxn ang="f63">
                <a:pos x="f106" y="f104"/>
              </a:cxn>
              <a:cxn ang="f63">
                <a:pos x="f106" y="f107"/>
              </a:cxn>
              <a:cxn ang="f63">
                <a:pos x="f96" y="f97"/>
              </a:cxn>
            </a:cxnLst>
            <a:rect l="f92" t="f95" r="f93" b="f94"/>
            <a:pathLst>
              <a:path w="57" h="100">
                <a:moveTo>
                  <a:pt x="f8" y="f9"/>
                </a:moveTo>
                <a:cubicBezTo>
                  <a:pt x="f10" y="f11"/>
                  <a:pt x="f12" y="f13"/>
                  <a:pt x="f14" y="f7"/>
                </a:cubicBezTo>
                <a:cubicBezTo>
                  <a:pt x="f15" y="f13"/>
                  <a:pt x="f16" y="f17"/>
                  <a:pt x="f18" y="f19"/>
                </a:cubicBezTo>
                <a:cubicBezTo>
                  <a:pt x="f20" y="f21"/>
                  <a:pt x="f5" y="f22"/>
                  <a:pt x="f23" y="f24"/>
                </a:cubicBezTo>
                <a:cubicBezTo>
                  <a:pt x="f23" y="f25"/>
                  <a:pt x="f23" y="f26"/>
                  <a:pt x="f23" y="f27"/>
                </a:cubicBezTo>
                <a:cubicBezTo>
                  <a:pt x="f23" y="f28"/>
                  <a:pt x="f29" y="f5"/>
                  <a:pt x="f14" y="f5"/>
                </a:cubicBezTo>
                <a:cubicBezTo>
                  <a:pt x="f30" y="f23"/>
                  <a:pt x="f31" y="f32"/>
                  <a:pt x="f31" y="f27"/>
                </a:cubicBezTo>
                <a:cubicBezTo>
                  <a:pt x="f6" y="f33"/>
                  <a:pt x="f31" y="f34"/>
                  <a:pt x="f31" y="f35"/>
                </a:cubicBezTo>
                <a:cubicBezTo>
                  <a:pt x="f31" y="f36"/>
                  <a:pt x="f37" y="f38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18BF1554-4BCA-4353-9DB1-D953CA78D89B}"/>
              </a:ext>
            </a:extLst>
          </p:cNvPr>
          <p:cNvSpPr/>
          <p:nvPr/>
        </p:nvSpPr>
        <p:spPr>
          <a:xfrm>
            <a:off x="2219321" y="4456108"/>
            <a:ext cx="566735" cy="77788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3"/>
              <a:gd name="f7" fmla="val 25"/>
              <a:gd name="f8" fmla="val 4"/>
              <a:gd name="f9" fmla="val 27"/>
              <a:gd name="f10" fmla="val 70"/>
              <a:gd name="f11" fmla="val 113"/>
              <a:gd name="f12" fmla="val 155"/>
              <a:gd name="f13" fmla="val 179"/>
              <a:gd name="f14" fmla="val 122"/>
              <a:gd name="f15" fmla="val 61"/>
              <a:gd name="f16" fmla="+- 0 0 -90"/>
              <a:gd name="f17" fmla="*/ f3 1 183"/>
              <a:gd name="f18" fmla="*/ f4 1 25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83"/>
              <a:gd name="f27" fmla="*/ f23 1 25"/>
              <a:gd name="f28" fmla="*/ 0 f24 1"/>
              <a:gd name="f29" fmla="*/ 25 f23 1"/>
              <a:gd name="f30" fmla="*/ 27 f24 1"/>
              <a:gd name="f31" fmla="*/ 0 f23 1"/>
              <a:gd name="f32" fmla="*/ 155 f24 1"/>
              <a:gd name="f33" fmla="*/ 183 f24 1"/>
              <a:gd name="f34" fmla="+- f25 0 f1"/>
              <a:gd name="f35" fmla="*/ f28 1 183"/>
              <a:gd name="f36" fmla="*/ f29 1 25"/>
              <a:gd name="f37" fmla="*/ f30 1 183"/>
              <a:gd name="f38" fmla="*/ f31 1 25"/>
              <a:gd name="f39" fmla="*/ f32 1 183"/>
              <a:gd name="f40" fmla="*/ f33 1 183"/>
              <a:gd name="f41" fmla="*/ 0 1 f26"/>
              <a:gd name="f42" fmla="*/ f20 1 f26"/>
              <a:gd name="f43" fmla="*/ 0 1 f27"/>
              <a:gd name="f44" fmla="*/ f21 1 f27"/>
              <a:gd name="f45" fmla="*/ f35 1 f26"/>
              <a:gd name="f46" fmla="*/ f36 1 f27"/>
              <a:gd name="f47" fmla="*/ f37 1 f26"/>
              <a:gd name="f48" fmla="*/ f38 1 f27"/>
              <a:gd name="f49" fmla="*/ f39 1 f26"/>
              <a:gd name="f50" fmla="*/ f40 1 f26"/>
              <a:gd name="f51" fmla="*/ f41 f17 1"/>
              <a:gd name="f52" fmla="*/ f42 f17 1"/>
              <a:gd name="f53" fmla="*/ f44 f18 1"/>
              <a:gd name="f54" fmla="*/ f43 f18 1"/>
              <a:gd name="f55" fmla="*/ f45 f17 1"/>
              <a:gd name="f56" fmla="*/ f46 f18 1"/>
              <a:gd name="f57" fmla="*/ f47 f17 1"/>
              <a:gd name="f58" fmla="*/ f48 f18 1"/>
              <a:gd name="f59" fmla="*/ f49 f17 1"/>
              <a:gd name="f60" fmla="*/ f50 f1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5" y="f56"/>
              </a:cxn>
              <a:cxn ang="f34">
                <a:pos x="f57" y="f58"/>
              </a:cxn>
              <a:cxn ang="f34">
                <a:pos x="f59" y="f58"/>
              </a:cxn>
              <a:cxn ang="f34">
                <a:pos x="f60" y="f56"/>
              </a:cxn>
              <a:cxn ang="f34">
                <a:pos x="f55" y="f56"/>
              </a:cxn>
            </a:cxnLst>
            <a:rect l="f51" t="f54" r="f52" b="f53"/>
            <a:pathLst>
              <a:path w="183" h="25">
                <a:moveTo>
                  <a:pt x="f5" y="f7"/>
                </a:moveTo>
                <a:cubicBezTo>
                  <a:pt x="f8" y="f5"/>
                  <a:pt x="f8" y="f5"/>
                  <a:pt x="f9" y="f5"/>
                </a:cubicBezTo>
                <a:cubicBezTo>
                  <a:pt x="f10" y="f5"/>
                  <a:pt x="f11" y="f5"/>
                  <a:pt x="f12" y="f5"/>
                </a:cubicBezTo>
                <a:cubicBezTo>
                  <a:pt x="f13" y="f5"/>
                  <a:pt x="f13" y="f5"/>
                  <a:pt x="f6" y="f7"/>
                </a:cubicBezTo>
                <a:cubicBezTo>
                  <a:pt x="f14" y="f7"/>
                  <a:pt x="f15" y="f7"/>
                  <a:pt x="f5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5C76CFE1-4B88-4220-8D7D-E88B14F46442}"/>
              </a:ext>
            </a:extLst>
          </p:cNvPr>
          <p:cNvSpPr/>
          <p:nvPr/>
        </p:nvSpPr>
        <p:spPr>
          <a:xfrm>
            <a:off x="2765429" y="4244973"/>
            <a:ext cx="368302" cy="161921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9"/>
              <a:gd name="f7" fmla="val 52"/>
              <a:gd name="f8" fmla="val 1"/>
              <a:gd name="f9" fmla="val 26"/>
              <a:gd name="f10" fmla="val 49"/>
              <a:gd name="f11" fmla="val 73"/>
              <a:gd name="f12" fmla="val 76"/>
              <a:gd name="f13" fmla="val 80"/>
              <a:gd name="f14" fmla="val 3"/>
              <a:gd name="f15" fmla="val 82"/>
              <a:gd name="f16" fmla="val 5"/>
              <a:gd name="f17" fmla="val 94"/>
              <a:gd name="f18" fmla="val 19"/>
              <a:gd name="f19" fmla="val 106"/>
              <a:gd name="f20" fmla="val 34"/>
              <a:gd name="f21" fmla="val 50"/>
              <a:gd name="f22" fmla="val 116"/>
              <a:gd name="f23" fmla="val 113"/>
              <a:gd name="f24" fmla="val 51"/>
              <a:gd name="f25" fmla="val 111"/>
              <a:gd name="f26" fmla="val 85"/>
              <a:gd name="f27" fmla="val 58"/>
              <a:gd name="f28" fmla="val 32"/>
              <a:gd name="f29" fmla="val 28"/>
              <a:gd name="f30" fmla="val 23"/>
              <a:gd name="f31" fmla="val 21"/>
              <a:gd name="f32" fmla="val 46"/>
              <a:gd name="f33" fmla="val 14"/>
              <a:gd name="f34" fmla="val 8"/>
              <a:gd name="f35" fmla="val 17"/>
              <a:gd name="f36" fmla="+- 0 0 -90"/>
              <a:gd name="f37" fmla="*/ f3 1 119"/>
              <a:gd name="f38" fmla="*/ f4 1 52"/>
              <a:gd name="f39" fmla="val f5"/>
              <a:gd name="f40" fmla="val f6"/>
              <a:gd name="f41" fmla="val f7"/>
              <a:gd name="f42" fmla="*/ f36 f0 1"/>
              <a:gd name="f43" fmla="+- f41 0 f39"/>
              <a:gd name="f44" fmla="+- f40 0 f39"/>
              <a:gd name="f45" fmla="*/ f42 1 f2"/>
              <a:gd name="f46" fmla="*/ f44 1 119"/>
              <a:gd name="f47" fmla="*/ f43 1 52"/>
              <a:gd name="f48" fmla="*/ 0 f44 1"/>
              <a:gd name="f49" fmla="*/ 1 f43 1"/>
              <a:gd name="f50" fmla="*/ 73 f44 1"/>
              <a:gd name="f51" fmla="*/ 82 f44 1"/>
              <a:gd name="f52" fmla="*/ 5 f43 1"/>
              <a:gd name="f53" fmla="*/ 119 f44 1"/>
              <a:gd name="f54" fmla="*/ 50 f43 1"/>
              <a:gd name="f55" fmla="*/ 111 f44 1"/>
              <a:gd name="f56" fmla="*/ 51 f43 1"/>
              <a:gd name="f57" fmla="*/ 32 f44 1"/>
              <a:gd name="f58" fmla="*/ 21 f44 1"/>
              <a:gd name="f59" fmla="*/ 46 f43 1"/>
              <a:gd name="f60" fmla="+- f45 0 f1"/>
              <a:gd name="f61" fmla="*/ f48 1 119"/>
              <a:gd name="f62" fmla="*/ f49 1 52"/>
              <a:gd name="f63" fmla="*/ f50 1 119"/>
              <a:gd name="f64" fmla="*/ f51 1 119"/>
              <a:gd name="f65" fmla="*/ f52 1 52"/>
              <a:gd name="f66" fmla="*/ f53 1 119"/>
              <a:gd name="f67" fmla="*/ f54 1 52"/>
              <a:gd name="f68" fmla="*/ f55 1 119"/>
              <a:gd name="f69" fmla="*/ f56 1 52"/>
              <a:gd name="f70" fmla="*/ f57 1 119"/>
              <a:gd name="f71" fmla="*/ f58 1 119"/>
              <a:gd name="f72" fmla="*/ f59 1 52"/>
              <a:gd name="f73" fmla="*/ 0 1 f46"/>
              <a:gd name="f74" fmla="*/ f40 1 f46"/>
              <a:gd name="f75" fmla="*/ 0 1 f47"/>
              <a:gd name="f76" fmla="*/ f41 1 f47"/>
              <a:gd name="f77" fmla="*/ f61 1 f46"/>
              <a:gd name="f78" fmla="*/ f62 1 f47"/>
              <a:gd name="f79" fmla="*/ f63 1 f46"/>
              <a:gd name="f80" fmla="*/ f64 1 f46"/>
              <a:gd name="f81" fmla="*/ f65 1 f47"/>
              <a:gd name="f82" fmla="*/ f66 1 f46"/>
              <a:gd name="f83" fmla="*/ f67 1 f47"/>
              <a:gd name="f84" fmla="*/ f68 1 f46"/>
              <a:gd name="f85" fmla="*/ f69 1 f47"/>
              <a:gd name="f86" fmla="*/ f70 1 f46"/>
              <a:gd name="f87" fmla="*/ f71 1 f46"/>
              <a:gd name="f88" fmla="*/ f72 1 f47"/>
              <a:gd name="f89" fmla="*/ f73 f37 1"/>
              <a:gd name="f90" fmla="*/ f74 f37 1"/>
              <a:gd name="f91" fmla="*/ f76 f38 1"/>
              <a:gd name="f92" fmla="*/ f75 f38 1"/>
              <a:gd name="f93" fmla="*/ f77 f37 1"/>
              <a:gd name="f94" fmla="*/ f78 f38 1"/>
              <a:gd name="f95" fmla="*/ f79 f37 1"/>
              <a:gd name="f96" fmla="*/ f80 f37 1"/>
              <a:gd name="f97" fmla="*/ f81 f38 1"/>
              <a:gd name="f98" fmla="*/ f82 f37 1"/>
              <a:gd name="f99" fmla="*/ f83 f38 1"/>
              <a:gd name="f100" fmla="*/ f84 f37 1"/>
              <a:gd name="f101" fmla="*/ f85 f38 1"/>
              <a:gd name="f102" fmla="*/ f86 f37 1"/>
              <a:gd name="f103" fmla="*/ f87 f37 1"/>
              <a:gd name="f104" fmla="*/ f88 f3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3" y="f94"/>
              </a:cxn>
              <a:cxn ang="f60">
                <a:pos x="f95" y="f94"/>
              </a:cxn>
              <a:cxn ang="f60">
                <a:pos x="f96" y="f97"/>
              </a:cxn>
              <a:cxn ang="f60">
                <a:pos x="f98" y="f99"/>
              </a:cxn>
              <a:cxn ang="f60">
                <a:pos x="f100" y="f101"/>
              </a:cxn>
              <a:cxn ang="f60">
                <a:pos x="f102" y="f101"/>
              </a:cxn>
              <a:cxn ang="f60">
                <a:pos x="f103" y="f104"/>
              </a:cxn>
              <a:cxn ang="f60">
                <a:pos x="f93" y="f94"/>
              </a:cxn>
            </a:cxnLst>
            <a:rect l="f89" t="f92" r="f90" b="f91"/>
            <a:pathLst>
              <a:path w="119" h="52">
                <a:moveTo>
                  <a:pt x="f5" y="f8"/>
                </a:moveTo>
                <a:cubicBezTo>
                  <a:pt x="f9" y="f8"/>
                  <a:pt x="f10" y="f5"/>
                  <a:pt x="f11" y="f8"/>
                </a:cubicBezTo>
                <a:cubicBezTo>
                  <a:pt x="f12" y="f8"/>
                  <a:pt x="f13" y="f14"/>
                  <a:pt x="f15" y="f16"/>
                </a:cubicBezTo>
                <a:cubicBezTo>
                  <a:pt x="f17" y="f18"/>
                  <a:pt x="f19" y="f20"/>
                  <a:pt x="f6" y="f21"/>
                </a:cubicBezTo>
                <a:cubicBezTo>
                  <a:pt x="f22" y="f21"/>
                  <a:pt x="f23" y="f24"/>
                  <a:pt x="f25" y="f24"/>
                </a:cubicBezTo>
                <a:cubicBezTo>
                  <a:pt x="f26" y="f24"/>
                  <a:pt x="f27" y="f7"/>
                  <a:pt x="f28" y="f24"/>
                </a:cubicBezTo>
                <a:cubicBezTo>
                  <a:pt x="f29" y="f24"/>
                  <a:pt x="f30" y="f10"/>
                  <a:pt x="f31" y="f32"/>
                </a:cubicBezTo>
                <a:cubicBezTo>
                  <a:pt x="f33" y="f28"/>
                  <a:pt x="f34" y="f35"/>
                  <a:pt x="f5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A6A15C3C-2DEB-46D9-92C9-E6BDAB54AA9D}"/>
              </a:ext>
            </a:extLst>
          </p:cNvPr>
          <p:cNvSpPr/>
          <p:nvPr/>
        </p:nvSpPr>
        <p:spPr>
          <a:xfrm>
            <a:off x="8236156" y="1686775"/>
            <a:ext cx="171450" cy="34607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"/>
              <a:gd name="f7" fmla="val 112"/>
              <a:gd name="f8" fmla="val 26"/>
              <a:gd name="f9" fmla="val 62"/>
              <a:gd name="f10" fmla="val 25"/>
              <a:gd name="f11" fmla="val 76"/>
              <a:gd name="f12" fmla="val 23"/>
              <a:gd name="f13" fmla="val 90"/>
              <a:gd name="f14" fmla="val 21"/>
              <a:gd name="f15" fmla="val 104"/>
              <a:gd name="f16" fmla="val 107"/>
              <a:gd name="f17" fmla="val 17"/>
              <a:gd name="f18" fmla="val 109"/>
              <a:gd name="f19" fmla="val 15"/>
              <a:gd name="f20" fmla="val 13"/>
              <a:gd name="f21" fmla="val 11"/>
              <a:gd name="f22" fmla="val 106"/>
              <a:gd name="f23" fmla="val 10"/>
              <a:gd name="f24" fmla="val 103"/>
              <a:gd name="f25" fmla="val 84"/>
              <a:gd name="f26" fmla="val 65"/>
              <a:gd name="f27" fmla="val 9"/>
              <a:gd name="f28" fmla="val 45"/>
              <a:gd name="f29" fmla="val 51"/>
              <a:gd name="f30" fmla="val 8"/>
              <a:gd name="f31" fmla="val 56"/>
              <a:gd name="f32" fmla="val 7"/>
              <a:gd name="f33" fmla="val 6"/>
              <a:gd name="f34" fmla="val 5"/>
              <a:gd name="f35" fmla="val 4"/>
              <a:gd name="f36" fmla="val 63"/>
              <a:gd name="f37" fmla="val 3"/>
              <a:gd name="f38" fmla="val 60"/>
              <a:gd name="f39" fmla="val 57"/>
              <a:gd name="f40" fmla="val 1"/>
              <a:gd name="f41" fmla="val 40"/>
              <a:gd name="f42" fmla="val 2"/>
              <a:gd name="f43" fmla="val 12"/>
              <a:gd name="f44" fmla="val 22"/>
              <a:gd name="f45" fmla="val 33"/>
              <a:gd name="f46" fmla="val 43"/>
              <a:gd name="f47" fmla="val 46"/>
              <a:gd name="f48" fmla="val 52"/>
              <a:gd name="f49" fmla="val 53"/>
              <a:gd name="f50" fmla="val 54"/>
              <a:gd name="f51" fmla="val 41"/>
              <a:gd name="f52" fmla="val 58"/>
              <a:gd name="f53" fmla="val 61"/>
              <a:gd name="f54" fmla="val 49"/>
              <a:gd name="f55" fmla="val 66"/>
              <a:gd name="f56" fmla="val 47"/>
              <a:gd name="f57" fmla="val 48"/>
              <a:gd name="f58" fmla="val 81"/>
              <a:gd name="f59" fmla="val 101"/>
              <a:gd name="f60" fmla="val 105"/>
              <a:gd name="f61" fmla="val 42"/>
              <a:gd name="f62" fmla="val 108"/>
              <a:gd name="f63" fmla="val 38"/>
              <a:gd name="f64" fmla="val 34"/>
              <a:gd name="f65" fmla="val 102"/>
              <a:gd name="f66" fmla="val 31"/>
              <a:gd name="f67" fmla="val 89"/>
              <a:gd name="f68" fmla="val 30"/>
              <a:gd name="f69" fmla="val 29"/>
              <a:gd name="f70" fmla="val 28"/>
              <a:gd name="f71" fmla="val 27"/>
              <a:gd name="f72" fmla="+- 0 0 -90"/>
              <a:gd name="f73" fmla="*/ f3 1 55"/>
              <a:gd name="f74" fmla="*/ f4 1 112"/>
              <a:gd name="f75" fmla="val f5"/>
              <a:gd name="f76" fmla="val f6"/>
              <a:gd name="f77" fmla="val f7"/>
              <a:gd name="f78" fmla="*/ f72 f0 1"/>
              <a:gd name="f79" fmla="+- f77 0 f75"/>
              <a:gd name="f80" fmla="+- f76 0 f75"/>
              <a:gd name="f81" fmla="*/ f78 1 f2"/>
              <a:gd name="f82" fmla="*/ f80 1 55"/>
              <a:gd name="f83" fmla="*/ f79 1 112"/>
              <a:gd name="f84" fmla="*/ 26 f80 1"/>
              <a:gd name="f85" fmla="*/ 62 f79 1"/>
              <a:gd name="f86" fmla="*/ 21 f80 1"/>
              <a:gd name="f87" fmla="*/ 104 f79 1"/>
              <a:gd name="f88" fmla="*/ 15 f80 1"/>
              <a:gd name="f89" fmla="*/ 112 f79 1"/>
              <a:gd name="f90" fmla="*/ 10 f80 1"/>
              <a:gd name="f91" fmla="*/ 103 f79 1"/>
              <a:gd name="f92" fmla="*/ 9 f80 1"/>
              <a:gd name="f93" fmla="*/ 45 f79 1"/>
              <a:gd name="f94" fmla="*/ 7 f80 1"/>
              <a:gd name="f95" fmla="*/ 4 f80 1"/>
              <a:gd name="f96" fmla="*/ 63 f79 1"/>
              <a:gd name="f97" fmla="*/ 0 f80 1"/>
              <a:gd name="f98" fmla="*/ 55 f79 1"/>
              <a:gd name="f99" fmla="*/ 3 f80 1"/>
              <a:gd name="f100" fmla="*/ 11 f79 1"/>
              <a:gd name="f101" fmla="*/ 12 f80 1"/>
              <a:gd name="f102" fmla="*/ 1 f79 1"/>
              <a:gd name="f103" fmla="*/ 43 f80 1"/>
              <a:gd name="f104" fmla="*/ 52 f80 1"/>
              <a:gd name="f105" fmla="*/ 9 f79 1"/>
              <a:gd name="f106" fmla="*/ 55 f80 1"/>
              <a:gd name="f107" fmla="*/ 56 f79 1"/>
              <a:gd name="f108" fmla="*/ 49 f80 1"/>
              <a:gd name="f109" fmla="*/ 66 f79 1"/>
              <a:gd name="f110" fmla="*/ 45 f80 1"/>
              <a:gd name="f111" fmla="*/ 43 f79 1"/>
              <a:gd name="f112" fmla="*/ 101 f79 1"/>
              <a:gd name="f113" fmla="*/ 40 f80 1"/>
              <a:gd name="f114" fmla="*/ 34 f80 1"/>
              <a:gd name="f115" fmla="*/ 102 f79 1"/>
              <a:gd name="f116" fmla="*/ 29 f80 1"/>
              <a:gd name="f117" fmla="+- f81 0 f1"/>
              <a:gd name="f118" fmla="*/ f84 1 55"/>
              <a:gd name="f119" fmla="*/ f85 1 112"/>
              <a:gd name="f120" fmla="*/ f86 1 55"/>
              <a:gd name="f121" fmla="*/ f87 1 112"/>
              <a:gd name="f122" fmla="*/ f88 1 55"/>
              <a:gd name="f123" fmla="*/ f89 1 112"/>
              <a:gd name="f124" fmla="*/ f90 1 55"/>
              <a:gd name="f125" fmla="*/ f91 1 112"/>
              <a:gd name="f126" fmla="*/ f92 1 55"/>
              <a:gd name="f127" fmla="*/ f93 1 112"/>
              <a:gd name="f128" fmla="*/ f94 1 55"/>
              <a:gd name="f129" fmla="*/ f95 1 55"/>
              <a:gd name="f130" fmla="*/ f96 1 112"/>
              <a:gd name="f131" fmla="*/ f97 1 55"/>
              <a:gd name="f132" fmla="*/ f98 1 112"/>
              <a:gd name="f133" fmla="*/ f99 1 55"/>
              <a:gd name="f134" fmla="*/ f100 1 112"/>
              <a:gd name="f135" fmla="*/ f101 1 55"/>
              <a:gd name="f136" fmla="*/ f102 1 112"/>
              <a:gd name="f137" fmla="*/ f103 1 55"/>
              <a:gd name="f138" fmla="*/ f104 1 55"/>
              <a:gd name="f139" fmla="*/ f105 1 112"/>
              <a:gd name="f140" fmla="*/ f106 1 55"/>
              <a:gd name="f141" fmla="*/ f107 1 112"/>
              <a:gd name="f142" fmla="*/ f108 1 55"/>
              <a:gd name="f143" fmla="*/ f109 1 112"/>
              <a:gd name="f144" fmla="*/ f110 1 55"/>
              <a:gd name="f145" fmla="*/ f111 1 112"/>
              <a:gd name="f146" fmla="*/ f112 1 112"/>
              <a:gd name="f147" fmla="*/ f113 1 55"/>
              <a:gd name="f148" fmla="*/ f114 1 55"/>
              <a:gd name="f149" fmla="*/ f115 1 112"/>
              <a:gd name="f150" fmla="*/ f116 1 55"/>
              <a:gd name="f151" fmla="*/ 0 1 f82"/>
              <a:gd name="f152" fmla="*/ f76 1 f82"/>
              <a:gd name="f153" fmla="*/ 0 1 f83"/>
              <a:gd name="f154" fmla="*/ f77 1 f83"/>
              <a:gd name="f155" fmla="*/ f118 1 f82"/>
              <a:gd name="f156" fmla="*/ f119 1 f83"/>
              <a:gd name="f157" fmla="*/ f120 1 f82"/>
              <a:gd name="f158" fmla="*/ f121 1 f83"/>
              <a:gd name="f159" fmla="*/ f122 1 f82"/>
              <a:gd name="f160" fmla="*/ f123 1 f83"/>
              <a:gd name="f161" fmla="*/ f124 1 f82"/>
              <a:gd name="f162" fmla="*/ f125 1 f83"/>
              <a:gd name="f163" fmla="*/ f126 1 f82"/>
              <a:gd name="f164" fmla="*/ f127 1 f83"/>
              <a:gd name="f165" fmla="*/ f128 1 f82"/>
              <a:gd name="f166" fmla="*/ f129 1 f82"/>
              <a:gd name="f167" fmla="*/ f130 1 f83"/>
              <a:gd name="f168" fmla="*/ f131 1 f82"/>
              <a:gd name="f169" fmla="*/ f132 1 f83"/>
              <a:gd name="f170" fmla="*/ f133 1 f82"/>
              <a:gd name="f171" fmla="*/ f134 1 f83"/>
              <a:gd name="f172" fmla="*/ f135 1 f82"/>
              <a:gd name="f173" fmla="*/ f136 1 f83"/>
              <a:gd name="f174" fmla="*/ f137 1 f82"/>
              <a:gd name="f175" fmla="*/ f138 1 f82"/>
              <a:gd name="f176" fmla="*/ f139 1 f83"/>
              <a:gd name="f177" fmla="*/ f140 1 f82"/>
              <a:gd name="f178" fmla="*/ f141 1 f83"/>
              <a:gd name="f179" fmla="*/ f142 1 f82"/>
              <a:gd name="f180" fmla="*/ f143 1 f83"/>
              <a:gd name="f181" fmla="*/ f144 1 f82"/>
              <a:gd name="f182" fmla="*/ f145 1 f83"/>
              <a:gd name="f183" fmla="*/ f146 1 f83"/>
              <a:gd name="f184" fmla="*/ f147 1 f82"/>
              <a:gd name="f185" fmla="*/ f148 1 f82"/>
              <a:gd name="f186" fmla="*/ f149 1 f83"/>
              <a:gd name="f187" fmla="*/ f150 1 f82"/>
              <a:gd name="f188" fmla="*/ f151 f73 1"/>
              <a:gd name="f189" fmla="*/ f152 f73 1"/>
              <a:gd name="f190" fmla="*/ f154 f74 1"/>
              <a:gd name="f191" fmla="*/ f153 f74 1"/>
              <a:gd name="f192" fmla="*/ f155 f73 1"/>
              <a:gd name="f193" fmla="*/ f156 f74 1"/>
              <a:gd name="f194" fmla="*/ f157 f73 1"/>
              <a:gd name="f195" fmla="*/ f158 f74 1"/>
              <a:gd name="f196" fmla="*/ f159 f73 1"/>
              <a:gd name="f197" fmla="*/ f160 f74 1"/>
              <a:gd name="f198" fmla="*/ f161 f73 1"/>
              <a:gd name="f199" fmla="*/ f162 f74 1"/>
              <a:gd name="f200" fmla="*/ f163 f73 1"/>
              <a:gd name="f201" fmla="*/ f164 f74 1"/>
              <a:gd name="f202" fmla="*/ f165 f73 1"/>
              <a:gd name="f203" fmla="*/ f166 f73 1"/>
              <a:gd name="f204" fmla="*/ f167 f74 1"/>
              <a:gd name="f205" fmla="*/ f168 f73 1"/>
              <a:gd name="f206" fmla="*/ f169 f74 1"/>
              <a:gd name="f207" fmla="*/ f170 f73 1"/>
              <a:gd name="f208" fmla="*/ f171 f74 1"/>
              <a:gd name="f209" fmla="*/ f172 f73 1"/>
              <a:gd name="f210" fmla="*/ f173 f74 1"/>
              <a:gd name="f211" fmla="*/ f174 f73 1"/>
              <a:gd name="f212" fmla="*/ f175 f73 1"/>
              <a:gd name="f213" fmla="*/ f176 f74 1"/>
              <a:gd name="f214" fmla="*/ f177 f73 1"/>
              <a:gd name="f215" fmla="*/ f178 f74 1"/>
              <a:gd name="f216" fmla="*/ f179 f73 1"/>
              <a:gd name="f217" fmla="*/ f180 f74 1"/>
              <a:gd name="f218" fmla="*/ f181 f73 1"/>
              <a:gd name="f219" fmla="*/ f182 f74 1"/>
              <a:gd name="f220" fmla="*/ f183 f74 1"/>
              <a:gd name="f221" fmla="*/ f184 f73 1"/>
              <a:gd name="f222" fmla="*/ f185 f73 1"/>
              <a:gd name="f223" fmla="*/ f186 f74 1"/>
              <a:gd name="f224" fmla="*/ f187 f7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7">
                <a:pos x="f192" y="f193"/>
              </a:cxn>
              <a:cxn ang="f117">
                <a:pos x="f194" y="f195"/>
              </a:cxn>
              <a:cxn ang="f117">
                <a:pos x="f196" y="f197"/>
              </a:cxn>
              <a:cxn ang="f117">
                <a:pos x="f198" y="f199"/>
              </a:cxn>
              <a:cxn ang="f117">
                <a:pos x="f200" y="f201"/>
              </a:cxn>
              <a:cxn ang="f117">
                <a:pos x="f202" y="f193"/>
              </a:cxn>
              <a:cxn ang="f117">
                <a:pos x="f203" y="f204"/>
              </a:cxn>
              <a:cxn ang="f117">
                <a:pos x="f205" y="f206"/>
              </a:cxn>
              <a:cxn ang="f117">
                <a:pos x="f207" y="f208"/>
              </a:cxn>
              <a:cxn ang="f117">
                <a:pos x="f209" y="f210"/>
              </a:cxn>
              <a:cxn ang="f117">
                <a:pos x="f211" y="f210"/>
              </a:cxn>
              <a:cxn ang="f117">
                <a:pos x="f212" y="f213"/>
              </a:cxn>
              <a:cxn ang="f117">
                <a:pos x="f214" y="f215"/>
              </a:cxn>
              <a:cxn ang="f117">
                <a:pos x="f216" y="f217"/>
              </a:cxn>
              <a:cxn ang="f117">
                <a:pos x="f218" y="f219"/>
              </a:cxn>
              <a:cxn ang="f117">
                <a:pos x="f218" y="f220"/>
              </a:cxn>
              <a:cxn ang="f117">
                <a:pos x="f221" y="f197"/>
              </a:cxn>
              <a:cxn ang="f117">
                <a:pos x="f222" y="f223"/>
              </a:cxn>
              <a:cxn ang="f117">
                <a:pos x="f224" y="f193"/>
              </a:cxn>
              <a:cxn ang="f117">
                <a:pos x="f192" y="f193"/>
              </a:cxn>
            </a:cxnLst>
            <a:rect l="f188" t="f191" r="f189" b="f190"/>
            <a:pathLst>
              <a:path w="55" h="11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4" y="f16"/>
                  <a:pt x="f17" y="f18"/>
                  <a:pt x="f19" y="f7"/>
                </a:cubicBezTo>
                <a:cubicBezTo>
                  <a:pt x="f20" y="f18"/>
                  <a:pt x="f21" y="f22"/>
                  <a:pt x="f23" y="f24"/>
                </a:cubicBezTo>
                <a:cubicBezTo>
                  <a:pt x="f23" y="f25"/>
                  <a:pt x="f23" y="f26"/>
                  <a:pt x="f27" y="f28"/>
                </a:cubicBezTo>
                <a:cubicBezTo>
                  <a:pt x="f27" y="f29"/>
                  <a:pt x="f30" y="f31"/>
                  <a:pt x="f32" y="f9"/>
                </a:cubicBezTo>
                <a:cubicBezTo>
                  <a:pt x="f33" y="f9"/>
                  <a:pt x="f34" y="f9"/>
                  <a:pt x="f35" y="f36"/>
                </a:cubicBezTo>
                <a:cubicBezTo>
                  <a:pt x="f37" y="f38"/>
                  <a:pt x="f5" y="f39"/>
                  <a:pt x="f5" y="f6"/>
                </a:cubicBezTo>
                <a:cubicBezTo>
                  <a:pt x="f40" y="f41"/>
                  <a:pt x="f40" y="f8"/>
                  <a:pt x="f37" y="f21"/>
                </a:cubicBezTo>
                <a:cubicBezTo>
                  <a:pt x="f35" y="f32"/>
                  <a:pt x="f27" y="f42"/>
                  <a:pt x="f43" y="f40"/>
                </a:cubicBezTo>
                <a:cubicBezTo>
                  <a:pt x="f44" y="f5"/>
                  <a:pt x="f45" y="f5"/>
                  <a:pt x="f46" y="f40"/>
                </a:cubicBezTo>
                <a:cubicBezTo>
                  <a:pt x="f47" y="f40"/>
                  <a:pt x="f29" y="f33"/>
                  <a:pt x="f48" y="f27"/>
                </a:cubicBezTo>
                <a:cubicBezTo>
                  <a:pt x="f49" y="f10"/>
                  <a:pt x="f50" y="f51"/>
                  <a:pt x="f6" y="f31"/>
                </a:cubicBezTo>
                <a:cubicBezTo>
                  <a:pt x="f6" y="f52"/>
                  <a:pt x="f48" y="f53"/>
                  <a:pt x="f54" y="f55"/>
                </a:cubicBezTo>
                <a:cubicBezTo>
                  <a:pt x="f56" y="f6"/>
                  <a:pt x="f47" y="f57"/>
                  <a:pt x="f28" y="f46"/>
                </a:cubicBezTo>
                <a:cubicBezTo>
                  <a:pt x="f28" y="f53"/>
                  <a:pt x="f28" y="f58"/>
                  <a:pt x="f28" y="f59"/>
                </a:cubicBezTo>
                <a:cubicBezTo>
                  <a:pt x="f28" y="f60"/>
                  <a:pt x="f61" y="f62"/>
                  <a:pt x="f41" y="f7"/>
                </a:cubicBezTo>
                <a:cubicBezTo>
                  <a:pt x="f63" y="f62"/>
                  <a:pt x="f64" y="f60"/>
                  <a:pt x="f64" y="f65"/>
                </a:cubicBezTo>
                <a:cubicBezTo>
                  <a:pt x="f66" y="f67"/>
                  <a:pt x="f68" y="f11"/>
                  <a:pt x="f69" y="f9"/>
                </a:cubicBezTo>
                <a:cubicBezTo>
                  <a:pt x="f70" y="f9"/>
                  <a:pt x="f71" y="f9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E97ADF04-B2B9-449B-BCDC-1026F1ED49A2}"/>
              </a:ext>
            </a:extLst>
          </p:cNvPr>
          <p:cNvSpPr/>
          <p:nvPr/>
        </p:nvSpPr>
        <p:spPr>
          <a:xfrm>
            <a:off x="8434599" y="1677247"/>
            <a:ext cx="165104" cy="35877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"/>
              <a:gd name="f7" fmla="val 116"/>
              <a:gd name="f8" fmla="val 27"/>
              <a:gd name="f9" fmla="val 1"/>
              <a:gd name="f10" fmla="val 46"/>
              <a:gd name="f11" fmla="val 4"/>
              <a:gd name="f12" fmla="val 48"/>
              <a:gd name="f13" fmla="val 22"/>
              <a:gd name="f14" fmla="val 49"/>
              <a:gd name="f15" fmla="val 35"/>
              <a:gd name="f16" fmla="val 62"/>
              <a:gd name="f17" fmla="val 43"/>
              <a:gd name="f18" fmla="val 67"/>
              <a:gd name="f19" fmla="val 76"/>
              <a:gd name="f20" fmla="val 84"/>
              <a:gd name="f21" fmla="val 28"/>
              <a:gd name="f22" fmla="val 85"/>
              <a:gd name="f23" fmla="val 42"/>
              <a:gd name="f24" fmla="val 108"/>
              <a:gd name="f25" fmla="val 110"/>
              <a:gd name="f26" fmla="val 104"/>
              <a:gd name="f27" fmla="val 26"/>
              <a:gd name="f28" fmla="val 97"/>
              <a:gd name="f29" fmla="val 25"/>
              <a:gd name="f30" fmla="val 23"/>
              <a:gd name="f31" fmla="val 9"/>
              <a:gd name="f32" fmla="val 107"/>
              <a:gd name="f33" fmla="val 86"/>
              <a:gd name="f34" fmla="val 3"/>
              <a:gd name="f35" fmla="val 74"/>
              <a:gd name="f36" fmla="val 5"/>
              <a:gd name="f37" fmla="val 64"/>
              <a:gd name="f38" fmla="val 7"/>
              <a:gd name="f39" fmla="val 54"/>
              <a:gd name="f40" fmla="val 56"/>
              <a:gd name="f41" fmla="val 57"/>
              <a:gd name="f42" fmla="val 58"/>
              <a:gd name="f43" fmla="val 2"/>
              <a:gd name="f44" fmla="val 11"/>
              <a:gd name="f45" fmla="val 19"/>
              <a:gd name="f46" fmla="+- 0 0 -90"/>
              <a:gd name="f47" fmla="*/ f3 1 53"/>
              <a:gd name="f48" fmla="*/ f4 1 116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53"/>
              <a:gd name="f57" fmla="*/ f53 1 116"/>
              <a:gd name="f58" fmla="*/ 27 f54 1"/>
              <a:gd name="f59" fmla="*/ 1 f53 1"/>
              <a:gd name="f60" fmla="*/ 48 f54 1"/>
              <a:gd name="f61" fmla="*/ 22 f53 1"/>
              <a:gd name="f62" fmla="*/ 46 f54 1"/>
              <a:gd name="f63" fmla="*/ 62 f53 1"/>
              <a:gd name="f64" fmla="*/ 49 f54 1"/>
              <a:gd name="f65" fmla="*/ 84 f53 1"/>
              <a:gd name="f66" fmla="*/ 28 f54 1"/>
              <a:gd name="f67" fmla="*/ 116 f53 1"/>
              <a:gd name="f68" fmla="*/ 26 f54 1"/>
              <a:gd name="f69" fmla="*/ 97 f53 1"/>
              <a:gd name="f70" fmla="*/ 22 f54 1"/>
              <a:gd name="f71" fmla="*/ 1 f54 1"/>
              <a:gd name="f72" fmla="*/ 7 f54 1"/>
              <a:gd name="f73" fmla="*/ 54 f53 1"/>
              <a:gd name="f74" fmla="*/ 3 f54 1"/>
              <a:gd name="f75" fmla="*/ 58 f53 1"/>
              <a:gd name="f76" fmla="*/ 0 f54 1"/>
              <a:gd name="f77" fmla="*/ 57 f53 1"/>
              <a:gd name="f78" fmla="*/ 4 f54 1"/>
              <a:gd name="f79" fmla="*/ 11 f53 1"/>
              <a:gd name="f80" fmla="+- f55 0 f1"/>
              <a:gd name="f81" fmla="*/ f58 1 53"/>
              <a:gd name="f82" fmla="*/ f59 1 116"/>
              <a:gd name="f83" fmla="*/ f60 1 53"/>
              <a:gd name="f84" fmla="*/ f61 1 116"/>
              <a:gd name="f85" fmla="*/ f62 1 53"/>
              <a:gd name="f86" fmla="*/ f63 1 116"/>
              <a:gd name="f87" fmla="*/ f64 1 53"/>
              <a:gd name="f88" fmla="*/ f65 1 116"/>
              <a:gd name="f89" fmla="*/ f66 1 53"/>
              <a:gd name="f90" fmla="*/ f67 1 116"/>
              <a:gd name="f91" fmla="*/ f68 1 53"/>
              <a:gd name="f92" fmla="*/ f69 1 116"/>
              <a:gd name="f93" fmla="*/ f70 1 53"/>
              <a:gd name="f94" fmla="*/ f71 1 53"/>
              <a:gd name="f95" fmla="*/ f72 1 53"/>
              <a:gd name="f96" fmla="*/ f73 1 116"/>
              <a:gd name="f97" fmla="*/ f74 1 53"/>
              <a:gd name="f98" fmla="*/ f75 1 116"/>
              <a:gd name="f99" fmla="*/ f76 1 53"/>
              <a:gd name="f100" fmla="*/ f77 1 116"/>
              <a:gd name="f101" fmla="*/ f78 1 53"/>
              <a:gd name="f102" fmla="*/ f79 1 116"/>
              <a:gd name="f103" fmla="*/ 0 1 f56"/>
              <a:gd name="f104" fmla="*/ f50 1 f56"/>
              <a:gd name="f105" fmla="*/ 0 1 f57"/>
              <a:gd name="f106" fmla="*/ f51 1 f57"/>
              <a:gd name="f107" fmla="*/ f81 1 f56"/>
              <a:gd name="f108" fmla="*/ f82 1 f57"/>
              <a:gd name="f109" fmla="*/ f83 1 f56"/>
              <a:gd name="f110" fmla="*/ f84 1 f57"/>
              <a:gd name="f111" fmla="*/ f85 1 f56"/>
              <a:gd name="f112" fmla="*/ f86 1 f57"/>
              <a:gd name="f113" fmla="*/ f87 1 f56"/>
              <a:gd name="f114" fmla="*/ f88 1 f57"/>
              <a:gd name="f115" fmla="*/ f89 1 f56"/>
              <a:gd name="f116" fmla="*/ f90 1 f57"/>
              <a:gd name="f117" fmla="*/ f91 1 f56"/>
              <a:gd name="f118" fmla="*/ f92 1 f57"/>
              <a:gd name="f119" fmla="*/ f93 1 f56"/>
              <a:gd name="f120" fmla="*/ f94 1 f56"/>
              <a:gd name="f121" fmla="*/ f95 1 f56"/>
              <a:gd name="f122" fmla="*/ f96 1 f57"/>
              <a:gd name="f123" fmla="*/ f97 1 f56"/>
              <a:gd name="f124" fmla="*/ f98 1 f57"/>
              <a:gd name="f125" fmla="*/ f99 1 f56"/>
              <a:gd name="f126" fmla="*/ f100 1 f57"/>
              <a:gd name="f127" fmla="*/ f101 1 f56"/>
              <a:gd name="f128" fmla="*/ f102 1 f57"/>
              <a:gd name="f129" fmla="*/ f103 f47 1"/>
              <a:gd name="f130" fmla="*/ f104 f47 1"/>
              <a:gd name="f131" fmla="*/ f106 f48 1"/>
              <a:gd name="f132" fmla="*/ f105 f48 1"/>
              <a:gd name="f133" fmla="*/ f107 f47 1"/>
              <a:gd name="f134" fmla="*/ f108 f48 1"/>
              <a:gd name="f135" fmla="*/ f109 f47 1"/>
              <a:gd name="f136" fmla="*/ f110 f48 1"/>
              <a:gd name="f137" fmla="*/ f111 f47 1"/>
              <a:gd name="f138" fmla="*/ f112 f48 1"/>
              <a:gd name="f139" fmla="*/ f113 f47 1"/>
              <a:gd name="f140" fmla="*/ f114 f48 1"/>
              <a:gd name="f141" fmla="*/ f115 f47 1"/>
              <a:gd name="f142" fmla="*/ f116 f48 1"/>
              <a:gd name="f143" fmla="*/ f117 f47 1"/>
              <a:gd name="f144" fmla="*/ f118 f48 1"/>
              <a:gd name="f145" fmla="*/ f119 f47 1"/>
              <a:gd name="f146" fmla="*/ f120 f47 1"/>
              <a:gd name="f147" fmla="*/ f121 f47 1"/>
              <a:gd name="f148" fmla="*/ f122 f48 1"/>
              <a:gd name="f149" fmla="*/ f123 f47 1"/>
              <a:gd name="f150" fmla="*/ f124 f48 1"/>
              <a:gd name="f151" fmla="*/ f125 f47 1"/>
              <a:gd name="f152" fmla="*/ f126 f48 1"/>
              <a:gd name="f153" fmla="*/ f127 f47 1"/>
              <a:gd name="f154" fmla="*/ f128 f4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33" y="f134"/>
              </a:cxn>
              <a:cxn ang="f80">
                <a:pos x="f135" y="f136"/>
              </a:cxn>
              <a:cxn ang="f80">
                <a:pos x="f137" y="f138"/>
              </a:cxn>
              <a:cxn ang="f80">
                <a:pos x="f139" y="f140"/>
              </a:cxn>
              <a:cxn ang="f80">
                <a:pos x="f141" y="f142"/>
              </a:cxn>
              <a:cxn ang="f80">
                <a:pos x="f143" y="f144"/>
              </a:cxn>
              <a:cxn ang="f80">
                <a:pos x="f145" y="f142"/>
              </a:cxn>
              <a:cxn ang="f80">
                <a:pos x="f146" y="f140"/>
              </a:cxn>
              <a:cxn ang="f80">
                <a:pos x="f147" y="f148"/>
              </a:cxn>
              <a:cxn ang="f80">
                <a:pos x="f149" y="f150"/>
              </a:cxn>
              <a:cxn ang="f80">
                <a:pos x="f151" y="f152"/>
              </a:cxn>
              <a:cxn ang="f80">
                <a:pos x="f153" y="f154"/>
              </a:cxn>
              <a:cxn ang="f80">
                <a:pos x="f133" y="f134"/>
              </a:cxn>
            </a:cxnLst>
            <a:rect l="f129" t="f132" r="f130" b="f131"/>
            <a:pathLst>
              <a:path w="52" h="115">
                <a:moveTo>
                  <a:pt x="f8" y="f9"/>
                </a:moveTo>
                <a:cubicBezTo>
                  <a:pt x="f10" y="f11"/>
                  <a:pt x="f10" y="f11"/>
                  <a:pt x="f12" y="f13"/>
                </a:cubicBezTo>
                <a:cubicBezTo>
                  <a:pt x="f14" y="f15"/>
                  <a:pt x="f6" y="f12"/>
                  <a:pt x="f10" y="f16"/>
                </a:cubicBezTo>
                <a:cubicBezTo>
                  <a:pt x="f17" y="f18"/>
                  <a:pt x="f12" y="f19"/>
                  <a:pt x="f14" y="f20"/>
                </a:cubicBezTo>
                <a:cubicBezTo>
                  <a:pt x="f21" y="f22"/>
                  <a:pt x="f23" y="f24"/>
                  <a:pt x="f21" y="f7"/>
                </a:cubicBezTo>
                <a:cubicBezTo>
                  <a:pt x="f8" y="f25"/>
                  <a:pt x="f8" y="f26"/>
                  <a:pt x="f27" y="f28"/>
                </a:cubicBezTo>
                <a:cubicBezTo>
                  <a:pt x="f29" y="f26"/>
                  <a:pt x="f30" y="f25"/>
                  <a:pt x="f13" y="f7"/>
                </a:cubicBezTo>
                <a:cubicBezTo>
                  <a:pt x="f31" y="f32"/>
                  <a:pt x="f13" y="f33"/>
                  <a:pt x="f9" y="f20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36" y="f40"/>
                  <a:pt x="f11" y="f41"/>
                  <a:pt x="f34" y="f42"/>
                </a:cubicBezTo>
                <a:cubicBezTo>
                  <a:pt x="f43" y="f42"/>
                  <a:pt x="f9" y="f41"/>
                  <a:pt x="f5" y="f41"/>
                </a:cubicBezTo>
                <a:cubicBezTo>
                  <a:pt x="f9" y="f23"/>
                  <a:pt x="f9" y="f27"/>
                  <a:pt x="f11" y="f44"/>
                </a:cubicBezTo>
                <a:cubicBezTo>
                  <a:pt x="f38" y="f5"/>
                  <a:pt x="f45" y="f34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B57DA5B8-BB62-4680-9802-1763F3B98697}"/>
              </a:ext>
            </a:extLst>
          </p:cNvPr>
          <p:cNvSpPr/>
          <p:nvPr/>
        </p:nvSpPr>
        <p:spPr>
          <a:xfrm>
            <a:off x="915991" y="4105271"/>
            <a:ext cx="390521" cy="15240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6"/>
              <a:gd name="f7" fmla="val 49"/>
              <a:gd name="f8" fmla="val 1"/>
              <a:gd name="f9" fmla="val 23"/>
              <a:gd name="f10" fmla="val 4"/>
              <a:gd name="f11" fmla="val 21"/>
              <a:gd name="f12" fmla="val 8"/>
              <a:gd name="f13" fmla="val 18"/>
              <a:gd name="f14" fmla="val 13"/>
              <a:gd name="f15" fmla="val 15"/>
              <a:gd name="f16" fmla="val 16"/>
              <a:gd name="f17" fmla="val 24"/>
              <a:gd name="f18" fmla="val 11"/>
              <a:gd name="f19" fmla="val 42"/>
              <a:gd name="f20" fmla="val 60"/>
              <a:gd name="f21" fmla="val 79"/>
              <a:gd name="f22" fmla="val 7"/>
              <a:gd name="f23" fmla="val 90"/>
              <a:gd name="f24" fmla="val 102"/>
              <a:gd name="f25" fmla="val 114"/>
              <a:gd name="f26" fmla="val 121"/>
              <a:gd name="f27" fmla="val 20"/>
              <a:gd name="f28" fmla="val 30"/>
              <a:gd name="f29" fmla="val 37"/>
              <a:gd name="f30" fmla="val 125"/>
              <a:gd name="f31" fmla="val 41"/>
              <a:gd name="f32" fmla="val 116"/>
              <a:gd name="f33" fmla="val 44"/>
              <a:gd name="f34" fmla="val 108"/>
              <a:gd name="f35" fmla="val 46"/>
              <a:gd name="f36" fmla="val 101"/>
              <a:gd name="f37" fmla="val 45"/>
              <a:gd name="f38" fmla="val 93"/>
              <a:gd name="f39" fmla="val 72"/>
              <a:gd name="f40" fmla="val 43"/>
              <a:gd name="f41" fmla="val 50"/>
              <a:gd name="f42" fmla="val 29"/>
              <a:gd name="f43" fmla="val 48"/>
              <a:gd name="f44" fmla="val 40"/>
              <a:gd name="f45" fmla="+- 0 0 -90"/>
              <a:gd name="f46" fmla="*/ f3 1 126"/>
              <a:gd name="f47" fmla="*/ f4 1 49"/>
              <a:gd name="f48" fmla="val f5"/>
              <a:gd name="f49" fmla="val f6"/>
              <a:gd name="f50" fmla="val f7"/>
              <a:gd name="f51" fmla="*/ f45 f0 1"/>
              <a:gd name="f52" fmla="+- f50 0 f48"/>
              <a:gd name="f53" fmla="+- f49 0 f48"/>
              <a:gd name="f54" fmla="*/ f51 1 f2"/>
              <a:gd name="f55" fmla="*/ f53 1 126"/>
              <a:gd name="f56" fmla="*/ f52 1 49"/>
              <a:gd name="f57" fmla="*/ 1 f53 1"/>
              <a:gd name="f58" fmla="*/ 23 f52 1"/>
              <a:gd name="f59" fmla="*/ 13 f53 1"/>
              <a:gd name="f60" fmla="*/ 15 f52 1"/>
              <a:gd name="f61" fmla="*/ 24 f53 1"/>
              <a:gd name="f62" fmla="*/ 11 f52 1"/>
              <a:gd name="f63" fmla="*/ 79 f53 1"/>
              <a:gd name="f64" fmla="*/ 7 f52 1"/>
              <a:gd name="f65" fmla="*/ 114 f53 1"/>
              <a:gd name="f66" fmla="*/ 18 f52 1"/>
              <a:gd name="f67" fmla="*/ 126 f53 1"/>
              <a:gd name="f68" fmla="*/ 30 f52 1"/>
              <a:gd name="f69" fmla="*/ 116 f53 1"/>
              <a:gd name="f70" fmla="*/ 44 f52 1"/>
              <a:gd name="f71" fmla="*/ 93 f53 1"/>
              <a:gd name="f72" fmla="*/ 45 f52 1"/>
              <a:gd name="f73" fmla="*/ 29 f53 1"/>
              <a:gd name="f74" fmla="*/ 48 f52 1"/>
              <a:gd name="f75" fmla="+- f54 0 f1"/>
              <a:gd name="f76" fmla="*/ f57 1 126"/>
              <a:gd name="f77" fmla="*/ f58 1 49"/>
              <a:gd name="f78" fmla="*/ f59 1 126"/>
              <a:gd name="f79" fmla="*/ f60 1 49"/>
              <a:gd name="f80" fmla="*/ f61 1 126"/>
              <a:gd name="f81" fmla="*/ f62 1 49"/>
              <a:gd name="f82" fmla="*/ f63 1 126"/>
              <a:gd name="f83" fmla="*/ f64 1 49"/>
              <a:gd name="f84" fmla="*/ f65 1 126"/>
              <a:gd name="f85" fmla="*/ f66 1 49"/>
              <a:gd name="f86" fmla="*/ f67 1 126"/>
              <a:gd name="f87" fmla="*/ f68 1 49"/>
              <a:gd name="f88" fmla="*/ f69 1 126"/>
              <a:gd name="f89" fmla="*/ f70 1 49"/>
              <a:gd name="f90" fmla="*/ f71 1 126"/>
              <a:gd name="f91" fmla="*/ f72 1 49"/>
              <a:gd name="f92" fmla="*/ f73 1 126"/>
              <a:gd name="f93" fmla="*/ f74 1 49"/>
              <a:gd name="f94" fmla="*/ 0 1 f55"/>
              <a:gd name="f95" fmla="*/ f49 1 f55"/>
              <a:gd name="f96" fmla="*/ 0 1 f56"/>
              <a:gd name="f97" fmla="*/ f50 1 f56"/>
              <a:gd name="f98" fmla="*/ f76 1 f55"/>
              <a:gd name="f99" fmla="*/ f77 1 f56"/>
              <a:gd name="f100" fmla="*/ f78 1 f55"/>
              <a:gd name="f101" fmla="*/ f79 1 f56"/>
              <a:gd name="f102" fmla="*/ f80 1 f55"/>
              <a:gd name="f103" fmla="*/ f81 1 f56"/>
              <a:gd name="f104" fmla="*/ f82 1 f55"/>
              <a:gd name="f105" fmla="*/ f83 1 f56"/>
              <a:gd name="f106" fmla="*/ f84 1 f55"/>
              <a:gd name="f107" fmla="*/ f85 1 f56"/>
              <a:gd name="f108" fmla="*/ f86 1 f55"/>
              <a:gd name="f109" fmla="*/ f87 1 f56"/>
              <a:gd name="f110" fmla="*/ f88 1 f55"/>
              <a:gd name="f111" fmla="*/ f89 1 f56"/>
              <a:gd name="f112" fmla="*/ f90 1 f55"/>
              <a:gd name="f113" fmla="*/ f91 1 f56"/>
              <a:gd name="f114" fmla="*/ f92 1 f55"/>
              <a:gd name="f115" fmla="*/ f93 1 f56"/>
              <a:gd name="f116" fmla="*/ f94 f46 1"/>
              <a:gd name="f117" fmla="*/ f95 f46 1"/>
              <a:gd name="f118" fmla="*/ f97 f47 1"/>
              <a:gd name="f119" fmla="*/ f96 f47 1"/>
              <a:gd name="f120" fmla="*/ f98 f46 1"/>
              <a:gd name="f121" fmla="*/ f99 f47 1"/>
              <a:gd name="f122" fmla="*/ f100 f46 1"/>
              <a:gd name="f123" fmla="*/ f101 f47 1"/>
              <a:gd name="f124" fmla="*/ f102 f46 1"/>
              <a:gd name="f125" fmla="*/ f103 f47 1"/>
              <a:gd name="f126" fmla="*/ f104 f46 1"/>
              <a:gd name="f127" fmla="*/ f105 f47 1"/>
              <a:gd name="f128" fmla="*/ f106 f46 1"/>
              <a:gd name="f129" fmla="*/ f107 f47 1"/>
              <a:gd name="f130" fmla="*/ f108 f46 1"/>
              <a:gd name="f131" fmla="*/ f109 f47 1"/>
              <a:gd name="f132" fmla="*/ f110 f46 1"/>
              <a:gd name="f133" fmla="*/ f111 f47 1"/>
              <a:gd name="f134" fmla="*/ f112 f46 1"/>
              <a:gd name="f135" fmla="*/ f113 f47 1"/>
              <a:gd name="f136" fmla="*/ f114 f46 1"/>
              <a:gd name="f137" fmla="*/ f115 f4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120" y="f121"/>
              </a:cxn>
              <a:cxn ang="f75">
                <a:pos x="f122" y="f123"/>
              </a:cxn>
              <a:cxn ang="f75">
                <a:pos x="f124" y="f125"/>
              </a:cxn>
              <a:cxn ang="f75">
                <a:pos x="f126" y="f127"/>
              </a:cxn>
              <a:cxn ang="f75">
                <a:pos x="f128" y="f129"/>
              </a:cxn>
              <a:cxn ang="f75">
                <a:pos x="f130" y="f131"/>
              </a:cxn>
              <a:cxn ang="f75">
                <a:pos x="f132" y="f133"/>
              </a:cxn>
              <a:cxn ang="f75">
                <a:pos x="f134" y="f135"/>
              </a:cxn>
              <a:cxn ang="f75">
                <a:pos x="f136" y="f137"/>
              </a:cxn>
              <a:cxn ang="f75">
                <a:pos x="f120" y="f121"/>
              </a:cxn>
            </a:cxnLst>
            <a:rect l="f116" t="f119" r="f117" b="f118"/>
            <a:pathLst>
              <a:path w="125" h="4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4"/>
                  <a:pt x="f11" y="f14"/>
                  <a:pt x="f17" y="f18"/>
                </a:cubicBezTo>
                <a:cubicBezTo>
                  <a:pt x="f19" y="f5"/>
                  <a:pt x="f20" y="f8"/>
                  <a:pt x="f21" y="f22"/>
                </a:cubicBezTo>
                <a:cubicBezTo>
                  <a:pt x="f23" y="f18"/>
                  <a:pt x="f24" y="f15"/>
                  <a:pt x="f25" y="f13"/>
                </a:cubicBezTo>
                <a:cubicBezTo>
                  <a:pt x="f26" y="f27"/>
                  <a:pt x="f6" y="f11"/>
                  <a:pt x="f6" y="f28"/>
                </a:cubicBezTo>
                <a:cubicBezTo>
                  <a:pt x="f6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7"/>
                </a:cubicBezTo>
                <a:cubicBezTo>
                  <a:pt x="f39" y="f40"/>
                  <a:pt x="f41" y="f37"/>
                  <a:pt x="f42" y="f43"/>
                </a:cubicBezTo>
                <a:cubicBezTo>
                  <a:pt x="f16" y="f7"/>
                  <a:pt x="f5" y="f44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Freeform 34">
            <a:extLst>
              <a:ext uri="{FF2B5EF4-FFF2-40B4-BE49-F238E27FC236}">
                <a16:creationId xmlns:a16="http://schemas.microsoft.com/office/drawing/2014/main" id="{BCC5D20C-6596-4336-BF22-6AB626AE87EE}"/>
              </a:ext>
            </a:extLst>
          </p:cNvPr>
          <p:cNvSpPr/>
          <p:nvPr/>
        </p:nvSpPr>
        <p:spPr>
          <a:xfrm>
            <a:off x="3454402" y="3795710"/>
            <a:ext cx="168277" cy="303215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"/>
              <a:gd name="f7" fmla="val 98"/>
              <a:gd name="f8" fmla="val 23"/>
              <a:gd name="f9" fmla="val 87"/>
              <a:gd name="f10" fmla="val 3"/>
              <a:gd name="f11" fmla="val 79"/>
              <a:gd name="f12" fmla="val 1"/>
              <a:gd name="f13" fmla="val 75"/>
              <a:gd name="f14" fmla="val 55"/>
              <a:gd name="f15" fmla="val 45"/>
              <a:gd name="f16" fmla="val 35"/>
              <a:gd name="f17" fmla="val 25"/>
              <a:gd name="f18" fmla="val 13"/>
              <a:gd name="f19" fmla="val 9"/>
              <a:gd name="f20" fmla="val 5"/>
              <a:gd name="f21" fmla="val 22"/>
              <a:gd name="f22" fmla="val 50"/>
              <a:gd name="f23" fmla="val 7"/>
              <a:gd name="f24" fmla="val 53"/>
              <a:gd name="f25" fmla="val 16"/>
              <a:gd name="f26" fmla="val 19"/>
              <a:gd name="f27" fmla="val 52"/>
              <a:gd name="f28" fmla="val 26"/>
              <a:gd name="f29" fmla="val 40"/>
              <a:gd name="f30" fmla="val 34"/>
              <a:gd name="f31" fmla="val 41"/>
              <a:gd name="f32" fmla="val 46"/>
              <a:gd name="f33" fmla="val 58"/>
              <a:gd name="f34" fmla="val 62"/>
              <a:gd name="f35" fmla="val 67"/>
              <a:gd name="f36" fmla="val 70"/>
              <a:gd name="f37" fmla="val 82"/>
              <a:gd name="f38" fmla="val 30"/>
              <a:gd name="f39" fmla="val 32"/>
              <a:gd name="f40" fmla="val 29"/>
              <a:gd name="f41" fmla="val 97"/>
              <a:gd name="f42" fmla="val 24"/>
              <a:gd name="f43" fmla="val 95"/>
              <a:gd name="f44" fmla="val 94"/>
              <a:gd name="f45" fmla="val 90"/>
              <a:gd name="f46" fmla="+- 0 0 -90"/>
              <a:gd name="f47" fmla="*/ f3 1 54"/>
              <a:gd name="f48" fmla="*/ f4 1 98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54"/>
              <a:gd name="f57" fmla="*/ f53 1 98"/>
              <a:gd name="f58" fmla="*/ 23 f54 1"/>
              <a:gd name="f59" fmla="*/ 87 f53 1"/>
              <a:gd name="f60" fmla="*/ 1 f54 1"/>
              <a:gd name="f61" fmla="*/ 55 f53 1"/>
              <a:gd name="f62" fmla="*/ 25 f53 1"/>
              <a:gd name="f63" fmla="*/ 22 f54 1"/>
              <a:gd name="f64" fmla="*/ 3 f53 1"/>
              <a:gd name="f65" fmla="*/ 53 f54 1"/>
              <a:gd name="f66" fmla="*/ 16 f53 1"/>
              <a:gd name="f67" fmla="*/ 52 f54 1"/>
              <a:gd name="f68" fmla="*/ 26 f53 1"/>
              <a:gd name="f69" fmla="*/ 41 f54 1"/>
              <a:gd name="f70" fmla="*/ 58 f53 1"/>
              <a:gd name="f71" fmla="*/ 70 f53 1"/>
              <a:gd name="f72" fmla="*/ 32 f54 1"/>
              <a:gd name="f73" fmla="*/ 98 f53 1"/>
              <a:gd name="f74" fmla="*/ 24 f54 1"/>
              <a:gd name="f75" fmla="*/ 95 f53 1"/>
              <a:gd name="f76" fmla="+- f55 0 f1"/>
              <a:gd name="f77" fmla="*/ f58 1 54"/>
              <a:gd name="f78" fmla="*/ f59 1 98"/>
              <a:gd name="f79" fmla="*/ f60 1 54"/>
              <a:gd name="f80" fmla="*/ f61 1 98"/>
              <a:gd name="f81" fmla="*/ f62 1 98"/>
              <a:gd name="f82" fmla="*/ f63 1 54"/>
              <a:gd name="f83" fmla="*/ f64 1 98"/>
              <a:gd name="f84" fmla="*/ f65 1 54"/>
              <a:gd name="f85" fmla="*/ f66 1 98"/>
              <a:gd name="f86" fmla="*/ f67 1 54"/>
              <a:gd name="f87" fmla="*/ f68 1 98"/>
              <a:gd name="f88" fmla="*/ f69 1 54"/>
              <a:gd name="f89" fmla="*/ f70 1 98"/>
              <a:gd name="f90" fmla="*/ f71 1 98"/>
              <a:gd name="f91" fmla="*/ f72 1 54"/>
              <a:gd name="f92" fmla="*/ f73 1 98"/>
              <a:gd name="f93" fmla="*/ f74 1 54"/>
              <a:gd name="f94" fmla="*/ f75 1 98"/>
              <a:gd name="f95" fmla="*/ 0 1 f56"/>
              <a:gd name="f96" fmla="*/ f50 1 f56"/>
              <a:gd name="f97" fmla="*/ 0 1 f57"/>
              <a:gd name="f98" fmla="*/ f51 1 f57"/>
              <a:gd name="f99" fmla="*/ f77 1 f56"/>
              <a:gd name="f100" fmla="*/ f78 1 f57"/>
              <a:gd name="f101" fmla="*/ f79 1 f56"/>
              <a:gd name="f102" fmla="*/ f80 1 f57"/>
              <a:gd name="f103" fmla="*/ f81 1 f57"/>
              <a:gd name="f104" fmla="*/ f82 1 f56"/>
              <a:gd name="f105" fmla="*/ f83 1 f57"/>
              <a:gd name="f106" fmla="*/ f84 1 f56"/>
              <a:gd name="f107" fmla="*/ f85 1 f57"/>
              <a:gd name="f108" fmla="*/ f86 1 f56"/>
              <a:gd name="f109" fmla="*/ f87 1 f57"/>
              <a:gd name="f110" fmla="*/ f88 1 f56"/>
              <a:gd name="f111" fmla="*/ f89 1 f57"/>
              <a:gd name="f112" fmla="*/ f90 1 f57"/>
              <a:gd name="f113" fmla="*/ f91 1 f56"/>
              <a:gd name="f114" fmla="*/ f92 1 f57"/>
              <a:gd name="f115" fmla="*/ f93 1 f56"/>
              <a:gd name="f116" fmla="*/ f94 1 f57"/>
              <a:gd name="f117" fmla="*/ f95 f47 1"/>
              <a:gd name="f118" fmla="*/ f96 f47 1"/>
              <a:gd name="f119" fmla="*/ f98 f48 1"/>
              <a:gd name="f120" fmla="*/ f97 f48 1"/>
              <a:gd name="f121" fmla="*/ f99 f47 1"/>
              <a:gd name="f122" fmla="*/ f100 f48 1"/>
              <a:gd name="f123" fmla="*/ f101 f47 1"/>
              <a:gd name="f124" fmla="*/ f102 f48 1"/>
              <a:gd name="f125" fmla="*/ f103 f48 1"/>
              <a:gd name="f126" fmla="*/ f104 f47 1"/>
              <a:gd name="f127" fmla="*/ f105 f48 1"/>
              <a:gd name="f128" fmla="*/ f106 f47 1"/>
              <a:gd name="f129" fmla="*/ f107 f48 1"/>
              <a:gd name="f130" fmla="*/ f108 f47 1"/>
              <a:gd name="f131" fmla="*/ f109 f48 1"/>
              <a:gd name="f132" fmla="*/ f110 f47 1"/>
              <a:gd name="f133" fmla="*/ f111 f48 1"/>
              <a:gd name="f134" fmla="*/ f112 f48 1"/>
              <a:gd name="f135" fmla="*/ f113 f47 1"/>
              <a:gd name="f136" fmla="*/ f114 f48 1"/>
              <a:gd name="f137" fmla="*/ f115 f47 1"/>
              <a:gd name="f138" fmla="*/ f116 f4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121" y="f122"/>
              </a:cxn>
              <a:cxn ang="f76">
                <a:pos x="f123" y="f124"/>
              </a:cxn>
              <a:cxn ang="f76">
                <a:pos x="f123" y="f125"/>
              </a:cxn>
              <a:cxn ang="f76">
                <a:pos x="f126" y="f127"/>
              </a:cxn>
              <a:cxn ang="f76">
                <a:pos x="f128" y="f129"/>
              </a:cxn>
              <a:cxn ang="f76">
                <a:pos x="f130" y="f131"/>
              </a:cxn>
              <a:cxn ang="f76">
                <a:pos x="f132" y="f133"/>
              </a:cxn>
              <a:cxn ang="f76">
                <a:pos x="f132" y="f134"/>
              </a:cxn>
              <a:cxn ang="f76">
                <a:pos x="f135" y="f136"/>
              </a:cxn>
              <a:cxn ang="f76">
                <a:pos x="f137" y="f138"/>
              </a:cxn>
              <a:cxn ang="f76">
                <a:pos x="f121" y="f122"/>
              </a:cxn>
            </a:cxnLst>
            <a:rect l="f117" t="f120" r="f118" b="f119"/>
            <a:pathLst>
              <a:path w="54" h="98">
                <a:moveTo>
                  <a:pt x="f8" y="f9"/>
                </a:moveTo>
                <a:cubicBezTo>
                  <a:pt x="f10" y="f11"/>
                  <a:pt x="f12" y="f13"/>
                  <a:pt x="f12" y="f14"/>
                </a:cubicBezTo>
                <a:cubicBezTo>
                  <a:pt x="f12" y="f15"/>
                  <a:pt x="f5" y="f16"/>
                  <a:pt x="f12" y="f17"/>
                </a:cubicBezTo>
                <a:cubicBezTo>
                  <a:pt x="f12" y="f18"/>
                  <a:pt x="f19" y="f20"/>
                  <a:pt x="f21" y="f10"/>
                </a:cubicBezTo>
                <a:cubicBezTo>
                  <a:pt x="f16" y="f5"/>
                  <a:pt x="f22" y="f23"/>
                  <a:pt x="f24" y="f25"/>
                </a:cubicBezTo>
                <a:cubicBezTo>
                  <a:pt x="f6" y="f26"/>
                  <a:pt x="f6" y="f17"/>
                  <a:pt x="f27" y="f28"/>
                </a:cubicBezTo>
                <a:cubicBezTo>
                  <a:pt x="f29" y="f30"/>
                  <a:pt x="f31" y="f32"/>
                  <a:pt x="f31" y="f33"/>
                </a:cubicBezTo>
                <a:cubicBezTo>
                  <a:pt x="f31" y="f34"/>
                  <a:pt x="f29" y="f35"/>
                  <a:pt x="f31" y="f36"/>
                </a:cubicBezTo>
                <a:cubicBezTo>
                  <a:pt x="f32" y="f37"/>
                  <a:pt x="f38" y="f9"/>
                  <a:pt x="f39" y="f7"/>
                </a:cubicBezTo>
                <a:cubicBezTo>
                  <a:pt x="f40" y="f41"/>
                  <a:pt x="f17" y="f41"/>
                  <a:pt x="f42" y="f43"/>
                </a:cubicBezTo>
                <a:cubicBezTo>
                  <a:pt x="f21" y="f44"/>
                  <a:pt x="f8" y="f45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Freeform 35">
            <a:extLst>
              <a:ext uri="{FF2B5EF4-FFF2-40B4-BE49-F238E27FC236}">
                <a16:creationId xmlns:a16="http://schemas.microsoft.com/office/drawing/2014/main" id="{CC07E0E5-3964-4E13-A2CC-CAACE0A380FE}"/>
              </a:ext>
            </a:extLst>
          </p:cNvPr>
          <p:cNvSpPr/>
          <p:nvPr/>
        </p:nvSpPr>
        <p:spPr>
          <a:xfrm>
            <a:off x="3567110" y="3557592"/>
            <a:ext cx="179386" cy="30956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"/>
              <a:gd name="f7" fmla="val 100"/>
              <a:gd name="f8" fmla="val 16"/>
              <a:gd name="f9" fmla="val 19"/>
              <a:gd name="f10" fmla="val 3"/>
              <a:gd name="f11" fmla="val 37"/>
              <a:gd name="f12" fmla="val 5"/>
              <a:gd name="f13" fmla="val 15"/>
              <a:gd name="f14" fmla="val 25"/>
              <a:gd name="f15" fmla="val 36"/>
              <a:gd name="f16" fmla="val 50"/>
              <a:gd name="f17" fmla="val 43"/>
              <a:gd name="f18" fmla="val 33"/>
              <a:gd name="f19" fmla="val 54"/>
              <a:gd name="f20" fmla="val 71"/>
              <a:gd name="f21" fmla="val 88"/>
              <a:gd name="f22" fmla="val 92"/>
              <a:gd name="f23" fmla="val 31"/>
              <a:gd name="f24" fmla="val 96"/>
              <a:gd name="f25" fmla="val 30"/>
              <a:gd name="f26" fmla="val 27"/>
              <a:gd name="f27" fmla="val 97"/>
              <a:gd name="f28" fmla="val 94"/>
              <a:gd name="f29" fmla="val 23"/>
              <a:gd name="f30" fmla="val 91"/>
              <a:gd name="f31" fmla="val 18"/>
              <a:gd name="f32" fmla="val 87"/>
              <a:gd name="f33" fmla="val 14"/>
              <a:gd name="f34" fmla="val 80"/>
              <a:gd name="f35" fmla="val 9"/>
              <a:gd name="f36" fmla="val 78"/>
              <a:gd name="f37" fmla="val 1"/>
              <a:gd name="f38" fmla="val 75"/>
              <a:gd name="f39" fmla="val 70"/>
              <a:gd name="f40" fmla="val 63"/>
              <a:gd name="f41" fmla="val 46"/>
              <a:gd name="f42" fmla="+- 0 0 -90"/>
              <a:gd name="f43" fmla="*/ f3 1 58"/>
              <a:gd name="f44" fmla="*/ f4 1 100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58"/>
              <a:gd name="f53" fmla="*/ f49 1 100"/>
              <a:gd name="f54" fmla="*/ 0 f50 1"/>
              <a:gd name="f55" fmla="*/ 16 f49 1"/>
              <a:gd name="f56" fmla="*/ 58 f50 1"/>
              <a:gd name="f57" fmla="*/ 5 f49 1"/>
              <a:gd name="f58" fmla="*/ 36 f49 1"/>
              <a:gd name="f59" fmla="*/ 33 f50 1"/>
              <a:gd name="f60" fmla="*/ 37 f49 1"/>
              <a:gd name="f61" fmla="*/ 88 f49 1"/>
              <a:gd name="f62" fmla="*/ 30 f50 1"/>
              <a:gd name="f63" fmla="*/ 100 f49 1"/>
              <a:gd name="f64" fmla="*/ 23 f50 1"/>
              <a:gd name="f65" fmla="*/ 91 f49 1"/>
              <a:gd name="f66" fmla="*/ 9 f50 1"/>
              <a:gd name="f67" fmla="*/ 78 f49 1"/>
              <a:gd name="f68" fmla="*/ 63 f49 1"/>
              <a:gd name="f69" fmla="+- f51 0 f1"/>
              <a:gd name="f70" fmla="*/ f54 1 58"/>
              <a:gd name="f71" fmla="*/ f55 1 100"/>
              <a:gd name="f72" fmla="*/ f56 1 58"/>
              <a:gd name="f73" fmla="*/ f57 1 100"/>
              <a:gd name="f74" fmla="*/ f58 1 100"/>
              <a:gd name="f75" fmla="*/ f59 1 58"/>
              <a:gd name="f76" fmla="*/ f60 1 100"/>
              <a:gd name="f77" fmla="*/ f61 1 100"/>
              <a:gd name="f78" fmla="*/ f62 1 58"/>
              <a:gd name="f79" fmla="*/ f63 1 100"/>
              <a:gd name="f80" fmla="*/ f64 1 58"/>
              <a:gd name="f81" fmla="*/ f65 1 100"/>
              <a:gd name="f82" fmla="*/ f66 1 58"/>
              <a:gd name="f83" fmla="*/ f67 1 100"/>
              <a:gd name="f84" fmla="*/ f68 1 100"/>
              <a:gd name="f85" fmla="*/ 0 1 f52"/>
              <a:gd name="f86" fmla="*/ f46 1 f52"/>
              <a:gd name="f87" fmla="*/ 0 1 f53"/>
              <a:gd name="f88" fmla="*/ f47 1 f53"/>
              <a:gd name="f89" fmla="*/ f70 1 f52"/>
              <a:gd name="f90" fmla="*/ f71 1 f53"/>
              <a:gd name="f91" fmla="*/ f72 1 f52"/>
              <a:gd name="f92" fmla="*/ f73 1 f53"/>
              <a:gd name="f93" fmla="*/ f74 1 f53"/>
              <a:gd name="f94" fmla="*/ f75 1 f52"/>
              <a:gd name="f95" fmla="*/ f76 1 f53"/>
              <a:gd name="f96" fmla="*/ f77 1 f53"/>
              <a:gd name="f97" fmla="*/ f78 1 f52"/>
              <a:gd name="f98" fmla="*/ f79 1 f53"/>
              <a:gd name="f99" fmla="*/ f80 1 f52"/>
              <a:gd name="f100" fmla="*/ f81 1 f53"/>
              <a:gd name="f101" fmla="*/ f82 1 f52"/>
              <a:gd name="f102" fmla="*/ f83 1 f53"/>
              <a:gd name="f103" fmla="*/ f84 1 f53"/>
              <a:gd name="f104" fmla="*/ f85 f43 1"/>
              <a:gd name="f105" fmla="*/ f86 f43 1"/>
              <a:gd name="f106" fmla="*/ f88 f44 1"/>
              <a:gd name="f107" fmla="*/ f87 f44 1"/>
              <a:gd name="f108" fmla="*/ f89 f43 1"/>
              <a:gd name="f109" fmla="*/ f90 f44 1"/>
              <a:gd name="f110" fmla="*/ f91 f43 1"/>
              <a:gd name="f111" fmla="*/ f92 f44 1"/>
              <a:gd name="f112" fmla="*/ f93 f44 1"/>
              <a:gd name="f113" fmla="*/ f94 f43 1"/>
              <a:gd name="f114" fmla="*/ f95 f44 1"/>
              <a:gd name="f115" fmla="*/ f96 f44 1"/>
              <a:gd name="f116" fmla="*/ f97 f43 1"/>
              <a:gd name="f117" fmla="*/ f98 f44 1"/>
              <a:gd name="f118" fmla="*/ f99 f43 1"/>
              <a:gd name="f119" fmla="*/ f100 f44 1"/>
              <a:gd name="f120" fmla="*/ f101 f43 1"/>
              <a:gd name="f121" fmla="*/ f102 f44 1"/>
              <a:gd name="f122" fmla="*/ f103 f4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08" y="f109"/>
              </a:cxn>
              <a:cxn ang="f69">
                <a:pos x="f110" y="f111"/>
              </a:cxn>
              <a:cxn ang="f69">
                <a:pos x="f110" y="f112"/>
              </a:cxn>
              <a:cxn ang="f69">
                <a:pos x="f113" y="f114"/>
              </a:cxn>
              <a:cxn ang="f69">
                <a:pos x="f113" y="f115"/>
              </a:cxn>
              <a:cxn ang="f69">
                <a:pos x="f116" y="f117"/>
              </a:cxn>
              <a:cxn ang="f69">
                <a:pos x="f118" y="f119"/>
              </a:cxn>
              <a:cxn ang="f69">
                <a:pos x="f120" y="f121"/>
              </a:cxn>
              <a:cxn ang="f69">
                <a:pos x="f108" y="f122"/>
              </a:cxn>
              <a:cxn ang="f69">
                <a:pos x="f108" y="f109"/>
              </a:cxn>
            </a:cxnLst>
            <a:rect l="f104" t="f107" r="f105" b="f106"/>
            <a:pathLst>
              <a:path w="57" h="100">
                <a:moveTo>
                  <a:pt x="f5" y="f8"/>
                </a:moveTo>
                <a:cubicBezTo>
                  <a:pt x="f9" y="f10"/>
                  <a:pt x="f11" y="f5"/>
                  <a:pt x="f6" y="f12"/>
                </a:cubicBezTo>
                <a:cubicBezTo>
                  <a:pt x="f6" y="f13"/>
                  <a:pt x="f6" y="f14"/>
                  <a:pt x="f6" y="f15"/>
                </a:cubicBezTo>
                <a:cubicBezTo>
                  <a:pt x="f16" y="f15"/>
                  <a:pt x="f17" y="f11"/>
                  <a:pt x="f18" y="f11"/>
                </a:cubicBezTo>
                <a:cubicBezTo>
                  <a:pt x="f18" y="f19"/>
                  <a:pt x="f18" y="f20"/>
                  <a:pt x="f18" y="f21"/>
                </a:cubicBezTo>
                <a:cubicBezTo>
                  <a:pt x="f18" y="f22"/>
                  <a:pt x="f23" y="f24"/>
                  <a:pt x="f25" y="f7"/>
                </a:cubicBezTo>
                <a:cubicBezTo>
                  <a:pt x="f26" y="f27"/>
                  <a:pt x="f14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5" y="f39"/>
                  <a:pt x="f5" y="f40"/>
                </a:cubicBezTo>
                <a:cubicBezTo>
                  <a:pt x="f5" y="f41"/>
                  <a:pt x="f5" y="f25"/>
                  <a:pt x="f5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A5C928B3-F643-438A-AF27-198AB46D7227}"/>
              </a:ext>
            </a:extLst>
          </p:cNvPr>
          <p:cNvSpPr/>
          <p:nvPr/>
        </p:nvSpPr>
        <p:spPr>
          <a:xfrm>
            <a:off x="2857500" y="4452935"/>
            <a:ext cx="390521" cy="8255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6"/>
              <a:gd name="f7" fmla="val 27"/>
              <a:gd name="f8" fmla="val 1"/>
              <a:gd name="f9" fmla="val 36"/>
              <a:gd name="f10" fmla="val 68"/>
              <a:gd name="f11" fmla="val 100"/>
              <a:gd name="f12" fmla="val 2"/>
              <a:gd name="f13" fmla="val 109"/>
              <a:gd name="f14" fmla="val 3"/>
              <a:gd name="f15" fmla="val 116"/>
              <a:gd name="f16" fmla="val 16"/>
              <a:gd name="f17" fmla="val 25"/>
              <a:gd name="f18" fmla="val 121"/>
              <a:gd name="f19" fmla="val 26"/>
              <a:gd name="f20" fmla="val 120"/>
              <a:gd name="f21" fmla="val 118"/>
              <a:gd name="f22" fmla="val 86"/>
              <a:gd name="f23" fmla="val 53"/>
              <a:gd name="f24" fmla="val 21"/>
              <a:gd name="f25" fmla="val 5"/>
              <a:gd name="f26" fmla="val 9"/>
              <a:gd name="f27" fmla="val 11"/>
              <a:gd name="f28" fmla="+- 0 0 -90"/>
              <a:gd name="f29" fmla="*/ f3 1 126"/>
              <a:gd name="f30" fmla="*/ f4 1 27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126"/>
              <a:gd name="f39" fmla="*/ f35 1 27"/>
              <a:gd name="f40" fmla="*/ 0 f36 1"/>
              <a:gd name="f41" fmla="*/ 1 f35 1"/>
              <a:gd name="f42" fmla="*/ 100 f36 1"/>
              <a:gd name="f43" fmla="*/ 2 f35 1"/>
              <a:gd name="f44" fmla="*/ 126 f36 1"/>
              <a:gd name="f45" fmla="*/ 25 f35 1"/>
              <a:gd name="f46" fmla="*/ 118 f36 1"/>
              <a:gd name="f47" fmla="*/ 27 f35 1"/>
              <a:gd name="f48" fmla="*/ 21 f36 1"/>
              <a:gd name="f49" fmla="+- f37 0 f1"/>
              <a:gd name="f50" fmla="*/ f40 1 126"/>
              <a:gd name="f51" fmla="*/ f41 1 27"/>
              <a:gd name="f52" fmla="*/ f42 1 126"/>
              <a:gd name="f53" fmla="*/ f43 1 27"/>
              <a:gd name="f54" fmla="*/ f44 1 126"/>
              <a:gd name="f55" fmla="*/ f45 1 27"/>
              <a:gd name="f56" fmla="*/ f46 1 126"/>
              <a:gd name="f57" fmla="*/ f47 1 27"/>
              <a:gd name="f58" fmla="*/ f48 1 126"/>
              <a:gd name="f59" fmla="*/ 0 1 f38"/>
              <a:gd name="f60" fmla="*/ f32 1 f38"/>
              <a:gd name="f61" fmla="*/ 0 1 f39"/>
              <a:gd name="f62" fmla="*/ f33 1 f39"/>
              <a:gd name="f63" fmla="*/ f50 1 f38"/>
              <a:gd name="f64" fmla="*/ f51 1 f39"/>
              <a:gd name="f65" fmla="*/ f52 1 f38"/>
              <a:gd name="f66" fmla="*/ f53 1 f39"/>
              <a:gd name="f67" fmla="*/ f54 1 f38"/>
              <a:gd name="f68" fmla="*/ f55 1 f39"/>
              <a:gd name="f69" fmla="*/ f56 1 f38"/>
              <a:gd name="f70" fmla="*/ f57 1 f39"/>
              <a:gd name="f71" fmla="*/ f58 1 f38"/>
              <a:gd name="f72" fmla="*/ f59 f29 1"/>
              <a:gd name="f73" fmla="*/ f60 f29 1"/>
              <a:gd name="f74" fmla="*/ f62 f30 1"/>
              <a:gd name="f75" fmla="*/ f61 f30 1"/>
              <a:gd name="f76" fmla="*/ f63 f29 1"/>
              <a:gd name="f77" fmla="*/ f64 f30 1"/>
              <a:gd name="f78" fmla="*/ f65 f29 1"/>
              <a:gd name="f79" fmla="*/ f66 f30 1"/>
              <a:gd name="f80" fmla="*/ f67 f29 1"/>
              <a:gd name="f81" fmla="*/ f68 f30 1"/>
              <a:gd name="f82" fmla="*/ f69 f29 1"/>
              <a:gd name="f83" fmla="*/ f70 f30 1"/>
              <a:gd name="f84" fmla="*/ f71 f2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76" y="f77"/>
              </a:cxn>
              <a:cxn ang="f49">
                <a:pos x="f78" y="f79"/>
              </a:cxn>
              <a:cxn ang="f49">
                <a:pos x="f80" y="f81"/>
              </a:cxn>
              <a:cxn ang="f49">
                <a:pos x="f82" y="f83"/>
              </a:cxn>
              <a:cxn ang="f49">
                <a:pos x="f84" y="f83"/>
              </a:cxn>
              <a:cxn ang="f49">
                <a:pos x="f76" y="f77"/>
              </a:cxn>
            </a:cxnLst>
            <a:rect l="f72" t="f75" r="f73" b="f74"/>
            <a:pathLst>
              <a:path w="125" h="27">
                <a:moveTo>
                  <a:pt x="f5" y="f8"/>
                </a:moveTo>
                <a:cubicBezTo>
                  <a:pt x="f9" y="f8"/>
                  <a:pt x="f10" y="f5"/>
                  <a:pt x="f11" y="f12"/>
                </a:cubicBezTo>
                <a:cubicBezTo>
                  <a:pt x="f13" y="f14"/>
                  <a:pt x="f15" y="f16"/>
                  <a:pt x="f6" y="f17"/>
                </a:cubicBezTo>
                <a:cubicBezTo>
                  <a:pt x="f18" y="f19"/>
                  <a:pt x="f20" y="f7"/>
                  <a:pt x="f21" y="f7"/>
                </a:cubicBezTo>
                <a:cubicBezTo>
                  <a:pt x="f22" y="f7"/>
                  <a:pt x="f23" y="f7"/>
                  <a:pt x="f24" y="f7"/>
                </a:cubicBezTo>
                <a:cubicBezTo>
                  <a:pt x="f25" y="f7"/>
                  <a:pt x="f26" y="f27"/>
                  <a:pt x="f5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Freeform 37">
            <a:extLst>
              <a:ext uri="{FF2B5EF4-FFF2-40B4-BE49-F238E27FC236}">
                <a16:creationId xmlns:a16="http://schemas.microsoft.com/office/drawing/2014/main" id="{DCEDF916-2447-4F35-94A1-50F45478FE2F}"/>
              </a:ext>
            </a:extLst>
          </p:cNvPr>
          <p:cNvSpPr/>
          <p:nvPr/>
        </p:nvSpPr>
        <p:spPr>
          <a:xfrm>
            <a:off x="1312858" y="4310060"/>
            <a:ext cx="176214" cy="328617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"/>
              <a:gd name="f7" fmla="val 106"/>
              <a:gd name="f8" fmla="val 19"/>
              <a:gd name="f9" fmla="val 51"/>
              <a:gd name="f10" fmla="val 41"/>
              <a:gd name="f11" fmla="val 32"/>
              <a:gd name="f12" fmla="val 22"/>
              <a:gd name="f13" fmla="val 18"/>
              <a:gd name="f14" fmla="val 17"/>
              <a:gd name="f15" fmla="val 21"/>
              <a:gd name="f16" fmla="val 15"/>
              <a:gd name="f17" fmla="val 27"/>
              <a:gd name="f18" fmla="val 14"/>
              <a:gd name="f19" fmla="val 33"/>
              <a:gd name="f20" fmla="val 11"/>
              <a:gd name="f21" fmla="val 38"/>
              <a:gd name="f22" fmla="val 10"/>
              <a:gd name="f23" fmla="val 7"/>
              <a:gd name="f24" fmla="val 43"/>
              <a:gd name="f25" fmla="val 5"/>
              <a:gd name="f26" fmla="val 45"/>
              <a:gd name="f27" fmla="val 4"/>
              <a:gd name="f28" fmla="val 42"/>
              <a:gd name="f29" fmla="val 2"/>
              <a:gd name="f30" fmla="val 40"/>
              <a:gd name="f31" fmla="val 1"/>
              <a:gd name="f32" fmla="val 37"/>
              <a:gd name="f33" fmla="val 8"/>
              <a:gd name="f34" fmla="val 9"/>
              <a:gd name="f35" fmla="val 3"/>
              <a:gd name="f36" fmla="val 28"/>
              <a:gd name="f37" fmla="val 46"/>
              <a:gd name="f38" fmla="val 48"/>
              <a:gd name="f39" fmla="val 47"/>
              <a:gd name="f40" fmla="val 35"/>
              <a:gd name="f41" fmla="val 63"/>
              <a:gd name="f42" fmla="val 73"/>
              <a:gd name="f43" fmla="val 53"/>
              <a:gd name="f44" fmla="val 88"/>
              <a:gd name="f45" fmla="val 101"/>
              <a:gd name="f46" fmla="val 103"/>
              <a:gd name="f47" fmla="val 49"/>
              <a:gd name="f48" fmla="val 105"/>
              <a:gd name="f49" fmla="val 98"/>
              <a:gd name="f50" fmla="val 95"/>
              <a:gd name="f51" fmla="val 92"/>
              <a:gd name="f52" fmla="val 74"/>
              <a:gd name="f53" fmla="val 61"/>
              <a:gd name="f54" fmla="+- 0 0 -90"/>
              <a:gd name="f55" fmla="*/ f3 1 57"/>
              <a:gd name="f56" fmla="*/ f4 1 106"/>
              <a:gd name="f57" fmla="val f5"/>
              <a:gd name="f58" fmla="val f6"/>
              <a:gd name="f59" fmla="val f7"/>
              <a:gd name="f60" fmla="*/ f54 f0 1"/>
              <a:gd name="f61" fmla="+- f59 0 f57"/>
              <a:gd name="f62" fmla="+- f58 0 f57"/>
              <a:gd name="f63" fmla="*/ f60 1 f2"/>
              <a:gd name="f64" fmla="*/ f62 1 57"/>
              <a:gd name="f65" fmla="*/ f61 1 106"/>
              <a:gd name="f66" fmla="*/ 19 f62 1"/>
              <a:gd name="f67" fmla="*/ 51 f61 1"/>
              <a:gd name="f68" fmla="*/ 22 f61 1"/>
              <a:gd name="f69" fmla="*/ 17 f62 1"/>
              <a:gd name="f70" fmla="*/ 21 f61 1"/>
              <a:gd name="f71" fmla="*/ 11 f62 1"/>
              <a:gd name="f72" fmla="*/ 38 f61 1"/>
              <a:gd name="f73" fmla="*/ 5 f62 1"/>
              <a:gd name="f74" fmla="*/ 45 f61 1"/>
              <a:gd name="f75" fmla="*/ 1 f62 1"/>
              <a:gd name="f76" fmla="*/ 37 f61 1"/>
              <a:gd name="f77" fmla="*/ 22 f62 1"/>
              <a:gd name="f78" fmla="*/ 3 f61 1"/>
              <a:gd name="f79" fmla="*/ 43 f62 1"/>
              <a:gd name="f80" fmla="*/ 2 f61 1"/>
              <a:gd name="f81" fmla="*/ 47 f62 1"/>
              <a:gd name="f82" fmla="*/ 19 f61 1"/>
              <a:gd name="f83" fmla="*/ 51 f62 1"/>
              <a:gd name="f84" fmla="*/ 63 f61 1"/>
              <a:gd name="f85" fmla="*/ 53 f62 1"/>
              <a:gd name="f86" fmla="*/ 101 f61 1"/>
              <a:gd name="f87" fmla="*/ 106 f61 1"/>
              <a:gd name="f88" fmla="*/ 41 f62 1"/>
              <a:gd name="f89" fmla="*/ 40 f62 1"/>
              <a:gd name="f90" fmla="*/ 92 f61 1"/>
              <a:gd name="f91" fmla="+- f63 0 f1"/>
              <a:gd name="f92" fmla="*/ f66 1 57"/>
              <a:gd name="f93" fmla="*/ f67 1 106"/>
              <a:gd name="f94" fmla="*/ f68 1 106"/>
              <a:gd name="f95" fmla="*/ f69 1 57"/>
              <a:gd name="f96" fmla="*/ f70 1 106"/>
              <a:gd name="f97" fmla="*/ f71 1 57"/>
              <a:gd name="f98" fmla="*/ f72 1 106"/>
              <a:gd name="f99" fmla="*/ f73 1 57"/>
              <a:gd name="f100" fmla="*/ f74 1 106"/>
              <a:gd name="f101" fmla="*/ f75 1 57"/>
              <a:gd name="f102" fmla="*/ f76 1 106"/>
              <a:gd name="f103" fmla="*/ f77 1 57"/>
              <a:gd name="f104" fmla="*/ f78 1 106"/>
              <a:gd name="f105" fmla="*/ f79 1 57"/>
              <a:gd name="f106" fmla="*/ f80 1 106"/>
              <a:gd name="f107" fmla="*/ f81 1 57"/>
              <a:gd name="f108" fmla="*/ f82 1 106"/>
              <a:gd name="f109" fmla="*/ f83 1 57"/>
              <a:gd name="f110" fmla="*/ f84 1 106"/>
              <a:gd name="f111" fmla="*/ f85 1 57"/>
              <a:gd name="f112" fmla="*/ f86 1 106"/>
              <a:gd name="f113" fmla="*/ f87 1 106"/>
              <a:gd name="f114" fmla="*/ f88 1 57"/>
              <a:gd name="f115" fmla="*/ f89 1 57"/>
              <a:gd name="f116" fmla="*/ f90 1 106"/>
              <a:gd name="f117" fmla="*/ 0 1 f64"/>
              <a:gd name="f118" fmla="*/ f58 1 f64"/>
              <a:gd name="f119" fmla="*/ 0 1 f65"/>
              <a:gd name="f120" fmla="*/ f59 1 f65"/>
              <a:gd name="f121" fmla="*/ f92 1 f64"/>
              <a:gd name="f122" fmla="*/ f93 1 f65"/>
              <a:gd name="f123" fmla="*/ f94 1 f65"/>
              <a:gd name="f124" fmla="*/ f95 1 f64"/>
              <a:gd name="f125" fmla="*/ f96 1 f65"/>
              <a:gd name="f126" fmla="*/ f97 1 f64"/>
              <a:gd name="f127" fmla="*/ f98 1 f65"/>
              <a:gd name="f128" fmla="*/ f99 1 f64"/>
              <a:gd name="f129" fmla="*/ f100 1 f65"/>
              <a:gd name="f130" fmla="*/ f101 1 f64"/>
              <a:gd name="f131" fmla="*/ f102 1 f65"/>
              <a:gd name="f132" fmla="*/ f103 1 f64"/>
              <a:gd name="f133" fmla="*/ f104 1 f65"/>
              <a:gd name="f134" fmla="*/ f105 1 f64"/>
              <a:gd name="f135" fmla="*/ f106 1 f65"/>
              <a:gd name="f136" fmla="*/ f107 1 f64"/>
              <a:gd name="f137" fmla="*/ f108 1 f65"/>
              <a:gd name="f138" fmla="*/ f109 1 f64"/>
              <a:gd name="f139" fmla="*/ f110 1 f65"/>
              <a:gd name="f140" fmla="*/ f111 1 f64"/>
              <a:gd name="f141" fmla="*/ f112 1 f65"/>
              <a:gd name="f142" fmla="*/ f113 1 f65"/>
              <a:gd name="f143" fmla="*/ f114 1 f64"/>
              <a:gd name="f144" fmla="*/ f115 1 f64"/>
              <a:gd name="f145" fmla="*/ f116 1 f65"/>
              <a:gd name="f146" fmla="*/ f117 f55 1"/>
              <a:gd name="f147" fmla="*/ f118 f55 1"/>
              <a:gd name="f148" fmla="*/ f120 f56 1"/>
              <a:gd name="f149" fmla="*/ f119 f56 1"/>
              <a:gd name="f150" fmla="*/ f121 f55 1"/>
              <a:gd name="f151" fmla="*/ f122 f56 1"/>
              <a:gd name="f152" fmla="*/ f123 f56 1"/>
              <a:gd name="f153" fmla="*/ f124 f55 1"/>
              <a:gd name="f154" fmla="*/ f125 f56 1"/>
              <a:gd name="f155" fmla="*/ f126 f55 1"/>
              <a:gd name="f156" fmla="*/ f127 f56 1"/>
              <a:gd name="f157" fmla="*/ f128 f55 1"/>
              <a:gd name="f158" fmla="*/ f129 f56 1"/>
              <a:gd name="f159" fmla="*/ f130 f55 1"/>
              <a:gd name="f160" fmla="*/ f131 f56 1"/>
              <a:gd name="f161" fmla="*/ f132 f55 1"/>
              <a:gd name="f162" fmla="*/ f133 f56 1"/>
              <a:gd name="f163" fmla="*/ f134 f55 1"/>
              <a:gd name="f164" fmla="*/ f135 f56 1"/>
              <a:gd name="f165" fmla="*/ f136 f55 1"/>
              <a:gd name="f166" fmla="*/ f137 f56 1"/>
              <a:gd name="f167" fmla="*/ f138 f55 1"/>
              <a:gd name="f168" fmla="*/ f139 f56 1"/>
              <a:gd name="f169" fmla="*/ f140 f55 1"/>
              <a:gd name="f170" fmla="*/ f141 f56 1"/>
              <a:gd name="f171" fmla="*/ f142 f56 1"/>
              <a:gd name="f172" fmla="*/ f143 f55 1"/>
              <a:gd name="f173" fmla="*/ f144 f55 1"/>
              <a:gd name="f174" fmla="*/ f145 f5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1">
                <a:pos x="f150" y="f151"/>
              </a:cxn>
              <a:cxn ang="f91">
                <a:pos x="f150" y="f152"/>
              </a:cxn>
              <a:cxn ang="f91">
                <a:pos x="f153" y="f154"/>
              </a:cxn>
              <a:cxn ang="f91">
                <a:pos x="f155" y="f156"/>
              </a:cxn>
              <a:cxn ang="f91">
                <a:pos x="f157" y="f158"/>
              </a:cxn>
              <a:cxn ang="f91">
                <a:pos x="f159" y="f160"/>
              </a:cxn>
              <a:cxn ang="f91">
                <a:pos x="f161" y="f162"/>
              </a:cxn>
              <a:cxn ang="f91">
                <a:pos x="f163" y="f164"/>
              </a:cxn>
              <a:cxn ang="f91">
                <a:pos x="f165" y="f166"/>
              </a:cxn>
              <a:cxn ang="f91">
                <a:pos x="f167" y="f168"/>
              </a:cxn>
              <a:cxn ang="f91">
                <a:pos x="f169" y="f170"/>
              </a:cxn>
              <a:cxn ang="f91">
                <a:pos x="f165" y="f171"/>
              </a:cxn>
              <a:cxn ang="f91">
                <a:pos x="f172" y="f170"/>
              </a:cxn>
              <a:cxn ang="f91">
                <a:pos x="f173" y="f174"/>
              </a:cxn>
              <a:cxn ang="f91">
                <a:pos x="f150" y="f151"/>
              </a:cxn>
            </a:cxnLst>
            <a:rect l="f146" t="f149" r="f147" b="f148"/>
            <a:pathLst>
              <a:path w="57" h="105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2"/>
                  <a:pt x="f13" y="f12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10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5" y="f15"/>
                  <a:pt x="f33" y="f34"/>
                  <a:pt x="f12" y="f35"/>
                </a:cubicBezTo>
                <a:cubicBezTo>
                  <a:pt x="f36" y="f5"/>
                  <a:pt x="f32" y="f5"/>
                  <a:pt x="f24" y="f29"/>
                </a:cubicBezTo>
                <a:cubicBezTo>
                  <a:pt x="f37" y="f27"/>
                  <a:pt x="f38" y="f18"/>
                  <a:pt x="f39" y="f8"/>
                </a:cubicBezTo>
                <a:cubicBezTo>
                  <a:pt x="f24" y="f40"/>
                  <a:pt x="f28" y="f38"/>
                  <a:pt x="f9" y="f41"/>
                </a:cubicBezTo>
                <a:cubicBezTo>
                  <a:pt x="f6" y="f42"/>
                  <a:pt x="f43" y="f44"/>
                  <a:pt x="f43" y="f45"/>
                </a:cubicBezTo>
                <a:cubicBezTo>
                  <a:pt x="f43" y="f46"/>
                  <a:pt x="f47" y="f7"/>
                  <a:pt x="f39" y="f7"/>
                </a:cubicBezTo>
                <a:cubicBezTo>
                  <a:pt x="f26" y="f48"/>
                  <a:pt x="f28" y="f46"/>
                  <a:pt x="f10" y="f45"/>
                </a:cubicBezTo>
                <a:cubicBezTo>
                  <a:pt x="f30" y="f49"/>
                  <a:pt x="f30" y="f50"/>
                  <a:pt x="f30" y="f51"/>
                </a:cubicBezTo>
                <a:cubicBezTo>
                  <a:pt x="f28" y="f52"/>
                  <a:pt x="f19" y="f53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6" name="Freeform 38">
            <a:extLst>
              <a:ext uri="{FF2B5EF4-FFF2-40B4-BE49-F238E27FC236}">
                <a16:creationId xmlns:a16="http://schemas.microsoft.com/office/drawing/2014/main" id="{DF805742-F21B-40C2-A0A8-99A89A5076BA}"/>
              </a:ext>
            </a:extLst>
          </p:cNvPr>
          <p:cNvSpPr/>
          <p:nvPr/>
        </p:nvSpPr>
        <p:spPr>
          <a:xfrm>
            <a:off x="3597277" y="3886200"/>
            <a:ext cx="130173" cy="212726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"/>
              <a:gd name="f7" fmla="val 69"/>
              <a:gd name="f8" fmla="val 21"/>
              <a:gd name="f9" fmla="val 17"/>
              <a:gd name="f10" fmla="val 66"/>
              <a:gd name="f11" fmla="val 12"/>
              <a:gd name="f12" fmla="val 63"/>
              <a:gd name="f13" fmla="val 8"/>
              <a:gd name="f14" fmla="val 59"/>
              <a:gd name="f15" fmla="val 5"/>
              <a:gd name="f16" fmla="val 57"/>
              <a:gd name="f17" fmla="val 2"/>
              <a:gd name="f18" fmla="val 53"/>
              <a:gd name="f19" fmla="val 49"/>
              <a:gd name="f20" fmla="val 1"/>
              <a:gd name="f21" fmla="val 37"/>
              <a:gd name="f22" fmla="val 26"/>
              <a:gd name="f23" fmla="val 14"/>
              <a:gd name="f24" fmla="val 3"/>
              <a:gd name="f25" fmla="val 22"/>
              <a:gd name="f26" fmla="val 33"/>
              <a:gd name="f27" fmla="val 41"/>
              <a:gd name="f28" fmla="val 46"/>
              <a:gd name="f29" fmla="val 51"/>
              <a:gd name="f30" fmla="val 38"/>
              <a:gd name="f31" fmla="val 56"/>
              <a:gd name="f32" fmla="val 35"/>
              <a:gd name="f33" fmla="val 31"/>
              <a:gd name="f34" fmla="+- 0 0 -90"/>
              <a:gd name="f35" fmla="*/ f3 1 42"/>
              <a:gd name="f36" fmla="*/ f4 1 69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42"/>
              <a:gd name="f45" fmla="*/ f41 1 69"/>
              <a:gd name="f46" fmla="*/ 21 f42 1"/>
              <a:gd name="f47" fmla="*/ 69 f41 1"/>
              <a:gd name="f48" fmla="*/ 8 f42 1"/>
              <a:gd name="f49" fmla="*/ 59 f41 1"/>
              <a:gd name="f50" fmla="*/ 2 f42 1"/>
              <a:gd name="f51" fmla="*/ 49 f41 1"/>
              <a:gd name="f52" fmla="*/ 14 f41 1"/>
              <a:gd name="f53" fmla="*/ 22 f42 1"/>
              <a:gd name="f54" fmla="*/ 1 f41 1"/>
              <a:gd name="f55" fmla="*/ 41 f42 1"/>
              <a:gd name="f56" fmla="*/ 17 f41 1"/>
              <a:gd name="f57" fmla="*/ 46 f41 1"/>
              <a:gd name="f58" fmla="*/ 35 f42 1"/>
              <a:gd name="f59" fmla="+- f43 0 f1"/>
              <a:gd name="f60" fmla="*/ f46 1 42"/>
              <a:gd name="f61" fmla="*/ f47 1 69"/>
              <a:gd name="f62" fmla="*/ f48 1 42"/>
              <a:gd name="f63" fmla="*/ f49 1 69"/>
              <a:gd name="f64" fmla="*/ f50 1 42"/>
              <a:gd name="f65" fmla="*/ f51 1 69"/>
              <a:gd name="f66" fmla="*/ f52 1 69"/>
              <a:gd name="f67" fmla="*/ f53 1 42"/>
              <a:gd name="f68" fmla="*/ f54 1 69"/>
              <a:gd name="f69" fmla="*/ f55 1 42"/>
              <a:gd name="f70" fmla="*/ f56 1 69"/>
              <a:gd name="f71" fmla="*/ f57 1 69"/>
              <a:gd name="f72" fmla="*/ f58 1 42"/>
              <a:gd name="f73" fmla="*/ 0 1 f44"/>
              <a:gd name="f74" fmla="*/ f38 1 f44"/>
              <a:gd name="f75" fmla="*/ 0 1 f45"/>
              <a:gd name="f76" fmla="*/ f39 1 f45"/>
              <a:gd name="f77" fmla="*/ f60 1 f44"/>
              <a:gd name="f78" fmla="*/ f61 1 f45"/>
              <a:gd name="f79" fmla="*/ f62 1 f44"/>
              <a:gd name="f80" fmla="*/ f63 1 f45"/>
              <a:gd name="f81" fmla="*/ f64 1 f44"/>
              <a:gd name="f82" fmla="*/ f65 1 f45"/>
              <a:gd name="f83" fmla="*/ f66 1 f45"/>
              <a:gd name="f84" fmla="*/ f67 1 f44"/>
              <a:gd name="f85" fmla="*/ f68 1 f45"/>
              <a:gd name="f86" fmla="*/ f69 1 f44"/>
              <a:gd name="f87" fmla="*/ f70 1 f45"/>
              <a:gd name="f88" fmla="*/ f71 1 f45"/>
              <a:gd name="f89" fmla="*/ f72 1 f44"/>
              <a:gd name="f90" fmla="*/ f73 f35 1"/>
              <a:gd name="f91" fmla="*/ f74 f35 1"/>
              <a:gd name="f92" fmla="*/ f76 f36 1"/>
              <a:gd name="f93" fmla="*/ f75 f36 1"/>
              <a:gd name="f94" fmla="*/ f77 f35 1"/>
              <a:gd name="f95" fmla="*/ f78 f36 1"/>
              <a:gd name="f96" fmla="*/ f79 f35 1"/>
              <a:gd name="f97" fmla="*/ f80 f36 1"/>
              <a:gd name="f98" fmla="*/ f81 f35 1"/>
              <a:gd name="f99" fmla="*/ f82 f36 1"/>
              <a:gd name="f100" fmla="*/ f83 f36 1"/>
              <a:gd name="f101" fmla="*/ f84 f35 1"/>
              <a:gd name="f102" fmla="*/ f85 f36 1"/>
              <a:gd name="f103" fmla="*/ f86 f35 1"/>
              <a:gd name="f104" fmla="*/ f87 f36 1"/>
              <a:gd name="f105" fmla="*/ f88 f36 1"/>
              <a:gd name="f106" fmla="*/ f89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4" y="f95"/>
              </a:cxn>
              <a:cxn ang="f59">
                <a:pos x="f96" y="f97"/>
              </a:cxn>
              <a:cxn ang="f59">
                <a:pos x="f98" y="f99"/>
              </a:cxn>
              <a:cxn ang="f59">
                <a:pos x="f98" y="f100"/>
              </a:cxn>
              <a:cxn ang="f59">
                <a:pos x="f101" y="f102"/>
              </a:cxn>
              <a:cxn ang="f59">
                <a:pos x="f103" y="f104"/>
              </a:cxn>
              <a:cxn ang="f59">
                <a:pos x="f103" y="f105"/>
              </a:cxn>
              <a:cxn ang="f59">
                <a:pos x="f106" y="f97"/>
              </a:cxn>
              <a:cxn ang="f59">
                <a:pos x="f94" y="f95"/>
              </a:cxn>
            </a:cxnLst>
            <a:rect l="f90" t="f93" r="f91" b="f92"/>
            <a:pathLst>
              <a:path w="42" h="69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7" y="f19"/>
                </a:cubicBezTo>
                <a:cubicBezTo>
                  <a:pt x="f20" y="f21"/>
                  <a:pt x="f5" y="f22"/>
                  <a:pt x="f17" y="f23"/>
                </a:cubicBezTo>
                <a:cubicBezTo>
                  <a:pt x="f24" y="f24"/>
                  <a:pt x="f11" y="f5"/>
                  <a:pt x="f25" y="f20"/>
                </a:cubicBezTo>
                <a:cubicBezTo>
                  <a:pt x="f26" y="f20"/>
                  <a:pt x="f27" y="f15"/>
                  <a:pt x="f27" y="f9"/>
                </a:cubicBezTo>
                <a:cubicBezTo>
                  <a:pt x="f6" y="f22"/>
                  <a:pt x="f6" y="f21"/>
                  <a:pt x="f27" y="f28"/>
                </a:cubicBezTo>
                <a:cubicBezTo>
                  <a:pt x="f27" y="f29"/>
                  <a:pt x="f30" y="f31"/>
                  <a:pt x="f32" y="f14"/>
                </a:cubicBezTo>
                <a:cubicBezTo>
                  <a:pt x="f33" y="f12"/>
                  <a:pt x="f22" y="f10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7" name="Freeform 39">
            <a:extLst>
              <a:ext uri="{FF2B5EF4-FFF2-40B4-BE49-F238E27FC236}">
                <a16:creationId xmlns:a16="http://schemas.microsoft.com/office/drawing/2014/main" id="{3D492C2F-439A-429D-AAAC-60CF93E3524B}"/>
              </a:ext>
            </a:extLst>
          </p:cNvPr>
          <p:cNvSpPr/>
          <p:nvPr/>
        </p:nvSpPr>
        <p:spPr>
          <a:xfrm>
            <a:off x="6515310" y="1713759"/>
            <a:ext cx="201616" cy="133346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"/>
              <a:gd name="f7" fmla="val 43"/>
              <a:gd name="f8" fmla="val 59"/>
              <a:gd name="f9" fmla="val 40"/>
              <a:gd name="f10" fmla="val 46"/>
              <a:gd name="f11" fmla="val 39"/>
              <a:gd name="f12" fmla="val 35"/>
              <a:gd name="f13" fmla="val 38"/>
              <a:gd name="f14" fmla="val 24"/>
              <a:gd name="f15" fmla="val 37"/>
              <a:gd name="f16" fmla="val 21"/>
              <a:gd name="f17" fmla="val 36"/>
              <a:gd name="f18" fmla="val 17"/>
              <a:gd name="f19" fmla="val 14"/>
              <a:gd name="f20" fmla="val 2"/>
              <a:gd name="f21" fmla="val 1"/>
              <a:gd name="f22" fmla="val 30"/>
              <a:gd name="f23" fmla="val 18"/>
              <a:gd name="f24" fmla="val 3"/>
              <a:gd name="f25" fmla="val 8"/>
              <a:gd name="f26" fmla="val 15"/>
              <a:gd name="f27" fmla="val 4"/>
              <a:gd name="f28" fmla="val 26"/>
              <a:gd name="f29" fmla="val 49"/>
              <a:gd name="f30" fmla="val 7"/>
              <a:gd name="f31" fmla="val 16"/>
              <a:gd name="f32" fmla="val 55"/>
              <a:gd name="f33" fmla="val 29"/>
              <a:gd name="f34" fmla="+- 0 0 -90"/>
              <a:gd name="f35" fmla="*/ f3 1 65"/>
              <a:gd name="f36" fmla="*/ f4 1 43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65"/>
              <a:gd name="f45" fmla="*/ f41 1 43"/>
              <a:gd name="f46" fmla="*/ 59 f42 1"/>
              <a:gd name="f47" fmla="*/ 40 f41 1"/>
              <a:gd name="f48" fmla="*/ 24 f42 1"/>
              <a:gd name="f49" fmla="*/ 37 f41 1"/>
              <a:gd name="f50" fmla="*/ 14 f42 1"/>
              <a:gd name="f51" fmla="*/ 38 f41 1"/>
              <a:gd name="f52" fmla="*/ 1 f42 1"/>
              <a:gd name="f53" fmla="*/ 30 f41 1"/>
              <a:gd name="f54" fmla="*/ 15 f42 1"/>
              <a:gd name="f55" fmla="*/ 4 f41 1"/>
              <a:gd name="f56" fmla="*/ 49 f42 1"/>
              <a:gd name="f57" fmla="*/ 7 f41 1"/>
              <a:gd name="f58" fmla="+- f43 0 f1"/>
              <a:gd name="f59" fmla="*/ f46 1 65"/>
              <a:gd name="f60" fmla="*/ f47 1 43"/>
              <a:gd name="f61" fmla="*/ f48 1 65"/>
              <a:gd name="f62" fmla="*/ f49 1 43"/>
              <a:gd name="f63" fmla="*/ f50 1 65"/>
              <a:gd name="f64" fmla="*/ f51 1 43"/>
              <a:gd name="f65" fmla="*/ f52 1 65"/>
              <a:gd name="f66" fmla="*/ f53 1 43"/>
              <a:gd name="f67" fmla="*/ f54 1 65"/>
              <a:gd name="f68" fmla="*/ f55 1 43"/>
              <a:gd name="f69" fmla="*/ f56 1 65"/>
              <a:gd name="f70" fmla="*/ f57 1 43"/>
              <a:gd name="f71" fmla="*/ 0 1 f44"/>
              <a:gd name="f72" fmla="*/ f38 1 f44"/>
              <a:gd name="f73" fmla="*/ 0 1 f45"/>
              <a:gd name="f74" fmla="*/ f39 1 f45"/>
              <a:gd name="f75" fmla="*/ f59 1 f44"/>
              <a:gd name="f76" fmla="*/ f60 1 f45"/>
              <a:gd name="f77" fmla="*/ f61 1 f44"/>
              <a:gd name="f78" fmla="*/ f62 1 f45"/>
              <a:gd name="f79" fmla="*/ f63 1 f44"/>
              <a:gd name="f80" fmla="*/ f64 1 f45"/>
              <a:gd name="f81" fmla="*/ f65 1 f44"/>
              <a:gd name="f82" fmla="*/ f66 1 f45"/>
              <a:gd name="f83" fmla="*/ f67 1 f44"/>
              <a:gd name="f84" fmla="*/ f68 1 f45"/>
              <a:gd name="f85" fmla="*/ f69 1 f44"/>
              <a:gd name="f86" fmla="*/ f70 1 f45"/>
              <a:gd name="f87" fmla="*/ f71 f35 1"/>
              <a:gd name="f88" fmla="*/ f72 f35 1"/>
              <a:gd name="f89" fmla="*/ f74 f36 1"/>
              <a:gd name="f90" fmla="*/ f73 f36 1"/>
              <a:gd name="f91" fmla="*/ f75 f35 1"/>
              <a:gd name="f92" fmla="*/ f76 f36 1"/>
              <a:gd name="f93" fmla="*/ f77 f35 1"/>
              <a:gd name="f94" fmla="*/ f78 f36 1"/>
              <a:gd name="f95" fmla="*/ f79 f35 1"/>
              <a:gd name="f96" fmla="*/ f80 f36 1"/>
              <a:gd name="f97" fmla="*/ f81 f35 1"/>
              <a:gd name="f98" fmla="*/ f82 f36 1"/>
              <a:gd name="f99" fmla="*/ f83 f35 1"/>
              <a:gd name="f100" fmla="*/ f84 f36 1"/>
              <a:gd name="f101" fmla="*/ f85 f35 1"/>
              <a:gd name="f102" fmla="*/ f86 f3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1" y="f92"/>
              </a:cxn>
              <a:cxn ang="f58">
                <a:pos x="f93" y="f94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100"/>
              </a:cxn>
              <a:cxn ang="f58">
                <a:pos x="f101" y="f102"/>
              </a:cxn>
              <a:cxn ang="f58">
                <a:pos x="f91" y="f92"/>
              </a:cxn>
            </a:cxnLst>
            <a:rect l="f87" t="f90" r="f88" b="f89"/>
            <a:pathLst>
              <a:path w="65" h="4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7"/>
                  <a:pt x="f19" y="f13"/>
                </a:cubicBezTo>
                <a:cubicBezTo>
                  <a:pt x="f20" y="f7"/>
                  <a:pt x="f20" y="f7"/>
                  <a:pt x="f21" y="f22"/>
                </a:cubicBezTo>
                <a:cubicBezTo>
                  <a:pt x="f5" y="f23"/>
                  <a:pt x="f24" y="f25"/>
                  <a:pt x="f26" y="f27"/>
                </a:cubicBezTo>
                <a:cubicBezTo>
                  <a:pt x="f28" y="f21"/>
                  <a:pt x="f15" y="f5"/>
                  <a:pt x="f29" y="f30"/>
                </a:cubicBezTo>
                <a:cubicBezTo>
                  <a:pt x="f6" y="f31"/>
                  <a:pt x="f32" y="f33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9F1607BC-BABB-439E-A454-9B7EB3D4BBF2}"/>
              </a:ext>
            </a:extLst>
          </p:cNvPr>
          <p:cNvSpPr/>
          <p:nvPr/>
        </p:nvSpPr>
        <p:spPr>
          <a:xfrm>
            <a:off x="4375147" y="3863970"/>
            <a:ext cx="98426" cy="234945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"/>
              <a:gd name="f7" fmla="val 76"/>
              <a:gd name="f8" fmla="val 10"/>
              <a:gd name="f9" fmla="val 6"/>
              <a:gd name="f10" fmla="val 72"/>
              <a:gd name="f11" fmla="val 2"/>
              <a:gd name="f12" fmla="val 67"/>
              <a:gd name="f13" fmla="val 64"/>
              <a:gd name="f14" fmla="val 43"/>
              <a:gd name="f15" fmla="val 4"/>
              <a:gd name="f16" fmla="val 23"/>
              <a:gd name="f17" fmla="val 3"/>
              <a:gd name="f18" fmla="val 31"/>
              <a:gd name="f19" fmla="val 24"/>
              <a:gd name="f20" fmla="val 40"/>
              <a:gd name="f21" fmla="val 48"/>
              <a:gd name="f22" fmla="val 30"/>
              <a:gd name="f23" fmla="val 54"/>
              <a:gd name="f24" fmla="val 27"/>
              <a:gd name="f25" fmla="val 59"/>
              <a:gd name="f26" fmla="val 63"/>
              <a:gd name="f27" fmla="val 20"/>
              <a:gd name="f28" fmla="val 68"/>
              <a:gd name="f29" fmla="val 15"/>
              <a:gd name="f30" fmla="val 71"/>
              <a:gd name="f31" fmla="+- 0 0 -90"/>
              <a:gd name="f32" fmla="*/ f3 1 32"/>
              <a:gd name="f33" fmla="*/ f4 1 76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32"/>
              <a:gd name="f42" fmla="*/ f38 1 76"/>
              <a:gd name="f43" fmla="*/ 10 f39 1"/>
              <a:gd name="f44" fmla="*/ 76 f38 1"/>
              <a:gd name="f45" fmla="*/ 0 f39 1"/>
              <a:gd name="f46" fmla="*/ 64 f38 1"/>
              <a:gd name="f47" fmla="*/ 6 f39 1"/>
              <a:gd name="f48" fmla="*/ 3 f38 1"/>
              <a:gd name="f49" fmla="*/ 32 f39 1"/>
              <a:gd name="f50" fmla="*/ 24 f38 1"/>
              <a:gd name="f51" fmla="*/ 31 f39 1"/>
              <a:gd name="f52" fmla="*/ 48 f38 1"/>
              <a:gd name="f53" fmla="*/ 24 f39 1"/>
              <a:gd name="f54" fmla="*/ 63 f38 1"/>
              <a:gd name="f55" fmla="+- f40 0 f1"/>
              <a:gd name="f56" fmla="*/ f43 1 32"/>
              <a:gd name="f57" fmla="*/ f44 1 76"/>
              <a:gd name="f58" fmla="*/ f45 1 32"/>
              <a:gd name="f59" fmla="*/ f46 1 76"/>
              <a:gd name="f60" fmla="*/ f47 1 32"/>
              <a:gd name="f61" fmla="*/ f48 1 76"/>
              <a:gd name="f62" fmla="*/ f49 1 32"/>
              <a:gd name="f63" fmla="*/ f50 1 76"/>
              <a:gd name="f64" fmla="*/ f51 1 32"/>
              <a:gd name="f65" fmla="*/ f52 1 76"/>
              <a:gd name="f66" fmla="*/ f53 1 32"/>
              <a:gd name="f67" fmla="*/ f54 1 76"/>
              <a:gd name="f68" fmla="*/ 0 1 f41"/>
              <a:gd name="f69" fmla="*/ f35 1 f41"/>
              <a:gd name="f70" fmla="*/ 0 1 f42"/>
              <a:gd name="f71" fmla="*/ f36 1 f42"/>
              <a:gd name="f72" fmla="*/ f56 1 f41"/>
              <a:gd name="f73" fmla="*/ f57 1 f42"/>
              <a:gd name="f74" fmla="*/ f58 1 f41"/>
              <a:gd name="f75" fmla="*/ f59 1 f42"/>
              <a:gd name="f76" fmla="*/ f60 1 f41"/>
              <a:gd name="f77" fmla="*/ f61 1 f42"/>
              <a:gd name="f78" fmla="*/ f62 1 f41"/>
              <a:gd name="f79" fmla="*/ f63 1 f42"/>
              <a:gd name="f80" fmla="*/ f64 1 f41"/>
              <a:gd name="f81" fmla="*/ f65 1 f42"/>
              <a:gd name="f82" fmla="*/ f66 1 f41"/>
              <a:gd name="f83" fmla="*/ f67 1 f42"/>
              <a:gd name="f84" fmla="*/ f68 f32 1"/>
              <a:gd name="f85" fmla="*/ f69 f32 1"/>
              <a:gd name="f86" fmla="*/ f71 f33 1"/>
              <a:gd name="f87" fmla="*/ f70 f33 1"/>
              <a:gd name="f88" fmla="*/ f72 f32 1"/>
              <a:gd name="f89" fmla="*/ f73 f33 1"/>
              <a:gd name="f90" fmla="*/ f74 f32 1"/>
              <a:gd name="f91" fmla="*/ f75 f33 1"/>
              <a:gd name="f92" fmla="*/ f76 f32 1"/>
              <a:gd name="f93" fmla="*/ f77 f33 1"/>
              <a:gd name="f94" fmla="*/ f78 f32 1"/>
              <a:gd name="f95" fmla="*/ f79 f33 1"/>
              <a:gd name="f96" fmla="*/ f80 f32 1"/>
              <a:gd name="f97" fmla="*/ f81 f33 1"/>
              <a:gd name="f98" fmla="*/ f82 f32 1"/>
              <a:gd name="f99" fmla="*/ f83 f3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88" y="f89"/>
              </a:cxn>
              <a:cxn ang="f55">
                <a:pos x="f90" y="f91"/>
              </a:cxn>
              <a:cxn ang="f55">
                <a:pos x="f92" y="f93"/>
              </a:cxn>
              <a:cxn ang="f55">
                <a:pos x="f94" y="f95"/>
              </a:cxn>
              <a:cxn ang="f55">
                <a:pos x="f96" y="f97"/>
              </a:cxn>
              <a:cxn ang="f55">
                <a:pos x="f98" y="f99"/>
              </a:cxn>
              <a:cxn ang="f55">
                <a:pos x="f88" y="f89"/>
              </a:cxn>
            </a:cxnLst>
            <a:rect l="f84" t="f87" r="f85" b="f86"/>
            <a:pathLst>
              <a:path w="32" h="76">
                <a:moveTo>
                  <a:pt x="f8" y="f7"/>
                </a:moveTo>
                <a:cubicBezTo>
                  <a:pt x="f9" y="f10"/>
                  <a:pt x="f11" y="f12"/>
                  <a:pt x="f5" y="f13"/>
                </a:cubicBezTo>
                <a:cubicBezTo>
                  <a:pt x="f11" y="f14"/>
                  <a:pt x="f15" y="f16"/>
                  <a:pt x="f9" y="f17"/>
                </a:cubicBezTo>
                <a:cubicBezTo>
                  <a:pt x="f16" y="f5"/>
                  <a:pt x="f18" y="f9"/>
                  <a:pt x="f6" y="f19"/>
                </a:cubicBezTo>
                <a:cubicBezTo>
                  <a:pt x="f6" y="f6"/>
                  <a:pt x="f6" y="f20"/>
                  <a:pt x="f18" y="f21"/>
                </a:cubicBezTo>
                <a:cubicBezTo>
                  <a:pt x="f22" y="f23"/>
                  <a:pt x="f24" y="f25"/>
                  <a:pt x="f19" y="f26"/>
                </a:cubicBezTo>
                <a:cubicBezTo>
                  <a:pt x="f27" y="f28"/>
                  <a:pt x="f29" y="f30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" name="Freeform 41">
            <a:extLst>
              <a:ext uri="{FF2B5EF4-FFF2-40B4-BE49-F238E27FC236}">
                <a16:creationId xmlns:a16="http://schemas.microsoft.com/office/drawing/2014/main" id="{17E466B3-2DA6-4854-894D-F8C4E3ADBF29}"/>
              </a:ext>
            </a:extLst>
          </p:cNvPr>
          <p:cNvSpPr/>
          <p:nvPr/>
        </p:nvSpPr>
        <p:spPr>
          <a:xfrm>
            <a:off x="3343274" y="3876671"/>
            <a:ext cx="120645" cy="222254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"/>
              <a:gd name="f7" fmla="val 72"/>
              <a:gd name="f8" fmla="val 57"/>
              <a:gd name="f9" fmla="val 34"/>
              <a:gd name="f10" fmla="val 63"/>
              <a:gd name="f11" fmla="val 30"/>
              <a:gd name="f12" fmla="val 68"/>
              <a:gd name="f13" fmla="val 27"/>
              <a:gd name="f14" fmla="val 9"/>
              <a:gd name="f15" fmla="val 59"/>
              <a:gd name="f16" fmla="val 33"/>
              <a:gd name="f17" fmla="val 7"/>
              <a:gd name="f18" fmla="val 13"/>
              <a:gd name="f19" fmla="val 11"/>
              <a:gd name="f20" fmla="val 3"/>
              <a:gd name="f21" fmla="val 19"/>
              <a:gd name="f22" fmla="val 2"/>
              <a:gd name="f23" fmla="val 35"/>
              <a:gd name="f24" fmla="val 20"/>
              <a:gd name="f25" fmla="val 25"/>
              <a:gd name="f26" fmla="val 42"/>
              <a:gd name="f27" fmla="+- 0 0 -90"/>
              <a:gd name="f28" fmla="*/ f3 1 39"/>
              <a:gd name="f29" fmla="*/ f4 1 72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39"/>
              <a:gd name="f38" fmla="*/ f34 1 72"/>
              <a:gd name="f39" fmla="*/ 39 f35 1"/>
              <a:gd name="f40" fmla="*/ 57 f34 1"/>
              <a:gd name="f41" fmla="*/ 27 f35 1"/>
              <a:gd name="f42" fmla="*/ 72 f34 1"/>
              <a:gd name="f43" fmla="*/ 7 f35 1"/>
              <a:gd name="f44" fmla="*/ 13 f34 1"/>
              <a:gd name="f45" fmla="*/ 30 f35 1"/>
              <a:gd name="f46" fmla="*/ 2 f34 1"/>
              <a:gd name="f47" fmla="+- f36 0 f1"/>
              <a:gd name="f48" fmla="*/ f39 1 39"/>
              <a:gd name="f49" fmla="*/ f40 1 72"/>
              <a:gd name="f50" fmla="*/ f41 1 39"/>
              <a:gd name="f51" fmla="*/ f42 1 72"/>
              <a:gd name="f52" fmla="*/ f43 1 39"/>
              <a:gd name="f53" fmla="*/ f44 1 72"/>
              <a:gd name="f54" fmla="*/ f45 1 39"/>
              <a:gd name="f55" fmla="*/ f46 1 72"/>
              <a:gd name="f56" fmla="*/ 0 1 f37"/>
              <a:gd name="f57" fmla="*/ f31 1 f37"/>
              <a:gd name="f58" fmla="*/ 0 1 f38"/>
              <a:gd name="f59" fmla="*/ f32 1 f38"/>
              <a:gd name="f60" fmla="*/ f48 1 f37"/>
              <a:gd name="f61" fmla="*/ f49 1 f38"/>
              <a:gd name="f62" fmla="*/ f50 1 f37"/>
              <a:gd name="f63" fmla="*/ f51 1 f38"/>
              <a:gd name="f64" fmla="*/ f52 1 f37"/>
              <a:gd name="f65" fmla="*/ f53 1 f38"/>
              <a:gd name="f66" fmla="*/ f54 1 f37"/>
              <a:gd name="f67" fmla="*/ f55 1 f38"/>
              <a:gd name="f68" fmla="*/ f56 f28 1"/>
              <a:gd name="f69" fmla="*/ f57 f28 1"/>
              <a:gd name="f70" fmla="*/ f59 f29 1"/>
              <a:gd name="f71" fmla="*/ f58 f29 1"/>
              <a:gd name="f72" fmla="*/ f60 f28 1"/>
              <a:gd name="f73" fmla="*/ f61 f29 1"/>
              <a:gd name="f74" fmla="*/ f62 f28 1"/>
              <a:gd name="f75" fmla="*/ f63 f29 1"/>
              <a:gd name="f76" fmla="*/ f64 f28 1"/>
              <a:gd name="f77" fmla="*/ f65 f29 1"/>
              <a:gd name="f78" fmla="*/ f66 f28 1"/>
              <a:gd name="f79" fmla="*/ f67 f2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2" y="f73"/>
              </a:cxn>
              <a:cxn ang="f47">
                <a:pos x="f74" y="f75"/>
              </a:cxn>
              <a:cxn ang="f47">
                <a:pos x="f76" y="f77"/>
              </a:cxn>
              <a:cxn ang="f47">
                <a:pos x="f78" y="f79"/>
              </a:cxn>
              <a:cxn ang="f47">
                <a:pos x="f72" y="f73"/>
              </a:cxn>
            </a:cxnLst>
            <a:rect l="f68" t="f71" r="f69" b="f70"/>
            <a:pathLst>
              <a:path w="39" h="72">
                <a:moveTo>
                  <a:pt x="f6" y="f8"/>
                </a:moveTo>
                <a:cubicBezTo>
                  <a:pt x="f9" y="f10"/>
                  <a:pt x="f11" y="f12"/>
                  <a:pt x="f13" y="f7"/>
                </a:cubicBezTo>
                <a:cubicBezTo>
                  <a:pt x="f14" y="f15"/>
                  <a:pt x="f5" y="f16"/>
                  <a:pt x="f17" y="f18"/>
                </a:cubicBezTo>
                <a:cubicBezTo>
                  <a:pt x="f19" y="f20"/>
                  <a:pt x="f21" y="f5"/>
                  <a:pt x="f11" y="f22"/>
                </a:cubicBezTo>
                <a:cubicBezTo>
                  <a:pt x="f23" y="f24"/>
                  <a:pt x="f25" y="f26"/>
                  <a:pt x="f6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" name="Freeform 42">
            <a:extLst>
              <a:ext uri="{FF2B5EF4-FFF2-40B4-BE49-F238E27FC236}">
                <a16:creationId xmlns:a16="http://schemas.microsoft.com/office/drawing/2014/main" id="{A39D1F3D-2E00-40A8-A98B-7AA67F54BFBF}"/>
              </a:ext>
            </a:extLst>
          </p:cNvPr>
          <p:cNvSpPr/>
          <p:nvPr/>
        </p:nvSpPr>
        <p:spPr>
          <a:xfrm>
            <a:off x="1931990" y="4244973"/>
            <a:ext cx="274640" cy="58741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"/>
              <a:gd name="f7" fmla="val 19"/>
              <a:gd name="f8" fmla="val 1"/>
              <a:gd name="f9" fmla="val 15"/>
              <a:gd name="f10" fmla="val 84"/>
              <a:gd name="f11" fmla="val 71"/>
              <a:gd name="f12" fmla="val 18"/>
              <a:gd name="f13" fmla="val 48"/>
              <a:gd name="f14" fmla="val 17"/>
              <a:gd name="f15" fmla="val 24"/>
              <a:gd name="f16" fmla="val 4"/>
              <a:gd name="f17" fmla="val 7"/>
              <a:gd name="f18" fmla="val 9"/>
              <a:gd name="f19" fmla="val 22"/>
              <a:gd name="f20" fmla="val 45"/>
              <a:gd name="f21" fmla="val 67"/>
              <a:gd name="f22" fmla="+- 0 0 -90"/>
              <a:gd name="f23" fmla="*/ f3 1 89"/>
              <a:gd name="f24" fmla="*/ f4 1 19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89"/>
              <a:gd name="f33" fmla="*/ f29 1 19"/>
              <a:gd name="f34" fmla="*/ 89 f30 1"/>
              <a:gd name="f35" fmla="*/ 1 f29 1"/>
              <a:gd name="f36" fmla="*/ 71 f30 1"/>
              <a:gd name="f37" fmla="*/ 18 f29 1"/>
              <a:gd name="f38" fmla="*/ 0 f30 1"/>
              <a:gd name="f39" fmla="*/ 22 f30 1"/>
              <a:gd name="f40" fmla="*/ 0 f29 1"/>
              <a:gd name="f41" fmla="+- f31 0 f1"/>
              <a:gd name="f42" fmla="*/ f34 1 89"/>
              <a:gd name="f43" fmla="*/ f35 1 19"/>
              <a:gd name="f44" fmla="*/ f36 1 89"/>
              <a:gd name="f45" fmla="*/ f37 1 19"/>
              <a:gd name="f46" fmla="*/ f38 1 89"/>
              <a:gd name="f47" fmla="*/ f39 1 89"/>
              <a:gd name="f48" fmla="*/ f40 1 19"/>
              <a:gd name="f49" fmla="*/ 0 1 f32"/>
              <a:gd name="f50" fmla="*/ f26 1 f32"/>
              <a:gd name="f51" fmla="*/ 0 1 f33"/>
              <a:gd name="f52" fmla="*/ f27 1 f33"/>
              <a:gd name="f53" fmla="*/ f42 1 f32"/>
              <a:gd name="f54" fmla="*/ f43 1 f33"/>
              <a:gd name="f55" fmla="*/ f44 1 f32"/>
              <a:gd name="f56" fmla="*/ f45 1 f33"/>
              <a:gd name="f57" fmla="*/ f46 1 f32"/>
              <a:gd name="f58" fmla="*/ f47 1 f32"/>
              <a:gd name="f59" fmla="*/ f48 1 f33"/>
              <a:gd name="f60" fmla="*/ f49 f23 1"/>
              <a:gd name="f61" fmla="*/ f50 f23 1"/>
              <a:gd name="f62" fmla="*/ f52 f24 1"/>
              <a:gd name="f63" fmla="*/ f51 f24 1"/>
              <a:gd name="f64" fmla="*/ f53 f23 1"/>
              <a:gd name="f65" fmla="*/ f54 f24 1"/>
              <a:gd name="f66" fmla="*/ f55 f23 1"/>
              <a:gd name="f67" fmla="*/ f56 f24 1"/>
              <a:gd name="f68" fmla="*/ f57 f23 1"/>
              <a:gd name="f69" fmla="*/ f58 f23 1"/>
              <a:gd name="f70" fmla="*/ f59 f2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4" y="f65"/>
              </a:cxn>
              <a:cxn ang="f41">
                <a:pos x="f66" y="f67"/>
              </a:cxn>
              <a:cxn ang="f41">
                <a:pos x="f68" y="f67"/>
              </a:cxn>
              <a:cxn ang="f41">
                <a:pos x="f69" y="f70"/>
              </a:cxn>
              <a:cxn ang="f41">
                <a:pos x="f64" y="f65"/>
              </a:cxn>
            </a:cxnLst>
            <a:rect l="f60" t="f63" r="f61" b="f62"/>
            <a:pathLst>
              <a:path w="89" h="19">
                <a:moveTo>
                  <a:pt x="f6" y="f8"/>
                </a:moveTo>
                <a:cubicBezTo>
                  <a:pt x="f6" y="f9"/>
                  <a:pt x="f10" y="f7"/>
                  <a:pt x="f11" y="f12"/>
                </a:cubicBezTo>
                <a:cubicBezTo>
                  <a:pt x="f13" y="f14"/>
                  <a:pt x="f15" y="f12"/>
                  <a:pt x="f5" y="f12"/>
                </a:cubicBezTo>
                <a:cubicBezTo>
                  <a:pt x="f16" y="f17"/>
                  <a:pt x="f18" y="f5"/>
                  <a:pt x="f19" y="f5"/>
                </a:cubicBezTo>
                <a:cubicBezTo>
                  <a:pt x="f20" y="f8"/>
                  <a:pt x="f21" y="f8"/>
                  <a:pt x="f6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" name="Freeform 43">
            <a:extLst>
              <a:ext uri="{FF2B5EF4-FFF2-40B4-BE49-F238E27FC236}">
                <a16:creationId xmlns:a16="http://schemas.microsoft.com/office/drawing/2014/main" id="{AE4219E6-870B-4042-95BF-96DB3F0416E8}"/>
              </a:ext>
            </a:extLst>
          </p:cNvPr>
          <p:cNvSpPr/>
          <p:nvPr/>
        </p:nvSpPr>
        <p:spPr>
          <a:xfrm>
            <a:off x="5289758" y="1381978"/>
            <a:ext cx="120645" cy="11747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"/>
              <a:gd name="f7" fmla="val 38"/>
              <a:gd name="f8" fmla="val 20"/>
              <a:gd name="f9" fmla="val 30"/>
              <a:gd name="f10" fmla="val 10"/>
              <a:gd name="f11" fmla="val 29"/>
              <a:gd name="f12" fmla="val 18"/>
              <a:gd name="f13" fmla="val 8"/>
              <a:gd name="f14" fmla="val 37"/>
              <a:gd name="f15" fmla="val 19"/>
              <a:gd name="f16" fmla="val 9"/>
              <a:gd name="f17" fmla="+- 0 0 -90"/>
              <a:gd name="f18" fmla="*/ f3 1 39"/>
              <a:gd name="f19" fmla="*/ f4 1 38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39"/>
              <a:gd name="f28" fmla="*/ f24 1 38"/>
              <a:gd name="f29" fmla="*/ 20 f25 1"/>
              <a:gd name="f30" fmla="*/ 0 f24 1"/>
              <a:gd name="f31" fmla="*/ 38 f25 1"/>
              <a:gd name="f32" fmla="*/ 20 f24 1"/>
              <a:gd name="f33" fmla="*/ 18 f25 1"/>
              <a:gd name="f34" fmla="*/ 38 f24 1"/>
              <a:gd name="f35" fmla="*/ 0 f25 1"/>
              <a:gd name="f36" fmla="*/ 19 f24 1"/>
              <a:gd name="f37" fmla="+- f26 0 f1"/>
              <a:gd name="f38" fmla="*/ f29 1 39"/>
              <a:gd name="f39" fmla="*/ f30 1 38"/>
              <a:gd name="f40" fmla="*/ f31 1 39"/>
              <a:gd name="f41" fmla="*/ f32 1 38"/>
              <a:gd name="f42" fmla="*/ f33 1 39"/>
              <a:gd name="f43" fmla="*/ f34 1 38"/>
              <a:gd name="f44" fmla="*/ f35 1 39"/>
              <a:gd name="f45" fmla="*/ f36 1 38"/>
              <a:gd name="f46" fmla="*/ 0 1 f27"/>
              <a:gd name="f47" fmla="*/ f21 1 f27"/>
              <a:gd name="f48" fmla="*/ 0 1 f28"/>
              <a:gd name="f49" fmla="*/ f22 1 f28"/>
              <a:gd name="f50" fmla="*/ f38 1 f27"/>
              <a:gd name="f51" fmla="*/ f39 1 f28"/>
              <a:gd name="f52" fmla="*/ f40 1 f27"/>
              <a:gd name="f53" fmla="*/ f41 1 f28"/>
              <a:gd name="f54" fmla="*/ f42 1 f27"/>
              <a:gd name="f55" fmla="*/ f43 1 f28"/>
              <a:gd name="f56" fmla="*/ f44 1 f27"/>
              <a:gd name="f57" fmla="*/ f45 1 f28"/>
              <a:gd name="f58" fmla="*/ f46 f18 1"/>
              <a:gd name="f59" fmla="*/ f47 f18 1"/>
              <a:gd name="f60" fmla="*/ f49 f19 1"/>
              <a:gd name="f61" fmla="*/ f48 f19 1"/>
              <a:gd name="f62" fmla="*/ f50 f18 1"/>
              <a:gd name="f63" fmla="*/ f51 f19 1"/>
              <a:gd name="f64" fmla="*/ f52 f18 1"/>
              <a:gd name="f65" fmla="*/ f53 f19 1"/>
              <a:gd name="f66" fmla="*/ f54 f18 1"/>
              <a:gd name="f67" fmla="*/ f55 f19 1"/>
              <a:gd name="f68" fmla="*/ f56 f18 1"/>
              <a:gd name="f69" fmla="*/ f57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2" y="f63"/>
              </a:cxn>
              <a:cxn ang="f37">
                <a:pos x="f64" y="f65"/>
              </a:cxn>
              <a:cxn ang="f37">
                <a:pos x="f66" y="f67"/>
              </a:cxn>
              <a:cxn ang="f37">
                <a:pos x="f68" y="f69"/>
              </a:cxn>
              <a:cxn ang="f37">
                <a:pos x="f62" y="f63"/>
              </a:cxn>
            </a:cxnLst>
            <a:rect l="f58" t="f61" r="f59" b="f60"/>
            <a:pathLst>
              <a:path w="39" h="38">
                <a:moveTo>
                  <a:pt x="f8" y="f5"/>
                </a:moveTo>
                <a:cubicBezTo>
                  <a:pt x="f9" y="f5"/>
                  <a:pt x="f6" y="f10"/>
                  <a:pt x="f7" y="f8"/>
                </a:cubicBezTo>
                <a:cubicBezTo>
                  <a:pt x="f7" y="f9"/>
                  <a:pt x="f11" y="f7"/>
                  <a:pt x="f12" y="f7"/>
                </a:cubicBezTo>
                <a:cubicBezTo>
                  <a:pt x="f13" y="f14"/>
                  <a:pt x="f5" y="f11"/>
                  <a:pt x="f5" y="f15"/>
                </a:cubicBezTo>
                <a:cubicBezTo>
                  <a:pt x="f5" y="f13"/>
                  <a:pt x="f16" y="f5"/>
                  <a:pt x="f8" y="f5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F73AFCF4-28E1-49F8-9CD6-2E828243943D}"/>
              </a:ext>
            </a:extLst>
          </p:cNvPr>
          <p:cNvSpPr/>
          <p:nvPr/>
        </p:nvSpPr>
        <p:spPr>
          <a:xfrm>
            <a:off x="6788359" y="1655027"/>
            <a:ext cx="150811" cy="90489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"/>
              <a:gd name="f7" fmla="val 29"/>
              <a:gd name="f8" fmla="val 43"/>
              <a:gd name="f9" fmla="val 28"/>
              <a:gd name="f10" fmla="val 15"/>
              <a:gd name="f11" fmla="val 1"/>
              <a:gd name="f12" fmla="val 22"/>
              <a:gd name="f13" fmla="val 13"/>
              <a:gd name="f14" fmla="val 5"/>
              <a:gd name="f15" fmla="val 8"/>
              <a:gd name="f16" fmla="val 38"/>
              <a:gd name="f17" fmla="val 6"/>
              <a:gd name="f18" fmla="val 12"/>
              <a:gd name="f19" fmla="val 42"/>
              <a:gd name="f20" fmla="val 21"/>
              <a:gd name="f21" fmla="+- 0 0 -90"/>
              <a:gd name="f22" fmla="*/ f3 1 49"/>
              <a:gd name="f23" fmla="*/ f4 1 29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49"/>
              <a:gd name="f32" fmla="*/ f28 1 29"/>
              <a:gd name="f33" fmla="*/ 43 f29 1"/>
              <a:gd name="f34" fmla="*/ 29 f28 1"/>
              <a:gd name="f35" fmla="*/ 0 f29 1"/>
              <a:gd name="f36" fmla="*/ 5 f29 1"/>
              <a:gd name="f37" fmla="*/ 8 f28 1"/>
              <a:gd name="f38" fmla="*/ 38 f29 1"/>
              <a:gd name="f39" fmla="*/ 6 f28 1"/>
              <a:gd name="f40" fmla="+- f30 0 f1"/>
              <a:gd name="f41" fmla="*/ f33 1 49"/>
              <a:gd name="f42" fmla="*/ f34 1 29"/>
              <a:gd name="f43" fmla="*/ f35 1 49"/>
              <a:gd name="f44" fmla="*/ f36 1 49"/>
              <a:gd name="f45" fmla="*/ f37 1 29"/>
              <a:gd name="f46" fmla="*/ f38 1 49"/>
              <a:gd name="f47" fmla="*/ f39 1 29"/>
              <a:gd name="f48" fmla="*/ 0 1 f31"/>
              <a:gd name="f49" fmla="*/ f25 1 f31"/>
              <a:gd name="f50" fmla="*/ 0 1 f32"/>
              <a:gd name="f51" fmla="*/ f26 1 f32"/>
              <a:gd name="f52" fmla="*/ f41 1 f31"/>
              <a:gd name="f53" fmla="*/ f42 1 f32"/>
              <a:gd name="f54" fmla="*/ f43 1 f31"/>
              <a:gd name="f55" fmla="*/ f44 1 f31"/>
              <a:gd name="f56" fmla="*/ f45 1 f32"/>
              <a:gd name="f57" fmla="*/ f46 1 f31"/>
              <a:gd name="f58" fmla="*/ f47 1 f32"/>
              <a:gd name="f59" fmla="*/ f48 f22 1"/>
              <a:gd name="f60" fmla="*/ f49 f22 1"/>
              <a:gd name="f61" fmla="*/ f51 f23 1"/>
              <a:gd name="f62" fmla="*/ f50 f23 1"/>
              <a:gd name="f63" fmla="*/ f52 f22 1"/>
              <a:gd name="f64" fmla="*/ f53 f23 1"/>
              <a:gd name="f65" fmla="*/ f54 f22 1"/>
              <a:gd name="f66" fmla="*/ f55 f22 1"/>
              <a:gd name="f67" fmla="*/ f56 f23 1"/>
              <a:gd name="f68" fmla="*/ f57 f22 1"/>
              <a:gd name="f69" fmla="*/ f58 f2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3" y="f64"/>
              </a:cxn>
              <a:cxn ang="f40">
                <a:pos x="f65" y="f64"/>
              </a:cxn>
              <a:cxn ang="f40">
                <a:pos x="f66" y="f67"/>
              </a:cxn>
              <a:cxn ang="f40">
                <a:pos x="f68" y="f69"/>
              </a:cxn>
              <a:cxn ang="f40">
                <a:pos x="f63" y="f64"/>
              </a:cxn>
            </a:cxnLst>
            <a:rect l="f59" t="f62" r="f60" b="f61"/>
            <a:pathLst>
              <a:path w="49" h="28">
                <a:moveTo>
                  <a:pt x="f8" y="f7"/>
                </a:moveTo>
                <a:cubicBezTo>
                  <a:pt x="f9" y="f7"/>
                  <a:pt x="f10" y="f7"/>
                  <a:pt x="f5" y="f7"/>
                </a:cubicBezTo>
                <a:cubicBezTo>
                  <a:pt x="f11" y="f12"/>
                  <a:pt x="f11" y="f13"/>
                  <a:pt x="f14" y="f15"/>
                </a:cubicBezTo>
                <a:cubicBezTo>
                  <a:pt x="f13" y="f5"/>
                  <a:pt x="f9" y="f11"/>
                  <a:pt x="f16" y="f17"/>
                </a:cubicBezTo>
                <a:cubicBezTo>
                  <a:pt x="f6" y="f18"/>
                  <a:pt x="f19" y="f20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3" name="Freeform 45">
            <a:extLst>
              <a:ext uri="{FF2B5EF4-FFF2-40B4-BE49-F238E27FC236}">
                <a16:creationId xmlns:a16="http://schemas.microsoft.com/office/drawing/2014/main" id="{4E639603-5044-4A3D-B19C-D0B8D1461D7C}"/>
              </a:ext>
            </a:extLst>
          </p:cNvPr>
          <p:cNvSpPr/>
          <p:nvPr/>
        </p:nvSpPr>
        <p:spPr>
          <a:xfrm>
            <a:off x="5545351" y="1437537"/>
            <a:ext cx="100017" cy="10319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"/>
              <a:gd name="f7" fmla="val 33"/>
              <a:gd name="f8" fmla="val 16"/>
              <a:gd name="f9" fmla="val 1"/>
              <a:gd name="f10" fmla="val 7"/>
              <a:gd name="f11" fmla="val 6"/>
              <a:gd name="f12" fmla="val 15"/>
              <a:gd name="f13" fmla="val 23"/>
              <a:gd name="f14" fmla="val 8"/>
              <a:gd name="f15" fmla="val 31"/>
              <a:gd name="f16" fmla="val 30"/>
              <a:gd name="f17" fmla="val 26"/>
              <a:gd name="f18" fmla="val 25"/>
              <a:gd name="f19" fmla="+- 0 0 -90"/>
              <a:gd name="f20" fmla="*/ f3 1 32"/>
              <a:gd name="f21" fmla="*/ f4 1 33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32"/>
              <a:gd name="f30" fmla="*/ f26 1 33"/>
              <a:gd name="f31" fmla="*/ 0 f27 1"/>
              <a:gd name="f32" fmla="*/ 16 f26 1"/>
              <a:gd name="f33" fmla="*/ 15 f27 1"/>
              <a:gd name="f34" fmla="*/ 1 f26 1"/>
              <a:gd name="f35" fmla="*/ 31 f27 1"/>
              <a:gd name="f36" fmla="*/ 16 f27 1"/>
              <a:gd name="f37" fmla="*/ 32 f26 1"/>
              <a:gd name="f38" fmla="+- f28 0 f1"/>
              <a:gd name="f39" fmla="*/ f31 1 32"/>
              <a:gd name="f40" fmla="*/ f32 1 33"/>
              <a:gd name="f41" fmla="*/ f33 1 32"/>
              <a:gd name="f42" fmla="*/ f34 1 33"/>
              <a:gd name="f43" fmla="*/ f35 1 32"/>
              <a:gd name="f44" fmla="*/ f36 1 32"/>
              <a:gd name="f45" fmla="*/ f37 1 33"/>
              <a:gd name="f46" fmla="*/ 0 1 f29"/>
              <a:gd name="f47" fmla="*/ f23 1 f29"/>
              <a:gd name="f48" fmla="*/ 0 1 f30"/>
              <a:gd name="f49" fmla="*/ f24 1 f30"/>
              <a:gd name="f50" fmla="*/ f39 1 f29"/>
              <a:gd name="f51" fmla="*/ f40 1 f30"/>
              <a:gd name="f52" fmla="*/ f41 1 f29"/>
              <a:gd name="f53" fmla="*/ f42 1 f30"/>
              <a:gd name="f54" fmla="*/ f43 1 f29"/>
              <a:gd name="f55" fmla="*/ f44 1 f29"/>
              <a:gd name="f56" fmla="*/ f45 1 f30"/>
              <a:gd name="f57" fmla="*/ f46 f20 1"/>
              <a:gd name="f58" fmla="*/ f47 f20 1"/>
              <a:gd name="f59" fmla="*/ f49 f21 1"/>
              <a:gd name="f60" fmla="*/ f48 f21 1"/>
              <a:gd name="f61" fmla="*/ f50 f20 1"/>
              <a:gd name="f62" fmla="*/ f51 f21 1"/>
              <a:gd name="f63" fmla="*/ f52 f20 1"/>
              <a:gd name="f64" fmla="*/ f53 f21 1"/>
              <a:gd name="f65" fmla="*/ f54 f20 1"/>
              <a:gd name="f66" fmla="*/ f55 f20 1"/>
              <a:gd name="f67" fmla="*/ f56 f2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1" y="f62"/>
              </a:cxn>
              <a:cxn ang="f38">
                <a:pos x="f63" y="f64"/>
              </a:cxn>
              <a:cxn ang="f38">
                <a:pos x="f65" y="f62"/>
              </a:cxn>
              <a:cxn ang="f38">
                <a:pos x="f66" y="f67"/>
              </a:cxn>
              <a:cxn ang="f38">
                <a:pos x="f61" y="f62"/>
              </a:cxn>
            </a:cxnLst>
            <a:rect l="f57" t="f60" r="f58" b="f59"/>
            <a:pathLst>
              <a:path w="32" h="33">
                <a:moveTo>
                  <a:pt x="f5" y="f8"/>
                </a:moveTo>
                <a:cubicBezTo>
                  <a:pt x="f9" y="f10"/>
                  <a:pt x="f11" y="f9"/>
                  <a:pt x="f12" y="f9"/>
                </a:cubicBezTo>
                <a:cubicBezTo>
                  <a:pt x="f13" y="f5"/>
                  <a:pt x="f6" y="f14"/>
                  <a:pt x="f15" y="f8"/>
                </a:cubicBezTo>
                <a:cubicBezTo>
                  <a:pt x="f16" y="f17"/>
                  <a:pt x="f18" y="f15"/>
                  <a:pt x="f8" y="f6"/>
                </a:cubicBezTo>
                <a:cubicBezTo>
                  <a:pt x="f10" y="f7"/>
                  <a:pt x="f5" y="f18"/>
                  <a:pt x="f5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4" name="Freeform 46">
            <a:extLst>
              <a:ext uri="{FF2B5EF4-FFF2-40B4-BE49-F238E27FC236}">
                <a16:creationId xmlns:a16="http://schemas.microsoft.com/office/drawing/2014/main" id="{8F289429-BD48-490A-9FFB-C098DE4D5379}"/>
              </a:ext>
            </a:extLst>
          </p:cNvPr>
          <p:cNvSpPr/>
          <p:nvPr/>
        </p:nvSpPr>
        <p:spPr>
          <a:xfrm>
            <a:off x="5050048" y="1437537"/>
            <a:ext cx="96834" cy="10319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"/>
              <a:gd name="f7" fmla="val 33"/>
              <a:gd name="f8" fmla="val 18"/>
              <a:gd name="f9" fmla="val 8"/>
              <a:gd name="f10" fmla="val 7"/>
              <a:gd name="f11" fmla="val 16"/>
              <a:gd name="f12" fmla="val 1"/>
              <a:gd name="f13" fmla="val 25"/>
              <a:gd name="f14" fmla="val 30"/>
              <a:gd name="f15" fmla="val 24"/>
              <a:gd name="f16" fmla="val 15"/>
              <a:gd name="f17" fmla="val 32"/>
              <a:gd name="f18" fmla="val 6"/>
              <a:gd name="f19" fmla="val 26"/>
              <a:gd name="f20" fmla="+- 0 0 -90"/>
              <a:gd name="f21" fmla="*/ f3 1 31"/>
              <a:gd name="f22" fmla="*/ f4 1 33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31"/>
              <a:gd name="f31" fmla="*/ f27 1 33"/>
              <a:gd name="f32" fmla="*/ 0 f28 1"/>
              <a:gd name="f33" fmla="*/ 18 f27 1"/>
              <a:gd name="f34" fmla="*/ 16 f28 1"/>
              <a:gd name="f35" fmla="*/ 1 f27 1"/>
              <a:gd name="f36" fmla="*/ 31 f28 1"/>
              <a:gd name="f37" fmla="*/ 16 f27 1"/>
              <a:gd name="f38" fmla="*/ 15 f28 1"/>
              <a:gd name="f39" fmla="*/ 32 f27 1"/>
              <a:gd name="f40" fmla="+- f29 0 f1"/>
              <a:gd name="f41" fmla="*/ f32 1 31"/>
              <a:gd name="f42" fmla="*/ f33 1 33"/>
              <a:gd name="f43" fmla="*/ f34 1 31"/>
              <a:gd name="f44" fmla="*/ f35 1 33"/>
              <a:gd name="f45" fmla="*/ f36 1 31"/>
              <a:gd name="f46" fmla="*/ f37 1 33"/>
              <a:gd name="f47" fmla="*/ f38 1 31"/>
              <a:gd name="f48" fmla="*/ f39 1 33"/>
              <a:gd name="f49" fmla="*/ 0 1 f30"/>
              <a:gd name="f50" fmla="*/ f24 1 f30"/>
              <a:gd name="f51" fmla="*/ 0 1 f31"/>
              <a:gd name="f52" fmla="*/ f25 1 f31"/>
              <a:gd name="f53" fmla="*/ f41 1 f30"/>
              <a:gd name="f54" fmla="*/ f42 1 f31"/>
              <a:gd name="f55" fmla="*/ f43 1 f30"/>
              <a:gd name="f56" fmla="*/ f44 1 f31"/>
              <a:gd name="f57" fmla="*/ f45 1 f30"/>
              <a:gd name="f58" fmla="*/ f46 1 f31"/>
              <a:gd name="f59" fmla="*/ f47 1 f30"/>
              <a:gd name="f60" fmla="*/ f48 1 f31"/>
              <a:gd name="f61" fmla="*/ f49 f21 1"/>
              <a:gd name="f62" fmla="*/ f50 f21 1"/>
              <a:gd name="f63" fmla="*/ f52 f22 1"/>
              <a:gd name="f64" fmla="*/ f51 f22 1"/>
              <a:gd name="f65" fmla="*/ f53 f21 1"/>
              <a:gd name="f66" fmla="*/ f54 f22 1"/>
              <a:gd name="f67" fmla="*/ f55 f21 1"/>
              <a:gd name="f68" fmla="*/ f56 f22 1"/>
              <a:gd name="f69" fmla="*/ f57 f21 1"/>
              <a:gd name="f70" fmla="*/ f58 f22 1"/>
              <a:gd name="f71" fmla="*/ f59 f21 1"/>
              <a:gd name="f72" fmla="*/ f60 f2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5" y="f66"/>
              </a:cxn>
              <a:cxn ang="f40">
                <a:pos x="f67" y="f68"/>
              </a:cxn>
              <a:cxn ang="f40">
                <a:pos x="f69" y="f70"/>
              </a:cxn>
              <a:cxn ang="f40">
                <a:pos x="f71" y="f72"/>
              </a:cxn>
              <a:cxn ang="f40">
                <a:pos x="f65" y="f66"/>
              </a:cxn>
            </a:cxnLst>
            <a:rect l="f61" t="f64" r="f62" b="f63"/>
            <a:pathLst>
              <a:path w="31" h="33">
                <a:moveTo>
                  <a:pt x="f5" y="f8"/>
                </a:moveTo>
                <a:cubicBezTo>
                  <a:pt x="f5" y="f9"/>
                  <a:pt x="f10" y="f5"/>
                  <a:pt x="f11" y="f12"/>
                </a:cubicBezTo>
                <a:cubicBezTo>
                  <a:pt x="f13" y="f12"/>
                  <a:pt x="f14" y="f10"/>
                  <a:pt x="f6" y="f11"/>
                </a:cubicBezTo>
                <a:cubicBezTo>
                  <a:pt x="f6" y="f13"/>
                  <a:pt x="f15" y="f7"/>
                  <a:pt x="f16" y="f17"/>
                </a:cubicBezTo>
                <a:cubicBezTo>
                  <a:pt x="f18" y="f6"/>
                  <a:pt x="f12" y="f19"/>
                  <a:pt x="f5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5" name="Freeform 47">
            <a:extLst>
              <a:ext uri="{FF2B5EF4-FFF2-40B4-BE49-F238E27FC236}">
                <a16:creationId xmlns:a16="http://schemas.microsoft.com/office/drawing/2014/main" id="{83AFF7A3-31EC-4120-ABE4-F5F20B2D4B11}"/>
              </a:ext>
            </a:extLst>
          </p:cNvPr>
          <p:cNvSpPr/>
          <p:nvPr/>
        </p:nvSpPr>
        <p:spPr>
          <a:xfrm>
            <a:off x="6729627" y="1528026"/>
            <a:ext cx="23810" cy="341308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110"/>
              <a:gd name="f8" fmla="val 70"/>
              <a:gd name="f9" fmla="val 35"/>
              <a:gd name="f10" fmla="val 2"/>
              <a:gd name="f11" fmla="val 3"/>
              <a:gd name="f12" fmla="val 4"/>
              <a:gd name="f13" fmla="val 5"/>
              <a:gd name="f14" fmla="val 24"/>
              <a:gd name="f15" fmla="val 6"/>
              <a:gd name="f16" fmla="val 47"/>
              <a:gd name="f17" fmla="val 7"/>
              <a:gd name="f18" fmla="val 80"/>
              <a:gd name="f19" fmla="val 90"/>
              <a:gd name="f20" fmla="val 100"/>
              <a:gd name="f21" fmla="val 103"/>
              <a:gd name="f22" fmla="val 105"/>
              <a:gd name="f23" fmla="+- 0 0 -90"/>
              <a:gd name="f24" fmla="*/ f3 1 8"/>
              <a:gd name="f25" fmla="*/ f4 1 110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8"/>
              <a:gd name="f34" fmla="*/ f30 1 110"/>
              <a:gd name="f35" fmla="*/ 0 f31 1"/>
              <a:gd name="f36" fmla="*/ 110 f30 1"/>
              <a:gd name="f37" fmla="*/ 0 f30 1"/>
              <a:gd name="f38" fmla="*/ 4 f31 1"/>
              <a:gd name="f39" fmla="*/ 7 f31 1"/>
              <a:gd name="f40" fmla="*/ 70 f30 1"/>
              <a:gd name="f41" fmla="*/ 8 f31 1"/>
              <a:gd name="f42" fmla="*/ 100 f30 1"/>
              <a:gd name="f43" fmla="+- f32 0 f1"/>
              <a:gd name="f44" fmla="*/ f35 1 8"/>
              <a:gd name="f45" fmla="*/ f36 1 110"/>
              <a:gd name="f46" fmla="*/ f37 1 110"/>
              <a:gd name="f47" fmla="*/ f38 1 8"/>
              <a:gd name="f48" fmla="*/ f39 1 8"/>
              <a:gd name="f49" fmla="*/ f40 1 110"/>
              <a:gd name="f50" fmla="*/ f41 1 8"/>
              <a:gd name="f51" fmla="*/ f42 1 110"/>
              <a:gd name="f52" fmla="*/ 0 1 f33"/>
              <a:gd name="f53" fmla="*/ f27 1 f33"/>
              <a:gd name="f54" fmla="*/ 0 1 f34"/>
              <a:gd name="f55" fmla="*/ f28 1 f34"/>
              <a:gd name="f56" fmla="*/ f44 1 f33"/>
              <a:gd name="f57" fmla="*/ f45 1 f34"/>
              <a:gd name="f58" fmla="*/ f46 1 f34"/>
              <a:gd name="f59" fmla="*/ f47 1 f33"/>
              <a:gd name="f60" fmla="*/ f48 1 f33"/>
              <a:gd name="f61" fmla="*/ f49 1 f34"/>
              <a:gd name="f62" fmla="*/ f50 1 f33"/>
              <a:gd name="f63" fmla="*/ f51 1 f34"/>
              <a:gd name="f64" fmla="*/ f52 f24 1"/>
              <a:gd name="f65" fmla="*/ f53 f24 1"/>
              <a:gd name="f66" fmla="*/ f55 f25 1"/>
              <a:gd name="f67" fmla="*/ f54 f25 1"/>
              <a:gd name="f68" fmla="*/ f56 f24 1"/>
              <a:gd name="f69" fmla="*/ f57 f25 1"/>
              <a:gd name="f70" fmla="*/ f58 f25 1"/>
              <a:gd name="f71" fmla="*/ f59 f24 1"/>
              <a:gd name="f72" fmla="*/ f60 f24 1"/>
              <a:gd name="f73" fmla="*/ f61 f25 1"/>
              <a:gd name="f74" fmla="*/ f62 f24 1"/>
              <a:gd name="f75" fmla="*/ f63 f2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3">
                <a:pos x="f68" y="f70"/>
              </a:cxn>
              <a:cxn ang="f43">
                <a:pos x="f71" y="f70"/>
              </a:cxn>
              <a:cxn ang="f43">
                <a:pos x="f72" y="f73"/>
              </a:cxn>
              <a:cxn ang="f43">
                <a:pos x="f74" y="f75"/>
              </a:cxn>
              <a:cxn ang="f43">
                <a:pos x="f68" y="f69"/>
              </a:cxn>
            </a:cxnLst>
            <a:rect l="f64" t="f67" r="f65" b="f66"/>
            <a:pathLst>
              <a:path w="8" h="110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12" y="f5"/>
                </a:cubicBezTo>
                <a:cubicBezTo>
                  <a:pt x="f13" y="f14"/>
                  <a:pt x="f15" y="f16"/>
                  <a:pt x="f17" y="f8"/>
                </a:cubicBezTo>
                <a:cubicBezTo>
                  <a:pt x="f17" y="f18"/>
                  <a:pt x="f6" y="f19"/>
                  <a:pt x="f6" y="f20"/>
                </a:cubicBezTo>
                <a:cubicBezTo>
                  <a:pt x="f17" y="f21"/>
                  <a:pt x="f12" y="f22"/>
                  <a:pt x="f5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6" name="Freeform 48">
            <a:extLst>
              <a:ext uri="{FF2B5EF4-FFF2-40B4-BE49-F238E27FC236}">
                <a16:creationId xmlns:a16="http://schemas.microsoft.com/office/drawing/2014/main" id="{885B6832-C064-44FB-8193-4C88ABD1058F}"/>
              </a:ext>
            </a:extLst>
          </p:cNvPr>
          <p:cNvSpPr/>
          <p:nvPr/>
        </p:nvSpPr>
        <p:spPr>
          <a:xfrm>
            <a:off x="1312858" y="4468809"/>
            <a:ext cx="98426" cy="166685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"/>
              <a:gd name="f7" fmla="val 54"/>
              <a:gd name="f8" fmla="val 19"/>
              <a:gd name="f9" fmla="val 23"/>
              <a:gd name="f10" fmla="val 7"/>
              <a:gd name="f11" fmla="val 15"/>
              <a:gd name="f12" fmla="val 30"/>
              <a:gd name="f13" fmla="val 21"/>
              <a:gd name="f14" fmla="val 27"/>
              <a:gd name="f15" fmla="val 18"/>
              <a:gd name="f16" fmla="val 41"/>
              <a:gd name="f17" fmla="val 11"/>
              <a:gd name="f18" fmla="val 51"/>
              <a:gd name="f19" fmla="val 10"/>
              <a:gd name="f20" fmla="val 53"/>
              <a:gd name="f21" fmla="val 5"/>
              <a:gd name="f22" fmla="val 1"/>
              <a:gd name="f23" fmla="val 46"/>
              <a:gd name="f24" fmla="val 44"/>
              <a:gd name="f25" fmla="val 17"/>
              <a:gd name="f26" fmla="val 16"/>
              <a:gd name="f27" fmla="+- 0 0 -90"/>
              <a:gd name="f28" fmla="*/ f3 1 32"/>
              <a:gd name="f29" fmla="*/ f4 1 54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32"/>
              <a:gd name="f38" fmla="*/ f34 1 54"/>
              <a:gd name="f39" fmla="*/ 19 f35 1"/>
              <a:gd name="f40" fmla="*/ 0 f34 1"/>
              <a:gd name="f41" fmla="*/ 30 f35 1"/>
              <a:gd name="f42" fmla="*/ 21 f34 1"/>
              <a:gd name="f43" fmla="*/ 11 f35 1"/>
              <a:gd name="f44" fmla="*/ 51 f34 1"/>
              <a:gd name="f45" fmla="*/ 1 f35 1"/>
              <a:gd name="f46" fmla="*/ 54 f34 1"/>
              <a:gd name="f47" fmla="*/ 44 f34 1"/>
              <a:gd name="f48" fmla="+- f36 0 f1"/>
              <a:gd name="f49" fmla="*/ f39 1 32"/>
              <a:gd name="f50" fmla="*/ f40 1 54"/>
              <a:gd name="f51" fmla="*/ f41 1 32"/>
              <a:gd name="f52" fmla="*/ f42 1 54"/>
              <a:gd name="f53" fmla="*/ f43 1 32"/>
              <a:gd name="f54" fmla="*/ f44 1 54"/>
              <a:gd name="f55" fmla="*/ f45 1 32"/>
              <a:gd name="f56" fmla="*/ f46 1 54"/>
              <a:gd name="f57" fmla="*/ f47 1 54"/>
              <a:gd name="f58" fmla="*/ 0 1 f37"/>
              <a:gd name="f59" fmla="*/ f31 1 f37"/>
              <a:gd name="f60" fmla="*/ 0 1 f38"/>
              <a:gd name="f61" fmla="*/ f32 1 f38"/>
              <a:gd name="f62" fmla="*/ f49 1 f37"/>
              <a:gd name="f63" fmla="*/ f50 1 f38"/>
              <a:gd name="f64" fmla="*/ f51 1 f37"/>
              <a:gd name="f65" fmla="*/ f52 1 f38"/>
              <a:gd name="f66" fmla="*/ f53 1 f37"/>
              <a:gd name="f67" fmla="*/ f54 1 f38"/>
              <a:gd name="f68" fmla="*/ f55 1 f37"/>
              <a:gd name="f69" fmla="*/ f56 1 f38"/>
              <a:gd name="f70" fmla="*/ f57 1 f38"/>
              <a:gd name="f71" fmla="*/ f58 f28 1"/>
              <a:gd name="f72" fmla="*/ f59 f28 1"/>
              <a:gd name="f73" fmla="*/ f61 f29 1"/>
              <a:gd name="f74" fmla="*/ f60 f29 1"/>
              <a:gd name="f75" fmla="*/ f62 f28 1"/>
              <a:gd name="f76" fmla="*/ f63 f29 1"/>
              <a:gd name="f77" fmla="*/ f64 f28 1"/>
              <a:gd name="f78" fmla="*/ f65 f29 1"/>
              <a:gd name="f79" fmla="*/ f66 f28 1"/>
              <a:gd name="f80" fmla="*/ f67 f29 1"/>
              <a:gd name="f81" fmla="*/ f68 f28 1"/>
              <a:gd name="f82" fmla="*/ f69 f29 1"/>
              <a:gd name="f83" fmla="*/ f70 f2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5" y="f76"/>
              </a:cxn>
              <a:cxn ang="f48">
                <a:pos x="f77" y="f78"/>
              </a:cxn>
              <a:cxn ang="f48">
                <a:pos x="f79" y="f80"/>
              </a:cxn>
              <a:cxn ang="f48">
                <a:pos x="f81" y="f82"/>
              </a:cxn>
              <a:cxn ang="f48">
                <a:pos x="f81" y="f83"/>
              </a:cxn>
              <a:cxn ang="f48">
                <a:pos x="f75" y="f76"/>
              </a:cxn>
              <a:cxn ang="f48">
                <a:pos x="f75" y="f76"/>
              </a:cxn>
            </a:cxnLst>
            <a:rect l="f71" t="f74" r="f72" b="f73"/>
            <a:pathLst>
              <a:path w="32" h="54">
                <a:moveTo>
                  <a:pt x="f8" y="f5"/>
                </a:moveTo>
                <a:cubicBezTo>
                  <a:pt x="f9" y="f10"/>
                  <a:pt x="f6" y="f11"/>
                  <a:pt x="f12" y="f13"/>
                </a:cubicBezTo>
                <a:cubicBezTo>
                  <a:pt x="f14" y="f6"/>
                  <a:pt x="f15" y="f16"/>
                  <a:pt x="f17" y="f18"/>
                </a:cubicBezTo>
                <a:cubicBezTo>
                  <a:pt x="f19" y="f20"/>
                  <a:pt x="f21" y="f20"/>
                  <a:pt x="f22" y="f7"/>
                </a:cubicBezTo>
                <a:cubicBezTo>
                  <a:pt x="f22" y="f18"/>
                  <a:pt x="f5" y="f23"/>
                  <a:pt x="f22" y="f24"/>
                </a:cubicBezTo>
                <a:cubicBezTo>
                  <a:pt x="f19" y="f12"/>
                  <a:pt x="f25" y="f26"/>
                  <a:pt x="f8" y="f5"/>
                </a:cubicBezTo>
                <a:cubicBezTo>
                  <a:pt x="f8" y="f5"/>
                  <a:pt x="f8" y="f5"/>
                  <a:pt x="f8" y="f5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7" name="Freeform 49">
            <a:extLst>
              <a:ext uri="{FF2B5EF4-FFF2-40B4-BE49-F238E27FC236}">
                <a16:creationId xmlns:a16="http://schemas.microsoft.com/office/drawing/2014/main" id="{C49A86A8-3EC8-489B-B59D-7735370520C6}"/>
              </a:ext>
            </a:extLst>
          </p:cNvPr>
          <p:cNvSpPr/>
          <p:nvPr/>
        </p:nvSpPr>
        <p:spPr>
          <a:xfrm>
            <a:off x="8280614" y="1596286"/>
            <a:ext cx="88897" cy="8096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6"/>
              <a:gd name="f8" fmla="val 15"/>
              <a:gd name="f9" fmla="val 24"/>
              <a:gd name="f10" fmla="val 18"/>
              <a:gd name="f11" fmla="val 20"/>
              <a:gd name="f12" fmla="val 23"/>
              <a:gd name="f13" fmla="val 14"/>
              <a:gd name="f14" fmla="val 25"/>
              <a:gd name="f15" fmla="val 6"/>
              <a:gd name="f16" fmla="val 1"/>
              <a:gd name="f17" fmla="val 12"/>
              <a:gd name="f18" fmla="val 2"/>
              <a:gd name="f19" fmla="val 8"/>
              <a:gd name="f20" fmla="val 13"/>
              <a:gd name="f21" fmla="val 28"/>
              <a:gd name="f22" fmla="val 9"/>
              <a:gd name="f23" fmla="val 11"/>
              <a:gd name="f24" fmla="+- 0 0 -90"/>
              <a:gd name="f25" fmla="*/ f3 1 29"/>
              <a:gd name="f26" fmla="*/ f4 1 26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29"/>
              <a:gd name="f35" fmla="*/ f31 1 26"/>
              <a:gd name="f36" fmla="*/ 29 f32 1"/>
              <a:gd name="f37" fmla="*/ 15 f31 1"/>
              <a:gd name="f38" fmla="*/ 14 f32 1"/>
              <a:gd name="f39" fmla="*/ 25 f31 1"/>
              <a:gd name="f40" fmla="*/ 1 f32 1"/>
              <a:gd name="f41" fmla="*/ 12 f31 1"/>
              <a:gd name="f42" fmla="*/ 13 f32 1"/>
              <a:gd name="f43" fmla="*/ 0 f31 1"/>
              <a:gd name="f44" fmla="*/ 28 f32 1"/>
              <a:gd name="f45" fmla="*/ 9 f31 1"/>
              <a:gd name="f46" fmla="+- f33 0 f1"/>
              <a:gd name="f47" fmla="*/ f36 1 29"/>
              <a:gd name="f48" fmla="*/ f37 1 26"/>
              <a:gd name="f49" fmla="*/ f38 1 29"/>
              <a:gd name="f50" fmla="*/ f39 1 26"/>
              <a:gd name="f51" fmla="*/ f40 1 29"/>
              <a:gd name="f52" fmla="*/ f41 1 26"/>
              <a:gd name="f53" fmla="*/ f42 1 29"/>
              <a:gd name="f54" fmla="*/ f43 1 26"/>
              <a:gd name="f55" fmla="*/ f44 1 29"/>
              <a:gd name="f56" fmla="*/ f45 1 26"/>
              <a:gd name="f57" fmla="*/ 0 1 f34"/>
              <a:gd name="f58" fmla="*/ f28 1 f34"/>
              <a:gd name="f59" fmla="*/ 0 1 f35"/>
              <a:gd name="f60" fmla="*/ f29 1 f35"/>
              <a:gd name="f61" fmla="*/ f47 1 f34"/>
              <a:gd name="f62" fmla="*/ f48 1 f35"/>
              <a:gd name="f63" fmla="*/ f49 1 f34"/>
              <a:gd name="f64" fmla="*/ f50 1 f35"/>
              <a:gd name="f65" fmla="*/ f51 1 f34"/>
              <a:gd name="f66" fmla="*/ f52 1 f35"/>
              <a:gd name="f67" fmla="*/ f53 1 f34"/>
              <a:gd name="f68" fmla="*/ f54 1 f35"/>
              <a:gd name="f69" fmla="*/ f55 1 f34"/>
              <a:gd name="f70" fmla="*/ f56 1 f35"/>
              <a:gd name="f71" fmla="*/ f57 f25 1"/>
              <a:gd name="f72" fmla="*/ f58 f25 1"/>
              <a:gd name="f73" fmla="*/ f60 f26 1"/>
              <a:gd name="f74" fmla="*/ f59 f26 1"/>
              <a:gd name="f75" fmla="*/ f61 f25 1"/>
              <a:gd name="f76" fmla="*/ f62 f26 1"/>
              <a:gd name="f77" fmla="*/ f63 f25 1"/>
              <a:gd name="f78" fmla="*/ f64 f26 1"/>
              <a:gd name="f79" fmla="*/ f65 f25 1"/>
              <a:gd name="f80" fmla="*/ f66 f26 1"/>
              <a:gd name="f81" fmla="*/ f67 f25 1"/>
              <a:gd name="f82" fmla="*/ f68 f26 1"/>
              <a:gd name="f83" fmla="*/ f69 f25 1"/>
              <a:gd name="f84" fmla="*/ f70 f2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5" y="f76"/>
              </a:cxn>
              <a:cxn ang="f46">
                <a:pos x="f77" y="f78"/>
              </a:cxn>
              <a:cxn ang="f46">
                <a:pos x="f79" y="f80"/>
              </a:cxn>
              <a:cxn ang="f46">
                <a:pos x="f81" y="f82"/>
              </a:cxn>
              <a:cxn ang="f46">
                <a:pos x="f83" y="f84"/>
              </a:cxn>
              <a:cxn ang="f46">
                <a:pos x="f75" y="f76"/>
              </a:cxn>
            </a:cxnLst>
            <a:rect l="f71" t="f74" r="f72" b="f73"/>
            <a:pathLst>
              <a:path w="28" h="26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7"/>
                  <a:pt x="f5" y="f11"/>
                  <a:pt x="f16" y="f17"/>
                </a:cubicBezTo>
                <a:cubicBezTo>
                  <a:pt x="f18" y="f19"/>
                  <a:pt x="f19" y="f5"/>
                  <a:pt x="f20" y="f5"/>
                </a:cubicBezTo>
                <a:cubicBezTo>
                  <a:pt x="f10" y="f5"/>
                  <a:pt x="f12" y="f15"/>
                  <a:pt x="f21" y="f22"/>
                </a:cubicBezTo>
                <a:cubicBezTo>
                  <a:pt x="f6" y="f23"/>
                  <a:pt x="f6" y="f20"/>
                  <a:pt x="f6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8" name="Freeform 50">
            <a:extLst>
              <a:ext uri="{FF2B5EF4-FFF2-40B4-BE49-F238E27FC236}">
                <a16:creationId xmlns:a16="http://schemas.microsoft.com/office/drawing/2014/main" id="{C587AEBC-367E-4C01-9792-8E0E33BA3F3F}"/>
              </a:ext>
            </a:extLst>
          </p:cNvPr>
          <p:cNvSpPr/>
          <p:nvPr/>
        </p:nvSpPr>
        <p:spPr>
          <a:xfrm>
            <a:off x="8474284" y="1596286"/>
            <a:ext cx="77788" cy="8413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"/>
              <a:gd name="f7" fmla="val 27"/>
              <a:gd name="f8" fmla="val 14"/>
              <a:gd name="f9" fmla="val 11"/>
              <a:gd name="f10" fmla="val 26"/>
              <a:gd name="f11" fmla="val 8"/>
              <a:gd name="f12" fmla="val 6"/>
              <a:gd name="f13" fmla="val 24"/>
              <a:gd name="f14" fmla="val 3"/>
              <a:gd name="f15" fmla="val 19"/>
              <a:gd name="f16" fmla="val 13"/>
              <a:gd name="f17" fmla="val 9"/>
              <a:gd name="f18" fmla="val 1"/>
              <a:gd name="f19" fmla="val 5"/>
              <a:gd name="f20" fmla="val 12"/>
              <a:gd name="f21" fmla="val 16"/>
              <a:gd name="f22" fmla="val 23"/>
              <a:gd name="f23" fmla="val 4"/>
              <a:gd name="f24" fmla="val 21"/>
              <a:gd name="f25" fmla="val 18"/>
              <a:gd name="f26" fmla="val 15"/>
              <a:gd name="f27" fmla="+- 0 0 -90"/>
              <a:gd name="f28" fmla="*/ f3 1 25"/>
              <a:gd name="f29" fmla="*/ f4 1 27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25"/>
              <a:gd name="f38" fmla="*/ f34 1 27"/>
              <a:gd name="f39" fmla="*/ 14 f35 1"/>
              <a:gd name="f40" fmla="*/ 27 f34 1"/>
              <a:gd name="f41" fmla="*/ 6 f35 1"/>
              <a:gd name="f42" fmla="*/ 24 f34 1"/>
              <a:gd name="f43" fmla="*/ 0 f35 1"/>
              <a:gd name="f44" fmla="*/ 9 f34 1"/>
              <a:gd name="f45" fmla="*/ 12 f35 1"/>
              <a:gd name="f46" fmla="*/ 0 f34 1"/>
              <a:gd name="f47" fmla="*/ 24 f35 1"/>
              <a:gd name="f48" fmla="*/ 8 f34 1"/>
              <a:gd name="f49" fmla="*/ 19 f35 1"/>
              <a:gd name="f50" fmla="*/ 23 f34 1"/>
              <a:gd name="f51" fmla="+- f36 0 f1"/>
              <a:gd name="f52" fmla="*/ f39 1 25"/>
              <a:gd name="f53" fmla="*/ f40 1 27"/>
              <a:gd name="f54" fmla="*/ f41 1 25"/>
              <a:gd name="f55" fmla="*/ f42 1 27"/>
              <a:gd name="f56" fmla="*/ f43 1 25"/>
              <a:gd name="f57" fmla="*/ f44 1 27"/>
              <a:gd name="f58" fmla="*/ f45 1 25"/>
              <a:gd name="f59" fmla="*/ f46 1 27"/>
              <a:gd name="f60" fmla="*/ f47 1 25"/>
              <a:gd name="f61" fmla="*/ f48 1 27"/>
              <a:gd name="f62" fmla="*/ f49 1 25"/>
              <a:gd name="f63" fmla="*/ f50 1 27"/>
              <a:gd name="f64" fmla="*/ 0 1 f37"/>
              <a:gd name="f65" fmla="*/ f31 1 f37"/>
              <a:gd name="f66" fmla="*/ 0 1 f38"/>
              <a:gd name="f67" fmla="*/ f32 1 f38"/>
              <a:gd name="f68" fmla="*/ f52 1 f37"/>
              <a:gd name="f69" fmla="*/ f53 1 f38"/>
              <a:gd name="f70" fmla="*/ f54 1 f37"/>
              <a:gd name="f71" fmla="*/ f55 1 f38"/>
              <a:gd name="f72" fmla="*/ f56 1 f37"/>
              <a:gd name="f73" fmla="*/ f57 1 f38"/>
              <a:gd name="f74" fmla="*/ f58 1 f37"/>
              <a:gd name="f75" fmla="*/ f59 1 f38"/>
              <a:gd name="f76" fmla="*/ f60 1 f37"/>
              <a:gd name="f77" fmla="*/ f61 1 f38"/>
              <a:gd name="f78" fmla="*/ f62 1 f37"/>
              <a:gd name="f79" fmla="*/ f63 1 f38"/>
              <a:gd name="f80" fmla="*/ f64 f28 1"/>
              <a:gd name="f81" fmla="*/ f65 f28 1"/>
              <a:gd name="f82" fmla="*/ f67 f29 1"/>
              <a:gd name="f83" fmla="*/ f66 f29 1"/>
              <a:gd name="f84" fmla="*/ f68 f28 1"/>
              <a:gd name="f85" fmla="*/ f69 f29 1"/>
              <a:gd name="f86" fmla="*/ f70 f28 1"/>
              <a:gd name="f87" fmla="*/ f71 f29 1"/>
              <a:gd name="f88" fmla="*/ f72 f28 1"/>
              <a:gd name="f89" fmla="*/ f73 f29 1"/>
              <a:gd name="f90" fmla="*/ f74 f28 1"/>
              <a:gd name="f91" fmla="*/ f75 f29 1"/>
              <a:gd name="f92" fmla="*/ f76 f28 1"/>
              <a:gd name="f93" fmla="*/ f77 f29 1"/>
              <a:gd name="f94" fmla="*/ f78 f28 1"/>
              <a:gd name="f95" fmla="*/ f79 f2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84" y="f85"/>
              </a:cxn>
              <a:cxn ang="f51">
                <a:pos x="f86" y="f87"/>
              </a:cxn>
              <a:cxn ang="f51">
                <a:pos x="f88" y="f89"/>
              </a:cxn>
              <a:cxn ang="f51">
                <a:pos x="f90" y="f91"/>
              </a:cxn>
              <a:cxn ang="f51">
                <a:pos x="f92" y="f93"/>
              </a:cxn>
              <a:cxn ang="f51">
                <a:pos x="f94" y="f95"/>
              </a:cxn>
              <a:cxn ang="f51">
                <a:pos x="f84" y="f85"/>
              </a:cxn>
              <a:cxn ang="f51">
                <a:pos x="f84" y="f85"/>
              </a:cxn>
            </a:cxnLst>
            <a:rect l="f80" t="f83" r="f81" b="f82"/>
            <a:pathLst>
              <a:path w="25" h="27">
                <a:moveTo>
                  <a:pt x="f8" y="f7"/>
                </a:moveTo>
                <a:cubicBezTo>
                  <a:pt x="f9" y="f10"/>
                  <a:pt x="f11" y="f10"/>
                  <a:pt x="f12" y="f13"/>
                </a:cubicBezTo>
                <a:cubicBezTo>
                  <a:pt x="f14" y="f15"/>
                  <a:pt x="f5" y="f16"/>
                  <a:pt x="f5" y="f17"/>
                </a:cubicBezTo>
                <a:cubicBezTo>
                  <a:pt x="f18" y="f19"/>
                  <a:pt x="f11" y="f5"/>
                  <a:pt x="f20" y="f5"/>
                </a:cubicBezTo>
                <a:cubicBezTo>
                  <a:pt x="f21" y="f5"/>
                  <a:pt x="f22" y="f23"/>
                  <a:pt x="f13" y="f11"/>
                </a:cubicBezTo>
                <a:cubicBezTo>
                  <a:pt x="f6" y="f20"/>
                  <a:pt x="f24" y="f25"/>
                  <a:pt x="f15" y="f22"/>
                </a:cubicBezTo>
                <a:cubicBezTo>
                  <a:pt x="f25" y="f6"/>
                  <a:pt x="f26" y="f10"/>
                  <a:pt x="f8" y="f7"/>
                </a:cubicBezTo>
                <a:cubicBezTo>
                  <a:pt x="f8" y="f7"/>
                  <a:pt x="f8" y="f7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9" name="Freeform 51">
            <a:extLst>
              <a:ext uri="{FF2B5EF4-FFF2-40B4-BE49-F238E27FC236}">
                <a16:creationId xmlns:a16="http://schemas.microsoft.com/office/drawing/2014/main" id="{99690BF7-4F7B-4699-ACAE-53C2127382E6}"/>
              </a:ext>
            </a:extLst>
          </p:cNvPr>
          <p:cNvSpPr/>
          <p:nvPr/>
        </p:nvSpPr>
        <p:spPr>
          <a:xfrm>
            <a:off x="1408111" y="4208461"/>
            <a:ext cx="74615" cy="9207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"/>
              <a:gd name="f7" fmla="val 30"/>
              <a:gd name="f8" fmla="val 12"/>
              <a:gd name="f9" fmla="val 18"/>
              <a:gd name="f10" fmla="val 9"/>
              <a:gd name="f11" fmla="val 13"/>
              <a:gd name="f12" fmla="val 23"/>
              <a:gd name="f13" fmla="val 22"/>
              <a:gd name="f14" fmla="val 16"/>
              <a:gd name="f15" fmla="val 26"/>
              <a:gd name="f16" fmla="val 8"/>
              <a:gd name="f17" fmla="val 1"/>
              <a:gd name="f18" fmla="val 14"/>
              <a:gd name="f19" fmla="val 6"/>
              <a:gd name="f20" fmla="+- 0 0 -90"/>
              <a:gd name="f21" fmla="*/ f3 1 24"/>
              <a:gd name="f22" fmla="*/ f4 1 30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24"/>
              <a:gd name="f31" fmla="*/ f27 1 30"/>
              <a:gd name="f32" fmla="*/ 12 f28 1"/>
              <a:gd name="f33" fmla="*/ 0 f27 1"/>
              <a:gd name="f34" fmla="*/ 23 f28 1"/>
              <a:gd name="f35" fmla="*/ 18 f27 1"/>
              <a:gd name="f36" fmla="*/ 30 f27 1"/>
              <a:gd name="f37" fmla="*/ 1 f28 1"/>
              <a:gd name="f38" fmla="+- f29 0 f1"/>
              <a:gd name="f39" fmla="*/ f32 1 24"/>
              <a:gd name="f40" fmla="*/ f33 1 30"/>
              <a:gd name="f41" fmla="*/ f34 1 24"/>
              <a:gd name="f42" fmla="*/ f35 1 30"/>
              <a:gd name="f43" fmla="*/ f36 1 30"/>
              <a:gd name="f44" fmla="*/ f37 1 24"/>
              <a:gd name="f45" fmla="*/ 0 1 f30"/>
              <a:gd name="f46" fmla="*/ f24 1 f30"/>
              <a:gd name="f47" fmla="*/ 0 1 f31"/>
              <a:gd name="f48" fmla="*/ f25 1 f31"/>
              <a:gd name="f49" fmla="*/ f39 1 f30"/>
              <a:gd name="f50" fmla="*/ f40 1 f31"/>
              <a:gd name="f51" fmla="*/ f41 1 f30"/>
              <a:gd name="f52" fmla="*/ f42 1 f31"/>
              <a:gd name="f53" fmla="*/ f43 1 f31"/>
              <a:gd name="f54" fmla="*/ f44 1 f30"/>
              <a:gd name="f55" fmla="*/ f45 f21 1"/>
              <a:gd name="f56" fmla="*/ f46 f21 1"/>
              <a:gd name="f57" fmla="*/ f48 f22 1"/>
              <a:gd name="f58" fmla="*/ f47 f22 1"/>
              <a:gd name="f59" fmla="*/ f49 f21 1"/>
              <a:gd name="f60" fmla="*/ f50 f22 1"/>
              <a:gd name="f61" fmla="*/ f51 f21 1"/>
              <a:gd name="f62" fmla="*/ f52 f22 1"/>
              <a:gd name="f63" fmla="*/ f53 f22 1"/>
              <a:gd name="f64" fmla="*/ f54 f2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9" y="f60"/>
              </a:cxn>
              <a:cxn ang="f38">
                <a:pos x="f61" y="f62"/>
              </a:cxn>
              <a:cxn ang="f38">
                <a:pos x="f59" y="f63"/>
              </a:cxn>
              <a:cxn ang="f38">
                <a:pos x="f64" y="f62"/>
              </a:cxn>
              <a:cxn ang="f38">
                <a:pos x="f59" y="f60"/>
              </a:cxn>
            </a:cxnLst>
            <a:rect l="f55" t="f58" r="f56" b="f57"/>
            <a:pathLst>
              <a:path w="24" h="30">
                <a:moveTo>
                  <a:pt x="f8" y="f5"/>
                </a:moveTo>
                <a:cubicBezTo>
                  <a:pt x="f9" y="f10"/>
                  <a:pt x="f6" y="f11"/>
                  <a:pt x="f12" y="f9"/>
                </a:cubicBezTo>
                <a:cubicBezTo>
                  <a:pt x="f12" y="f13"/>
                  <a:pt x="f14" y="f15"/>
                  <a:pt x="f8" y="f7"/>
                </a:cubicBezTo>
                <a:cubicBezTo>
                  <a:pt x="f16" y="f15"/>
                  <a:pt x="f17" y="f12"/>
                  <a:pt x="f17" y="f9"/>
                </a:cubicBezTo>
                <a:cubicBezTo>
                  <a:pt x="f5" y="f18"/>
                  <a:pt x="f19" y="f10"/>
                  <a:pt x="f8" y="f5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0" name="Freeform 52">
            <a:extLst>
              <a:ext uri="{FF2B5EF4-FFF2-40B4-BE49-F238E27FC236}">
                <a16:creationId xmlns:a16="http://schemas.microsoft.com/office/drawing/2014/main" id="{BEA5BA18-15C3-4458-81AB-565A9DC701CD}"/>
              </a:ext>
            </a:extLst>
          </p:cNvPr>
          <p:cNvSpPr/>
          <p:nvPr/>
        </p:nvSpPr>
        <p:spPr>
          <a:xfrm>
            <a:off x="6775658" y="1543900"/>
            <a:ext cx="79379" cy="4604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"/>
              <a:gd name="f7" fmla="val 15"/>
              <a:gd name="f8" fmla="val 24"/>
              <a:gd name="f9" fmla="val 17"/>
              <a:gd name="f10" fmla="val 10"/>
              <a:gd name="f11" fmla="val 3"/>
              <a:gd name="f12" fmla="val 7"/>
              <a:gd name="f13" fmla="val 2"/>
              <a:gd name="f14" fmla="val 11"/>
              <a:gd name="f15" fmla="val 1"/>
              <a:gd name="f16" fmla="val 20"/>
              <a:gd name="f17" fmla="+- 0 0 -90"/>
              <a:gd name="f18" fmla="*/ f3 1 26"/>
              <a:gd name="f19" fmla="*/ f4 1 15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26"/>
              <a:gd name="f28" fmla="*/ f24 1 15"/>
              <a:gd name="f29" fmla="*/ 24 f25 1"/>
              <a:gd name="f30" fmla="*/ 15 f24 1"/>
              <a:gd name="f31" fmla="*/ 3 f25 1"/>
              <a:gd name="f32" fmla="*/ 11 f25 1"/>
              <a:gd name="f33" fmla="*/ 1 f24 1"/>
              <a:gd name="f34" fmla="+- f26 0 f1"/>
              <a:gd name="f35" fmla="*/ f29 1 26"/>
              <a:gd name="f36" fmla="*/ f30 1 15"/>
              <a:gd name="f37" fmla="*/ f31 1 26"/>
              <a:gd name="f38" fmla="*/ f32 1 26"/>
              <a:gd name="f39" fmla="*/ f33 1 15"/>
              <a:gd name="f40" fmla="*/ 0 1 f27"/>
              <a:gd name="f41" fmla="*/ f21 1 f27"/>
              <a:gd name="f42" fmla="*/ 0 1 f28"/>
              <a:gd name="f43" fmla="*/ f22 1 f28"/>
              <a:gd name="f44" fmla="*/ f35 1 f27"/>
              <a:gd name="f45" fmla="*/ f36 1 f28"/>
              <a:gd name="f46" fmla="*/ f37 1 f27"/>
              <a:gd name="f47" fmla="*/ f38 1 f27"/>
              <a:gd name="f48" fmla="*/ f39 1 f28"/>
              <a:gd name="f49" fmla="*/ f40 f18 1"/>
              <a:gd name="f50" fmla="*/ f41 f18 1"/>
              <a:gd name="f51" fmla="*/ f43 f19 1"/>
              <a:gd name="f52" fmla="*/ f42 f19 1"/>
              <a:gd name="f53" fmla="*/ f44 f18 1"/>
              <a:gd name="f54" fmla="*/ f45 f19 1"/>
              <a:gd name="f55" fmla="*/ f46 f18 1"/>
              <a:gd name="f56" fmla="*/ f47 f18 1"/>
              <a:gd name="f57" fmla="*/ f48 f1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3" y="f54"/>
              </a:cxn>
              <a:cxn ang="f34">
                <a:pos x="f55" y="f54"/>
              </a:cxn>
              <a:cxn ang="f34">
                <a:pos x="f56" y="f57"/>
              </a:cxn>
              <a:cxn ang="f34">
                <a:pos x="f53" y="f54"/>
              </a:cxn>
            </a:cxnLst>
            <a:rect l="f49" t="f52" r="f50" b="f51"/>
            <a:pathLst>
              <a:path w="26" h="15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5" y="f12"/>
                  <a:pt x="f11" y="f13"/>
                  <a:pt x="f14" y="f15"/>
                </a:cubicBezTo>
                <a:cubicBezTo>
                  <a:pt x="f16" y="f5"/>
                  <a:pt x="f6" y="f11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1" name="Freeform 53">
            <a:extLst>
              <a:ext uri="{FF2B5EF4-FFF2-40B4-BE49-F238E27FC236}">
                <a16:creationId xmlns:a16="http://schemas.microsoft.com/office/drawing/2014/main" id="{914DF7E9-54BE-44E4-AC74-30A0DDF6C448}"/>
              </a:ext>
            </a:extLst>
          </p:cNvPr>
          <p:cNvSpPr/>
          <p:nvPr/>
        </p:nvSpPr>
        <p:spPr>
          <a:xfrm>
            <a:off x="1449388" y="4381503"/>
            <a:ext cx="55558" cy="58741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"/>
              <a:gd name="f7" fmla="val 19"/>
              <a:gd name="f8" fmla="val 7"/>
              <a:gd name="f9" fmla="val 12"/>
              <a:gd name="f10" fmla="val 8"/>
              <a:gd name="f11" fmla="val 15"/>
              <a:gd name="f12" fmla="val 13"/>
              <a:gd name="f13" fmla="val 11"/>
              <a:gd name="f14" fmla="val 3"/>
              <a:gd name="f15" fmla="val 10"/>
              <a:gd name="f16" fmla="+- 0 0 -90"/>
              <a:gd name="f17" fmla="*/ f3 1 18"/>
              <a:gd name="f18" fmla="*/ f4 1 19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8"/>
              <a:gd name="f27" fmla="*/ f23 1 19"/>
              <a:gd name="f28" fmla="*/ 7 f24 1"/>
              <a:gd name="f29" fmla="*/ 0 f23 1"/>
              <a:gd name="f30" fmla="*/ 18 f24 1"/>
              <a:gd name="f31" fmla="*/ 18 f23 1"/>
              <a:gd name="f32" fmla="*/ 8 f24 1"/>
              <a:gd name="f33" fmla="+- f25 0 f1"/>
              <a:gd name="f34" fmla="*/ f28 1 18"/>
              <a:gd name="f35" fmla="*/ f29 1 19"/>
              <a:gd name="f36" fmla="*/ f30 1 18"/>
              <a:gd name="f37" fmla="*/ f31 1 19"/>
              <a:gd name="f38" fmla="*/ f32 1 18"/>
              <a:gd name="f39" fmla="*/ 0 1 f26"/>
              <a:gd name="f40" fmla="*/ f20 1 f26"/>
              <a:gd name="f41" fmla="*/ 0 1 f27"/>
              <a:gd name="f42" fmla="*/ f21 1 f27"/>
              <a:gd name="f43" fmla="*/ f34 1 f26"/>
              <a:gd name="f44" fmla="*/ f35 1 f27"/>
              <a:gd name="f45" fmla="*/ f36 1 f26"/>
              <a:gd name="f46" fmla="*/ f37 1 f27"/>
              <a:gd name="f47" fmla="*/ f38 1 f26"/>
              <a:gd name="f48" fmla="*/ f39 f17 1"/>
              <a:gd name="f49" fmla="*/ f40 f17 1"/>
              <a:gd name="f50" fmla="*/ f42 f18 1"/>
              <a:gd name="f51" fmla="*/ f41 f18 1"/>
              <a:gd name="f52" fmla="*/ f43 f17 1"/>
              <a:gd name="f53" fmla="*/ f44 f18 1"/>
              <a:gd name="f54" fmla="*/ f45 f17 1"/>
              <a:gd name="f55" fmla="*/ f46 f18 1"/>
              <a:gd name="f56" fmla="*/ f47 f1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2" y="f53"/>
              </a:cxn>
              <a:cxn ang="f33">
                <a:pos x="f54" y="f55"/>
              </a:cxn>
              <a:cxn ang="f33">
                <a:pos x="f56" y="f55"/>
              </a:cxn>
              <a:cxn ang="f33">
                <a:pos x="f52" y="f53"/>
              </a:cxn>
            </a:cxnLst>
            <a:rect l="f48" t="f51" r="f49" b="f50"/>
            <a:pathLst>
              <a:path w="18" h="19">
                <a:moveTo>
                  <a:pt x="f8" y="f5"/>
                </a:moveTo>
                <a:cubicBezTo>
                  <a:pt x="f9" y="f10"/>
                  <a:pt x="f11" y="f12"/>
                  <a:pt x="f6" y="f6"/>
                </a:cubicBezTo>
                <a:cubicBezTo>
                  <a:pt x="f11" y="f6"/>
                  <a:pt x="f13" y="f7"/>
                  <a:pt x="f10" y="f6"/>
                </a:cubicBezTo>
                <a:cubicBezTo>
                  <a:pt x="f5" y="f11"/>
                  <a:pt x="f14" y="f15"/>
                  <a:pt x="f8" y="f5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A17CE05D-74CA-4CE0-B3D3-3EE299F1FEFA}"/>
              </a:ext>
            </a:extLst>
          </p:cNvPr>
          <p:cNvSpPr/>
          <p:nvPr/>
        </p:nvSpPr>
        <p:spPr>
          <a:xfrm>
            <a:off x="4941774" y="2421367"/>
            <a:ext cx="975975" cy="875355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5"/>
              <a:gd name="f7" fmla="val 301"/>
              <a:gd name="f8" fmla="val 106"/>
              <a:gd name="f9" fmla="val 214"/>
              <a:gd name="f10" fmla="val 211"/>
              <a:gd name="f11" fmla="val 208"/>
              <a:gd name="f12" fmla="val 205"/>
              <a:gd name="f13" fmla="val 105"/>
              <a:gd name="f14" fmla="val 103"/>
              <a:gd name="f15" fmla="val 101"/>
              <a:gd name="f16" fmla="val 199"/>
              <a:gd name="f17" fmla="val 194"/>
              <a:gd name="f18" fmla="val 188"/>
              <a:gd name="f19" fmla="val 104"/>
              <a:gd name="f20" fmla="val 185"/>
              <a:gd name="f21" fmla="val 183"/>
              <a:gd name="f22" fmla="val 181"/>
              <a:gd name="f23" fmla="val 175"/>
              <a:gd name="f24" fmla="val 170"/>
              <a:gd name="f25" fmla="val 164"/>
              <a:gd name="f26" fmla="val 163"/>
              <a:gd name="f27" fmla="val 162"/>
              <a:gd name="f28" fmla="val 161"/>
              <a:gd name="f29" fmla="val 159"/>
              <a:gd name="f30" fmla="val 153"/>
              <a:gd name="f31" fmla="val 148"/>
              <a:gd name="f32" fmla="val 142"/>
              <a:gd name="f33" fmla="val 102"/>
              <a:gd name="f34" fmla="val 140"/>
              <a:gd name="f35" fmla="val 138"/>
              <a:gd name="f36" fmla="val 135"/>
              <a:gd name="f37" fmla="val 129"/>
              <a:gd name="f38" fmla="val 124"/>
              <a:gd name="f39" fmla="val 118"/>
              <a:gd name="f40" fmla="val 116"/>
              <a:gd name="f41" fmla="val 115"/>
              <a:gd name="f42" fmla="val 113"/>
              <a:gd name="f43" fmla="val 107"/>
              <a:gd name="f44" fmla="val 96"/>
              <a:gd name="f45" fmla="val 93"/>
              <a:gd name="f46" fmla="val 91"/>
              <a:gd name="f47" fmla="val 89"/>
              <a:gd name="f48" fmla="val 83"/>
              <a:gd name="f49" fmla="val 78"/>
              <a:gd name="f50" fmla="val 72"/>
              <a:gd name="f51" fmla="val 64"/>
              <a:gd name="f52" fmla="val 59"/>
              <a:gd name="f53" fmla="val 53"/>
              <a:gd name="f54" fmla="val 47"/>
              <a:gd name="f55" fmla="val 45"/>
              <a:gd name="f56" fmla="val 43"/>
              <a:gd name="f57" fmla="val 40"/>
              <a:gd name="f58" fmla="val 35"/>
              <a:gd name="f59" fmla="val 29"/>
              <a:gd name="f60" fmla="val 23"/>
              <a:gd name="f61" fmla="val 21"/>
              <a:gd name="f62" fmla="val 19"/>
              <a:gd name="f63" fmla="val 17"/>
              <a:gd name="f64" fmla="val 11"/>
              <a:gd name="f65" fmla="val 6"/>
              <a:gd name="f66" fmla="val 121"/>
              <a:gd name="f67" fmla="val 160"/>
              <a:gd name="f68" fmla="val 158"/>
              <a:gd name="f69" fmla="val 155"/>
              <a:gd name="f70" fmla="val 34"/>
              <a:gd name="f71" fmla="val 42"/>
              <a:gd name="f72" fmla="val 44"/>
              <a:gd name="f73" fmla="val 58"/>
              <a:gd name="f74" fmla="val 67"/>
              <a:gd name="f75" fmla="val 69"/>
              <a:gd name="f76" fmla="val 167"/>
              <a:gd name="f77" fmla="val 73"/>
              <a:gd name="f78" fmla="val 172"/>
              <a:gd name="f79" fmla="val 178"/>
              <a:gd name="f80" fmla="val 74"/>
              <a:gd name="f81" fmla="val 77"/>
              <a:gd name="f82" fmla="val 191"/>
              <a:gd name="f83" fmla="val 84"/>
              <a:gd name="f84" fmla="val 198"/>
              <a:gd name="f85" fmla="val 90"/>
              <a:gd name="f86" fmla="val 204"/>
              <a:gd name="f87" fmla="val 98"/>
              <a:gd name="f88" fmla="val 206"/>
              <a:gd name="f89" fmla="val 100"/>
              <a:gd name="f90" fmla="val 230"/>
              <a:gd name="f91" fmla="val 252"/>
              <a:gd name="f92" fmla="val 276"/>
              <a:gd name="f93" fmla="val 87"/>
              <a:gd name="f94" fmla="val 296"/>
              <a:gd name="f95" fmla="val 315"/>
              <a:gd name="f96" fmla="val 223"/>
              <a:gd name="f97" fmla="val 112"/>
              <a:gd name="f98" fmla="val 291"/>
              <a:gd name="f99" fmla="val 286"/>
              <a:gd name="f100" fmla="val 285"/>
              <a:gd name="f101" fmla="val 2"/>
              <a:gd name="f102" fmla="val 3"/>
              <a:gd name="f103" fmla="val 283"/>
              <a:gd name="f104" fmla="val 268"/>
              <a:gd name="f105" fmla="val 253"/>
              <a:gd name="f106" fmla="val 237"/>
              <a:gd name="f107" fmla="val 236"/>
              <a:gd name="f108" fmla="val 235"/>
              <a:gd name="f109" fmla="val 234"/>
              <a:gd name="f110" fmla="val 229"/>
              <a:gd name="f111" fmla="val 224"/>
              <a:gd name="f112" fmla="val 218"/>
              <a:gd name="f113" fmla="val 1"/>
              <a:gd name="f114" fmla="val 9"/>
              <a:gd name="f115" fmla="val 217"/>
              <a:gd name="f116" fmla="val 210"/>
              <a:gd name="f117" fmla="val 200"/>
              <a:gd name="f118" fmla="val 190"/>
              <a:gd name="f119" fmla="val 8"/>
              <a:gd name="f120" fmla="val 179"/>
              <a:gd name="f121" fmla="val 177"/>
              <a:gd name="f122" fmla="val 5"/>
              <a:gd name="f123" fmla="val 176"/>
              <a:gd name="f124" fmla="val 171"/>
              <a:gd name="f125" fmla="val 12"/>
              <a:gd name="f126" fmla="val 15"/>
              <a:gd name="f127" fmla="val 154"/>
              <a:gd name="f128" fmla="val 150"/>
              <a:gd name="f129" fmla="val 145"/>
              <a:gd name="f130" fmla="val 131"/>
              <a:gd name="f131" fmla="val 16"/>
              <a:gd name="f132" fmla="val 127"/>
              <a:gd name="f133" fmla="val 13"/>
              <a:gd name="f134" fmla="val 117"/>
              <a:gd name="f135" fmla="val 20"/>
              <a:gd name="f136" fmla="val 81"/>
              <a:gd name="f137" fmla="val 18"/>
              <a:gd name="f138" fmla="val 79"/>
              <a:gd name="f139" fmla="val 75"/>
              <a:gd name="f140" fmla="val 71"/>
              <a:gd name="f141" fmla="val 22"/>
              <a:gd name="f142" fmla="val 26"/>
              <a:gd name="f143" fmla="val 30"/>
              <a:gd name="f144" fmla="val 60"/>
              <a:gd name="f145" fmla="val 36"/>
              <a:gd name="f146" fmla="val 46"/>
              <a:gd name="f147" fmla="val 52"/>
              <a:gd name="f148" fmla="val 49"/>
              <a:gd name="f149" fmla="val 56"/>
              <a:gd name="f150" fmla="val 51"/>
              <a:gd name="f151" fmla="val 61"/>
              <a:gd name="f152" fmla="val 66"/>
              <a:gd name="f153" fmla="val 70"/>
              <a:gd name="f154" fmla="val 76"/>
              <a:gd name="f155" fmla="val 80"/>
              <a:gd name="f156" fmla="val 86"/>
              <a:gd name="f157" fmla="val 82"/>
              <a:gd name="f158" fmla="val 123"/>
              <a:gd name="f159" fmla="val 85"/>
              <a:gd name="f160" fmla="val 136"/>
              <a:gd name="f161" fmla="val 92"/>
              <a:gd name="f162" fmla="val 184"/>
              <a:gd name="f163" fmla="val 195"/>
              <a:gd name="f164" fmla="val 99"/>
              <a:gd name="f165" fmla="val 220"/>
              <a:gd name="f166" fmla="val 215"/>
              <a:gd name="f167" fmla="val 298"/>
              <a:gd name="f168" fmla="val 313"/>
              <a:gd name="f169" fmla="val 327"/>
              <a:gd name="f170" fmla="val 174"/>
              <a:gd name="f171" fmla="val 168"/>
              <a:gd name="f172" fmla="val 312"/>
              <a:gd name="f173" fmla="val 284"/>
              <a:gd name="f174" fmla="val 110"/>
              <a:gd name="f175" fmla="val 303"/>
              <a:gd name="f176" fmla="val 290"/>
              <a:gd name="f177" fmla="val 281"/>
              <a:gd name="f178" fmla="val 222"/>
              <a:gd name="f179" fmla="val 120"/>
              <a:gd name="f180" fmla="val 299"/>
              <a:gd name="f181" fmla="val 122"/>
              <a:gd name="f182" fmla="val 126"/>
              <a:gd name="f183" fmla="val 207"/>
              <a:gd name="f184" fmla="val 201"/>
              <a:gd name="f185" fmla="val 239"/>
              <a:gd name="f186" fmla="val 231"/>
              <a:gd name="f187" fmla="val 233"/>
              <a:gd name="f188" fmla="val 282"/>
              <a:gd name="f189" fmla="val 280"/>
              <a:gd name="f190" fmla="val 278"/>
              <a:gd name="f191" fmla="val 277"/>
              <a:gd name="f192" fmla="val 272"/>
              <a:gd name="f193" fmla="val 266"/>
              <a:gd name="f194" fmla="val 261"/>
              <a:gd name="f195" fmla="val 260"/>
              <a:gd name="f196" fmla="val 259"/>
              <a:gd name="f197" fmla="val 258"/>
              <a:gd name="f198" fmla="val 256"/>
              <a:gd name="f199" fmla="val 250"/>
              <a:gd name="f200" fmla="val 245"/>
              <a:gd name="f201" fmla="val 186"/>
              <a:gd name="f202" fmla="val 134"/>
              <a:gd name="f203" fmla="val 125"/>
              <a:gd name="f204" fmla="val 114"/>
              <a:gd name="f205" fmla="val 128"/>
              <a:gd name="f206" fmla="val 182"/>
              <a:gd name="f207" fmla="val 156"/>
              <a:gd name="f208" fmla="val 197"/>
              <a:gd name="f209" fmla="val 203"/>
              <a:gd name="f210" fmla="val 209"/>
              <a:gd name="f211" fmla="val 192"/>
              <a:gd name="f212" fmla="val 275"/>
              <a:gd name="f213" fmla="val 219"/>
              <a:gd name="f214" fmla="val 246"/>
              <a:gd name="f215" fmla="val 273"/>
              <a:gd name="f216" fmla="val 212"/>
              <a:gd name="f217" fmla="val 130"/>
              <a:gd name="f218" fmla="val 111"/>
              <a:gd name="f219" fmla="val 216"/>
              <a:gd name="f220" fmla="val 187"/>
              <a:gd name="f221" fmla="val 94"/>
              <a:gd name="f222" fmla="val 262"/>
              <a:gd name="f223" fmla="val 242"/>
              <a:gd name="f224" fmla="val 264"/>
              <a:gd name="f225" fmla="val 263"/>
              <a:gd name="f226" fmla="val 232"/>
              <a:gd name="f227" fmla="val 255"/>
              <a:gd name="f228" fmla="val 257"/>
              <a:gd name="f229" fmla="val 137"/>
              <a:gd name="f230" fmla="val 213"/>
              <a:gd name="f231" fmla="val 193"/>
              <a:gd name="f232" fmla="val 189"/>
              <a:gd name="f233" fmla="val 196"/>
              <a:gd name="f234" fmla="val 65"/>
              <a:gd name="f235" fmla="val 152"/>
              <a:gd name="f236" fmla="val 48"/>
              <a:gd name="f237" fmla="val 108"/>
              <a:gd name="f238" fmla="val 147"/>
              <a:gd name="f239" fmla="val 139"/>
              <a:gd name="f240" fmla="val 240"/>
              <a:gd name="f241" fmla="val 238"/>
              <a:gd name="f242" fmla="val 244"/>
              <a:gd name="f243" fmla="val 24"/>
              <a:gd name="f244" fmla="val 119"/>
              <a:gd name="f245" fmla="val 243"/>
              <a:gd name="f246" fmla="val 241"/>
              <a:gd name="f247" fmla="val 141"/>
              <a:gd name="f248" fmla="val 202"/>
              <a:gd name="f249" fmla="val 254"/>
              <a:gd name="f250" fmla="val 221"/>
              <a:gd name="f251" fmla="val 228"/>
              <a:gd name="f252" fmla="val 227"/>
              <a:gd name="f253" fmla="val 265"/>
              <a:gd name="f254" fmla="val 54"/>
              <a:gd name="f255" fmla="val 146"/>
              <a:gd name="f256" fmla="val 249"/>
              <a:gd name="f257" fmla="val 247"/>
              <a:gd name="f258" fmla="val 279"/>
              <a:gd name="f259" fmla="val 55"/>
              <a:gd name="f260" fmla="val 274"/>
              <a:gd name="f261" fmla="val 14"/>
              <a:gd name="f262" fmla="val 10"/>
              <a:gd name="f263" fmla="val 7"/>
              <a:gd name="f264" fmla="val 226"/>
              <a:gd name="f265" fmla="val 225"/>
              <a:gd name="f266" fmla="val 271"/>
              <a:gd name="f267" fmla="val 38"/>
              <a:gd name="f268" fmla="val 95"/>
              <a:gd name="f269" fmla="val 50"/>
              <a:gd name="f270" fmla="val 41"/>
              <a:gd name="f271" fmla="val 39"/>
              <a:gd name="f272" fmla="val 37"/>
              <a:gd name="f273" fmla="val 248"/>
              <a:gd name="f274" fmla="val 251"/>
              <a:gd name="f275" fmla="val 25"/>
              <a:gd name="f276" fmla="val 269"/>
              <a:gd name="f277" fmla="val 270"/>
              <a:gd name="f278" fmla="val 68"/>
              <a:gd name="f279" fmla="val 267"/>
              <a:gd name="f280" fmla="val 63"/>
              <a:gd name="f281" fmla="val 27"/>
              <a:gd name="f282" fmla="val 28"/>
              <a:gd name="f283" fmla="val 31"/>
              <a:gd name="f284" fmla="val 62"/>
              <a:gd name="f285" fmla="val 32"/>
              <a:gd name="f286" fmla="val 33"/>
              <a:gd name="f287" fmla="val 88"/>
              <a:gd name="f288" fmla="val 133"/>
              <a:gd name="f289" fmla="val 132"/>
              <a:gd name="f290" fmla="+- 0 0 -90"/>
              <a:gd name="f291" fmla="*/ f3 1 335"/>
              <a:gd name="f292" fmla="*/ f4 1 301"/>
              <a:gd name="f293" fmla="val f5"/>
              <a:gd name="f294" fmla="val f6"/>
              <a:gd name="f295" fmla="val f7"/>
              <a:gd name="f296" fmla="*/ f290 f0 1"/>
              <a:gd name="f297" fmla="+- f295 0 f293"/>
              <a:gd name="f298" fmla="+- f294 0 f293"/>
              <a:gd name="f299" fmla="*/ f296 1 f2"/>
              <a:gd name="f300" fmla="*/ f298 1 335"/>
              <a:gd name="f301" fmla="*/ f297 1 301"/>
              <a:gd name="f302" fmla="*/ 101 f298 1"/>
              <a:gd name="f303" fmla="*/ 89 f297 1"/>
              <a:gd name="f304" fmla="*/ 155 f298 1"/>
              <a:gd name="f305" fmla="*/ 64 f297 1"/>
              <a:gd name="f306" fmla="*/ 5 f298 1"/>
              <a:gd name="f307" fmla="*/ 162 f297 1"/>
              <a:gd name="f308" fmla="*/ 89 f298 1"/>
              <a:gd name="f309" fmla="*/ 123 f297 1"/>
              <a:gd name="f310" fmla="*/ 283 f298 1"/>
              <a:gd name="f311" fmla="*/ 222 f297 1"/>
              <a:gd name="f312" fmla="*/ 99 f298 1"/>
              <a:gd name="f313" fmla="*/ 284 f297 1"/>
              <a:gd name="f314" fmla="*/ 180 f298 1"/>
              <a:gd name="f315" fmla="*/ 197 f297 1"/>
              <a:gd name="f316" fmla="*/ 163 f298 1"/>
              <a:gd name="f317" fmla="*/ 181 f297 1"/>
              <a:gd name="f318" fmla="*/ 140 f298 1"/>
              <a:gd name="f319" fmla="*/ 215 f297 1"/>
              <a:gd name="f320" fmla="*/ 112 f298 1"/>
              <a:gd name="f321" fmla="*/ 72 f297 1"/>
              <a:gd name="f322" fmla="*/ 130 f298 1"/>
              <a:gd name="f323" fmla="*/ 40 f297 1"/>
              <a:gd name="f324" fmla="*/ 194 f298 1"/>
              <a:gd name="f325" fmla="*/ 108 f297 1"/>
              <a:gd name="f326" fmla="*/ 118 f298 1"/>
              <a:gd name="f327" fmla="*/ 142 f297 1"/>
              <a:gd name="f328" fmla="*/ 240 f298 1"/>
              <a:gd name="f329" fmla="*/ 253 f297 1"/>
              <a:gd name="f330" fmla="*/ 135 f298 1"/>
              <a:gd name="f331" fmla="*/ 232 f297 1"/>
              <a:gd name="f332" fmla="*/ 211 f298 1"/>
              <a:gd name="f333" fmla="*/ 236 f297 1"/>
              <a:gd name="f334" fmla="*/ 234 f298 1"/>
              <a:gd name="f335" fmla="*/ 237 f297 1"/>
              <a:gd name="f336" fmla="*/ 231 f298 1"/>
              <a:gd name="f337" fmla="*/ 255 f297 1"/>
              <a:gd name="f338" fmla="*/ 150 f298 1"/>
              <a:gd name="f339" fmla="*/ 96 f297 1"/>
              <a:gd name="f340" fmla="*/ 145 f298 1"/>
              <a:gd name="f341" fmla="*/ 47 f297 1"/>
              <a:gd name="f342" fmla="*/ 239 f298 1"/>
              <a:gd name="f343" fmla="*/ 194 f297 1"/>
              <a:gd name="f344" fmla="*/ 260 f297 1"/>
              <a:gd name="f345" fmla="*/ 38 f298 1"/>
              <a:gd name="f346" fmla="*/ 278 f297 1"/>
              <a:gd name="f347" fmla="*/ 45 f298 1"/>
              <a:gd name="f348" fmla="*/ 249 f297 1"/>
              <a:gd name="f349" fmla="*/ 221 f297 1"/>
              <a:gd name="f350" fmla="*/ 269 f298 1"/>
              <a:gd name="f351" fmla="*/ 231 f297 1"/>
              <a:gd name="f352" fmla="*/ 229 f298 1"/>
              <a:gd name="f353" fmla="*/ 264 f297 1"/>
              <a:gd name="f354" fmla="*/ 257 f298 1"/>
              <a:gd name="f355" fmla="*/ 247 f298 1"/>
              <a:gd name="f356" fmla="*/ 206 f297 1"/>
              <a:gd name="f357" fmla="*/ 222 f298 1"/>
              <a:gd name="f358" fmla="*/ 17 f298 1"/>
              <a:gd name="f359" fmla="*/ 240 f297 1"/>
              <a:gd name="f360" fmla="*/ 55 f298 1"/>
              <a:gd name="f361" fmla="*/ 190 f297 1"/>
              <a:gd name="f362" fmla="*/ 25 f298 1"/>
              <a:gd name="f363" fmla="*/ 235 f297 1"/>
              <a:gd name="f364" fmla="*/ 258 f297 1"/>
              <a:gd name="f365" fmla="*/ 63 f298 1"/>
              <a:gd name="f366" fmla="*/ 273 f297 1"/>
              <a:gd name="f367" fmla="*/ 42 f298 1"/>
              <a:gd name="f368" fmla="*/ 6 f298 1"/>
              <a:gd name="f369" fmla="*/ 261 f297 1"/>
              <a:gd name="f370" fmla="*/ 90 f298 1"/>
              <a:gd name="f371" fmla="*/ 75 f298 1"/>
              <a:gd name="f372" fmla="*/ 272 f297 1"/>
              <a:gd name="f373" fmla="*/ 223 f298 1"/>
              <a:gd name="f374" fmla="*/ 201 f297 1"/>
              <a:gd name="f375" fmla="*/ 256 f298 1"/>
              <a:gd name="f376" fmla="*/ 196 f297 1"/>
              <a:gd name="f377" fmla="*/ 272 f298 1"/>
              <a:gd name="f378" fmla="*/ 223 f297 1"/>
              <a:gd name="f379" fmla="*/ 203 f297 1"/>
              <a:gd name="f380" fmla="*/ 16 f298 1"/>
              <a:gd name="f381" fmla="*/ 204 f297 1"/>
              <a:gd name="f382" fmla="*/ 46 f298 1"/>
              <a:gd name="f383" fmla="*/ 257 f297 1"/>
              <a:gd name="f384" fmla="*/ 40 f298 1"/>
              <a:gd name="f385" fmla="*/ 72 f298 1"/>
              <a:gd name="f386" fmla="*/ 159 f297 1"/>
              <a:gd name="f387" fmla="*/ 56 f298 1"/>
              <a:gd name="f388" fmla="*/ 285 f297 1"/>
              <a:gd name="f389" fmla="*/ 267 f297 1"/>
              <a:gd name="f390" fmla="*/ 251 f297 1"/>
              <a:gd name="f391" fmla="*/ 37 f298 1"/>
              <a:gd name="f392" fmla="*/ 216 f297 1"/>
              <a:gd name="f393" fmla="*/ 64 f298 1"/>
              <a:gd name="f394" fmla="*/ 192 f297 1"/>
              <a:gd name="f395" fmla="*/ 32 f298 1"/>
              <a:gd name="f396" fmla="*/ 283 f297 1"/>
              <a:gd name="f397" fmla="+- f299 0 f1"/>
              <a:gd name="f398" fmla="*/ f302 1 335"/>
              <a:gd name="f399" fmla="*/ f303 1 301"/>
              <a:gd name="f400" fmla="*/ f304 1 335"/>
              <a:gd name="f401" fmla="*/ f305 1 301"/>
              <a:gd name="f402" fmla="*/ f306 1 335"/>
              <a:gd name="f403" fmla="*/ f307 1 301"/>
              <a:gd name="f404" fmla="*/ f308 1 335"/>
              <a:gd name="f405" fmla="*/ f309 1 301"/>
              <a:gd name="f406" fmla="*/ f310 1 335"/>
              <a:gd name="f407" fmla="*/ f311 1 301"/>
              <a:gd name="f408" fmla="*/ f312 1 335"/>
              <a:gd name="f409" fmla="*/ f313 1 301"/>
              <a:gd name="f410" fmla="*/ f314 1 335"/>
              <a:gd name="f411" fmla="*/ f315 1 301"/>
              <a:gd name="f412" fmla="*/ f316 1 335"/>
              <a:gd name="f413" fmla="*/ f317 1 301"/>
              <a:gd name="f414" fmla="*/ f318 1 335"/>
              <a:gd name="f415" fmla="*/ f319 1 301"/>
              <a:gd name="f416" fmla="*/ f320 1 335"/>
              <a:gd name="f417" fmla="*/ f321 1 301"/>
              <a:gd name="f418" fmla="*/ f322 1 335"/>
              <a:gd name="f419" fmla="*/ f323 1 301"/>
              <a:gd name="f420" fmla="*/ f324 1 335"/>
              <a:gd name="f421" fmla="*/ f325 1 301"/>
              <a:gd name="f422" fmla="*/ f326 1 335"/>
              <a:gd name="f423" fmla="*/ f327 1 301"/>
              <a:gd name="f424" fmla="*/ f328 1 335"/>
              <a:gd name="f425" fmla="*/ f329 1 301"/>
              <a:gd name="f426" fmla="*/ f330 1 335"/>
              <a:gd name="f427" fmla="*/ f331 1 301"/>
              <a:gd name="f428" fmla="*/ f332 1 335"/>
              <a:gd name="f429" fmla="*/ f333 1 301"/>
              <a:gd name="f430" fmla="*/ f334 1 335"/>
              <a:gd name="f431" fmla="*/ f335 1 301"/>
              <a:gd name="f432" fmla="*/ f336 1 335"/>
              <a:gd name="f433" fmla="*/ f337 1 301"/>
              <a:gd name="f434" fmla="*/ f338 1 335"/>
              <a:gd name="f435" fmla="*/ f339 1 301"/>
              <a:gd name="f436" fmla="*/ f340 1 335"/>
              <a:gd name="f437" fmla="*/ f341 1 301"/>
              <a:gd name="f438" fmla="*/ f342 1 335"/>
              <a:gd name="f439" fmla="*/ f343 1 301"/>
              <a:gd name="f440" fmla="*/ f344 1 301"/>
              <a:gd name="f441" fmla="*/ f345 1 335"/>
              <a:gd name="f442" fmla="*/ f346 1 301"/>
              <a:gd name="f443" fmla="*/ f347 1 335"/>
              <a:gd name="f444" fmla="*/ f348 1 301"/>
              <a:gd name="f445" fmla="*/ f349 1 301"/>
              <a:gd name="f446" fmla="*/ f350 1 335"/>
              <a:gd name="f447" fmla="*/ f351 1 301"/>
              <a:gd name="f448" fmla="*/ f352 1 335"/>
              <a:gd name="f449" fmla="*/ f353 1 301"/>
              <a:gd name="f450" fmla="*/ f354 1 335"/>
              <a:gd name="f451" fmla="*/ f355 1 335"/>
              <a:gd name="f452" fmla="*/ f356 1 301"/>
              <a:gd name="f453" fmla="*/ f357 1 335"/>
              <a:gd name="f454" fmla="*/ f358 1 335"/>
              <a:gd name="f455" fmla="*/ f359 1 301"/>
              <a:gd name="f456" fmla="*/ f360 1 335"/>
              <a:gd name="f457" fmla="*/ f361 1 301"/>
              <a:gd name="f458" fmla="*/ f362 1 335"/>
              <a:gd name="f459" fmla="*/ f363 1 301"/>
              <a:gd name="f460" fmla="*/ f364 1 301"/>
              <a:gd name="f461" fmla="*/ f365 1 335"/>
              <a:gd name="f462" fmla="*/ f366 1 301"/>
              <a:gd name="f463" fmla="*/ f367 1 335"/>
              <a:gd name="f464" fmla="*/ f368 1 335"/>
              <a:gd name="f465" fmla="*/ f369 1 301"/>
              <a:gd name="f466" fmla="*/ f370 1 335"/>
              <a:gd name="f467" fmla="*/ f371 1 335"/>
              <a:gd name="f468" fmla="*/ f372 1 301"/>
              <a:gd name="f469" fmla="*/ f373 1 335"/>
              <a:gd name="f470" fmla="*/ f374 1 301"/>
              <a:gd name="f471" fmla="*/ f375 1 335"/>
              <a:gd name="f472" fmla="*/ f376 1 301"/>
              <a:gd name="f473" fmla="*/ f377 1 335"/>
              <a:gd name="f474" fmla="*/ f378 1 301"/>
              <a:gd name="f475" fmla="*/ f379 1 301"/>
              <a:gd name="f476" fmla="*/ f380 1 335"/>
              <a:gd name="f477" fmla="*/ f381 1 301"/>
              <a:gd name="f478" fmla="*/ f382 1 335"/>
              <a:gd name="f479" fmla="*/ f383 1 301"/>
              <a:gd name="f480" fmla="*/ f384 1 335"/>
              <a:gd name="f481" fmla="*/ f385 1 335"/>
              <a:gd name="f482" fmla="*/ f386 1 301"/>
              <a:gd name="f483" fmla="*/ f387 1 335"/>
              <a:gd name="f484" fmla="*/ f388 1 301"/>
              <a:gd name="f485" fmla="*/ f389 1 301"/>
              <a:gd name="f486" fmla="*/ f390 1 301"/>
              <a:gd name="f487" fmla="*/ f391 1 335"/>
              <a:gd name="f488" fmla="*/ f392 1 301"/>
              <a:gd name="f489" fmla="*/ f393 1 335"/>
              <a:gd name="f490" fmla="*/ f394 1 301"/>
              <a:gd name="f491" fmla="*/ f395 1 335"/>
              <a:gd name="f492" fmla="*/ f396 1 301"/>
              <a:gd name="f493" fmla="*/ 0 1 f300"/>
              <a:gd name="f494" fmla="*/ f294 1 f300"/>
              <a:gd name="f495" fmla="*/ 0 1 f301"/>
              <a:gd name="f496" fmla="*/ f295 1 f301"/>
              <a:gd name="f497" fmla="*/ f398 1 f300"/>
              <a:gd name="f498" fmla="*/ f399 1 f301"/>
              <a:gd name="f499" fmla="*/ f400 1 f300"/>
              <a:gd name="f500" fmla="*/ f401 1 f301"/>
              <a:gd name="f501" fmla="*/ f402 1 f300"/>
              <a:gd name="f502" fmla="*/ f403 1 f301"/>
              <a:gd name="f503" fmla="*/ f404 1 f300"/>
              <a:gd name="f504" fmla="*/ f405 1 f301"/>
              <a:gd name="f505" fmla="*/ f406 1 f300"/>
              <a:gd name="f506" fmla="*/ f407 1 f301"/>
              <a:gd name="f507" fmla="*/ f408 1 f300"/>
              <a:gd name="f508" fmla="*/ f409 1 f301"/>
              <a:gd name="f509" fmla="*/ f410 1 f300"/>
              <a:gd name="f510" fmla="*/ f411 1 f301"/>
              <a:gd name="f511" fmla="*/ f412 1 f300"/>
              <a:gd name="f512" fmla="*/ f413 1 f301"/>
              <a:gd name="f513" fmla="*/ f414 1 f300"/>
              <a:gd name="f514" fmla="*/ f415 1 f301"/>
              <a:gd name="f515" fmla="*/ f416 1 f300"/>
              <a:gd name="f516" fmla="*/ f417 1 f301"/>
              <a:gd name="f517" fmla="*/ f418 1 f300"/>
              <a:gd name="f518" fmla="*/ f419 1 f301"/>
              <a:gd name="f519" fmla="*/ f420 1 f300"/>
              <a:gd name="f520" fmla="*/ f421 1 f301"/>
              <a:gd name="f521" fmla="*/ f422 1 f300"/>
              <a:gd name="f522" fmla="*/ f423 1 f301"/>
              <a:gd name="f523" fmla="*/ f424 1 f300"/>
              <a:gd name="f524" fmla="*/ f425 1 f301"/>
              <a:gd name="f525" fmla="*/ f426 1 f300"/>
              <a:gd name="f526" fmla="*/ f427 1 f301"/>
              <a:gd name="f527" fmla="*/ f428 1 f300"/>
              <a:gd name="f528" fmla="*/ f429 1 f301"/>
              <a:gd name="f529" fmla="*/ f430 1 f300"/>
              <a:gd name="f530" fmla="*/ f431 1 f301"/>
              <a:gd name="f531" fmla="*/ f432 1 f300"/>
              <a:gd name="f532" fmla="*/ f433 1 f301"/>
              <a:gd name="f533" fmla="*/ f434 1 f300"/>
              <a:gd name="f534" fmla="*/ f435 1 f301"/>
              <a:gd name="f535" fmla="*/ f436 1 f300"/>
              <a:gd name="f536" fmla="*/ f437 1 f301"/>
              <a:gd name="f537" fmla="*/ f438 1 f300"/>
              <a:gd name="f538" fmla="*/ f439 1 f301"/>
              <a:gd name="f539" fmla="*/ f440 1 f301"/>
              <a:gd name="f540" fmla="*/ f441 1 f300"/>
              <a:gd name="f541" fmla="*/ f442 1 f301"/>
              <a:gd name="f542" fmla="*/ f443 1 f300"/>
              <a:gd name="f543" fmla="*/ f444 1 f301"/>
              <a:gd name="f544" fmla="*/ f445 1 f301"/>
              <a:gd name="f545" fmla="*/ f446 1 f300"/>
              <a:gd name="f546" fmla="*/ f447 1 f301"/>
              <a:gd name="f547" fmla="*/ f448 1 f300"/>
              <a:gd name="f548" fmla="*/ f449 1 f301"/>
              <a:gd name="f549" fmla="*/ f450 1 f300"/>
              <a:gd name="f550" fmla="*/ f451 1 f300"/>
              <a:gd name="f551" fmla="*/ f452 1 f301"/>
              <a:gd name="f552" fmla="*/ f453 1 f300"/>
              <a:gd name="f553" fmla="*/ f454 1 f300"/>
              <a:gd name="f554" fmla="*/ f455 1 f301"/>
              <a:gd name="f555" fmla="*/ f456 1 f300"/>
              <a:gd name="f556" fmla="*/ f457 1 f301"/>
              <a:gd name="f557" fmla="*/ f458 1 f300"/>
              <a:gd name="f558" fmla="*/ f459 1 f301"/>
              <a:gd name="f559" fmla="*/ f460 1 f301"/>
              <a:gd name="f560" fmla="*/ f461 1 f300"/>
              <a:gd name="f561" fmla="*/ f462 1 f301"/>
              <a:gd name="f562" fmla="*/ f463 1 f300"/>
              <a:gd name="f563" fmla="*/ f464 1 f300"/>
              <a:gd name="f564" fmla="*/ f465 1 f301"/>
              <a:gd name="f565" fmla="*/ f466 1 f300"/>
              <a:gd name="f566" fmla="*/ f467 1 f300"/>
              <a:gd name="f567" fmla="*/ f468 1 f301"/>
              <a:gd name="f568" fmla="*/ f469 1 f300"/>
              <a:gd name="f569" fmla="*/ f470 1 f301"/>
              <a:gd name="f570" fmla="*/ f471 1 f300"/>
              <a:gd name="f571" fmla="*/ f472 1 f301"/>
              <a:gd name="f572" fmla="*/ f473 1 f300"/>
              <a:gd name="f573" fmla="*/ f474 1 f301"/>
              <a:gd name="f574" fmla="*/ f475 1 f301"/>
              <a:gd name="f575" fmla="*/ f476 1 f300"/>
              <a:gd name="f576" fmla="*/ f477 1 f301"/>
              <a:gd name="f577" fmla="*/ f478 1 f300"/>
              <a:gd name="f578" fmla="*/ f479 1 f301"/>
              <a:gd name="f579" fmla="*/ f480 1 f300"/>
              <a:gd name="f580" fmla="*/ f481 1 f300"/>
              <a:gd name="f581" fmla="*/ f482 1 f301"/>
              <a:gd name="f582" fmla="*/ f483 1 f300"/>
              <a:gd name="f583" fmla="*/ f484 1 f301"/>
              <a:gd name="f584" fmla="*/ f485 1 f301"/>
              <a:gd name="f585" fmla="*/ f486 1 f301"/>
              <a:gd name="f586" fmla="*/ f487 1 f300"/>
              <a:gd name="f587" fmla="*/ f488 1 f301"/>
              <a:gd name="f588" fmla="*/ f489 1 f300"/>
              <a:gd name="f589" fmla="*/ f490 1 f301"/>
              <a:gd name="f590" fmla="*/ f491 1 f300"/>
              <a:gd name="f591" fmla="*/ f492 1 f301"/>
              <a:gd name="f592" fmla="*/ f493 f291 1"/>
              <a:gd name="f593" fmla="*/ f494 f291 1"/>
              <a:gd name="f594" fmla="*/ f496 f292 1"/>
              <a:gd name="f595" fmla="*/ f495 f292 1"/>
              <a:gd name="f596" fmla="*/ f497 f291 1"/>
              <a:gd name="f597" fmla="*/ f498 f292 1"/>
              <a:gd name="f598" fmla="*/ f499 f291 1"/>
              <a:gd name="f599" fmla="*/ f500 f292 1"/>
              <a:gd name="f600" fmla="*/ f501 f291 1"/>
              <a:gd name="f601" fmla="*/ f502 f292 1"/>
              <a:gd name="f602" fmla="*/ f503 f291 1"/>
              <a:gd name="f603" fmla="*/ f504 f292 1"/>
              <a:gd name="f604" fmla="*/ f505 f291 1"/>
              <a:gd name="f605" fmla="*/ f506 f292 1"/>
              <a:gd name="f606" fmla="*/ f507 f291 1"/>
              <a:gd name="f607" fmla="*/ f508 f292 1"/>
              <a:gd name="f608" fmla="*/ f509 f291 1"/>
              <a:gd name="f609" fmla="*/ f510 f292 1"/>
              <a:gd name="f610" fmla="*/ f511 f291 1"/>
              <a:gd name="f611" fmla="*/ f512 f292 1"/>
              <a:gd name="f612" fmla="*/ f513 f291 1"/>
              <a:gd name="f613" fmla="*/ f514 f292 1"/>
              <a:gd name="f614" fmla="*/ f515 f291 1"/>
              <a:gd name="f615" fmla="*/ f516 f292 1"/>
              <a:gd name="f616" fmla="*/ f517 f291 1"/>
              <a:gd name="f617" fmla="*/ f518 f292 1"/>
              <a:gd name="f618" fmla="*/ f519 f291 1"/>
              <a:gd name="f619" fmla="*/ f520 f292 1"/>
              <a:gd name="f620" fmla="*/ f521 f291 1"/>
              <a:gd name="f621" fmla="*/ f522 f292 1"/>
              <a:gd name="f622" fmla="*/ f523 f291 1"/>
              <a:gd name="f623" fmla="*/ f524 f292 1"/>
              <a:gd name="f624" fmla="*/ f525 f291 1"/>
              <a:gd name="f625" fmla="*/ f526 f292 1"/>
              <a:gd name="f626" fmla="*/ f527 f291 1"/>
              <a:gd name="f627" fmla="*/ f528 f292 1"/>
              <a:gd name="f628" fmla="*/ f529 f291 1"/>
              <a:gd name="f629" fmla="*/ f530 f292 1"/>
              <a:gd name="f630" fmla="*/ f531 f291 1"/>
              <a:gd name="f631" fmla="*/ f532 f292 1"/>
              <a:gd name="f632" fmla="*/ f533 f291 1"/>
              <a:gd name="f633" fmla="*/ f534 f292 1"/>
              <a:gd name="f634" fmla="*/ f535 f291 1"/>
              <a:gd name="f635" fmla="*/ f536 f292 1"/>
              <a:gd name="f636" fmla="*/ f537 f291 1"/>
              <a:gd name="f637" fmla="*/ f538 f292 1"/>
              <a:gd name="f638" fmla="*/ f539 f292 1"/>
              <a:gd name="f639" fmla="*/ f540 f291 1"/>
              <a:gd name="f640" fmla="*/ f541 f292 1"/>
              <a:gd name="f641" fmla="*/ f542 f291 1"/>
              <a:gd name="f642" fmla="*/ f543 f292 1"/>
              <a:gd name="f643" fmla="*/ f544 f292 1"/>
              <a:gd name="f644" fmla="*/ f545 f291 1"/>
              <a:gd name="f645" fmla="*/ f546 f292 1"/>
              <a:gd name="f646" fmla="*/ f547 f291 1"/>
              <a:gd name="f647" fmla="*/ f548 f292 1"/>
              <a:gd name="f648" fmla="*/ f549 f291 1"/>
              <a:gd name="f649" fmla="*/ f550 f291 1"/>
              <a:gd name="f650" fmla="*/ f551 f292 1"/>
              <a:gd name="f651" fmla="*/ f552 f291 1"/>
              <a:gd name="f652" fmla="*/ f553 f291 1"/>
              <a:gd name="f653" fmla="*/ f554 f292 1"/>
              <a:gd name="f654" fmla="*/ f555 f291 1"/>
              <a:gd name="f655" fmla="*/ f556 f292 1"/>
              <a:gd name="f656" fmla="*/ f557 f291 1"/>
              <a:gd name="f657" fmla="*/ f558 f292 1"/>
              <a:gd name="f658" fmla="*/ f559 f292 1"/>
              <a:gd name="f659" fmla="*/ f560 f291 1"/>
              <a:gd name="f660" fmla="*/ f561 f292 1"/>
              <a:gd name="f661" fmla="*/ f562 f291 1"/>
              <a:gd name="f662" fmla="*/ f563 f291 1"/>
              <a:gd name="f663" fmla="*/ f564 f292 1"/>
              <a:gd name="f664" fmla="*/ f565 f291 1"/>
              <a:gd name="f665" fmla="*/ f566 f291 1"/>
              <a:gd name="f666" fmla="*/ f567 f292 1"/>
              <a:gd name="f667" fmla="*/ f568 f291 1"/>
              <a:gd name="f668" fmla="*/ f569 f292 1"/>
              <a:gd name="f669" fmla="*/ f570 f291 1"/>
              <a:gd name="f670" fmla="*/ f571 f292 1"/>
              <a:gd name="f671" fmla="*/ f572 f291 1"/>
              <a:gd name="f672" fmla="*/ f573 f292 1"/>
              <a:gd name="f673" fmla="*/ f574 f292 1"/>
              <a:gd name="f674" fmla="*/ f575 f291 1"/>
              <a:gd name="f675" fmla="*/ f576 f292 1"/>
              <a:gd name="f676" fmla="*/ f577 f291 1"/>
              <a:gd name="f677" fmla="*/ f578 f292 1"/>
              <a:gd name="f678" fmla="*/ f579 f291 1"/>
              <a:gd name="f679" fmla="*/ f580 f291 1"/>
              <a:gd name="f680" fmla="*/ f581 f292 1"/>
              <a:gd name="f681" fmla="*/ f582 f291 1"/>
              <a:gd name="f682" fmla="*/ f583 f292 1"/>
              <a:gd name="f683" fmla="*/ f584 f292 1"/>
              <a:gd name="f684" fmla="*/ f585 f292 1"/>
              <a:gd name="f685" fmla="*/ f586 f291 1"/>
              <a:gd name="f686" fmla="*/ f587 f292 1"/>
              <a:gd name="f687" fmla="*/ f588 f291 1"/>
              <a:gd name="f688" fmla="*/ f589 f292 1"/>
              <a:gd name="f689" fmla="*/ f590 f291 1"/>
              <a:gd name="f690" fmla="*/ f591 f29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7">
                <a:pos x="f596" y="f597"/>
              </a:cxn>
              <a:cxn ang="f397">
                <a:pos x="f598" y="f599"/>
              </a:cxn>
              <a:cxn ang="f397">
                <a:pos x="f600" y="f601"/>
              </a:cxn>
              <a:cxn ang="f397">
                <a:pos x="f602" y="f603"/>
              </a:cxn>
              <a:cxn ang="f397">
                <a:pos x="f604" y="f605"/>
              </a:cxn>
              <a:cxn ang="f397">
                <a:pos x="f606" y="f607"/>
              </a:cxn>
              <a:cxn ang="f397">
                <a:pos x="f608" y="f609"/>
              </a:cxn>
              <a:cxn ang="f397">
                <a:pos x="f610" y="f611"/>
              </a:cxn>
              <a:cxn ang="f397">
                <a:pos x="f612" y="f613"/>
              </a:cxn>
              <a:cxn ang="f397">
                <a:pos x="f614" y="f615"/>
              </a:cxn>
              <a:cxn ang="f397">
                <a:pos x="f616" y="f617"/>
              </a:cxn>
              <a:cxn ang="f397">
                <a:pos x="f618" y="f619"/>
              </a:cxn>
              <a:cxn ang="f397">
                <a:pos x="f620" y="f621"/>
              </a:cxn>
              <a:cxn ang="f397">
                <a:pos x="f622" y="f623"/>
              </a:cxn>
              <a:cxn ang="f397">
                <a:pos x="f624" y="f611"/>
              </a:cxn>
              <a:cxn ang="f397">
                <a:pos x="f612" y="f625"/>
              </a:cxn>
              <a:cxn ang="f397">
                <a:pos x="f626" y="f627"/>
              </a:cxn>
              <a:cxn ang="f397">
                <a:pos x="f628" y="f629"/>
              </a:cxn>
              <a:cxn ang="f397">
                <a:pos x="f630" y="f631"/>
              </a:cxn>
              <a:cxn ang="f397">
                <a:pos x="f632" y="f633"/>
              </a:cxn>
              <a:cxn ang="f397">
                <a:pos x="f632" y="f615"/>
              </a:cxn>
              <a:cxn ang="f397">
                <a:pos x="f634" y="f635"/>
              </a:cxn>
              <a:cxn ang="f397">
                <a:pos x="f636" y="f637"/>
              </a:cxn>
              <a:cxn ang="f397">
                <a:pos x="f616" y="f638"/>
              </a:cxn>
              <a:cxn ang="f397">
                <a:pos x="f614" y="f638"/>
              </a:cxn>
              <a:cxn ang="f397">
                <a:pos x="f639" y="f640"/>
              </a:cxn>
              <a:cxn ang="f397">
                <a:pos x="f641" y="f642"/>
              </a:cxn>
              <a:cxn ang="f397">
                <a:pos x="f630" y="f643"/>
              </a:cxn>
              <a:cxn ang="f397">
                <a:pos x="f644" y="f645"/>
              </a:cxn>
              <a:cxn ang="f397">
                <a:pos x="f646" y="f647"/>
              </a:cxn>
              <a:cxn ang="f397">
                <a:pos x="f648" y="f647"/>
              </a:cxn>
              <a:cxn ang="f397">
                <a:pos x="f649" y="f650"/>
              </a:cxn>
              <a:cxn ang="f397">
                <a:pos x="f651" y="f647"/>
              </a:cxn>
              <a:cxn ang="f397">
                <a:pos x="f652" y="f653"/>
              </a:cxn>
              <a:cxn ang="f397">
                <a:pos x="f649" y="f647"/>
              </a:cxn>
              <a:cxn ang="f397">
                <a:pos x="f654" y="f655"/>
              </a:cxn>
              <a:cxn ang="f397">
                <a:pos x="f656" y="f657"/>
              </a:cxn>
              <a:cxn ang="f397">
                <a:pos x="f612" y="f658"/>
              </a:cxn>
              <a:cxn ang="f397">
                <a:pos x="f659" y="f660"/>
              </a:cxn>
              <a:cxn ang="f397">
                <a:pos x="f661" y="f657"/>
              </a:cxn>
              <a:cxn ang="f397">
                <a:pos x="f662" y="f663"/>
              </a:cxn>
              <a:cxn ang="f397">
                <a:pos x="f664" y="f663"/>
              </a:cxn>
              <a:cxn ang="f397">
                <a:pos x="f665" y="f666"/>
              </a:cxn>
              <a:cxn ang="f397">
                <a:pos x="f667" y="f668"/>
              </a:cxn>
              <a:cxn ang="f397">
                <a:pos x="f669" y="f670"/>
              </a:cxn>
              <a:cxn ang="f397">
                <a:pos x="f671" y="f672"/>
              </a:cxn>
              <a:cxn ang="f397">
                <a:pos x="f659" y="f673"/>
              </a:cxn>
              <a:cxn ang="f397">
                <a:pos x="f674" y="f675"/>
              </a:cxn>
              <a:cxn ang="f397">
                <a:pos x="f676" y="f677"/>
              </a:cxn>
              <a:cxn ang="f397">
                <a:pos x="f678" y="f655"/>
              </a:cxn>
              <a:cxn ang="f397">
                <a:pos x="f679" y="f655"/>
              </a:cxn>
              <a:cxn ang="f397">
                <a:pos x="f632" y="f680"/>
              </a:cxn>
              <a:cxn ang="f397">
                <a:pos x="f632" y="f638"/>
              </a:cxn>
              <a:cxn ang="f397">
                <a:pos x="f681" y="f682"/>
              </a:cxn>
              <a:cxn ang="f397">
                <a:pos x="f667" y="f683"/>
              </a:cxn>
              <a:cxn ang="f397">
                <a:pos x="f665" y="f684"/>
              </a:cxn>
              <a:cxn ang="f397">
                <a:pos x="f659" y="f653"/>
              </a:cxn>
              <a:cxn ang="f397">
                <a:pos x="f685" y="f686"/>
              </a:cxn>
              <a:cxn ang="f397">
                <a:pos x="f687" y="f688"/>
              </a:cxn>
              <a:cxn ang="f397">
                <a:pos x="f689" y="f637"/>
              </a:cxn>
              <a:cxn ang="f397">
                <a:pos x="f639" y="f690"/>
              </a:cxn>
            </a:cxnLst>
            <a:rect l="f592" t="f595" r="f593" b="f594"/>
            <a:pathLst>
              <a:path w="335" h="301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13" y="f12"/>
                  <a:pt x="f14" y="f12"/>
                  <a:pt x="f15" y="f12"/>
                </a:cubicBezTo>
                <a:cubicBezTo>
                  <a:pt x="f15" y="f16"/>
                  <a:pt x="f15" y="f17"/>
                  <a:pt x="f15" y="f18"/>
                </a:cubicBezTo>
                <a:cubicBezTo>
                  <a:pt x="f14" y="f18"/>
                  <a:pt x="f19" y="f18"/>
                  <a:pt x="f8" y="f18"/>
                </a:cubicBezTo>
                <a:cubicBezTo>
                  <a:pt x="f8" y="f20"/>
                  <a:pt x="f8" y="f21"/>
                  <a:pt x="f8" y="f22"/>
                </a:cubicBezTo>
                <a:cubicBezTo>
                  <a:pt x="f13" y="f22"/>
                  <a:pt x="f14" y="f22"/>
                  <a:pt x="f15" y="f2"/>
                </a:cubicBezTo>
                <a:cubicBezTo>
                  <a:pt x="f15" y="f23"/>
                  <a:pt x="f15" y="f24"/>
                  <a:pt x="f15" y="f25"/>
                </a:cubicBezTo>
                <a:cubicBezTo>
                  <a:pt x="f14" y="f25"/>
                  <a:pt x="f19" y="f25"/>
                  <a:pt x="f8" y="f26"/>
                </a:cubicBezTo>
                <a:cubicBezTo>
                  <a:pt x="f8" y="f27"/>
                  <a:pt x="f8" y="f28"/>
                  <a:pt x="f8" y="f29"/>
                </a:cubicBezTo>
                <a:cubicBezTo>
                  <a:pt x="f19" y="f29"/>
                  <a:pt x="f14" y="f29"/>
                  <a:pt x="f15" y="f29"/>
                </a:cubicBezTo>
                <a:cubicBezTo>
                  <a:pt x="f15" y="f30"/>
                  <a:pt x="f15" y="f31"/>
                  <a:pt x="f15" y="f32"/>
                </a:cubicBezTo>
                <a:cubicBezTo>
                  <a:pt x="f33" y="f32"/>
                  <a:pt x="f19" y="f32"/>
                  <a:pt x="f8" y="f32"/>
                </a:cubicBezTo>
                <a:cubicBezTo>
                  <a:pt x="f8" y="f34"/>
                  <a:pt x="f8" y="f35"/>
                  <a:pt x="f8" y="f36"/>
                </a:cubicBezTo>
                <a:cubicBezTo>
                  <a:pt x="f19" y="f36"/>
                  <a:pt x="f14" y="f36"/>
                  <a:pt x="f15" y="f36"/>
                </a:cubicBezTo>
                <a:cubicBezTo>
                  <a:pt x="f15" y="f37"/>
                  <a:pt x="f15" y="f38"/>
                  <a:pt x="f15" y="f39"/>
                </a:cubicBezTo>
                <a:cubicBezTo>
                  <a:pt x="f33" y="f39"/>
                  <a:pt x="f19" y="f39"/>
                  <a:pt x="f8" y="f39"/>
                </a:cubicBezTo>
                <a:cubicBezTo>
                  <a:pt x="f8" y="f40"/>
                  <a:pt x="f8" y="f41"/>
                  <a:pt x="f8" y="f42"/>
                </a:cubicBezTo>
                <a:cubicBezTo>
                  <a:pt x="f19" y="f42"/>
                  <a:pt x="f14" y="f42"/>
                  <a:pt x="f15" y="f42"/>
                </a:cubicBezTo>
                <a:cubicBezTo>
                  <a:pt x="f15" y="f43"/>
                  <a:pt x="f15" y="f33"/>
                  <a:pt x="f15" y="f44"/>
                </a:cubicBezTo>
                <a:cubicBezTo>
                  <a:pt x="f33" y="f44"/>
                  <a:pt x="f19" y="f44"/>
                  <a:pt x="f8" y="f44"/>
                </a:cubicBezTo>
                <a:cubicBezTo>
                  <a:pt x="f8" y="f45"/>
                  <a:pt x="f8" y="f46"/>
                  <a:pt x="f8" y="f47"/>
                </a:cubicBezTo>
                <a:cubicBezTo>
                  <a:pt x="f13" y="f47"/>
                  <a:pt x="f14" y="f47"/>
                  <a:pt x="f15" y="f47"/>
                </a:cubicBezTo>
                <a:cubicBezTo>
                  <a:pt x="f15" y="f48"/>
                  <a:pt x="f15" y="f49"/>
                  <a:pt x="f15" y="f50"/>
                </a:cubicBezTo>
                <a:cubicBezTo>
                  <a:pt x="f14" y="f50"/>
                  <a:pt x="f19" y="f50"/>
                  <a:pt x="f8" y="f50"/>
                </a:cubicBezTo>
                <a:cubicBezTo>
                  <a:pt x="f43" y="f51"/>
                  <a:pt x="f43" y="f51"/>
                  <a:pt x="f15" y="f51"/>
                </a:cubicBezTo>
                <a:cubicBezTo>
                  <a:pt x="f15" y="f52"/>
                  <a:pt x="f15" y="f53"/>
                  <a:pt x="f15" y="f54"/>
                </a:cubicBezTo>
                <a:cubicBezTo>
                  <a:pt x="f14" y="f54"/>
                  <a:pt x="f19" y="f54"/>
                  <a:pt x="f8" y="f54"/>
                </a:cubicBezTo>
                <a:cubicBezTo>
                  <a:pt x="f8" y="f55"/>
                  <a:pt x="f8" y="f56"/>
                  <a:pt x="f8" y="f57"/>
                </a:cubicBezTo>
                <a:cubicBezTo>
                  <a:pt x="f13" y="f57"/>
                  <a:pt x="f14" y="f57"/>
                  <a:pt x="f15" y="f57"/>
                </a:cubicBezTo>
                <a:cubicBezTo>
                  <a:pt x="f15" y="f58"/>
                  <a:pt x="f15" y="f59"/>
                  <a:pt x="f15" y="f60"/>
                </a:cubicBezTo>
                <a:cubicBezTo>
                  <a:pt x="f33" y="f60"/>
                  <a:pt x="f19" y="f60"/>
                  <a:pt x="f8" y="f60"/>
                </a:cubicBezTo>
                <a:cubicBezTo>
                  <a:pt x="f8" y="f61"/>
                  <a:pt x="f8" y="f62"/>
                  <a:pt x="f8" y="f63"/>
                </a:cubicBezTo>
                <a:cubicBezTo>
                  <a:pt x="f19" y="f63"/>
                  <a:pt x="f14" y="f63"/>
                  <a:pt x="f15" y="f63"/>
                </a:cubicBezTo>
                <a:cubicBezTo>
                  <a:pt x="f15" y="f64"/>
                  <a:pt x="f15" y="f65"/>
                  <a:pt x="f15" y="f5"/>
                </a:cubicBezTo>
                <a:cubicBezTo>
                  <a:pt x="f66" y="f5"/>
                  <a:pt x="f32" y="f5"/>
                  <a:pt x="f26" y="f5"/>
                </a:cubicBezTo>
                <a:cubicBezTo>
                  <a:pt x="f26" y="f65"/>
                  <a:pt x="f26" y="f64"/>
                  <a:pt x="f26" y="f63"/>
                </a:cubicBezTo>
                <a:cubicBezTo>
                  <a:pt x="f67" y="f63"/>
                  <a:pt x="f68" y="f63"/>
                  <a:pt x="f69" y="f63"/>
                </a:cubicBezTo>
                <a:cubicBezTo>
                  <a:pt x="f69" y="f62"/>
                  <a:pt x="f69" y="f61"/>
                  <a:pt x="f69" y="f60"/>
                </a:cubicBezTo>
                <a:cubicBezTo>
                  <a:pt x="f68" y="f60"/>
                  <a:pt x="f67" y="f60"/>
                  <a:pt x="f26" y="f60"/>
                </a:cubicBezTo>
                <a:cubicBezTo>
                  <a:pt x="f26" y="f59"/>
                  <a:pt x="f26" y="f70"/>
                  <a:pt x="f26" y="f57"/>
                </a:cubicBezTo>
                <a:cubicBezTo>
                  <a:pt x="f28" y="f57"/>
                  <a:pt x="f68" y="f57"/>
                  <a:pt x="f69" y="f57"/>
                </a:cubicBezTo>
                <a:cubicBezTo>
                  <a:pt x="f69" y="f71"/>
                  <a:pt x="f69" y="f72"/>
                  <a:pt x="f69" y="f54"/>
                </a:cubicBezTo>
                <a:cubicBezTo>
                  <a:pt x="f68" y="f54"/>
                  <a:pt x="f67" y="f54"/>
                  <a:pt x="f26" y="f54"/>
                </a:cubicBezTo>
                <a:cubicBezTo>
                  <a:pt x="f26" y="f53"/>
                  <a:pt x="f26" y="f73"/>
                  <a:pt x="f26" y="f51"/>
                </a:cubicBezTo>
                <a:cubicBezTo>
                  <a:pt x="f28" y="f51"/>
                  <a:pt x="f68" y="f51"/>
                  <a:pt x="f69" y="f51"/>
                </a:cubicBezTo>
                <a:cubicBezTo>
                  <a:pt x="f69" y="f74"/>
                  <a:pt x="f69" y="f75"/>
                  <a:pt x="f69" y="f50"/>
                </a:cubicBezTo>
                <a:cubicBezTo>
                  <a:pt x="f28" y="f50"/>
                  <a:pt x="f76" y="f77"/>
                  <a:pt x="f78" y="f50"/>
                </a:cubicBezTo>
                <a:cubicBezTo>
                  <a:pt x="f79" y="f50"/>
                  <a:pt x="f22" y="f80"/>
                  <a:pt x="f20" y="f81"/>
                </a:cubicBezTo>
                <a:cubicBezTo>
                  <a:pt x="f82" y="f83"/>
                  <a:pt x="f84" y="f85"/>
                  <a:pt x="f86" y="f44"/>
                </a:cubicBezTo>
                <a:cubicBezTo>
                  <a:pt x="f12" y="f87"/>
                  <a:pt x="f88" y="f89"/>
                  <a:pt x="f88" y="f33"/>
                </a:cubicBezTo>
                <a:cubicBezTo>
                  <a:pt x="f88" y="f66"/>
                  <a:pt x="f88" y="f34"/>
                  <a:pt x="f88" y="f67"/>
                </a:cubicBezTo>
                <a:cubicBezTo>
                  <a:pt x="f88" y="f28"/>
                  <a:pt x="f88" y="f27"/>
                  <a:pt x="f88" y="f25"/>
                </a:cubicBezTo>
                <a:cubicBezTo>
                  <a:pt x="f90" y="f25"/>
                  <a:pt x="f91" y="f25"/>
                  <a:pt x="f92" y="f25"/>
                </a:cubicBezTo>
                <a:cubicBezTo>
                  <a:pt x="f92" y="f35"/>
                  <a:pt x="f92" y="f42"/>
                  <a:pt x="f92" y="f93"/>
                </a:cubicBezTo>
                <a:cubicBezTo>
                  <a:pt x="f94" y="f93"/>
                  <a:pt x="f95" y="f93"/>
                  <a:pt x="f6" y="f93"/>
                </a:cubicBezTo>
                <a:cubicBezTo>
                  <a:pt x="f6" y="f68"/>
                  <a:pt x="f6" y="f90"/>
                  <a:pt x="f6" y="f7"/>
                </a:cubicBezTo>
                <a:cubicBezTo>
                  <a:pt x="f96" y="f7"/>
                  <a:pt x="f97" y="f7"/>
                  <a:pt x="f5" y="f7"/>
                </a:cubicBezTo>
                <a:cubicBezTo>
                  <a:pt x="f5" y="f94"/>
                  <a:pt x="f5" y="f98"/>
                  <a:pt x="f5" y="f99"/>
                </a:cubicBezTo>
                <a:cubicBezTo>
                  <a:pt x="f5" y="f100"/>
                  <a:pt x="f101" y="f100"/>
                  <a:pt x="f102" y="f103"/>
                </a:cubicBezTo>
                <a:cubicBezTo>
                  <a:pt x="f102" y="f104"/>
                  <a:pt x="f102" y="f105"/>
                  <a:pt x="f102" y="f106"/>
                </a:cubicBezTo>
                <a:cubicBezTo>
                  <a:pt x="f102" y="f107"/>
                  <a:pt x="f101" y="f108"/>
                  <a:pt x="f5" y="f109"/>
                </a:cubicBezTo>
                <a:cubicBezTo>
                  <a:pt x="f5" y="f110"/>
                  <a:pt x="f5" y="f111"/>
                  <a:pt x="f5" y="f112"/>
                </a:cubicBezTo>
                <a:cubicBezTo>
                  <a:pt x="f113" y="f112"/>
                  <a:pt x="f113" y="f112"/>
                  <a:pt x="f113" y="f112"/>
                </a:cubicBezTo>
                <a:cubicBezTo>
                  <a:pt x="f114" y="f115"/>
                  <a:pt x="f114" y="f115"/>
                  <a:pt x="f114" y="f116"/>
                </a:cubicBezTo>
                <a:cubicBezTo>
                  <a:pt x="f114" y="f117"/>
                  <a:pt x="f114" y="f118"/>
                  <a:pt x="f119" y="f22"/>
                </a:cubicBezTo>
                <a:cubicBezTo>
                  <a:pt x="f119" y="f120"/>
                  <a:pt x="f114" y="f121"/>
                  <a:pt x="f65" y="f121"/>
                </a:cubicBezTo>
                <a:cubicBezTo>
                  <a:pt x="f65" y="f121"/>
                  <a:pt x="f122" y="f123"/>
                  <a:pt x="f122" y="f23"/>
                </a:cubicBezTo>
                <a:cubicBezTo>
                  <a:pt x="f122" y="f124"/>
                  <a:pt x="f122" y="f76"/>
                  <a:pt x="f122" y="f27"/>
                </a:cubicBezTo>
                <a:cubicBezTo>
                  <a:pt x="f114" y="f27"/>
                  <a:pt x="f125" y="f27"/>
                  <a:pt x="f126" y="f27"/>
                </a:cubicBezTo>
                <a:cubicBezTo>
                  <a:pt x="f126" y="f68"/>
                  <a:pt x="f126" y="f127"/>
                  <a:pt x="f126" y="f128"/>
                </a:cubicBezTo>
                <a:cubicBezTo>
                  <a:pt x="f126" y="f129"/>
                  <a:pt x="f126" y="f34"/>
                  <a:pt x="f126" y="f36"/>
                </a:cubicBezTo>
                <a:cubicBezTo>
                  <a:pt x="f126" y="f130"/>
                  <a:pt x="f131" y="f132"/>
                  <a:pt x="f133" y="f38"/>
                </a:cubicBezTo>
                <a:cubicBezTo>
                  <a:pt x="f64" y="f66"/>
                  <a:pt x="f133" y="f134"/>
                  <a:pt x="f133" y="f42"/>
                </a:cubicBezTo>
                <a:cubicBezTo>
                  <a:pt x="f126" y="f42"/>
                  <a:pt x="f63" y="f42"/>
                  <a:pt x="f135" y="f42"/>
                </a:cubicBezTo>
                <a:cubicBezTo>
                  <a:pt x="f135" y="f33"/>
                  <a:pt x="f135" y="f45"/>
                  <a:pt x="f135" y="f48"/>
                </a:cubicBezTo>
                <a:cubicBezTo>
                  <a:pt x="f135" y="f136"/>
                  <a:pt x="f137" y="f138"/>
                  <a:pt x="f137" y="f81"/>
                </a:cubicBezTo>
                <a:cubicBezTo>
                  <a:pt x="f63" y="f139"/>
                  <a:pt x="f137" y="f77"/>
                  <a:pt x="f137" y="f140"/>
                </a:cubicBezTo>
                <a:cubicBezTo>
                  <a:pt x="f141" y="f140"/>
                  <a:pt x="f142" y="f140"/>
                  <a:pt x="f143" y="f140"/>
                </a:cubicBezTo>
                <a:cubicBezTo>
                  <a:pt x="f143" y="f74"/>
                  <a:pt x="f143" y="f51"/>
                  <a:pt x="f143" y="f144"/>
                </a:cubicBezTo>
                <a:cubicBezTo>
                  <a:pt x="f145" y="f144"/>
                  <a:pt x="f57" y="f144"/>
                  <a:pt x="f146" y="f144"/>
                </a:cubicBezTo>
                <a:cubicBezTo>
                  <a:pt x="f146" y="f147"/>
                  <a:pt x="f146" y="f56"/>
                  <a:pt x="f146" y="f70"/>
                </a:cubicBezTo>
                <a:cubicBezTo>
                  <a:pt x="f148" y="f70"/>
                  <a:pt x="f147" y="f70"/>
                  <a:pt x="f149" y="f70"/>
                </a:cubicBezTo>
                <a:cubicBezTo>
                  <a:pt x="f149" y="f56"/>
                  <a:pt x="f149" y="f150"/>
                  <a:pt x="f149" y="f144"/>
                </a:cubicBezTo>
                <a:cubicBezTo>
                  <a:pt x="f151" y="f144"/>
                  <a:pt x="f152" y="f144"/>
                  <a:pt x="f140" y="f144"/>
                </a:cubicBezTo>
                <a:cubicBezTo>
                  <a:pt x="f140" y="f51"/>
                  <a:pt x="f140" y="f74"/>
                  <a:pt x="f140" y="f153"/>
                </a:cubicBezTo>
                <a:cubicBezTo>
                  <a:pt x="f154" y="f153"/>
                  <a:pt x="f155" y="f153"/>
                  <a:pt x="f83" y="f153"/>
                </a:cubicBezTo>
                <a:cubicBezTo>
                  <a:pt x="f48" y="f139"/>
                  <a:pt x="f156" y="f138"/>
                  <a:pt x="f157" y="f157"/>
                </a:cubicBezTo>
                <a:cubicBezTo>
                  <a:pt x="f157" y="f48"/>
                  <a:pt x="f157" y="f48"/>
                  <a:pt x="f157" y="f83"/>
                </a:cubicBezTo>
                <a:cubicBezTo>
                  <a:pt x="f157" y="f45"/>
                  <a:pt x="f157" y="f33"/>
                  <a:pt x="f157" y="f97"/>
                </a:cubicBezTo>
                <a:cubicBezTo>
                  <a:pt x="f83" y="f97"/>
                  <a:pt x="f93" y="f97"/>
                  <a:pt x="f47" y="f42"/>
                </a:cubicBezTo>
                <a:cubicBezTo>
                  <a:pt x="f47" y="f40"/>
                  <a:pt x="f46" y="f66"/>
                  <a:pt x="f47" y="f158"/>
                </a:cubicBezTo>
                <a:cubicBezTo>
                  <a:pt x="f159" y="f37"/>
                  <a:pt x="f93" y="f160"/>
                  <a:pt x="f93" y="f32"/>
                </a:cubicBezTo>
                <a:cubicBezTo>
                  <a:pt x="f156" y="f31"/>
                  <a:pt x="f93" y="f69"/>
                  <a:pt x="f93" y="f27"/>
                </a:cubicBezTo>
                <a:cubicBezTo>
                  <a:pt x="f85" y="f27"/>
                  <a:pt x="f45" y="f27"/>
                  <a:pt x="f44" y="f27"/>
                </a:cubicBezTo>
                <a:cubicBezTo>
                  <a:pt x="f44" y="f76"/>
                  <a:pt x="f44" y="f124"/>
                  <a:pt x="f44" y="f23"/>
                </a:cubicBezTo>
                <a:cubicBezTo>
                  <a:pt x="f44" y="f23"/>
                  <a:pt x="f44" y="f123"/>
                  <a:pt x="f44" y="f123"/>
                </a:cubicBezTo>
                <a:cubicBezTo>
                  <a:pt x="f161" y="f79"/>
                  <a:pt x="f45" y="f22"/>
                  <a:pt x="f45" y="f162"/>
                </a:cubicBezTo>
                <a:cubicBezTo>
                  <a:pt x="f45" y="f163"/>
                  <a:pt x="f45" y="f88"/>
                  <a:pt x="f45" y="f115"/>
                </a:cubicBezTo>
                <a:cubicBezTo>
                  <a:pt x="f44" y="f115"/>
                  <a:pt x="f164" y="f165"/>
                  <a:pt x="f15" y="f166"/>
                </a:cubicBezTo>
                <a:cubicBezTo>
                  <a:pt x="f15" y="f166"/>
                  <a:pt x="f19" y="f166"/>
                  <a:pt x="f8" y="f9"/>
                </a:cubicBezTo>
                <a:close/>
                <a:moveTo>
                  <a:pt x="f103" y="f121"/>
                </a:moveTo>
                <a:cubicBezTo>
                  <a:pt x="f167" y="f121"/>
                  <a:pt x="f168" y="f121"/>
                  <a:pt x="f169" y="f121"/>
                </a:cubicBezTo>
                <a:cubicBezTo>
                  <a:pt x="f169" y="f170"/>
                  <a:pt x="f169" y="f124"/>
                  <a:pt x="f169" y="f171"/>
                </a:cubicBezTo>
                <a:cubicBezTo>
                  <a:pt x="f172" y="f171"/>
                  <a:pt x="f167" y="f171"/>
                  <a:pt x="f103" y="f171"/>
                </a:cubicBezTo>
                <a:cubicBezTo>
                  <a:pt x="f103" y="f124"/>
                  <a:pt x="f103" y="f170"/>
                  <a:pt x="f103" y="f121"/>
                </a:cubicBezTo>
                <a:close/>
                <a:moveTo>
                  <a:pt x="f173" y="f40"/>
                </a:moveTo>
                <a:cubicBezTo>
                  <a:pt x="f167" y="f40"/>
                  <a:pt x="f168" y="f40"/>
                  <a:pt x="f169" y="f40"/>
                </a:cubicBezTo>
                <a:cubicBezTo>
                  <a:pt x="f169" y="f42"/>
                  <a:pt x="f169" y="f174"/>
                  <a:pt x="f169" y="f43"/>
                </a:cubicBezTo>
                <a:cubicBezTo>
                  <a:pt x="f168" y="f43"/>
                  <a:pt x="f167" y="f43"/>
                  <a:pt x="f173" y="f43"/>
                </a:cubicBezTo>
                <a:cubicBezTo>
                  <a:pt x="f173" y="f174"/>
                  <a:pt x="f173" y="f42"/>
                  <a:pt x="f173" y="f40"/>
                </a:cubicBezTo>
                <a:close/>
                <a:moveTo>
                  <a:pt x="f169" y="f96"/>
                </a:moveTo>
                <a:cubicBezTo>
                  <a:pt x="f169" y="f165"/>
                  <a:pt x="f169" y="f115"/>
                  <a:pt x="f169" y="f9"/>
                </a:cubicBezTo>
                <a:cubicBezTo>
                  <a:pt x="f95" y="f9"/>
                  <a:pt x="f175" y="f166"/>
                  <a:pt x="f176" y="f9"/>
                </a:cubicBezTo>
                <a:cubicBezTo>
                  <a:pt x="f177" y="f9"/>
                  <a:pt x="f103" y="f166"/>
                  <a:pt x="f103" y="f178"/>
                </a:cubicBezTo>
                <a:cubicBezTo>
                  <a:pt x="f103" y="f178"/>
                  <a:pt x="f173" y="f96"/>
                  <a:pt x="f173" y="f96"/>
                </a:cubicBezTo>
                <a:cubicBezTo>
                  <a:pt x="f167" y="f96"/>
                  <a:pt x="f168" y="f96"/>
                  <a:pt x="f169" y="f96"/>
                </a:cubicBezTo>
                <a:close/>
                <a:moveTo>
                  <a:pt x="f169" y="f179"/>
                </a:moveTo>
                <a:cubicBezTo>
                  <a:pt x="f168" y="f179"/>
                  <a:pt x="f180" y="f179"/>
                  <a:pt x="f100" y="f179"/>
                </a:cubicBezTo>
                <a:cubicBezTo>
                  <a:pt x="f100" y="f179"/>
                  <a:pt x="f103" y="f66"/>
                  <a:pt x="f103" y="f181"/>
                </a:cubicBezTo>
                <a:cubicBezTo>
                  <a:pt x="f103" y="f38"/>
                  <a:pt x="f103" y="f132"/>
                  <a:pt x="f103" y="f37"/>
                </a:cubicBezTo>
                <a:cubicBezTo>
                  <a:pt x="f167" y="f37"/>
                  <a:pt x="f168" y="f37"/>
                  <a:pt x="f169" y="f37"/>
                </a:cubicBezTo>
                <a:cubicBezTo>
                  <a:pt x="f169" y="f182"/>
                  <a:pt x="f169" y="f158"/>
                  <a:pt x="f169" y="f179"/>
                </a:cubicBezTo>
                <a:close/>
                <a:moveTo>
                  <a:pt x="f103" y="f26"/>
                </a:moveTo>
                <a:cubicBezTo>
                  <a:pt x="f167" y="f26"/>
                  <a:pt x="f168" y="f26"/>
                  <a:pt x="f169" y="f26"/>
                </a:cubicBezTo>
                <a:cubicBezTo>
                  <a:pt x="f169" y="f67"/>
                  <a:pt x="f169" y="f68"/>
                  <a:pt x="f169" y="f69"/>
                </a:cubicBezTo>
                <a:cubicBezTo>
                  <a:pt x="f168" y="f69"/>
                  <a:pt x="f167" y="f69"/>
                  <a:pt x="f103" y="f69"/>
                </a:cubicBezTo>
                <a:cubicBezTo>
                  <a:pt x="f103" y="f68"/>
                  <a:pt x="f103" y="f67"/>
                  <a:pt x="f103" y="f26"/>
                </a:cubicBezTo>
                <a:close/>
                <a:moveTo>
                  <a:pt x="f173" y="f116"/>
                </a:moveTo>
                <a:cubicBezTo>
                  <a:pt x="f167" y="f116"/>
                  <a:pt x="f168" y="f116"/>
                  <a:pt x="f169" y="f116"/>
                </a:cubicBezTo>
                <a:cubicBezTo>
                  <a:pt x="f169" y="f183"/>
                  <a:pt x="f169" y="f86"/>
                  <a:pt x="f169" y="f184"/>
                </a:cubicBezTo>
                <a:cubicBezTo>
                  <a:pt x="f95" y="f184"/>
                  <a:pt x="f175" y="f184"/>
                  <a:pt x="f176" y="f184"/>
                </a:cubicBezTo>
                <a:cubicBezTo>
                  <a:pt x="f103" y="f184"/>
                  <a:pt x="f103" y="f184"/>
                  <a:pt x="f173" y="f116"/>
                </a:cubicBezTo>
                <a:close/>
                <a:moveTo>
                  <a:pt x="f15" y="f185"/>
                </a:moveTo>
                <a:cubicBezTo>
                  <a:pt x="f14" y="f185"/>
                  <a:pt x="f19" y="f185"/>
                  <a:pt x="f8" y="f185"/>
                </a:cubicBezTo>
                <a:cubicBezTo>
                  <a:pt x="f8" y="f107"/>
                  <a:pt x="f8" y="f109"/>
                  <a:pt x="f8" y="f186"/>
                </a:cubicBezTo>
                <a:cubicBezTo>
                  <a:pt x="f14" y="f187"/>
                  <a:pt x="f15" y="f109"/>
                  <a:pt x="f164" y="f108"/>
                </a:cubicBezTo>
                <a:cubicBezTo>
                  <a:pt x="f164" y="f91"/>
                  <a:pt x="f164" y="f104"/>
                  <a:pt x="f164" y="f173"/>
                </a:cubicBezTo>
                <a:cubicBezTo>
                  <a:pt x="f33" y="f173"/>
                  <a:pt x="f19" y="f173"/>
                  <a:pt x="f8" y="f173"/>
                </a:cubicBezTo>
                <a:cubicBezTo>
                  <a:pt x="f8" y="f188"/>
                  <a:pt x="f8" y="f189"/>
                  <a:pt x="f8" y="f190"/>
                </a:cubicBezTo>
                <a:cubicBezTo>
                  <a:pt x="f19" y="f190"/>
                  <a:pt x="f14" y="f191"/>
                  <a:pt x="f15" y="f191"/>
                </a:cubicBezTo>
                <a:cubicBezTo>
                  <a:pt x="f15" y="f192"/>
                  <a:pt x="f15" y="f193"/>
                  <a:pt x="f15" y="f194"/>
                </a:cubicBezTo>
                <a:cubicBezTo>
                  <a:pt x="f14" y="f195"/>
                  <a:pt x="f19" y="f195"/>
                  <a:pt x="f8" y="f195"/>
                </a:cubicBezTo>
                <a:cubicBezTo>
                  <a:pt x="f8" y="f196"/>
                  <a:pt x="f8" y="f197"/>
                  <a:pt x="f8" y="f198"/>
                </a:cubicBezTo>
                <a:cubicBezTo>
                  <a:pt x="f19" y="f198"/>
                  <a:pt x="f33" y="f198"/>
                  <a:pt x="f15" y="f198"/>
                </a:cubicBezTo>
                <a:cubicBezTo>
                  <a:pt x="f15" y="f199"/>
                  <a:pt x="f15" y="f200"/>
                  <a:pt x="f15" y="f185"/>
                </a:cubicBezTo>
                <a:close/>
                <a:moveTo>
                  <a:pt x="f201" y="f202"/>
                </a:moveTo>
                <a:cubicBezTo>
                  <a:pt x="f201" y="f37"/>
                  <a:pt x="f201" y="f203"/>
                  <a:pt x="f201" y="f179"/>
                </a:cubicBezTo>
                <a:cubicBezTo>
                  <a:pt x="f201" y="f41"/>
                  <a:pt x="f20" y="f204"/>
                  <a:pt x="f2" y="f40"/>
                </a:cubicBezTo>
                <a:cubicBezTo>
                  <a:pt x="f2" y="f181"/>
                  <a:pt x="f2" y="f205"/>
                  <a:pt x="f2" y="f202"/>
                </a:cubicBezTo>
                <a:cubicBezTo>
                  <a:pt x="f206" y="f202"/>
                  <a:pt x="f162" y="f202"/>
                  <a:pt x="f201" y="f202"/>
                </a:cubicBezTo>
                <a:close/>
                <a:moveTo>
                  <a:pt x="f120" y="f170"/>
                </a:moveTo>
                <a:cubicBezTo>
                  <a:pt x="f206" y="f170"/>
                  <a:pt x="f162" y="f170"/>
                  <a:pt x="f20" y="f170"/>
                </a:cubicBezTo>
                <a:cubicBezTo>
                  <a:pt x="f20" y="f171"/>
                  <a:pt x="f20" y="f27"/>
                  <a:pt x="f20" y="f207"/>
                </a:cubicBezTo>
                <a:cubicBezTo>
                  <a:pt x="f21" y="f207"/>
                  <a:pt x="f22" y="f207"/>
                  <a:pt x="f120" y="f207"/>
                </a:cubicBezTo>
                <a:cubicBezTo>
                  <a:pt x="f120" y="f27"/>
                  <a:pt x="f120" y="f171"/>
                  <a:pt x="f120" y="f170"/>
                </a:cubicBezTo>
                <a:close/>
                <a:moveTo>
                  <a:pt x="f2" y="f208"/>
                </a:moveTo>
                <a:cubicBezTo>
                  <a:pt x="f2" y="f209"/>
                  <a:pt x="f2" y="f210"/>
                  <a:pt x="f2" y="f166"/>
                </a:cubicBezTo>
                <a:cubicBezTo>
                  <a:pt x="f206" y="f166"/>
                  <a:pt x="f162" y="f166"/>
                  <a:pt x="f20" y="f166"/>
                </a:cubicBezTo>
                <a:cubicBezTo>
                  <a:pt x="f20" y="f210"/>
                  <a:pt x="f20" y="f209"/>
                  <a:pt x="f20" y="f208"/>
                </a:cubicBezTo>
                <a:cubicBezTo>
                  <a:pt x="f21" y="f208"/>
                  <a:pt x="f22" y="f208"/>
                  <a:pt x="f2" y="f208"/>
                </a:cubicBezTo>
                <a:close/>
                <a:moveTo>
                  <a:pt x="f69" y="f166"/>
                </a:moveTo>
                <a:cubicBezTo>
                  <a:pt x="f68" y="f166"/>
                  <a:pt x="f67" y="f166"/>
                  <a:pt x="f26" y="f166"/>
                </a:cubicBezTo>
                <a:cubicBezTo>
                  <a:pt x="f26" y="f10"/>
                  <a:pt x="f26" y="f11"/>
                  <a:pt x="f26" y="f12"/>
                </a:cubicBezTo>
                <a:cubicBezTo>
                  <a:pt x="f67" y="f12"/>
                  <a:pt x="f68" y="f12"/>
                  <a:pt x="f69" y="f12"/>
                </a:cubicBezTo>
                <a:cubicBezTo>
                  <a:pt x="f69" y="f11"/>
                  <a:pt x="f69" y="f10"/>
                  <a:pt x="f69" y="f166"/>
                </a:cubicBezTo>
                <a:close/>
                <a:moveTo>
                  <a:pt x="f92" y="f211"/>
                </a:moveTo>
                <a:cubicBezTo>
                  <a:pt x="f212" y="f211"/>
                  <a:pt x="f212" y="f211"/>
                  <a:pt x="f212" y="f211"/>
                </a:cubicBezTo>
                <a:cubicBezTo>
                  <a:pt x="f212" y="f213"/>
                  <a:pt x="f212" y="f214"/>
                  <a:pt x="f212" y="f215"/>
                </a:cubicBezTo>
                <a:cubicBezTo>
                  <a:pt x="f212" y="f215"/>
                  <a:pt x="f212" y="f215"/>
                  <a:pt x="f92" y="f215"/>
                </a:cubicBezTo>
                <a:cubicBezTo>
                  <a:pt x="f92" y="f214"/>
                  <a:pt x="f92" y="f213"/>
                  <a:pt x="f92" y="f211"/>
                </a:cubicBezTo>
                <a:close/>
                <a:moveTo>
                  <a:pt x="f158" y="f12"/>
                </a:moveTo>
                <a:cubicBezTo>
                  <a:pt x="f158" y="f183"/>
                  <a:pt x="f158" y="f116"/>
                  <a:pt x="f158" y="f216"/>
                </a:cubicBezTo>
                <a:cubicBezTo>
                  <a:pt x="f158" y="f9"/>
                  <a:pt x="f158" y="f166"/>
                  <a:pt x="f203" y="f166"/>
                </a:cubicBezTo>
                <a:cubicBezTo>
                  <a:pt x="f37" y="f166"/>
                  <a:pt x="f130" y="f9"/>
                  <a:pt x="f217" y="f10"/>
                </a:cubicBezTo>
                <a:cubicBezTo>
                  <a:pt x="f217" y="f210"/>
                  <a:pt x="f217" y="f183"/>
                  <a:pt x="f217" y="f12"/>
                </a:cubicBezTo>
                <a:cubicBezTo>
                  <a:pt x="f132" y="f12"/>
                  <a:pt x="f203" y="f12"/>
                  <a:pt x="f158" y="f12"/>
                </a:cubicBezTo>
                <a:close/>
                <a:moveTo>
                  <a:pt x="f97" y="f12"/>
                </a:moveTo>
                <a:cubicBezTo>
                  <a:pt x="f174" y="f166"/>
                  <a:pt x="f218" y="f219"/>
                  <a:pt x="f39" y="f9"/>
                </a:cubicBezTo>
                <a:cubicBezTo>
                  <a:pt x="f39" y="f10"/>
                  <a:pt x="f39" y="f11"/>
                  <a:pt x="f39" y="f12"/>
                </a:cubicBezTo>
                <a:cubicBezTo>
                  <a:pt x="f40" y="f12"/>
                  <a:pt x="f204" y="f12"/>
                  <a:pt x="f97" y="f12"/>
                </a:cubicBezTo>
                <a:close/>
                <a:moveTo>
                  <a:pt x="f69" y="f220"/>
                </a:moveTo>
                <a:cubicBezTo>
                  <a:pt x="f68" y="f220"/>
                  <a:pt x="f67" y="f220"/>
                  <a:pt x="f26" y="f220"/>
                </a:cubicBezTo>
                <a:cubicBezTo>
                  <a:pt x="f26" y="f20"/>
                  <a:pt x="f26" y="f21"/>
                  <a:pt x="f26" y="f22"/>
                </a:cubicBezTo>
                <a:cubicBezTo>
                  <a:pt x="f67" y="f22"/>
                  <a:pt x="f68" y="f22"/>
                  <a:pt x="f69" y="f22"/>
                </a:cubicBezTo>
                <a:cubicBezTo>
                  <a:pt x="f69" y="f21"/>
                  <a:pt x="f69" y="f20"/>
                  <a:pt x="f69" y="f220"/>
                </a:cubicBezTo>
                <a:close/>
                <a:moveTo>
                  <a:pt x="f26" y="f190"/>
                </a:moveTo>
                <a:cubicBezTo>
                  <a:pt x="f67" y="f190"/>
                  <a:pt x="f68" y="f190"/>
                  <a:pt x="f69" y="f190"/>
                </a:cubicBezTo>
                <a:cubicBezTo>
                  <a:pt x="f69" y="f189"/>
                  <a:pt x="f69" y="f188"/>
                  <a:pt x="f69" y="f173"/>
                </a:cubicBezTo>
                <a:cubicBezTo>
                  <a:pt x="f68" y="f173"/>
                  <a:pt x="f67" y="f173"/>
                  <a:pt x="f26" y="f173"/>
                </a:cubicBezTo>
                <a:cubicBezTo>
                  <a:pt x="f26" y="f188"/>
                  <a:pt x="f26" y="f189"/>
                  <a:pt x="f26" y="f190"/>
                </a:cubicBezTo>
                <a:close/>
                <a:moveTo>
                  <a:pt x="f69" y="f47"/>
                </a:moveTo>
                <a:cubicBezTo>
                  <a:pt x="f69" y="f46"/>
                  <a:pt x="f69" y="f221"/>
                  <a:pt x="f69" y="f44"/>
                </a:cubicBezTo>
                <a:cubicBezTo>
                  <a:pt x="f68" y="f44"/>
                  <a:pt x="f28" y="f44"/>
                  <a:pt x="f26" y="f44"/>
                </a:cubicBezTo>
                <a:cubicBezTo>
                  <a:pt x="f26" y="f45"/>
                  <a:pt x="f26" y="f46"/>
                  <a:pt x="f26" y="f47"/>
                </a:cubicBezTo>
                <a:cubicBezTo>
                  <a:pt x="f67" y="f47"/>
                  <a:pt x="f68" y="f47"/>
                  <a:pt x="f69" y="f47"/>
                </a:cubicBezTo>
                <a:close/>
                <a:moveTo>
                  <a:pt x="f222" y="f223"/>
                </a:moveTo>
                <a:cubicBezTo>
                  <a:pt x="f224" y="f187"/>
                  <a:pt x="f225" y="f186"/>
                  <a:pt x="f195" y="f186"/>
                </a:cubicBezTo>
                <a:cubicBezTo>
                  <a:pt x="f195" y="f109"/>
                  <a:pt x="f195" y="f107"/>
                  <a:pt x="f195" y="f185"/>
                </a:cubicBezTo>
                <a:cubicBezTo>
                  <a:pt x="f196" y="f185"/>
                  <a:pt x="f196" y="f185"/>
                  <a:pt x="f196" y="f185"/>
                </a:cubicBezTo>
                <a:cubicBezTo>
                  <a:pt x="f196" y="f106"/>
                  <a:pt x="f196" y="f107"/>
                  <a:pt x="f196" y="f108"/>
                </a:cubicBezTo>
                <a:cubicBezTo>
                  <a:pt x="f196" y="f187"/>
                  <a:pt x="f196" y="f226"/>
                  <a:pt x="f196" y="f186"/>
                </a:cubicBezTo>
                <a:cubicBezTo>
                  <a:pt x="f227" y="f186"/>
                  <a:pt x="f227" y="f187"/>
                  <a:pt x="f228" y="f223"/>
                </a:cubicBezTo>
                <a:cubicBezTo>
                  <a:pt x="f196" y="f223"/>
                  <a:pt x="f195" y="f223"/>
                  <a:pt x="f222" y="f223"/>
                </a:cubicBezTo>
                <a:close/>
                <a:moveTo>
                  <a:pt x="f36" y="f12"/>
                </a:moveTo>
                <a:cubicBezTo>
                  <a:pt x="f36" y="f11"/>
                  <a:pt x="f36" y="f10"/>
                  <a:pt x="f36" y="f166"/>
                </a:cubicBezTo>
                <a:cubicBezTo>
                  <a:pt x="f229" y="f166"/>
                  <a:pt x="f35" y="f166"/>
                  <a:pt x="f34" y="f166"/>
                </a:cubicBezTo>
                <a:cubicBezTo>
                  <a:pt x="f34" y="f230"/>
                  <a:pt x="f34" y="f10"/>
                  <a:pt x="f34" y="f116"/>
                </a:cubicBezTo>
                <a:cubicBezTo>
                  <a:pt x="f34" y="f11"/>
                  <a:pt x="f34" y="f183"/>
                  <a:pt x="f34" y="f12"/>
                </a:cubicBezTo>
                <a:cubicBezTo>
                  <a:pt x="f35" y="f12"/>
                  <a:pt x="f229" y="f12"/>
                  <a:pt x="f36" y="f12"/>
                </a:cubicBezTo>
                <a:close/>
                <a:moveTo>
                  <a:pt x="f26" y="f32"/>
                </a:moveTo>
                <a:cubicBezTo>
                  <a:pt x="f25" y="f36"/>
                  <a:pt x="f26" y="f202"/>
                  <a:pt x="f69" y="f160"/>
                </a:cubicBezTo>
                <a:cubicBezTo>
                  <a:pt x="f69" y="f35"/>
                  <a:pt x="f69" y="f34"/>
                  <a:pt x="f69" y="f32"/>
                </a:cubicBezTo>
                <a:cubicBezTo>
                  <a:pt x="f68" y="f32"/>
                  <a:pt x="f67" y="f32"/>
                  <a:pt x="f26" y="f32"/>
                </a:cubicBezTo>
                <a:close/>
                <a:moveTo>
                  <a:pt x="f69" y="f185"/>
                </a:moveTo>
                <a:cubicBezTo>
                  <a:pt x="f68" y="f185"/>
                  <a:pt x="f67" y="f185"/>
                  <a:pt x="f26" y="f185"/>
                </a:cubicBezTo>
                <a:cubicBezTo>
                  <a:pt x="f26" y="f107"/>
                  <a:pt x="f26" y="f109"/>
                  <a:pt x="f26" y="f226"/>
                </a:cubicBezTo>
                <a:cubicBezTo>
                  <a:pt x="f67" y="f226"/>
                  <a:pt x="f68" y="f226"/>
                  <a:pt x="f69" y="f226"/>
                </a:cubicBezTo>
                <a:cubicBezTo>
                  <a:pt x="f69" y="f109"/>
                  <a:pt x="f69" y="f107"/>
                  <a:pt x="f69" y="f185"/>
                </a:cubicBezTo>
                <a:close/>
                <a:moveTo>
                  <a:pt x="f84" y="f184"/>
                </a:moveTo>
                <a:cubicBezTo>
                  <a:pt x="f84" y="f208"/>
                  <a:pt x="f84" y="f231"/>
                  <a:pt x="f84" y="f232"/>
                </a:cubicBezTo>
                <a:cubicBezTo>
                  <a:pt x="f208" y="f232"/>
                  <a:pt x="f233" y="f232"/>
                  <a:pt x="f17" y="f232"/>
                </a:cubicBezTo>
                <a:cubicBezTo>
                  <a:pt x="f17" y="f231"/>
                  <a:pt x="f17" y="f208"/>
                  <a:pt x="f17" y="f184"/>
                </a:cubicBezTo>
                <a:cubicBezTo>
                  <a:pt x="f233" y="f184"/>
                  <a:pt x="f208" y="f184"/>
                  <a:pt x="f84" y="f184"/>
                </a:cubicBezTo>
                <a:close/>
                <a:moveTo>
                  <a:pt x="f217" y="f50"/>
                </a:moveTo>
                <a:cubicBezTo>
                  <a:pt x="f217" y="f75"/>
                  <a:pt x="f217" y="f74"/>
                  <a:pt x="f217" y="f234"/>
                </a:cubicBezTo>
                <a:cubicBezTo>
                  <a:pt x="f132" y="f234"/>
                  <a:pt x="f203" y="f234"/>
                  <a:pt x="f158" y="f234"/>
                </a:cubicBezTo>
                <a:cubicBezTo>
                  <a:pt x="f158" y="f74"/>
                  <a:pt x="f158" y="f75"/>
                  <a:pt x="f158" y="f50"/>
                </a:cubicBezTo>
                <a:cubicBezTo>
                  <a:pt x="f203" y="f50"/>
                  <a:pt x="f132" y="f50"/>
                  <a:pt x="f217" y="f50"/>
                </a:cubicBezTo>
                <a:close/>
                <a:moveTo>
                  <a:pt x="f97" y="f50"/>
                </a:moveTo>
                <a:cubicBezTo>
                  <a:pt x="f204" y="f50"/>
                  <a:pt x="f40" y="f50"/>
                  <a:pt x="f39" y="f50"/>
                </a:cubicBezTo>
                <a:cubicBezTo>
                  <a:pt x="f39" y="f75"/>
                  <a:pt x="f39" y="f74"/>
                  <a:pt x="f39" y="f51"/>
                </a:cubicBezTo>
                <a:cubicBezTo>
                  <a:pt x="f41" y="f51"/>
                  <a:pt x="f204" y="f51"/>
                  <a:pt x="f97" y="f51"/>
                </a:cubicBezTo>
                <a:cubicBezTo>
                  <a:pt x="f97" y="f74"/>
                  <a:pt x="f97" y="f75"/>
                  <a:pt x="f97" y="f50"/>
                </a:cubicBezTo>
                <a:close/>
                <a:moveTo>
                  <a:pt x="f217" y="f190"/>
                </a:moveTo>
                <a:cubicBezTo>
                  <a:pt x="f132" y="f190"/>
                  <a:pt x="f203" y="f190"/>
                  <a:pt x="f158" y="f190"/>
                </a:cubicBezTo>
                <a:cubicBezTo>
                  <a:pt x="f158" y="f189"/>
                  <a:pt x="f158" y="f188"/>
                  <a:pt x="f158" y="f173"/>
                </a:cubicBezTo>
                <a:cubicBezTo>
                  <a:pt x="f203" y="f173"/>
                  <a:pt x="f132" y="f173"/>
                  <a:pt x="f217" y="f173"/>
                </a:cubicBezTo>
                <a:cubicBezTo>
                  <a:pt x="f217" y="f188"/>
                  <a:pt x="f217" y="f189"/>
                  <a:pt x="f217" y="f190"/>
                </a:cubicBezTo>
                <a:close/>
                <a:moveTo>
                  <a:pt x="f17" y="f31"/>
                </a:moveTo>
                <a:cubicBezTo>
                  <a:pt x="f17" y="f235"/>
                  <a:pt x="f17" y="f207"/>
                  <a:pt x="f17" y="f67"/>
                </a:cubicBezTo>
                <a:cubicBezTo>
                  <a:pt x="f233" y="f67"/>
                  <a:pt x="f208" y="f67"/>
                  <a:pt x="f84" y="f67"/>
                </a:cubicBezTo>
                <a:cubicBezTo>
                  <a:pt x="f84" y="f207"/>
                  <a:pt x="f84" y="f235"/>
                  <a:pt x="f84" y="f31"/>
                </a:cubicBezTo>
                <a:cubicBezTo>
                  <a:pt x="f208" y="f31"/>
                  <a:pt x="f163" y="f31"/>
                  <a:pt x="f17" y="f31"/>
                </a:cubicBezTo>
                <a:close/>
                <a:moveTo>
                  <a:pt x="f158" y="f220"/>
                </a:moveTo>
                <a:cubicBezTo>
                  <a:pt x="f203" y="f220"/>
                  <a:pt x="f205" y="f220"/>
                  <a:pt x="f217" y="f220"/>
                </a:cubicBezTo>
                <a:cubicBezTo>
                  <a:pt x="f217" y="f20"/>
                  <a:pt x="f217" y="f21"/>
                  <a:pt x="f217" y="f22"/>
                </a:cubicBezTo>
                <a:cubicBezTo>
                  <a:pt x="f132" y="f22"/>
                  <a:pt x="f203" y="f22"/>
                  <a:pt x="f158" y="f22"/>
                </a:cubicBezTo>
                <a:cubicBezTo>
                  <a:pt x="f158" y="f21"/>
                  <a:pt x="f158" y="f20"/>
                  <a:pt x="f158" y="f220"/>
                </a:cubicBezTo>
                <a:close/>
                <a:moveTo>
                  <a:pt x="f217" y="f57"/>
                </a:moveTo>
                <a:cubicBezTo>
                  <a:pt x="f132" y="f57"/>
                  <a:pt x="f203" y="f57"/>
                  <a:pt x="f158" y="f57"/>
                </a:cubicBezTo>
                <a:cubicBezTo>
                  <a:pt x="f181" y="f236"/>
                  <a:pt x="f158" y="f236"/>
                  <a:pt x="f217" y="f146"/>
                </a:cubicBezTo>
                <a:cubicBezTo>
                  <a:pt x="f217" y="f72"/>
                  <a:pt x="f217" y="f71"/>
                  <a:pt x="f217" y="f57"/>
                </a:cubicBezTo>
                <a:close/>
                <a:moveTo>
                  <a:pt x="f217" y="f44"/>
                </a:moveTo>
                <a:cubicBezTo>
                  <a:pt x="f217" y="f45"/>
                  <a:pt x="f217" y="f46"/>
                  <a:pt x="f217" y="f47"/>
                </a:cubicBezTo>
                <a:cubicBezTo>
                  <a:pt x="f132" y="f47"/>
                  <a:pt x="f203" y="f47"/>
                  <a:pt x="f158" y="f47"/>
                </a:cubicBezTo>
                <a:cubicBezTo>
                  <a:pt x="f158" y="f46"/>
                  <a:pt x="f158" y="f45"/>
                  <a:pt x="f158" y="f44"/>
                </a:cubicBezTo>
                <a:cubicBezTo>
                  <a:pt x="f203" y="f44"/>
                  <a:pt x="f132" y="f44"/>
                  <a:pt x="f217" y="f44"/>
                </a:cubicBezTo>
                <a:close/>
                <a:moveTo>
                  <a:pt x="f97" y="f47"/>
                </a:moveTo>
                <a:cubicBezTo>
                  <a:pt x="f97" y="f46"/>
                  <a:pt x="f97" y="f221"/>
                  <a:pt x="f97" y="f44"/>
                </a:cubicBezTo>
                <a:cubicBezTo>
                  <a:pt x="f204" y="f44"/>
                  <a:pt x="f40" y="f44"/>
                  <a:pt x="f39" y="f44"/>
                </a:cubicBezTo>
                <a:cubicBezTo>
                  <a:pt x="f39" y="f45"/>
                  <a:pt x="f39" y="f46"/>
                  <a:pt x="f39" y="f47"/>
                </a:cubicBezTo>
                <a:cubicBezTo>
                  <a:pt x="f40" y="f47"/>
                  <a:pt x="f204" y="f47"/>
                  <a:pt x="f97" y="f47"/>
                </a:cubicBezTo>
                <a:close/>
                <a:moveTo>
                  <a:pt x="f97" y="f190"/>
                </a:moveTo>
                <a:cubicBezTo>
                  <a:pt x="f97" y="f189"/>
                  <a:pt x="f97" y="f188"/>
                  <a:pt x="f97" y="f173"/>
                </a:cubicBezTo>
                <a:cubicBezTo>
                  <a:pt x="f204" y="f173"/>
                  <a:pt x="f40" y="f173"/>
                  <a:pt x="f39" y="f173"/>
                </a:cubicBezTo>
                <a:cubicBezTo>
                  <a:pt x="f39" y="f188"/>
                  <a:pt x="f39" y="f189"/>
                  <a:pt x="f39" y="f190"/>
                </a:cubicBezTo>
                <a:cubicBezTo>
                  <a:pt x="f40" y="f190"/>
                  <a:pt x="f204" y="f190"/>
                  <a:pt x="f97" y="f190"/>
                </a:cubicBezTo>
                <a:close/>
                <a:moveTo>
                  <a:pt x="f39" y="f22"/>
                </a:moveTo>
                <a:cubicBezTo>
                  <a:pt x="f40" y="f22"/>
                  <a:pt x="f204" y="f22"/>
                  <a:pt x="f97" y="f22"/>
                </a:cubicBezTo>
                <a:cubicBezTo>
                  <a:pt x="f97" y="f21"/>
                  <a:pt x="f97" y="f20"/>
                  <a:pt x="f97" y="f220"/>
                </a:cubicBezTo>
                <a:cubicBezTo>
                  <a:pt x="f204" y="f220"/>
                  <a:pt x="f40" y="f220"/>
                  <a:pt x="f39" y="f220"/>
                </a:cubicBezTo>
                <a:cubicBezTo>
                  <a:pt x="f39" y="f20"/>
                  <a:pt x="f39" y="f21"/>
                  <a:pt x="f39" y="f22"/>
                </a:cubicBezTo>
                <a:close/>
                <a:moveTo>
                  <a:pt x="f84" y="f179"/>
                </a:moveTo>
                <a:cubicBezTo>
                  <a:pt x="f84" y="f40"/>
                  <a:pt x="f84" y="f97"/>
                  <a:pt x="f84" y="f237"/>
                </a:cubicBezTo>
                <a:cubicBezTo>
                  <a:pt x="f208" y="f237"/>
                  <a:pt x="f163" y="f237"/>
                  <a:pt x="f17" y="f237"/>
                </a:cubicBezTo>
                <a:cubicBezTo>
                  <a:pt x="f17" y="f97"/>
                  <a:pt x="f17" y="f40"/>
                  <a:pt x="f17" y="f179"/>
                </a:cubicBezTo>
                <a:cubicBezTo>
                  <a:pt x="f233" y="f179"/>
                  <a:pt x="f208" y="f179"/>
                  <a:pt x="f84" y="f179"/>
                </a:cubicBezTo>
                <a:close/>
                <a:moveTo>
                  <a:pt x="f129" y="f12"/>
                </a:moveTo>
                <a:cubicBezTo>
                  <a:pt x="f129" y="f11"/>
                  <a:pt x="f129" y="f10"/>
                  <a:pt x="f129" y="f166"/>
                </a:cubicBezTo>
                <a:cubicBezTo>
                  <a:pt x="f238" y="f166"/>
                  <a:pt x="f31" y="f166"/>
                  <a:pt x="f128" y="f166"/>
                </a:cubicBezTo>
                <a:cubicBezTo>
                  <a:pt x="f128" y="f10"/>
                  <a:pt x="f128" y="f11"/>
                  <a:pt x="f128" y="f12"/>
                </a:cubicBezTo>
                <a:cubicBezTo>
                  <a:pt x="f31" y="f12"/>
                  <a:pt x="f238" y="f12"/>
                  <a:pt x="f129" y="f12"/>
                </a:cubicBezTo>
                <a:close/>
                <a:moveTo>
                  <a:pt x="f39" y="f57"/>
                </a:moveTo>
                <a:cubicBezTo>
                  <a:pt x="f40" y="f57"/>
                  <a:pt x="f40" y="f57"/>
                  <a:pt x="f41" y="f57"/>
                </a:cubicBezTo>
                <a:cubicBezTo>
                  <a:pt x="f204" y="f57"/>
                  <a:pt x="f42" y="f57"/>
                  <a:pt x="f97" y="f57"/>
                </a:cubicBezTo>
                <a:cubicBezTo>
                  <a:pt x="f218" y="f54"/>
                  <a:pt x="f218" y="f236"/>
                  <a:pt x="f39" y="f146"/>
                </a:cubicBezTo>
                <a:cubicBezTo>
                  <a:pt x="f39" y="f55"/>
                  <a:pt x="f39" y="f56"/>
                  <a:pt x="f39" y="f57"/>
                </a:cubicBezTo>
                <a:close/>
                <a:moveTo>
                  <a:pt x="f158" y="f32"/>
                </a:moveTo>
                <a:cubicBezTo>
                  <a:pt x="f203" y="f32"/>
                  <a:pt x="f205" y="f32"/>
                  <a:pt x="f217" y="f32"/>
                </a:cubicBezTo>
                <a:cubicBezTo>
                  <a:pt x="f217" y="f239"/>
                  <a:pt x="f217" y="f229"/>
                  <a:pt x="f217" y="f36"/>
                </a:cubicBezTo>
                <a:cubicBezTo>
                  <a:pt x="f132" y="f36"/>
                  <a:pt x="f203" y="f36"/>
                  <a:pt x="f158" y="f36"/>
                </a:cubicBezTo>
                <a:cubicBezTo>
                  <a:pt x="f158" y="f229"/>
                  <a:pt x="f158" y="f239"/>
                  <a:pt x="f158" y="f32"/>
                </a:cubicBezTo>
                <a:close/>
                <a:moveTo>
                  <a:pt x="f39" y="f32"/>
                </a:moveTo>
                <a:cubicBezTo>
                  <a:pt x="f39" y="f239"/>
                  <a:pt x="f39" y="f229"/>
                  <a:pt x="f39" y="f36"/>
                </a:cubicBezTo>
                <a:cubicBezTo>
                  <a:pt x="f40" y="f36"/>
                  <a:pt x="f204" y="f36"/>
                  <a:pt x="f97" y="f36"/>
                </a:cubicBezTo>
                <a:cubicBezTo>
                  <a:pt x="f97" y="f35"/>
                  <a:pt x="f97" y="f34"/>
                  <a:pt x="f97" y="f32"/>
                </a:cubicBezTo>
                <a:cubicBezTo>
                  <a:pt x="f42" y="f32"/>
                  <a:pt x="f204" y="f32"/>
                  <a:pt x="f41" y="f32"/>
                </a:cubicBezTo>
                <a:cubicBezTo>
                  <a:pt x="f40" y="f32"/>
                  <a:pt x="f134" y="f32"/>
                  <a:pt x="f39" y="f32"/>
                </a:cubicBezTo>
                <a:close/>
                <a:moveTo>
                  <a:pt x="f158" y="f226"/>
                </a:moveTo>
                <a:cubicBezTo>
                  <a:pt x="f181" y="f185"/>
                  <a:pt x="f158" y="f240"/>
                  <a:pt x="f217" y="f241"/>
                </a:cubicBezTo>
                <a:cubicBezTo>
                  <a:pt x="f217" y="f107"/>
                  <a:pt x="f217" y="f109"/>
                  <a:pt x="f217" y="f226"/>
                </a:cubicBezTo>
                <a:cubicBezTo>
                  <a:pt x="f132" y="f226"/>
                  <a:pt x="f203" y="f226"/>
                  <a:pt x="f158" y="f226"/>
                </a:cubicBezTo>
                <a:close/>
                <a:moveTo>
                  <a:pt x="f97" y="f185"/>
                </a:moveTo>
                <a:cubicBezTo>
                  <a:pt x="f204" y="f185"/>
                  <a:pt x="f40" y="f185"/>
                  <a:pt x="f39" y="f185"/>
                </a:cubicBezTo>
                <a:cubicBezTo>
                  <a:pt x="f39" y="f107"/>
                  <a:pt x="f39" y="f109"/>
                  <a:pt x="f39" y="f226"/>
                </a:cubicBezTo>
                <a:cubicBezTo>
                  <a:pt x="f40" y="f226"/>
                  <a:pt x="f204" y="f226"/>
                  <a:pt x="f97" y="f226"/>
                </a:cubicBezTo>
                <a:cubicBezTo>
                  <a:pt x="f97" y="f108"/>
                  <a:pt x="f97" y="f107"/>
                  <a:pt x="f97" y="f185"/>
                </a:cubicBezTo>
                <a:close/>
                <a:moveTo>
                  <a:pt x="f158" y="f60"/>
                </a:moveTo>
                <a:cubicBezTo>
                  <a:pt x="f203" y="f60"/>
                  <a:pt x="f205" y="f60"/>
                  <a:pt x="f217" y="f60"/>
                </a:cubicBezTo>
                <a:cubicBezTo>
                  <a:pt x="f217" y="f61"/>
                  <a:pt x="f217" y="f62"/>
                  <a:pt x="f217" y="f63"/>
                </a:cubicBezTo>
                <a:cubicBezTo>
                  <a:pt x="f181" y="f63"/>
                  <a:pt x="f181" y="f63"/>
                  <a:pt x="f158" y="f60"/>
                </a:cubicBezTo>
                <a:close/>
                <a:moveTo>
                  <a:pt x="f242" y="f223"/>
                </a:moveTo>
                <a:cubicBezTo>
                  <a:pt x="f242" y="f186"/>
                  <a:pt x="f242" y="f186"/>
                  <a:pt x="f240" y="f186"/>
                </a:cubicBezTo>
                <a:cubicBezTo>
                  <a:pt x="f240" y="f108"/>
                  <a:pt x="f240" y="f241"/>
                  <a:pt x="f240" y="f223"/>
                </a:cubicBezTo>
                <a:cubicBezTo>
                  <a:pt x="f223" y="f223"/>
                  <a:pt x="f223" y="f223"/>
                  <a:pt x="f242" y="f223"/>
                </a:cubicBezTo>
                <a:close/>
                <a:moveTo>
                  <a:pt x="f69" y="f42"/>
                </a:moveTo>
                <a:cubicBezTo>
                  <a:pt x="f69" y="f41"/>
                  <a:pt x="f69" y="f40"/>
                  <a:pt x="f69" y="f39"/>
                </a:cubicBezTo>
                <a:cubicBezTo>
                  <a:pt x="f68" y="f39"/>
                  <a:pt x="f28" y="f39"/>
                  <a:pt x="f26" y="f39"/>
                </a:cubicBezTo>
                <a:cubicBezTo>
                  <a:pt x="f26" y="f40"/>
                  <a:pt x="f26" y="f41"/>
                  <a:pt x="f26" y="f42"/>
                </a:cubicBezTo>
                <a:cubicBezTo>
                  <a:pt x="f28" y="f42"/>
                  <a:pt x="f68" y="f42"/>
                  <a:pt x="f69" y="f42"/>
                </a:cubicBezTo>
                <a:close/>
                <a:moveTo>
                  <a:pt x="f240" y="f105"/>
                </a:moveTo>
                <a:cubicBezTo>
                  <a:pt x="f240" y="f228"/>
                  <a:pt x="f240" y="f194"/>
                  <a:pt x="f240" y="f224"/>
                </a:cubicBezTo>
                <a:cubicBezTo>
                  <a:pt x="f242" y="f224"/>
                  <a:pt x="f200" y="f225"/>
                  <a:pt x="f242" y="f228"/>
                </a:cubicBezTo>
                <a:cubicBezTo>
                  <a:pt x="f242" y="f227"/>
                  <a:pt x="f242" y="f91"/>
                  <a:pt x="f240" y="f105"/>
                </a:cubicBezTo>
                <a:close/>
                <a:moveTo>
                  <a:pt x="f97" y="f63"/>
                </a:moveTo>
                <a:cubicBezTo>
                  <a:pt x="f218" y="f60"/>
                  <a:pt x="f218" y="f243"/>
                  <a:pt x="f134" y="f60"/>
                </a:cubicBezTo>
                <a:cubicBezTo>
                  <a:pt x="f244" y="f63"/>
                  <a:pt x="f39" y="f131"/>
                  <a:pt x="f97" y="f63"/>
                </a:cubicBezTo>
                <a:close/>
                <a:moveTo>
                  <a:pt x="f242" y="f12"/>
                </a:moveTo>
                <a:cubicBezTo>
                  <a:pt x="f245" y="f12"/>
                  <a:pt x="f245" y="f86"/>
                  <a:pt x="f245" y="f86"/>
                </a:cubicBezTo>
                <a:cubicBezTo>
                  <a:pt x="f223" y="f12"/>
                  <a:pt x="f240" y="f88"/>
                  <a:pt x="f240" y="f183"/>
                </a:cubicBezTo>
                <a:cubicBezTo>
                  <a:pt x="f240" y="f116"/>
                  <a:pt x="f240" y="f230"/>
                  <a:pt x="f240" y="f219"/>
                </a:cubicBezTo>
                <a:cubicBezTo>
                  <a:pt x="f246" y="f219"/>
                  <a:pt x="f246" y="f219"/>
                  <a:pt x="f246" y="f219"/>
                </a:cubicBezTo>
                <a:cubicBezTo>
                  <a:pt x="f223" y="f166"/>
                  <a:pt x="f242" y="f166"/>
                  <a:pt x="f242" y="f9"/>
                </a:cubicBezTo>
                <a:cubicBezTo>
                  <a:pt x="f242" y="f10"/>
                  <a:pt x="f242" y="f11"/>
                  <a:pt x="f242" y="f12"/>
                </a:cubicBezTo>
                <a:close/>
                <a:moveTo>
                  <a:pt x="f34" y="f50"/>
                </a:moveTo>
                <a:cubicBezTo>
                  <a:pt x="f34" y="f75"/>
                  <a:pt x="f34" y="f74"/>
                  <a:pt x="f34" y="f51"/>
                </a:cubicBezTo>
                <a:cubicBezTo>
                  <a:pt x="f35" y="f51"/>
                  <a:pt x="f229" y="f51"/>
                  <a:pt x="f36" y="f51"/>
                </a:cubicBezTo>
                <a:cubicBezTo>
                  <a:pt x="f36" y="f74"/>
                  <a:pt x="f36" y="f75"/>
                  <a:pt x="f36" y="f50"/>
                </a:cubicBezTo>
                <a:cubicBezTo>
                  <a:pt x="f229" y="f50"/>
                  <a:pt x="f35" y="f50"/>
                  <a:pt x="f34" y="f50"/>
                </a:cubicBezTo>
                <a:close/>
                <a:moveTo>
                  <a:pt x="f34" y="f173"/>
                </a:moveTo>
                <a:cubicBezTo>
                  <a:pt x="f247" y="f191"/>
                  <a:pt x="f34" y="f191"/>
                  <a:pt x="f36" y="f190"/>
                </a:cubicBezTo>
                <a:cubicBezTo>
                  <a:pt x="f36" y="f189"/>
                  <a:pt x="f36" y="f188"/>
                  <a:pt x="f36" y="f173"/>
                </a:cubicBezTo>
                <a:cubicBezTo>
                  <a:pt x="f229" y="f173"/>
                  <a:pt x="f35" y="f173"/>
                  <a:pt x="f34" y="f173"/>
                </a:cubicBezTo>
                <a:close/>
                <a:moveTo>
                  <a:pt x="f36" y="f22"/>
                </a:moveTo>
                <a:cubicBezTo>
                  <a:pt x="f202" y="f18"/>
                  <a:pt x="f202" y="f18"/>
                  <a:pt x="f34" y="f220"/>
                </a:cubicBezTo>
                <a:cubicBezTo>
                  <a:pt x="f34" y="f20"/>
                  <a:pt x="f34" y="f21"/>
                  <a:pt x="f34" y="f22"/>
                </a:cubicBezTo>
                <a:cubicBezTo>
                  <a:pt x="f35" y="f22"/>
                  <a:pt x="f229" y="f22"/>
                  <a:pt x="f36" y="f22"/>
                </a:cubicBezTo>
                <a:close/>
                <a:moveTo>
                  <a:pt x="f36" y="f44"/>
                </a:moveTo>
                <a:cubicBezTo>
                  <a:pt x="f229" y="f44"/>
                  <a:pt x="f35" y="f44"/>
                  <a:pt x="f34" y="f44"/>
                </a:cubicBezTo>
                <a:cubicBezTo>
                  <a:pt x="f34" y="f45"/>
                  <a:pt x="f34" y="f46"/>
                  <a:pt x="f34" y="f47"/>
                </a:cubicBezTo>
                <a:cubicBezTo>
                  <a:pt x="f35" y="f47"/>
                  <a:pt x="f229" y="f47"/>
                  <a:pt x="f36" y="f47"/>
                </a:cubicBezTo>
                <a:cubicBezTo>
                  <a:pt x="f36" y="f46"/>
                  <a:pt x="f36" y="f45"/>
                  <a:pt x="f36" y="f44"/>
                </a:cubicBezTo>
                <a:close/>
                <a:moveTo>
                  <a:pt x="f34" y="f54"/>
                </a:moveTo>
                <a:cubicBezTo>
                  <a:pt x="f34" y="f72"/>
                  <a:pt x="f34" y="f71"/>
                  <a:pt x="f34" y="f57"/>
                </a:cubicBezTo>
                <a:cubicBezTo>
                  <a:pt x="f35" y="f57"/>
                  <a:pt x="f229" y="f57"/>
                  <a:pt x="f36" y="f57"/>
                </a:cubicBezTo>
                <a:cubicBezTo>
                  <a:pt x="f36" y="f56"/>
                  <a:pt x="f36" y="f55"/>
                  <a:pt x="f36" y="f54"/>
                </a:cubicBezTo>
                <a:cubicBezTo>
                  <a:pt x="f229" y="f54"/>
                  <a:pt x="f35" y="f54"/>
                  <a:pt x="f34" y="f54"/>
                </a:cubicBezTo>
                <a:close/>
                <a:moveTo>
                  <a:pt x="f240" y="f211"/>
                </a:moveTo>
                <a:cubicBezTo>
                  <a:pt x="f240" y="f248"/>
                  <a:pt x="f240" y="f248"/>
                  <a:pt x="f242" y="f184"/>
                </a:cubicBezTo>
                <a:cubicBezTo>
                  <a:pt x="f242" y="f231"/>
                  <a:pt x="f242" y="f211"/>
                  <a:pt x="f240" y="f211"/>
                </a:cubicBezTo>
                <a:close/>
                <a:moveTo>
                  <a:pt x="f219" y="f196"/>
                </a:moveTo>
                <a:cubicBezTo>
                  <a:pt x="f166" y="f228"/>
                  <a:pt x="f9" y="f105"/>
                  <a:pt x="f9" y="f105"/>
                </a:cubicBezTo>
                <a:cubicBezTo>
                  <a:pt x="f10" y="f249"/>
                  <a:pt x="f216" y="f228"/>
                  <a:pt x="f216" y="f196"/>
                </a:cubicBezTo>
                <a:cubicBezTo>
                  <a:pt x="f216" y="f194"/>
                  <a:pt x="f116" y="f224"/>
                  <a:pt x="f9" y="f224"/>
                </a:cubicBezTo>
                <a:cubicBezTo>
                  <a:pt x="f9" y="f224"/>
                  <a:pt x="f166" y="f194"/>
                  <a:pt x="f219" y="f196"/>
                </a:cubicBezTo>
                <a:close/>
                <a:moveTo>
                  <a:pt x="f34" y="f185"/>
                </a:moveTo>
                <a:cubicBezTo>
                  <a:pt x="f34" y="f106"/>
                  <a:pt x="f34" y="f108"/>
                  <a:pt x="f34" y="f226"/>
                </a:cubicBezTo>
                <a:cubicBezTo>
                  <a:pt x="f35" y="f226"/>
                  <a:pt x="f229" y="f226"/>
                  <a:pt x="f36" y="f226"/>
                </a:cubicBezTo>
                <a:cubicBezTo>
                  <a:pt x="f36" y="f108"/>
                  <a:pt x="f36" y="f106"/>
                  <a:pt x="f36" y="f185"/>
                </a:cubicBezTo>
                <a:cubicBezTo>
                  <a:pt x="f229" y="f185"/>
                  <a:pt x="f35" y="f185"/>
                  <a:pt x="f34" y="f185"/>
                </a:cubicBezTo>
                <a:close/>
                <a:moveTo>
                  <a:pt x="f219" y="f116"/>
                </a:moveTo>
                <a:cubicBezTo>
                  <a:pt x="f166" y="f11"/>
                  <a:pt x="f9" y="f183"/>
                  <a:pt x="f230" y="f12"/>
                </a:cubicBezTo>
                <a:cubicBezTo>
                  <a:pt x="f230" y="f183"/>
                  <a:pt x="f216" y="f210"/>
                  <a:pt x="f216" y="f10"/>
                </a:cubicBezTo>
                <a:cubicBezTo>
                  <a:pt x="f216" y="f216"/>
                  <a:pt x="f116" y="f166"/>
                  <a:pt x="f9" y="f219"/>
                </a:cubicBezTo>
                <a:cubicBezTo>
                  <a:pt x="f9" y="f219"/>
                  <a:pt x="f166" y="f230"/>
                  <a:pt x="f219" y="f116"/>
                </a:cubicBezTo>
                <a:close/>
                <a:moveTo>
                  <a:pt x="f36" y="f32"/>
                </a:moveTo>
                <a:cubicBezTo>
                  <a:pt x="f229" y="f32"/>
                  <a:pt x="f35" y="f32"/>
                  <a:pt x="f34" y="f32"/>
                </a:cubicBezTo>
                <a:cubicBezTo>
                  <a:pt x="f34" y="f34"/>
                  <a:pt x="f34" y="f239"/>
                  <a:pt x="f34" y="f239"/>
                </a:cubicBezTo>
                <a:cubicBezTo>
                  <a:pt x="f34" y="f35"/>
                  <a:pt x="f34" y="f229"/>
                  <a:pt x="f34" y="f160"/>
                </a:cubicBezTo>
                <a:cubicBezTo>
                  <a:pt x="f202" y="f36"/>
                  <a:pt x="f202" y="f36"/>
                  <a:pt x="f36" y="f32"/>
                </a:cubicBezTo>
                <a:close/>
                <a:moveTo>
                  <a:pt x="f107" y="f116"/>
                </a:moveTo>
                <a:cubicBezTo>
                  <a:pt x="f107" y="f116"/>
                  <a:pt x="f107" y="f116"/>
                  <a:pt x="f107" y="f116"/>
                </a:cubicBezTo>
                <a:cubicBezTo>
                  <a:pt x="f107" y="f10"/>
                  <a:pt x="f107" y="f230"/>
                  <a:pt x="f107" y="f9"/>
                </a:cubicBezTo>
                <a:cubicBezTo>
                  <a:pt x="f107" y="f9"/>
                  <a:pt x="f106" y="f166"/>
                  <a:pt x="f241" y="f219"/>
                </a:cubicBezTo>
                <a:cubicBezTo>
                  <a:pt x="f241" y="f166"/>
                  <a:pt x="f185" y="f9"/>
                  <a:pt x="f185" y="f9"/>
                </a:cubicBezTo>
                <a:cubicBezTo>
                  <a:pt x="f185" y="f10"/>
                  <a:pt x="f185" y="f210"/>
                  <a:pt x="f185" y="f88"/>
                </a:cubicBezTo>
                <a:cubicBezTo>
                  <a:pt x="f185" y="f88"/>
                  <a:pt x="f241" y="f12"/>
                  <a:pt x="f241" y="f12"/>
                </a:cubicBezTo>
                <a:cubicBezTo>
                  <a:pt x="f106" y="f12"/>
                  <a:pt x="f107" y="f88"/>
                  <a:pt x="f107" y="f88"/>
                </a:cubicBezTo>
                <a:cubicBezTo>
                  <a:pt x="f107" y="f183"/>
                  <a:pt x="f107" y="f210"/>
                  <a:pt x="f107" y="f116"/>
                </a:cubicBezTo>
                <a:close/>
                <a:moveTo>
                  <a:pt x="f10" y="f107"/>
                </a:moveTo>
                <a:cubicBezTo>
                  <a:pt x="f216" y="f241"/>
                  <a:pt x="f230" y="f240"/>
                  <a:pt x="f230" y="f223"/>
                </a:cubicBezTo>
                <a:cubicBezTo>
                  <a:pt x="f115" y="f246"/>
                  <a:pt x="f166" y="f241"/>
                  <a:pt x="f166" y="f107"/>
                </a:cubicBezTo>
                <a:cubicBezTo>
                  <a:pt x="f166" y="f109"/>
                  <a:pt x="f9" y="f226"/>
                  <a:pt x="f9" y="f186"/>
                </a:cubicBezTo>
                <a:cubicBezTo>
                  <a:pt x="f230" y="f226"/>
                  <a:pt x="f216" y="f109"/>
                  <a:pt x="f10" y="f107"/>
                </a:cubicBezTo>
                <a:close/>
                <a:moveTo>
                  <a:pt x="f223" y="f112"/>
                </a:moveTo>
                <a:cubicBezTo>
                  <a:pt x="f223" y="f213"/>
                  <a:pt x="f246" y="f213"/>
                  <a:pt x="f240" y="f213"/>
                </a:cubicBezTo>
                <a:cubicBezTo>
                  <a:pt x="f240" y="f165"/>
                  <a:pt x="f240" y="f250"/>
                  <a:pt x="f240" y="f178"/>
                </a:cubicBezTo>
                <a:cubicBezTo>
                  <a:pt x="f246" y="f111"/>
                  <a:pt x="f185" y="f251"/>
                  <a:pt x="f223" y="f252"/>
                </a:cubicBezTo>
                <a:cubicBezTo>
                  <a:pt x="f214" y="f252"/>
                  <a:pt x="f245" y="f111"/>
                  <a:pt x="f242" y="f178"/>
                </a:cubicBezTo>
                <a:cubicBezTo>
                  <a:pt x="f242" y="f250"/>
                  <a:pt x="f245" y="f213"/>
                  <a:pt x="f223" y="f112"/>
                </a:cubicBezTo>
                <a:close/>
                <a:moveTo>
                  <a:pt x="f69" y="f26"/>
                </a:moveTo>
                <a:cubicBezTo>
                  <a:pt x="f68" y="f26"/>
                  <a:pt x="f67" y="f26"/>
                  <a:pt x="f26" y="f26"/>
                </a:cubicBezTo>
                <a:cubicBezTo>
                  <a:pt x="f26" y="f27"/>
                  <a:pt x="f26" y="f28"/>
                  <a:pt x="f26" y="f67"/>
                </a:cubicBezTo>
                <a:cubicBezTo>
                  <a:pt x="f67" y="f67"/>
                  <a:pt x="f68" y="f67"/>
                  <a:pt x="f69" y="f67"/>
                </a:cubicBezTo>
                <a:cubicBezTo>
                  <a:pt x="f69" y="f28"/>
                  <a:pt x="f69" y="f27"/>
                  <a:pt x="f69" y="f26"/>
                </a:cubicBezTo>
                <a:close/>
                <a:moveTo>
                  <a:pt x="f109" y="f106"/>
                </a:moveTo>
                <a:cubicBezTo>
                  <a:pt x="f109" y="f106"/>
                  <a:pt x="f109" y="f106"/>
                  <a:pt x="f109" y="f106"/>
                </a:cubicBezTo>
                <a:cubicBezTo>
                  <a:pt x="f109" y="f107"/>
                  <a:pt x="f109" y="f108"/>
                  <a:pt x="f109" y="f108"/>
                </a:cubicBezTo>
                <a:cubicBezTo>
                  <a:pt x="f187" y="f187"/>
                  <a:pt x="f187" y="f226"/>
                  <a:pt x="f226" y="f186"/>
                </a:cubicBezTo>
                <a:cubicBezTo>
                  <a:pt x="f226" y="f226"/>
                  <a:pt x="f186" y="f187"/>
                  <a:pt x="f186" y="f108"/>
                </a:cubicBezTo>
                <a:cubicBezTo>
                  <a:pt x="f186" y="f108"/>
                  <a:pt x="f186" y="f107"/>
                  <a:pt x="f186" y="f107"/>
                </a:cubicBezTo>
                <a:cubicBezTo>
                  <a:pt x="f186" y="f241"/>
                  <a:pt x="f226" y="f240"/>
                  <a:pt x="f226" y="f223"/>
                </a:cubicBezTo>
                <a:cubicBezTo>
                  <a:pt x="f187" y="f240"/>
                  <a:pt x="f109" y="f185"/>
                  <a:pt x="f109" y="f106"/>
                </a:cubicBezTo>
                <a:close/>
                <a:moveTo>
                  <a:pt x="f107" y="f224"/>
                </a:moveTo>
                <a:cubicBezTo>
                  <a:pt x="f106" y="f224"/>
                  <a:pt x="f106" y="f224"/>
                  <a:pt x="f106" y="f253"/>
                </a:cubicBezTo>
                <a:cubicBezTo>
                  <a:pt x="f241" y="f224"/>
                  <a:pt x="f185" y="f225"/>
                  <a:pt x="f185" y="f222"/>
                </a:cubicBezTo>
                <a:cubicBezTo>
                  <a:pt x="f185" y="f195"/>
                  <a:pt x="f240" y="f197"/>
                  <a:pt x="f185" y="f227"/>
                </a:cubicBezTo>
                <a:cubicBezTo>
                  <a:pt x="f185" y="f249"/>
                  <a:pt x="f241" y="f249"/>
                  <a:pt x="f241" y="f105"/>
                </a:cubicBezTo>
                <a:cubicBezTo>
                  <a:pt x="f106" y="f249"/>
                  <a:pt x="f107" y="f249"/>
                  <a:pt x="f107" y="f227"/>
                </a:cubicBezTo>
                <a:cubicBezTo>
                  <a:pt x="f107" y="f197"/>
                  <a:pt x="f107" y="f194"/>
                  <a:pt x="f107" y="f224"/>
                </a:cubicBezTo>
                <a:close/>
                <a:moveTo>
                  <a:pt x="f69" y="f198"/>
                </a:moveTo>
                <a:cubicBezTo>
                  <a:pt x="f69" y="f197"/>
                  <a:pt x="f69" y="f196"/>
                  <a:pt x="f69" y="f195"/>
                </a:cubicBezTo>
                <a:cubicBezTo>
                  <a:pt x="f68" y="f195"/>
                  <a:pt x="f67" y="f195"/>
                  <a:pt x="f26" y="f195"/>
                </a:cubicBezTo>
                <a:cubicBezTo>
                  <a:pt x="f26" y="f196"/>
                  <a:pt x="f26" y="f197"/>
                  <a:pt x="f26" y="f198"/>
                </a:cubicBezTo>
                <a:cubicBezTo>
                  <a:pt x="f67" y="f198"/>
                  <a:pt x="f68" y="f198"/>
                  <a:pt x="f69" y="f198"/>
                </a:cubicBezTo>
                <a:close/>
                <a:moveTo>
                  <a:pt x="f108" y="f107"/>
                </a:moveTo>
                <a:cubicBezTo>
                  <a:pt x="f107" y="f241"/>
                  <a:pt x="f106" y="f223"/>
                  <a:pt x="f241" y="f223"/>
                </a:cubicBezTo>
                <a:cubicBezTo>
                  <a:pt x="f246" y="f246"/>
                  <a:pt x="f185" y="f241"/>
                  <a:pt x="f185" y="f107"/>
                </a:cubicBezTo>
                <a:cubicBezTo>
                  <a:pt x="f185" y="f109"/>
                  <a:pt x="f241" y="f187"/>
                  <a:pt x="f241" y="f186"/>
                </a:cubicBezTo>
                <a:cubicBezTo>
                  <a:pt x="f106" y="f226"/>
                  <a:pt x="f107" y="f109"/>
                  <a:pt x="f108" y="f107"/>
                </a:cubicBezTo>
                <a:close/>
                <a:moveTo>
                  <a:pt x="f186" y="f224"/>
                </a:moveTo>
                <a:cubicBezTo>
                  <a:pt x="f186" y="f224"/>
                  <a:pt x="f186" y="f224"/>
                  <a:pt x="f226" y="f253"/>
                </a:cubicBezTo>
                <a:cubicBezTo>
                  <a:pt x="f226" y="f224"/>
                  <a:pt x="f187" y="f225"/>
                  <a:pt x="f109" y="f225"/>
                </a:cubicBezTo>
                <a:cubicBezTo>
                  <a:pt x="f109" y="f195"/>
                  <a:pt x="f109" y="f197"/>
                  <a:pt x="f109" y="f227"/>
                </a:cubicBezTo>
                <a:cubicBezTo>
                  <a:pt x="f109" y="f249"/>
                  <a:pt x="f187" y="f249"/>
                  <a:pt x="f226" y="f105"/>
                </a:cubicBezTo>
                <a:cubicBezTo>
                  <a:pt x="f226" y="f249"/>
                  <a:pt x="f186" y="f249"/>
                  <a:pt x="f186" y="f227"/>
                </a:cubicBezTo>
                <a:cubicBezTo>
                  <a:pt x="f186" y="f197"/>
                  <a:pt x="f186" y="f194"/>
                  <a:pt x="f186" y="f224"/>
                </a:cubicBezTo>
                <a:close/>
                <a:moveTo>
                  <a:pt x="f165" y="f253"/>
                </a:moveTo>
                <a:cubicBezTo>
                  <a:pt x="f165" y="f194"/>
                  <a:pt x="f250" y="f197"/>
                  <a:pt x="f165" y="f227"/>
                </a:cubicBezTo>
                <a:cubicBezTo>
                  <a:pt x="f165" y="f249"/>
                  <a:pt x="f165" y="f249"/>
                  <a:pt x="f213" y="f105"/>
                </a:cubicBezTo>
                <a:cubicBezTo>
                  <a:pt x="f213" y="f249"/>
                  <a:pt x="f112" y="f249"/>
                  <a:pt x="f112" y="f249"/>
                </a:cubicBezTo>
                <a:cubicBezTo>
                  <a:pt x="f112" y="f228"/>
                  <a:pt x="f112" y="f195"/>
                  <a:pt x="f112" y="f225"/>
                </a:cubicBezTo>
                <a:cubicBezTo>
                  <a:pt x="f112" y="f224"/>
                  <a:pt x="f213" y="f224"/>
                  <a:pt x="f165" y="f253"/>
                </a:cubicBezTo>
                <a:close/>
                <a:moveTo>
                  <a:pt x="f109" y="f116"/>
                </a:moveTo>
                <a:cubicBezTo>
                  <a:pt x="f109" y="f11"/>
                  <a:pt x="f187" y="f88"/>
                  <a:pt x="f226" y="f12"/>
                </a:cubicBezTo>
                <a:cubicBezTo>
                  <a:pt x="f226" y="f88"/>
                  <a:pt x="f186" y="f11"/>
                  <a:pt x="f186" y="f116"/>
                </a:cubicBezTo>
                <a:cubicBezTo>
                  <a:pt x="f186" y="f216"/>
                  <a:pt x="f110" y="f166"/>
                  <a:pt x="f226" y="f219"/>
                </a:cubicBezTo>
                <a:cubicBezTo>
                  <a:pt x="f187" y="f9"/>
                  <a:pt x="f109" y="f216"/>
                  <a:pt x="f109" y="f116"/>
                </a:cubicBezTo>
                <a:close/>
                <a:moveTo>
                  <a:pt x="f115" y="f116"/>
                </a:moveTo>
                <a:cubicBezTo>
                  <a:pt x="f112" y="f216"/>
                  <a:pt x="f112" y="f9"/>
                  <a:pt x="f213" y="f219"/>
                </a:cubicBezTo>
                <a:cubicBezTo>
                  <a:pt x="f165" y="f9"/>
                  <a:pt x="f165" y="f216"/>
                  <a:pt x="f165" y="f116"/>
                </a:cubicBezTo>
                <a:cubicBezTo>
                  <a:pt x="f165" y="f11"/>
                  <a:pt x="f165" y="f88"/>
                  <a:pt x="f213" y="f12"/>
                </a:cubicBezTo>
                <a:cubicBezTo>
                  <a:pt x="f112" y="f88"/>
                  <a:pt x="f112" y="f11"/>
                  <a:pt x="f115" y="f116"/>
                </a:cubicBezTo>
                <a:close/>
                <a:moveTo>
                  <a:pt x="f149" y="f253"/>
                </a:moveTo>
                <a:cubicBezTo>
                  <a:pt x="f149" y="f222"/>
                  <a:pt x="f149" y="f195"/>
                  <a:pt x="f149" y="f197"/>
                </a:cubicBezTo>
                <a:cubicBezTo>
                  <a:pt x="f254" y="f197"/>
                  <a:pt x="f53" y="f197"/>
                  <a:pt x="f147" y="f197"/>
                </a:cubicBezTo>
                <a:cubicBezTo>
                  <a:pt x="f147" y="f194"/>
                  <a:pt x="f147" y="f225"/>
                  <a:pt x="f147" y="f253"/>
                </a:cubicBezTo>
                <a:cubicBezTo>
                  <a:pt x="f53" y="f253"/>
                  <a:pt x="f254" y="f253"/>
                  <a:pt x="f149" y="f253"/>
                </a:cubicBezTo>
                <a:close/>
                <a:moveTo>
                  <a:pt x="f128" y="f44"/>
                </a:moveTo>
                <a:cubicBezTo>
                  <a:pt x="f128" y="f45"/>
                  <a:pt x="f128" y="f46"/>
                  <a:pt x="f128" y="f47"/>
                </a:cubicBezTo>
                <a:cubicBezTo>
                  <a:pt x="f31" y="f47"/>
                  <a:pt x="f238" y="f47"/>
                  <a:pt x="f129" y="f47"/>
                </a:cubicBezTo>
                <a:cubicBezTo>
                  <a:pt x="f129" y="f46"/>
                  <a:pt x="f129" y="f45"/>
                  <a:pt x="f129" y="f44"/>
                </a:cubicBezTo>
                <a:cubicBezTo>
                  <a:pt x="f238" y="f44"/>
                  <a:pt x="f31" y="f44"/>
                  <a:pt x="f128" y="f44"/>
                </a:cubicBezTo>
                <a:close/>
                <a:moveTo>
                  <a:pt x="f128" y="f22"/>
                </a:moveTo>
                <a:cubicBezTo>
                  <a:pt x="f31" y="f22"/>
                  <a:pt x="f238" y="f22"/>
                  <a:pt x="f129" y="f22"/>
                </a:cubicBezTo>
                <a:cubicBezTo>
                  <a:pt x="f129" y="f21"/>
                  <a:pt x="f129" y="f20"/>
                  <a:pt x="f129" y="f220"/>
                </a:cubicBezTo>
                <a:cubicBezTo>
                  <a:pt x="f238" y="f220"/>
                  <a:pt x="f31" y="f220"/>
                  <a:pt x="f128" y="f220"/>
                </a:cubicBezTo>
                <a:cubicBezTo>
                  <a:pt x="f128" y="f20"/>
                  <a:pt x="f128" y="f21"/>
                  <a:pt x="f128" y="f22"/>
                </a:cubicBezTo>
                <a:close/>
                <a:moveTo>
                  <a:pt x="f128" y="f173"/>
                </a:moveTo>
                <a:cubicBezTo>
                  <a:pt x="f128" y="f188"/>
                  <a:pt x="f128" y="f189"/>
                  <a:pt x="f128" y="f191"/>
                </a:cubicBezTo>
                <a:cubicBezTo>
                  <a:pt x="f31" y="f190"/>
                  <a:pt x="f255" y="f190"/>
                  <a:pt x="f129" y="f190"/>
                </a:cubicBezTo>
                <a:cubicBezTo>
                  <a:pt x="f129" y="f189"/>
                  <a:pt x="f129" y="f188"/>
                  <a:pt x="f129" y="f173"/>
                </a:cubicBezTo>
                <a:cubicBezTo>
                  <a:pt x="f238" y="f173"/>
                  <a:pt x="f31" y="f173"/>
                  <a:pt x="f128" y="f173"/>
                </a:cubicBezTo>
                <a:close/>
                <a:moveTo>
                  <a:pt x="f115" y="f107"/>
                </a:moveTo>
                <a:cubicBezTo>
                  <a:pt x="f115" y="f107"/>
                  <a:pt x="f112" y="f107"/>
                  <a:pt x="f112" y="f107"/>
                </a:cubicBezTo>
                <a:cubicBezTo>
                  <a:pt x="f112" y="f106"/>
                  <a:pt x="f112" y="f241"/>
                  <a:pt x="f112" y="f185"/>
                </a:cubicBezTo>
                <a:cubicBezTo>
                  <a:pt x="f112" y="f240"/>
                  <a:pt x="f213" y="f246"/>
                  <a:pt x="f213" y="f223"/>
                </a:cubicBezTo>
                <a:cubicBezTo>
                  <a:pt x="f165" y="f246"/>
                  <a:pt x="f165" y="f240"/>
                  <a:pt x="f165" y="f240"/>
                </a:cubicBezTo>
                <a:cubicBezTo>
                  <a:pt x="f250" y="f241"/>
                  <a:pt x="f250" y="f106"/>
                  <a:pt x="f165" y="f107"/>
                </a:cubicBezTo>
                <a:cubicBezTo>
                  <a:pt x="f165" y="f109"/>
                  <a:pt x="f165" y="f226"/>
                  <a:pt x="f213" y="f186"/>
                </a:cubicBezTo>
                <a:cubicBezTo>
                  <a:pt x="f213" y="f226"/>
                  <a:pt x="f112" y="f109"/>
                  <a:pt x="f115" y="f107"/>
                </a:cubicBezTo>
                <a:close/>
                <a:moveTo>
                  <a:pt x="f128" y="f50"/>
                </a:moveTo>
                <a:cubicBezTo>
                  <a:pt x="f128" y="f75"/>
                  <a:pt x="f128" y="f74"/>
                  <a:pt x="f128" y="f234"/>
                </a:cubicBezTo>
                <a:cubicBezTo>
                  <a:pt x="f31" y="f234"/>
                  <a:pt x="f238" y="f234"/>
                  <a:pt x="f129" y="f234"/>
                </a:cubicBezTo>
                <a:cubicBezTo>
                  <a:pt x="f129" y="f74"/>
                  <a:pt x="f129" y="f75"/>
                  <a:pt x="f129" y="f50"/>
                </a:cubicBezTo>
                <a:cubicBezTo>
                  <a:pt x="f238" y="f50"/>
                  <a:pt x="f31" y="f50"/>
                  <a:pt x="f128" y="f50"/>
                </a:cubicBezTo>
                <a:close/>
                <a:moveTo>
                  <a:pt x="f149" y="f256"/>
                </a:moveTo>
                <a:cubicBezTo>
                  <a:pt x="f149" y="f214"/>
                  <a:pt x="f149" y="f200"/>
                  <a:pt x="f149" y="f223"/>
                </a:cubicBezTo>
                <a:cubicBezTo>
                  <a:pt x="f254" y="f223"/>
                  <a:pt x="f53" y="f223"/>
                  <a:pt x="f147" y="f223"/>
                </a:cubicBezTo>
                <a:cubicBezTo>
                  <a:pt x="f147" y="f200"/>
                  <a:pt x="f147" y="f257"/>
                  <a:pt x="f147" y="f256"/>
                </a:cubicBezTo>
                <a:cubicBezTo>
                  <a:pt x="f53" y="f256"/>
                  <a:pt x="f254" y="f256"/>
                  <a:pt x="f149" y="f256"/>
                </a:cubicBezTo>
                <a:close/>
                <a:moveTo>
                  <a:pt x="f147" y="f258"/>
                </a:moveTo>
                <a:cubicBezTo>
                  <a:pt x="f53" y="f258"/>
                  <a:pt x="f259" y="f258"/>
                  <a:pt x="f149" y="f258"/>
                </a:cubicBezTo>
                <a:cubicBezTo>
                  <a:pt x="f149" y="f92"/>
                  <a:pt x="f149" y="f260"/>
                  <a:pt x="f149" y="f192"/>
                </a:cubicBezTo>
                <a:cubicBezTo>
                  <a:pt x="f254" y="f192"/>
                  <a:pt x="f53" y="f192"/>
                  <a:pt x="f147" y="f192"/>
                </a:cubicBezTo>
                <a:cubicBezTo>
                  <a:pt x="f147" y="f260"/>
                  <a:pt x="f147" y="f92"/>
                  <a:pt x="f147" y="f258"/>
                </a:cubicBezTo>
                <a:close/>
                <a:moveTo>
                  <a:pt x="f34" y="f63"/>
                </a:moveTo>
                <a:cubicBezTo>
                  <a:pt x="f202" y="f63"/>
                  <a:pt x="f202" y="f63"/>
                  <a:pt x="f36" y="f60"/>
                </a:cubicBezTo>
                <a:cubicBezTo>
                  <a:pt x="f229" y="f60"/>
                  <a:pt x="f35" y="f60"/>
                  <a:pt x="f34" y="f60"/>
                </a:cubicBezTo>
                <a:cubicBezTo>
                  <a:pt x="f34" y="f61"/>
                  <a:pt x="f34" y="f62"/>
                  <a:pt x="f34" y="f63"/>
                </a:cubicBezTo>
                <a:close/>
                <a:moveTo>
                  <a:pt x="f129" y="f54"/>
                </a:moveTo>
                <a:cubicBezTo>
                  <a:pt x="f238" y="f54"/>
                  <a:pt x="f31" y="f54"/>
                  <a:pt x="f128" y="f54"/>
                </a:cubicBezTo>
                <a:cubicBezTo>
                  <a:pt x="f128" y="f55"/>
                  <a:pt x="f128" y="f56"/>
                  <a:pt x="f128" y="f57"/>
                </a:cubicBezTo>
                <a:cubicBezTo>
                  <a:pt x="f31" y="f57"/>
                  <a:pt x="f238" y="f57"/>
                  <a:pt x="f129" y="f57"/>
                </a:cubicBezTo>
                <a:cubicBezTo>
                  <a:pt x="f129" y="f56"/>
                  <a:pt x="f129" y="f55"/>
                  <a:pt x="f129" y="f54"/>
                </a:cubicBezTo>
                <a:close/>
                <a:moveTo>
                  <a:pt x="f181" y="f42"/>
                </a:moveTo>
                <a:cubicBezTo>
                  <a:pt x="f158" y="f41"/>
                  <a:pt x="f158" y="f134"/>
                  <a:pt x="f38" y="f39"/>
                </a:cubicBezTo>
                <a:cubicBezTo>
                  <a:pt x="f182" y="f39"/>
                  <a:pt x="f205" y="f39"/>
                  <a:pt x="f37" y="f134"/>
                </a:cubicBezTo>
                <a:cubicBezTo>
                  <a:pt x="f217" y="f134"/>
                  <a:pt x="f217" y="f41"/>
                  <a:pt x="f217" y="f42"/>
                </a:cubicBezTo>
                <a:cubicBezTo>
                  <a:pt x="f132" y="f42"/>
                  <a:pt x="f203" y="f42"/>
                  <a:pt x="f181" y="f42"/>
                </a:cubicBezTo>
                <a:close/>
                <a:moveTo>
                  <a:pt x="f39" y="f97"/>
                </a:moveTo>
                <a:cubicBezTo>
                  <a:pt x="f41" y="f42"/>
                  <a:pt x="f42" y="f42"/>
                  <a:pt x="f97" y="f204"/>
                </a:cubicBezTo>
                <a:cubicBezTo>
                  <a:pt x="f218" y="f204"/>
                  <a:pt x="f218" y="f134"/>
                  <a:pt x="f97" y="f134"/>
                </a:cubicBezTo>
                <a:cubicBezTo>
                  <a:pt x="f204" y="f39"/>
                  <a:pt x="f40" y="f39"/>
                  <a:pt x="f39" y="f39"/>
                </a:cubicBezTo>
                <a:cubicBezTo>
                  <a:pt x="f39" y="f40"/>
                  <a:pt x="f39" y="f41"/>
                  <a:pt x="f39" y="f97"/>
                </a:cubicBezTo>
                <a:close/>
                <a:moveTo>
                  <a:pt x="f39" y="f67"/>
                </a:moveTo>
                <a:cubicBezTo>
                  <a:pt x="f218" y="f29"/>
                  <a:pt x="f218" y="f29"/>
                  <a:pt x="f97" y="f26"/>
                </a:cubicBezTo>
                <a:cubicBezTo>
                  <a:pt x="f204" y="f26"/>
                  <a:pt x="f40" y="f26"/>
                  <a:pt x="f39" y="f26"/>
                </a:cubicBezTo>
                <a:cubicBezTo>
                  <a:pt x="f39" y="f27"/>
                  <a:pt x="f39" y="f28"/>
                  <a:pt x="f39" y="f67"/>
                </a:cubicBezTo>
                <a:close/>
                <a:moveTo>
                  <a:pt x="f129" y="f63"/>
                </a:moveTo>
                <a:cubicBezTo>
                  <a:pt x="f129" y="f62"/>
                  <a:pt x="f129" y="f61"/>
                  <a:pt x="f129" y="f60"/>
                </a:cubicBezTo>
                <a:cubicBezTo>
                  <a:pt x="f238" y="f60"/>
                  <a:pt x="f31" y="f60"/>
                  <a:pt x="f128" y="f60"/>
                </a:cubicBezTo>
                <a:cubicBezTo>
                  <a:pt x="f128" y="f61"/>
                  <a:pt x="f128" y="f62"/>
                  <a:pt x="f128" y="f63"/>
                </a:cubicBezTo>
                <a:cubicBezTo>
                  <a:pt x="f31" y="f63"/>
                  <a:pt x="f238" y="f63"/>
                  <a:pt x="f129" y="f63"/>
                </a:cubicBezTo>
                <a:close/>
                <a:moveTo>
                  <a:pt x="f107" y="f184"/>
                </a:moveTo>
                <a:cubicBezTo>
                  <a:pt x="f106" y="f184"/>
                  <a:pt x="f106" y="f248"/>
                  <a:pt x="f106" y="f248"/>
                </a:cubicBezTo>
                <a:cubicBezTo>
                  <a:pt x="f241" y="f184"/>
                  <a:pt x="f185" y="f117"/>
                  <a:pt x="f185" y="f16"/>
                </a:cubicBezTo>
                <a:cubicBezTo>
                  <a:pt x="f185" y="f84"/>
                  <a:pt x="f185" y="f233"/>
                  <a:pt x="f185" y="f17"/>
                </a:cubicBezTo>
                <a:cubicBezTo>
                  <a:pt x="f185" y="f231"/>
                  <a:pt x="f241" y="f231"/>
                  <a:pt x="f241" y="f211"/>
                </a:cubicBezTo>
                <a:cubicBezTo>
                  <a:pt x="f106" y="f231"/>
                  <a:pt x="f107" y="f231"/>
                  <a:pt x="f107" y="f17"/>
                </a:cubicBezTo>
                <a:cubicBezTo>
                  <a:pt x="f107" y="f233"/>
                  <a:pt x="f107" y="f16"/>
                  <a:pt x="f107" y="f184"/>
                </a:cubicBezTo>
                <a:close/>
                <a:moveTo>
                  <a:pt x="f128" y="f185"/>
                </a:moveTo>
                <a:cubicBezTo>
                  <a:pt x="f128" y="f106"/>
                  <a:pt x="f128" y="f109"/>
                  <a:pt x="f128" y="f226"/>
                </a:cubicBezTo>
                <a:cubicBezTo>
                  <a:pt x="f31" y="f226"/>
                  <a:pt x="f238" y="f226"/>
                  <a:pt x="f129" y="f226"/>
                </a:cubicBezTo>
                <a:cubicBezTo>
                  <a:pt x="f129" y="f108"/>
                  <a:pt x="f129" y="f106"/>
                  <a:pt x="f129" y="f185"/>
                </a:cubicBezTo>
                <a:cubicBezTo>
                  <a:pt x="f238" y="f185"/>
                  <a:pt x="f31" y="f185"/>
                  <a:pt x="f128" y="f185"/>
                </a:cubicBezTo>
                <a:close/>
                <a:moveTo>
                  <a:pt x="f109" y="f211"/>
                </a:moveTo>
                <a:cubicBezTo>
                  <a:pt x="f226" y="f211"/>
                  <a:pt x="f186" y="f211"/>
                  <a:pt x="f186" y="f211"/>
                </a:cubicBezTo>
                <a:cubicBezTo>
                  <a:pt x="f186" y="f163"/>
                  <a:pt x="f186" y="f84"/>
                  <a:pt x="f186" y="f184"/>
                </a:cubicBezTo>
                <a:cubicBezTo>
                  <a:pt x="f186" y="f184"/>
                  <a:pt x="f226" y="f248"/>
                  <a:pt x="f226" y="f184"/>
                </a:cubicBezTo>
                <a:cubicBezTo>
                  <a:pt x="f187" y="f184"/>
                  <a:pt x="f109" y="f117"/>
                  <a:pt x="f109" y="f117"/>
                </a:cubicBezTo>
                <a:cubicBezTo>
                  <a:pt x="f109" y="f208"/>
                  <a:pt x="f109" y="f163"/>
                  <a:pt x="f109" y="f211"/>
                </a:cubicBezTo>
                <a:close/>
                <a:moveTo>
                  <a:pt x="f219" y="f208"/>
                </a:moveTo>
                <a:cubicBezTo>
                  <a:pt x="f166" y="f163"/>
                  <a:pt x="f9" y="f211"/>
                  <a:pt x="f9" y="f211"/>
                </a:cubicBezTo>
                <a:cubicBezTo>
                  <a:pt x="f116" y="f211"/>
                  <a:pt x="f216" y="f163"/>
                  <a:pt x="f216" y="f208"/>
                </a:cubicBezTo>
                <a:cubicBezTo>
                  <a:pt x="f216" y="f84"/>
                  <a:pt x="f230" y="f117"/>
                  <a:pt x="f9" y="f184"/>
                </a:cubicBezTo>
                <a:cubicBezTo>
                  <a:pt x="f9" y="f117"/>
                  <a:pt x="f166" y="f16"/>
                  <a:pt x="f219" y="f208"/>
                </a:cubicBezTo>
                <a:close/>
                <a:moveTo>
                  <a:pt x="f217" y="f198"/>
                </a:moveTo>
                <a:cubicBezTo>
                  <a:pt x="f132" y="f198"/>
                  <a:pt x="f203" y="f198"/>
                  <a:pt x="f158" y="f198"/>
                </a:cubicBezTo>
                <a:cubicBezTo>
                  <a:pt x="f158" y="f197"/>
                  <a:pt x="f158" y="f196"/>
                  <a:pt x="f158" y="f195"/>
                </a:cubicBezTo>
                <a:cubicBezTo>
                  <a:pt x="f182" y="f195"/>
                  <a:pt x="f205" y="f195"/>
                  <a:pt x="f217" y="f195"/>
                </a:cubicBezTo>
                <a:cubicBezTo>
                  <a:pt x="f217" y="f196"/>
                  <a:pt x="f217" y="f197"/>
                  <a:pt x="f217" y="f198"/>
                </a:cubicBezTo>
                <a:close/>
                <a:moveTo>
                  <a:pt x="f125" y="f256"/>
                </a:moveTo>
                <a:cubicBezTo>
                  <a:pt x="f261" y="f256"/>
                  <a:pt x="f126" y="f256"/>
                  <a:pt x="f131" y="f256"/>
                </a:cubicBezTo>
                <a:cubicBezTo>
                  <a:pt x="f131" y="f257"/>
                  <a:pt x="f131" y="f200"/>
                  <a:pt x="f131" y="f223"/>
                </a:cubicBezTo>
                <a:cubicBezTo>
                  <a:pt x="f126" y="f223"/>
                  <a:pt x="f261" y="f223"/>
                  <a:pt x="f125" y="f223"/>
                </a:cubicBezTo>
                <a:cubicBezTo>
                  <a:pt x="f125" y="f200"/>
                  <a:pt x="f125" y="f257"/>
                  <a:pt x="f125" y="f256"/>
                </a:cubicBezTo>
                <a:close/>
                <a:moveTo>
                  <a:pt x="f131" y="f192"/>
                </a:moveTo>
                <a:cubicBezTo>
                  <a:pt x="f126" y="f192"/>
                  <a:pt x="f133" y="f192"/>
                  <a:pt x="f125" y="f192"/>
                </a:cubicBezTo>
                <a:cubicBezTo>
                  <a:pt x="f125" y="f212"/>
                  <a:pt x="f125" y="f191"/>
                  <a:pt x="f125" y="f258"/>
                </a:cubicBezTo>
                <a:cubicBezTo>
                  <a:pt x="f261" y="f258"/>
                  <a:pt x="f126" y="f258"/>
                  <a:pt x="f131" y="f258"/>
                </a:cubicBezTo>
                <a:cubicBezTo>
                  <a:pt x="f131" y="f92"/>
                  <a:pt x="f131" y="f260"/>
                  <a:pt x="f131" y="f192"/>
                </a:cubicBezTo>
                <a:close/>
                <a:moveTo>
                  <a:pt x="f129" y="f32"/>
                </a:moveTo>
                <a:cubicBezTo>
                  <a:pt x="f238" y="f32"/>
                  <a:pt x="f31" y="f32"/>
                  <a:pt x="f128" y="f32"/>
                </a:cubicBezTo>
                <a:cubicBezTo>
                  <a:pt x="f128" y="f239"/>
                  <a:pt x="f128" y="f229"/>
                  <a:pt x="f128" y="f36"/>
                </a:cubicBezTo>
                <a:cubicBezTo>
                  <a:pt x="f31" y="f36"/>
                  <a:pt x="f238" y="f36"/>
                  <a:pt x="f129" y="f36"/>
                </a:cubicBezTo>
                <a:cubicBezTo>
                  <a:pt x="f129" y="f35"/>
                  <a:pt x="f129" y="f34"/>
                  <a:pt x="f129" y="f32"/>
                </a:cubicBezTo>
                <a:close/>
                <a:moveTo>
                  <a:pt x="f262" y="f223"/>
                </a:moveTo>
                <a:cubicBezTo>
                  <a:pt x="f114" y="f223"/>
                  <a:pt x="f263" y="f245"/>
                  <a:pt x="f263" y="f245"/>
                </a:cubicBezTo>
                <a:cubicBezTo>
                  <a:pt x="f65" y="f200"/>
                  <a:pt x="f263" y="f257"/>
                  <a:pt x="f263" y="f256"/>
                </a:cubicBezTo>
                <a:cubicBezTo>
                  <a:pt x="f263" y="f256"/>
                  <a:pt x="f114" y="f256"/>
                  <a:pt x="f64" y="f256"/>
                </a:cubicBezTo>
                <a:cubicBezTo>
                  <a:pt x="f262" y="f257"/>
                  <a:pt x="f262" y="f200"/>
                  <a:pt x="f262" y="f223"/>
                </a:cubicBezTo>
                <a:close/>
                <a:moveTo>
                  <a:pt x="f39" y="f228"/>
                </a:moveTo>
                <a:cubicBezTo>
                  <a:pt x="f97" y="f227"/>
                  <a:pt x="f218" y="f198"/>
                  <a:pt x="f97" y="f195"/>
                </a:cubicBezTo>
                <a:cubicBezTo>
                  <a:pt x="f204" y="f195"/>
                  <a:pt x="f40" y="f195"/>
                  <a:pt x="f39" y="f195"/>
                </a:cubicBezTo>
                <a:cubicBezTo>
                  <a:pt x="f39" y="f196"/>
                  <a:pt x="f39" y="f197"/>
                  <a:pt x="f39" y="f228"/>
                </a:cubicBezTo>
                <a:close/>
                <a:moveTo>
                  <a:pt x="f250" y="f208"/>
                </a:moveTo>
                <a:cubicBezTo>
                  <a:pt x="f165" y="f163"/>
                  <a:pt x="f165" y="f17"/>
                  <a:pt x="f213" y="f211"/>
                </a:cubicBezTo>
                <a:cubicBezTo>
                  <a:pt x="f213" y="f17"/>
                  <a:pt x="f112" y="f163"/>
                  <a:pt x="f112" y="f208"/>
                </a:cubicBezTo>
                <a:cubicBezTo>
                  <a:pt x="f112" y="f16"/>
                  <a:pt x="f213" y="f117"/>
                  <a:pt x="f213" y="f184"/>
                </a:cubicBezTo>
                <a:cubicBezTo>
                  <a:pt x="f165" y="f117"/>
                  <a:pt x="f165" y="f16"/>
                  <a:pt x="f250" y="f208"/>
                </a:cubicBezTo>
                <a:close/>
                <a:moveTo>
                  <a:pt x="f243" y="f246"/>
                </a:moveTo>
                <a:cubicBezTo>
                  <a:pt x="f141" y="f223"/>
                  <a:pt x="f135" y="f223"/>
                  <a:pt x="f135" y="f245"/>
                </a:cubicBezTo>
                <a:cubicBezTo>
                  <a:pt x="f135" y="f200"/>
                  <a:pt x="f135" y="f257"/>
                  <a:pt x="f61" y="f256"/>
                </a:cubicBezTo>
                <a:cubicBezTo>
                  <a:pt x="f61" y="f256"/>
                  <a:pt x="f60" y="f256"/>
                  <a:pt x="f243" y="f256"/>
                </a:cubicBezTo>
                <a:cubicBezTo>
                  <a:pt x="f243" y="f257"/>
                  <a:pt x="f243" y="f242"/>
                  <a:pt x="f243" y="f246"/>
                </a:cubicBezTo>
                <a:close/>
                <a:moveTo>
                  <a:pt x="f185" y="f96"/>
                </a:moveTo>
                <a:cubicBezTo>
                  <a:pt x="f185" y="f96"/>
                  <a:pt x="f185" y="f178"/>
                  <a:pt x="f185" y="f250"/>
                </a:cubicBezTo>
                <a:cubicBezTo>
                  <a:pt x="f185" y="f165"/>
                  <a:pt x="f241" y="f165"/>
                  <a:pt x="f241" y="f213"/>
                </a:cubicBezTo>
                <a:cubicBezTo>
                  <a:pt x="f106" y="f165"/>
                  <a:pt x="f107" y="f165"/>
                  <a:pt x="f107" y="f250"/>
                </a:cubicBezTo>
                <a:cubicBezTo>
                  <a:pt x="f107" y="f96"/>
                  <a:pt x="f107" y="f111"/>
                  <a:pt x="f107" y="f264"/>
                </a:cubicBezTo>
                <a:cubicBezTo>
                  <a:pt x="f107" y="f264"/>
                  <a:pt x="f106" y="f252"/>
                  <a:pt x="f241" y="f251"/>
                </a:cubicBezTo>
                <a:cubicBezTo>
                  <a:pt x="f241" y="f252"/>
                  <a:pt x="f185" y="f264"/>
                  <a:pt x="f185" y="f264"/>
                </a:cubicBezTo>
                <a:cubicBezTo>
                  <a:pt x="f185" y="f265"/>
                  <a:pt x="f185" y="f111"/>
                  <a:pt x="f185" y="f96"/>
                </a:cubicBezTo>
                <a:close/>
                <a:moveTo>
                  <a:pt x="f71" y="f266"/>
                </a:moveTo>
                <a:cubicBezTo>
                  <a:pt x="f57" y="f192"/>
                  <a:pt x="f267" y="f192"/>
                  <a:pt x="f267" y="f215"/>
                </a:cubicBezTo>
                <a:cubicBezTo>
                  <a:pt x="f267" y="f212"/>
                  <a:pt x="f267" y="f92"/>
                  <a:pt x="f267" y="f190"/>
                </a:cubicBezTo>
                <a:cubicBezTo>
                  <a:pt x="f267" y="f258"/>
                  <a:pt x="f57" y="f258"/>
                  <a:pt x="f71" y="f258"/>
                </a:cubicBezTo>
                <a:cubicBezTo>
                  <a:pt x="f71" y="f92"/>
                  <a:pt x="f71" y="f260"/>
                  <a:pt x="f71" y="f266"/>
                </a:cubicBezTo>
                <a:close/>
                <a:moveTo>
                  <a:pt x="f268" y="f253"/>
                </a:moveTo>
                <a:cubicBezTo>
                  <a:pt x="f268" y="f225"/>
                  <a:pt x="f268" y="f195"/>
                  <a:pt x="f268" y="f197"/>
                </a:cubicBezTo>
                <a:cubicBezTo>
                  <a:pt x="f45" y="f197"/>
                  <a:pt x="f161" y="f197"/>
                  <a:pt x="f46" y="f197"/>
                </a:cubicBezTo>
                <a:cubicBezTo>
                  <a:pt x="f46" y="f194"/>
                  <a:pt x="f46" y="f225"/>
                  <a:pt x="f46" y="f253"/>
                </a:cubicBezTo>
                <a:cubicBezTo>
                  <a:pt x="f161" y="f253"/>
                  <a:pt x="f45" y="f253"/>
                  <a:pt x="f268" y="f253"/>
                </a:cubicBezTo>
                <a:close/>
                <a:moveTo>
                  <a:pt x="f146" y="f253"/>
                </a:moveTo>
                <a:cubicBezTo>
                  <a:pt x="f269" y="f253"/>
                  <a:pt x="f269" y="f224"/>
                  <a:pt x="f148" y="f197"/>
                </a:cubicBezTo>
                <a:cubicBezTo>
                  <a:pt x="f236" y="f197"/>
                  <a:pt x="f54" y="f197"/>
                  <a:pt x="f146" y="f197"/>
                </a:cubicBezTo>
                <a:cubicBezTo>
                  <a:pt x="f146" y="f194"/>
                  <a:pt x="f146" y="f225"/>
                  <a:pt x="f146" y="f253"/>
                </a:cubicBezTo>
                <a:close/>
                <a:moveTo>
                  <a:pt x="f270" y="f253"/>
                </a:moveTo>
                <a:cubicBezTo>
                  <a:pt x="f270" y="f225"/>
                  <a:pt x="f270" y="f194"/>
                  <a:pt x="f270" y="f197"/>
                </a:cubicBezTo>
                <a:cubicBezTo>
                  <a:pt x="f271" y="f197"/>
                  <a:pt x="f267" y="f197"/>
                  <a:pt x="f267" y="f194"/>
                </a:cubicBezTo>
                <a:cubicBezTo>
                  <a:pt x="f267" y="f225"/>
                  <a:pt x="f272" y="f193"/>
                  <a:pt x="f270" y="f253"/>
                </a:cubicBezTo>
                <a:close/>
                <a:moveTo>
                  <a:pt x="f131" y="f197"/>
                </a:moveTo>
                <a:cubicBezTo>
                  <a:pt x="f125" y="f197"/>
                  <a:pt x="f64" y="f196"/>
                  <a:pt x="f133" y="f253"/>
                </a:cubicBezTo>
                <a:cubicBezTo>
                  <a:pt x="f63" y="f253"/>
                  <a:pt x="f63" y="f253"/>
                  <a:pt x="f131" y="f197"/>
                </a:cubicBezTo>
                <a:close/>
                <a:moveTo>
                  <a:pt x="f71" y="f273"/>
                </a:moveTo>
                <a:cubicBezTo>
                  <a:pt x="f57" y="f214"/>
                  <a:pt x="f72" y="f245"/>
                  <a:pt x="f57" y="f223"/>
                </a:cubicBezTo>
                <a:cubicBezTo>
                  <a:pt x="f272" y="f246"/>
                  <a:pt x="f267" y="f200"/>
                  <a:pt x="f267" y="f214"/>
                </a:cubicBezTo>
                <a:cubicBezTo>
                  <a:pt x="f272" y="f256"/>
                  <a:pt x="f271" y="f199"/>
                  <a:pt x="f71" y="f273"/>
                </a:cubicBezTo>
                <a:close/>
                <a:moveTo>
                  <a:pt x="f55" y="f256"/>
                </a:moveTo>
                <a:cubicBezTo>
                  <a:pt x="f269" y="f199"/>
                  <a:pt x="f269" y="f257"/>
                  <a:pt x="f269" y="f200"/>
                </a:cubicBezTo>
                <a:cubicBezTo>
                  <a:pt x="f269" y="f242"/>
                  <a:pt x="f236" y="f223"/>
                  <a:pt x="f236" y="f223"/>
                </a:cubicBezTo>
                <a:cubicBezTo>
                  <a:pt x="f72" y="f245"/>
                  <a:pt x="f146" y="f214"/>
                  <a:pt x="f55" y="f256"/>
                </a:cubicBezTo>
                <a:close/>
                <a:moveTo>
                  <a:pt x="f268" y="f223"/>
                </a:moveTo>
                <a:cubicBezTo>
                  <a:pt x="f46" y="f223"/>
                  <a:pt x="f85" y="f223"/>
                  <a:pt x="f46" y="f256"/>
                </a:cubicBezTo>
                <a:cubicBezTo>
                  <a:pt x="f161" y="f256"/>
                  <a:pt x="f221" y="f256"/>
                  <a:pt x="f268" y="f256"/>
                </a:cubicBezTo>
                <a:cubicBezTo>
                  <a:pt x="f268" y="f257"/>
                  <a:pt x="f268" y="f200"/>
                  <a:pt x="f268" y="f223"/>
                </a:cubicBezTo>
                <a:close/>
                <a:moveTo>
                  <a:pt x="f217" y="f26"/>
                </a:moveTo>
                <a:cubicBezTo>
                  <a:pt x="f217" y="f27"/>
                  <a:pt x="f217" y="f28"/>
                  <a:pt x="f217" y="f67"/>
                </a:cubicBezTo>
                <a:cubicBezTo>
                  <a:pt x="f158" y="f29"/>
                  <a:pt x="f181" y="f29"/>
                  <a:pt x="f158" y="f26"/>
                </a:cubicBezTo>
                <a:cubicBezTo>
                  <a:pt x="f203" y="f26"/>
                  <a:pt x="f132" y="f26"/>
                  <a:pt x="f217" y="f26"/>
                </a:cubicBezTo>
                <a:close/>
                <a:moveTo>
                  <a:pt x="f257" y="f90"/>
                </a:moveTo>
                <a:cubicBezTo>
                  <a:pt x="f257" y="f109"/>
                  <a:pt x="f257" y="f241"/>
                  <a:pt x="f257" y="f245"/>
                </a:cubicBezTo>
                <a:cubicBezTo>
                  <a:pt x="f273" y="f223"/>
                  <a:pt x="f256" y="f246"/>
                  <a:pt x="f256" y="f240"/>
                </a:cubicBezTo>
                <a:cubicBezTo>
                  <a:pt x="f273" y="f106"/>
                  <a:pt x="f274" y="f187"/>
                  <a:pt x="f257" y="f90"/>
                </a:cubicBezTo>
                <a:close/>
                <a:moveTo>
                  <a:pt x="f34" y="f39"/>
                </a:moveTo>
                <a:cubicBezTo>
                  <a:pt x="f34" y="f40"/>
                  <a:pt x="f34" y="f41"/>
                  <a:pt x="f34" y="f42"/>
                </a:cubicBezTo>
                <a:cubicBezTo>
                  <a:pt x="f202" y="f42"/>
                  <a:pt x="f202" y="f42"/>
                  <a:pt x="f36" y="f39"/>
                </a:cubicBezTo>
                <a:cubicBezTo>
                  <a:pt x="f229" y="f39"/>
                  <a:pt x="f35" y="f39"/>
                  <a:pt x="f34" y="f39"/>
                </a:cubicBezTo>
                <a:close/>
                <a:moveTo>
                  <a:pt x="f109" y="f96"/>
                </a:moveTo>
                <a:cubicBezTo>
                  <a:pt x="f109" y="f96"/>
                  <a:pt x="f109" y="f178"/>
                  <a:pt x="f109" y="f250"/>
                </a:cubicBezTo>
                <a:cubicBezTo>
                  <a:pt x="f187" y="f165"/>
                  <a:pt x="f187" y="f165"/>
                  <a:pt x="f226" y="f213"/>
                </a:cubicBezTo>
                <a:cubicBezTo>
                  <a:pt x="f226" y="f165"/>
                  <a:pt x="f186" y="f165"/>
                  <a:pt x="f186" y="f250"/>
                </a:cubicBezTo>
                <a:cubicBezTo>
                  <a:pt x="f90" y="f96"/>
                  <a:pt x="f90" y="f111"/>
                  <a:pt x="f186" y="f264"/>
                </a:cubicBezTo>
                <a:cubicBezTo>
                  <a:pt x="f186" y="f264"/>
                  <a:pt x="f186" y="f252"/>
                  <a:pt x="f226" y="f251"/>
                </a:cubicBezTo>
                <a:cubicBezTo>
                  <a:pt x="f187" y="f252"/>
                  <a:pt x="f187" y="f264"/>
                  <a:pt x="f109" y="f264"/>
                </a:cubicBezTo>
                <a:cubicBezTo>
                  <a:pt x="f109" y="f265"/>
                  <a:pt x="f109" y="f111"/>
                  <a:pt x="f109" y="f96"/>
                </a:cubicBezTo>
                <a:close/>
                <a:moveTo>
                  <a:pt x="f46" y="f258"/>
                </a:moveTo>
                <a:cubicBezTo>
                  <a:pt x="f268" y="f258"/>
                  <a:pt x="f44" y="f190"/>
                  <a:pt x="f268" y="f192"/>
                </a:cubicBezTo>
                <a:cubicBezTo>
                  <a:pt x="f45" y="f192"/>
                  <a:pt x="f161" y="f192"/>
                  <a:pt x="f46" y="f192"/>
                </a:cubicBezTo>
                <a:cubicBezTo>
                  <a:pt x="f46" y="f260"/>
                  <a:pt x="f46" y="f92"/>
                  <a:pt x="f46" y="f258"/>
                </a:cubicBezTo>
                <a:close/>
                <a:moveTo>
                  <a:pt x="f146" y="f258"/>
                </a:moveTo>
                <a:cubicBezTo>
                  <a:pt x="f54" y="f258"/>
                  <a:pt x="f148" y="f258"/>
                  <a:pt x="f148" y="f190"/>
                </a:cubicBezTo>
                <a:cubicBezTo>
                  <a:pt x="f269" y="f92"/>
                  <a:pt x="f269" y="f260"/>
                  <a:pt x="f148" y="f215"/>
                </a:cubicBezTo>
                <a:cubicBezTo>
                  <a:pt x="f148" y="f192"/>
                  <a:pt x="f54" y="f192"/>
                  <a:pt x="f146" y="f192"/>
                </a:cubicBezTo>
                <a:cubicBezTo>
                  <a:pt x="f146" y="f212"/>
                  <a:pt x="f146" y="f191"/>
                  <a:pt x="f146" y="f258"/>
                </a:cubicBezTo>
                <a:close/>
                <a:moveTo>
                  <a:pt x="f275" y="f222"/>
                </a:moveTo>
                <a:cubicBezTo>
                  <a:pt x="f243" y="f195"/>
                  <a:pt x="f60" y="f196"/>
                  <a:pt x="f141" y="f197"/>
                </a:cubicBezTo>
                <a:cubicBezTo>
                  <a:pt x="f61" y="f196"/>
                  <a:pt x="f135" y="f195"/>
                  <a:pt x="f135" y="f222"/>
                </a:cubicBezTo>
                <a:cubicBezTo>
                  <a:pt x="f135" y="f225"/>
                  <a:pt x="f61" y="f224"/>
                  <a:pt x="f141" y="f253"/>
                </a:cubicBezTo>
                <a:cubicBezTo>
                  <a:pt x="f60" y="f224"/>
                  <a:pt x="f243" y="f225"/>
                  <a:pt x="f275" y="f222"/>
                </a:cubicBezTo>
                <a:close/>
                <a:moveTo>
                  <a:pt x="f243" y="f190"/>
                </a:moveTo>
                <a:cubicBezTo>
                  <a:pt x="f243" y="f92"/>
                  <a:pt x="f60" y="f215"/>
                  <a:pt x="f141" y="f192"/>
                </a:cubicBezTo>
                <a:cubicBezTo>
                  <a:pt x="f62" y="f266"/>
                  <a:pt x="f135" y="f260"/>
                  <a:pt x="f135" y="f92"/>
                </a:cubicBezTo>
                <a:cubicBezTo>
                  <a:pt x="f135" y="f190"/>
                  <a:pt x="f135" y="f189"/>
                  <a:pt x="f243" y="f190"/>
                </a:cubicBezTo>
                <a:close/>
                <a:moveTo>
                  <a:pt x="f276" y="f186"/>
                </a:moveTo>
                <a:cubicBezTo>
                  <a:pt x="f276" y="f109"/>
                  <a:pt x="f276" y="f106"/>
                  <a:pt x="f276" y="f240"/>
                </a:cubicBezTo>
                <a:cubicBezTo>
                  <a:pt x="f276" y="f246"/>
                  <a:pt x="f277" y="f246"/>
                  <a:pt x="f277" y="f223"/>
                </a:cubicBezTo>
                <a:cubicBezTo>
                  <a:pt x="f277" y="f223"/>
                  <a:pt x="f266" y="f223"/>
                  <a:pt x="f266" y="f246"/>
                </a:cubicBezTo>
                <a:cubicBezTo>
                  <a:pt x="f266" y="f241"/>
                  <a:pt x="f266" y="f109"/>
                  <a:pt x="f266" y="f186"/>
                </a:cubicBezTo>
                <a:cubicBezTo>
                  <a:pt x="f266" y="f186"/>
                  <a:pt x="f277" y="f186"/>
                  <a:pt x="f276" y="f186"/>
                </a:cubicBezTo>
                <a:close/>
                <a:moveTo>
                  <a:pt x="f166" y="f111"/>
                </a:moveTo>
                <a:cubicBezTo>
                  <a:pt x="f166" y="f111"/>
                  <a:pt x="f166" y="f96"/>
                  <a:pt x="f219" y="f96"/>
                </a:cubicBezTo>
                <a:cubicBezTo>
                  <a:pt x="f166" y="f178"/>
                  <a:pt x="f9" y="f165"/>
                  <a:pt x="f9" y="f213"/>
                </a:cubicBezTo>
                <a:cubicBezTo>
                  <a:pt x="f230" y="f165"/>
                  <a:pt x="f230" y="f178"/>
                  <a:pt x="f216" y="f111"/>
                </a:cubicBezTo>
                <a:cubicBezTo>
                  <a:pt x="f216" y="f265"/>
                  <a:pt x="f216" y="f264"/>
                  <a:pt x="f216" y="f264"/>
                </a:cubicBezTo>
                <a:cubicBezTo>
                  <a:pt x="f216" y="f252"/>
                  <a:pt x="f230" y="f251"/>
                  <a:pt x="f230" y="f251"/>
                </a:cubicBezTo>
                <a:cubicBezTo>
                  <a:pt x="f9" y="f252"/>
                  <a:pt x="f166" y="f252"/>
                  <a:pt x="f166" y="f264"/>
                </a:cubicBezTo>
                <a:cubicBezTo>
                  <a:pt x="f166" y="f264"/>
                  <a:pt x="f166" y="f265"/>
                  <a:pt x="f166" y="f111"/>
                </a:cubicBezTo>
                <a:close/>
                <a:moveTo>
                  <a:pt x="f165" y="f112"/>
                </a:moveTo>
                <a:cubicBezTo>
                  <a:pt x="f112" y="f165"/>
                  <a:pt x="f115" y="f264"/>
                  <a:pt x="f112" y="f252"/>
                </a:cubicBezTo>
                <a:cubicBezTo>
                  <a:pt x="f213" y="f251"/>
                  <a:pt x="f165" y="f252"/>
                  <a:pt x="f165" y="f264"/>
                </a:cubicBezTo>
                <a:cubicBezTo>
                  <a:pt x="f250" y="f111"/>
                  <a:pt x="f165" y="f250"/>
                  <a:pt x="f165" y="f112"/>
                </a:cubicBezTo>
                <a:close/>
                <a:moveTo>
                  <a:pt x="f249" y="f107"/>
                </a:moveTo>
                <a:cubicBezTo>
                  <a:pt x="f105" y="f109"/>
                  <a:pt x="f105" y="f187"/>
                  <a:pt x="f91" y="f186"/>
                </a:cubicBezTo>
                <a:cubicBezTo>
                  <a:pt x="f274" y="f187"/>
                  <a:pt x="f274" y="f109"/>
                  <a:pt x="f274" y="f107"/>
                </a:cubicBezTo>
                <a:cubicBezTo>
                  <a:pt x="f274" y="f241"/>
                  <a:pt x="f256" y="f246"/>
                  <a:pt x="f91" y="f223"/>
                </a:cubicBezTo>
                <a:cubicBezTo>
                  <a:pt x="f105" y="f240"/>
                  <a:pt x="f105" y="f241"/>
                  <a:pt x="f249" y="f107"/>
                </a:cubicBezTo>
                <a:close/>
                <a:moveTo>
                  <a:pt x="f110" y="f224"/>
                </a:moveTo>
                <a:cubicBezTo>
                  <a:pt x="f110" y="f194"/>
                  <a:pt x="f90" y="f228"/>
                  <a:pt x="f251" y="f105"/>
                </a:cubicBezTo>
                <a:cubicBezTo>
                  <a:pt x="f251" y="f228"/>
                  <a:pt x="f265" y="f194"/>
                  <a:pt x="f110" y="f224"/>
                </a:cubicBezTo>
                <a:close/>
                <a:moveTo>
                  <a:pt x="f75" y="f192"/>
                </a:moveTo>
                <a:cubicBezTo>
                  <a:pt x="f234" y="f192"/>
                  <a:pt x="f234" y="f215"/>
                  <a:pt x="f152" y="f258"/>
                </a:cubicBezTo>
                <a:cubicBezTo>
                  <a:pt x="f153" y="f258"/>
                  <a:pt x="f153" y="f190"/>
                  <a:pt x="f75" y="f192"/>
                </a:cubicBezTo>
                <a:close/>
                <a:moveTo>
                  <a:pt x="f152" y="f197"/>
                </a:moveTo>
                <a:cubicBezTo>
                  <a:pt x="f234" y="f253"/>
                  <a:pt x="f234" y="f253"/>
                  <a:pt x="f75" y="f253"/>
                </a:cubicBezTo>
                <a:cubicBezTo>
                  <a:pt x="f153" y="f197"/>
                  <a:pt x="f153" y="f197"/>
                  <a:pt x="f152" y="f197"/>
                </a:cubicBezTo>
                <a:close/>
                <a:moveTo>
                  <a:pt x="f153" y="f223"/>
                </a:moveTo>
                <a:cubicBezTo>
                  <a:pt x="f234" y="f223"/>
                  <a:pt x="f234" y="f245"/>
                  <a:pt x="f152" y="f256"/>
                </a:cubicBezTo>
                <a:cubicBezTo>
                  <a:pt x="f50" y="f256"/>
                  <a:pt x="f278" y="f200"/>
                  <a:pt x="f153" y="f223"/>
                </a:cubicBezTo>
                <a:close/>
                <a:moveTo>
                  <a:pt x="f265" y="f106"/>
                </a:moveTo>
                <a:cubicBezTo>
                  <a:pt x="f111" y="f109"/>
                  <a:pt x="f111" y="f187"/>
                  <a:pt x="f96" y="f186"/>
                </a:cubicBezTo>
                <a:cubicBezTo>
                  <a:pt x="f96" y="f187"/>
                  <a:pt x="f178" y="f108"/>
                  <a:pt x="f178" y="f106"/>
                </a:cubicBezTo>
                <a:cubicBezTo>
                  <a:pt x="f178" y="f241"/>
                  <a:pt x="f178" y="f240"/>
                  <a:pt x="f96" y="f223"/>
                </a:cubicBezTo>
                <a:cubicBezTo>
                  <a:pt x="f111" y="f240"/>
                  <a:pt x="f111" y="f241"/>
                  <a:pt x="f265" y="f106"/>
                </a:cubicBezTo>
                <a:close/>
                <a:moveTo>
                  <a:pt x="f279" y="f90"/>
                </a:moveTo>
                <a:cubicBezTo>
                  <a:pt x="f224" y="f187"/>
                  <a:pt x="f224" y="f240"/>
                  <a:pt x="f279" y="f223"/>
                </a:cubicBezTo>
                <a:cubicBezTo>
                  <a:pt x="f279" y="f241"/>
                  <a:pt x="f279" y="f109"/>
                  <a:pt x="f279" y="f90"/>
                </a:cubicBezTo>
                <a:close/>
                <a:moveTo>
                  <a:pt x="f196" y="f196"/>
                </a:moveTo>
                <a:cubicBezTo>
                  <a:pt x="f196" y="f228"/>
                  <a:pt x="f197" y="f227"/>
                  <a:pt x="f197" y="f105"/>
                </a:cubicBezTo>
                <a:cubicBezTo>
                  <a:pt x="f228" y="f227"/>
                  <a:pt x="f198" y="f228"/>
                  <a:pt x="f198" y="f196"/>
                </a:cubicBezTo>
                <a:cubicBezTo>
                  <a:pt x="f198" y="f194"/>
                  <a:pt x="f228" y="f225"/>
                  <a:pt x="f228" y="f224"/>
                </a:cubicBezTo>
                <a:cubicBezTo>
                  <a:pt x="f197" y="f225"/>
                  <a:pt x="f196" y="f194"/>
                  <a:pt x="f196" y="f196"/>
                </a:cubicBezTo>
                <a:close/>
                <a:moveTo>
                  <a:pt x="f251" y="f223"/>
                </a:moveTo>
                <a:cubicBezTo>
                  <a:pt x="f90" y="f185"/>
                  <a:pt x="f90" y="f226"/>
                  <a:pt x="f251" y="f186"/>
                </a:cubicBezTo>
                <a:cubicBezTo>
                  <a:pt x="f251" y="f109"/>
                  <a:pt x="f251" y="f241"/>
                  <a:pt x="f251" y="f223"/>
                </a:cubicBezTo>
                <a:close/>
                <a:moveTo>
                  <a:pt x="f63" y="f274"/>
                </a:moveTo>
                <a:cubicBezTo>
                  <a:pt x="f63" y="f274"/>
                  <a:pt x="f131" y="f274"/>
                  <a:pt x="f131" y="f199"/>
                </a:cubicBezTo>
                <a:cubicBezTo>
                  <a:pt x="f261" y="f274"/>
                  <a:pt x="f133" y="f274"/>
                  <a:pt x="f125" y="f91"/>
                </a:cubicBezTo>
                <a:cubicBezTo>
                  <a:pt x="f64" y="f105"/>
                  <a:pt x="f125" y="f227"/>
                  <a:pt x="f133" y="f198"/>
                </a:cubicBezTo>
                <a:cubicBezTo>
                  <a:pt x="f133" y="f198"/>
                  <a:pt x="f126" y="f228"/>
                  <a:pt x="f126" y="f198"/>
                </a:cubicBezTo>
                <a:cubicBezTo>
                  <a:pt x="f131" y="f227"/>
                  <a:pt x="f63" y="f105"/>
                  <a:pt x="f63" y="f274"/>
                </a:cubicBezTo>
                <a:close/>
                <a:moveTo>
                  <a:pt x="f251" y="f86"/>
                </a:moveTo>
                <a:cubicBezTo>
                  <a:pt x="f251" y="f210"/>
                  <a:pt x="f251" y="f216"/>
                  <a:pt x="f251" y="f219"/>
                </a:cubicBezTo>
                <a:cubicBezTo>
                  <a:pt x="f90" y="f230"/>
                  <a:pt x="f90" y="f183"/>
                  <a:pt x="f251" y="f86"/>
                </a:cubicBezTo>
                <a:close/>
                <a:moveTo>
                  <a:pt x="f147" y="f198"/>
                </a:moveTo>
                <a:cubicBezTo>
                  <a:pt x="f53" y="f198"/>
                  <a:pt x="f254" y="f198"/>
                  <a:pt x="f149" y="f198"/>
                </a:cubicBezTo>
                <a:cubicBezTo>
                  <a:pt x="f149" y="f249"/>
                  <a:pt x="f149" y="f105"/>
                  <a:pt x="f149" y="f274"/>
                </a:cubicBezTo>
                <a:cubicBezTo>
                  <a:pt x="f254" y="f274"/>
                  <a:pt x="f53" y="f274"/>
                  <a:pt x="f147" y="f274"/>
                </a:cubicBezTo>
                <a:cubicBezTo>
                  <a:pt x="f147" y="f105"/>
                  <a:pt x="f147" y="f249"/>
                  <a:pt x="f147" y="f198"/>
                </a:cubicBezTo>
                <a:close/>
                <a:moveTo>
                  <a:pt x="f257" y="f115"/>
                </a:moveTo>
                <a:cubicBezTo>
                  <a:pt x="f273" y="f115"/>
                  <a:pt x="f273" y="f219"/>
                  <a:pt x="f256" y="f219"/>
                </a:cubicBezTo>
                <a:cubicBezTo>
                  <a:pt x="f256" y="f230"/>
                  <a:pt x="f256" y="f210"/>
                  <a:pt x="f256" y="f88"/>
                </a:cubicBezTo>
                <a:cubicBezTo>
                  <a:pt x="f256" y="f88"/>
                  <a:pt x="f273" y="f12"/>
                  <a:pt x="f273" y="f12"/>
                </a:cubicBezTo>
                <a:cubicBezTo>
                  <a:pt x="f257" y="f12"/>
                  <a:pt x="f257" y="f88"/>
                  <a:pt x="f257" y="f88"/>
                </a:cubicBezTo>
                <a:cubicBezTo>
                  <a:pt x="f214" y="f210"/>
                  <a:pt x="f257" y="f216"/>
                  <a:pt x="f257" y="f166"/>
                </a:cubicBezTo>
                <a:cubicBezTo>
                  <a:pt x="f257" y="f166"/>
                  <a:pt x="f257" y="f219"/>
                  <a:pt x="f257" y="f115"/>
                </a:cubicBezTo>
                <a:close/>
                <a:moveTo>
                  <a:pt x="f249" y="f116"/>
                </a:moveTo>
                <a:cubicBezTo>
                  <a:pt x="f105" y="f11"/>
                  <a:pt x="f105" y="f88"/>
                  <a:pt x="f91" y="f12"/>
                </a:cubicBezTo>
                <a:cubicBezTo>
                  <a:pt x="f91" y="f88"/>
                  <a:pt x="f274" y="f11"/>
                  <a:pt x="f274" y="f116"/>
                </a:cubicBezTo>
                <a:cubicBezTo>
                  <a:pt x="f274" y="f216"/>
                  <a:pt x="f274" y="f9"/>
                  <a:pt x="f91" y="f219"/>
                </a:cubicBezTo>
                <a:cubicBezTo>
                  <a:pt x="f105" y="f9"/>
                  <a:pt x="f105" y="f216"/>
                  <a:pt x="f249" y="f116"/>
                </a:cubicBezTo>
                <a:close/>
                <a:moveTo>
                  <a:pt x="f195" y="f219"/>
                </a:moveTo>
                <a:cubicBezTo>
                  <a:pt x="f224" y="f9"/>
                  <a:pt x="f225" y="f88"/>
                  <a:pt x="f195" y="f12"/>
                </a:cubicBezTo>
                <a:cubicBezTo>
                  <a:pt x="f195" y="f11"/>
                  <a:pt x="f195" y="f216"/>
                  <a:pt x="f195" y="f219"/>
                </a:cubicBezTo>
                <a:close/>
                <a:moveTo>
                  <a:pt x="f279" y="f86"/>
                </a:moveTo>
                <a:cubicBezTo>
                  <a:pt x="f224" y="f183"/>
                  <a:pt x="f253" y="f9"/>
                  <a:pt x="f279" y="f219"/>
                </a:cubicBezTo>
                <a:cubicBezTo>
                  <a:pt x="f279" y="f216"/>
                  <a:pt x="f279" y="f11"/>
                  <a:pt x="f279" y="f86"/>
                </a:cubicBezTo>
                <a:close/>
                <a:moveTo>
                  <a:pt x="f192" y="f86"/>
                </a:moveTo>
                <a:cubicBezTo>
                  <a:pt x="f266" y="f12"/>
                  <a:pt x="f276" y="f12"/>
                  <a:pt x="f276" y="f12"/>
                </a:cubicBezTo>
                <a:cubicBezTo>
                  <a:pt x="f276" y="f11"/>
                  <a:pt x="f276" y="f216"/>
                  <a:pt x="f276" y="f166"/>
                </a:cubicBezTo>
                <a:cubicBezTo>
                  <a:pt x="f276" y="f166"/>
                  <a:pt x="f277" y="f219"/>
                  <a:pt x="f266" y="f219"/>
                </a:cubicBezTo>
                <a:cubicBezTo>
                  <a:pt x="f266" y="f219"/>
                  <a:pt x="f192" y="f166"/>
                  <a:pt x="f192" y="f9"/>
                </a:cubicBezTo>
                <a:cubicBezTo>
                  <a:pt x="f192" y="f10"/>
                  <a:pt x="f192" y="f11"/>
                  <a:pt x="f192" y="f86"/>
                </a:cubicBezTo>
                <a:close/>
                <a:moveTo>
                  <a:pt x="f210" y="f105"/>
                </a:moveTo>
                <a:cubicBezTo>
                  <a:pt x="f210" y="f228"/>
                  <a:pt x="f210" y="f194"/>
                  <a:pt x="f210" y="f253"/>
                </a:cubicBezTo>
                <a:cubicBezTo>
                  <a:pt x="f216" y="f222"/>
                  <a:pt x="f216" y="f227"/>
                  <a:pt x="f210" y="f105"/>
                </a:cubicBezTo>
                <a:close/>
                <a:moveTo>
                  <a:pt x="f178" y="f224"/>
                </a:moveTo>
                <a:cubicBezTo>
                  <a:pt x="f178" y="f224"/>
                  <a:pt x="f178" y="f253"/>
                  <a:pt x="f96" y="f253"/>
                </a:cubicBezTo>
                <a:cubicBezTo>
                  <a:pt x="f96" y="f224"/>
                  <a:pt x="f111" y="f225"/>
                  <a:pt x="f111" y="f225"/>
                </a:cubicBezTo>
                <a:cubicBezTo>
                  <a:pt x="f111" y="f195"/>
                  <a:pt x="f111" y="f197"/>
                  <a:pt x="f111" y="f227"/>
                </a:cubicBezTo>
                <a:cubicBezTo>
                  <a:pt x="f111" y="f249"/>
                  <a:pt x="f111" y="f249"/>
                  <a:pt x="f96" y="f105"/>
                </a:cubicBezTo>
                <a:cubicBezTo>
                  <a:pt x="f96" y="f249"/>
                  <a:pt x="f178" y="f249"/>
                  <a:pt x="f178" y="f227"/>
                </a:cubicBezTo>
                <a:cubicBezTo>
                  <a:pt x="f178" y="f197"/>
                  <a:pt x="f178" y="f194"/>
                  <a:pt x="f178" y="f224"/>
                </a:cubicBezTo>
                <a:close/>
                <a:moveTo>
                  <a:pt x="f150" y="f109"/>
                </a:moveTo>
                <a:cubicBezTo>
                  <a:pt x="f150" y="f106"/>
                  <a:pt x="f150" y="f241"/>
                  <a:pt x="f150" y="f240"/>
                </a:cubicBezTo>
                <a:cubicBezTo>
                  <a:pt x="f53" y="f240"/>
                  <a:pt x="f259" y="f240"/>
                  <a:pt x="f149" y="f240"/>
                </a:cubicBezTo>
                <a:cubicBezTo>
                  <a:pt x="f149" y="f241"/>
                  <a:pt x="f149" y="f106"/>
                  <a:pt x="f149" y="f108"/>
                </a:cubicBezTo>
                <a:cubicBezTo>
                  <a:pt x="f254" y="f108"/>
                  <a:pt x="f53" y="f109"/>
                  <a:pt x="f150" y="f109"/>
                </a:cubicBezTo>
                <a:close/>
                <a:moveTo>
                  <a:pt x="f104" y="f196"/>
                </a:moveTo>
                <a:cubicBezTo>
                  <a:pt x="f276" y="f194"/>
                  <a:pt x="f277" y="f225"/>
                  <a:pt x="f277" y="f224"/>
                </a:cubicBezTo>
                <a:cubicBezTo>
                  <a:pt x="f266" y="f225"/>
                  <a:pt x="f192" y="f194"/>
                  <a:pt x="f192" y="f196"/>
                </a:cubicBezTo>
                <a:cubicBezTo>
                  <a:pt x="f192" y="f228"/>
                  <a:pt x="f266" y="f227"/>
                  <a:pt x="f277" y="f105"/>
                </a:cubicBezTo>
                <a:cubicBezTo>
                  <a:pt x="f277" y="f227"/>
                  <a:pt x="f276" y="f228"/>
                  <a:pt x="f104" y="f196"/>
                </a:cubicBezTo>
                <a:close/>
                <a:moveTo>
                  <a:pt x="f279" y="f91"/>
                </a:moveTo>
                <a:cubicBezTo>
                  <a:pt x="f224" y="f198"/>
                  <a:pt x="f253" y="f225"/>
                  <a:pt x="f279" y="f224"/>
                </a:cubicBezTo>
                <a:cubicBezTo>
                  <a:pt x="f279" y="f194"/>
                  <a:pt x="f279" y="f228"/>
                  <a:pt x="f279" y="f91"/>
                </a:cubicBezTo>
                <a:close/>
                <a:moveTo>
                  <a:pt x="f63" y="f108"/>
                </a:moveTo>
                <a:cubicBezTo>
                  <a:pt x="f126" y="f108"/>
                  <a:pt x="f133" y="f108"/>
                  <a:pt x="f125" y="f108"/>
                </a:cubicBezTo>
                <a:cubicBezTo>
                  <a:pt x="f125" y="f106"/>
                  <a:pt x="f125" y="f241"/>
                  <a:pt x="f125" y="f240"/>
                </a:cubicBezTo>
                <a:cubicBezTo>
                  <a:pt x="f261" y="f240"/>
                  <a:pt x="f126" y="f240"/>
                  <a:pt x="f63" y="f240"/>
                </a:cubicBezTo>
                <a:cubicBezTo>
                  <a:pt x="f63" y="f241"/>
                  <a:pt x="f63" y="f106"/>
                  <a:pt x="f63" y="f108"/>
                </a:cubicBezTo>
                <a:close/>
                <a:moveTo>
                  <a:pt x="f210" y="f90"/>
                </a:moveTo>
                <a:cubicBezTo>
                  <a:pt x="f210" y="f109"/>
                  <a:pt x="f210" y="f241"/>
                  <a:pt x="f210" y="f223"/>
                </a:cubicBezTo>
                <a:cubicBezTo>
                  <a:pt x="f10" y="f240"/>
                  <a:pt x="f216" y="f187"/>
                  <a:pt x="f210" y="f90"/>
                </a:cubicBezTo>
                <a:close/>
                <a:moveTo>
                  <a:pt x="f225" y="f196"/>
                </a:moveTo>
                <a:cubicBezTo>
                  <a:pt x="f225" y="f228"/>
                  <a:pt x="f222" y="f227"/>
                  <a:pt x="f194" y="f105"/>
                </a:cubicBezTo>
                <a:cubicBezTo>
                  <a:pt x="f194" y="f227"/>
                  <a:pt x="f195" y="f228"/>
                  <a:pt x="f195" y="f196"/>
                </a:cubicBezTo>
                <a:cubicBezTo>
                  <a:pt x="f195" y="f194"/>
                  <a:pt x="f194" y="f225"/>
                  <a:pt x="f194" y="f224"/>
                </a:cubicBezTo>
                <a:cubicBezTo>
                  <a:pt x="f222" y="f225"/>
                  <a:pt x="f225" y="f194"/>
                  <a:pt x="f225" y="f196"/>
                </a:cubicBezTo>
                <a:close/>
                <a:moveTo>
                  <a:pt x="f111" y="f12"/>
                </a:moveTo>
                <a:cubicBezTo>
                  <a:pt x="f111" y="f12"/>
                  <a:pt x="f96" y="f12"/>
                  <a:pt x="f96" y="f86"/>
                </a:cubicBezTo>
                <a:cubicBezTo>
                  <a:pt x="f178" y="f88"/>
                  <a:pt x="f178" y="f183"/>
                  <a:pt x="f178" y="f11"/>
                </a:cubicBezTo>
                <a:cubicBezTo>
                  <a:pt x="f178" y="f10"/>
                  <a:pt x="f165" y="f9"/>
                  <a:pt x="f111" y="f115"/>
                </a:cubicBezTo>
                <a:cubicBezTo>
                  <a:pt x="f111" y="f216"/>
                  <a:pt x="f111" y="f210"/>
                  <a:pt x="f111" y="f12"/>
                </a:cubicBezTo>
                <a:close/>
                <a:moveTo>
                  <a:pt x="f228" y="f219"/>
                </a:moveTo>
                <a:cubicBezTo>
                  <a:pt x="f228" y="f219"/>
                  <a:pt x="f197" y="f219"/>
                  <a:pt x="f196" y="f219"/>
                </a:cubicBezTo>
                <a:cubicBezTo>
                  <a:pt x="f196" y="f9"/>
                  <a:pt x="f196" y="f230"/>
                  <a:pt x="f196" y="f10"/>
                </a:cubicBezTo>
                <a:cubicBezTo>
                  <a:pt x="f197" y="f210"/>
                  <a:pt x="f197" y="f183"/>
                  <a:pt x="f228" y="f12"/>
                </a:cubicBezTo>
                <a:cubicBezTo>
                  <a:pt x="f228" y="f183"/>
                  <a:pt x="f198" y="f210"/>
                  <a:pt x="f198" y="f10"/>
                </a:cubicBezTo>
                <a:cubicBezTo>
                  <a:pt x="f198" y="f230"/>
                  <a:pt x="f228" y="f9"/>
                  <a:pt x="f228" y="f219"/>
                </a:cubicBezTo>
                <a:close/>
                <a:moveTo>
                  <a:pt x="f256" y="f105"/>
                </a:moveTo>
                <a:cubicBezTo>
                  <a:pt x="f273" y="f105"/>
                  <a:pt x="f257" y="f105"/>
                  <a:pt x="f257" y="f249"/>
                </a:cubicBezTo>
                <a:cubicBezTo>
                  <a:pt x="f257" y="f228"/>
                  <a:pt x="f257" y="f195"/>
                  <a:pt x="f257" y="f224"/>
                </a:cubicBezTo>
                <a:cubicBezTo>
                  <a:pt x="f257" y="f224"/>
                  <a:pt x="f273" y="f224"/>
                  <a:pt x="f273" y="f224"/>
                </a:cubicBezTo>
                <a:cubicBezTo>
                  <a:pt x="f273" y="f224"/>
                  <a:pt x="f256" y="f224"/>
                  <a:pt x="f256" y="f225"/>
                </a:cubicBezTo>
                <a:cubicBezTo>
                  <a:pt x="f256" y="f195"/>
                  <a:pt x="f256" y="f228"/>
                  <a:pt x="f256" y="f105"/>
                </a:cubicBezTo>
                <a:close/>
                <a:moveTo>
                  <a:pt x="f249" y="f196"/>
                </a:moveTo>
                <a:cubicBezTo>
                  <a:pt x="f105" y="f228"/>
                  <a:pt x="f105" y="f227"/>
                  <a:pt x="f91" y="f105"/>
                </a:cubicBezTo>
                <a:cubicBezTo>
                  <a:pt x="f91" y="f227"/>
                  <a:pt x="f274" y="f228"/>
                  <a:pt x="f274" y="f196"/>
                </a:cubicBezTo>
                <a:cubicBezTo>
                  <a:pt x="f274" y="f194"/>
                  <a:pt x="f274" y="f222"/>
                  <a:pt x="f91" y="f224"/>
                </a:cubicBezTo>
                <a:cubicBezTo>
                  <a:pt x="f105" y="f225"/>
                  <a:pt x="f105" y="f194"/>
                  <a:pt x="f249" y="f196"/>
                </a:cubicBezTo>
                <a:close/>
                <a:moveTo>
                  <a:pt x="f210" y="f86"/>
                </a:moveTo>
                <a:cubicBezTo>
                  <a:pt x="f210" y="f11"/>
                  <a:pt x="f210" y="f216"/>
                  <a:pt x="f210" y="f219"/>
                </a:cubicBezTo>
                <a:cubicBezTo>
                  <a:pt x="f216" y="f230"/>
                  <a:pt x="f216" y="f183"/>
                  <a:pt x="f210" y="f86"/>
                </a:cubicBezTo>
                <a:close/>
                <a:moveTo>
                  <a:pt x="f56" y="f10"/>
                </a:moveTo>
                <a:cubicBezTo>
                  <a:pt x="f271" y="f116"/>
                  <a:pt x="f267" y="f116"/>
                  <a:pt x="f57" y="f219"/>
                </a:cubicBezTo>
                <a:cubicBezTo>
                  <a:pt x="f72" y="f219"/>
                  <a:pt x="f72" y="f219"/>
                  <a:pt x="f56" y="f10"/>
                </a:cubicBezTo>
                <a:close/>
                <a:moveTo>
                  <a:pt x="f49" y="f214"/>
                </a:moveTo>
                <a:cubicBezTo>
                  <a:pt x="f81" y="f242"/>
                  <a:pt x="f154" y="f245"/>
                  <a:pt x="f139" y="f223"/>
                </a:cubicBezTo>
                <a:cubicBezTo>
                  <a:pt x="f80" y="f245"/>
                  <a:pt x="f77" y="f242"/>
                  <a:pt x="f77" y="f200"/>
                </a:cubicBezTo>
                <a:cubicBezTo>
                  <a:pt x="f77" y="f257"/>
                  <a:pt x="f80" y="f273"/>
                  <a:pt x="f139" y="f256"/>
                </a:cubicBezTo>
                <a:cubicBezTo>
                  <a:pt x="f154" y="f273"/>
                  <a:pt x="f81" y="f257"/>
                  <a:pt x="f49" y="f214"/>
                </a:cubicBezTo>
                <a:close/>
                <a:moveTo>
                  <a:pt x="f259" y="f162"/>
                </a:moveTo>
                <a:cubicBezTo>
                  <a:pt x="f254" y="f162"/>
                  <a:pt x="f53" y="f162"/>
                  <a:pt x="f147" y="f162"/>
                </a:cubicBezTo>
                <a:cubicBezTo>
                  <a:pt x="f147" y="f201"/>
                  <a:pt x="f147" y="f18"/>
                  <a:pt x="f147" y="f118"/>
                </a:cubicBezTo>
                <a:cubicBezTo>
                  <a:pt x="f53" y="f118"/>
                  <a:pt x="f254" y="f118"/>
                  <a:pt x="f259" y="f118"/>
                </a:cubicBezTo>
                <a:cubicBezTo>
                  <a:pt x="f259" y="f18"/>
                  <a:pt x="f259" y="f201"/>
                  <a:pt x="f259" y="f162"/>
                </a:cubicBezTo>
                <a:close/>
                <a:moveTo>
                  <a:pt x="f259" y="f10"/>
                </a:moveTo>
                <a:cubicBezTo>
                  <a:pt x="f254" y="f10"/>
                  <a:pt x="f53" y="f10"/>
                  <a:pt x="f147" y="f10"/>
                </a:cubicBezTo>
                <a:cubicBezTo>
                  <a:pt x="f147" y="f230"/>
                  <a:pt x="f147" y="f166"/>
                  <a:pt x="f147" y="f219"/>
                </a:cubicBezTo>
                <a:cubicBezTo>
                  <a:pt x="f149" y="f219"/>
                  <a:pt x="f149" y="f219"/>
                  <a:pt x="f259" y="f10"/>
                </a:cubicBezTo>
                <a:close/>
                <a:moveTo>
                  <a:pt x="f269" y="f10"/>
                </a:moveTo>
                <a:cubicBezTo>
                  <a:pt x="f54" y="f116"/>
                  <a:pt x="f55" y="f10"/>
                  <a:pt x="f146" y="f230"/>
                </a:cubicBezTo>
                <a:cubicBezTo>
                  <a:pt x="f146" y="f166"/>
                  <a:pt x="f54" y="f115"/>
                  <a:pt x="f236" y="f115"/>
                </a:cubicBezTo>
                <a:cubicBezTo>
                  <a:pt x="f147" y="f219"/>
                  <a:pt x="f148" y="f230"/>
                  <a:pt x="f269" y="f10"/>
                </a:cubicBezTo>
                <a:close/>
                <a:moveTo>
                  <a:pt x="f195" y="f252"/>
                </a:moveTo>
                <a:cubicBezTo>
                  <a:pt x="f195" y="f251"/>
                  <a:pt x="f195" y="f251"/>
                  <a:pt x="f194" y="f251"/>
                </a:cubicBezTo>
                <a:cubicBezTo>
                  <a:pt x="f194" y="f252"/>
                  <a:pt x="f225" y="f252"/>
                  <a:pt x="f225" y="f264"/>
                </a:cubicBezTo>
                <a:cubicBezTo>
                  <a:pt x="f224" y="f96"/>
                  <a:pt x="f222" y="f165"/>
                  <a:pt x="f195" y="f213"/>
                </a:cubicBezTo>
                <a:cubicBezTo>
                  <a:pt x="f195" y="f178"/>
                  <a:pt x="f195" y="f265"/>
                  <a:pt x="f195" y="f252"/>
                </a:cubicBezTo>
                <a:close/>
                <a:moveTo>
                  <a:pt x="f280" y="f162"/>
                </a:moveTo>
                <a:cubicBezTo>
                  <a:pt x="f51" y="f201"/>
                  <a:pt x="f51" y="f232"/>
                  <a:pt x="f234" y="f118"/>
                </a:cubicBezTo>
                <a:cubicBezTo>
                  <a:pt x="f278" y="f82"/>
                  <a:pt x="f74" y="f18"/>
                  <a:pt x="f74" y="f220"/>
                </a:cubicBezTo>
                <a:cubicBezTo>
                  <a:pt x="f278" y="f162"/>
                  <a:pt x="f74" y="f21"/>
                  <a:pt x="f280" y="f162"/>
                </a:cubicBezTo>
                <a:close/>
                <a:moveTo>
                  <a:pt x="f142" y="f223"/>
                </a:moveTo>
                <a:cubicBezTo>
                  <a:pt x="f142" y="f200"/>
                  <a:pt x="f142" y="f257"/>
                  <a:pt x="f142" y="f256"/>
                </a:cubicBezTo>
                <a:cubicBezTo>
                  <a:pt x="f281" y="f256"/>
                  <a:pt x="f282" y="f256"/>
                  <a:pt x="f143" y="f256"/>
                </a:cubicBezTo>
                <a:cubicBezTo>
                  <a:pt x="f282" y="f257"/>
                  <a:pt x="f283" y="f223"/>
                  <a:pt x="f142" y="f223"/>
                </a:cubicBezTo>
                <a:close/>
                <a:moveTo>
                  <a:pt x="f275" y="f108"/>
                </a:moveTo>
                <a:cubicBezTo>
                  <a:pt x="f275" y="f106"/>
                  <a:pt x="f275" y="f185"/>
                  <a:pt x="f275" y="f246"/>
                </a:cubicBezTo>
                <a:cubicBezTo>
                  <a:pt x="f59" y="f246"/>
                  <a:pt x="f143" y="f240"/>
                  <a:pt x="f143" y="f106"/>
                </a:cubicBezTo>
                <a:cubicBezTo>
                  <a:pt x="f143" y="f109"/>
                  <a:pt x="f282" y="f109"/>
                  <a:pt x="f275" y="f108"/>
                </a:cubicBezTo>
                <a:close/>
                <a:moveTo>
                  <a:pt x="f280" y="f10"/>
                </a:moveTo>
                <a:cubicBezTo>
                  <a:pt x="f73" y="f116"/>
                  <a:pt x="f52" y="f216"/>
                  <a:pt x="f52" y="f9"/>
                </a:cubicBezTo>
                <a:cubicBezTo>
                  <a:pt x="f52" y="f166"/>
                  <a:pt x="f144" y="f219"/>
                  <a:pt x="f151" y="f219"/>
                </a:cubicBezTo>
                <a:cubicBezTo>
                  <a:pt x="f151" y="f166"/>
                  <a:pt x="f284" y="f230"/>
                  <a:pt x="f280" y="f10"/>
                </a:cubicBezTo>
                <a:close/>
                <a:moveTo>
                  <a:pt x="f129" y="f39"/>
                </a:moveTo>
                <a:cubicBezTo>
                  <a:pt x="f238" y="f39"/>
                  <a:pt x="f31" y="f39"/>
                  <a:pt x="f128" y="f39"/>
                </a:cubicBezTo>
                <a:cubicBezTo>
                  <a:pt x="f128" y="f40"/>
                  <a:pt x="f128" y="f41"/>
                  <a:pt x="f128" y="f42"/>
                </a:cubicBezTo>
                <a:cubicBezTo>
                  <a:pt x="f31" y="f42"/>
                  <a:pt x="f238" y="f42"/>
                  <a:pt x="f129" y="f42"/>
                </a:cubicBezTo>
                <a:cubicBezTo>
                  <a:pt x="f129" y="f41"/>
                  <a:pt x="f129" y="f40"/>
                  <a:pt x="f129" y="f39"/>
                </a:cubicBezTo>
                <a:close/>
                <a:moveTo>
                  <a:pt x="f135" y="f246"/>
                </a:moveTo>
                <a:cubicBezTo>
                  <a:pt x="f61" y="f246"/>
                  <a:pt x="f60" y="f246"/>
                  <a:pt x="f275" y="f240"/>
                </a:cubicBezTo>
                <a:cubicBezTo>
                  <a:pt x="f60" y="f241"/>
                  <a:pt x="f142" y="f109"/>
                  <a:pt x="f135" y="f108"/>
                </a:cubicBezTo>
                <a:cubicBezTo>
                  <a:pt x="f135" y="f106"/>
                  <a:pt x="f135" y="f241"/>
                  <a:pt x="f135" y="f246"/>
                </a:cubicBezTo>
                <a:close/>
                <a:moveTo>
                  <a:pt x="f282" y="f84"/>
                </a:moveTo>
                <a:cubicBezTo>
                  <a:pt x="f282" y="f184"/>
                  <a:pt x="f59" y="f248"/>
                  <a:pt x="f59" y="f86"/>
                </a:cubicBezTo>
                <a:cubicBezTo>
                  <a:pt x="f59" y="f86"/>
                  <a:pt x="f283" y="f86"/>
                  <a:pt x="f283" y="f86"/>
                </a:cubicBezTo>
                <a:cubicBezTo>
                  <a:pt x="f285" y="f248"/>
                  <a:pt x="f285" y="f184"/>
                  <a:pt x="f283" y="f16"/>
                </a:cubicBezTo>
                <a:cubicBezTo>
                  <a:pt x="f283" y="f84"/>
                  <a:pt x="f143" y="f84"/>
                  <a:pt x="f282" y="f84"/>
                </a:cubicBezTo>
                <a:close/>
                <a:moveTo>
                  <a:pt x="f34" y="f195"/>
                </a:moveTo>
                <a:cubicBezTo>
                  <a:pt x="f34" y="f196"/>
                  <a:pt x="f34" y="f196"/>
                  <a:pt x="f34" y="f197"/>
                </a:cubicBezTo>
                <a:cubicBezTo>
                  <a:pt x="f34" y="f228"/>
                  <a:pt x="f34" y="f228"/>
                  <a:pt x="f34" y="f198"/>
                </a:cubicBezTo>
                <a:cubicBezTo>
                  <a:pt x="f36" y="f198"/>
                  <a:pt x="f202" y="f198"/>
                  <a:pt x="f36" y="f195"/>
                </a:cubicBezTo>
                <a:cubicBezTo>
                  <a:pt x="f229" y="f195"/>
                  <a:pt x="f35" y="f195"/>
                  <a:pt x="f34" y="f195"/>
                </a:cubicBezTo>
                <a:close/>
                <a:moveTo>
                  <a:pt x="f269" y="f109"/>
                </a:moveTo>
                <a:cubicBezTo>
                  <a:pt x="f236" y="f108"/>
                  <a:pt x="f54" y="f108"/>
                  <a:pt x="f146" y="f108"/>
                </a:cubicBezTo>
                <a:cubicBezTo>
                  <a:pt x="f146" y="f106"/>
                  <a:pt x="f146" y="f241"/>
                  <a:pt x="f146" y="f240"/>
                </a:cubicBezTo>
                <a:cubicBezTo>
                  <a:pt x="f54" y="f240"/>
                  <a:pt x="f236" y="f240"/>
                  <a:pt x="f269" y="f246"/>
                </a:cubicBezTo>
                <a:cubicBezTo>
                  <a:pt x="f269" y="f241"/>
                  <a:pt x="f269" y="f106"/>
                  <a:pt x="f269" y="f109"/>
                </a:cubicBezTo>
                <a:close/>
                <a:moveTo>
                  <a:pt x="f145" y="f223"/>
                </a:moveTo>
                <a:cubicBezTo>
                  <a:pt x="f283" y="f223"/>
                  <a:pt x="f286" y="f200"/>
                  <a:pt x="f286" y="f257"/>
                </a:cubicBezTo>
                <a:cubicBezTo>
                  <a:pt x="f286" y="f273"/>
                  <a:pt x="f58" y="f256"/>
                  <a:pt x="f145" y="f199"/>
                </a:cubicBezTo>
                <a:cubicBezTo>
                  <a:pt x="f145" y="f257"/>
                  <a:pt x="f145" y="f200"/>
                  <a:pt x="f145" y="f223"/>
                </a:cubicBezTo>
                <a:close/>
                <a:moveTo>
                  <a:pt x="f285" y="f219"/>
                </a:moveTo>
                <a:cubicBezTo>
                  <a:pt x="f285" y="f9"/>
                  <a:pt x="f283" y="f216"/>
                  <a:pt x="f143" y="f116"/>
                </a:cubicBezTo>
                <a:cubicBezTo>
                  <a:pt x="f59" y="f10"/>
                  <a:pt x="f59" y="f230"/>
                  <a:pt x="f282" y="f9"/>
                </a:cubicBezTo>
                <a:cubicBezTo>
                  <a:pt x="f282" y="f219"/>
                  <a:pt x="f59" y="f115"/>
                  <a:pt x="f285" y="f219"/>
                </a:cubicBezTo>
                <a:close/>
                <a:moveTo>
                  <a:pt x="f34" y="f67"/>
                </a:moveTo>
                <a:cubicBezTo>
                  <a:pt x="f36" y="f29"/>
                  <a:pt x="f202" y="f29"/>
                  <a:pt x="f36" y="f26"/>
                </a:cubicBezTo>
                <a:cubicBezTo>
                  <a:pt x="f229" y="f26"/>
                  <a:pt x="f35" y="f26"/>
                  <a:pt x="f34" y="f26"/>
                </a:cubicBezTo>
                <a:cubicBezTo>
                  <a:pt x="f34" y="f27"/>
                  <a:pt x="f34" y="f28"/>
                  <a:pt x="f34" y="f67"/>
                </a:cubicBezTo>
                <a:close/>
                <a:moveTo>
                  <a:pt x="f144" y="f258"/>
                </a:moveTo>
                <a:cubicBezTo>
                  <a:pt x="f284" y="f258"/>
                  <a:pt x="f280" y="f258"/>
                  <a:pt x="f280" y="f190"/>
                </a:cubicBezTo>
                <a:cubicBezTo>
                  <a:pt x="f51" y="f92"/>
                  <a:pt x="f51" y="f260"/>
                  <a:pt x="f280" y="f215"/>
                </a:cubicBezTo>
                <a:cubicBezTo>
                  <a:pt x="f280" y="f192"/>
                  <a:pt x="f151" y="f192"/>
                  <a:pt x="f144" y="f192"/>
                </a:cubicBezTo>
                <a:cubicBezTo>
                  <a:pt x="f144" y="f260"/>
                  <a:pt x="f144" y="f92"/>
                  <a:pt x="f144" y="f258"/>
                </a:cubicBezTo>
                <a:close/>
                <a:moveTo>
                  <a:pt x="f222" y="f211"/>
                </a:moveTo>
                <a:cubicBezTo>
                  <a:pt x="f222" y="f211"/>
                  <a:pt x="f194" y="f211"/>
                  <a:pt x="f195" y="f211"/>
                </a:cubicBezTo>
                <a:cubicBezTo>
                  <a:pt x="f195" y="f163"/>
                  <a:pt x="f195" y="f84"/>
                  <a:pt x="f195" y="f117"/>
                </a:cubicBezTo>
                <a:cubicBezTo>
                  <a:pt x="f195" y="f184"/>
                  <a:pt x="f194" y="f184"/>
                  <a:pt x="f194" y="f184"/>
                </a:cubicBezTo>
                <a:cubicBezTo>
                  <a:pt x="f222" y="f184"/>
                  <a:pt x="f222" y="f184"/>
                  <a:pt x="f222" y="f184"/>
                </a:cubicBezTo>
                <a:cubicBezTo>
                  <a:pt x="f225" y="f84"/>
                  <a:pt x="f222" y="f163"/>
                  <a:pt x="f222" y="f211"/>
                </a:cubicBezTo>
                <a:close/>
                <a:moveTo>
                  <a:pt x="f279" y="f82"/>
                </a:moveTo>
                <a:cubicBezTo>
                  <a:pt x="f253" y="f163"/>
                  <a:pt x="f253" y="f117"/>
                  <a:pt x="f279" y="f248"/>
                </a:cubicBezTo>
                <a:cubicBezTo>
                  <a:pt x="f279" y="f84"/>
                  <a:pt x="f279" y="f163"/>
                  <a:pt x="f279" y="f82"/>
                </a:cubicBezTo>
                <a:close/>
                <a:moveTo>
                  <a:pt x="f277" y="f82"/>
                </a:moveTo>
                <a:cubicBezTo>
                  <a:pt x="f104" y="f16"/>
                  <a:pt x="f276" y="f184"/>
                  <a:pt x="f192" y="f184"/>
                </a:cubicBezTo>
                <a:cubicBezTo>
                  <a:pt x="f266" y="f84"/>
                  <a:pt x="f215" y="f163"/>
                  <a:pt x="f277" y="f82"/>
                </a:cubicBezTo>
                <a:close/>
                <a:moveTo>
                  <a:pt x="f279" y="f213"/>
                </a:moveTo>
                <a:cubicBezTo>
                  <a:pt x="f279" y="f213"/>
                  <a:pt x="f193" y="f213"/>
                  <a:pt x="f193" y="f213"/>
                </a:cubicBezTo>
                <a:cubicBezTo>
                  <a:pt x="f193" y="f178"/>
                  <a:pt x="f193" y="f265"/>
                  <a:pt x="f193" y="f251"/>
                </a:cubicBezTo>
                <a:cubicBezTo>
                  <a:pt x="f193" y="f251"/>
                  <a:pt x="f279" y="f251"/>
                  <a:pt x="f279" y="f251"/>
                </a:cubicBezTo>
                <a:cubicBezTo>
                  <a:pt x="f279" y="f265"/>
                  <a:pt x="f279" y="f178"/>
                  <a:pt x="f279" y="f213"/>
                </a:cubicBezTo>
                <a:close/>
                <a:moveTo>
                  <a:pt x="f71" y="f108"/>
                </a:moveTo>
                <a:cubicBezTo>
                  <a:pt x="f271" y="f109"/>
                  <a:pt x="f272" y="f108"/>
                  <a:pt x="f272" y="f241"/>
                </a:cubicBezTo>
                <a:cubicBezTo>
                  <a:pt x="f267" y="f185"/>
                  <a:pt x="f272" y="f246"/>
                  <a:pt x="f57" y="f246"/>
                </a:cubicBezTo>
                <a:cubicBezTo>
                  <a:pt x="f72" y="f240"/>
                  <a:pt x="f270" y="f106"/>
                  <a:pt x="f71" y="f108"/>
                </a:cubicBezTo>
                <a:close/>
                <a:moveTo>
                  <a:pt x="f234" y="f214"/>
                </a:moveTo>
                <a:cubicBezTo>
                  <a:pt x="f51" y="f242"/>
                  <a:pt x="f280" y="f245"/>
                  <a:pt x="f284" y="f223"/>
                </a:cubicBezTo>
                <a:cubicBezTo>
                  <a:pt x="f151" y="f245"/>
                  <a:pt x="f144" y="f242"/>
                  <a:pt x="f144" y="f200"/>
                </a:cubicBezTo>
                <a:cubicBezTo>
                  <a:pt x="f144" y="f257"/>
                  <a:pt x="f52" y="f256"/>
                  <a:pt x="f284" y="f256"/>
                </a:cubicBezTo>
                <a:cubicBezTo>
                  <a:pt x="f280" y="f256"/>
                  <a:pt x="f51" y="f257"/>
                  <a:pt x="f234" y="f214"/>
                </a:cubicBezTo>
                <a:close/>
                <a:moveTo>
                  <a:pt x="f49" y="f273"/>
                </a:moveTo>
                <a:cubicBezTo>
                  <a:pt x="f48" y="f199"/>
                  <a:pt x="f157" y="f257"/>
                  <a:pt x="f157" y="f200"/>
                </a:cubicBezTo>
                <a:cubicBezTo>
                  <a:pt x="f157" y="f242"/>
                  <a:pt x="f136" y="f245"/>
                  <a:pt x="f155" y="f223"/>
                </a:cubicBezTo>
                <a:cubicBezTo>
                  <a:pt x="f155" y="f242"/>
                  <a:pt x="f138" y="f214"/>
                  <a:pt x="f49" y="f273"/>
                </a:cubicBezTo>
                <a:close/>
                <a:moveTo>
                  <a:pt x="f159" y="f200"/>
                </a:moveTo>
                <a:cubicBezTo>
                  <a:pt x="f156" y="f257"/>
                  <a:pt x="f93" y="f273"/>
                  <a:pt x="f287" y="f256"/>
                </a:cubicBezTo>
                <a:cubicBezTo>
                  <a:pt x="f287" y="f273"/>
                  <a:pt x="f47" y="f257"/>
                  <a:pt x="f47" y="f214"/>
                </a:cubicBezTo>
                <a:cubicBezTo>
                  <a:pt x="f47" y="f200"/>
                  <a:pt x="f287" y="f245"/>
                  <a:pt x="f287" y="f223"/>
                </a:cubicBezTo>
                <a:cubicBezTo>
                  <a:pt x="f93" y="f245"/>
                  <a:pt x="f156" y="f242"/>
                  <a:pt x="f159" y="f200"/>
                </a:cubicBezTo>
                <a:close/>
                <a:moveTo>
                  <a:pt x="f59" y="f274"/>
                </a:moveTo>
                <a:cubicBezTo>
                  <a:pt x="f282" y="f274"/>
                  <a:pt x="f281" y="f274"/>
                  <a:pt x="f275" y="f274"/>
                </a:cubicBezTo>
                <a:cubicBezTo>
                  <a:pt x="f275" y="f105"/>
                  <a:pt x="f275" y="f249"/>
                  <a:pt x="f275" y="f198"/>
                </a:cubicBezTo>
                <a:cubicBezTo>
                  <a:pt x="f59" y="f198"/>
                  <a:pt x="f143" y="f198"/>
                  <a:pt x="f59" y="f274"/>
                </a:cubicBezTo>
                <a:close/>
                <a:moveTo>
                  <a:pt x="f65" y="f194"/>
                </a:moveTo>
                <a:cubicBezTo>
                  <a:pt x="f263" y="f225"/>
                  <a:pt x="f119" y="f224"/>
                  <a:pt x="f119" y="f253"/>
                </a:cubicBezTo>
                <a:cubicBezTo>
                  <a:pt x="f114" y="f224"/>
                  <a:pt x="f262" y="f225"/>
                  <a:pt x="f262" y="f222"/>
                </a:cubicBezTo>
                <a:cubicBezTo>
                  <a:pt x="f262" y="f195"/>
                  <a:pt x="f114" y="f196"/>
                  <a:pt x="f114" y="f197"/>
                </a:cubicBezTo>
                <a:cubicBezTo>
                  <a:pt x="f119" y="f196"/>
                  <a:pt x="f263" y="f195"/>
                  <a:pt x="f65" y="f194"/>
                </a:cubicBezTo>
                <a:close/>
                <a:moveTo>
                  <a:pt x="f275" y="f253"/>
                </a:moveTo>
                <a:cubicBezTo>
                  <a:pt x="f143" y="f193"/>
                  <a:pt x="f59" y="f225"/>
                  <a:pt x="f59" y="f194"/>
                </a:cubicBezTo>
                <a:cubicBezTo>
                  <a:pt x="f59" y="f195"/>
                  <a:pt x="f282" y="f196"/>
                  <a:pt x="f281" y="f197"/>
                </a:cubicBezTo>
                <a:cubicBezTo>
                  <a:pt x="f142" y="f195"/>
                  <a:pt x="f142" y="f222"/>
                  <a:pt x="f275" y="f253"/>
                </a:cubicBezTo>
                <a:close/>
                <a:moveTo>
                  <a:pt x="f272" y="f222"/>
                </a:moveTo>
                <a:cubicBezTo>
                  <a:pt x="f145" y="f195"/>
                  <a:pt x="f58" y="f196"/>
                  <a:pt x="f58" y="f197"/>
                </a:cubicBezTo>
                <a:cubicBezTo>
                  <a:pt x="f70" y="f196"/>
                  <a:pt x="f286" y="f194"/>
                  <a:pt x="f286" y="f222"/>
                </a:cubicBezTo>
                <a:cubicBezTo>
                  <a:pt x="f286" y="f225"/>
                  <a:pt x="f70" y="f224"/>
                  <a:pt x="f58" y="f253"/>
                </a:cubicBezTo>
                <a:cubicBezTo>
                  <a:pt x="f58" y="f224"/>
                  <a:pt x="f145" y="f225"/>
                  <a:pt x="f272" y="f222"/>
                </a:cubicBezTo>
                <a:close/>
                <a:moveTo>
                  <a:pt x="f52" y="f253"/>
                </a:moveTo>
                <a:cubicBezTo>
                  <a:pt x="f234" y="f193"/>
                  <a:pt x="f51" y="f225"/>
                  <a:pt x="f51" y="f194"/>
                </a:cubicBezTo>
                <a:cubicBezTo>
                  <a:pt x="f51" y="f195"/>
                  <a:pt x="f284" y="f196"/>
                  <a:pt x="f284" y="f197"/>
                </a:cubicBezTo>
                <a:cubicBezTo>
                  <a:pt x="f151" y="f195"/>
                  <a:pt x="f144" y="f222"/>
                  <a:pt x="f52" y="f253"/>
                </a:cubicBezTo>
                <a:close/>
                <a:moveTo>
                  <a:pt x="f49" y="f222"/>
                </a:moveTo>
                <a:cubicBezTo>
                  <a:pt x="f81" y="f195"/>
                  <a:pt x="f154" y="f196"/>
                  <a:pt x="f139" y="f197"/>
                </a:cubicBezTo>
                <a:cubicBezTo>
                  <a:pt x="f80" y="f196"/>
                  <a:pt x="f77" y="f195"/>
                  <a:pt x="f77" y="f194"/>
                </a:cubicBezTo>
                <a:cubicBezTo>
                  <a:pt x="f77" y="f225"/>
                  <a:pt x="f139" y="f224"/>
                  <a:pt x="f139" y="f253"/>
                </a:cubicBezTo>
                <a:cubicBezTo>
                  <a:pt x="f154" y="f224"/>
                  <a:pt x="f81" y="f225"/>
                  <a:pt x="f49" y="f222"/>
                </a:cubicBezTo>
                <a:close/>
                <a:moveTo>
                  <a:pt x="f48" y="f253"/>
                </a:moveTo>
                <a:cubicBezTo>
                  <a:pt x="f157" y="f222"/>
                  <a:pt x="f136" y="f195"/>
                  <a:pt x="f136" y="f197"/>
                </a:cubicBezTo>
                <a:cubicBezTo>
                  <a:pt x="f155" y="f196"/>
                  <a:pt x="f138" y="f195"/>
                  <a:pt x="f138" y="f194"/>
                </a:cubicBezTo>
                <a:cubicBezTo>
                  <a:pt x="f138" y="f225"/>
                  <a:pt x="f49" y="f193"/>
                  <a:pt x="f48" y="f253"/>
                </a:cubicBezTo>
                <a:close/>
                <a:moveTo>
                  <a:pt x="f85" y="f194"/>
                </a:moveTo>
                <a:cubicBezTo>
                  <a:pt x="f47" y="f195"/>
                  <a:pt x="f287" y="f196"/>
                  <a:pt x="f287" y="f197"/>
                </a:cubicBezTo>
                <a:cubicBezTo>
                  <a:pt x="f93" y="f196"/>
                  <a:pt x="f156" y="f194"/>
                  <a:pt x="f156" y="f222"/>
                </a:cubicBezTo>
                <a:cubicBezTo>
                  <a:pt x="f156" y="f225"/>
                  <a:pt x="f93" y="f224"/>
                  <a:pt x="f287" y="f253"/>
                </a:cubicBezTo>
                <a:cubicBezTo>
                  <a:pt x="f287" y="f224"/>
                  <a:pt x="f47" y="f225"/>
                  <a:pt x="f85" y="f194"/>
                </a:cubicBezTo>
                <a:close/>
                <a:moveTo>
                  <a:pt x="f240" y="f260"/>
                </a:moveTo>
                <a:cubicBezTo>
                  <a:pt x="f214" y="f260"/>
                  <a:pt x="f245" y="f277"/>
                  <a:pt x="f242" y="f104"/>
                </a:cubicBezTo>
                <a:cubicBezTo>
                  <a:pt x="f245" y="f104"/>
                  <a:pt x="f223" y="f104"/>
                  <a:pt x="f240" y="f104"/>
                </a:cubicBezTo>
                <a:cubicBezTo>
                  <a:pt x="f240" y="f277"/>
                  <a:pt x="f240" y="f192"/>
                  <a:pt x="f240" y="f260"/>
                </a:cubicBezTo>
                <a:close/>
                <a:moveTo>
                  <a:pt x="f64" y="f190"/>
                </a:moveTo>
                <a:cubicBezTo>
                  <a:pt x="f262" y="f92"/>
                  <a:pt x="f262" y="f192"/>
                  <a:pt x="f114" y="f192"/>
                </a:cubicBezTo>
                <a:cubicBezTo>
                  <a:pt x="f65" y="f266"/>
                  <a:pt x="f263" y="f260"/>
                  <a:pt x="f263" y="f92"/>
                </a:cubicBezTo>
                <a:cubicBezTo>
                  <a:pt x="f263" y="f190"/>
                  <a:pt x="f263" y="f189"/>
                  <a:pt x="f64" y="f190"/>
                </a:cubicBezTo>
                <a:close/>
                <a:moveTo>
                  <a:pt x="f275" y="f192"/>
                </a:moveTo>
                <a:cubicBezTo>
                  <a:pt x="f142" y="f212"/>
                  <a:pt x="f142" y="f191"/>
                  <a:pt x="f281" y="f258"/>
                </a:cubicBezTo>
                <a:cubicBezTo>
                  <a:pt x="f282" y="f190"/>
                  <a:pt x="f59" y="f191"/>
                  <a:pt x="f59" y="f191"/>
                </a:cubicBezTo>
                <a:cubicBezTo>
                  <a:pt x="f59" y="f212"/>
                  <a:pt x="f283" y="f266"/>
                  <a:pt x="f275" y="f192"/>
                </a:cubicBezTo>
                <a:close/>
                <a:moveTo>
                  <a:pt x="f272" y="f212"/>
                </a:moveTo>
                <a:cubicBezTo>
                  <a:pt x="f145" y="f260"/>
                  <a:pt x="f58" y="f215"/>
                  <a:pt x="f58" y="f192"/>
                </a:cubicBezTo>
                <a:cubicBezTo>
                  <a:pt x="f70" y="f215"/>
                  <a:pt x="f286" y="f260"/>
                  <a:pt x="f286" y="f92"/>
                </a:cubicBezTo>
                <a:cubicBezTo>
                  <a:pt x="f286" y="f191"/>
                  <a:pt x="f70" y="f190"/>
                  <a:pt x="f58" y="f258"/>
                </a:cubicBezTo>
                <a:cubicBezTo>
                  <a:pt x="f58" y="f190"/>
                  <a:pt x="f145" y="f191"/>
                  <a:pt x="f272" y="f212"/>
                </a:cubicBezTo>
                <a:close/>
                <a:moveTo>
                  <a:pt x="f81" y="f258"/>
                </a:moveTo>
                <a:cubicBezTo>
                  <a:pt x="f81" y="f92"/>
                  <a:pt x="f154" y="f260"/>
                  <a:pt x="f139" y="f192"/>
                </a:cubicBezTo>
                <a:cubicBezTo>
                  <a:pt x="f139" y="f215"/>
                  <a:pt x="f77" y="f260"/>
                  <a:pt x="f77" y="f212"/>
                </a:cubicBezTo>
                <a:cubicBezTo>
                  <a:pt x="f77" y="f92"/>
                  <a:pt x="f50" y="f189"/>
                  <a:pt x="f81" y="f258"/>
                </a:cubicBezTo>
                <a:close/>
                <a:moveTo>
                  <a:pt x="f157" y="f266"/>
                </a:moveTo>
                <a:cubicBezTo>
                  <a:pt x="f136" y="f192"/>
                  <a:pt x="f138" y="f192"/>
                  <a:pt x="f138" y="f215"/>
                </a:cubicBezTo>
                <a:cubicBezTo>
                  <a:pt x="f138" y="f212"/>
                  <a:pt x="f138" y="f191"/>
                  <a:pt x="f138" y="f190"/>
                </a:cubicBezTo>
                <a:cubicBezTo>
                  <a:pt x="f138" y="f258"/>
                  <a:pt x="f136" y="f258"/>
                  <a:pt x="f157" y="f258"/>
                </a:cubicBezTo>
                <a:cubicBezTo>
                  <a:pt x="f157" y="f92"/>
                  <a:pt x="f157" y="f260"/>
                  <a:pt x="f157" y="f266"/>
                </a:cubicBezTo>
                <a:close/>
                <a:moveTo>
                  <a:pt x="f85" y="f92"/>
                </a:moveTo>
                <a:cubicBezTo>
                  <a:pt x="f47" y="f260"/>
                  <a:pt x="f287" y="f215"/>
                  <a:pt x="f287" y="f192"/>
                </a:cubicBezTo>
                <a:cubicBezTo>
                  <a:pt x="f93" y="f215"/>
                  <a:pt x="f156" y="f260"/>
                  <a:pt x="f156" y="f92"/>
                </a:cubicBezTo>
                <a:cubicBezTo>
                  <a:pt x="f156" y="f191"/>
                  <a:pt x="f93" y="f190"/>
                  <a:pt x="f287" y="f258"/>
                </a:cubicBezTo>
                <a:cubicBezTo>
                  <a:pt x="f287" y="f190"/>
                  <a:pt x="f47" y="f191"/>
                  <a:pt x="f85" y="f92"/>
                </a:cubicBezTo>
                <a:close/>
                <a:moveTo>
                  <a:pt x="f280" y="f162"/>
                </a:moveTo>
                <a:cubicBezTo>
                  <a:pt x="f52" y="f162"/>
                  <a:pt x="f52" y="f162"/>
                  <a:pt x="f52" y="f220"/>
                </a:cubicBezTo>
                <a:cubicBezTo>
                  <a:pt x="f52" y="f18"/>
                  <a:pt x="f144" y="f232"/>
                  <a:pt x="f151" y="f118"/>
                </a:cubicBezTo>
                <a:cubicBezTo>
                  <a:pt x="f151" y="f18"/>
                  <a:pt x="f284" y="f201"/>
                  <a:pt x="f280" y="f162"/>
                </a:cubicBezTo>
                <a:close/>
                <a:moveTo>
                  <a:pt x="f210" y="f211"/>
                </a:moveTo>
                <a:cubicBezTo>
                  <a:pt x="f210" y="f163"/>
                  <a:pt x="f210" y="f84"/>
                  <a:pt x="f210" y="f248"/>
                </a:cubicBezTo>
                <a:cubicBezTo>
                  <a:pt x="f10" y="f117"/>
                  <a:pt x="f216" y="f163"/>
                  <a:pt x="f210" y="f211"/>
                </a:cubicBezTo>
                <a:close/>
                <a:moveTo>
                  <a:pt x="f265" y="f208"/>
                </a:moveTo>
                <a:cubicBezTo>
                  <a:pt x="f111" y="f163"/>
                  <a:pt x="f111" y="f17"/>
                  <a:pt x="f96" y="f211"/>
                </a:cubicBezTo>
                <a:cubicBezTo>
                  <a:pt x="f178" y="f17"/>
                  <a:pt x="f178" y="f163"/>
                  <a:pt x="f178" y="f208"/>
                </a:cubicBezTo>
                <a:cubicBezTo>
                  <a:pt x="f178" y="f84"/>
                  <a:pt x="f96" y="f117"/>
                  <a:pt x="f96" y="f184"/>
                </a:cubicBezTo>
                <a:cubicBezTo>
                  <a:pt x="f111" y="f117"/>
                  <a:pt x="f111" y="f84"/>
                  <a:pt x="f265" y="f208"/>
                </a:cubicBezTo>
                <a:close/>
                <a:moveTo>
                  <a:pt x="f251" y="f248"/>
                </a:moveTo>
                <a:cubicBezTo>
                  <a:pt x="f90" y="f16"/>
                  <a:pt x="f90" y="f17"/>
                  <a:pt x="f251" y="f211"/>
                </a:cubicBezTo>
                <a:cubicBezTo>
                  <a:pt x="f251" y="f163"/>
                  <a:pt x="f251" y="f84"/>
                  <a:pt x="f251" y="f248"/>
                </a:cubicBezTo>
                <a:close/>
                <a:moveTo>
                  <a:pt x="f257" y="f208"/>
                </a:moveTo>
                <a:cubicBezTo>
                  <a:pt x="f214" y="f208"/>
                  <a:pt x="f214" y="f208"/>
                  <a:pt x="f214" y="f208"/>
                </a:cubicBezTo>
                <a:cubicBezTo>
                  <a:pt x="f257" y="f84"/>
                  <a:pt x="f257" y="f117"/>
                  <a:pt x="f273" y="f184"/>
                </a:cubicBezTo>
                <a:cubicBezTo>
                  <a:pt x="f273" y="f117"/>
                  <a:pt x="f256" y="f84"/>
                  <a:pt x="f256" y="f208"/>
                </a:cubicBezTo>
                <a:cubicBezTo>
                  <a:pt x="f256" y="f233"/>
                  <a:pt x="f256" y="f233"/>
                  <a:pt x="f256" y="f233"/>
                </a:cubicBezTo>
                <a:cubicBezTo>
                  <a:pt x="f256" y="f17"/>
                  <a:pt x="f273" y="f231"/>
                  <a:pt x="f273" y="f211"/>
                </a:cubicBezTo>
                <a:cubicBezTo>
                  <a:pt x="f257" y="f231"/>
                  <a:pt x="f257" y="f17"/>
                  <a:pt x="f257" y="f233"/>
                </a:cubicBezTo>
                <a:cubicBezTo>
                  <a:pt x="f214" y="f233"/>
                  <a:pt x="f257" y="f233"/>
                  <a:pt x="f257" y="f208"/>
                </a:cubicBezTo>
                <a:close/>
                <a:moveTo>
                  <a:pt x="f105" y="f208"/>
                </a:moveTo>
                <a:cubicBezTo>
                  <a:pt x="f105" y="f233"/>
                  <a:pt x="f105" y="f163"/>
                  <a:pt x="f105" y="f17"/>
                </a:cubicBezTo>
                <a:cubicBezTo>
                  <a:pt x="f105" y="f231"/>
                  <a:pt x="f91" y="f231"/>
                  <a:pt x="f91" y="f211"/>
                </a:cubicBezTo>
                <a:cubicBezTo>
                  <a:pt x="f274" y="f231"/>
                  <a:pt x="f274" y="f231"/>
                  <a:pt x="f274" y="f17"/>
                </a:cubicBezTo>
                <a:cubicBezTo>
                  <a:pt x="f274" y="f233"/>
                  <a:pt x="f274" y="f84"/>
                  <a:pt x="f274" y="f16"/>
                </a:cubicBezTo>
                <a:cubicBezTo>
                  <a:pt x="f274" y="f117"/>
                  <a:pt x="f274" y="f184"/>
                  <a:pt x="f91" y="f184"/>
                </a:cubicBezTo>
                <a:cubicBezTo>
                  <a:pt x="f91" y="f184"/>
                  <a:pt x="f105" y="f117"/>
                  <a:pt x="f105" y="f16"/>
                </a:cubicBezTo>
                <a:cubicBezTo>
                  <a:pt x="f105" y="f16"/>
                  <a:pt x="f105" y="f84"/>
                  <a:pt x="f105" y="f208"/>
                </a:cubicBezTo>
                <a:close/>
                <a:moveTo>
                  <a:pt x="f197" y="f211"/>
                </a:moveTo>
                <a:cubicBezTo>
                  <a:pt x="f228" y="f211"/>
                  <a:pt x="f228" y="f211"/>
                  <a:pt x="f198" y="f211"/>
                </a:cubicBezTo>
                <a:cubicBezTo>
                  <a:pt x="f198" y="f17"/>
                  <a:pt x="f198" y="f163"/>
                  <a:pt x="f198" y="f233"/>
                </a:cubicBezTo>
                <a:cubicBezTo>
                  <a:pt x="f198" y="f84"/>
                  <a:pt x="f228" y="f117"/>
                  <a:pt x="f197" y="f184"/>
                </a:cubicBezTo>
                <a:cubicBezTo>
                  <a:pt x="f197" y="f117"/>
                  <a:pt x="f196" y="f84"/>
                  <a:pt x="f196" y="f233"/>
                </a:cubicBezTo>
                <a:cubicBezTo>
                  <a:pt x="f196" y="f163"/>
                  <a:pt x="f197" y="f231"/>
                  <a:pt x="f197" y="f211"/>
                </a:cubicBezTo>
                <a:close/>
                <a:moveTo>
                  <a:pt x="f256" y="f111"/>
                </a:moveTo>
                <a:cubicBezTo>
                  <a:pt x="f256" y="f111"/>
                  <a:pt x="f256" y="f111"/>
                  <a:pt x="f256" y="f111"/>
                </a:cubicBezTo>
                <a:cubicBezTo>
                  <a:pt x="f256" y="f96"/>
                  <a:pt x="f256" y="f178"/>
                  <a:pt x="f256" y="f250"/>
                </a:cubicBezTo>
                <a:cubicBezTo>
                  <a:pt x="f256" y="f165"/>
                  <a:pt x="f273" y="f165"/>
                  <a:pt x="f273" y="f213"/>
                </a:cubicBezTo>
                <a:cubicBezTo>
                  <a:pt x="f273" y="f165"/>
                  <a:pt x="f257" y="f165"/>
                  <a:pt x="f257" y="f250"/>
                </a:cubicBezTo>
                <a:cubicBezTo>
                  <a:pt x="f214" y="f178"/>
                  <a:pt x="f214" y="f111"/>
                  <a:pt x="f257" y="f265"/>
                </a:cubicBezTo>
                <a:cubicBezTo>
                  <a:pt x="f257" y="f264"/>
                  <a:pt x="f273" y="f252"/>
                  <a:pt x="f273" y="f251"/>
                </a:cubicBezTo>
                <a:cubicBezTo>
                  <a:pt x="f273" y="f252"/>
                  <a:pt x="f256" y="f264"/>
                  <a:pt x="f256" y="f265"/>
                </a:cubicBezTo>
                <a:cubicBezTo>
                  <a:pt x="f256" y="f265"/>
                  <a:pt x="f256" y="f111"/>
                  <a:pt x="f256" y="f111"/>
                </a:cubicBezTo>
                <a:close/>
                <a:moveTo>
                  <a:pt x="f280" y="f10"/>
                </a:moveTo>
                <a:cubicBezTo>
                  <a:pt x="f51" y="f230"/>
                  <a:pt x="f234" y="f166"/>
                  <a:pt x="f234" y="f219"/>
                </a:cubicBezTo>
                <a:cubicBezTo>
                  <a:pt x="f152" y="f219"/>
                  <a:pt x="f74" y="f166"/>
                  <a:pt x="f74" y="f166"/>
                </a:cubicBezTo>
                <a:cubicBezTo>
                  <a:pt x="f74" y="f230"/>
                  <a:pt x="f75" y="f116"/>
                  <a:pt x="f280" y="f10"/>
                </a:cubicBezTo>
                <a:close/>
                <a:moveTo>
                  <a:pt x="f197" y="f110"/>
                </a:moveTo>
                <a:cubicBezTo>
                  <a:pt x="f197" y="f265"/>
                  <a:pt x="f197" y="f178"/>
                  <a:pt x="f197" y="f112"/>
                </a:cubicBezTo>
                <a:cubicBezTo>
                  <a:pt x="f227" y="f165"/>
                  <a:pt x="f228" y="f96"/>
                  <a:pt x="f198" y="f264"/>
                </a:cubicBezTo>
                <a:cubicBezTo>
                  <a:pt x="f198" y="f264"/>
                  <a:pt x="f228" y="f252"/>
                  <a:pt x="f197" y="f110"/>
                </a:cubicBezTo>
                <a:close/>
                <a:moveTo>
                  <a:pt x="f104" y="f96"/>
                </a:moveTo>
                <a:cubicBezTo>
                  <a:pt x="f276" y="f265"/>
                  <a:pt x="f277" y="f264"/>
                  <a:pt x="f277" y="f251"/>
                </a:cubicBezTo>
                <a:cubicBezTo>
                  <a:pt x="f266" y="f264"/>
                  <a:pt x="f192" y="f265"/>
                  <a:pt x="f192" y="f96"/>
                </a:cubicBezTo>
                <a:cubicBezTo>
                  <a:pt x="f192" y="f178"/>
                  <a:pt x="f266" y="f165"/>
                  <a:pt x="f266" y="f213"/>
                </a:cubicBezTo>
                <a:cubicBezTo>
                  <a:pt x="f277" y="f165"/>
                  <a:pt x="f276" y="f250"/>
                  <a:pt x="f104" y="f96"/>
                </a:cubicBezTo>
                <a:close/>
                <a:moveTo>
                  <a:pt x="f249" y="f96"/>
                </a:moveTo>
                <a:cubicBezTo>
                  <a:pt x="f249" y="f96"/>
                  <a:pt x="f249" y="f96"/>
                  <a:pt x="f105" y="f96"/>
                </a:cubicBezTo>
                <a:cubicBezTo>
                  <a:pt x="f105" y="f96"/>
                  <a:pt x="f105" y="f178"/>
                  <a:pt x="f105" y="f178"/>
                </a:cubicBezTo>
                <a:cubicBezTo>
                  <a:pt x="f105" y="f250"/>
                  <a:pt x="f105" y="f165"/>
                  <a:pt x="f91" y="f213"/>
                </a:cubicBezTo>
                <a:cubicBezTo>
                  <a:pt x="f91" y="f165"/>
                  <a:pt x="f274" y="f250"/>
                  <a:pt x="f274" y="f178"/>
                </a:cubicBezTo>
                <a:cubicBezTo>
                  <a:pt x="f199" y="f178"/>
                  <a:pt x="f199" y="f96"/>
                  <a:pt x="f274" y="f96"/>
                </a:cubicBezTo>
                <a:cubicBezTo>
                  <a:pt x="f274" y="f265"/>
                  <a:pt x="f91" y="f264"/>
                  <a:pt x="f91" y="f251"/>
                </a:cubicBezTo>
                <a:cubicBezTo>
                  <a:pt x="f105" y="f264"/>
                  <a:pt x="f105" y="f265"/>
                  <a:pt x="f249" y="f96"/>
                </a:cubicBezTo>
                <a:close/>
                <a:moveTo>
                  <a:pt x="f259" y="f84"/>
                </a:moveTo>
                <a:cubicBezTo>
                  <a:pt x="f254" y="f84"/>
                  <a:pt x="f147" y="f84"/>
                  <a:pt x="f147" y="f16"/>
                </a:cubicBezTo>
                <a:cubicBezTo>
                  <a:pt x="f150" y="f117"/>
                  <a:pt x="f150" y="f248"/>
                  <a:pt x="f150" y="f86"/>
                </a:cubicBezTo>
                <a:cubicBezTo>
                  <a:pt x="f53" y="f86"/>
                  <a:pt x="f254" y="f86"/>
                  <a:pt x="f259" y="f86"/>
                </a:cubicBezTo>
                <a:cubicBezTo>
                  <a:pt x="f259" y="f248"/>
                  <a:pt x="f259" y="f117"/>
                  <a:pt x="f259" y="f84"/>
                </a:cubicBezTo>
                <a:close/>
                <a:moveTo>
                  <a:pt x="f280" y="f86"/>
                </a:moveTo>
                <a:cubicBezTo>
                  <a:pt x="f74" y="f12"/>
                  <a:pt x="f278" y="f86"/>
                  <a:pt x="f74" y="f184"/>
                </a:cubicBezTo>
                <a:cubicBezTo>
                  <a:pt x="f74" y="f117"/>
                  <a:pt x="f152" y="f16"/>
                  <a:pt x="f234" y="f84"/>
                </a:cubicBezTo>
                <a:cubicBezTo>
                  <a:pt x="f234" y="f117"/>
                  <a:pt x="f51" y="f248"/>
                  <a:pt x="f280" y="f86"/>
                </a:cubicBezTo>
                <a:close/>
                <a:moveTo>
                  <a:pt x="f280" y="f209"/>
                </a:moveTo>
                <a:cubicBezTo>
                  <a:pt x="f284" y="f248"/>
                  <a:pt x="f284" y="f117"/>
                  <a:pt x="f151" y="f84"/>
                </a:cubicBezTo>
                <a:cubicBezTo>
                  <a:pt x="f144" y="f16"/>
                  <a:pt x="f52" y="f117"/>
                  <a:pt x="f52" y="f184"/>
                </a:cubicBezTo>
                <a:cubicBezTo>
                  <a:pt x="f52" y="f209"/>
                  <a:pt x="f52" y="f12"/>
                  <a:pt x="f280" y="f209"/>
                </a:cubicBezTo>
                <a:close/>
                <a:moveTo>
                  <a:pt x="f109" y="f277"/>
                </a:moveTo>
                <a:cubicBezTo>
                  <a:pt x="f109" y="f276"/>
                  <a:pt x="f187" y="f104"/>
                  <a:pt x="f226" y="f279"/>
                </a:cubicBezTo>
                <a:cubicBezTo>
                  <a:pt x="f226" y="f104"/>
                  <a:pt x="f186" y="f276"/>
                  <a:pt x="f186" y="f266"/>
                </a:cubicBezTo>
                <a:cubicBezTo>
                  <a:pt x="f186" y="f192"/>
                  <a:pt x="f226" y="f215"/>
                  <a:pt x="f226" y="f260"/>
                </a:cubicBezTo>
                <a:cubicBezTo>
                  <a:pt x="f187" y="f215"/>
                  <a:pt x="f187" y="f192"/>
                  <a:pt x="f109" y="f277"/>
                </a:cubicBezTo>
                <a:close/>
                <a:moveTo>
                  <a:pt x="f46" y="f108"/>
                </a:moveTo>
                <a:cubicBezTo>
                  <a:pt x="f46" y="f106"/>
                  <a:pt x="f46" y="f241"/>
                  <a:pt x="f46" y="f240"/>
                </a:cubicBezTo>
                <a:cubicBezTo>
                  <a:pt x="f161" y="f240"/>
                  <a:pt x="f221" y="f240"/>
                  <a:pt x="f268" y="f240"/>
                </a:cubicBezTo>
                <a:cubicBezTo>
                  <a:pt x="f268" y="f241"/>
                  <a:pt x="f268" y="f106"/>
                  <a:pt x="f268" y="f108"/>
                </a:cubicBezTo>
                <a:cubicBezTo>
                  <a:pt x="f45" y="f108"/>
                  <a:pt x="f161" y="f108"/>
                  <a:pt x="f46" y="f108"/>
                </a:cubicBezTo>
                <a:close/>
                <a:moveTo>
                  <a:pt x="f46" y="f198"/>
                </a:moveTo>
                <a:cubicBezTo>
                  <a:pt x="f45" y="f198"/>
                  <a:pt x="f221" y="f198"/>
                  <a:pt x="f268" y="f198"/>
                </a:cubicBezTo>
                <a:cubicBezTo>
                  <a:pt x="f268" y="f274"/>
                  <a:pt x="f268" y="f274"/>
                  <a:pt x="f46" y="f274"/>
                </a:cubicBezTo>
                <a:cubicBezTo>
                  <a:pt x="f46" y="f105"/>
                  <a:pt x="f46" y="f249"/>
                  <a:pt x="f46" y="f198"/>
                </a:cubicBezTo>
                <a:close/>
                <a:moveTo>
                  <a:pt x="f62" y="f198"/>
                </a:moveTo>
                <a:cubicBezTo>
                  <a:pt x="f60" y="f228"/>
                  <a:pt x="f275" y="f228"/>
                  <a:pt x="f243" y="f249"/>
                </a:cubicBezTo>
                <a:cubicBezTo>
                  <a:pt x="f243" y="f105"/>
                  <a:pt x="f60" y="f91"/>
                  <a:pt x="f141" y="f274"/>
                </a:cubicBezTo>
                <a:cubicBezTo>
                  <a:pt x="f61" y="f91"/>
                  <a:pt x="f135" y="f249"/>
                  <a:pt x="f62" y="f198"/>
                </a:cubicBezTo>
                <a:close/>
                <a:moveTo>
                  <a:pt x="f152" y="f240"/>
                </a:moveTo>
                <a:cubicBezTo>
                  <a:pt x="f140" y="f246"/>
                  <a:pt x="f75" y="f106"/>
                  <a:pt x="f75" y="f108"/>
                </a:cubicBezTo>
                <a:cubicBezTo>
                  <a:pt x="f278" y="f108"/>
                  <a:pt x="f74" y="f108"/>
                  <a:pt x="f152" y="f108"/>
                </a:cubicBezTo>
                <a:cubicBezTo>
                  <a:pt x="f152" y="f106"/>
                  <a:pt x="f152" y="f241"/>
                  <a:pt x="f152" y="f240"/>
                </a:cubicBezTo>
                <a:close/>
                <a:moveTo>
                  <a:pt x="f131" y="f86"/>
                </a:moveTo>
                <a:cubicBezTo>
                  <a:pt x="f61" y="f12"/>
                  <a:pt x="f61" y="f86"/>
                  <a:pt x="f135" y="f84"/>
                </a:cubicBezTo>
                <a:cubicBezTo>
                  <a:pt x="f63" y="f84"/>
                  <a:pt x="f63" y="f84"/>
                  <a:pt x="f131" y="f86"/>
                </a:cubicBezTo>
                <a:close/>
                <a:moveTo>
                  <a:pt x="f282" y="f84"/>
                </a:moveTo>
                <a:cubicBezTo>
                  <a:pt x="f141" y="f84"/>
                  <a:pt x="f243" y="f184"/>
                  <a:pt x="f60" y="f209"/>
                </a:cubicBezTo>
                <a:cubicBezTo>
                  <a:pt x="f60" y="f209"/>
                  <a:pt x="f275" y="f86"/>
                  <a:pt x="f275" y="f12"/>
                </a:cubicBezTo>
                <a:cubicBezTo>
                  <a:pt x="f142" y="f209"/>
                  <a:pt x="f281" y="f184"/>
                  <a:pt x="f282" y="f84"/>
                </a:cubicBezTo>
                <a:close/>
                <a:moveTo>
                  <a:pt x="f131" y="f10"/>
                </a:moveTo>
                <a:cubicBezTo>
                  <a:pt x="f126" y="f10"/>
                  <a:pt x="f126" y="f116"/>
                  <a:pt x="f261" y="f116"/>
                </a:cubicBezTo>
                <a:cubicBezTo>
                  <a:pt x="f133" y="f116"/>
                  <a:pt x="f125" y="f10"/>
                  <a:pt x="f125" y="f216"/>
                </a:cubicBezTo>
                <a:cubicBezTo>
                  <a:pt x="f125" y="f230"/>
                  <a:pt x="f133" y="f166"/>
                  <a:pt x="f133" y="f219"/>
                </a:cubicBezTo>
                <a:cubicBezTo>
                  <a:pt x="f261" y="f166"/>
                  <a:pt x="f126" y="f230"/>
                  <a:pt x="f131" y="f10"/>
                </a:cubicBezTo>
                <a:close/>
                <a:moveTo>
                  <a:pt x="f251" y="f251"/>
                </a:moveTo>
                <a:cubicBezTo>
                  <a:pt x="f90" y="f111"/>
                  <a:pt x="f90" y="f165"/>
                  <a:pt x="f251" y="f213"/>
                </a:cubicBezTo>
                <a:cubicBezTo>
                  <a:pt x="f251" y="f178"/>
                  <a:pt x="f251" y="f265"/>
                  <a:pt x="f251" y="f251"/>
                </a:cubicBezTo>
                <a:close/>
                <a:moveTo>
                  <a:pt x="f210" y="f213"/>
                </a:moveTo>
                <a:cubicBezTo>
                  <a:pt x="f210" y="f178"/>
                  <a:pt x="f210" y="f265"/>
                  <a:pt x="f210" y="f251"/>
                </a:cubicBezTo>
                <a:cubicBezTo>
                  <a:pt x="f216" y="f265"/>
                  <a:pt x="f216" y="f250"/>
                  <a:pt x="f210" y="f213"/>
                </a:cubicBezTo>
                <a:close/>
                <a:moveTo>
                  <a:pt x="f71" y="f199"/>
                </a:moveTo>
                <a:cubicBezTo>
                  <a:pt x="f57" y="f274"/>
                  <a:pt x="f267" y="f274"/>
                  <a:pt x="f267" y="f91"/>
                </a:cubicBezTo>
                <a:cubicBezTo>
                  <a:pt x="f267" y="f105"/>
                  <a:pt x="f267" y="f227"/>
                  <a:pt x="f267" y="f198"/>
                </a:cubicBezTo>
                <a:cubicBezTo>
                  <a:pt x="f271" y="f198"/>
                  <a:pt x="f270" y="f198"/>
                  <a:pt x="f71" y="f198"/>
                </a:cubicBezTo>
                <a:cubicBezTo>
                  <a:pt x="f71" y="f249"/>
                  <a:pt x="f71" y="f105"/>
                  <a:pt x="f71" y="f199"/>
                </a:cubicBezTo>
                <a:close/>
                <a:moveTo>
                  <a:pt x="f146" y="f228"/>
                </a:moveTo>
                <a:cubicBezTo>
                  <a:pt x="f54" y="f198"/>
                  <a:pt x="f148" y="f198"/>
                  <a:pt x="f148" y="f227"/>
                </a:cubicBezTo>
                <a:cubicBezTo>
                  <a:pt x="f269" y="f249"/>
                  <a:pt x="f269" y="f105"/>
                  <a:pt x="f148" y="f91"/>
                </a:cubicBezTo>
                <a:cubicBezTo>
                  <a:pt x="f148" y="f274"/>
                  <a:pt x="f54" y="f274"/>
                  <a:pt x="f146" y="f274"/>
                </a:cubicBezTo>
                <a:cubicBezTo>
                  <a:pt x="f146" y="f105"/>
                  <a:pt x="f146" y="f249"/>
                  <a:pt x="f146" y="f228"/>
                </a:cubicBezTo>
                <a:close/>
                <a:moveTo>
                  <a:pt x="f281" y="f118"/>
                </a:moveTo>
                <a:cubicBezTo>
                  <a:pt x="f285" y="f82"/>
                  <a:pt x="f285" y="f18"/>
                  <a:pt x="f285" y="f201"/>
                </a:cubicBezTo>
                <a:cubicBezTo>
                  <a:pt x="f285" y="f20"/>
                  <a:pt x="f143" y="f20"/>
                  <a:pt x="f143" y="f162"/>
                </a:cubicBezTo>
                <a:cubicBezTo>
                  <a:pt x="f59" y="f201"/>
                  <a:pt x="f282" y="f220"/>
                  <a:pt x="f281" y="f118"/>
                </a:cubicBezTo>
                <a:close/>
                <a:moveTo>
                  <a:pt x="f111" y="f251"/>
                </a:moveTo>
                <a:cubicBezTo>
                  <a:pt x="f111" y="f265"/>
                  <a:pt x="f111" y="f178"/>
                  <a:pt x="f111" y="f213"/>
                </a:cubicBezTo>
                <a:cubicBezTo>
                  <a:pt x="f250" y="f165"/>
                  <a:pt x="f250" y="f265"/>
                  <a:pt x="f111" y="f251"/>
                </a:cubicBezTo>
                <a:close/>
                <a:moveTo>
                  <a:pt x="f75" y="f274"/>
                </a:moveTo>
                <a:cubicBezTo>
                  <a:pt x="f278" y="f274"/>
                  <a:pt x="f152" y="f274"/>
                  <a:pt x="f152" y="f91"/>
                </a:cubicBezTo>
                <a:cubicBezTo>
                  <a:pt x="f234" y="f105"/>
                  <a:pt x="f234" y="f227"/>
                  <a:pt x="f152" y="f198"/>
                </a:cubicBezTo>
                <a:cubicBezTo>
                  <a:pt x="f152" y="f198"/>
                  <a:pt x="f278" y="f198"/>
                  <a:pt x="f75" y="f198"/>
                </a:cubicBezTo>
                <a:cubicBezTo>
                  <a:pt x="f75" y="f249"/>
                  <a:pt x="f75" y="f105"/>
                  <a:pt x="f75" y="f274"/>
                </a:cubicBezTo>
                <a:close/>
                <a:moveTo>
                  <a:pt x="f61" y="f20"/>
                </a:moveTo>
                <a:cubicBezTo>
                  <a:pt x="f63" y="f21"/>
                  <a:pt x="f131" y="f20"/>
                  <a:pt x="f63" y="f220"/>
                </a:cubicBezTo>
                <a:cubicBezTo>
                  <a:pt x="f63" y="f18"/>
                  <a:pt x="f137" y="f232"/>
                  <a:pt x="f62" y="f118"/>
                </a:cubicBezTo>
                <a:cubicBezTo>
                  <a:pt x="f62" y="f18"/>
                  <a:pt x="f135" y="f201"/>
                  <a:pt x="f61" y="f20"/>
                </a:cubicBezTo>
                <a:close/>
                <a:moveTo>
                  <a:pt x="f57" y="f118"/>
                </a:moveTo>
                <a:cubicBezTo>
                  <a:pt x="f72" y="f118"/>
                  <a:pt x="f71" y="f201"/>
                  <a:pt x="f56" y="f162"/>
                </a:cubicBezTo>
                <a:cubicBezTo>
                  <a:pt x="f272" y="f162"/>
                  <a:pt x="f57" y="f18"/>
                  <a:pt x="f57" y="f118"/>
                </a:cubicBezTo>
                <a:close/>
                <a:moveTo>
                  <a:pt x="f131" y="f10"/>
                </a:moveTo>
                <a:cubicBezTo>
                  <a:pt x="f63" y="f230"/>
                  <a:pt x="f63" y="f166"/>
                  <a:pt x="f137" y="f115"/>
                </a:cubicBezTo>
                <a:cubicBezTo>
                  <a:pt x="f62" y="f166"/>
                  <a:pt x="f135" y="f9"/>
                  <a:pt x="f135" y="f230"/>
                </a:cubicBezTo>
                <a:cubicBezTo>
                  <a:pt x="f135" y="f10"/>
                  <a:pt x="f62" y="f116"/>
                  <a:pt x="f131" y="f10"/>
                </a:cubicBezTo>
                <a:close/>
                <a:moveTo>
                  <a:pt x="f46" y="f220"/>
                </a:moveTo>
                <a:cubicBezTo>
                  <a:pt x="f85" y="f201"/>
                  <a:pt x="f47" y="f20"/>
                  <a:pt x="f287" y="f162"/>
                </a:cubicBezTo>
                <a:cubicBezTo>
                  <a:pt x="f287" y="f20"/>
                  <a:pt x="f93" y="f201"/>
                  <a:pt x="f93" y="f220"/>
                </a:cubicBezTo>
                <a:cubicBezTo>
                  <a:pt x="f93" y="f18"/>
                  <a:pt x="f287" y="f232"/>
                  <a:pt x="f287" y="f118"/>
                </a:cubicBezTo>
                <a:cubicBezTo>
                  <a:pt x="f47" y="f232"/>
                  <a:pt x="f85" y="f18"/>
                  <a:pt x="f46" y="f220"/>
                </a:cubicBezTo>
                <a:close/>
                <a:moveTo>
                  <a:pt x="f10" y="f266"/>
                </a:moveTo>
                <a:cubicBezTo>
                  <a:pt x="f216" y="f192"/>
                  <a:pt x="f230" y="f215"/>
                  <a:pt x="f230" y="f260"/>
                </a:cubicBezTo>
                <a:cubicBezTo>
                  <a:pt x="f9" y="f215"/>
                  <a:pt x="f166" y="f192"/>
                  <a:pt x="f166" y="f266"/>
                </a:cubicBezTo>
                <a:cubicBezTo>
                  <a:pt x="f166" y="f277"/>
                  <a:pt x="f9" y="f276"/>
                  <a:pt x="f9" y="f104"/>
                </a:cubicBezTo>
                <a:cubicBezTo>
                  <a:pt x="f230" y="f276"/>
                  <a:pt x="f216" y="f276"/>
                  <a:pt x="f10" y="f266"/>
                </a:cubicBezTo>
                <a:close/>
                <a:moveTo>
                  <a:pt x="f155" y="f220"/>
                </a:moveTo>
                <a:cubicBezTo>
                  <a:pt x="f138" y="f201"/>
                  <a:pt x="f49" y="f20"/>
                  <a:pt x="f81" y="f162"/>
                </a:cubicBezTo>
                <a:cubicBezTo>
                  <a:pt x="f81" y="f20"/>
                  <a:pt x="f154" y="f201"/>
                  <a:pt x="f154" y="f220"/>
                </a:cubicBezTo>
                <a:cubicBezTo>
                  <a:pt x="f154" y="f18"/>
                  <a:pt x="f154" y="f232"/>
                  <a:pt x="f81" y="f118"/>
                </a:cubicBezTo>
                <a:cubicBezTo>
                  <a:pt x="f49" y="f232"/>
                  <a:pt x="f138" y="f18"/>
                  <a:pt x="f155" y="f220"/>
                </a:cubicBezTo>
                <a:close/>
                <a:moveTo>
                  <a:pt x="f139" y="f220"/>
                </a:moveTo>
                <a:cubicBezTo>
                  <a:pt x="f80" y="f201"/>
                  <a:pt x="f77" y="f20"/>
                  <a:pt x="f50" y="f162"/>
                </a:cubicBezTo>
                <a:cubicBezTo>
                  <a:pt x="f50" y="f20"/>
                  <a:pt x="f140" y="f201"/>
                  <a:pt x="f140" y="f220"/>
                </a:cubicBezTo>
                <a:cubicBezTo>
                  <a:pt x="f140" y="f18"/>
                  <a:pt x="f50" y="f232"/>
                  <a:pt x="f50" y="f118"/>
                </a:cubicBezTo>
                <a:cubicBezTo>
                  <a:pt x="f77" y="f232"/>
                  <a:pt x="f80" y="f18"/>
                  <a:pt x="f139" y="f220"/>
                </a:cubicBezTo>
                <a:close/>
                <a:moveTo>
                  <a:pt x="f281" y="f115"/>
                </a:moveTo>
                <a:cubicBezTo>
                  <a:pt x="f281" y="f166"/>
                  <a:pt x="f281" y="f9"/>
                  <a:pt x="f281" y="f230"/>
                </a:cubicBezTo>
                <a:cubicBezTo>
                  <a:pt x="f281" y="f216"/>
                  <a:pt x="f142" y="f10"/>
                  <a:pt x="f275" y="f116"/>
                </a:cubicBezTo>
                <a:cubicBezTo>
                  <a:pt x="f275" y="f10"/>
                  <a:pt x="f243" y="f216"/>
                  <a:pt x="f243" y="f230"/>
                </a:cubicBezTo>
                <a:cubicBezTo>
                  <a:pt x="f60" y="f9"/>
                  <a:pt x="f243" y="f166"/>
                  <a:pt x="f243" y="f115"/>
                </a:cubicBezTo>
                <a:cubicBezTo>
                  <a:pt x="f275" y="f115"/>
                  <a:pt x="f142" y="f115"/>
                  <a:pt x="f281" y="f115"/>
                </a:cubicBezTo>
                <a:close/>
                <a:moveTo>
                  <a:pt x="f146" y="f20"/>
                </a:moveTo>
                <a:cubicBezTo>
                  <a:pt x="f146" y="f201"/>
                  <a:pt x="f54" y="f18"/>
                  <a:pt x="f236" y="f118"/>
                </a:cubicBezTo>
                <a:cubicBezTo>
                  <a:pt x="f236" y="f232"/>
                  <a:pt x="f269" y="f18"/>
                  <a:pt x="f269" y="f220"/>
                </a:cubicBezTo>
                <a:cubicBezTo>
                  <a:pt x="f269" y="f162"/>
                  <a:pt x="f148" y="f21"/>
                  <a:pt x="f146" y="f20"/>
                </a:cubicBezTo>
                <a:close/>
                <a:moveTo>
                  <a:pt x="f107" y="f260"/>
                </a:moveTo>
                <a:cubicBezTo>
                  <a:pt x="f240" y="f260"/>
                  <a:pt x="f185" y="f266"/>
                  <a:pt x="f185" y="f277"/>
                </a:cubicBezTo>
                <a:cubicBezTo>
                  <a:pt x="f185" y="f276"/>
                  <a:pt x="f241" y="f104"/>
                  <a:pt x="f241" y="f104"/>
                </a:cubicBezTo>
                <a:cubicBezTo>
                  <a:pt x="f106" y="f277"/>
                  <a:pt x="f107" y="f192"/>
                  <a:pt x="f107" y="f260"/>
                </a:cubicBezTo>
                <a:close/>
                <a:moveTo>
                  <a:pt x="f64" y="f220"/>
                </a:moveTo>
                <a:cubicBezTo>
                  <a:pt x="f125" y="f18"/>
                  <a:pt x="f133" y="f232"/>
                  <a:pt x="f133" y="f118"/>
                </a:cubicBezTo>
                <a:cubicBezTo>
                  <a:pt x="f261" y="f232"/>
                  <a:pt x="f126" y="f18"/>
                  <a:pt x="f126" y="f220"/>
                </a:cubicBezTo>
                <a:cubicBezTo>
                  <a:pt x="f126" y="f201"/>
                  <a:pt x="f261" y="f20"/>
                  <a:pt x="f261" y="f162"/>
                </a:cubicBezTo>
                <a:cubicBezTo>
                  <a:pt x="f133" y="f20"/>
                  <a:pt x="f125" y="f201"/>
                  <a:pt x="f64" y="f220"/>
                </a:cubicBezTo>
                <a:close/>
                <a:moveTo>
                  <a:pt x="f129" y="f26"/>
                </a:moveTo>
                <a:cubicBezTo>
                  <a:pt x="f238" y="f26"/>
                  <a:pt x="f31" y="f26"/>
                  <a:pt x="f128" y="f26"/>
                </a:cubicBezTo>
                <a:cubicBezTo>
                  <a:pt x="f128" y="f27"/>
                  <a:pt x="f128" y="f28"/>
                  <a:pt x="f128" y="f29"/>
                </a:cubicBezTo>
                <a:cubicBezTo>
                  <a:pt x="f31" y="f29"/>
                  <a:pt x="f238" y="f29"/>
                  <a:pt x="f129" y="f29"/>
                </a:cubicBezTo>
                <a:cubicBezTo>
                  <a:pt x="f129" y="f28"/>
                  <a:pt x="f129" y="f27"/>
                  <a:pt x="f129" y="f26"/>
                </a:cubicBezTo>
                <a:close/>
                <a:moveTo>
                  <a:pt x="f139" y="f10"/>
                </a:moveTo>
                <a:cubicBezTo>
                  <a:pt x="f154" y="f230"/>
                  <a:pt x="f154" y="f166"/>
                  <a:pt x="f81" y="f219"/>
                </a:cubicBezTo>
                <a:cubicBezTo>
                  <a:pt x="f81" y="f219"/>
                  <a:pt x="f138" y="f166"/>
                  <a:pt x="f138" y="f9"/>
                </a:cubicBezTo>
                <a:cubicBezTo>
                  <a:pt x="f138" y="f216"/>
                  <a:pt x="f155" y="f116"/>
                  <a:pt x="f139" y="f10"/>
                </a:cubicBezTo>
                <a:close/>
                <a:moveTo>
                  <a:pt x="f131" y="f86"/>
                </a:moveTo>
                <a:cubicBezTo>
                  <a:pt x="f126" y="f248"/>
                  <a:pt x="f261" y="f117"/>
                  <a:pt x="f261" y="f84"/>
                </a:cubicBezTo>
                <a:cubicBezTo>
                  <a:pt x="f133" y="f16"/>
                  <a:pt x="f125" y="f117"/>
                  <a:pt x="f125" y="f117"/>
                </a:cubicBezTo>
                <a:cubicBezTo>
                  <a:pt x="f125" y="f248"/>
                  <a:pt x="f64" y="f12"/>
                  <a:pt x="f131" y="f86"/>
                </a:cubicBezTo>
                <a:close/>
                <a:moveTo>
                  <a:pt x="f136" y="f220"/>
                </a:moveTo>
                <a:cubicBezTo>
                  <a:pt x="f157" y="f18"/>
                  <a:pt x="f48" y="f232"/>
                  <a:pt x="f83" y="f118"/>
                </a:cubicBezTo>
                <a:cubicBezTo>
                  <a:pt x="f83" y="f232"/>
                  <a:pt x="f159" y="f18"/>
                  <a:pt x="f159" y="f220"/>
                </a:cubicBezTo>
                <a:cubicBezTo>
                  <a:pt x="f159" y="f201"/>
                  <a:pt x="f83" y="f20"/>
                  <a:pt x="f48" y="f162"/>
                </a:cubicBezTo>
                <a:cubicBezTo>
                  <a:pt x="f48" y="f20"/>
                  <a:pt x="f157" y="f201"/>
                  <a:pt x="f136" y="f220"/>
                </a:cubicBezTo>
                <a:close/>
                <a:moveTo>
                  <a:pt x="f156" y="f10"/>
                </a:moveTo>
                <a:cubicBezTo>
                  <a:pt x="f93" y="f230"/>
                  <a:pt x="f287" y="f166"/>
                  <a:pt x="f287" y="f219"/>
                </a:cubicBezTo>
                <a:cubicBezTo>
                  <a:pt x="f47" y="f219"/>
                  <a:pt x="f85" y="f166"/>
                  <a:pt x="f85" y="f9"/>
                </a:cubicBezTo>
                <a:cubicBezTo>
                  <a:pt x="f85" y="f216"/>
                  <a:pt x="f46" y="f116"/>
                  <a:pt x="f156" y="f10"/>
                </a:cubicBezTo>
                <a:close/>
                <a:moveTo>
                  <a:pt x="f128" y="f198"/>
                </a:moveTo>
                <a:cubicBezTo>
                  <a:pt x="f31" y="f198"/>
                  <a:pt x="f238" y="f198"/>
                  <a:pt x="f129" y="f198"/>
                </a:cubicBezTo>
                <a:cubicBezTo>
                  <a:pt x="f129" y="f197"/>
                  <a:pt x="f129" y="f196"/>
                  <a:pt x="f129" y="f195"/>
                </a:cubicBezTo>
                <a:cubicBezTo>
                  <a:pt x="f238" y="f195"/>
                  <a:pt x="f31" y="f195"/>
                  <a:pt x="f128" y="f195"/>
                </a:cubicBezTo>
                <a:cubicBezTo>
                  <a:pt x="f128" y="f196"/>
                  <a:pt x="f128" y="f197"/>
                  <a:pt x="f128" y="f198"/>
                </a:cubicBezTo>
                <a:close/>
                <a:moveTo>
                  <a:pt x="f280" y="f2"/>
                </a:moveTo>
                <a:cubicBezTo>
                  <a:pt x="f284" y="f120"/>
                  <a:pt x="f151" y="f79"/>
                  <a:pt x="f151" y="f121"/>
                </a:cubicBezTo>
                <a:cubicBezTo>
                  <a:pt x="f144" y="f79"/>
                  <a:pt x="f52" y="f120"/>
                  <a:pt x="f52" y="f2"/>
                </a:cubicBezTo>
                <a:cubicBezTo>
                  <a:pt x="f52" y="f22"/>
                  <a:pt x="f144" y="f22"/>
                  <a:pt x="f151" y="f206"/>
                </a:cubicBezTo>
                <a:cubicBezTo>
                  <a:pt x="f151" y="f206"/>
                  <a:pt x="f284" y="f22"/>
                  <a:pt x="f280" y="f2"/>
                </a:cubicBezTo>
                <a:close/>
                <a:moveTo>
                  <a:pt x="f147" y="f211"/>
                </a:moveTo>
                <a:cubicBezTo>
                  <a:pt x="f150" y="f208"/>
                  <a:pt x="f150" y="f208"/>
                  <a:pt x="f259" y="f233"/>
                </a:cubicBezTo>
                <a:cubicBezTo>
                  <a:pt x="f259" y="f163"/>
                  <a:pt x="f259" y="f231"/>
                  <a:pt x="f259" y="f211"/>
                </a:cubicBezTo>
                <a:cubicBezTo>
                  <a:pt x="f254" y="f211"/>
                  <a:pt x="f53" y="f211"/>
                  <a:pt x="f147" y="f211"/>
                </a:cubicBezTo>
                <a:close/>
                <a:moveTo>
                  <a:pt x="f136" y="f10"/>
                </a:moveTo>
                <a:cubicBezTo>
                  <a:pt x="f157" y="f230"/>
                  <a:pt x="f48" y="f166"/>
                  <a:pt x="f83" y="f219"/>
                </a:cubicBezTo>
                <a:cubicBezTo>
                  <a:pt x="f83" y="f219"/>
                  <a:pt x="f159" y="f166"/>
                  <a:pt x="f159" y="f166"/>
                </a:cubicBezTo>
                <a:cubicBezTo>
                  <a:pt x="f159" y="f230"/>
                  <a:pt x="f156" y="f116"/>
                  <a:pt x="f136" y="f10"/>
                </a:cubicBezTo>
                <a:close/>
                <a:moveTo>
                  <a:pt x="f119" y="f199"/>
                </a:moveTo>
                <a:cubicBezTo>
                  <a:pt x="f119" y="f199"/>
                  <a:pt x="f263" y="f274"/>
                  <a:pt x="f263" y="f274"/>
                </a:cubicBezTo>
                <a:cubicBezTo>
                  <a:pt x="f263" y="f105"/>
                  <a:pt x="f263" y="f249"/>
                  <a:pt x="f263" y="f198"/>
                </a:cubicBezTo>
                <a:cubicBezTo>
                  <a:pt x="f64" y="f228"/>
                  <a:pt x="f64" y="f227"/>
                  <a:pt x="f262" y="f105"/>
                </a:cubicBezTo>
                <a:cubicBezTo>
                  <a:pt x="f262" y="f91"/>
                  <a:pt x="f114" y="f274"/>
                  <a:pt x="f119" y="f199"/>
                </a:cubicBezTo>
                <a:close/>
                <a:moveTo>
                  <a:pt x="f149" y="f100"/>
                </a:moveTo>
                <a:cubicBezTo>
                  <a:pt x="f149" y="f103"/>
                  <a:pt x="f149" y="f188"/>
                  <a:pt x="f149" y="f177"/>
                </a:cubicBezTo>
                <a:cubicBezTo>
                  <a:pt x="f150" y="f177"/>
                  <a:pt x="f150" y="f177"/>
                  <a:pt x="f147" y="f100"/>
                </a:cubicBezTo>
                <a:cubicBezTo>
                  <a:pt x="f53" y="f100"/>
                  <a:pt x="f254" y="f100"/>
                  <a:pt x="f149" y="f100"/>
                </a:cubicBezTo>
                <a:close/>
                <a:moveTo>
                  <a:pt x="f156" y="f16"/>
                </a:moveTo>
                <a:cubicBezTo>
                  <a:pt x="f93" y="f184"/>
                  <a:pt x="f93" y="f248"/>
                  <a:pt x="f287" y="f86"/>
                </a:cubicBezTo>
                <a:cubicBezTo>
                  <a:pt x="f47" y="f209"/>
                  <a:pt x="f85" y="f248"/>
                  <a:pt x="f85" y="f184"/>
                </a:cubicBezTo>
                <a:cubicBezTo>
                  <a:pt x="f85" y="f16"/>
                  <a:pt x="f85" y="f208"/>
                  <a:pt x="f156" y="f16"/>
                </a:cubicBezTo>
                <a:close/>
                <a:moveTo>
                  <a:pt x="f153" y="f230"/>
                </a:moveTo>
                <a:cubicBezTo>
                  <a:pt x="f140" y="f166"/>
                  <a:pt x="f50" y="f219"/>
                  <a:pt x="f50" y="f219"/>
                </a:cubicBezTo>
                <a:cubicBezTo>
                  <a:pt x="f77" y="f166"/>
                  <a:pt x="f80" y="f9"/>
                  <a:pt x="f80" y="f230"/>
                </a:cubicBezTo>
                <a:cubicBezTo>
                  <a:pt x="f80" y="f216"/>
                  <a:pt x="f77" y="f10"/>
                  <a:pt x="f50" y="f116"/>
                </a:cubicBezTo>
                <a:cubicBezTo>
                  <a:pt x="f50" y="f10"/>
                  <a:pt x="f140" y="f216"/>
                  <a:pt x="f153" y="f230"/>
                </a:cubicBezTo>
                <a:close/>
                <a:moveTo>
                  <a:pt x="f259" y="f121"/>
                </a:moveTo>
                <a:cubicBezTo>
                  <a:pt x="f254" y="f121"/>
                  <a:pt x="f53" y="f121"/>
                  <a:pt x="f147" y="f121"/>
                </a:cubicBezTo>
                <a:cubicBezTo>
                  <a:pt x="f147" y="f120"/>
                  <a:pt x="f147" y="f22"/>
                  <a:pt x="f147" y="f206"/>
                </a:cubicBezTo>
                <a:cubicBezTo>
                  <a:pt x="f53" y="f206"/>
                  <a:pt x="f254" y="f206"/>
                  <a:pt x="f259" y="f206"/>
                </a:cubicBezTo>
                <a:cubicBezTo>
                  <a:pt x="f259" y="f2"/>
                  <a:pt x="f259" y="f120"/>
                  <a:pt x="f259" y="f121"/>
                </a:cubicBezTo>
                <a:close/>
                <a:moveTo>
                  <a:pt x="f278" y="f2"/>
                </a:moveTo>
                <a:cubicBezTo>
                  <a:pt x="f74" y="f79"/>
                  <a:pt x="f152" y="f79"/>
                  <a:pt x="f152" y="f121"/>
                </a:cubicBezTo>
                <a:cubicBezTo>
                  <a:pt x="f234" y="f79"/>
                  <a:pt x="f51" y="f120"/>
                  <a:pt x="f51" y="f2"/>
                </a:cubicBezTo>
                <a:cubicBezTo>
                  <a:pt x="f51" y="f22"/>
                  <a:pt x="f234" y="f22"/>
                  <a:pt x="f152" y="f206"/>
                </a:cubicBezTo>
                <a:cubicBezTo>
                  <a:pt x="f152" y="f206"/>
                  <a:pt x="f74" y="f22"/>
                  <a:pt x="f278" y="f2"/>
                </a:cubicBezTo>
                <a:close/>
                <a:moveTo>
                  <a:pt x="f250" y="f266"/>
                </a:moveTo>
                <a:cubicBezTo>
                  <a:pt x="f178" y="f192"/>
                  <a:pt x="f178" y="f215"/>
                  <a:pt x="f96" y="f260"/>
                </a:cubicBezTo>
                <a:cubicBezTo>
                  <a:pt x="f111" y="f215"/>
                  <a:pt x="f111" y="f266"/>
                  <a:pt x="f265" y="f277"/>
                </a:cubicBezTo>
                <a:cubicBezTo>
                  <a:pt x="f265" y="f276"/>
                  <a:pt x="f111" y="f104"/>
                  <a:pt x="f96" y="f279"/>
                </a:cubicBezTo>
                <a:cubicBezTo>
                  <a:pt x="f96" y="f104"/>
                  <a:pt x="f178" y="f276"/>
                  <a:pt x="f250" y="f266"/>
                </a:cubicBezTo>
                <a:close/>
                <a:moveTo>
                  <a:pt x="f282" y="f220"/>
                </a:moveTo>
                <a:cubicBezTo>
                  <a:pt x="f281" y="f201"/>
                  <a:pt x="f142" y="f20"/>
                  <a:pt x="f275" y="f162"/>
                </a:cubicBezTo>
                <a:cubicBezTo>
                  <a:pt x="f275" y="f20"/>
                  <a:pt x="f243" y="f201"/>
                  <a:pt x="f243" y="f220"/>
                </a:cubicBezTo>
                <a:cubicBezTo>
                  <a:pt x="f243" y="f18"/>
                  <a:pt x="f275" y="f232"/>
                  <a:pt x="f275" y="f118"/>
                </a:cubicBezTo>
                <a:cubicBezTo>
                  <a:pt x="f142" y="f232"/>
                  <a:pt x="f281" y="f18"/>
                  <a:pt x="f282" y="f220"/>
                </a:cubicBezTo>
                <a:close/>
                <a:moveTo>
                  <a:pt x="f74" y="f211"/>
                </a:moveTo>
                <a:cubicBezTo>
                  <a:pt x="f284" y="f82"/>
                  <a:pt x="f51" y="f17"/>
                  <a:pt x="f51" y="f233"/>
                </a:cubicBezTo>
                <a:cubicBezTo>
                  <a:pt x="f278" y="f208"/>
                  <a:pt x="f74" y="f17"/>
                  <a:pt x="f74" y="f211"/>
                </a:cubicBezTo>
                <a:close/>
                <a:moveTo>
                  <a:pt x="f200" y="f214"/>
                </a:moveTo>
                <a:cubicBezTo>
                  <a:pt x="f242" y="f214"/>
                  <a:pt x="f242" y="f200"/>
                  <a:pt x="f245" y="f242"/>
                </a:cubicBezTo>
                <a:cubicBezTo>
                  <a:pt x="f223" y="f200"/>
                  <a:pt x="f246" y="f214"/>
                  <a:pt x="f240" y="f257"/>
                </a:cubicBezTo>
                <a:cubicBezTo>
                  <a:pt x="f240" y="f273"/>
                  <a:pt x="f246" y="f256"/>
                  <a:pt x="f223" y="f199"/>
                </a:cubicBezTo>
                <a:cubicBezTo>
                  <a:pt x="f245" y="f256"/>
                  <a:pt x="f242" y="f273"/>
                  <a:pt x="f200" y="f214"/>
                </a:cubicBezTo>
                <a:close/>
                <a:moveTo>
                  <a:pt x="f250" y="f266"/>
                </a:moveTo>
                <a:cubicBezTo>
                  <a:pt x="f165" y="f277"/>
                  <a:pt x="f165" y="f276"/>
                  <a:pt x="f213" y="f279"/>
                </a:cubicBezTo>
                <a:cubicBezTo>
                  <a:pt x="f112" y="f276"/>
                  <a:pt x="f112" y="f277"/>
                  <a:pt x="f112" y="f266"/>
                </a:cubicBezTo>
                <a:cubicBezTo>
                  <a:pt x="f112" y="f192"/>
                  <a:pt x="f112" y="f215"/>
                  <a:pt x="f213" y="f260"/>
                </a:cubicBezTo>
                <a:cubicBezTo>
                  <a:pt x="f165" y="f215"/>
                  <a:pt x="f165" y="f192"/>
                  <a:pt x="f250" y="f266"/>
                </a:cubicBezTo>
                <a:close/>
                <a:moveTo>
                  <a:pt x="f50" y="f249"/>
                </a:moveTo>
                <a:cubicBezTo>
                  <a:pt x="f80" y="f227"/>
                  <a:pt x="f80" y="f198"/>
                  <a:pt x="f139" y="f198"/>
                </a:cubicBezTo>
                <a:cubicBezTo>
                  <a:pt x="f154" y="f198"/>
                  <a:pt x="f81" y="f227"/>
                  <a:pt x="f81" y="f249"/>
                </a:cubicBezTo>
                <a:cubicBezTo>
                  <a:pt x="f81" y="f105"/>
                  <a:pt x="f154" y="f91"/>
                  <a:pt x="f139" y="f274"/>
                </a:cubicBezTo>
                <a:cubicBezTo>
                  <a:pt x="f80" y="f91"/>
                  <a:pt x="f77" y="f105"/>
                  <a:pt x="f50" y="f249"/>
                </a:cubicBezTo>
                <a:close/>
                <a:moveTo>
                  <a:pt x="f48" y="f198"/>
                </a:moveTo>
                <a:cubicBezTo>
                  <a:pt x="f157" y="f249"/>
                  <a:pt x="f136" y="f91"/>
                  <a:pt x="f155" y="f274"/>
                </a:cubicBezTo>
                <a:cubicBezTo>
                  <a:pt x="f155" y="f91"/>
                  <a:pt x="f138" y="f105"/>
                  <a:pt x="f138" y="f249"/>
                </a:cubicBezTo>
                <a:cubicBezTo>
                  <a:pt x="f49" y="f198"/>
                  <a:pt x="f155" y="f228"/>
                  <a:pt x="f48" y="f198"/>
                </a:cubicBezTo>
                <a:close/>
                <a:moveTo>
                  <a:pt x="f136" y="f184"/>
                </a:moveTo>
                <a:cubicBezTo>
                  <a:pt x="f157" y="f248"/>
                  <a:pt x="f48" y="f209"/>
                  <a:pt x="f83" y="f86"/>
                </a:cubicBezTo>
                <a:cubicBezTo>
                  <a:pt x="f83" y="f209"/>
                  <a:pt x="f159" y="f248"/>
                  <a:pt x="f159" y="f184"/>
                </a:cubicBezTo>
                <a:cubicBezTo>
                  <a:pt x="f159" y="f117"/>
                  <a:pt x="f83" y="f16"/>
                  <a:pt x="f83" y="f84"/>
                </a:cubicBezTo>
                <a:cubicBezTo>
                  <a:pt x="f48" y="f16"/>
                  <a:pt x="f157" y="f117"/>
                  <a:pt x="f136" y="f184"/>
                </a:cubicBezTo>
                <a:close/>
                <a:moveTo>
                  <a:pt x="f85" y="f249"/>
                </a:moveTo>
                <a:cubicBezTo>
                  <a:pt x="f47" y="f91"/>
                  <a:pt x="f287" y="f91"/>
                  <a:pt x="f287" y="f274"/>
                </a:cubicBezTo>
                <a:cubicBezTo>
                  <a:pt x="f93" y="f91"/>
                  <a:pt x="f156" y="f105"/>
                  <a:pt x="f156" y="f249"/>
                </a:cubicBezTo>
                <a:cubicBezTo>
                  <a:pt x="f156" y="f227"/>
                  <a:pt x="f93" y="f198"/>
                  <a:pt x="f287" y="f198"/>
                </a:cubicBezTo>
                <a:cubicBezTo>
                  <a:pt x="f287" y="f198"/>
                  <a:pt x="f47" y="f227"/>
                  <a:pt x="f85" y="f249"/>
                </a:cubicBezTo>
                <a:close/>
                <a:moveTo>
                  <a:pt x="f139" y="f248"/>
                </a:moveTo>
                <a:cubicBezTo>
                  <a:pt x="f80" y="f117"/>
                  <a:pt x="f77" y="f16"/>
                  <a:pt x="f77" y="f84"/>
                </a:cubicBezTo>
                <a:cubicBezTo>
                  <a:pt x="f50" y="f16"/>
                  <a:pt x="f140" y="f117"/>
                  <a:pt x="f140" y="f184"/>
                </a:cubicBezTo>
                <a:cubicBezTo>
                  <a:pt x="f140" y="f248"/>
                  <a:pt x="f50" y="f209"/>
                  <a:pt x="f50" y="f86"/>
                </a:cubicBezTo>
                <a:cubicBezTo>
                  <a:pt x="f77" y="f209"/>
                  <a:pt x="f80" y="f209"/>
                  <a:pt x="f139" y="f248"/>
                </a:cubicBezTo>
                <a:close/>
                <a:moveTo>
                  <a:pt x="f144" y="f108"/>
                </a:moveTo>
                <a:cubicBezTo>
                  <a:pt x="f144" y="f106"/>
                  <a:pt x="f144" y="f185"/>
                  <a:pt x="f151" y="f240"/>
                </a:cubicBezTo>
                <a:cubicBezTo>
                  <a:pt x="f151" y="f240"/>
                  <a:pt x="f280" y="f240"/>
                  <a:pt x="f280" y="f240"/>
                </a:cubicBezTo>
                <a:cubicBezTo>
                  <a:pt x="f280" y="f185"/>
                  <a:pt x="f51" y="f106"/>
                  <a:pt x="f51" y="f108"/>
                </a:cubicBezTo>
                <a:cubicBezTo>
                  <a:pt x="f284" y="f108"/>
                  <a:pt x="f151" y="f108"/>
                  <a:pt x="f144" y="f108"/>
                </a:cubicBezTo>
                <a:close/>
                <a:moveTo>
                  <a:pt x="f48" y="f240"/>
                </a:moveTo>
                <a:cubicBezTo>
                  <a:pt x="f157" y="f241"/>
                  <a:pt x="f136" y="f107"/>
                  <a:pt x="f155" y="f108"/>
                </a:cubicBezTo>
                <a:cubicBezTo>
                  <a:pt x="f155" y="f108"/>
                  <a:pt x="f138" y="f107"/>
                  <a:pt x="f138" y="f106"/>
                </a:cubicBezTo>
                <a:cubicBezTo>
                  <a:pt x="f49" y="f185"/>
                  <a:pt x="f49" y="f246"/>
                  <a:pt x="f48" y="f240"/>
                </a:cubicBezTo>
                <a:close/>
                <a:moveTo>
                  <a:pt x="f146" y="f16"/>
                </a:moveTo>
                <a:cubicBezTo>
                  <a:pt x="f146" y="f184"/>
                  <a:pt x="f54" y="f248"/>
                  <a:pt x="f236" y="f86"/>
                </a:cubicBezTo>
                <a:cubicBezTo>
                  <a:pt x="f236" y="f209"/>
                  <a:pt x="f269" y="f209"/>
                  <a:pt x="f269" y="f248"/>
                </a:cubicBezTo>
                <a:cubicBezTo>
                  <a:pt x="f269" y="f117"/>
                  <a:pt x="f269" y="f208"/>
                  <a:pt x="f146" y="f16"/>
                </a:cubicBezTo>
                <a:close/>
                <a:moveTo>
                  <a:pt x="f267" y="f184"/>
                </a:moveTo>
                <a:cubicBezTo>
                  <a:pt x="f271" y="f248"/>
                  <a:pt x="f57" y="f209"/>
                  <a:pt x="f270" y="f86"/>
                </a:cubicBezTo>
                <a:cubicBezTo>
                  <a:pt x="f71" y="f209"/>
                  <a:pt x="f56" y="f248"/>
                  <a:pt x="f56" y="f184"/>
                </a:cubicBezTo>
                <a:cubicBezTo>
                  <a:pt x="f56" y="f117"/>
                  <a:pt x="f71" y="f16"/>
                  <a:pt x="f270" y="f84"/>
                </a:cubicBezTo>
                <a:cubicBezTo>
                  <a:pt x="f57" y="f16"/>
                  <a:pt x="f57" y="f117"/>
                  <a:pt x="f267" y="f184"/>
                </a:cubicBezTo>
                <a:close/>
                <a:moveTo>
                  <a:pt x="f65" y="f241"/>
                </a:moveTo>
                <a:cubicBezTo>
                  <a:pt x="f263" y="f185"/>
                  <a:pt x="f119" y="f240"/>
                  <a:pt x="f114" y="f240"/>
                </a:cubicBezTo>
                <a:cubicBezTo>
                  <a:pt x="f114" y="f185"/>
                  <a:pt x="f262" y="f241"/>
                  <a:pt x="f262" y="f106"/>
                </a:cubicBezTo>
                <a:cubicBezTo>
                  <a:pt x="f262" y="f107"/>
                  <a:pt x="f114" y="f107"/>
                  <a:pt x="f119" y="f108"/>
                </a:cubicBezTo>
                <a:cubicBezTo>
                  <a:pt x="f119" y="f107"/>
                  <a:pt x="f263" y="f107"/>
                  <a:pt x="f65" y="f241"/>
                </a:cubicBezTo>
                <a:close/>
                <a:moveTo>
                  <a:pt x="f58" y="f210"/>
                </a:moveTo>
                <a:cubicBezTo>
                  <a:pt x="f58" y="f216"/>
                  <a:pt x="f58" y="f9"/>
                  <a:pt x="f58" y="f166"/>
                </a:cubicBezTo>
                <a:cubicBezTo>
                  <a:pt x="f58" y="f219"/>
                  <a:pt x="f272" y="f219"/>
                  <a:pt x="f272" y="f219"/>
                </a:cubicBezTo>
                <a:cubicBezTo>
                  <a:pt x="f272" y="f166"/>
                  <a:pt x="f267" y="f230"/>
                  <a:pt x="f267" y="f216"/>
                </a:cubicBezTo>
                <a:cubicBezTo>
                  <a:pt x="f267" y="f10"/>
                  <a:pt x="f272" y="f116"/>
                  <a:pt x="f58" y="f210"/>
                </a:cubicBezTo>
                <a:close/>
                <a:moveTo>
                  <a:pt x="f285" y="f241"/>
                </a:moveTo>
                <a:cubicBezTo>
                  <a:pt x="f286" y="f185"/>
                  <a:pt x="f70" y="f240"/>
                  <a:pt x="f58" y="f240"/>
                </a:cubicBezTo>
                <a:cubicBezTo>
                  <a:pt x="f58" y="f185"/>
                  <a:pt x="f145" y="f185"/>
                  <a:pt x="f145" y="f241"/>
                </a:cubicBezTo>
                <a:cubicBezTo>
                  <a:pt x="f145" y="f106"/>
                  <a:pt x="f58" y="f107"/>
                  <a:pt x="f58" y="f108"/>
                </a:cubicBezTo>
                <a:cubicBezTo>
                  <a:pt x="f70" y="f108"/>
                  <a:pt x="f286" y="f107"/>
                  <a:pt x="f285" y="f241"/>
                </a:cubicBezTo>
                <a:close/>
                <a:moveTo>
                  <a:pt x="f49" y="f106"/>
                </a:moveTo>
                <a:cubicBezTo>
                  <a:pt x="f154" y="f107"/>
                  <a:pt x="f154" y="f108"/>
                  <a:pt x="f139" y="f108"/>
                </a:cubicBezTo>
                <a:cubicBezTo>
                  <a:pt x="f80" y="f107"/>
                  <a:pt x="f77" y="f106"/>
                  <a:pt x="f77" y="f241"/>
                </a:cubicBezTo>
                <a:cubicBezTo>
                  <a:pt x="f77" y="f241"/>
                  <a:pt x="f80" y="f185"/>
                  <a:pt x="f139" y="f240"/>
                </a:cubicBezTo>
                <a:cubicBezTo>
                  <a:pt x="f154" y="f185"/>
                  <a:pt x="f81" y="f185"/>
                  <a:pt x="f49" y="f106"/>
                </a:cubicBezTo>
                <a:close/>
                <a:moveTo>
                  <a:pt x="f85" y="f106"/>
                </a:moveTo>
                <a:cubicBezTo>
                  <a:pt x="f47" y="f107"/>
                  <a:pt x="f287" y="f108"/>
                  <a:pt x="f287" y="f108"/>
                </a:cubicBezTo>
                <a:cubicBezTo>
                  <a:pt x="f93" y="f107"/>
                  <a:pt x="f156" y="f107"/>
                  <a:pt x="f156" y="f106"/>
                </a:cubicBezTo>
                <a:cubicBezTo>
                  <a:pt x="f156" y="f241"/>
                  <a:pt x="f93" y="f185"/>
                  <a:pt x="f287" y="f240"/>
                </a:cubicBezTo>
                <a:cubicBezTo>
                  <a:pt x="f287" y="f185"/>
                  <a:pt x="f47" y="f185"/>
                  <a:pt x="f85" y="f106"/>
                </a:cubicBezTo>
                <a:close/>
                <a:moveTo>
                  <a:pt x="f139" y="f86"/>
                </a:moveTo>
                <a:cubicBezTo>
                  <a:pt x="f155" y="f12"/>
                  <a:pt x="f138" y="f248"/>
                  <a:pt x="f138" y="f117"/>
                </a:cubicBezTo>
                <a:cubicBezTo>
                  <a:pt x="f138" y="f117"/>
                  <a:pt x="f49" y="f16"/>
                  <a:pt x="f81" y="f84"/>
                </a:cubicBezTo>
                <a:cubicBezTo>
                  <a:pt x="f154" y="f117"/>
                  <a:pt x="f154" y="f248"/>
                  <a:pt x="f139" y="f86"/>
                </a:cubicBezTo>
                <a:close/>
                <a:moveTo>
                  <a:pt x="f51" y="f233"/>
                </a:moveTo>
                <a:cubicBezTo>
                  <a:pt x="f51" y="f163"/>
                  <a:pt x="f51" y="f17"/>
                  <a:pt x="f51" y="f211"/>
                </a:cubicBezTo>
                <a:cubicBezTo>
                  <a:pt x="f280" y="f211"/>
                  <a:pt x="f284" y="f211"/>
                  <a:pt x="f151" y="f211"/>
                </a:cubicBezTo>
                <a:cubicBezTo>
                  <a:pt x="f144" y="f211"/>
                  <a:pt x="f52" y="f231"/>
                  <a:pt x="f52" y="f17"/>
                </a:cubicBezTo>
                <a:cubicBezTo>
                  <a:pt x="f52" y="f163"/>
                  <a:pt x="f144" y="f233"/>
                  <a:pt x="f151" y="f233"/>
                </a:cubicBezTo>
                <a:cubicBezTo>
                  <a:pt x="f284" y="f208"/>
                  <a:pt x="f280" y="f233"/>
                  <a:pt x="f51" y="f233"/>
                </a:cubicBezTo>
                <a:close/>
                <a:moveTo>
                  <a:pt x="f285" y="f105"/>
                </a:moveTo>
                <a:cubicBezTo>
                  <a:pt x="f286" y="f249"/>
                  <a:pt x="f70" y="f227"/>
                  <a:pt x="f58" y="f198"/>
                </a:cubicBezTo>
                <a:cubicBezTo>
                  <a:pt x="f58" y="f198"/>
                  <a:pt x="f145" y="f227"/>
                  <a:pt x="f145" y="f249"/>
                </a:cubicBezTo>
                <a:cubicBezTo>
                  <a:pt x="f145" y="f105"/>
                  <a:pt x="f58" y="f91"/>
                  <a:pt x="f58" y="f274"/>
                </a:cubicBezTo>
                <a:cubicBezTo>
                  <a:pt x="f70" y="f274"/>
                  <a:pt x="f286" y="f91"/>
                  <a:pt x="f285" y="f105"/>
                </a:cubicBezTo>
                <a:close/>
                <a:moveTo>
                  <a:pt x="f51" y="f198"/>
                </a:moveTo>
                <a:cubicBezTo>
                  <a:pt x="f280" y="f249"/>
                  <a:pt x="f280" y="f91"/>
                  <a:pt x="f284" y="f274"/>
                </a:cubicBezTo>
                <a:cubicBezTo>
                  <a:pt x="f151" y="f91"/>
                  <a:pt x="f144" y="f105"/>
                  <a:pt x="f144" y="f249"/>
                </a:cubicBezTo>
                <a:cubicBezTo>
                  <a:pt x="f144" y="f198"/>
                  <a:pt x="f151" y="f228"/>
                  <a:pt x="f51" y="f198"/>
                </a:cubicBezTo>
                <a:close/>
                <a:moveTo>
                  <a:pt x="f107" y="f257"/>
                </a:moveTo>
                <a:cubicBezTo>
                  <a:pt x="f107" y="f273"/>
                  <a:pt x="f106" y="f256"/>
                  <a:pt x="f106" y="f199"/>
                </a:cubicBezTo>
                <a:cubicBezTo>
                  <a:pt x="f241" y="f199"/>
                  <a:pt x="f185" y="f256"/>
                  <a:pt x="f185" y="f256"/>
                </a:cubicBezTo>
                <a:cubicBezTo>
                  <a:pt x="f185" y="f257"/>
                  <a:pt x="f241" y="f214"/>
                  <a:pt x="f241" y="f200"/>
                </a:cubicBezTo>
                <a:cubicBezTo>
                  <a:pt x="f106" y="f214"/>
                  <a:pt x="f107" y="f214"/>
                  <a:pt x="f107" y="f257"/>
                </a:cubicBezTo>
                <a:close/>
                <a:moveTo>
                  <a:pt x="f285" y="f17"/>
                </a:moveTo>
                <a:cubicBezTo>
                  <a:pt x="f283" y="f231"/>
                  <a:pt x="f283" y="f211"/>
                  <a:pt x="f143" y="f211"/>
                </a:cubicBezTo>
                <a:cubicBezTo>
                  <a:pt x="f59" y="f211"/>
                  <a:pt x="f282" y="f231"/>
                  <a:pt x="f282" y="f17"/>
                </a:cubicBezTo>
                <a:cubicBezTo>
                  <a:pt x="f282" y="f163"/>
                  <a:pt x="f59" y="f233"/>
                  <a:pt x="f143" y="f208"/>
                </a:cubicBezTo>
                <a:cubicBezTo>
                  <a:pt x="f143" y="f233"/>
                  <a:pt x="f283" y="f163"/>
                  <a:pt x="f285" y="f17"/>
                </a:cubicBezTo>
                <a:close/>
                <a:moveTo>
                  <a:pt x="f125" y="f177"/>
                </a:moveTo>
                <a:cubicBezTo>
                  <a:pt x="f125" y="f188"/>
                  <a:pt x="f125" y="f173"/>
                  <a:pt x="f133" y="f173"/>
                </a:cubicBezTo>
                <a:cubicBezTo>
                  <a:pt x="f261" y="f100"/>
                  <a:pt x="f126" y="f100"/>
                  <a:pt x="f131" y="f100"/>
                </a:cubicBezTo>
                <a:cubicBezTo>
                  <a:pt x="f131" y="f103"/>
                  <a:pt x="f131" y="f188"/>
                  <a:pt x="f131" y="f177"/>
                </a:cubicBezTo>
                <a:cubicBezTo>
                  <a:pt x="f126" y="f177"/>
                  <a:pt x="f261" y="f177"/>
                  <a:pt x="f125" y="f177"/>
                </a:cubicBezTo>
                <a:close/>
                <a:moveTo>
                  <a:pt x="f55" y="f288"/>
                </a:moveTo>
                <a:cubicBezTo>
                  <a:pt x="f72" y="f289"/>
                  <a:pt x="f56" y="f130"/>
                  <a:pt x="f56" y="f130"/>
                </a:cubicBezTo>
                <a:cubicBezTo>
                  <a:pt x="f71" y="f130"/>
                  <a:pt x="f270" y="f289"/>
                  <a:pt x="f270" y="f288"/>
                </a:cubicBezTo>
                <a:cubicBezTo>
                  <a:pt x="f270" y="f202"/>
                  <a:pt x="f71" y="f36"/>
                  <a:pt x="f56" y="f160"/>
                </a:cubicBezTo>
                <a:cubicBezTo>
                  <a:pt x="f56" y="f36"/>
                  <a:pt x="f72" y="f202"/>
                  <a:pt x="f55" y="f288"/>
                </a:cubicBezTo>
                <a:close/>
                <a:moveTo>
                  <a:pt x="f70" y="f86"/>
                </a:moveTo>
                <a:cubicBezTo>
                  <a:pt x="f271" y="f12"/>
                  <a:pt x="f267" y="f248"/>
                  <a:pt x="f267" y="f117"/>
                </a:cubicBezTo>
                <a:cubicBezTo>
                  <a:pt x="f267" y="f117"/>
                  <a:pt x="f272" y="f16"/>
                  <a:pt x="f145" y="f84"/>
                </a:cubicBezTo>
                <a:cubicBezTo>
                  <a:pt x="f145" y="f117"/>
                  <a:pt x="f58" y="f248"/>
                  <a:pt x="f70" y="f86"/>
                </a:cubicBezTo>
                <a:close/>
                <a:moveTo>
                  <a:pt x="f62" y="f103"/>
                </a:moveTo>
                <a:cubicBezTo>
                  <a:pt x="f135" y="f173"/>
                  <a:pt x="f135" y="f100"/>
                  <a:pt x="f61" y="f100"/>
                </a:cubicBezTo>
                <a:cubicBezTo>
                  <a:pt x="f141" y="f173"/>
                  <a:pt x="f60" y="f173"/>
                  <a:pt x="f243" y="f103"/>
                </a:cubicBezTo>
                <a:cubicBezTo>
                  <a:pt x="f243" y="f103"/>
                  <a:pt x="f60" y="f177"/>
                  <a:pt x="f141" y="f177"/>
                </a:cubicBezTo>
                <a:cubicBezTo>
                  <a:pt x="f61" y="f188"/>
                  <a:pt x="f135" y="f103"/>
                  <a:pt x="f62" y="f103"/>
                </a:cubicBezTo>
                <a:close/>
                <a:moveTo>
                  <a:pt x="f270" y="f100"/>
                </a:moveTo>
                <a:cubicBezTo>
                  <a:pt x="f270" y="f100"/>
                  <a:pt x="f71" y="f173"/>
                  <a:pt x="f71" y="f173"/>
                </a:cubicBezTo>
                <a:cubicBezTo>
                  <a:pt x="f270" y="f103"/>
                  <a:pt x="f270" y="f188"/>
                  <a:pt x="f57" y="f177"/>
                </a:cubicBezTo>
                <a:cubicBezTo>
                  <a:pt x="f271" y="f177"/>
                  <a:pt x="f267" y="f188"/>
                  <a:pt x="f267" y="f103"/>
                </a:cubicBezTo>
                <a:cubicBezTo>
                  <a:pt x="f271" y="f103"/>
                  <a:pt x="f57" y="f173"/>
                  <a:pt x="f270" y="f100"/>
                </a:cubicBezTo>
                <a:close/>
                <a:moveTo>
                  <a:pt x="f55" y="f173"/>
                </a:moveTo>
                <a:cubicBezTo>
                  <a:pt x="f146" y="f173"/>
                  <a:pt x="f146" y="f100"/>
                  <a:pt x="f54" y="f100"/>
                </a:cubicBezTo>
                <a:cubicBezTo>
                  <a:pt x="f236" y="f173"/>
                  <a:pt x="f148" y="f173"/>
                  <a:pt x="f269" y="f103"/>
                </a:cubicBezTo>
                <a:cubicBezTo>
                  <a:pt x="f148" y="f188"/>
                  <a:pt x="f236" y="f177"/>
                  <a:pt x="f54" y="f177"/>
                </a:cubicBezTo>
                <a:cubicBezTo>
                  <a:pt x="f54" y="f188"/>
                  <a:pt x="f146" y="f103"/>
                  <a:pt x="f55" y="f173"/>
                </a:cubicBezTo>
                <a:close/>
                <a:moveTo>
                  <a:pt x="f268" y="f177"/>
                </a:moveTo>
                <a:cubicBezTo>
                  <a:pt x="f46" y="f189"/>
                  <a:pt x="f85" y="f177"/>
                  <a:pt x="f46" y="f173"/>
                </a:cubicBezTo>
                <a:cubicBezTo>
                  <a:pt x="f221" y="f100"/>
                  <a:pt x="f44" y="f173"/>
                  <a:pt x="f268" y="f17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3" name="Freeform 9">
            <a:extLst>
              <a:ext uri="{FF2B5EF4-FFF2-40B4-BE49-F238E27FC236}">
                <a16:creationId xmlns:a16="http://schemas.microsoft.com/office/drawing/2014/main" id="{180314D5-5D05-4C3D-85A3-8C3A8D72269F}"/>
              </a:ext>
            </a:extLst>
          </p:cNvPr>
          <p:cNvSpPr/>
          <p:nvPr/>
        </p:nvSpPr>
        <p:spPr>
          <a:xfrm>
            <a:off x="8283787" y="2131969"/>
            <a:ext cx="268284" cy="145415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"/>
              <a:gd name="f7" fmla="val 352"/>
              <a:gd name="f8" fmla="val 32"/>
              <a:gd name="f9" fmla="val 51"/>
              <a:gd name="f10" fmla="val 43"/>
              <a:gd name="f11" fmla="val 54"/>
              <a:gd name="f12" fmla="val 151"/>
              <a:gd name="f13" fmla="val 252"/>
              <a:gd name="f14" fmla="val 21"/>
              <a:gd name="f15" fmla="val 152"/>
              <a:gd name="f16" fmla="val 9"/>
              <a:gd name="f17" fmla="val 19"/>
              <a:gd name="f18" fmla="val 29"/>
              <a:gd name="f19" fmla="val 48"/>
              <a:gd name="f20" fmla="val 46"/>
              <a:gd name="f21" fmla="val 44"/>
              <a:gd name="f22" fmla="val 30"/>
              <a:gd name="f23" fmla="val 17"/>
              <a:gd name="f24" fmla="val 4"/>
              <a:gd name="f25" fmla="val 2"/>
              <a:gd name="f26" fmla="val 28"/>
              <a:gd name="f27" fmla="val 34"/>
              <a:gd name="f28" fmla="val 24"/>
              <a:gd name="f29" fmla="val 266"/>
              <a:gd name="f30" fmla="val 27"/>
              <a:gd name="f31" fmla="val 31"/>
              <a:gd name="f32" fmla="val 262"/>
              <a:gd name="f33" fmla="val 259"/>
              <a:gd name="f34" fmla="val 256"/>
              <a:gd name="f35" fmla="val 26"/>
              <a:gd name="f36" fmla="val 13"/>
              <a:gd name="f37" fmla="val 15"/>
              <a:gd name="f38" fmla="val 41"/>
              <a:gd name="f39" fmla="val 39"/>
              <a:gd name="f40" fmla="val 38"/>
              <a:gd name="f41" fmla="val 36"/>
              <a:gd name="f42" fmla="val 123"/>
              <a:gd name="f43" fmla="val 120"/>
              <a:gd name="f44" fmla="val 118"/>
              <a:gd name="f45" fmla="val 116"/>
              <a:gd name="f46" fmla="val 232"/>
              <a:gd name="f47" fmla="val 234"/>
              <a:gd name="f48" fmla="val 236"/>
              <a:gd name="f49" fmla="val 238"/>
              <a:gd name="f50" fmla="val 335"/>
              <a:gd name="f51" fmla="val 333"/>
              <a:gd name="f52" fmla="val 331"/>
              <a:gd name="f53" fmla="val 329"/>
              <a:gd name="f54" fmla="val 140"/>
              <a:gd name="f55" fmla="val 142"/>
              <a:gd name="f56" fmla="val 144"/>
              <a:gd name="f57" fmla="val 147"/>
              <a:gd name="f58" fmla="val 91"/>
              <a:gd name="f59" fmla="val 94"/>
              <a:gd name="f60" fmla="val 96"/>
              <a:gd name="f61" fmla="val 98"/>
              <a:gd name="f62" fmla="val 261"/>
              <a:gd name="f63" fmla="val 264"/>
              <a:gd name="f64" fmla="val 49"/>
              <a:gd name="f65" fmla="val 283"/>
              <a:gd name="f66" fmla="val 286"/>
              <a:gd name="f67" fmla="val 288"/>
              <a:gd name="f68" fmla="val 290"/>
              <a:gd name="f69" fmla="val 186"/>
              <a:gd name="f70" fmla="val 189"/>
              <a:gd name="f71" fmla="val 191"/>
              <a:gd name="f72" fmla="val 193"/>
              <a:gd name="f73" fmla="val 190"/>
              <a:gd name="f74" fmla="val 188"/>
              <a:gd name="f75" fmla="val 122"/>
              <a:gd name="f76" fmla="val 95"/>
              <a:gd name="f77" fmla="val 93"/>
              <a:gd name="f78" fmla="val 74"/>
              <a:gd name="f79" fmla="val 72"/>
              <a:gd name="f80" fmla="val 70"/>
              <a:gd name="f81" fmla="val 68"/>
              <a:gd name="f82" fmla="val 287"/>
              <a:gd name="f83" fmla="val 285"/>
              <a:gd name="f84" fmla="val 187"/>
              <a:gd name="f85" fmla="val 56"/>
              <a:gd name="f86" fmla="val 58"/>
              <a:gd name="f87" fmla="val 59"/>
              <a:gd name="f88" fmla="val 60"/>
              <a:gd name="f89" fmla="val 16"/>
              <a:gd name="f90" fmla="val 115"/>
              <a:gd name="f91" fmla="val 169"/>
              <a:gd name="f92" fmla="val 167"/>
              <a:gd name="f93" fmla="val 166"/>
              <a:gd name="f94" fmla="val 164"/>
              <a:gd name="f95" fmla="val 289"/>
              <a:gd name="f96" fmla="val 42"/>
              <a:gd name="f97" fmla="val 37"/>
              <a:gd name="f98" fmla="val 40"/>
              <a:gd name="f99" fmla="val 239"/>
              <a:gd name="f100" fmla="val 52"/>
              <a:gd name="f101" fmla="val 139"/>
              <a:gd name="f102" fmla="val 14"/>
              <a:gd name="f103" fmla="val 18"/>
              <a:gd name="f104" fmla="val 7"/>
              <a:gd name="f105" fmla="val 8"/>
              <a:gd name="f106" fmla="val 257"/>
              <a:gd name="f107" fmla="val 3"/>
              <a:gd name="f108" fmla="val 311"/>
              <a:gd name="f109" fmla="val 310"/>
              <a:gd name="f110" fmla="val 308"/>
              <a:gd name="f111" fmla="val 307"/>
              <a:gd name="f112" fmla="val 309"/>
              <a:gd name="f113" fmla="val 214"/>
              <a:gd name="f114" fmla="val 213"/>
              <a:gd name="f115" fmla="val 212"/>
              <a:gd name="f116" fmla="val 210"/>
              <a:gd name="f117" fmla="val 50"/>
              <a:gd name="f118" fmla="val 47"/>
              <a:gd name="f119" fmla="val 57"/>
              <a:gd name="f120" fmla="val 328"/>
              <a:gd name="f121" fmla="val 12"/>
              <a:gd name="f122" fmla="val 168"/>
              <a:gd name="f123" fmla="val 165"/>
              <a:gd name="f124" fmla="val 55"/>
              <a:gd name="f125" fmla="val 99"/>
              <a:gd name="f126" fmla="val 97"/>
              <a:gd name="f127" fmla="val 90"/>
              <a:gd name="f128" fmla="val 5"/>
              <a:gd name="f129" fmla="val 6"/>
              <a:gd name="f130" fmla="val 141"/>
              <a:gd name="f131" fmla="val 10"/>
              <a:gd name="f132" fmla="val 143"/>
              <a:gd name="f133" fmla="val 235"/>
              <a:gd name="f134" fmla="val 237"/>
              <a:gd name="f135" fmla="val 233"/>
              <a:gd name="f136" fmla="val 185"/>
              <a:gd name="f137" fmla="val 192"/>
              <a:gd name="f138" fmla="val 194"/>
              <a:gd name="f139" fmla="val 71"/>
              <a:gd name="f140" fmla="val 69"/>
              <a:gd name="f141" fmla="val 73"/>
              <a:gd name="f142" fmla="val 284"/>
              <a:gd name="f143" fmla="val 211"/>
              <a:gd name="f144" fmla="val 306"/>
              <a:gd name="f145" fmla="+- 0 0 -90"/>
              <a:gd name="f146" fmla="*/ f3 1 65"/>
              <a:gd name="f147" fmla="*/ f4 1 352"/>
              <a:gd name="f148" fmla="val f5"/>
              <a:gd name="f149" fmla="val f6"/>
              <a:gd name="f150" fmla="val f7"/>
              <a:gd name="f151" fmla="*/ f145 f0 1"/>
              <a:gd name="f152" fmla="+- f150 0 f148"/>
              <a:gd name="f153" fmla="+- f149 0 f148"/>
              <a:gd name="f154" fmla="*/ f151 1 f2"/>
              <a:gd name="f155" fmla="*/ f153 1 65"/>
              <a:gd name="f156" fmla="*/ f152 1 352"/>
              <a:gd name="f157" fmla="*/ 29 f153 1"/>
              <a:gd name="f158" fmla="*/ 51 f152 1"/>
              <a:gd name="f159" fmla="*/ 31 f153 1"/>
              <a:gd name="f160" fmla="*/ 266 f152 1"/>
              <a:gd name="f161" fmla="*/ 19 f153 1"/>
              <a:gd name="f162" fmla="*/ 256 f152 1"/>
              <a:gd name="f163" fmla="*/ 36 f153 1"/>
              <a:gd name="f164" fmla="*/ 24 f153 1"/>
              <a:gd name="f165" fmla="*/ 123 f152 1"/>
              <a:gd name="f166" fmla="*/ 335 f152 1"/>
              <a:gd name="f167" fmla="*/ 140 f152 1"/>
              <a:gd name="f168" fmla="*/ 98 f152 1"/>
              <a:gd name="f169" fmla="*/ 51 f153 1"/>
              <a:gd name="f170" fmla="*/ 264 f152 1"/>
              <a:gd name="f171" fmla="*/ 290 f152 1"/>
              <a:gd name="f172" fmla="*/ 186 f152 1"/>
              <a:gd name="f173" fmla="*/ 13 f153 1"/>
              <a:gd name="f174" fmla="*/ 232 f152 1"/>
              <a:gd name="f175" fmla="*/ 147 f152 1"/>
              <a:gd name="f176" fmla="*/ 74 f152 1"/>
              <a:gd name="f177" fmla="*/ 193 f152 1"/>
              <a:gd name="f178" fmla="*/ 56 f153 1"/>
              <a:gd name="f179" fmla="*/ 329 f152 1"/>
              <a:gd name="f180" fmla="*/ 41 f153 1"/>
              <a:gd name="f181" fmla="*/ 115 f152 1"/>
              <a:gd name="f182" fmla="*/ 91 f152 1"/>
              <a:gd name="f183" fmla="*/ 164 f152 1"/>
              <a:gd name="f184" fmla="*/ 283 f152 1"/>
              <a:gd name="f185" fmla="*/ 68 f152 1"/>
              <a:gd name="f186" fmla="*/ 46 f153 1"/>
              <a:gd name="f187" fmla="*/ 4 f153 1"/>
              <a:gd name="f188" fmla="*/ 311 f152 1"/>
              <a:gd name="f189" fmla="*/ 47 f153 1"/>
              <a:gd name="f190" fmla="*/ 60 f153 1"/>
              <a:gd name="f191" fmla="*/ 214 f152 1"/>
              <a:gd name="f192" fmla="*/ 169 f152 1"/>
              <a:gd name="f193" fmla="*/ 7 f153 1"/>
              <a:gd name="f194" fmla="*/ 8 f153 1"/>
              <a:gd name="f195" fmla="*/ 6 f153 1"/>
              <a:gd name="f196" fmla="*/ 239 f152 1"/>
              <a:gd name="f197" fmla="*/ 5 f153 1"/>
              <a:gd name="f198" fmla="*/ 289 f152 1"/>
              <a:gd name="f199" fmla="*/ 57 f153 1"/>
              <a:gd name="f200" fmla="*/ 210 f152 1"/>
              <a:gd name="f201" fmla="+- f154 0 f1"/>
              <a:gd name="f202" fmla="*/ f157 1 65"/>
              <a:gd name="f203" fmla="*/ f158 1 352"/>
              <a:gd name="f204" fmla="*/ f159 1 65"/>
              <a:gd name="f205" fmla="*/ f160 1 352"/>
              <a:gd name="f206" fmla="*/ f161 1 65"/>
              <a:gd name="f207" fmla="*/ f162 1 352"/>
              <a:gd name="f208" fmla="*/ f163 1 65"/>
              <a:gd name="f209" fmla="*/ f164 1 65"/>
              <a:gd name="f210" fmla="*/ f165 1 352"/>
              <a:gd name="f211" fmla="*/ f166 1 352"/>
              <a:gd name="f212" fmla="*/ f167 1 352"/>
              <a:gd name="f213" fmla="*/ f168 1 352"/>
              <a:gd name="f214" fmla="*/ f169 1 65"/>
              <a:gd name="f215" fmla="*/ f170 1 352"/>
              <a:gd name="f216" fmla="*/ f171 1 352"/>
              <a:gd name="f217" fmla="*/ f172 1 352"/>
              <a:gd name="f218" fmla="*/ f173 1 65"/>
              <a:gd name="f219" fmla="*/ f174 1 352"/>
              <a:gd name="f220" fmla="*/ f175 1 352"/>
              <a:gd name="f221" fmla="*/ f176 1 352"/>
              <a:gd name="f222" fmla="*/ f177 1 352"/>
              <a:gd name="f223" fmla="*/ f178 1 65"/>
              <a:gd name="f224" fmla="*/ f179 1 352"/>
              <a:gd name="f225" fmla="*/ f180 1 65"/>
              <a:gd name="f226" fmla="*/ f181 1 352"/>
              <a:gd name="f227" fmla="*/ f182 1 352"/>
              <a:gd name="f228" fmla="*/ f183 1 352"/>
              <a:gd name="f229" fmla="*/ f184 1 352"/>
              <a:gd name="f230" fmla="*/ f185 1 352"/>
              <a:gd name="f231" fmla="*/ f186 1 65"/>
              <a:gd name="f232" fmla="*/ f187 1 65"/>
              <a:gd name="f233" fmla="*/ f188 1 352"/>
              <a:gd name="f234" fmla="*/ f189 1 65"/>
              <a:gd name="f235" fmla="*/ f190 1 65"/>
              <a:gd name="f236" fmla="*/ f191 1 352"/>
              <a:gd name="f237" fmla="*/ f192 1 352"/>
              <a:gd name="f238" fmla="*/ f193 1 65"/>
              <a:gd name="f239" fmla="*/ f194 1 65"/>
              <a:gd name="f240" fmla="*/ f195 1 65"/>
              <a:gd name="f241" fmla="*/ f196 1 352"/>
              <a:gd name="f242" fmla="*/ f197 1 65"/>
              <a:gd name="f243" fmla="*/ f198 1 352"/>
              <a:gd name="f244" fmla="*/ f199 1 65"/>
              <a:gd name="f245" fmla="*/ f200 1 352"/>
              <a:gd name="f246" fmla="*/ 0 1 f155"/>
              <a:gd name="f247" fmla="*/ f149 1 f155"/>
              <a:gd name="f248" fmla="*/ 0 1 f156"/>
              <a:gd name="f249" fmla="*/ f150 1 f156"/>
              <a:gd name="f250" fmla="*/ f202 1 f155"/>
              <a:gd name="f251" fmla="*/ f203 1 f156"/>
              <a:gd name="f252" fmla="*/ f204 1 f155"/>
              <a:gd name="f253" fmla="*/ f205 1 f156"/>
              <a:gd name="f254" fmla="*/ f206 1 f155"/>
              <a:gd name="f255" fmla="*/ f207 1 f156"/>
              <a:gd name="f256" fmla="*/ f208 1 f155"/>
              <a:gd name="f257" fmla="*/ f209 1 f155"/>
              <a:gd name="f258" fmla="*/ f210 1 f156"/>
              <a:gd name="f259" fmla="*/ f211 1 f156"/>
              <a:gd name="f260" fmla="*/ f212 1 f156"/>
              <a:gd name="f261" fmla="*/ f213 1 f156"/>
              <a:gd name="f262" fmla="*/ f214 1 f155"/>
              <a:gd name="f263" fmla="*/ f215 1 f156"/>
              <a:gd name="f264" fmla="*/ f216 1 f156"/>
              <a:gd name="f265" fmla="*/ f217 1 f156"/>
              <a:gd name="f266" fmla="*/ f218 1 f155"/>
              <a:gd name="f267" fmla="*/ f219 1 f156"/>
              <a:gd name="f268" fmla="*/ f220 1 f156"/>
              <a:gd name="f269" fmla="*/ f221 1 f156"/>
              <a:gd name="f270" fmla="*/ f222 1 f156"/>
              <a:gd name="f271" fmla="*/ f223 1 f155"/>
              <a:gd name="f272" fmla="*/ f224 1 f156"/>
              <a:gd name="f273" fmla="*/ f225 1 f155"/>
              <a:gd name="f274" fmla="*/ f226 1 f156"/>
              <a:gd name="f275" fmla="*/ f227 1 f156"/>
              <a:gd name="f276" fmla="*/ f228 1 f156"/>
              <a:gd name="f277" fmla="*/ f229 1 f156"/>
              <a:gd name="f278" fmla="*/ f230 1 f156"/>
              <a:gd name="f279" fmla="*/ f231 1 f155"/>
              <a:gd name="f280" fmla="*/ f232 1 f155"/>
              <a:gd name="f281" fmla="*/ f233 1 f156"/>
              <a:gd name="f282" fmla="*/ f234 1 f155"/>
              <a:gd name="f283" fmla="*/ f235 1 f155"/>
              <a:gd name="f284" fmla="*/ f236 1 f156"/>
              <a:gd name="f285" fmla="*/ f237 1 f156"/>
              <a:gd name="f286" fmla="*/ f238 1 f155"/>
              <a:gd name="f287" fmla="*/ f239 1 f155"/>
              <a:gd name="f288" fmla="*/ f240 1 f155"/>
              <a:gd name="f289" fmla="*/ f241 1 f156"/>
              <a:gd name="f290" fmla="*/ f242 1 f155"/>
              <a:gd name="f291" fmla="*/ f243 1 f156"/>
              <a:gd name="f292" fmla="*/ f244 1 f155"/>
              <a:gd name="f293" fmla="*/ f245 1 f156"/>
              <a:gd name="f294" fmla="*/ f246 f146 1"/>
              <a:gd name="f295" fmla="*/ f247 f146 1"/>
              <a:gd name="f296" fmla="*/ f249 f147 1"/>
              <a:gd name="f297" fmla="*/ f248 f147 1"/>
              <a:gd name="f298" fmla="*/ f250 f146 1"/>
              <a:gd name="f299" fmla="*/ f251 f147 1"/>
              <a:gd name="f300" fmla="*/ f252 f146 1"/>
              <a:gd name="f301" fmla="*/ f253 f147 1"/>
              <a:gd name="f302" fmla="*/ f254 f146 1"/>
              <a:gd name="f303" fmla="*/ f255 f147 1"/>
              <a:gd name="f304" fmla="*/ f256 f146 1"/>
              <a:gd name="f305" fmla="*/ f257 f146 1"/>
              <a:gd name="f306" fmla="*/ f258 f147 1"/>
              <a:gd name="f307" fmla="*/ f259 f147 1"/>
              <a:gd name="f308" fmla="*/ f260 f147 1"/>
              <a:gd name="f309" fmla="*/ f261 f147 1"/>
              <a:gd name="f310" fmla="*/ f262 f146 1"/>
              <a:gd name="f311" fmla="*/ f263 f147 1"/>
              <a:gd name="f312" fmla="*/ f264 f147 1"/>
              <a:gd name="f313" fmla="*/ f265 f147 1"/>
              <a:gd name="f314" fmla="*/ f266 f146 1"/>
              <a:gd name="f315" fmla="*/ f267 f147 1"/>
              <a:gd name="f316" fmla="*/ f268 f147 1"/>
              <a:gd name="f317" fmla="*/ f269 f147 1"/>
              <a:gd name="f318" fmla="*/ f270 f147 1"/>
              <a:gd name="f319" fmla="*/ f271 f146 1"/>
              <a:gd name="f320" fmla="*/ f272 f147 1"/>
              <a:gd name="f321" fmla="*/ f273 f146 1"/>
              <a:gd name="f322" fmla="*/ f274 f147 1"/>
              <a:gd name="f323" fmla="*/ f275 f147 1"/>
              <a:gd name="f324" fmla="*/ f276 f147 1"/>
              <a:gd name="f325" fmla="*/ f277 f147 1"/>
              <a:gd name="f326" fmla="*/ f278 f147 1"/>
              <a:gd name="f327" fmla="*/ f279 f146 1"/>
              <a:gd name="f328" fmla="*/ f280 f146 1"/>
              <a:gd name="f329" fmla="*/ f281 f147 1"/>
              <a:gd name="f330" fmla="*/ f282 f146 1"/>
              <a:gd name="f331" fmla="*/ f283 f146 1"/>
              <a:gd name="f332" fmla="*/ f284 f147 1"/>
              <a:gd name="f333" fmla="*/ f285 f147 1"/>
              <a:gd name="f334" fmla="*/ f286 f146 1"/>
              <a:gd name="f335" fmla="*/ f287 f146 1"/>
              <a:gd name="f336" fmla="*/ f288 f146 1"/>
              <a:gd name="f337" fmla="*/ f289 f147 1"/>
              <a:gd name="f338" fmla="*/ f290 f146 1"/>
              <a:gd name="f339" fmla="*/ f291 f147 1"/>
              <a:gd name="f340" fmla="*/ f292 f146 1"/>
              <a:gd name="f341" fmla="*/ f293 f14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1">
                <a:pos x="f298" y="f299"/>
              </a:cxn>
              <a:cxn ang="f201">
                <a:pos x="f300" y="f301"/>
              </a:cxn>
              <a:cxn ang="f201">
                <a:pos x="f302" y="f303"/>
              </a:cxn>
              <a:cxn ang="f201">
                <a:pos x="f304" y="f301"/>
              </a:cxn>
              <a:cxn ang="f201">
                <a:pos x="f305" y="f306"/>
              </a:cxn>
              <a:cxn ang="f201">
                <a:pos x="f305" y="f307"/>
              </a:cxn>
              <a:cxn ang="f201">
                <a:pos x="f305" y="f308"/>
              </a:cxn>
              <a:cxn ang="f201">
                <a:pos x="f300" y="f309"/>
              </a:cxn>
              <a:cxn ang="f201">
                <a:pos x="f310" y="f311"/>
              </a:cxn>
              <a:cxn ang="f201">
                <a:pos x="f300" y="f312"/>
              </a:cxn>
              <a:cxn ang="f201">
                <a:pos x="f305" y="f313"/>
              </a:cxn>
              <a:cxn ang="f201">
                <a:pos x="f314" y="f315"/>
              </a:cxn>
              <a:cxn ang="f201">
                <a:pos x="f302" y="f307"/>
              </a:cxn>
              <a:cxn ang="f201">
                <a:pos x="f302" y="f316"/>
              </a:cxn>
              <a:cxn ang="f201">
                <a:pos x="f314" y="f309"/>
              </a:cxn>
              <a:cxn ang="f201">
                <a:pos x="f300" y="f317"/>
              </a:cxn>
              <a:cxn ang="f201">
                <a:pos x="f302" y="f318"/>
              </a:cxn>
              <a:cxn ang="f201">
                <a:pos x="f319" y="f301"/>
              </a:cxn>
              <a:cxn ang="f201">
                <a:pos x="f304" y="f320"/>
              </a:cxn>
              <a:cxn ang="f201">
                <a:pos x="f321" y="f315"/>
              </a:cxn>
              <a:cxn ang="f201">
                <a:pos x="f304" y="f316"/>
              </a:cxn>
              <a:cxn ang="f201">
                <a:pos x="f304" y="f322"/>
              </a:cxn>
              <a:cxn ang="f201">
                <a:pos x="f321" y="f323"/>
              </a:cxn>
              <a:cxn ang="f201">
                <a:pos x="f305" y="f324"/>
              </a:cxn>
              <a:cxn ang="f201">
                <a:pos x="f321" y="f325"/>
              </a:cxn>
              <a:cxn ang="f201">
                <a:pos x="f304" y="f326"/>
              </a:cxn>
              <a:cxn ang="f201">
                <a:pos x="f310" y="f315"/>
              </a:cxn>
              <a:cxn ang="f201">
                <a:pos x="f327" y="f316"/>
              </a:cxn>
              <a:cxn ang="f201">
                <a:pos x="f327" y="f322"/>
              </a:cxn>
              <a:cxn ang="f201">
                <a:pos x="f310" y="f309"/>
              </a:cxn>
              <a:cxn ang="f201">
                <a:pos x="f302" y="f324"/>
              </a:cxn>
              <a:cxn ang="f201">
                <a:pos x="f328" y="f303"/>
              </a:cxn>
              <a:cxn ang="f201">
                <a:pos x="f300" y="f329"/>
              </a:cxn>
              <a:cxn ang="f201">
                <a:pos x="f327" y="f318"/>
              </a:cxn>
              <a:cxn ang="f201">
                <a:pos x="f310" y="f325"/>
              </a:cxn>
              <a:cxn ang="f201">
                <a:pos x="f330" y="f326"/>
              </a:cxn>
              <a:cxn ang="f201">
                <a:pos x="f319" y="f315"/>
              </a:cxn>
              <a:cxn ang="f201">
                <a:pos x="f319" y="f308"/>
              </a:cxn>
              <a:cxn ang="f201">
                <a:pos x="f331" y="f306"/>
              </a:cxn>
              <a:cxn ang="f201">
                <a:pos x="f331" y="f309"/>
              </a:cxn>
              <a:cxn ang="f201">
                <a:pos x="f314" y="f329"/>
              </a:cxn>
              <a:cxn ang="f201">
                <a:pos x="f314" y="f332"/>
              </a:cxn>
              <a:cxn ang="f201">
                <a:pos x="f304" y="f333"/>
              </a:cxn>
              <a:cxn ang="f201">
                <a:pos x="f319" y="f312"/>
              </a:cxn>
              <a:cxn ang="f201">
                <a:pos x="f304" y="f332"/>
              </a:cxn>
              <a:cxn ang="f201">
                <a:pos x="f304" y="f329"/>
              </a:cxn>
              <a:cxn ang="f201">
                <a:pos x="f319" y="f317"/>
              </a:cxn>
              <a:cxn ang="f201">
                <a:pos x="f328" y="f323"/>
              </a:cxn>
              <a:cxn ang="f201">
                <a:pos x="f334" y="f320"/>
              </a:cxn>
              <a:cxn ang="f201">
                <a:pos x="f335" y="f322"/>
              </a:cxn>
              <a:cxn ang="f201">
                <a:pos x="f336" y="f337"/>
              </a:cxn>
              <a:cxn ang="f201">
                <a:pos x="f327" y="f329"/>
              </a:cxn>
              <a:cxn ang="f201">
                <a:pos x="f335" y="f318"/>
              </a:cxn>
              <a:cxn ang="f201">
                <a:pos x="f331" y="f324"/>
              </a:cxn>
              <a:cxn ang="f201">
                <a:pos x="f327" y="f332"/>
              </a:cxn>
              <a:cxn ang="f201">
                <a:pos x="f338" y="f339"/>
              </a:cxn>
              <a:cxn ang="f201">
                <a:pos x="f340" y="f341"/>
              </a:cxn>
              <a:cxn ang="f201">
                <a:pos x="f328" y="f333"/>
              </a:cxn>
            </a:cxnLst>
            <a:rect l="f294" t="f297" r="f295" b="f296"/>
            <a:pathLst>
              <a:path w="65" h="352">
                <a:moveTo>
                  <a:pt x="f8" y="f9"/>
                </a:moveTo>
                <a:cubicBezTo>
                  <a:pt x="f10" y="f9"/>
                  <a:pt x="f11" y="f9"/>
                  <a:pt x="f6" y="f9"/>
                </a:cubicBezTo>
                <a:cubicBezTo>
                  <a:pt x="f6" y="f12"/>
                  <a:pt x="f6" y="f13"/>
                  <a:pt x="f6" y="f7"/>
                </a:cubicBezTo>
                <a:cubicBezTo>
                  <a:pt x="f10" y="f7"/>
                  <a:pt x="f14" y="f7"/>
                  <a:pt x="f5" y="f7"/>
                </a:cubicBezTo>
                <a:cubicBezTo>
                  <a:pt x="f5" y="f13"/>
                  <a:pt x="f5" y="f15"/>
                  <a:pt x="f5" y="f9"/>
                </a:cubicBezTo>
                <a:cubicBezTo>
                  <a:pt x="f16" y="f9"/>
                  <a:pt x="f17" y="f9"/>
                  <a:pt x="f18" y="f9"/>
                </a:cubicBezTo>
                <a:cubicBezTo>
                  <a:pt x="f18" y="f19"/>
                  <a:pt x="f18" y="f20"/>
                  <a:pt x="f18" y="f21"/>
                </a:cubicBezTo>
                <a:cubicBezTo>
                  <a:pt x="f18" y="f22"/>
                  <a:pt x="f18" y="f23"/>
                  <a:pt x="f18" y="f24"/>
                </a:cubicBezTo>
                <a:cubicBezTo>
                  <a:pt x="f18" y="f25"/>
                  <a:pt x="f26" y="f5"/>
                  <a:pt x="f8" y="f5"/>
                </a:cubicBezTo>
                <a:cubicBezTo>
                  <a:pt x="f8" y="f23"/>
                  <a:pt x="f8" y="f27"/>
                  <a:pt x="f8" y="f9"/>
                </a:cubicBezTo>
                <a:close/>
                <a:moveTo>
                  <a:pt x="f28" y="f29"/>
                </a:moveTo>
                <a:cubicBezTo>
                  <a:pt x="f30" y="f29"/>
                  <a:pt x="f18" y="f29"/>
                  <a:pt x="f31" y="f29"/>
                </a:cubicBezTo>
                <a:cubicBezTo>
                  <a:pt x="f31" y="f32"/>
                  <a:pt x="f31" y="f33"/>
                  <a:pt x="f31" y="f34"/>
                </a:cubicBezTo>
                <a:cubicBezTo>
                  <a:pt x="f26" y="f34"/>
                  <a:pt x="f35" y="f34"/>
                  <a:pt x="f28" y="f34"/>
                </a:cubicBezTo>
                <a:cubicBezTo>
                  <a:pt x="f28" y="f33"/>
                  <a:pt x="f28" y="f32"/>
                  <a:pt x="f28" y="f29"/>
                </a:cubicBezTo>
                <a:close/>
                <a:moveTo>
                  <a:pt x="f36" y="f29"/>
                </a:moveTo>
                <a:cubicBezTo>
                  <a:pt x="f37" y="f29"/>
                  <a:pt x="f23" y="f29"/>
                  <a:pt x="f17" y="f29"/>
                </a:cubicBezTo>
                <a:cubicBezTo>
                  <a:pt x="f17" y="f32"/>
                  <a:pt x="f17" y="f33"/>
                  <a:pt x="f17" y="f34"/>
                </a:cubicBezTo>
                <a:cubicBezTo>
                  <a:pt x="f23" y="f34"/>
                  <a:pt x="f37" y="f34"/>
                  <a:pt x="f36" y="f34"/>
                </a:cubicBezTo>
                <a:cubicBezTo>
                  <a:pt x="f36" y="f33"/>
                  <a:pt x="f36" y="f32"/>
                  <a:pt x="f36" y="f29"/>
                </a:cubicBezTo>
                <a:close/>
                <a:moveTo>
                  <a:pt x="f38" y="f29"/>
                </a:moveTo>
                <a:cubicBezTo>
                  <a:pt x="f38" y="f32"/>
                  <a:pt x="f38" y="f33"/>
                  <a:pt x="f38" y="f34"/>
                </a:cubicBezTo>
                <a:cubicBezTo>
                  <a:pt x="f39" y="f34"/>
                  <a:pt x="f40" y="f34"/>
                  <a:pt x="f41" y="f34"/>
                </a:cubicBezTo>
                <a:cubicBezTo>
                  <a:pt x="f41" y="f33"/>
                  <a:pt x="f41" y="f32"/>
                  <a:pt x="f41" y="f29"/>
                </a:cubicBezTo>
                <a:cubicBezTo>
                  <a:pt x="f40" y="f29"/>
                  <a:pt x="f39" y="f29"/>
                  <a:pt x="f38" y="f29"/>
                </a:cubicBezTo>
                <a:close/>
                <a:moveTo>
                  <a:pt x="f28" y="f42"/>
                </a:moveTo>
                <a:cubicBezTo>
                  <a:pt x="f30" y="f42"/>
                  <a:pt x="f18" y="f42"/>
                  <a:pt x="f31" y="f42"/>
                </a:cubicBezTo>
                <a:cubicBezTo>
                  <a:pt x="f31" y="f43"/>
                  <a:pt x="f31" y="f44"/>
                  <a:pt x="f31" y="f45"/>
                </a:cubicBezTo>
                <a:cubicBezTo>
                  <a:pt x="f26" y="f45"/>
                  <a:pt x="f35" y="f45"/>
                  <a:pt x="f28" y="f45"/>
                </a:cubicBezTo>
                <a:cubicBezTo>
                  <a:pt x="f28" y="f44"/>
                  <a:pt x="f28" y="f43"/>
                  <a:pt x="f28" y="f42"/>
                </a:cubicBezTo>
                <a:close/>
                <a:moveTo>
                  <a:pt x="f28" y="f46"/>
                </a:moveTo>
                <a:cubicBezTo>
                  <a:pt x="f28" y="f47"/>
                  <a:pt x="f28" y="f48"/>
                  <a:pt x="f28" y="f49"/>
                </a:cubicBezTo>
                <a:cubicBezTo>
                  <a:pt x="f30" y="f49"/>
                  <a:pt x="f18" y="f49"/>
                  <a:pt x="f31" y="f49"/>
                </a:cubicBezTo>
                <a:cubicBezTo>
                  <a:pt x="f31" y="f48"/>
                  <a:pt x="f31" y="f47"/>
                  <a:pt x="f31" y="f46"/>
                </a:cubicBezTo>
                <a:cubicBezTo>
                  <a:pt x="f26" y="f46"/>
                  <a:pt x="f35" y="f46"/>
                  <a:pt x="f28" y="f46"/>
                </a:cubicBezTo>
                <a:close/>
                <a:moveTo>
                  <a:pt x="f28" y="f50"/>
                </a:moveTo>
                <a:cubicBezTo>
                  <a:pt x="f30" y="f50"/>
                  <a:pt x="f18" y="f50"/>
                  <a:pt x="f31" y="f50"/>
                </a:cubicBezTo>
                <a:cubicBezTo>
                  <a:pt x="f31" y="f51"/>
                  <a:pt x="f31" y="f52"/>
                  <a:pt x="f31" y="f53"/>
                </a:cubicBezTo>
                <a:cubicBezTo>
                  <a:pt x="f26" y="f53"/>
                  <a:pt x="f35" y="f53"/>
                  <a:pt x="f28" y="f53"/>
                </a:cubicBezTo>
                <a:cubicBezTo>
                  <a:pt x="f28" y="f52"/>
                  <a:pt x="f28" y="f51"/>
                  <a:pt x="f28" y="f50"/>
                </a:cubicBezTo>
                <a:close/>
                <a:moveTo>
                  <a:pt x="f31" y="f54"/>
                </a:moveTo>
                <a:cubicBezTo>
                  <a:pt x="f26" y="f54"/>
                  <a:pt x="f35" y="f54"/>
                  <a:pt x="f28" y="f54"/>
                </a:cubicBezTo>
                <a:cubicBezTo>
                  <a:pt x="f28" y="f55"/>
                  <a:pt x="f28" y="f56"/>
                  <a:pt x="f28" y="f57"/>
                </a:cubicBezTo>
                <a:cubicBezTo>
                  <a:pt x="f30" y="f57"/>
                  <a:pt x="f18" y="f57"/>
                  <a:pt x="f31" y="f57"/>
                </a:cubicBezTo>
                <a:cubicBezTo>
                  <a:pt x="f31" y="f56"/>
                  <a:pt x="f31" y="f55"/>
                  <a:pt x="f31" y="f54"/>
                </a:cubicBezTo>
                <a:close/>
                <a:moveTo>
                  <a:pt x="f28" y="f58"/>
                </a:moveTo>
                <a:cubicBezTo>
                  <a:pt x="f28" y="f59"/>
                  <a:pt x="f28" y="f60"/>
                  <a:pt x="f28" y="f61"/>
                </a:cubicBezTo>
                <a:cubicBezTo>
                  <a:pt x="f30" y="f61"/>
                  <a:pt x="f18" y="f61"/>
                  <a:pt x="f31" y="f61"/>
                </a:cubicBezTo>
                <a:cubicBezTo>
                  <a:pt x="f31" y="f60"/>
                  <a:pt x="f31" y="f59"/>
                  <a:pt x="f31" y="f58"/>
                </a:cubicBezTo>
                <a:cubicBezTo>
                  <a:pt x="f18" y="f58"/>
                  <a:pt x="f30" y="f58"/>
                  <a:pt x="f28" y="f58"/>
                </a:cubicBezTo>
                <a:close/>
                <a:moveTo>
                  <a:pt x="f20" y="f34"/>
                </a:moveTo>
                <a:cubicBezTo>
                  <a:pt x="f20" y="f33"/>
                  <a:pt x="f20" y="f62"/>
                  <a:pt x="f20" y="f63"/>
                </a:cubicBezTo>
                <a:cubicBezTo>
                  <a:pt x="f20" y="f63"/>
                  <a:pt x="f19" y="f29"/>
                  <a:pt x="f64" y="f29"/>
                </a:cubicBezTo>
                <a:cubicBezTo>
                  <a:pt x="f64" y="f29"/>
                  <a:pt x="f9" y="f63"/>
                  <a:pt x="f9" y="f63"/>
                </a:cubicBezTo>
                <a:cubicBezTo>
                  <a:pt x="f9" y="f62"/>
                  <a:pt x="f9" y="f33"/>
                  <a:pt x="f9" y="f34"/>
                </a:cubicBezTo>
                <a:cubicBezTo>
                  <a:pt x="f64" y="f34"/>
                  <a:pt x="f19" y="f34"/>
                  <a:pt x="f20" y="f34"/>
                </a:cubicBezTo>
                <a:close/>
                <a:moveTo>
                  <a:pt x="f31" y="f65"/>
                </a:moveTo>
                <a:cubicBezTo>
                  <a:pt x="f26" y="f65"/>
                  <a:pt x="f35" y="f65"/>
                  <a:pt x="f28" y="f65"/>
                </a:cubicBezTo>
                <a:cubicBezTo>
                  <a:pt x="f28" y="f66"/>
                  <a:pt x="f28" y="f67"/>
                  <a:pt x="f28" y="f68"/>
                </a:cubicBezTo>
                <a:cubicBezTo>
                  <a:pt x="f30" y="f68"/>
                  <a:pt x="f18" y="f68"/>
                  <a:pt x="f31" y="f68"/>
                </a:cubicBezTo>
                <a:cubicBezTo>
                  <a:pt x="f31" y="f67"/>
                  <a:pt x="f31" y="f66"/>
                  <a:pt x="f31" y="f65"/>
                </a:cubicBezTo>
                <a:close/>
                <a:moveTo>
                  <a:pt x="f28" y="f69"/>
                </a:moveTo>
                <a:cubicBezTo>
                  <a:pt x="f28" y="f70"/>
                  <a:pt x="f28" y="f71"/>
                  <a:pt x="f28" y="f72"/>
                </a:cubicBezTo>
                <a:cubicBezTo>
                  <a:pt x="f30" y="f72"/>
                  <a:pt x="f18" y="f72"/>
                  <a:pt x="f31" y="f72"/>
                </a:cubicBezTo>
                <a:cubicBezTo>
                  <a:pt x="f31" y="f73"/>
                  <a:pt x="f31" y="f74"/>
                  <a:pt x="f31" y="f69"/>
                </a:cubicBezTo>
                <a:cubicBezTo>
                  <a:pt x="f18" y="f69"/>
                  <a:pt x="f30" y="f69"/>
                  <a:pt x="f28" y="f69"/>
                </a:cubicBezTo>
                <a:close/>
                <a:moveTo>
                  <a:pt x="f36" y="f75"/>
                </a:moveTo>
                <a:cubicBezTo>
                  <a:pt x="f37" y="f75"/>
                  <a:pt x="f23" y="f75"/>
                  <a:pt x="f17" y="f75"/>
                </a:cubicBezTo>
                <a:cubicBezTo>
                  <a:pt x="f17" y="f43"/>
                  <a:pt x="f17" y="f44"/>
                  <a:pt x="f17" y="f45"/>
                </a:cubicBezTo>
                <a:cubicBezTo>
                  <a:pt x="f23" y="f45"/>
                  <a:pt x="f37" y="f45"/>
                  <a:pt x="f36" y="f45"/>
                </a:cubicBezTo>
                <a:cubicBezTo>
                  <a:pt x="f36" y="f44"/>
                  <a:pt x="f36" y="f43"/>
                  <a:pt x="f36" y="f75"/>
                </a:cubicBezTo>
                <a:close/>
                <a:moveTo>
                  <a:pt x="f36" y="f46"/>
                </a:moveTo>
                <a:cubicBezTo>
                  <a:pt x="f36" y="f47"/>
                  <a:pt x="f36" y="f48"/>
                  <a:pt x="f36" y="f49"/>
                </a:cubicBezTo>
                <a:cubicBezTo>
                  <a:pt x="f37" y="f49"/>
                  <a:pt x="f23" y="f49"/>
                  <a:pt x="f17" y="f49"/>
                </a:cubicBezTo>
                <a:cubicBezTo>
                  <a:pt x="f17" y="f48"/>
                  <a:pt x="f17" y="f47"/>
                  <a:pt x="f17" y="f46"/>
                </a:cubicBezTo>
                <a:cubicBezTo>
                  <a:pt x="f23" y="f46"/>
                  <a:pt x="f37" y="f46"/>
                  <a:pt x="f36" y="f46"/>
                </a:cubicBezTo>
                <a:close/>
                <a:moveTo>
                  <a:pt x="f36" y="f50"/>
                </a:moveTo>
                <a:cubicBezTo>
                  <a:pt x="f37" y="f50"/>
                  <a:pt x="f23" y="f50"/>
                  <a:pt x="f17" y="f50"/>
                </a:cubicBezTo>
                <a:cubicBezTo>
                  <a:pt x="f17" y="f51"/>
                  <a:pt x="f17" y="f52"/>
                  <a:pt x="f17" y="f53"/>
                </a:cubicBezTo>
                <a:cubicBezTo>
                  <a:pt x="f23" y="f53"/>
                  <a:pt x="f37" y="f53"/>
                  <a:pt x="f36" y="f53"/>
                </a:cubicBezTo>
                <a:cubicBezTo>
                  <a:pt x="f36" y="f52"/>
                  <a:pt x="f36" y="f51"/>
                  <a:pt x="f36" y="f50"/>
                </a:cubicBezTo>
                <a:close/>
                <a:moveTo>
                  <a:pt x="f36" y="f54"/>
                </a:moveTo>
                <a:cubicBezTo>
                  <a:pt x="f36" y="f55"/>
                  <a:pt x="f36" y="f56"/>
                  <a:pt x="f36" y="f57"/>
                </a:cubicBezTo>
                <a:cubicBezTo>
                  <a:pt x="f37" y="f57"/>
                  <a:pt x="f23" y="f57"/>
                  <a:pt x="f17" y="f57"/>
                </a:cubicBezTo>
                <a:cubicBezTo>
                  <a:pt x="f17" y="f56"/>
                  <a:pt x="f17" y="f55"/>
                  <a:pt x="f17" y="f54"/>
                </a:cubicBezTo>
                <a:cubicBezTo>
                  <a:pt x="f23" y="f54"/>
                  <a:pt x="f37" y="f54"/>
                  <a:pt x="f36" y="f54"/>
                </a:cubicBezTo>
                <a:close/>
                <a:moveTo>
                  <a:pt x="f17" y="f61"/>
                </a:moveTo>
                <a:cubicBezTo>
                  <a:pt x="f17" y="f76"/>
                  <a:pt x="f17" y="f77"/>
                  <a:pt x="f17" y="f58"/>
                </a:cubicBezTo>
                <a:cubicBezTo>
                  <a:pt x="f23" y="f58"/>
                  <a:pt x="f37" y="f58"/>
                  <a:pt x="f36" y="f58"/>
                </a:cubicBezTo>
                <a:cubicBezTo>
                  <a:pt x="f36" y="f59"/>
                  <a:pt x="f36" y="f60"/>
                  <a:pt x="f36" y="f61"/>
                </a:cubicBezTo>
                <a:cubicBezTo>
                  <a:pt x="f37" y="f61"/>
                  <a:pt x="f23" y="f61"/>
                  <a:pt x="f17" y="f61"/>
                </a:cubicBezTo>
                <a:close/>
                <a:moveTo>
                  <a:pt x="f31" y="f78"/>
                </a:moveTo>
                <a:cubicBezTo>
                  <a:pt x="f31" y="f79"/>
                  <a:pt x="f31" y="f80"/>
                  <a:pt x="f31" y="f81"/>
                </a:cubicBezTo>
                <a:cubicBezTo>
                  <a:pt x="f26" y="f81"/>
                  <a:pt x="f35" y="f81"/>
                  <a:pt x="f28" y="f81"/>
                </a:cubicBezTo>
                <a:cubicBezTo>
                  <a:pt x="f28" y="f80"/>
                  <a:pt x="f28" y="f79"/>
                  <a:pt x="f28" y="f78"/>
                </a:cubicBezTo>
                <a:cubicBezTo>
                  <a:pt x="f30" y="f78"/>
                  <a:pt x="f18" y="f78"/>
                  <a:pt x="f31" y="f78"/>
                </a:cubicBezTo>
                <a:close/>
                <a:moveTo>
                  <a:pt x="f17" y="f68"/>
                </a:moveTo>
                <a:cubicBezTo>
                  <a:pt x="f17" y="f82"/>
                  <a:pt x="f17" y="f83"/>
                  <a:pt x="f17" y="f65"/>
                </a:cubicBezTo>
                <a:cubicBezTo>
                  <a:pt x="f23" y="f65"/>
                  <a:pt x="f37" y="f65"/>
                  <a:pt x="f36" y="f65"/>
                </a:cubicBezTo>
                <a:cubicBezTo>
                  <a:pt x="f36" y="f66"/>
                  <a:pt x="f36" y="f67"/>
                  <a:pt x="f36" y="f68"/>
                </a:cubicBezTo>
                <a:cubicBezTo>
                  <a:pt x="f37" y="f68"/>
                  <a:pt x="f23" y="f68"/>
                  <a:pt x="f17" y="f68"/>
                </a:cubicBezTo>
                <a:close/>
                <a:moveTo>
                  <a:pt x="f17" y="f72"/>
                </a:moveTo>
                <a:cubicBezTo>
                  <a:pt x="f17" y="f73"/>
                  <a:pt x="f17" y="f74"/>
                  <a:pt x="f17" y="f84"/>
                </a:cubicBezTo>
                <a:cubicBezTo>
                  <a:pt x="f23" y="f84"/>
                  <a:pt x="f37" y="f84"/>
                  <a:pt x="f36" y="f84"/>
                </a:cubicBezTo>
                <a:cubicBezTo>
                  <a:pt x="f36" y="f70"/>
                  <a:pt x="f36" y="f71"/>
                  <a:pt x="f36" y="f72"/>
                </a:cubicBezTo>
                <a:cubicBezTo>
                  <a:pt x="f37" y="f72"/>
                  <a:pt x="f23" y="f72"/>
                  <a:pt x="f17" y="f72"/>
                </a:cubicBezTo>
                <a:close/>
                <a:moveTo>
                  <a:pt x="f85" y="f34"/>
                </a:moveTo>
                <a:cubicBezTo>
                  <a:pt x="f85" y="f33"/>
                  <a:pt x="f85" y="f32"/>
                  <a:pt x="f85" y="f29"/>
                </a:cubicBezTo>
                <a:cubicBezTo>
                  <a:pt x="f86" y="f29"/>
                  <a:pt x="f87" y="f29"/>
                  <a:pt x="f88" y="f29"/>
                </a:cubicBezTo>
                <a:cubicBezTo>
                  <a:pt x="f88" y="f32"/>
                  <a:pt x="f88" y="f33"/>
                  <a:pt x="f88" y="f34"/>
                </a:cubicBezTo>
                <a:cubicBezTo>
                  <a:pt x="f87" y="f34"/>
                  <a:pt x="f86" y="f34"/>
                  <a:pt x="f85" y="f34"/>
                </a:cubicBezTo>
                <a:close/>
                <a:moveTo>
                  <a:pt x="f38" y="f50"/>
                </a:moveTo>
                <a:cubicBezTo>
                  <a:pt x="f38" y="f51"/>
                  <a:pt x="f38" y="f52"/>
                  <a:pt x="f38" y="f53"/>
                </a:cubicBezTo>
                <a:cubicBezTo>
                  <a:pt x="f39" y="f53"/>
                  <a:pt x="f40" y="f53"/>
                  <a:pt x="f41" y="f53"/>
                </a:cubicBezTo>
                <a:cubicBezTo>
                  <a:pt x="f41" y="f52"/>
                  <a:pt x="f41" y="f51"/>
                  <a:pt x="f41" y="f50"/>
                </a:cubicBezTo>
                <a:cubicBezTo>
                  <a:pt x="f40" y="f50"/>
                  <a:pt x="f39" y="f50"/>
                  <a:pt x="f38" y="f50"/>
                </a:cubicBezTo>
                <a:close/>
                <a:moveTo>
                  <a:pt x="f41" y="f46"/>
                </a:moveTo>
                <a:cubicBezTo>
                  <a:pt x="f41" y="f47"/>
                  <a:pt x="f41" y="f48"/>
                  <a:pt x="f41" y="f49"/>
                </a:cubicBezTo>
                <a:cubicBezTo>
                  <a:pt x="f40" y="f49"/>
                  <a:pt x="f39" y="f49"/>
                  <a:pt x="f38" y="f49"/>
                </a:cubicBezTo>
                <a:cubicBezTo>
                  <a:pt x="f38" y="f48"/>
                  <a:pt x="f38" y="f47"/>
                  <a:pt x="f38" y="f46"/>
                </a:cubicBezTo>
                <a:cubicBezTo>
                  <a:pt x="f39" y="f46"/>
                  <a:pt x="f40" y="f46"/>
                  <a:pt x="f41" y="f46"/>
                </a:cubicBezTo>
                <a:close/>
                <a:moveTo>
                  <a:pt x="f41" y="f57"/>
                </a:moveTo>
                <a:cubicBezTo>
                  <a:pt x="f40" y="f57"/>
                  <a:pt x="f39" y="f57"/>
                  <a:pt x="f38" y="f57"/>
                </a:cubicBezTo>
                <a:cubicBezTo>
                  <a:pt x="f38" y="f56"/>
                  <a:pt x="f38" y="f55"/>
                  <a:pt x="f38" y="f54"/>
                </a:cubicBezTo>
                <a:cubicBezTo>
                  <a:pt x="f39" y="f54"/>
                  <a:pt x="f40" y="f54"/>
                  <a:pt x="f41" y="f54"/>
                </a:cubicBezTo>
                <a:cubicBezTo>
                  <a:pt x="f41" y="f55"/>
                  <a:pt x="f41" y="f56"/>
                  <a:pt x="f41" y="f57"/>
                </a:cubicBezTo>
                <a:close/>
                <a:moveTo>
                  <a:pt x="f36" y="f78"/>
                </a:moveTo>
                <a:cubicBezTo>
                  <a:pt x="f37" y="f78"/>
                  <a:pt x="f23" y="f78"/>
                  <a:pt x="f17" y="f78"/>
                </a:cubicBezTo>
                <a:cubicBezTo>
                  <a:pt x="f17" y="f79"/>
                  <a:pt x="f17" y="f80"/>
                  <a:pt x="f17" y="f81"/>
                </a:cubicBezTo>
                <a:cubicBezTo>
                  <a:pt x="f89" y="f81"/>
                  <a:pt x="f37" y="f81"/>
                  <a:pt x="f36" y="f81"/>
                </a:cubicBezTo>
                <a:cubicBezTo>
                  <a:pt x="f36" y="f80"/>
                  <a:pt x="f36" y="f79"/>
                  <a:pt x="f36" y="f78"/>
                </a:cubicBezTo>
                <a:close/>
                <a:moveTo>
                  <a:pt x="f41" y="f90"/>
                </a:moveTo>
                <a:cubicBezTo>
                  <a:pt x="f41" y="f44"/>
                  <a:pt x="f41" y="f43"/>
                  <a:pt x="f41" y="f42"/>
                </a:cubicBezTo>
                <a:cubicBezTo>
                  <a:pt x="f40" y="f42"/>
                  <a:pt x="f39" y="f42"/>
                  <a:pt x="f38" y="f42"/>
                </a:cubicBezTo>
                <a:cubicBezTo>
                  <a:pt x="f38" y="f43"/>
                  <a:pt x="f38" y="f44"/>
                  <a:pt x="f38" y="f90"/>
                </a:cubicBezTo>
                <a:cubicBezTo>
                  <a:pt x="f39" y="f90"/>
                  <a:pt x="f40" y="f90"/>
                  <a:pt x="f41" y="f90"/>
                </a:cubicBezTo>
                <a:close/>
                <a:moveTo>
                  <a:pt x="f38" y="f61"/>
                </a:moveTo>
                <a:cubicBezTo>
                  <a:pt x="f38" y="f76"/>
                  <a:pt x="f38" y="f77"/>
                  <a:pt x="f38" y="f58"/>
                </a:cubicBezTo>
                <a:cubicBezTo>
                  <a:pt x="f39" y="f58"/>
                  <a:pt x="f40" y="f58"/>
                  <a:pt x="f41" y="f58"/>
                </a:cubicBezTo>
                <a:cubicBezTo>
                  <a:pt x="f41" y="f59"/>
                  <a:pt x="f41" y="f60"/>
                  <a:pt x="f41" y="f61"/>
                </a:cubicBezTo>
                <a:cubicBezTo>
                  <a:pt x="f40" y="f61"/>
                  <a:pt x="f39" y="f61"/>
                  <a:pt x="f38" y="f61"/>
                </a:cubicBezTo>
                <a:close/>
                <a:moveTo>
                  <a:pt x="f31" y="f91"/>
                </a:moveTo>
                <a:cubicBezTo>
                  <a:pt x="f31" y="f92"/>
                  <a:pt x="f31" y="f93"/>
                  <a:pt x="f31" y="f94"/>
                </a:cubicBezTo>
                <a:cubicBezTo>
                  <a:pt x="f26" y="f94"/>
                  <a:pt x="f35" y="f94"/>
                  <a:pt x="f28" y="f94"/>
                </a:cubicBezTo>
                <a:cubicBezTo>
                  <a:pt x="f28" y="f93"/>
                  <a:pt x="f28" y="f92"/>
                  <a:pt x="f28" y="f91"/>
                </a:cubicBezTo>
                <a:cubicBezTo>
                  <a:pt x="f30" y="f91"/>
                  <a:pt x="f18" y="f91"/>
                  <a:pt x="f31" y="f91"/>
                </a:cubicBezTo>
                <a:close/>
                <a:moveTo>
                  <a:pt x="f38" y="f65"/>
                </a:moveTo>
                <a:cubicBezTo>
                  <a:pt x="f39" y="f65"/>
                  <a:pt x="f40" y="f65"/>
                  <a:pt x="f41" y="f65"/>
                </a:cubicBezTo>
                <a:cubicBezTo>
                  <a:pt x="f41" y="f66"/>
                  <a:pt x="f41" y="f67"/>
                  <a:pt x="f41" y="f95"/>
                </a:cubicBezTo>
                <a:cubicBezTo>
                  <a:pt x="f38" y="f68"/>
                  <a:pt x="f96" y="f68"/>
                  <a:pt x="f38" y="f65"/>
                </a:cubicBezTo>
                <a:close/>
                <a:moveTo>
                  <a:pt x="f41" y="f69"/>
                </a:moveTo>
                <a:cubicBezTo>
                  <a:pt x="f41" y="f70"/>
                  <a:pt x="f41" y="f71"/>
                  <a:pt x="f41" y="f72"/>
                </a:cubicBezTo>
                <a:cubicBezTo>
                  <a:pt x="f40" y="f72"/>
                  <a:pt x="f39" y="f72"/>
                  <a:pt x="f38" y="f72"/>
                </a:cubicBezTo>
                <a:cubicBezTo>
                  <a:pt x="f38" y="f71"/>
                  <a:pt x="f38" y="f70"/>
                  <a:pt x="f38" y="f69"/>
                </a:cubicBezTo>
                <a:cubicBezTo>
                  <a:pt x="f39" y="f69"/>
                  <a:pt x="f40" y="f69"/>
                  <a:pt x="f41" y="f69"/>
                </a:cubicBezTo>
                <a:close/>
                <a:moveTo>
                  <a:pt x="f41" y="f81"/>
                </a:moveTo>
                <a:cubicBezTo>
                  <a:pt x="f41" y="f80"/>
                  <a:pt x="f41" y="f79"/>
                  <a:pt x="f41" y="f78"/>
                </a:cubicBezTo>
                <a:cubicBezTo>
                  <a:pt x="f97" y="f78"/>
                  <a:pt x="f40" y="f78"/>
                  <a:pt x="f39" y="f78"/>
                </a:cubicBezTo>
                <a:cubicBezTo>
                  <a:pt x="f39" y="f78"/>
                  <a:pt x="f98" y="f78"/>
                  <a:pt x="f38" y="f78"/>
                </a:cubicBezTo>
                <a:cubicBezTo>
                  <a:pt x="f96" y="f81"/>
                  <a:pt x="f96" y="f81"/>
                  <a:pt x="f41" y="f81"/>
                </a:cubicBezTo>
                <a:close/>
                <a:moveTo>
                  <a:pt x="f9" y="f99"/>
                </a:moveTo>
                <a:cubicBezTo>
                  <a:pt x="f9" y="f48"/>
                  <a:pt x="f9" y="f47"/>
                  <a:pt x="f9" y="f46"/>
                </a:cubicBezTo>
                <a:cubicBezTo>
                  <a:pt x="f64" y="f46"/>
                  <a:pt x="f19" y="f46"/>
                  <a:pt x="f20" y="f46"/>
                </a:cubicBezTo>
                <a:cubicBezTo>
                  <a:pt x="f20" y="f47"/>
                  <a:pt x="f20" y="f48"/>
                  <a:pt x="f20" y="f99"/>
                </a:cubicBezTo>
                <a:cubicBezTo>
                  <a:pt x="f19" y="f99"/>
                  <a:pt x="f64" y="f99"/>
                  <a:pt x="f9" y="f99"/>
                </a:cubicBezTo>
                <a:close/>
                <a:moveTo>
                  <a:pt x="f9" y="f57"/>
                </a:moveTo>
                <a:cubicBezTo>
                  <a:pt x="f100" y="f54"/>
                  <a:pt x="f9" y="f101"/>
                  <a:pt x="f20" y="f54"/>
                </a:cubicBezTo>
                <a:cubicBezTo>
                  <a:pt x="f20" y="f55"/>
                  <a:pt x="f20" y="f56"/>
                  <a:pt x="f20" y="f57"/>
                </a:cubicBezTo>
                <a:cubicBezTo>
                  <a:pt x="f19" y="f57"/>
                  <a:pt x="f64" y="f57"/>
                  <a:pt x="f9" y="f57"/>
                </a:cubicBezTo>
                <a:close/>
                <a:moveTo>
                  <a:pt x="f20" y="f90"/>
                </a:moveTo>
                <a:cubicBezTo>
                  <a:pt x="f20" y="f44"/>
                  <a:pt x="f20" y="f43"/>
                  <a:pt x="f20" y="f42"/>
                </a:cubicBezTo>
                <a:cubicBezTo>
                  <a:pt x="f19" y="f42"/>
                  <a:pt x="f64" y="f42"/>
                  <a:pt x="f9" y="f42"/>
                </a:cubicBezTo>
                <a:cubicBezTo>
                  <a:pt x="f9" y="f43"/>
                  <a:pt x="f9" y="f44"/>
                  <a:pt x="f9" y="f90"/>
                </a:cubicBezTo>
                <a:cubicBezTo>
                  <a:pt x="f64" y="f90"/>
                  <a:pt x="f19" y="f90"/>
                  <a:pt x="f20" y="f90"/>
                </a:cubicBezTo>
                <a:close/>
                <a:moveTo>
                  <a:pt x="f9" y="f50"/>
                </a:moveTo>
                <a:cubicBezTo>
                  <a:pt x="f9" y="f51"/>
                  <a:pt x="f9" y="f52"/>
                  <a:pt x="f9" y="f53"/>
                </a:cubicBezTo>
                <a:cubicBezTo>
                  <a:pt x="f64" y="f53"/>
                  <a:pt x="f19" y="f53"/>
                  <a:pt x="f20" y="f53"/>
                </a:cubicBezTo>
                <a:cubicBezTo>
                  <a:pt x="f20" y="f52"/>
                  <a:pt x="f20" y="f51"/>
                  <a:pt x="f20" y="f50"/>
                </a:cubicBezTo>
                <a:cubicBezTo>
                  <a:pt x="f19" y="f50"/>
                  <a:pt x="f64" y="f50"/>
                  <a:pt x="f9" y="f50"/>
                </a:cubicBezTo>
                <a:close/>
                <a:moveTo>
                  <a:pt x="f9" y="f61"/>
                </a:moveTo>
                <a:cubicBezTo>
                  <a:pt x="f9" y="f76"/>
                  <a:pt x="f9" y="f77"/>
                  <a:pt x="f9" y="f58"/>
                </a:cubicBezTo>
                <a:cubicBezTo>
                  <a:pt x="f64" y="f58"/>
                  <a:pt x="f19" y="f58"/>
                  <a:pt x="f20" y="f58"/>
                </a:cubicBezTo>
                <a:cubicBezTo>
                  <a:pt x="f20" y="f59"/>
                  <a:pt x="f20" y="f60"/>
                  <a:pt x="f20" y="f61"/>
                </a:cubicBezTo>
                <a:cubicBezTo>
                  <a:pt x="f19" y="f61"/>
                  <a:pt x="f64" y="f61"/>
                  <a:pt x="f9" y="f61"/>
                </a:cubicBezTo>
                <a:close/>
                <a:moveTo>
                  <a:pt x="f17" y="f91"/>
                </a:moveTo>
                <a:cubicBezTo>
                  <a:pt x="f17" y="f92"/>
                  <a:pt x="f17" y="f93"/>
                  <a:pt x="f17" y="f94"/>
                </a:cubicBezTo>
                <a:cubicBezTo>
                  <a:pt x="f23" y="f94"/>
                  <a:pt x="f37" y="f94"/>
                  <a:pt x="f36" y="f94"/>
                </a:cubicBezTo>
                <a:cubicBezTo>
                  <a:pt x="f36" y="f93"/>
                  <a:pt x="f36" y="f92"/>
                  <a:pt x="f36" y="f91"/>
                </a:cubicBezTo>
                <a:cubicBezTo>
                  <a:pt x="f102" y="f91"/>
                  <a:pt x="f89" y="f91"/>
                  <a:pt x="f23" y="f91"/>
                </a:cubicBezTo>
                <a:cubicBezTo>
                  <a:pt x="f23" y="f91"/>
                  <a:pt x="f103" y="f91"/>
                  <a:pt x="f17" y="f91"/>
                </a:cubicBezTo>
                <a:close/>
                <a:moveTo>
                  <a:pt x="f104" y="f29"/>
                </a:moveTo>
                <a:cubicBezTo>
                  <a:pt x="f105" y="f106"/>
                  <a:pt x="f105" y="f34"/>
                  <a:pt x="f24" y="f34"/>
                </a:cubicBezTo>
                <a:cubicBezTo>
                  <a:pt x="f107" y="f63"/>
                  <a:pt x="f24" y="f29"/>
                  <a:pt x="f104" y="f29"/>
                </a:cubicBezTo>
                <a:close/>
                <a:moveTo>
                  <a:pt x="f31" y="f108"/>
                </a:moveTo>
                <a:cubicBezTo>
                  <a:pt x="f31" y="f109"/>
                  <a:pt x="f31" y="f110"/>
                  <a:pt x="f31" y="f111"/>
                </a:cubicBezTo>
                <a:cubicBezTo>
                  <a:pt x="f26" y="f111"/>
                  <a:pt x="f35" y="f111"/>
                  <a:pt x="f28" y="f111"/>
                </a:cubicBezTo>
                <a:cubicBezTo>
                  <a:pt x="f28" y="f112"/>
                  <a:pt x="f28" y="f109"/>
                  <a:pt x="f28" y="f108"/>
                </a:cubicBezTo>
                <a:cubicBezTo>
                  <a:pt x="f30" y="f108"/>
                  <a:pt x="f18" y="f108"/>
                  <a:pt x="f31" y="f108"/>
                </a:cubicBezTo>
                <a:close/>
                <a:moveTo>
                  <a:pt x="f28" y="f113"/>
                </a:moveTo>
                <a:cubicBezTo>
                  <a:pt x="f35" y="f113"/>
                  <a:pt x="f18" y="f113"/>
                  <a:pt x="f31" y="f113"/>
                </a:cubicBezTo>
                <a:cubicBezTo>
                  <a:pt x="f31" y="f114"/>
                  <a:pt x="f31" y="f115"/>
                  <a:pt x="f31" y="f116"/>
                </a:cubicBezTo>
                <a:cubicBezTo>
                  <a:pt x="f18" y="f116"/>
                  <a:pt x="f35" y="f116"/>
                  <a:pt x="f28" y="f116"/>
                </a:cubicBezTo>
                <a:cubicBezTo>
                  <a:pt x="f28" y="f115"/>
                  <a:pt x="f28" y="f114"/>
                  <a:pt x="f28" y="f113"/>
                </a:cubicBezTo>
                <a:close/>
                <a:moveTo>
                  <a:pt x="f20" y="f72"/>
                </a:moveTo>
                <a:cubicBezTo>
                  <a:pt x="f19" y="f72"/>
                  <a:pt x="f117" y="f72"/>
                  <a:pt x="f9" y="f72"/>
                </a:cubicBezTo>
                <a:cubicBezTo>
                  <a:pt x="f9" y="f73"/>
                  <a:pt x="f9" y="f74"/>
                  <a:pt x="f9" y="f69"/>
                </a:cubicBezTo>
                <a:cubicBezTo>
                  <a:pt x="f64" y="f69"/>
                  <a:pt x="f19" y="f69"/>
                  <a:pt x="f20" y="f69"/>
                </a:cubicBezTo>
                <a:cubicBezTo>
                  <a:pt x="f20" y="f70"/>
                  <a:pt x="f20" y="f71"/>
                  <a:pt x="f20" y="f72"/>
                </a:cubicBezTo>
                <a:close/>
                <a:moveTo>
                  <a:pt x="f9" y="f68"/>
                </a:moveTo>
                <a:cubicBezTo>
                  <a:pt x="f9" y="f82"/>
                  <a:pt x="f9" y="f83"/>
                  <a:pt x="f9" y="f65"/>
                </a:cubicBezTo>
                <a:cubicBezTo>
                  <a:pt x="f64" y="f65"/>
                  <a:pt x="f19" y="f65"/>
                  <a:pt x="f20" y="f65"/>
                </a:cubicBezTo>
                <a:cubicBezTo>
                  <a:pt x="f20" y="f66"/>
                  <a:pt x="f20" y="f67"/>
                  <a:pt x="f20" y="f68"/>
                </a:cubicBezTo>
                <a:cubicBezTo>
                  <a:pt x="f19" y="f68"/>
                  <a:pt x="f64" y="f68"/>
                  <a:pt x="f9" y="f68"/>
                </a:cubicBezTo>
                <a:close/>
                <a:moveTo>
                  <a:pt x="f100" y="f78"/>
                </a:moveTo>
                <a:cubicBezTo>
                  <a:pt x="f9" y="f79"/>
                  <a:pt x="f9" y="f80"/>
                  <a:pt x="f117" y="f81"/>
                </a:cubicBezTo>
                <a:cubicBezTo>
                  <a:pt x="f117" y="f81"/>
                  <a:pt x="f118" y="f81"/>
                  <a:pt x="f118" y="f81"/>
                </a:cubicBezTo>
                <a:cubicBezTo>
                  <a:pt x="f20" y="f80"/>
                  <a:pt x="f20" y="f79"/>
                  <a:pt x="f20" y="f78"/>
                </a:cubicBezTo>
                <a:cubicBezTo>
                  <a:pt x="f19" y="f78"/>
                  <a:pt x="f64" y="f78"/>
                  <a:pt x="f100" y="f78"/>
                </a:cubicBezTo>
                <a:close/>
                <a:moveTo>
                  <a:pt x="f85" y="f49"/>
                </a:moveTo>
                <a:cubicBezTo>
                  <a:pt x="f119" y="f49"/>
                  <a:pt x="f87" y="f49"/>
                  <a:pt x="f88" y="f49"/>
                </a:cubicBezTo>
                <a:cubicBezTo>
                  <a:pt x="f88" y="f48"/>
                  <a:pt x="f88" y="f47"/>
                  <a:pt x="f88" y="f46"/>
                </a:cubicBezTo>
                <a:cubicBezTo>
                  <a:pt x="f87" y="f46"/>
                  <a:pt x="f119" y="f46"/>
                  <a:pt x="f85" y="f46"/>
                </a:cubicBezTo>
                <a:cubicBezTo>
                  <a:pt x="f85" y="f47"/>
                  <a:pt x="f85" y="f48"/>
                  <a:pt x="f85" y="f49"/>
                </a:cubicBezTo>
                <a:close/>
                <a:moveTo>
                  <a:pt x="f85" y="f54"/>
                </a:moveTo>
                <a:cubicBezTo>
                  <a:pt x="f85" y="f55"/>
                  <a:pt x="f85" y="f56"/>
                  <a:pt x="f85" y="f57"/>
                </a:cubicBezTo>
                <a:cubicBezTo>
                  <a:pt x="f86" y="f57"/>
                  <a:pt x="f87" y="f57"/>
                  <a:pt x="f88" y="f57"/>
                </a:cubicBezTo>
                <a:cubicBezTo>
                  <a:pt x="f88" y="f56"/>
                  <a:pt x="f88" y="f55"/>
                  <a:pt x="f88" y="f54"/>
                </a:cubicBezTo>
                <a:cubicBezTo>
                  <a:pt x="f86" y="f54"/>
                  <a:pt x="f119" y="f54"/>
                  <a:pt x="f85" y="f54"/>
                </a:cubicBezTo>
                <a:close/>
                <a:moveTo>
                  <a:pt x="f88" y="f50"/>
                </a:moveTo>
                <a:cubicBezTo>
                  <a:pt x="f88" y="f51"/>
                  <a:pt x="f88" y="f52"/>
                  <a:pt x="f88" y="f120"/>
                </a:cubicBezTo>
                <a:cubicBezTo>
                  <a:pt x="f86" y="f53"/>
                  <a:pt x="f119" y="f53"/>
                  <a:pt x="f85" y="f53"/>
                </a:cubicBezTo>
                <a:cubicBezTo>
                  <a:pt x="f85" y="f52"/>
                  <a:pt x="f85" y="f51"/>
                  <a:pt x="f85" y="f50"/>
                </a:cubicBezTo>
                <a:cubicBezTo>
                  <a:pt x="f86" y="f50"/>
                  <a:pt x="f87" y="f50"/>
                  <a:pt x="f88" y="f50"/>
                </a:cubicBezTo>
                <a:close/>
                <a:moveTo>
                  <a:pt x="f88" y="f42"/>
                </a:moveTo>
                <a:cubicBezTo>
                  <a:pt x="f88" y="f43"/>
                  <a:pt x="f88" y="f44"/>
                  <a:pt x="f88" y="f90"/>
                </a:cubicBezTo>
                <a:cubicBezTo>
                  <a:pt x="f87" y="f90"/>
                  <a:pt x="f119" y="f90"/>
                  <a:pt x="f85" y="f90"/>
                </a:cubicBezTo>
                <a:cubicBezTo>
                  <a:pt x="f85" y="f44"/>
                  <a:pt x="f85" y="f43"/>
                  <a:pt x="f85" y="f42"/>
                </a:cubicBezTo>
                <a:cubicBezTo>
                  <a:pt x="f86" y="f42"/>
                  <a:pt x="f87" y="f42"/>
                  <a:pt x="f88" y="f42"/>
                </a:cubicBezTo>
                <a:close/>
                <a:moveTo>
                  <a:pt x="f85" y="f61"/>
                </a:moveTo>
                <a:cubicBezTo>
                  <a:pt x="f86" y="f61"/>
                  <a:pt x="f87" y="f61"/>
                  <a:pt x="f88" y="f61"/>
                </a:cubicBezTo>
                <a:cubicBezTo>
                  <a:pt x="f88" y="f60"/>
                  <a:pt x="f88" y="f77"/>
                  <a:pt x="f88" y="f58"/>
                </a:cubicBezTo>
                <a:cubicBezTo>
                  <a:pt x="f87" y="f58"/>
                  <a:pt x="f119" y="f58"/>
                  <a:pt x="f85" y="f58"/>
                </a:cubicBezTo>
                <a:cubicBezTo>
                  <a:pt x="f85" y="f77"/>
                  <a:pt x="f85" y="f76"/>
                  <a:pt x="f85" y="f61"/>
                </a:cubicBezTo>
                <a:close/>
                <a:moveTo>
                  <a:pt x="f17" y="f111"/>
                </a:moveTo>
                <a:cubicBezTo>
                  <a:pt x="f23" y="f111"/>
                  <a:pt x="f37" y="f111"/>
                  <a:pt x="f36" y="f111"/>
                </a:cubicBezTo>
                <a:cubicBezTo>
                  <a:pt x="f36" y="f112"/>
                  <a:pt x="f36" y="f109"/>
                  <a:pt x="f36" y="f108"/>
                </a:cubicBezTo>
                <a:cubicBezTo>
                  <a:pt x="f37" y="f108"/>
                  <a:pt x="f23" y="f108"/>
                  <a:pt x="f17" y="f108"/>
                </a:cubicBezTo>
                <a:cubicBezTo>
                  <a:pt x="f17" y="f109"/>
                  <a:pt x="f17" y="f112"/>
                  <a:pt x="f17" y="f111"/>
                </a:cubicBezTo>
                <a:close/>
                <a:moveTo>
                  <a:pt x="f17" y="f113"/>
                </a:moveTo>
                <a:cubicBezTo>
                  <a:pt x="f17" y="f114"/>
                  <a:pt x="f17" y="f115"/>
                  <a:pt x="f17" y="f116"/>
                </a:cubicBezTo>
                <a:cubicBezTo>
                  <a:pt x="f23" y="f116"/>
                  <a:pt x="f37" y="f116"/>
                  <a:pt x="f121" y="f116"/>
                </a:cubicBezTo>
                <a:cubicBezTo>
                  <a:pt x="f36" y="f115"/>
                  <a:pt x="f36" y="f114"/>
                  <a:pt x="f36" y="f113"/>
                </a:cubicBezTo>
                <a:cubicBezTo>
                  <a:pt x="f37" y="f113"/>
                  <a:pt x="f23" y="f113"/>
                  <a:pt x="f17" y="f113"/>
                </a:cubicBezTo>
                <a:close/>
                <a:moveTo>
                  <a:pt x="f41" y="f91"/>
                </a:moveTo>
                <a:cubicBezTo>
                  <a:pt x="f40" y="f91"/>
                  <a:pt x="f98" y="f91"/>
                  <a:pt x="f38" y="f122"/>
                </a:cubicBezTo>
                <a:cubicBezTo>
                  <a:pt x="f96" y="f122"/>
                  <a:pt x="f38" y="f123"/>
                  <a:pt x="f38" y="f123"/>
                </a:cubicBezTo>
                <a:cubicBezTo>
                  <a:pt x="f98" y="f94"/>
                  <a:pt x="f40" y="f94"/>
                  <a:pt x="f41" y="f94"/>
                </a:cubicBezTo>
                <a:cubicBezTo>
                  <a:pt x="f41" y="f93"/>
                  <a:pt x="f41" y="f92"/>
                  <a:pt x="f41" y="f91"/>
                </a:cubicBezTo>
                <a:close/>
                <a:moveTo>
                  <a:pt x="f88" y="f84"/>
                </a:moveTo>
                <a:cubicBezTo>
                  <a:pt x="f124" y="f69"/>
                  <a:pt x="f124" y="f69"/>
                  <a:pt x="f85" y="f72"/>
                </a:cubicBezTo>
                <a:cubicBezTo>
                  <a:pt x="f86" y="f72"/>
                  <a:pt x="f87" y="f72"/>
                  <a:pt x="f88" y="f72"/>
                </a:cubicBezTo>
                <a:cubicBezTo>
                  <a:pt x="f88" y="f73"/>
                  <a:pt x="f88" y="f70"/>
                  <a:pt x="f88" y="f84"/>
                </a:cubicBezTo>
                <a:close/>
                <a:moveTo>
                  <a:pt x="f85" y="f65"/>
                </a:moveTo>
                <a:cubicBezTo>
                  <a:pt x="f85" y="f66"/>
                  <a:pt x="f85" y="f67"/>
                  <a:pt x="f85" y="f68"/>
                </a:cubicBezTo>
                <a:cubicBezTo>
                  <a:pt x="f86" y="f68"/>
                  <a:pt x="f87" y="f68"/>
                  <a:pt x="f88" y="f68"/>
                </a:cubicBezTo>
                <a:cubicBezTo>
                  <a:pt x="f88" y="f82"/>
                  <a:pt x="f88" y="f83"/>
                  <a:pt x="f88" y="f65"/>
                </a:cubicBezTo>
                <a:cubicBezTo>
                  <a:pt x="f87" y="f65"/>
                  <a:pt x="f86" y="f65"/>
                  <a:pt x="f85" y="f65"/>
                </a:cubicBezTo>
                <a:close/>
                <a:moveTo>
                  <a:pt x="f38" y="f116"/>
                </a:moveTo>
                <a:cubicBezTo>
                  <a:pt x="f39" y="f116"/>
                  <a:pt x="f40" y="f116"/>
                  <a:pt x="f41" y="f116"/>
                </a:cubicBezTo>
                <a:cubicBezTo>
                  <a:pt x="f41" y="f115"/>
                  <a:pt x="f41" y="f114"/>
                  <a:pt x="f41" y="f113"/>
                </a:cubicBezTo>
                <a:cubicBezTo>
                  <a:pt x="f40" y="f113"/>
                  <a:pt x="f39" y="f113"/>
                  <a:pt x="f38" y="f113"/>
                </a:cubicBezTo>
                <a:cubicBezTo>
                  <a:pt x="f38" y="f114"/>
                  <a:pt x="f38" y="f115"/>
                  <a:pt x="f38" y="f116"/>
                </a:cubicBezTo>
                <a:close/>
                <a:moveTo>
                  <a:pt x="f38" y="f108"/>
                </a:moveTo>
                <a:cubicBezTo>
                  <a:pt x="f38" y="f109"/>
                  <a:pt x="f38" y="f110"/>
                  <a:pt x="f38" y="f111"/>
                </a:cubicBezTo>
                <a:cubicBezTo>
                  <a:pt x="f39" y="f111"/>
                  <a:pt x="f40" y="f111"/>
                  <a:pt x="f41" y="f111"/>
                </a:cubicBezTo>
                <a:cubicBezTo>
                  <a:pt x="f41" y="f112"/>
                  <a:pt x="f41" y="f109"/>
                  <a:pt x="f41" y="f108"/>
                </a:cubicBezTo>
                <a:cubicBezTo>
                  <a:pt x="f40" y="f108"/>
                  <a:pt x="f39" y="f108"/>
                  <a:pt x="f38" y="f108"/>
                </a:cubicBezTo>
                <a:close/>
                <a:moveTo>
                  <a:pt x="f85" y="f78"/>
                </a:moveTo>
                <a:cubicBezTo>
                  <a:pt x="f119" y="f78"/>
                  <a:pt x="f87" y="f78"/>
                  <a:pt x="f88" y="f78"/>
                </a:cubicBezTo>
                <a:cubicBezTo>
                  <a:pt x="f88" y="f79"/>
                  <a:pt x="f88" y="f80"/>
                  <a:pt x="f88" y="f81"/>
                </a:cubicBezTo>
                <a:cubicBezTo>
                  <a:pt x="f86" y="f81"/>
                  <a:pt x="f119" y="f81"/>
                  <a:pt x="f85" y="f81"/>
                </a:cubicBezTo>
                <a:cubicBezTo>
                  <a:pt x="f85" y="f80"/>
                  <a:pt x="f85" y="f79"/>
                  <a:pt x="f85" y="f78"/>
                </a:cubicBezTo>
                <a:close/>
                <a:moveTo>
                  <a:pt x="f9" y="f91"/>
                </a:moveTo>
                <a:cubicBezTo>
                  <a:pt x="f9" y="f92"/>
                  <a:pt x="f9" y="f93"/>
                  <a:pt x="f9" y="f94"/>
                </a:cubicBezTo>
                <a:cubicBezTo>
                  <a:pt x="f64" y="f94"/>
                  <a:pt x="f19" y="f94"/>
                  <a:pt x="f20" y="f94"/>
                </a:cubicBezTo>
                <a:cubicBezTo>
                  <a:pt x="f20" y="f93"/>
                  <a:pt x="f20" y="f92"/>
                  <a:pt x="f20" y="f91"/>
                </a:cubicBezTo>
                <a:cubicBezTo>
                  <a:pt x="f19" y="f91"/>
                  <a:pt x="f64" y="f91"/>
                  <a:pt x="f9" y="f91"/>
                </a:cubicBezTo>
                <a:close/>
                <a:moveTo>
                  <a:pt x="f24" y="f58"/>
                </a:moveTo>
                <a:cubicBezTo>
                  <a:pt x="f24" y="f59"/>
                  <a:pt x="f24" y="f60"/>
                  <a:pt x="f24" y="f61"/>
                </a:cubicBezTo>
                <a:cubicBezTo>
                  <a:pt x="f105" y="f125"/>
                  <a:pt x="f105" y="f126"/>
                  <a:pt x="f105" y="f76"/>
                </a:cubicBezTo>
                <a:cubicBezTo>
                  <a:pt x="f105" y="f77"/>
                  <a:pt x="f105" y="f127"/>
                  <a:pt x="f24" y="f58"/>
                </a:cubicBezTo>
                <a:close/>
                <a:moveTo>
                  <a:pt x="f24" y="f50"/>
                </a:moveTo>
                <a:cubicBezTo>
                  <a:pt x="f128" y="f50"/>
                  <a:pt x="f129" y="f50"/>
                  <a:pt x="f105" y="f50"/>
                </a:cubicBezTo>
                <a:cubicBezTo>
                  <a:pt x="f105" y="f51"/>
                  <a:pt x="f104" y="f52"/>
                  <a:pt x="f104" y="f53"/>
                </a:cubicBezTo>
                <a:cubicBezTo>
                  <a:pt x="f104" y="f120"/>
                  <a:pt x="f128" y="f120"/>
                  <a:pt x="f128" y="f53"/>
                </a:cubicBezTo>
                <a:cubicBezTo>
                  <a:pt x="f128" y="f52"/>
                  <a:pt x="f24" y="f51"/>
                  <a:pt x="f24" y="f50"/>
                </a:cubicBezTo>
                <a:close/>
                <a:moveTo>
                  <a:pt x="f105" y="f54"/>
                </a:moveTo>
                <a:cubicBezTo>
                  <a:pt x="f24" y="f54"/>
                  <a:pt x="f107" y="f130"/>
                  <a:pt x="f128" y="f57"/>
                </a:cubicBezTo>
                <a:cubicBezTo>
                  <a:pt x="f131" y="f57"/>
                  <a:pt x="f104" y="f132"/>
                  <a:pt x="f105" y="f54"/>
                </a:cubicBezTo>
                <a:close/>
                <a:moveTo>
                  <a:pt x="f105" y="f90"/>
                </a:moveTo>
                <a:cubicBezTo>
                  <a:pt x="f129" y="f90"/>
                  <a:pt x="f24" y="f45"/>
                  <a:pt x="f24" y="f45"/>
                </a:cubicBezTo>
                <a:cubicBezTo>
                  <a:pt x="f24" y="f44"/>
                  <a:pt x="f24" y="f43"/>
                  <a:pt x="f24" y="f75"/>
                </a:cubicBezTo>
                <a:cubicBezTo>
                  <a:pt x="f128" y="f75"/>
                  <a:pt x="f129" y="f42"/>
                  <a:pt x="f105" y="f42"/>
                </a:cubicBezTo>
                <a:cubicBezTo>
                  <a:pt x="f105" y="f43"/>
                  <a:pt x="f105" y="f44"/>
                  <a:pt x="f105" y="f90"/>
                </a:cubicBezTo>
                <a:close/>
                <a:moveTo>
                  <a:pt x="f107" y="f133"/>
                </a:moveTo>
                <a:cubicBezTo>
                  <a:pt x="f24" y="f134"/>
                  <a:pt x="f128" y="f49"/>
                  <a:pt x="f129" y="f99"/>
                </a:cubicBezTo>
                <a:cubicBezTo>
                  <a:pt x="f129" y="f49"/>
                  <a:pt x="f105" y="f48"/>
                  <a:pt x="f105" y="f133"/>
                </a:cubicBezTo>
                <a:cubicBezTo>
                  <a:pt x="f105" y="f47"/>
                  <a:pt x="f129" y="f135"/>
                  <a:pt x="f129" y="f46"/>
                </a:cubicBezTo>
                <a:cubicBezTo>
                  <a:pt x="f128" y="f135"/>
                  <a:pt x="f24" y="f47"/>
                  <a:pt x="f107" y="f133"/>
                </a:cubicBezTo>
                <a:close/>
                <a:moveTo>
                  <a:pt x="f9" y="f111"/>
                </a:moveTo>
                <a:cubicBezTo>
                  <a:pt x="f64" y="f111"/>
                  <a:pt x="f19" y="f111"/>
                  <a:pt x="f20" y="f111"/>
                </a:cubicBezTo>
                <a:cubicBezTo>
                  <a:pt x="f20" y="f112"/>
                  <a:pt x="f20" y="f109"/>
                  <a:pt x="f20" y="f108"/>
                </a:cubicBezTo>
                <a:cubicBezTo>
                  <a:pt x="f19" y="f108"/>
                  <a:pt x="f64" y="f108"/>
                  <a:pt x="f9" y="f108"/>
                </a:cubicBezTo>
                <a:cubicBezTo>
                  <a:pt x="f9" y="f109"/>
                  <a:pt x="f9" y="f112"/>
                  <a:pt x="f9" y="f111"/>
                </a:cubicBezTo>
                <a:close/>
                <a:moveTo>
                  <a:pt x="f105" y="f72"/>
                </a:moveTo>
                <a:cubicBezTo>
                  <a:pt x="f105" y="f73"/>
                  <a:pt x="f105" y="f74"/>
                  <a:pt x="f105" y="f84"/>
                </a:cubicBezTo>
                <a:cubicBezTo>
                  <a:pt x="f128" y="f136"/>
                  <a:pt x="f24" y="f84"/>
                  <a:pt x="f24" y="f70"/>
                </a:cubicBezTo>
                <a:cubicBezTo>
                  <a:pt x="f24" y="f137"/>
                  <a:pt x="f24" y="f138"/>
                  <a:pt x="f105" y="f72"/>
                </a:cubicBezTo>
                <a:close/>
                <a:moveTo>
                  <a:pt x="f16" y="f139"/>
                </a:moveTo>
                <a:cubicBezTo>
                  <a:pt x="f104" y="f80"/>
                  <a:pt x="f104" y="f140"/>
                  <a:pt x="f129" y="f81"/>
                </a:cubicBezTo>
                <a:cubicBezTo>
                  <a:pt x="f128" y="f140"/>
                  <a:pt x="f24" y="f80"/>
                  <a:pt x="f24" y="f80"/>
                </a:cubicBezTo>
                <a:cubicBezTo>
                  <a:pt x="f24" y="f79"/>
                  <a:pt x="f128" y="f141"/>
                  <a:pt x="f129" y="f78"/>
                </a:cubicBezTo>
                <a:cubicBezTo>
                  <a:pt x="f104" y="f141"/>
                  <a:pt x="f104" y="f141"/>
                  <a:pt x="f16" y="f139"/>
                </a:cubicBezTo>
                <a:close/>
                <a:moveTo>
                  <a:pt x="f88" y="f94"/>
                </a:moveTo>
                <a:cubicBezTo>
                  <a:pt x="f86" y="f94"/>
                  <a:pt x="f119" y="f94"/>
                  <a:pt x="f85" y="f94"/>
                </a:cubicBezTo>
                <a:cubicBezTo>
                  <a:pt x="f85" y="f93"/>
                  <a:pt x="f85" y="f92"/>
                  <a:pt x="f85" y="f91"/>
                </a:cubicBezTo>
                <a:cubicBezTo>
                  <a:pt x="f86" y="f91"/>
                  <a:pt x="f87" y="f91"/>
                  <a:pt x="f88" y="f91"/>
                </a:cubicBezTo>
                <a:cubicBezTo>
                  <a:pt x="f88" y="f92"/>
                  <a:pt x="f88" y="f93"/>
                  <a:pt x="f88" y="f94"/>
                </a:cubicBezTo>
                <a:close/>
                <a:moveTo>
                  <a:pt x="f20" y="f116"/>
                </a:moveTo>
                <a:cubicBezTo>
                  <a:pt x="f20" y="f115"/>
                  <a:pt x="f20" y="f114"/>
                  <a:pt x="f20" y="f113"/>
                </a:cubicBezTo>
                <a:cubicBezTo>
                  <a:pt x="f19" y="f113"/>
                  <a:pt x="f64" y="f113"/>
                  <a:pt x="f9" y="f113"/>
                </a:cubicBezTo>
                <a:cubicBezTo>
                  <a:pt x="f9" y="f114"/>
                  <a:pt x="f9" y="f115"/>
                  <a:pt x="f9" y="f116"/>
                </a:cubicBezTo>
                <a:cubicBezTo>
                  <a:pt x="f64" y="f116"/>
                  <a:pt x="f19" y="f116"/>
                  <a:pt x="f20" y="f116"/>
                </a:cubicBezTo>
                <a:close/>
                <a:moveTo>
                  <a:pt x="f104" y="f65"/>
                </a:moveTo>
                <a:cubicBezTo>
                  <a:pt x="f129" y="f65"/>
                  <a:pt x="f24" y="f65"/>
                  <a:pt x="f24" y="f142"/>
                </a:cubicBezTo>
                <a:cubicBezTo>
                  <a:pt x="f24" y="f66"/>
                  <a:pt x="f24" y="f67"/>
                  <a:pt x="f128" y="f95"/>
                </a:cubicBezTo>
                <a:cubicBezTo>
                  <a:pt x="f128" y="f68"/>
                  <a:pt x="f129" y="f68"/>
                  <a:pt x="f104" y="f68"/>
                </a:cubicBezTo>
                <a:cubicBezTo>
                  <a:pt x="f104" y="f82"/>
                  <a:pt x="f104" y="f83"/>
                  <a:pt x="f104" y="f65"/>
                </a:cubicBezTo>
                <a:close/>
                <a:moveTo>
                  <a:pt x="f85" y="f113"/>
                </a:moveTo>
                <a:cubicBezTo>
                  <a:pt x="f119" y="f113"/>
                  <a:pt x="f87" y="f113"/>
                  <a:pt x="f88" y="f113"/>
                </a:cubicBezTo>
                <a:cubicBezTo>
                  <a:pt x="f88" y="f114"/>
                  <a:pt x="f88" y="f143"/>
                  <a:pt x="f87" y="f116"/>
                </a:cubicBezTo>
                <a:cubicBezTo>
                  <a:pt x="f87" y="f116"/>
                  <a:pt x="f119" y="f116"/>
                  <a:pt x="f119" y="f116"/>
                </a:cubicBezTo>
                <a:cubicBezTo>
                  <a:pt x="f85" y="f143"/>
                  <a:pt x="f85" y="f114"/>
                  <a:pt x="f85" y="f113"/>
                </a:cubicBezTo>
                <a:close/>
                <a:moveTo>
                  <a:pt x="f88" y="f111"/>
                </a:moveTo>
                <a:cubicBezTo>
                  <a:pt x="f85" y="f144"/>
                  <a:pt x="f124" y="f110"/>
                  <a:pt x="f85" y="f108"/>
                </a:cubicBezTo>
                <a:cubicBezTo>
                  <a:pt x="f86" y="f108"/>
                  <a:pt x="f87" y="f108"/>
                  <a:pt x="f88" y="f108"/>
                </a:cubicBezTo>
                <a:cubicBezTo>
                  <a:pt x="f88" y="f109"/>
                  <a:pt x="f88" y="f112"/>
                  <a:pt x="f88" y="f111"/>
                </a:cubicBezTo>
                <a:close/>
                <a:moveTo>
                  <a:pt x="f24" y="f91"/>
                </a:moveTo>
                <a:cubicBezTo>
                  <a:pt x="f128" y="f91"/>
                  <a:pt x="f104" y="f91"/>
                  <a:pt x="f104" y="f122"/>
                </a:cubicBezTo>
                <a:cubicBezTo>
                  <a:pt x="f105" y="f92"/>
                  <a:pt x="f105" y="f93"/>
                  <a:pt x="f104" y="f123"/>
                </a:cubicBezTo>
                <a:cubicBezTo>
                  <a:pt x="f104" y="f94"/>
                  <a:pt x="f129" y="f94"/>
                  <a:pt x="f24" y="f94"/>
                </a:cubicBezTo>
                <a:cubicBezTo>
                  <a:pt x="f24" y="f93"/>
                  <a:pt x="f24" y="f92"/>
                  <a:pt x="f24" y="f91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4" name="Freeform 57">
            <a:extLst>
              <a:ext uri="{FF2B5EF4-FFF2-40B4-BE49-F238E27FC236}">
                <a16:creationId xmlns:a16="http://schemas.microsoft.com/office/drawing/2014/main" id="{240DD27D-96DB-4871-97AC-CF3B5069A01F}"/>
              </a:ext>
            </a:extLst>
          </p:cNvPr>
          <p:cNvSpPr/>
          <p:nvPr/>
        </p:nvSpPr>
        <p:spPr>
          <a:xfrm flipH="1">
            <a:off x="7597100" y="2804922"/>
            <a:ext cx="491051" cy="1778361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0"/>
              <a:gd name="f7" fmla="val 506"/>
              <a:gd name="f8" fmla="val 47"/>
              <a:gd name="f9" fmla="val 93"/>
              <a:gd name="f10" fmla="val 162"/>
              <a:gd name="f11" fmla="val 325"/>
              <a:gd name="f12" fmla="val 488"/>
              <a:gd name="f13" fmla="val 103"/>
              <a:gd name="f14" fmla="val 472"/>
              <a:gd name="f15" fmla="val 70"/>
              <a:gd name="f16" fmla="val 477"/>
              <a:gd name="f17" fmla="val 42"/>
              <a:gd name="f18" fmla="val 31"/>
              <a:gd name="f19" fmla="val 494"/>
              <a:gd name="f20" fmla="val 18"/>
              <a:gd name="f21" fmla="val 485"/>
              <a:gd name="f22" fmla="val 3"/>
              <a:gd name="f23" fmla="val 479"/>
              <a:gd name="f24" fmla="val 1"/>
              <a:gd name="f25" fmla="val 474"/>
              <a:gd name="f26" fmla="val 471"/>
              <a:gd name="f27" fmla="val 427"/>
              <a:gd name="f28" fmla="val 383"/>
              <a:gd name="f29" fmla="val 339"/>
              <a:gd name="f30" fmla="val 229"/>
              <a:gd name="f31" fmla="val 119"/>
              <a:gd name="f32" fmla="val 9"/>
              <a:gd name="f33" fmla="val 6"/>
              <a:gd name="f34" fmla="val 50"/>
              <a:gd name="f35" fmla="val 88"/>
              <a:gd name="f36" fmla="val 76"/>
              <a:gd name="f37" fmla="val 63"/>
              <a:gd name="f38" fmla="val 51"/>
              <a:gd name="f39" fmla="val 46"/>
              <a:gd name="f40" fmla="val 39"/>
              <a:gd name="f41" fmla="val 64"/>
              <a:gd name="f42" fmla="val 43"/>
              <a:gd name="f43" fmla="val 101"/>
              <a:gd name="f44" fmla="val 89"/>
              <a:gd name="f45" fmla="val 97"/>
              <a:gd name="f46" fmla="val 90"/>
              <a:gd name="f47" fmla="val 68"/>
              <a:gd name="f48" fmla="val 72"/>
              <a:gd name="f49" fmla="val 75"/>
              <a:gd name="f50" fmla="val 71"/>
              <a:gd name="f51" fmla="val 127"/>
              <a:gd name="f52" fmla="val 118"/>
              <a:gd name="f53" fmla="val 110"/>
              <a:gd name="f54" fmla="val 102"/>
              <a:gd name="f55" fmla="val 111"/>
              <a:gd name="f56" fmla="val 356"/>
              <a:gd name="f57" fmla="val 348"/>
              <a:gd name="f58" fmla="val 340"/>
              <a:gd name="f59" fmla="val 332"/>
              <a:gd name="f60" fmla="val 149"/>
              <a:gd name="f61" fmla="val 157"/>
              <a:gd name="f62" fmla="val 165"/>
              <a:gd name="f63" fmla="val 94"/>
              <a:gd name="f64" fmla="val 156"/>
              <a:gd name="f65" fmla="val 148"/>
              <a:gd name="f66" fmla="val 178"/>
              <a:gd name="f67" fmla="val 187"/>
              <a:gd name="f68" fmla="val 195"/>
              <a:gd name="f69" fmla="val 203"/>
              <a:gd name="f70" fmla="val 194"/>
              <a:gd name="f71" fmla="val 186"/>
              <a:gd name="f72" fmla="val 179"/>
              <a:gd name="f73" fmla="val 331"/>
              <a:gd name="f74" fmla="val 347"/>
              <a:gd name="f75" fmla="val 394"/>
              <a:gd name="f76" fmla="val 386"/>
              <a:gd name="f77" fmla="val 378"/>
              <a:gd name="f78" fmla="val 370"/>
              <a:gd name="f79" fmla="val 408"/>
              <a:gd name="f80" fmla="val 416"/>
              <a:gd name="f81" fmla="val 424"/>
              <a:gd name="f82" fmla="val 432"/>
              <a:gd name="f83" fmla="val 417"/>
              <a:gd name="f84" fmla="val 425"/>
              <a:gd name="f85" fmla="val 433"/>
              <a:gd name="f86" fmla="val 280"/>
              <a:gd name="f87" fmla="val 271"/>
              <a:gd name="f88" fmla="val 263"/>
              <a:gd name="f89" fmla="val 255"/>
              <a:gd name="f90" fmla="val 264"/>
              <a:gd name="f91" fmla="val 272"/>
              <a:gd name="f92" fmla="val 241"/>
              <a:gd name="f93" fmla="val 233"/>
              <a:gd name="f94" fmla="val 225"/>
              <a:gd name="f95" fmla="val 217"/>
              <a:gd name="f96" fmla="val 293"/>
              <a:gd name="f97" fmla="val 301"/>
              <a:gd name="f98" fmla="val 309"/>
              <a:gd name="f99" fmla="val 317"/>
              <a:gd name="f100" fmla="val 38"/>
              <a:gd name="f101" fmla="val 318"/>
              <a:gd name="f102" fmla="val 302"/>
              <a:gd name="f103" fmla="val 294"/>
              <a:gd name="f104" fmla="+- 0 0 -90"/>
              <a:gd name="f105" fmla="*/ f3 1 140"/>
              <a:gd name="f106" fmla="*/ f4 1 506"/>
              <a:gd name="f107" fmla="val f5"/>
              <a:gd name="f108" fmla="val f6"/>
              <a:gd name="f109" fmla="val f7"/>
              <a:gd name="f110" fmla="*/ f104 f0 1"/>
              <a:gd name="f111" fmla="+- f109 0 f107"/>
              <a:gd name="f112" fmla="+- f108 0 f107"/>
              <a:gd name="f113" fmla="*/ f110 1 f2"/>
              <a:gd name="f114" fmla="*/ f112 1 140"/>
              <a:gd name="f115" fmla="*/ f111 1 506"/>
              <a:gd name="f116" fmla="*/ 140 f112 1"/>
              <a:gd name="f117" fmla="*/ 488 f111 1"/>
              <a:gd name="f118" fmla="*/ 0 f112 1"/>
              <a:gd name="f119" fmla="*/ 471 f111 1"/>
              <a:gd name="f120" fmla="*/ 0 f111 1"/>
              <a:gd name="f121" fmla="*/ 39 f112 1"/>
              <a:gd name="f122" fmla="*/ 51 f111 1"/>
              <a:gd name="f123" fmla="*/ 101 f112 1"/>
              <a:gd name="f124" fmla="*/ 89 f111 1"/>
              <a:gd name="f125" fmla="*/ 90 f112 1"/>
              <a:gd name="f126" fmla="*/ 76 f112 1"/>
              <a:gd name="f127" fmla="*/ 88 f111 1"/>
              <a:gd name="f128" fmla="*/ 64 f112 1"/>
              <a:gd name="f129" fmla="*/ 102 f111 1"/>
              <a:gd name="f130" fmla="*/ 356 f111 1"/>
              <a:gd name="f131" fmla="*/ 89 f112 1"/>
              <a:gd name="f132" fmla="*/ 165 f111 1"/>
              <a:gd name="f133" fmla="*/ 140 f111 1"/>
              <a:gd name="f134" fmla="*/ 50 f112 1"/>
              <a:gd name="f135" fmla="*/ 203 f111 1"/>
              <a:gd name="f136" fmla="*/ 178 f111 1"/>
              <a:gd name="f137" fmla="*/ 75 f112 1"/>
              <a:gd name="f138" fmla="*/ 179 f111 1"/>
              <a:gd name="f139" fmla="*/ 332 f111 1"/>
              <a:gd name="f140" fmla="*/ 370 f111 1"/>
              <a:gd name="f141" fmla="*/ 394 f111 1"/>
              <a:gd name="f142" fmla="*/ 432 f111 1"/>
              <a:gd name="f143" fmla="*/ 408 f111 1"/>
              <a:gd name="f144" fmla="*/ 433 f111 1"/>
              <a:gd name="f145" fmla="*/ 280 f111 1"/>
              <a:gd name="f146" fmla="*/ 127 f111 1"/>
              <a:gd name="f147" fmla="*/ 217 f111 1"/>
              <a:gd name="f148" fmla="*/ 241 f111 1"/>
              <a:gd name="f149" fmla="*/ 317 f111 1"/>
              <a:gd name="f150" fmla="*/ 293 f111 1"/>
              <a:gd name="f151" fmla="*/ 38 f112 1"/>
              <a:gd name="f152" fmla="*/ 318 f111 1"/>
              <a:gd name="f153" fmla="+- f113 0 f1"/>
              <a:gd name="f154" fmla="*/ f116 1 140"/>
              <a:gd name="f155" fmla="*/ f117 1 506"/>
              <a:gd name="f156" fmla="*/ f118 1 140"/>
              <a:gd name="f157" fmla="*/ f119 1 506"/>
              <a:gd name="f158" fmla="*/ f120 1 506"/>
              <a:gd name="f159" fmla="*/ f121 1 140"/>
              <a:gd name="f160" fmla="*/ f122 1 506"/>
              <a:gd name="f161" fmla="*/ f123 1 140"/>
              <a:gd name="f162" fmla="*/ f124 1 506"/>
              <a:gd name="f163" fmla="*/ f125 1 140"/>
              <a:gd name="f164" fmla="*/ f126 1 140"/>
              <a:gd name="f165" fmla="*/ f127 1 506"/>
              <a:gd name="f166" fmla="*/ f128 1 140"/>
              <a:gd name="f167" fmla="*/ f129 1 506"/>
              <a:gd name="f168" fmla="*/ f130 1 506"/>
              <a:gd name="f169" fmla="*/ f131 1 140"/>
              <a:gd name="f170" fmla="*/ f132 1 506"/>
              <a:gd name="f171" fmla="*/ f133 1 506"/>
              <a:gd name="f172" fmla="*/ f134 1 140"/>
              <a:gd name="f173" fmla="*/ f135 1 506"/>
              <a:gd name="f174" fmla="*/ f136 1 506"/>
              <a:gd name="f175" fmla="*/ f137 1 140"/>
              <a:gd name="f176" fmla="*/ f138 1 506"/>
              <a:gd name="f177" fmla="*/ f139 1 506"/>
              <a:gd name="f178" fmla="*/ f140 1 506"/>
              <a:gd name="f179" fmla="*/ f141 1 506"/>
              <a:gd name="f180" fmla="*/ f142 1 506"/>
              <a:gd name="f181" fmla="*/ f143 1 506"/>
              <a:gd name="f182" fmla="*/ f144 1 506"/>
              <a:gd name="f183" fmla="*/ f145 1 506"/>
              <a:gd name="f184" fmla="*/ f146 1 506"/>
              <a:gd name="f185" fmla="*/ f147 1 506"/>
              <a:gd name="f186" fmla="*/ f148 1 506"/>
              <a:gd name="f187" fmla="*/ f149 1 506"/>
              <a:gd name="f188" fmla="*/ f150 1 506"/>
              <a:gd name="f189" fmla="*/ f151 1 140"/>
              <a:gd name="f190" fmla="*/ f152 1 506"/>
              <a:gd name="f191" fmla="*/ 0 1 f114"/>
              <a:gd name="f192" fmla="*/ f108 1 f114"/>
              <a:gd name="f193" fmla="*/ 0 1 f115"/>
              <a:gd name="f194" fmla="*/ f109 1 f115"/>
              <a:gd name="f195" fmla="*/ f154 1 f114"/>
              <a:gd name="f196" fmla="*/ f155 1 f115"/>
              <a:gd name="f197" fmla="*/ f156 1 f114"/>
              <a:gd name="f198" fmla="*/ f157 1 f115"/>
              <a:gd name="f199" fmla="*/ f158 1 f115"/>
              <a:gd name="f200" fmla="*/ f159 1 f114"/>
              <a:gd name="f201" fmla="*/ f160 1 f115"/>
              <a:gd name="f202" fmla="*/ f161 1 f114"/>
              <a:gd name="f203" fmla="*/ f162 1 f115"/>
              <a:gd name="f204" fmla="*/ f163 1 f114"/>
              <a:gd name="f205" fmla="*/ f164 1 f114"/>
              <a:gd name="f206" fmla="*/ f165 1 f115"/>
              <a:gd name="f207" fmla="*/ f166 1 f114"/>
              <a:gd name="f208" fmla="*/ f167 1 f115"/>
              <a:gd name="f209" fmla="*/ f168 1 f115"/>
              <a:gd name="f210" fmla="*/ f169 1 f114"/>
              <a:gd name="f211" fmla="*/ f170 1 f115"/>
              <a:gd name="f212" fmla="*/ f171 1 f115"/>
              <a:gd name="f213" fmla="*/ f172 1 f114"/>
              <a:gd name="f214" fmla="*/ f173 1 f115"/>
              <a:gd name="f215" fmla="*/ f174 1 f115"/>
              <a:gd name="f216" fmla="*/ f175 1 f114"/>
              <a:gd name="f217" fmla="*/ f176 1 f115"/>
              <a:gd name="f218" fmla="*/ f177 1 f115"/>
              <a:gd name="f219" fmla="*/ f178 1 f115"/>
              <a:gd name="f220" fmla="*/ f179 1 f115"/>
              <a:gd name="f221" fmla="*/ f180 1 f115"/>
              <a:gd name="f222" fmla="*/ f181 1 f115"/>
              <a:gd name="f223" fmla="*/ f182 1 f115"/>
              <a:gd name="f224" fmla="*/ f183 1 f115"/>
              <a:gd name="f225" fmla="*/ f184 1 f115"/>
              <a:gd name="f226" fmla="*/ f185 1 f115"/>
              <a:gd name="f227" fmla="*/ f186 1 f115"/>
              <a:gd name="f228" fmla="*/ f187 1 f115"/>
              <a:gd name="f229" fmla="*/ f188 1 f115"/>
              <a:gd name="f230" fmla="*/ f189 1 f114"/>
              <a:gd name="f231" fmla="*/ f190 1 f115"/>
              <a:gd name="f232" fmla="*/ f191 f105 1"/>
              <a:gd name="f233" fmla="*/ f192 f105 1"/>
              <a:gd name="f234" fmla="*/ f194 f106 1"/>
              <a:gd name="f235" fmla="*/ f193 f106 1"/>
              <a:gd name="f236" fmla="*/ f195 f105 1"/>
              <a:gd name="f237" fmla="*/ f196 f106 1"/>
              <a:gd name="f238" fmla="*/ f197 f105 1"/>
              <a:gd name="f239" fmla="*/ f198 f106 1"/>
              <a:gd name="f240" fmla="*/ f199 f106 1"/>
              <a:gd name="f241" fmla="*/ f200 f105 1"/>
              <a:gd name="f242" fmla="*/ f201 f106 1"/>
              <a:gd name="f243" fmla="*/ f202 f105 1"/>
              <a:gd name="f244" fmla="*/ f203 f106 1"/>
              <a:gd name="f245" fmla="*/ f204 f105 1"/>
              <a:gd name="f246" fmla="*/ f205 f105 1"/>
              <a:gd name="f247" fmla="*/ f206 f106 1"/>
              <a:gd name="f248" fmla="*/ f207 f105 1"/>
              <a:gd name="f249" fmla="*/ f208 f106 1"/>
              <a:gd name="f250" fmla="*/ f209 f106 1"/>
              <a:gd name="f251" fmla="*/ f210 f105 1"/>
              <a:gd name="f252" fmla="*/ f211 f106 1"/>
              <a:gd name="f253" fmla="*/ f212 f106 1"/>
              <a:gd name="f254" fmla="*/ f213 f105 1"/>
              <a:gd name="f255" fmla="*/ f214 f106 1"/>
              <a:gd name="f256" fmla="*/ f215 f106 1"/>
              <a:gd name="f257" fmla="*/ f216 f105 1"/>
              <a:gd name="f258" fmla="*/ f217 f106 1"/>
              <a:gd name="f259" fmla="*/ f218 f106 1"/>
              <a:gd name="f260" fmla="*/ f219 f106 1"/>
              <a:gd name="f261" fmla="*/ f220 f106 1"/>
              <a:gd name="f262" fmla="*/ f221 f106 1"/>
              <a:gd name="f263" fmla="*/ f222 f106 1"/>
              <a:gd name="f264" fmla="*/ f223 f106 1"/>
              <a:gd name="f265" fmla="*/ f224 f106 1"/>
              <a:gd name="f266" fmla="*/ f225 f106 1"/>
              <a:gd name="f267" fmla="*/ f226 f106 1"/>
              <a:gd name="f268" fmla="*/ f227 f106 1"/>
              <a:gd name="f269" fmla="*/ f228 f106 1"/>
              <a:gd name="f270" fmla="*/ f229 f106 1"/>
              <a:gd name="f271" fmla="*/ f230 f105 1"/>
              <a:gd name="f272" fmla="*/ f231 f10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3">
                <a:pos x="f236" y="f237"/>
              </a:cxn>
              <a:cxn ang="f153">
                <a:pos x="f238" y="f239"/>
              </a:cxn>
              <a:cxn ang="f153">
                <a:pos x="f238" y="f240"/>
              </a:cxn>
              <a:cxn ang="f153">
                <a:pos x="f241" y="f242"/>
              </a:cxn>
              <a:cxn ang="f153">
                <a:pos x="f243" y="f244"/>
              </a:cxn>
              <a:cxn ang="f153">
                <a:pos x="f245" y="f244"/>
              </a:cxn>
              <a:cxn ang="f153">
                <a:pos x="f246" y="f247"/>
              </a:cxn>
              <a:cxn ang="f153">
                <a:pos x="f248" y="f247"/>
              </a:cxn>
              <a:cxn ang="f153">
                <a:pos x="f245" y="f249"/>
              </a:cxn>
              <a:cxn ang="f153">
                <a:pos x="f246" y="f250"/>
              </a:cxn>
              <a:cxn ang="f153">
                <a:pos x="f248" y="f250"/>
              </a:cxn>
              <a:cxn ang="f153">
                <a:pos x="f251" y="f252"/>
              </a:cxn>
              <a:cxn ang="f153">
                <a:pos x="f251" y="f253"/>
              </a:cxn>
              <a:cxn ang="f153">
                <a:pos x="f254" y="f255"/>
              </a:cxn>
              <a:cxn ang="f153">
                <a:pos x="f248" y="f256"/>
              </a:cxn>
              <a:cxn ang="f153">
                <a:pos x="f257" y="f256"/>
              </a:cxn>
              <a:cxn ang="f153">
                <a:pos x="f243" y="f258"/>
              </a:cxn>
              <a:cxn ang="f153">
                <a:pos x="f243" y="f255"/>
              </a:cxn>
              <a:cxn ang="f153">
                <a:pos x="f254" y="f250"/>
              </a:cxn>
              <a:cxn ang="f153">
                <a:pos x="f243" y="f259"/>
              </a:cxn>
              <a:cxn ang="f153">
                <a:pos x="f243" y="f250"/>
              </a:cxn>
              <a:cxn ang="f153">
                <a:pos x="f246" y="f260"/>
              </a:cxn>
              <a:cxn ang="f153">
                <a:pos x="f246" y="f261"/>
              </a:cxn>
              <a:cxn ang="f153">
                <a:pos x="f254" y="f262"/>
              </a:cxn>
              <a:cxn ang="f153">
                <a:pos x="f248" y="f263"/>
              </a:cxn>
              <a:cxn ang="f153">
                <a:pos x="f246" y="f263"/>
              </a:cxn>
              <a:cxn ang="f153">
                <a:pos x="f245" y="f264"/>
              </a:cxn>
              <a:cxn ang="f153">
                <a:pos x="f245" y="f263"/>
              </a:cxn>
              <a:cxn ang="f153">
                <a:pos x="f241" y="f249"/>
              </a:cxn>
              <a:cxn ang="f153">
                <a:pos x="f243" y="f265"/>
              </a:cxn>
              <a:cxn ang="f153">
                <a:pos x="f245" y="f265"/>
              </a:cxn>
              <a:cxn ang="f153">
                <a:pos x="f246" y="f266"/>
              </a:cxn>
              <a:cxn ang="f153">
                <a:pos x="f248" y="f266"/>
              </a:cxn>
              <a:cxn ang="f153">
                <a:pos x="f257" y="f265"/>
              </a:cxn>
              <a:cxn ang="f153">
                <a:pos x="f254" y="f265"/>
              </a:cxn>
              <a:cxn ang="f153">
                <a:pos x="f241" y="f265"/>
              </a:cxn>
              <a:cxn ang="f153">
                <a:pos x="f241" y="f252"/>
              </a:cxn>
              <a:cxn ang="f153">
                <a:pos x="f241" y="f253"/>
              </a:cxn>
              <a:cxn ang="f153">
                <a:pos x="f241" y="f260"/>
              </a:cxn>
              <a:cxn ang="f153">
                <a:pos x="f243" y="f261"/>
              </a:cxn>
              <a:cxn ang="f153">
                <a:pos x="f245" y="f261"/>
              </a:cxn>
              <a:cxn ang="f153">
                <a:pos x="f246" y="f267"/>
              </a:cxn>
              <a:cxn ang="f153">
                <a:pos x="f246" y="f268"/>
              </a:cxn>
              <a:cxn ang="f153">
                <a:pos x="f241" y="f268"/>
              </a:cxn>
              <a:cxn ang="f153">
                <a:pos x="f246" y="f252"/>
              </a:cxn>
              <a:cxn ang="f153">
                <a:pos x="f248" y="f252"/>
              </a:cxn>
              <a:cxn ang="f153">
                <a:pos x="f248" y="f269"/>
              </a:cxn>
              <a:cxn ang="f153">
                <a:pos x="f248" y="f270"/>
              </a:cxn>
              <a:cxn ang="f153">
                <a:pos x="f243" y="f267"/>
              </a:cxn>
              <a:cxn ang="f153">
                <a:pos x="f271" y="f272"/>
              </a:cxn>
              <a:cxn ang="f153">
                <a:pos x="f271" y="f270"/>
              </a:cxn>
              <a:cxn ang="f153">
                <a:pos x="f243" y="f272"/>
              </a:cxn>
              <a:cxn ang="f153">
                <a:pos x="f251" y="f272"/>
              </a:cxn>
            </a:cxnLst>
            <a:rect l="f232" t="f235" r="f233" b="f234"/>
            <a:pathLst>
              <a:path w="140" h="506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12"/>
                </a:cubicBezTo>
                <a:cubicBezTo>
                  <a:pt x="f13" y="f14"/>
                  <a:pt x="f15" y="f16"/>
                  <a:pt x="f17" y="f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3"/>
                  <a:pt x="f5" y="f25"/>
                  <a:pt x="f5" y="f26"/>
                </a:cubicBezTo>
                <a:cubicBezTo>
                  <a:pt x="f5" y="f27"/>
                  <a:pt x="f5" y="f28"/>
                  <a:pt x="f5" y="f29"/>
                </a:cubicBezTo>
                <a:cubicBezTo>
                  <a:pt x="f5" y="f30"/>
                  <a:pt x="f5" y="f31"/>
                  <a:pt x="f5" y="f32"/>
                </a:cubicBezTo>
                <a:cubicBezTo>
                  <a:pt x="f5" y="f33"/>
                  <a:pt x="f5" y="f22"/>
                  <a:pt x="f5" y="f5"/>
                </a:cubicBezTo>
                <a:close/>
                <a:moveTo>
                  <a:pt x="f34" y="f35"/>
                </a:moveTo>
                <a:cubicBezTo>
                  <a:pt x="f34" y="f36"/>
                  <a:pt x="f34" y="f37"/>
                  <a:pt x="f34" y="f38"/>
                </a:cubicBezTo>
                <a:cubicBezTo>
                  <a:pt x="f39" y="f38"/>
                  <a:pt x="f17" y="f38"/>
                  <a:pt x="f40" y="f38"/>
                </a:cubicBezTo>
                <a:cubicBezTo>
                  <a:pt x="f40" y="f41"/>
                  <a:pt x="f40" y="f36"/>
                  <a:pt x="f40" y="f35"/>
                </a:cubicBezTo>
                <a:cubicBezTo>
                  <a:pt x="f42" y="f35"/>
                  <a:pt x="f39" y="f35"/>
                  <a:pt x="f34" y="f35"/>
                </a:cubicBezTo>
                <a:close/>
                <a:moveTo>
                  <a:pt x="f43" y="f44"/>
                </a:moveTo>
                <a:cubicBezTo>
                  <a:pt x="f43" y="f36"/>
                  <a:pt x="f43" y="f37"/>
                  <a:pt x="f43" y="f38"/>
                </a:cubicBezTo>
                <a:cubicBezTo>
                  <a:pt x="f45" y="f38"/>
                  <a:pt x="f9" y="f38"/>
                  <a:pt x="f46" y="f38"/>
                </a:cubicBezTo>
                <a:cubicBezTo>
                  <a:pt x="f46" y="f41"/>
                  <a:pt x="f46" y="f36"/>
                  <a:pt x="f46" y="f44"/>
                </a:cubicBezTo>
                <a:cubicBezTo>
                  <a:pt x="f9" y="f44"/>
                  <a:pt x="f45" y="f44"/>
                  <a:pt x="f43" y="f44"/>
                </a:cubicBezTo>
                <a:close/>
                <a:moveTo>
                  <a:pt x="f41" y="f35"/>
                </a:moveTo>
                <a:cubicBezTo>
                  <a:pt x="f47" y="f35"/>
                  <a:pt x="f48" y="f35"/>
                  <a:pt x="f36" y="f35"/>
                </a:cubicBezTo>
                <a:cubicBezTo>
                  <a:pt x="f36" y="f49"/>
                  <a:pt x="f36" y="f37"/>
                  <a:pt x="f36" y="f38"/>
                </a:cubicBezTo>
                <a:cubicBezTo>
                  <a:pt x="f50" y="f38"/>
                  <a:pt x="f47" y="f38"/>
                  <a:pt x="f41" y="f38"/>
                </a:cubicBezTo>
                <a:cubicBezTo>
                  <a:pt x="f41" y="f41"/>
                  <a:pt x="f41" y="f36"/>
                  <a:pt x="f41" y="f35"/>
                </a:cubicBezTo>
                <a:close/>
                <a:moveTo>
                  <a:pt x="f43" y="f51"/>
                </a:moveTo>
                <a:cubicBezTo>
                  <a:pt x="f43" y="f52"/>
                  <a:pt x="f43" y="f53"/>
                  <a:pt x="f43" y="f54"/>
                </a:cubicBezTo>
                <a:cubicBezTo>
                  <a:pt x="f45" y="f54"/>
                  <a:pt x="f9" y="f54"/>
                  <a:pt x="f46" y="f54"/>
                </a:cubicBezTo>
                <a:cubicBezTo>
                  <a:pt x="f46" y="f55"/>
                  <a:pt x="f46" y="f52"/>
                  <a:pt x="f46" y="f51"/>
                </a:cubicBezTo>
                <a:cubicBezTo>
                  <a:pt x="f9" y="f51"/>
                  <a:pt x="f45" y="f51"/>
                  <a:pt x="f43" y="f51"/>
                </a:cubicBezTo>
                <a:close/>
                <a:moveTo>
                  <a:pt x="f36" y="f56"/>
                </a:moveTo>
                <a:cubicBezTo>
                  <a:pt x="f36" y="f57"/>
                  <a:pt x="f36" y="f58"/>
                  <a:pt x="f36" y="f59"/>
                </a:cubicBezTo>
                <a:cubicBezTo>
                  <a:pt x="f50" y="f59"/>
                  <a:pt x="f47" y="f59"/>
                  <a:pt x="f41" y="f59"/>
                </a:cubicBezTo>
                <a:cubicBezTo>
                  <a:pt x="f41" y="f58"/>
                  <a:pt x="f41" y="f57"/>
                  <a:pt x="f41" y="f56"/>
                </a:cubicBezTo>
                <a:cubicBezTo>
                  <a:pt x="f47" y="f56"/>
                  <a:pt x="f50" y="f56"/>
                  <a:pt x="f36" y="f56"/>
                </a:cubicBezTo>
                <a:close/>
                <a:moveTo>
                  <a:pt x="f44" y="f6"/>
                </a:moveTo>
                <a:cubicBezTo>
                  <a:pt x="f44" y="f60"/>
                  <a:pt x="f44" y="f61"/>
                  <a:pt x="f44" y="f62"/>
                </a:cubicBezTo>
                <a:cubicBezTo>
                  <a:pt x="f63" y="f62"/>
                  <a:pt x="f45" y="f62"/>
                  <a:pt x="f43" y="f62"/>
                </a:cubicBezTo>
                <a:cubicBezTo>
                  <a:pt x="f43" y="f64"/>
                  <a:pt x="f43" y="f65"/>
                  <a:pt x="f43" y="f6"/>
                </a:cubicBezTo>
                <a:cubicBezTo>
                  <a:pt x="f45" y="f6"/>
                  <a:pt x="f63" y="f6"/>
                  <a:pt x="f44" y="f6"/>
                </a:cubicBezTo>
                <a:close/>
                <a:moveTo>
                  <a:pt x="f40" y="f66"/>
                </a:moveTo>
                <a:cubicBezTo>
                  <a:pt x="f40" y="f67"/>
                  <a:pt x="f40" y="f68"/>
                  <a:pt x="f40" y="f69"/>
                </a:cubicBezTo>
                <a:cubicBezTo>
                  <a:pt x="f42" y="f69"/>
                  <a:pt x="f39" y="f69"/>
                  <a:pt x="f34" y="f69"/>
                </a:cubicBezTo>
                <a:cubicBezTo>
                  <a:pt x="f34" y="f68"/>
                  <a:pt x="f34" y="f67"/>
                  <a:pt x="f34" y="f66"/>
                </a:cubicBezTo>
                <a:cubicBezTo>
                  <a:pt x="f39" y="f66"/>
                  <a:pt x="f42" y="f66"/>
                  <a:pt x="f40" y="f66"/>
                </a:cubicBezTo>
                <a:close/>
                <a:moveTo>
                  <a:pt x="f41" y="f66"/>
                </a:moveTo>
                <a:cubicBezTo>
                  <a:pt x="f41" y="f67"/>
                  <a:pt x="f41" y="f68"/>
                  <a:pt x="f41" y="f69"/>
                </a:cubicBezTo>
                <a:cubicBezTo>
                  <a:pt x="f47" y="f69"/>
                  <a:pt x="f48" y="f69"/>
                  <a:pt x="f49" y="f69"/>
                </a:cubicBezTo>
                <a:cubicBezTo>
                  <a:pt x="f49" y="f70"/>
                  <a:pt x="f49" y="f71"/>
                  <a:pt x="f49" y="f66"/>
                </a:cubicBezTo>
                <a:cubicBezTo>
                  <a:pt x="f50" y="f66"/>
                  <a:pt x="f47" y="f66"/>
                  <a:pt x="f41" y="f66"/>
                </a:cubicBezTo>
                <a:close/>
                <a:moveTo>
                  <a:pt x="f43" y="f69"/>
                </a:moveTo>
                <a:cubicBezTo>
                  <a:pt x="f43" y="f70"/>
                  <a:pt x="f43" y="f71"/>
                  <a:pt x="f43" y="f72"/>
                </a:cubicBezTo>
                <a:cubicBezTo>
                  <a:pt x="f45" y="f72"/>
                  <a:pt x="f9" y="f72"/>
                  <a:pt x="f46" y="f72"/>
                </a:cubicBezTo>
                <a:cubicBezTo>
                  <a:pt x="f46" y="f67"/>
                  <a:pt x="f46" y="f68"/>
                  <a:pt x="f46" y="f69"/>
                </a:cubicBezTo>
                <a:cubicBezTo>
                  <a:pt x="f63" y="f69"/>
                  <a:pt x="f45" y="f69"/>
                  <a:pt x="f43" y="f69"/>
                </a:cubicBezTo>
                <a:close/>
                <a:moveTo>
                  <a:pt x="f40" y="f73"/>
                </a:moveTo>
                <a:cubicBezTo>
                  <a:pt x="f40" y="f58"/>
                  <a:pt x="f40" y="f57"/>
                  <a:pt x="f40" y="f56"/>
                </a:cubicBezTo>
                <a:cubicBezTo>
                  <a:pt x="f42" y="f56"/>
                  <a:pt x="f8" y="f56"/>
                  <a:pt x="f34" y="f56"/>
                </a:cubicBezTo>
                <a:cubicBezTo>
                  <a:pt x="f34" y="f74"/>
                  <a:pt x="f34" y="f58"/>
                  <a:pt x="f34" y="f73"/>
                </a:cubicBezTo>
                <a:cubicBezTo>
                  <a:pt x="f39" y="f73"/>
                  <a:pt x="f42" y="f73"/>
                  <a:pt x="f40" y="f73"/>
                </a:cubicBezTo>
                <a:close/>
                <a:moveTo>
                  <a:pt x="f43" y="f59"/>
                </a:moveTo>
                <a:cubicBezTo>
                  <a:pt x="f45" y="f59"/>
                  <a:pt x="f9" y="f59"/>
                  <a:pt x="f46" y="f59"/>
                </a:cubicBezTo>
                <a:cubicBezTo>
                  <a:pt x="f46" y="f58"/>
                  <a:pt x="f46" y="f57"/>
                  <a:pt x="f46" y="f56"/>
                </a:cubicBezTo>
                <a:cubicBezTo>
                  <a:pt x="f63" y="f56"/>
                  <a:pt x="f45" y="f56"/>
                  <a:pt x="f43" y="f56"/>
                </a:cubicBezTo>
                <a:cubicBezTo>
                  <a:pt x="f43" y="f74"/>
                  <a:pt x="f43" y="f58"/>
                  <a:pt x="f43" y="f59"/>
                </a:cubicBezTo>
                <a:close/>
                <a:moveTo>
                  <a:pt x="f36" y="f75"/>
                </a:moveTo>
                <a:cubicBezTo>
                  <a:pt x="f36" y="f76"/>
                  <a:pt x="f36" y="f77"/>
                  <a:pt x="f36" y="f78"/>
                </a:cubicBezTo>
                <a:cubicBezTo>
                  <a:pt x="f48" y="f78"/>
                  <a:pt x="f47" y="f78"/>
                  <a:pt x="f41" y="f78"/>
                </a:cubicBezTo>
                <a:cubicBezTo>
                  <a:pt x="f41" y="f77"/>
                  <a:pt x="f41" y="f76"/>
                  <a:pt x="f41" y="f75"/>
                </a:cubicBezTo>
                <a:cubicBezTo>
                  <a:pt x="f47" y="f75"/>
                  <a:pt x="f48" y="f75"/>
                  <a:pt x="f36" y="f75"/>
                </a:cubicBezTo>
                <a:close/>
                <a:moveTo>
                  <a:pt x="f40" y="f79"/>
                </a:moveTo>
                <a:cubicBezTo>
                  <a:pt x="f40" y="f80"/>
                  <a:pt x="f40" y="f81"/>
                  <a:pt x="f40" y="f82"/>
                </a:cubicBezTo>
                <a:cubicBezTo>
                  <a:pt x="f42" y="f82"/>
                  <a:pt x="f39" y="f82"/>
                  <a:pt x="f34" y="f82"/>
                </a:cubicBezTo>
                <a:cubicBezTo>
                  <a:pt x="f34" y="f81"/>
                  <a:pt x="f34" y="f80"/>
                  <a:pt x="f34" y="f79"/>
                </a:cubicBezTo>
                <a:cubicBezTo>
                  <a:pt x="f39" y="f79"/>
                  <a:pt x="f42" y="f79"/>
                  <a:pt x="f40" y="f79"/>
                </a:cubicBezTo>
                <a:close/>
                <a:moveTo>
                  <a:pt x="f41" y="f79"/>
                </a:moveTo>
                <a:cubicBezTo>
                  <a:pt x="f41" y="f83"/>
                  <a:pt x="f41" y="f84"/>
                  <a:pt x="f41" y="f82"/>
                </a:cubicBezTo>
                <a:cubicBezTo>
                  <a:pt x="f47" y="f82"/>
                  <a:pt x="f48" y="f82"/>
                  <a:pt x="f36" y="f82"/>
                </a:cubicBezTo>
                <a:cubicBezTo>
                  <a:pt x="f36" y="f81"/>
                  <a:pt x="f36" y="f80"/>
                  <a:pt x="f36" y="f79"/>
                </a:cubicBezTo>
                <a:cubicBezTo>
                  <a:pt x="f48" y="f79"/>
                  <a:pt x="f47" y="f79"/>
                  <a:pt x="f41" y="f79"/>
                </a:cubicBezTo>
                <a:close/>
                <a:moveTo>
                  <a:pt x="f46" y="f79"/>
                </a:moveTo>
                <a:cubicBezTo>
                  <a:pt x="f46" y="f83"/>
                  <a:pt x="f46" y="f84"/>
                  <a:pt x="f46" y="f85"/>
                </a:cubicBezTo>
                <a:cubicBezTo>
                  <a:pt x="f63" y="f85"/>
                  <a:pt x="f45" y="f85"/>
                  <a:pt x="f43" y="f85"/>
                </a:cubicBezTo>
                <a:cubicBezTo>
                  <a:pt x="f43" y="f81"/>
                  <a:pt x="f43" y="f80"/>
                  <a:pt x="f43" y="f79"/>
                </a:cubicBezTo>
                <a:cubicBezTo>
                  <a:pt x="f45" y="f79"/>
                  <a:pt x="f63" y="f79"/>
                  <a:pt x="f46" y="f79"/>
                </a:cubicBezTo>
                <a:close/>
                <a:moveTo>
                  <a:pt x="f34" y="f51"/>
                </a:moveTo>
                <a:cubicBezTo>
                  <a:pt x="f34" y="f52"/>
                  <a:pt x="f34" y="f53"/>
                  <a:pt x="f34" y="f54"/>
                </a:cubicBezTo>
                <a:cubicBezTo>
                  <a:pt x="f39" y="f54"/>
                  <a:pt x="f17" y="f54"/>
                  <a:pt x="f40" y="f54"/>
                </a:cubicBezTo>
                <a:cubicBezTo>
                  <a:pt x="f40" y="f53"/>
                  <a:pt x="f40" y="f52"/>
                  <a:pt x="f40" y="f51"/>
                </a:cubicBezTo>
                <a:cubicBezTo>
                  <a:pt x="f42" y="f51"/>
                  <a:pt x="f39" y="f51"/>
                  <a:pt x="f34" y="f51"/>
                </a:cubicBezTo>
                <a:close/>
                <a:moveTo>
                  <a:pt x="f43" y="f86"/>
                </a:moveTo>
                <a:cubicBezTo>
                  <a:pt x="f43" y="f87"/>
                  <a:pt x="f43" y="f88"/>
                  <a:pt x="f43" y="f89"/>
                </a:cubicBezTo>
                <a:cubicBezTo>
                  <a:pt x="f45" y="f89"/>
                  <a:pt x="f9" y="f89"/>
                  <a:pt x="f46" y="f89"/>
                </a:cubicBezTo>
                <a:cubicBezTo>
                  <a:pt x="f46" y="f90"/>
                  <a:pt x="f46" y="f91"/>
                  <a:pt x="f46" y="f86"/>
                </a:cubicBezTo>
                <a:cubicBezTo>
                  <a:pt x="f63" y="f86"/>
                  <a:pt x="f45" y="f86"/>
                  <a:pt x="f43" y="f86"/>
                </a:cubicBezTo>
                <a:close/>
                <a:moveTo>
                  <a:pt x="f41" y="f51"/>
                </a:moveTo>
                <a:cubicBezTo>
                  <a:pt x="f47" y="f51"/>
                  <a:pt x="f48" y="f51"/>
                  <a:pt x="f36" y="f51"/>
                </a:cubicBezTo>
                <a:cubicBezTo>
                  <a:pt x="f36" y="f52"/>
                  <a:pt x="f36" y="f53"/>
                  <a:pt x="f36" y="f54"/>
                </a:cubicBezTo>
                <a:cubicBezTo>
                  <a:pt x="f50" y="f54"/>
                  <a:pt x="f47" y="f54"/>
                  <a:pt x="f41" y="f54"/>
                </a:cubicBezTo>
                <a:cubicBezTo>
                  <a:pt x="f41" y="f53"/>
                  <a:pt x="f41" y="f52"/>
                  <a:pt x="f41" y="f51"/>
                </a:cubicBezTo>
                <a:close/>
                <a:moveTo>
                  <a:pt x="f41" y="f89"/>
                </a:moveTo>
                <a:cubicBezTo>
                  <a:pt x="f41" y="f88"/>
                  <a:pt x="f41" y="f87"/>
                  <a:pt x="f41" y="f86"/>
                </a:cubicBezTo>
                <a:cubicBezTo>
                  <a:pt x="f47" y="f86"/>
                  <a:pt x="f48" y="f86"/>
                  <a:pt x="f49" y="f86"/>
                </a:cubicBezTo>
                <a:cubicBezTo>
                  <a:pt x="f49" y="f87"/>
                  <a:pt x="f49" y="f88"/>
                  <a:pt x="f49" y="f89"/>
                </a:cubicBezTo>
                <a:cubicBezTo>
                  <a:pt x="f48" y="f89"/>
                  <a:pt x="f47" y="f89"/>
                  <a:pt x="f41" y="f89"/>
                </a:cubicBezTo>
                <a:close/>
                <a:moveTo>
                  <a:pt x="f34" y="f86"/>
                </a:moveTo>
                <a:cubicBezTo>
                  <a:pt x="f34" y="f87"/>
                  <a:pt x="f34" y="f88"/>
                  <a:pt x="f34" y="f89"/>
                </a:cubicBezTo>
                <a:cubicBezTo>
                  <a:pt x="f39" y="f89"/>
                  <a:pt x="f17" y="f89"/>
                  <a:pt x="f40" y="f89"/>
                </a:cubicBezTo>
                <a:cubicBezTo>
                  <a:pt x="f40" y="f88"/>
                  <a:pt x="f40" y="f87"/>
                  <a:pt x="f40" y="f86"/>
                </a:cubicBezTo>
                <a:cubicBezTo>
                  <a:pt x="f42" y="f86"/>
                  <a:pt x="f39" y="f86"/>
                  <a:pt x="f34" y="f86"/>
                </a:cubicBezTo>
                <a:close/>
                <a:moveTo>
                  <a:pt x="f40" y="f6"/>
                </a:moveTo>
                <a:cubicBezTo>
                  <a:pt x="f40" y="f60"/>
                  <a:pt x="f40" y="f61"/>
                  <a:pt x="f40" y="f62"/>
                </a:cubicBezTo>
                <a:cubicBezTo>
                  <a:pt x="f42" y="f62"/>
                  <a:pt x="f39" y="f62"/>
                  <a:pt x="f34" y="f62"/>
                </a:cubicBezTo>
                <a:cubicBezTo>
                  <a:pt x="f34" y="f64"/>
                  <a:pt x="f34" y="f60"/>
                  <a:pt x="f34" y="f6"/>
                </a:cubicBezTo>
                <a:cubicBezTo>
                  <a:pt x="f39" y="f6"/>
                  <a:pt x="f42" y="f6"/>
                  <a:pt x="f40" y="f6"/>
                </a:cubicBezTo>
                <a:close/>
                <a:moveTo>
                  <a:pt x="f34" y="f75"/>
                </a:moveTo>
                <a:cubicBezTo>
                  <a:pt x="f34" y="f76"/>
                  <a:pt x="f34" y="f77"/>
                  <a:pt x="f34" y="f78"/>
                </a:cubicBezTo>
                <a:cubicBezTo>
                  <a:pt x="f39" y="f78"/>
                  <a:pt x="f42" y="f78"/>
                  <a:pt x="f40" y="f78"/>
                </a:cubicBezTo>
                <a:cubicBezTo>
                  <a:pt x="f40" y="f77"/>
                  <a:pt x="f40" y="f76"/>
                  <a:pt x="f40" y="f75"/>
                </a:cubicBezTo>
                <a:cubicBezTo>
                  <a:pt x="f17" y="f75"/>
                  <a:pt x="f39" y="f75"/>
                  <a:pt x="f34" y="f75"/>
                </a:cubicBezTo>
                <a:close/>
                <a:moveTo>
                  <a:pt x="f43" y="f75"/>
                </a:moveTo>
                <a:cubicBezTo>
                  <a:pt x="f43" y="f76"/>
                  <a:pt x="f43" y="f77"/>
                  <a:pt x="f43" y="f78"/>
                </a:cubicBezTo>
                <a:cubicBezTo>
                  <a:pt x="f45" y="f78"/>
                  <a:pt x="f9" y="f78"/>
                  <a:pt x="f46" y="f78"/>
                </a:cubicBezTo>
                <a:cubicBezTo>
                  <a:pt x="f46" y="f77"/>
                  <a:pt x="f46" y="f76"/>
                  <a:pt x="f46" y="f75"/>
                </a:cubicBezTo>
                <a:cubicBezTo>
                  <a:pt x="f63" y="f75"/>
                  <a:pt x="f45" y="f75"/>
                  <a:pt x="f43" y="f75"/>
                </a:cubicBezTo>
                <a:close/>
                <a:moveTo>
                  <a:pt x="f36" y="f92"/>
                </a:moveTo>
                <a:cubicBezTo>
                  <a:pt x="f36" y="f93"/>
                  <a:pt x="f36" y="f94"/>
                  <a:pt x="f36" y="f95"/>
                </a:cubicBezTo>
                <a:cubicBezTo>
                  <a:pt x="f50" y="f95"/>
                  <a:pt x="f47" y="f95"/>
                  <a:pt x="f41" y="f95"/>
                </a:cubicBezTo>
                <a:cubicBezTo>
                  <a:pt x="f41" y="f94"/>
                  <a:pt x="f41" y="f93"/>
                  <a:pt x="f41" y="f92"/>
                </a:cubicBezTo>
                <a:cubicBezTo>
                  <a:pt x="f47" y="f92"/>
                  <a:pt x="f50" y="f92"/>
                  <a:pt x="f36" y="f92"/>
                </a:cubicBezTo>
                <a:close/>
                <a:moveTo>
                  <a:pt x="f34" y="f95"/>
                </a:moveTo>
                <a:cubicBezTo>
                  <a:pt x="f39" y="f95"/>
                  <a:pt x="f17" y="f95"/>
                  <a:pt x="f40" y="f95"/>
                </a:cubicBezTo>
                <a:cubicBezTo>
                  <a:pt x="f40" y="f94"/>
                  <a:pt x="f40" y="f93"/>
                  <a:pt x="f40" y="f92"/>
                </a:cubicBezTo>
                <a:cubicBezTo>
                  <a:pt x="f42" y="f92"/>
                  <a:pt x="f39" y="f92"/>
                  <a:pt x="f34" y="f92"/>
                </a:cubicBezTo>
                <a:cubicBezTo>
                  <a:pt x="f34" y="f93"/>
                  <a:pt x="f34" y="f94"/>
                  <a:pt x="f34" y="f95"/>
                </a:cubicBezTo>
                <a:close/>
                <a:moveTo>
                  <a:pt x="f36" y="f62"/>
                </a:moveTo>
                <a:cubicBezTo>
                  <a:pt x="f36" y="f64"/>
                  <a:pt x="f36" y="f60"/>
                  <a:pt x="f36" y="f6"/>
                </a:cubicBezTo>
                <a:cubicBezTo>
                  <a:pt x="f50" y="f6"/>
                  <a:pt x="f47" y="f6"/>
                  <a:pt x="f41" y="f6"/>
                </a:cubicBezTo>
                <a:cubicBezTo>
                  <a:pt x="f41" y="f60"/>
                  <a:pt x="f41" y="f61"/>
                  <a:pt x="f41" y="f62"/>
                </a:cubicBezTo>
                <a:cubicBezTo>
                  <a:pt x="f47" y="f62"/>
                  <a:pt x="f50" y="f62"/>
                  <a:pt x="f36" y="f62"/>
                </a:cubicBezTo>
                <a:close/>
                <a:moveTo>
                  <a:pt x="f41" y="f96"/>
                </a:moveTo>
                <a:cubicBezTo>
                  <a:pt x="f41" y="f97"/>
                  <a:pt x="f41" y="f98"/>
                  <a:pt x="f41" y="f99"/>
                </a:cubicBezTo>
                <a:cubicBezTo>
                  <a:pt x="f47" y="f99"/>
                  <a:pt x="f48" y="f99"/>
                  <a:pt x="f36" y="f99"/>
                </a:cubicBezTo>
                <a:cubicBezTo>
                  <a:pt x="f36" y="f98"/>
                  <a:pt x="f36" y="f97"/>
                  <a:pt x="f36" y="f96"/>
                </a:cubicBezTo>
                <a:cubicBezTo>
                  <a:pt x="f48" y="f96"/>
                  <a:pt x="f47" y="f96"/>
                  <a:pt x="f41" y="f96"/>
                </a:cubicBezTo>
                <a:close/>
                <a:moveTo>
                  <a:pt x="f44" y="f92"/>
                </a:moveTo>
                <a:cubicBezTo>
                  <a:pt x="f63" y="f92"/>
                  <a:pt x="f45" y="f92"/>
                  <a:pt x="f43" y="f92"/>
                </a:cubicBezTo>
                <a:cubicBezTo>
                  <a:pt x="f43" y="f93"/>
                  <a:pt x="f43" y="f94"/>
                  <a:pt x="f43" y="f95"/>
                </a:cubicBezTo>
                <a:cubicBezTo>
                  <a:pt x="f45" y="f95"/>
                  <a:pt x="f9" y="f95"/>
                  <a:pt x="f44" y="f95"/>
                </a:cubicBezTo>
                <a:cubicBezTo>
                  <a:pt x="f44" y="f94"/>
                  <a:pt x="f44" y="f93"/>
                  <a:pt x="f44" y="f92"/>
                </a:cubicBezTo>
                <a:close/>
                <a:moveTo>
                  <a:pt x="f100" y="f101"/>
                </a:moveTo>
                <a:cubicBezTo>
                  <a:pt x="f42" y="f101"/>
                  <a:pt x="f39" y="f101"/>
                  <a:pt x="f34" y="f101"/>
                </a:cubicBezTo>
                <a:cubicBezTo>
                  <a:pt x="f34" y="f98"/>
                  <a:pt x="f34" y="f97"/>
                  <a:pt x="f34" y="f96"/>
                </a:cubicBezTo>
                <a:cubicBezTo>
                  <a:pt x="f39" y="f96"/>
                  <a:pt x="f17" y="f96"/>
                  <a:pt x="f100" y="f96"/>
                </a:cubicBezTo>
                <a:cubicBezTo>
                  <a:pt x="f100" y="f102"/>
                  <a:pt x="f100" y="f98"/>
                  <a:pt x="f100" y="f101"/>
                </a:cubicBezTo>
                <a:close/>
                <a:moveTo>
                  <a:pt x="f44" y="f101"/>
                </a:moveTo>
                <a:cubicBezTo>
                  <a:pt x="f63" y="f101"/>
                  <a:pt x="f45" y="f101"/>
                  <a:pt x="f43" y="f101"/>
                </a:cubicBezTo>
                <a:cubicBezTo>
                  <a:pt x="f43" y="f98"/>
                  <a:pt x="f43" y="f97"/>
                  <a:pt x="f43" y="f103"/>
                </a:cubicBezTo>
                <a:cubicBezTo>
                  <a:pt x="f45" y="f103"/>
                  <a:pt x="f9" y="f103"/>
                  <a:pt x="f44" y="f103"/>
                </a:cubicBezTo>
                <a:cubicBezTo>
                  <a:pt x="f44" y="f102"/>
                  <a:pt x="f44" y="f98"/>
                  <a:pt x="f44" y="f101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5" name="Freeform 58">
            <a:extLst>
              <a:ext uri="{FF2B5EF4-FFF2-40B4-BE49-F238E27FC236}">
                <a16:creationId xmlns:a16="http://schemas.microsoft.com/office/drawing/2014/main" id="{A24416CB-6460-458C-AE66-EFFE14803C75}"/>
              </a:ext>
            </a:extLst>
          </p:cNvPr>
          <p:cNvSpPr/>
          <p:nvPr/>
        </p:nvSpPr>
        <p:spPr>
          <a:xfrm flipH="1">
            <a:off x="7106049" y="3521034"/>
            <a:ext cx="448421" cy="125150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8"/>
              <a:gd name="f7" fmla="val 356"/>
              <a:gd name="f8" fmla="val 84"/>
              <a:gd name="f9" fmla="val 66"/>
              <a:gd name="f10" fmla="val 48"/>
              <a:gd name="f11" fmla="val 30"/>
              <a:gd name="f12" fmla="val 29"/>
              <a:gd name="f13" fmla="val 349"/>
              <a:gd name="f14" fmla="val 342"/>
              <a:gd name="f15" fmla="val 27"/>
              <a:gd name="f16" fmla="val 335"/>
              <a:gd name="f17" fmla="val 23"/>
              <a:gd name="f18" fmla="val 320"/>
              <a:gd name="f19" fmla="val 16"/>
              <a:gd name="f20" fmla="val 308"/>
              <a:gd name="f21" fmla="val 5"/>
              <a:gd name="f22" fmla="val 298"/>
              <a:gd name="f23" fmla="val 3"/>
              <a:gd name="f24" fmla="val 295"/>
              <a:gd name="f25" fmla="val 1"/>
              <a:gd name="f26" fmla="val 291"/>
              <a:gd name="f27" fmla="val 288"/>
              <a:gd name="f28" fmla="val 193"/>
              <a:gd name="f29" fmla="val 99"/>
              <a:gd name="f30" fmla="val 4"/>
              <a:gd name="f31" fmla="val 2"/>
              <a:gd name="f32" fmla="val 43"/>
              <a:gd name="f33" fmla="val 85"/>
              <a:gd name="f34" fmla="val 32"/>
              <a:gd name="f35" fmla="val 47"/>
              <a:gd name="f36" fmla="val 117"/>
              <a:gd name="f37" fmla="val 187"/>
              <a:gd name="f38" fmla="val 257"/>
              <a:gd name="f39" fmla="val 263"/>
              <a:gd name="f40" fmla="val 127"/>
              <a:gd name="f41" fmla="val 266"/>
              <a:gd name="f42" fmla="val 121"/>
              <a:gd name="f43" fmla="val 270"/>
              <a:gd name="f44" fmla="val 94"/>
              <a:gd name="f45" fmla="val 285"/>
              <a:gd name="f46" fmla="val 78"/>
              <a:gd name="f47" fmla="val 319"/>
              <a:gd name="f48" fmla="val 83"/>
              <a:gd name="f49" fmla="val 350"/>
              <a:gd name="f50" fmla="val 352"/>
              <a:gd name="f51" fmla="val 354"/>
              <a:gd name="f52" fmla="val 52"/>
              <a:gd name="f53" fmla="val 77"/>
              <a:gd name="f54" fmla="val 102"/>
              <a:gd name="f55" fmla="val 262"/>
              <a:gd name="f56" fmla="val 259"/>
              <a:gd name="f57" fmla="val 255"/>
              <a:gd name="f58" fmla="val 76"/>
              <a:gd name="f59" fmla="val 26"/>
              <a:gd name="f60" fmla="val 229"/>
              <a:gd name="f61" fmla="val 234"/>
              <a:gd name="f62" fmla="val 238"/>
              <a:gd name="f63" fmla="val 241"/>
              <a:gd name="f64" fmla="val 53"/>
              <a:gd name="f65" fmla="val 237"/>
              <a:gd name="f66" fmla="val 233"/>
              <a:gd name="f67" fmla="val 216"/>
              <a:gd name="f68" fmla="val 211"/>
              <a:gd name="f69" fmla="val 208"/>
              <a:gd name="f70" fmla="val 204"/>
              <a:gd name="f71" fmla="val 50"/>
              <a:gd name="f72" fmla="val 60"/>
              <a:gd name="f73" fmla="val 68"/>
              <a:gd name="f74" fmla="val 42"/>
              <a:gd name="f75" fmla="val 34"/>
              <a:gd name="f76" fmla="val 118"/>
              <a:gd name="f77" fmla="val 110"/>
              <a:gd name="f78" fmla="val 111"/>
              <a:gd name="f79" fmla="val 119"/>
              <a:gd name="f80" fmla="val 140"/>
              <a:gd name="f81" fmla="val 148"/>
              <a:gd name="f82" fmla="val 156"/>
              <a:gd name="f83" fmla="val 165"/>
              <a:gd name="f84" fmla="val 88"/>
              <a:gd name="f85" fmla="val 80"/>
              <a:gd name="f86" fmla="val 72"/>
              <a:gd name="f87" fmla="val 64"/>
              <a:gd name="f88" fmla="val 39"/>
              <a:gd name="f89" fmla="val 41"/>
              <a:gd name="f90" fmla="val 33"/>
              <a:gd name="f91" fmla="val 25"/>
              <a:gd name="f92" fmla="val 31"/>
              <a:gd name="f93" fmla="val 101"/>
              <a:gd name="f94" fmla="val 35"/>
              <a:gd name="f95" fmla="val 37"/>
              <a:gd name="f96" fmla="val 62"/>
              <a:gd name="f97" fmla="val 73"/>
              <a:gd name="f98" fmla="val 75"/>
              <a:gd name="f99" fmla="val 79"/>
              <a:gd name="f100" fmla="val 90"/>
              <a:gd name="f101" fmla="val 149"/>
              <a:gd name="f102" fmla="val 91"/>
              <a:gd name="f103" fmla="val 126"/>
              <a:gd name="f104" fmla="val 95"/>
              <a:gd name="f105" fmla="val 98"/>
              <a:gd name="f106" fmla="val 178"/>
              <a:gd name="f107" fmla="val 183"/>
              <a:gd name="f108" fmla="val 186"/>
              <a:gd name="f109" fmla="val 190"/>
              <a:gd name="f110" fmla="val 61"/>
              <a:gd name="f111" fmla="val 182"/>
              <a:gd name="f112" fmla="val 38"/>
              <a:gd name="f113" fmla="val 185"/>
              <a:gd name="f114" fmla="val 179"/>
              <a:gd name="f115" fmla="+- 0 0 -90"/>
              <a:gd name="f116" fmla="*/ f3 1 128"/>
              <a:gd name="f117" fmla="*/ f4 1 356"/>
              <a:gd name="f118" fmla="val f5"/>
              <a:gd name="f119" fmla="val f6"/>
              <a:gd name="f120" fmla="val f7"/>
              <a:gd name="f121" fmla="*/ f115 f0 1"/>
              <a:gd name="f122" fmla="+- f120 0 f118"/>
              <a:gd name="f123" fmla="+- f119 0 f118"/>
              <a:gd name="f124" fmla="*/ f121 1 f2"/>
              <a:gd name="f125" fmla="*/ f123 1 128"/>
              <a:gd name="f126" fmla="*/ f122 1 356"/>
              <a:gd name="f127" fmla="*/ 30 f123 1"/>
              <a:gd name="f128" fmla="*/ 356 f122 1"/>
              <a:gd name="f129" fmla="*/ 5 f123 1"/>
              <a:gd name="f130" fmla="*/ 298 f122 1"/>
              <a:gd name="f131" fmla="*/ 1 f123 1"/>
              <a:gd name="f132" fmla="*/ 4 f122 1"/>
              <a:gd name="f133" fmla="*/ 128 f123 1"/>
              <a:gd name="f134" fmla="*/ 0 f122 1"/>
              <a:gd name="f135" fmla="*/ 257 f122 1"/>
              <a:gd name="f136" fmla="*/ 83 f123 1"/>
              <a:gd name="f137" fmla="*/ 350 f122 1"/>
              <a:gd name="f138" fmla="*/ 27 f123 1"/>
              <a:gd name="f139" fmla="*/ 266 f122 1"/>
              <a:gd name="f140" fmla="*/ 102 f123 1"/>
              <a:gd name="f141" fmla="*/ 255 f122 1"/>
              <a:gd name="f142" fmla="*/ 241 f122 1"/>
              <a:gd name="f143" fmla="*/ 229 f122 1"/>
              <a:gd name="f144" fmla="*/ 26 f123 1"/>
              <a:gd name="f145" fmla="*/ 216 f122 1"/>
              <a:gd name="f146" fmla="*/ 204 f122 1"/>
              <a:gd name="f147" fmla="*/ 76 f123 1"/>
              <a:gd name="f148" fmla="*/ 50 f122 1"/>
              <a:gd name="f149" fmla="*/ 52 f123 1"/>
              <a:gd name="f150" fmla="*/ 26 f122 1"/>
              <a:gd name="f151" fmla="*/ 127 f122 1"/>
              <a:gd name="f152" fmla="*/ 102 f122 1"/>
              <a:gd name="f153" fmla="*/ 140 f122 1"/>
              <a:gd name="f154" fmla="*/ 77 f123 1"/>
              <a:gd name="f155" fmla="*/ 165 f122 1"/>
              <a:gd name="f156" fmla="*/ 88 f122 1"/>
              <a:gd name="f157" fmla="*/ 64 f122 1"/>
              <a:gd name="f158" fmla="*/ 39 f123 1"/>
              <a:gd name="f159" fmla="*/ 25 f122 1"/>
              <a:gd name="f160" fmla="*/ 101 f122 1"/>
              <a:gd name="f161" fmla="*/ 34 f123 1"/>
              <a:gd name="f162" fmla="*/ 79 f122 1"/>
              <a:gd name="f163" fmla="*/ 91 f123 1"/>
              <a:gd name="f164" fmla="*/ 126 f122 1"/>
              <a:gd name="f165" fmla="*/ 178 f122 1"/>
              <a:gd name="f166" fmla="*/ 190 f122 1"/>
              <a:gd name="f167" fmla="*/ 90 f123 1"/>
              <a:gd name="f168" fmla="*/ 38 f123 1"/>
              <a:gd name="f169" fmla="*/ 179 f122 1"/>
              <a:gd name="f170" fmla="+- f124 0 f1"/>
              <a:gd name="f171" fmla="*/ f127 1 128"/>
              <a:gd name="f172" fmla="*/ f128 1 356"/>
              <a:gd name="f173" fmla="*/ f129 1 128"/>
              <a:gd name="f174" fmla="*/ f130 1 356"/>
              <a:gd name="f175" fmla="*/ f131 1 128"/>
              <a:gd name="f176" fmla="*/ f132 1 356"/>
              <a:gd name="f177" fmla="*/ f133 1 128"/>
              <a:gd name="f178" fmla="*/ f134 1 356"/>
              <a:gd name="f179" fmla="*/ f135 1 356"/>
              <a:gd name="f180" fmla="*/ f136 1 128"/>
              <a:gd name="f181" fmla="*/ f137 1 356"/>
              <a:gd name="f182" fmla="*/ f138 1 128"/>
              <a:gd name="f183" fmla="*/ f139 1 356"/>
              <a:gd name="f184" fmla="*/ f140 1 128"/>
              <a:gd name="f185" fmla="*/ f141 1 356"/>
              <a:gd name="f186" fmla="*/ f142 1 356"/>
              <a:gd name="f187" fmla="*/ f143 1 356"/>
              <a:gd name="f188" fmla="*/ f144 1 128"/>
              <a:gd name="f189" fmla="*/ f145 1 356"/>
              <a:gd name="f190" fmla="*/ f146 1 356"/>
              <a:gd name="f191" fmla="*/ f147 1 128"/>
              <a:gd name="f192" fmla="*/ f148 1 356"/>
              <a:gd name="f193" fmla="*/ f149 1 128"/>
              <a:gd name="f194" fmla="*/ f150 1 356"/>
              <a:gd name="f195" fmla="*/ f151 1 356"/>
              <a:gd name="f196" fmla="*/ f152 1 356"/>
              <a:gd name="f197" fmla="*/ f153 1 356"/>
              <a:gd name="f198" fmla="*/ f154 1 128"/>
              <a:gd name="f199" fmla="*/ f155 1 356"/>
              <a:gd name="f200" fmla="*/ f156 1 356"/>
              <a:gd name="f201" fmla="*/ f157 1 356"/>
              <a:gd name="f202" fmla="*/ f158 1 128"/>
              <a:gd name="f203" fmla="*/ f159 1 356"/>
              <a:gd name="f204" fmla="*/ f160 1 356"/>
              <a:gd name="f205" fmla="*/ f161 1 128"/>
              <a:gd name="f206" fmla="*/ f162 1 356"/>
              <a:gd name="f207" fmla="*/ f163 1 128"/>
              <a:gd name="f208" fmla="*/ f164 1 356"/>
              <a:gd name="f209" fmla="*/ f165 1 356"/>
              <a:gd name="f210" fmla="*/ f166 1 356"/>
              <a:gd name="f211" fmla="*/ f167 1 128"/>
              <a:gd name="f212" fmla="*/ f168 1 128"/>
              <a:gd name="f213" fmla="*/ f169 1 356"/>
              <a:gd name="f214" fmla="*/ 0 1 f125"/>
              <a:gd name="f215" fmla="*/ f119 1 f125"/>
              <a:gd name="f216" fmla="*/ 0 1 f126"/>
              <a:gd name="f217" fmla="*/ f120 1 f126"/>
              <a:gd name="f218" fmla="*/ f171 1 f125"/>
              <a:gd name="f219" fmla="*/ f172 1 f126"/>
              <a:gd name="f220" fmla="*/ f173 1 f125"/>
              <a:gd name="f221" fmla="*/ f174 1 f126"/>
              <a:gd name="f222" fmla="*/ f175 1 f125"/>
              <a:gd name="f223" fmla="*/ f176 1 f126"/>
              <a:gd name="f224" fmla="*/ f177 1 f125"/>
              <a:gd name="f225" fmla="*/ f178 1 f126"/>
              <a:gd name="f226" fmla="*/ f179 1 f126"/>
              <a:gd name="f227" fmla="*/ f180 1 f125"/>
              <a:gd name="f228" fmla="*/ f181 1 f126"/>
              <a:gd name="f229" fmla="*/ f182 1 f125"/>
              <a:gd name="f230" fmla="*/ f183 1 f126"/>
              <a:gd name="f231" fmla="*/ f184 1 f125"/>
              <a:gd name="f232" fmla="*/ f185 1 f126"/>
              <a:gd name="f233" fmla="*/ f186 1 f126"/>
              <a:gd name="f234" fmla="*/ f187 1 f126"/>
              <a:gd name="f235" fmla="*/ f188 1 f125"/>
              <a:gd name="f236" fmla="*/ f189 1 f126"/>
              <a:gd name="f237" fmla="*/ f190 1 f126"/>
              <a:gd name="f238" fmla="*/ f191 1 f125"/>
              <a:gd name="f239" fmla="*/ f192 1 f126"/>
              <a:gd name="f240" fmla="*/ f193 1 f125"/>
              <a:gd name="f241" fmla="*/ f194 1 f126"/>
              <a:gd name="f242" fmla="*/ f195 1 f126"/>
              <a:gd name="f243" fmla="*/ f196 1 f126"/>
              <a:gd name="f244" fmla="*/ f197 1 f126"/>
              <a:gd name="f245" fmla="*/ f198 1 f125"/>
              <a:gd name="f246" fmla="*/ f199 1 f126"/>
              <a:gd name="f247" fmla="*/ f200 1 f126"/>
              <a:gd name="f248" fmla="*/ f201 1 f126"/>
              <a:gd name="f249" fmla="*/ f202 1 f125"/>
              <a:gd name="f250" fmla="*/ f203 1 f126"/>
              <a:gd name="f251" fmla="*/ f204 1 f126"/>
              <a:gd name="f252" fmla="*/ f205 1 f125"/>
              <a:gd name="f253" fmla="*/ f206 1 f126"/>
              <a:gd name="f254" fmla="*/ f207 1 f125"/>
              <a:gd name="f255" fmla="*/ f208 1 f126"/>
              <a:gd name="f256" fmla="*/ f209 1 f126"/>
              <a:gd name="f257" fmla="*/ f210 1 f126"/>
              <a:gd name="f258" fmla="*/ f211 1 f125"/>
              <a:gd name="f259" fmla="*/ f212 1 f125"/>
              <a:gd name="f260" fmla="*/ f213 1 f126"/>
              <a:gd name="f261" fmla="*/ f214 f116 1"/>
              <a:gd name="f262" fmla="*/ f215 f116 1"/>
              <a:gd name="f263" fmla="*/ f217 f117 1"/>
              <a:gd name="f264" fmla="*/ f216 f117 1"/>
              <a:gd name="f265" fmla="*/ f218 f116 1"/>
              <a:gd name="f266" fmla="*/ f219 f117 1"/>
              <a:gd name="f267" fmla="*/ f220 f116 1"/>
              <a:gd name="f268" fmla="*/ f221 f117 1"/>
              <a:gd name="f269" fmla="*/ f222 f116 1"/>
              <a:gd name="f270" fmla="*/ f223 f117 1"/>
              <a:gd name="f271" fmla="*/ f224 f116 1"/>
              <a:gd name="f272" fmla="*/ f225 f117 1"/>
              <a:gd name="f273" fmla="*/ f226 f117 1"/>
              <a:gd name="f274" fmla="*/ f227 f116 1"/>
              <a:gd name="f275" fmla="*/ f228 f117 1"/>
              <a:gd name="f276" fmla="*/ f229 f116 1"/>
              <a:gd name="f277" fmla="*/ f230 f117 1"/>
              <a:gd name="f278" fmla="*/ f231 f116 1"/>
              <a:gd name="f279" fmla="*/ f232 f117 1"/>
              <a:gd name="f280" fmla="*/ f233 f117 1"/>
              <a:gd name="f281" fmla="*/ f234 f117 1"/>
              <a:gd name="f282" fmla="*/ f235 f116 1"/>
              <a:gd name="f283" fmla="*/ f236 f117 1"/>
              <a:gd name="f284" fmla="*/ f237 f117 1"/>
              <a:gd name="f285" fmla="*/ f238 f116 1"/>
              <a:gd name="f286" fmla="*/ f239 f117 1"/>
              <a:gd name="f287" fmla="*/ f240 f116 1"/>
              <a:gd name="f288" fmla="*/ f241 f117 1"/>
              <a:gd name="f289" fmla="*/ f242 f117 1"/>
              <a:gd name="f290" fmla="*/ f243 f117 1"/>
              <a:gd name="f291" fmla="*/ f244 f117 1"/>
              <a:gd name="f292" fmla="*/ f245 f116 1"/>
              <a:gd name="f293" fmla="*/ f246 f117 1"/>
              <a:gd name="f294" fmla="*/ f247 f117 1"/>
              <a:gd name="f295" fmla="*/ f248 f117 1"/>
              <a:gd name="f296" fmla="*/ f249 f116 1"/>
              <a:gd name="f297" fmla="*/ f250 f117 1"/>
              <a:gd name="f298" fmla="*/ f251 f117 1"/>
              <a:gd name="f299" fmla="*/ f252 f116 1"/>
              <a:gd name="f300" fmla="*/ f253 f117 1"/>
              <a:gd name="f301" fmla="*/ f254 f116 1"/>
              <a:gd name="f302" fmla="*/ f255 f117 1"/>
              <a:gd name="f303" fmla="*/ f256 f117 1"/>
              <a:gd name="f304" fmla="*/ f257 f117 1"/>
              <a:gd name="f305" fmla="*/ f258 f116 1"/>
              <a:gd name="f306" fmla="*/ f259 f116 1"/>
              <a:gd name="f307" fmla="*/ f260 f11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1" y="f273"/>
              </a:cxn>
              <a:cxn ang="f170">
                <a:pos x="f274" y="f275"/>
              </a:cxn>
              <a:cxn ang="f170">
                <a:pos x="f276" y="f277"/>
              </a:cxn>
              <a:cxn ang="f170">
                <a:pos x="f278" y="f279"/>
              </a:cxn>
              <a:cxn ang="f170">
                <a:pos x="f276" y="f277"/>
              </a:cxn>
              <a:cxn ang="f170">
                <a:pos x="f276" y="f280"/>
              </a:cxn>
              <a:cxn ang="f170">
                <a:pos x="f278" y="f281"/>
              </a:cxn>
              <a:cxn ang="f170">
                <a:pos x="f282" y="f283"/>
              </a:cxn>
              <a:cxn ang="f170">
                <a:pos x="f278" y="f284"/>
              </a:cxn>
              <a:cxn ang="f170">
                <a:pos x="f282" y="f283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5" y="f289"/>
              </a:cxn>
              <a:cxn ang="f170">
                <a:pos x="f287" y="f290"/>
              </a:cxn>
              <a:cxn ang="f170">
                <a:pos x="f285" y="f289"/>
              </a:cxn>
              <a:cxn ang="f170">
                <a:pos x="f287" y="f291"/>
              </a:cxn>
              <a:cxn ang="f170">
                <a:pos x="f292" y="f293"/>
              </a:cxn>
              <a:cxn ang="f170">
                <a:pos x="f292" y="f294"/>
              </a:cxn>
              <a:cxn ang="f170">
                <a:pos x="f287" y="f295"/>
              </a:cxn>
              <a:cxn ang="f170">
                <a:pos x="f292" y="f294"/>
              </a:cxn>
              <a:cxn ang="f170">
                <a:pos x="f296" y="f297"/>
              </a:cxn>
              <a:cxn ang="f170">
                <a:pos x="f276" y="f286"/>
              </a:cxn>
              <a:cxn ang="f170">
                <a:pos x="f276" y="f298"/>
              </a:cxn>
              <a:cxn ang="f170">
                <a:pos x="f296" y="f289"/>
              </a:cxn>
              <a:cxn ang="f170">
                <a:pos x="f299" y="f290"/>
              </a:cxn>
              <a:cxn ang="f170">
                <a:pos x="f296" y="f295"/>
              </a:cxn>
              <a:cxn ang="f170">
                <a:pos x="f282" y="f300"/>
              </a:cxn>
              <a:cxn ang="f170">
                <a:pos x="f296" y="f295"/>
              </a:cxn>
              <a:cxn ang="f170">
                <a:pos x="f296" y="f291"/>
              </a:cxn>
              <a:cxn ang="f170">
                <a:pos x="f276" y="f293"/>
              </a:cxn>
              <a:cxn ang="f170">
                <a:pos x="f301" y="f290"/>
              </a:cxn>
              <a:cxn ang="f170">
                <a:pos x="f278" y="f302"/>
              </a:cxn>
              <a:cxn ang="f170">
                <a:pos x="f301" y="f290"/>
              </a:cxn>
              <a:cxn ang="f170">
                <a:pos x="f301" y="f288"/>
              </a:cxn>
              <a:cxn ang="f170">
                <a:pos x="f278" y="f286"/>
              </a:cxn>
              <a:cxn ang="f170">
                <a:pos x="f287" y="f303"/>
              </a:cxn>
              <a:cxn ang="f170">
                <a:pos x="f292" y="f304"/>
              </a:cxn>
              <a:cxn ang="f170">
                <a:pos x="f287" y="f303"/>
              </a:cxn>
              <a:cxn ang="f170">
                <a:pos x="f278" y="f291"/>
              </a:cxn>
              <a:cxn ang="f170">
                <a:pos x="f305" y="f293"/>
              </a:cxn>
              <a:cxn ang="f170">
                <a:pos x="f278" y="f294"/>
              </a:cxn>
              <a:cxn ang="f170">
                <a:pos x="f305" y="f295"/>
              </a:cxn>
              <a:cxn ang="f170">
                <a:pos x="f278" y="f294"/>
              </a:cxn>
              <a:cxn ang="f170">
                <a:pos x="f306" y="f304"/>
              </a:cxn>
              <a:cxn ang="f170">
                <a:pos x="f276" y="f307"/>
              </a:cxn>
              <a:cxn ang="f170">
                <a:pos x="f301" y="f303"/>
              </a:cxn>
              <a:cxn ang="f170">
                <a:pos x="f278" y="f304"/>
              </a:cxn>
              <a:cxn ang="f170">
                <a:pos x="f301" y="f303"/>
              </a:cxn>
            </a:cxnLst>
            <a:rect l="f261" t="f264" r="f262" b="f263"/>
            <a:pathLst>
              <a:path w="128" h="356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2" y="f13"/>
                  <a:pt x="f12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5" y="f27"/>
                </a:cubicBezTo>
                <a:cubicBezTo>
                  <a:pt x="f5" y="f28"/>
                  <a:pt x="f25" y="f29"/>
                  <a:pt x="f25" y="f30"/>
                </a:cubicBezTo>
                <a:cubicBezTo>
                  <a:pt x="f25" y="f23"/>
                  <a:pt x="f25" y="f31"/>
                  <a:pt x="f25" y="f5"/>
                </a:cubicBezTo>
                <a:cubicBezTo>
                  <a:pt x="f32" y="f5"/>
                  <a:pt x="f33" y="f5"/>
                  <a:pt x="f6" y="f5"/>
                </a:cubicBezTo>
                <a:cubicBezTo>
                  <a:pt x="f6" y="f19"/>
                  <a:pt x="f6" y="f34"/>
                  <a:pt x="f6" y="f35"/>
                </a:cubicBezTo>
                <a:cubicBezTo>
                  <a:pt x="f6" y="f36"/>
                  <a:pt x="f6" y="f37"/>
                  <a:pt x="f6" y="f38"/>
                </a:cubicBezTo>
                <a:cubicBezTo>
                  <a:pt x="f6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8" y="f50"/>
                  <a:pt x="f8" y="f51"/>
                  <a:pt x="f8" y="f7"/>
                </a:cubicBezTo>
                <a:close/>
                <a:moveTo>
                  <a:pt x="f15" y="f41"/>
                </a:moveTo>
                <a:cubicBezTo>
                  <a:pt x="f52" y="f41"/>
                  <a:pt x="f53" y="f41"/>
                  <a:pt x="f54" y="f41"/>
                </a:cubicBezTo>
                <a:cubicBezTo>
                  <a:pt x="f54" y="f55"/>
                  <a:pt x="f54" y="f56"/>
                  <a:pt x="f54" y="f57"/>
                </a:cubicBezTo>
                <a:cubicBezTo>
                  <a:pt x="f58" y="f57"/>
                  <a:pt x="f52" y="f57"/>
                  <a:pt x="f15" y="f57"/>
                </a:cubicBezTo>
                <a:cubicBezTo>
                  <a:pt x="f15" y="f56"/>
                  <a:pt x="f15" y="f55"/>
                  <a:pt x="f15" y="f41"/>
                </a:cubicBezTo>
                <a:close/>
                <a:moveTo>
                  <a:pt x="f59" y="f60"/>
                </a:moveTo>
                <a:cubicBezTo>
                  <a:pt x="f59" y="f61"/>
                  <a:pt x="f15" y="f62"/>
                  <a:pt x="f15" y="f63"/>
                </a:cubicBezTo>
                <a:cubicBezTo>
                  <a:pt x="f64" y="f63"/>
                  <a:pt x="f53" y="f63"/>
                  <a:pt x="f54" y="f63"/>
                </a:cubicBezTo>
                <a:cubicBezTo>
                  <a:pt x="f54" y="f65"/>
                  <a:pt x="f54" y="f66"/>
                  <a:pt x="f54" y="f60"/>
                </a:cubicBezTo>
                <a:cubicBezTo>
                  <a:pt x="f53" y="f60"/>
                  <a:pt x="f52" y="f60"/>
                  <a:pt x="f59" y="f60"/>
                </a:cubicBezTo>
                <a:close/>
                <a:moveTo>
                  <a:pt x="f59" y="f67"/>
                </a:moveTo>
                <a:cubicBezTo>
                  <a:pt x="f52" y="f67"/>
                  <a:pt x="f53" y="f67"/>
                  <a:pt x="f54" y="f67"/>
                </a:cubicBezTo>
                <a:cubicBezTo>
                  <a:pt x="f54" y="f68"/>
                  <a:pt x="f54" y="f69"/>
                  <a:pt x="f54" y="f70"/>
                </a:cubicBezTo>
                <a:cubicBezTo>
                  <a:pt x="f53" y="f70"/>
                  <a:pt x="f52" y="f70"/>
                  <a:pt x="f59" y="f70"/>
                </a:cubicBezTo>
                <a:cubicBezTo>
                  <a:pt x="f59" y="f69"/>
                  <a:pt x="f59" y="f68"/>
                  <a:pt x="f59" y="f67"/>
                </a:cubicBezTo>
                <a:close/>
                <a:moveTo>
                  <a:pt x="f52" y="f71"/>
                </a:moveTo>
                <a:cubicBezTo>
                  <a:pt x="f72" y="f71"/>
                  <a:pt x="f73" y="f71"/>
                  <a:pt x="f58" y="f71"/>
                </a:cubicBezTo>
                <a:cubicBezTo>
                  <a:pt x="f58" y="f74"/>
                  <a:pt x="f58" y="f75"/>
                  <a:pt x="f58" y="f59"/>
                </a:cubicBezTo>
                <a:cubicBezTo>
                  <a:pt x="f73" y="f59"/>
                  <a:pt x="f72" y="f59"/>
                  <a:pt x="f52" y="f59"/>
                </a:cubicBezTo>
                <a:cubicBezTo>
                  <a:pt x="f52" y="f75"/>
                  <a:pt x="f52" y="f74"/>
                  <a:pt x="f52" y="f71"/>
                </a:cubicBezTo>
                <a:close/>
                <a:moveTo>
                  <a:pt x="f58" y="f40"/>
                </a:moveTo>
                <a:cubicBezTo>
                  <a:pt x="f58" y="f76"/>
                  <a:pt x="f58" y="f77"/>
                  <a:pt x="f58" y="f54"/>
                </a:cubicBezTo>
                <a:cubicBezTo>
                  <a:pt x="f73" y="f54"/>
                  <a:pt x="f72" y="f54"/>
                  <a:pt x="f52" y="f54"/>
                </a:cubicBezTo>
                <a:cubicBezTo>
                  <a:pt x="f52" y="f78"/>
                  <a:pt x="f52" y="f79"/>
                  <a:pt x="f52" y="f40"/>
                </a:cubicBezTo>
                <a:cubicBezTo>
                  <a:pt x="f72" y="f40"/>
                  <a:pt x="f73" y="f40"/>
                  <a:pt x="f58" y="f40"/>
                </a:cubicBezTo>
                <a:close/>
                <a:moveTo>
                  <a:pt x="f53" y="f80"/>
                </a:moveTo>
                <a:cubicBezTo>
                  <a:pt x="f73" y="f80"/>
                  <a:pt x="f72" y="f80"/>
                  <a:pt x="f52" y="f80"/>
                </a:cubicBezTo>
                <a:cubicBezTo>
                  <a:pt x="f52" y="f81"/>
                  <a:pt x="f52" y="f82"/>
                  <a:pt x="f52" y="f83"/>
                </a:cubicBezTo>
                <a:cubicBezTo>
                  <a:pt x="f72" y="f83"/>
                  <a:pt x="f73" y="f83"/>
                  <a:pt x="f53" y="f83"/>
                </a:cubicBezTo>
                <a:cubicBezTo>
                  <a:pt x="f53" y="f82"/>
                  <a:pt x="f53" y="f81"/>
                  <a:pt x="f53" y="f80"/>
                </a:cubicBezTo>
                <a:close/>
                <a:moveTo>
                  <a:pt x="f53" y="f84"/>
                </a:moveTo>
                <a:cubicBezTo>
                  <a:pt x="f53" y="f85"/>
                  <a:pt x="f53" y="f86"/>
                  <a:pt x="f53" y="f87"/>
                </a:cubicBezTo>
                <a:cubicBezTo>
                  <a:pt x="f73" y="f87"/>
                  <a:pt x="f72" y="f87"/>
                  <a:pt x="f52" y="f87"/>
                </a:cubicBezTo>
                <a:cubicBezTo>
                  <a:pt x="f52" y="f86"/>
                  <a:pt x="f52" y="f85"/>
                  <a:pt x="f52" y="f84"/>
                </a:cubicBezTo>
                <a:cubicBezTo>
                  <a:pt x="f72" y="f84"/>
                  <a:pt x="f73" y="f84"/>
                  <a:pt x="f53" y="f84"/>
                </a:cubicBezTo>
                <a:close/>
                <a:moveTo>
                  <a:pt x="f88" y="f71"/>
                </a:moveTo>
                <a:cubicBezTo>
                  <a:pt x="f88" y="f89"/>
                  <a:pt x="f88" y="f90"/>
                  <a:pt x="f88" y="f91"/>
                </a:cubicBezTo>
                <a:cubicBezTo>
                  <a:pt x="f75" y="f91"/>
                  <a:pt x="f92" y="f91"/>
                  <a:pt x="f15" y="f91"/>
                </a:cubicBezTo>
                <a:cubicBezTo>
                  <a:pt x="f15" y="f75"/>
                  <a:pt x="f15" y="f74"/>
                  <a:pt x="f15" y="f71"/>
                </a:cubicBezTo>
                <a:cubicBezTo>
                  <a:pt x="f92" y="f71"/>
                  <a:pt x="f75" y="f71"/>
                  <a:pt x="f88" y="f71"/>
                </a:cubicBezTo>
                <a:close/>
                <a:moveTo>
                  <a:pt x="f15" y="f93"/>
                </a:moveTo>
                <a:cubicBezTo>
                  <a:pt x="f15" y="f78"/>
                  <a:pt x="f15" y="f79"/>
                  <a:pt x="f15" y="f40"/>
                </a:cubicBezTo>
                <a:cubicBezTo>
                  <a:pt x="f92" y="f40"/>
                  <a:pt x="f94" y="f40"/>
                  <a:pt x="f88" y="f40"/>
                </a:cubicBezTo>
                <a:cubicBezTo>
                  <a:pt x="f88" y="f76"/>
                  <a:pt x="f88" y="f77"/>
                  <a:pt x="f88" y="f54"/>
                </a:cubicBezTo>
                <a:cubicBezTo>
                  <a:pt x="f95" y="f54"/>
                  <a:pt x="f94" y="f54"/>
                  <a:pt x="f75" y="f54"/>
                </a:cubicBezTo>
                <a:cubicBezTo>
                  <a:pt x="f34" y="f93"/>
                  <a:pt x="f12" y="f93"/>
                  <a:pt x="f15" y="f93"/>
                </a:cubicBezTo>
                <a:close/>
                <a:moveTo>
                  <a:pt x="f88" y="f87"/>
                </a:moveTo>
                <a:cubicBezTo>
                  <a:pt x="f59" y="f96"/>
                  <a:pt x="f59" y="f96"/>
                  <a:pt x="f59" y="f97"/>
                </a:cubicBezTo>
                <a:cubicBezTo>
                  <a:pt x="f59" y="f98"/>
                  <a:pt x="f59" y="f53"/>
                  <a:pt x="f59" y="f99"/>
                </a:cubicBezTo>
                <a:cubicBezTo>
                  <a:pt x="f59" y="f100"/>
                  <a:pt x="f59" y="f100"/>
                  <a:pt x="f88" y="f84"/>
                </a:cubicBezTo>
                <a:cubicBezTo>
                  <a:pt x="f88" y="f85"/>
                  <a:pt x="f88" y="f86"/>
                  <a:pt x="f88" y="f87"/>
                </a:cubicBezTo>
                <a:close/>
                <a:moveTo>
                  <a:pt x="f88" y="f83"/>
                </a:moveTo>
                <a:cubicBezTo>
                  <a:pt x="f88" y="f82"/>
                  <a:pt x="f88" y="f81"/>
                  <a:pt x="f88" y="f80"/>
                </a:cubicBezTo>
                <a:cubicBezTo>
                  <a:pt x="f75" y="f80"/>
                  <a:pt x="f92" y="f80"/>
                  <a:pt x="f15" y="f80"/>
                </a:cubicBezTo>
                <a:cubicBezTo>
                  <a:pt x="f15" y="f101"/>
                  <a:pt x="f15" y="f82"/>
                  <a:pt x="f15" y="f83"/>
                </a:cubicBezTo>
                <a:cubicBezTo>
                  <a:pt x="f92" y="f83"/>
                  <a:pt x="f75" y="f83"/>
                  <a:pt x="f88" y="f83"/>
                </a:cubicBezTo>
                <a:close/>
                <a:moveTo>
                  <a:pt x="f102" y="f54"/>
                </a:moveTo>
                <a:cubicBezTo>
                  <a:pt x="f102" y="f78"/>
                  <a:pt x="f102" y="f79"/>
                  <a:pt x="f102" y="f103"/>
                </a:cubicBezTo>
                <a:cubicBezTo>
                  <a:pt x="f104" y="f103"/>
                  <a:pt x="f105" y="f103"/>
                  <a:pt x="f54" y="f103"/>
                </a:cubicBezTo>
                <a:cubicBezTo>
                  <a:pt x="f54" y="f76"/>
                  <a:pt x="f54" y="f77"/>
                  <a:pt x="f54" y="f54"/>
                </a:cubicBezTo>
                <a:cubicBezTo>
                  <a:pt x="f105" y="f54"/>
                  <a:pt x="f44" y="f54"/>
                  <a:pt x="f102" y="f54"/>
                </a:cubicBezTo>
                <a:close/>
                <a:moveTo>
                  <a:pt x="f54" y="f59"/>
                </a:moveTo>
                <a:cubicBezTo>
                  <a:pt x="f105" y="f59"/>
                  <a:pt x="f44" y="f59"/>
                  <a:pt x="f102" y="f59"/>
                </a:cubicBezTo>
                <a:cubicBezTo>
                  <a:pt x="f102" y="f75"/>
                  <a:pt x="f102" y="f74"/>
                  <a:pt x="f102" y="f71"/>
                </a:cubicBezTo>
                <a:cubicBezTo>
                  <a:pt x="f104" y="f71"/>
                  <a:pt x="f105" y="f71"/>
                  <a:pt x="f54" y="f71"/>
                </a:cubicBezTo>
                <a:cubicBezTo>
                  <a:pt x="f54" y="f74"/>
                  <a:pt x="f54" y="f75"/>
                  <a:pt x="f54" y="f59"/>
                </a:cubicBezTo>
                <a:close/>
                <a:moveTo>
                  <a:pt x="f52" y="f106"/>
                </a:moveTo>
                <a:cubicBezTo>
                  <a:pt x="f52" y="f107"/>
                  <a:pt x="f52" y="f108"/>
                  <a:pt x="f52" y="f109"/>
                </a:cubicBezTo>
                <a:cubicBezTo>
                  <a:pt x="f110" y="f109"/>
                  <a:pt x="f73" y="f109"/>
                  <a:pt x="f53" y="f109"/>
                </a:cubicBezTo>
                <a:cubicBezTo>
                  <a:pt x="f53" y="f108"/>
                  <a:pt x="f53" y="f111"/>
                  <a:pt x="f53" y="f106"/>
                </a:cubicBezTo>
                <a:cubicBezTo>
                  <a:pt x="f73" y="f106"/>
                  <a:pt x="f72" y="f106"/>
                  <a:pt x="f52" y="f106"/>
                </a:cubicBezTo>
                <a:close/>
                <a:moveTo>
                  <a:pt x="f54" y="f83"/>
                </a:moveTo>
                <a:cubicBezTo>
                  <a:pt x="f54" y="f82"/>
                  <a:pt x="f54" y="f81"/>
                  <a:pt x="f54" y="f80"/>
                </a:cubicBezTo>
                <a:cubicBezTo>
                  <a:pt x="f105" y="f80"/>
                  <a:pt x="f44" y="f80"/>
                  <a:pt x="f100" y="f80"/>
                </a:cubicBezTo>
                <a:cubicBezTo>
                  <a:pt x="f100" y="f101"/>
                  <a:pt x="f100" y="f82"/>
                  <a:pt x="f100" y="f83"/>
                </a:cubicBezTo>
                <a:cubicBezTo>
                  <a:pt x="f44" y="f83"/>
                  <a:pt x="f105" y="f83"/>
                  <a:pt x="f54" y="f83"/>
                </a:cubicBezTo>
                <a:close/>
                <a:moveTo>
                  <a:pt x="f54" y="f84"/>
                </a:moveTo>
                <a:cubicBezTo>
                  <a:pt x="f54" y="f85"/>
                  <a:pt x="f54" y="f86"/>
                  <a:pt x="f54" y="f87"/>
                </a:cubicBezTo>
                <a:cubicBezTo>
                  <a:pt x="f105" y="f87"/>
                  <a:pt x="f44" y="f87"/>
                  <a:pt x="f100" y="f87"/>
                </a:cubicBezTo>
                <a:cubicBezTo>
                  <a:pt x="f100" y="f86"/>
                  <a:pt x="f100" y="f85"/>
                  <a:pt x="f100" y="f84"/>
                </a:cubicBezTo>
                <a:cubicBezTo>
                  <a:pt x="f44" y="f84"/>
                  <a:pt x="f105" y="f84"/>
                  <a:pt x="f54" y="f84"/>
                </a:cubicBezTo>
                <a:close/>
                <a:moveTo>
                  <a:pt x="f15" y="f109"/>
                </a:moveTo>
                <a:cubicBezTo>
                  <a:pt x="f92" y="f109"/>
                  <a:pt x="f94" y="f109"/>
                  <a:pt x="f112" y="f109"/>
                </a:cubicBezTo>
                <a:cubicBezTo>
                  <a:pt x="f112" y="f113"/>
                  <a:pt x="f112" y="f111"/>
                  <a:pt x="f112" y="f114"/>
                </a:cubicBezTo>
                <a:cubicBezTo>
                  <a:pt x="f75" y="f114"/>
                  <a:pt x="f92" y="f114"/>
                  <a:pt x="f15" y="f114"/>
                </a:cubicBezTo>
                <a:cubicBezTo>
                  <a:pt x="f15" y="f111"/>
                  <a:pt x="f15" y="f108"/>
                  <a:pt x="f15" y="f109"/>
                </a:cubicBezTo>
                <a:close/>
                <a:moveTo>
                  <a:pt x="f102" y="f106"/>
                </a:moveTo>
                <a:cubicBezTo>
                  <a:pt x="f102" y="f107"/>
                  <a:pt x="f102" y="f108"/>
                  <a:pt x="f102" y="f109"/>
                </a:cubicBezTo>
                <a:cubicBezTo>
                  <a:pt x="f104" y="f109"/>
                  <a:pt x="f105" y="f109"/>
                  <a:pt x="f54" y="f109"/>
                </a:cubicBezTo>
                <a:cubicBezTo>
                  <a:pt x="f54" y="f108"/>
                  <a:pt x="f54" y="f111"/>
                  <a:pt x="f54" y="f106"/>
                </a:cubicBezTo>
                <a:cubicBezTo>
                  <a:pt x="f105" y="f106"/>
                  <a:pt x="f104" y="f106"/>
                  <a:pt x="f102" y="f106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6" name="Freeform 59">
            <a:extLst>
              <a:ext uri="{FF2B5EF4-FFF2-40B4-BE49-F238E27FC236}">
                <a16:creationId xmlns:a16="http://schemas.microsoft.com/office/drawing/2014/main" id="{33667FC8-B0EF-43AF-BEB9-CCDCDBD49768}"/>
              </a:ext>
            </a:extLst>
          </p:cNvPr>
          <p:cNvSpPr/>
          <p:nvPr/>
        </p:nvSpPr>
        <p:spPr>
          <a:xfrm flipH="1">
            <a:off x="8134191" y="3788734"/>
            <a:ext cx="531970" cy="98381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2"/>
              <a:gd name="f7" fmla="val 280"/>
              <a:gd name="f8" fmla="val 51"/>
              <a:gd name="f9" fmla="val 101"/>
              <a:gd name="f10" fmla="val 65"/>
              <a:gd name="f11" fmla="val 130"/>
              <a:gd name="f12" fmla="val 195"/>
              <a:gd name="f13" fmla="val 144"/>
              <a:gd name="f14" fmla="val 196"/>
              <a:gd name="f15" fmla="val 136"/>
              <a:gd name="f16" fmla="val 127"/>
              <a:gd name="f17" fmla="val 191"/>
              <a:gd name="f18" fmla="val 185"/>
              <a:gd name="f19" fmla="val 179"/>
              <a:gd name="f20" fmla="val 118"/>
              <a:gd name="f21" fmla="val 110"/>
              <a:gd name="f22" fmla="val 102"/>
              <a:gd name="f23" fmla="val 188"/>
              <a:gd name="f24" fmla="val 197"/>
              <a:gd name="f25" fmla="val 206"/>
              <a:gd name="f26" fmla="val 74"/>
              <a:gd name="f27" fmla="val 222"/>
              <a:gd name="f28" fmla="val 64"/>
              <a:gd name="f29" fmla="val 248"/>
              <a:gd name="f30" fmla="val 70"/>
              <a:gd name="f31" fmla="val 46"/>
              <a:gd name="f32" fmla="val 23"/>
              <a:gd name="f33" fmla="val 187"/>
              <a:gd name="f34" fmla="val 94"/>
              <a:gd name="f35" fmla="val 25"/>
              <a:gd name="f36" fmla="val 34"/>
              <a:gd name="f37" fmla="val 42"/>
              <a:gd name="f38" fmla="val 50"/>
              <a:gd name="f39" fmla="val 111"/>
              <a:gd name="f40" fmla="val 41"/>
              <a:gd name="f41" fmla="val 33"/>
              <a:gd name="f42" fmla="val 119"/>
              <a:gd name="f43" fmla="val 204"/>
              <a:gd name="f44" fmla="val 126"/>
              <a:gd name="f45" fmla="val 26"/>
              <a:gd name="f46" fmla="val 109"/>
              <a:gd name="f47" fmla="val 165"/>
              <a:gd name="f48" fmla="val 156"/>
              <a:gd name="f49" fmla="val 149"/>
              <a:gd name="f50" fmla="val 141"/>
              <a:gd name="f51" fmla="val 157"/>
              <a:gd name="f52" fmla="val 103"/>
              <a:gd name="f53" fmla="val 63"/>
              <a:gd name="f54" fmla="val 73"/>
              <a:gd name="f55" fmla="val 80"/>
              <a:gd name="f56" fmla="val 88"/>
              <a:gd name="f57" fmla="val 72"/>
              <a:gd name="f58" fmla="val 203"/>
              <a:gd name="f59" fmla="val 79"/>
              <a:gd name="f60" fmla="val 71"/>
              <a:gd name="f61" fmla="val 89"/>
              <a:gd name="f62" fmla="val 81"/>
              <a:gd name="f63" fmla="+- 0 0 -90"/>
              <a:gd name="f64" fmla="*/ f3 1 152"/>
              <a:gd name="f65" fmla="*/ f4 1 28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152"/>
              <a:gd name="f74" fmla="*/ f70 1 280"/>
              <a:gd name="f75" fmla="*/ 152 f71 1"/>
              <a:gd name="f76" fmla="*/ 0 f70 1"/>
              <a:gd name="f77" fmla="*/ 127 f71 1"/>
              <a:gd name="f78" fmla="*/ 196 f70 1"/>
              <a:gd name="f79" fmla="*/ 102 f71 1"/>
              <a:gd name="f80" fmla="*/ 179 f70 1"/>
              <a:gd name="f81" fmla="*/ 70 f71 1"/>
              <a:gd name="f82" fmla="*/ 280 f70 1"/>
              <a:gd name="f83" fmla="*/ 0 f71 1"/>
              <a:gd name="f84" fmla="*/ 50 f71 1"/>
              <a:gd name="f85" fmla="*/ 127 f70 1"/>
              <a:gd name="f86" fmla="*/ 25 f71 1"/>
              <a:gd name="f87" fmla="*/ 102 f70 1"/>
              <a:gd name="f88" fmla="*/ 204 f70 1"/>
              <a:gd name="f89" fmla="*/ 126 f71 1"/>
              <a:gd name="f90" fmla="*/ 50 f70 1"/>
              <a:gd name="f91" fmla="*/ 101 f71 1"/>
              <a:gd name="f92" fmla="*/ 26 f70 1"/>
              <a:gd name="f93" fmla="*/ 165 f70 1"/>
              <a:gd name="f94" fmla="*/ 141 f70 1"/>
              <a:gd name="f95" fmla="*/ 103 f70 1"/>
              <a:gd name="f96" fmla="*/ 63 f71 1"/>
              <a:gd name="f97" fmla="*/ 88 f70 1"/>
              <a:gd name="f98" fmla="*/ 88 f71 1"/>
              <a:gd name="f99" fmla="*/ 64 f70 1"/>
              <a:gd name="f100" fmla="*/ 203 f70 1"/>
              <a:gd name="f101" fmla="*/ 51 f70 1"/>
              <a:gd name="f102" fmla="*/ 89 f70 1"/>
              <a:gd name="f103" fmla="*/ 65 f70 1"/>
              <a:gd name="f104" fmla="*/ 64 f71 1"/>
              <a:gd name="f105" fmla="+- f72 0 f1"/>
              <a:gd name="f106" fmla="*/ f75 1 152"/>
              <a:gd name="f107" fmla="*/ f76 1 280"/>
              <a:gd name="f108" fmla="*/ f77 1 152"/>
              <a:gd name="f109" fmla="*/ f78 1 280"/>
              <a:gd name="f110" fmla="*/ f79 1 152"/>
              <a:gd name="f111" fmla="*/ f80 1 280"/>
              <a:gd name="f112" fmla="*/ f81 1 152"/>
              <a:gd name="f113" fmla="*/ f82 1 280"/>
              <a:gd name="f114" fmla="*/ f83 1 152"/>
              <a:gd name="f115" fmla="*/ f84 1 152"/>
              <a:gd name="f116" fmla="*/ f85 1 280"/>
              <a:gd name="f117" fmla="*/ f86 1 152"/>
              <a:gd name="f118" fmla="*/ f87 1 280"/>
              <a:gd name="f119" fmla="*/ f88 1 280"/>
              <a:gd name="f120" fmla="*/ f89 1 152"/>
              <a:gd name="f121" fmla="*/ f90 1 280"/>
              <a:gd name="f122" fmla="*/ f91 1 152"/>
              <a:gd name="f123" fmla="*/ f92 1 280"/>
              <a:gd name="f124" fmla="*/ f93 1 280"/>
              <a:gd name="f125" fmla="*/ f94 1 280"/>
              <a:gd name="f126" fmla="*/ f95 1 280"/>
              <a:gd name="f127" fmla="*/ f96 1 152"/>
              <a:gd name="f128" fmla="*/ f97 1 280"/>
              <a:gd name="f129" fmla="*/ f98 1 152"/>
              <a:gd name="f130" fmla="*/ f99 1 280"/>
              <a:gd name="f131" fmla="*/ f100 1 280"/>
              <a:gd name="f132" fmla="*/ f101 1 280"/>
              <a:gd name="f133" fmla="*/ f102 1 280"/>
              <a:gd name="f134" fmla="*/ f103 1 280"/>
              <a:gd name="f135" fmla="*/ f104 1 152"/>
              <a:gd name="f136" fmla="*/ 0 1 f73"/>
              <a:gd name="f137" fmla="*/ f67 1 f73"/>
              <a:gd name="f138" fmla="*/ 0 1 f74"/>
              <a:gd name="f139" fmla="*/ f68 1 f74"/>
              <a:gd name="f140" fmla="*/ f106 1 f73"/>
              <a:gd name="f141" fmla="*/ f107 1 f74"/>
              <a:gd name="f142" fmla="*/ f108 1 f73"/>
              <a:gd name="f143" fmla="*/ f109 1 f74"/>
              <a:gd name="f144" fmla="*/ f110 1 f73"/>
              <a:gd name="f145" fmla="*/ f111 1 f74"/>
              <a:gd name="f146" fmla="*/ f112 1 f73"/>
              <a:gd name="f147" fmla="*/ f113 1 f74"/>
              <a:gd name="f148" fmla="*/ f114 1 f73"/>
              <a:gd name="f149" fmla="*/ f115 1 f73"/>
              <a:gd name="f150" fmla="*/ f116 1 f74"/>
              <a:gd name="f151" fmla="*/ f117 1 f73"/>
              <a:gd name="f152" fmla="*/ f118 1 f74"/>
              <a:gd name="f153" fmla="*/ f119 1 f74"/>
              <a:gd name="f154" fmla="*/ f120 1 f73"/>
              <a:gd name="f155" fmla="*/ f121 1 f74"/>
              <a:gd name="f156" fmla="*/ f122 1 f73"/>
              <a:gd name="f157" fmla="*/ f123 1 f74"/>
              <a:gd name="f158" fmla="*/ f124 1 f74"/>
              <a:gd name="f159" fmla="*/ f125 1 f74"/>
              <a:gd name="f160" fmla="*/ f126 1 f74"/>
              <a:gd name="f161" fmla="*/ f127 1 f73"/>
              <a:gd name="f162" fmla="*/ f128 1 f74"/>
              <a:gd name="f163" fmla="*/ f129 1 f73"/>
              <a:gd name="f164" fmla="*/ f130 1 f74"/>
              <a:gd name="f165" fmla="*/ f131 1 f74"/>
              <a:gd name="f166" fmla="*/ f132 1 f74"/>
              <a:gd name="f167" fmla="*/ f133 1 f74"/>
              <a:gd name="f168" fmla="*/ f134 1 f74"/>
              <a:gd name="f169" fmla="*/ f135 1 f73"/>
              <a:gd name="f170" fmla="*/ f136 f64 1"/>
              <a:gd name="f171" fmla="*/ f137 f64 1"/>
              <a:gd name="f172" fmla="*/ f139 f65 1"/>
              <a:gd name="f173" fmla="*/ f138 f65 1"/>
              <a:gd name="f174" fmla="*/ f140 f64 1"/>
              <a:gd name="f175" fmla="*/ f141 f65 1"/>
              <a:gd name="f176" fmla="*/ f142 f64 1"/>
              <a:gd name="f177" fmla="*/ f143 f65 1"/>
              <a:gd name="f178" fmla="*/ f144 f64 1"/>
              <a:gd name="f179" fmla="*/ f145 f65 1"/>
              <a:gd name="f180" fmla="*/ f146 f64 1"/>
              <a:gd name="f181" fmla="*/ f147 f65 1"/>
              <a:gd name="f182" fmla="*/ f148 f64 1"/>
              <a:gd name="f183" fmla="*/ f149 f64 1"/>
              <a:gd name="f184" fmla="*/ f150 f65 1"/>
              <a:gd name="f185" fmla="*/ f151 f64 1"/>
              <a:gd name="f186" fmla="*/ f152 f65 1"/>
              <a:gd name="f187" fmla="*/ f153 f65 1"/>
              <a:gd name="f188" fmla="*/ f154 f64 1"/>
              <a:gd name="f189" fmla="*/ f155 f65 1"/>
              <a:gd name="f190" fmla="*/ f156 f64 1"/>
              <a:gd name="f191" fmla="*/ f157 f65 1"/>
              <a:gd name="f192" fmla="*/ f158 f65 1"/>
              <a:gd name="f193" fmla="*/ f159 f65 1"/>
              <a:gd name="f194" fmla="*/ f160 f65 1"/>
              <a:gd name="f195" fmla="*/ f161 f64 1"/>
              <a:gd name="f196" fmla="*/ f162 f65 1"/>
              <a:gd name="f197" fmla="*/ f163 f64 1"/>
              <a:gd name="f198" fmla="*/ f164 f65 1"/>
              <a:gd name="f199" fmla="*/ f165 f65 1"/>
              <a:gd name="f200" fmla="*/ f166 f65 1"/>
              <a:gd name="f201" fmla="*/ f167 f65 1"/>
              <a:gd name="f202" fmla="*/ f168 f65 1"/>
              <a:gd name="f203" fmla="*/ f169 f6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5">
                <a:pos x="f174" y="f175"/>
              </a:cxn>
              <a:cxn ang="f105">
                <a:pos x="f176" y="f177"/>
              </a:cxn>
              <a:cxn ang="f105">
                <a:pos x="f178" y="f179"/>
              </a:cxn>
              <a:cxn ang="f105">
                <a:pos x="f180" y="f181"/>
              </a:cxn>
              <a:cxn ang="f105">
                <a:pos x="f182" y="f175"/>
              </a:cxn>
              <a:cxn ang="f105">
                <a:pos x="f183" y="f184"/>
              </a:cxn>
              <a:cxn ang="f105">
                <a:pos x="f185" y="f186"/>
              </a:cxn>
              <a:cxn ang="f105">
                <a:pos x="f185" y="f187"/>
              </a:cxn>
              <a:cxn ang="f105">
                <a:pos x="f183" y="f179"/>
              </a:cxn>
              <a:cxn ang="f105">
                <a:pos x="f185" y="f187"/>
              </a:cxn>
              <a:cxn ang="f105">
                <a:pos x="f188" y="f189"/>
              </a:cxn>
              <a:cxn ang="f105">
                <a:pos x="f190" y="f191"/>
              </a:cxn>
              <a:cxn ang="f105">
                <a:pos x="f188" y="f192"/>
              </a:cxn>
              <a:cxn ang="f105">
                <a:pos x="f178" y="f193"/>
              </a:cxn>
              <a:cxn ang="f105">
                <a:pos x="f188" y="f192"/>
              </a:cxn>
              <a:cxn ang="f105">
                <a:pos x="f188" y="f194"/>
              </a:cxn>
              <a:cxn ang="f105">
                <a:pos x="f178" y="f184"/>
              </a:cxn>
              <a:cxn ang="f105">
                <a:pos x="f183" y="f191"/>
              </a:cxn>
              <a:cxn ang="f105">
                <a:pos x="f185" y="f189"/>
              </a:cxn>
              <a:cxn ang="f105">
                <a:pos x="f183" y="f191"/>
              </a:cxn>
              <a:cxn ang="f105">
                <a:pos x="f195" y="f196"/>
              </a:cxn>
              <a:cxn ang="f105">
                <a:pos x="f197" y="f198"/>
              </a:cxn>
              <a:cxn ang="f105">
                <a:pos x="f197" y="f179"/>
              </a:cxn>
              <a:cxn ang="f105">
                <a:pos x="f195" y="f199"/>
              </a:cxn>
              <a:cxn ang="f105">
                <a:pos x="f197" y="f179"/>
              </a:cxn>
              <a:cxn ang="f105">
                <a:pos x="f183" y="f193"/>
              </a:cxn>
              <a:cxn ang="f105">
                <a:pos x="f185" y="f192"/>
              </a:cxn>
              <a:cxn ang="f105">
                <a:pos x="f195" y="f200"/>
              </a:cxn>
              <a:cxn ang="f105">
                <a:pos x="f197" y="f191"/>
              </a:cxn>
              <a:cxn ang="f105">
                <a:pos x="f195" y="f200"/>
              </a:cxn>
              <a:cxn ang="f105">
                <a:pos x="f183" y="f198"/>
              </a:cxn>
              <a:cxn ang="f105">
                <a:pos x="f185" y="f201"/>
              </a:cxn>
              <a:cxn ang="f105">
                <a:pos x="f188" y="f202"/>
              </a:cxn>
              <a:cxn ang="f105">
                <a:pos x="f178" y="f201"/>
              </a:cxn>
              <a:cxn ang="f105">
                <a:pos x="f188" y="f202"/>
              </a:cxn>
              <a:cxn ang="f105">
                <a:pos x="f197" y="f194"/>
              </a:cxn>
              <a:cxn ang="f105">
                <a:pos x="f195" y="f184"/>
              </a:cxn>
              <a:cxn ang="f105">
                <a:pos x="f203" y="f193"/>
              </a:cxn>
              <a:cxn ang="f105">
                <a:pos x="f197" y="f192"/>
              </a:cxn>
              <a:cxn ang="f105">
                <a:pos x="f203" y="f193"/>
              </a:cxn>
            </a:cxnLst>
            <a:rect l="f170" t="f173" r="f171" b="f172"/>
            <a:pathLst>
              <a:path w="152" h="280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12"/>
                </a:cubicBezTo>
                <a:cubicBezTo>
                  <a:pt x="f13" y="f14"/>
                  <a:pt x="f15" y="f14"/>
                  <a:pt x="f16" y="f14"/>
                </a:cubicBezTo>
                <a:cubicBezTo>
                  <a:pt x="f16" y="f17"/>
                  <a:pt x="f16" y="f18"/>
                  <a:pt x="f16" y="f19"/>
                </a:cubicBezTo>
                <a:cubicBezTo>
                  <a:pt x="f20" y="f19"/>
                  <a:pt x="f21" y="f19"/>
                  <a:pt x="f22" y="f19"/>
                </a:cubicBezTo>
                <a:cubicBezTo>
                  <a:pt x="f22" y="f23"/>
                  <a:pt x="f22" y="f24"/>
                  <a:pt x="f22" y="f25"/>
                </a:cubicBezTo>
                <a:cubicBezTo>
                  <a:pt x="f26" y="f27"/>
                  <a:pt x="f28" y="f29"/>
                  <a:pt x="f30" y="f7"/>
                </a:cubicBezTo>
                <a:cubicBezTo>
                  <a:pt x="f31" y="f7"/>
                  <a:pt x="f32" y="f7"/>
                  <a:pt x="f5" y="f7"/>
                </a:cubicBezTo>
                <a:cubicBezTo>
                  <a:pt x="f5" y="f33"/>
                  <a:pt x="f5" y="f34"/>
                  <a:pt x="f5" y="f5"/>
                </a:cubicBezTo>
                <a:close/>
                <a:moveTo>
                  <a:pt x="f35" y="f16"/>
                </a:moveTo>
                <a:cubicBezTo>
                  <a:pt x="f36" y="f16"/>
                  <a:pt x="f37" y="f16"/>
                  <a:pt x="f38" y="f16"/>
                </a:cubicBezTo>
                <a:cubicBezTo>
                  <a:pt x="f38" y="f20"/>
                  <a:pt x="f38" y="f39"/>
                  <a:pt x="f38" y="f22"/>
                </a:cubicBezTo>
                <a:cubicBezTo>
                  <a:pt x="f40" y="f22"/>
                  <a:pt x="f41" y="f22"/>
                  <a:pt x="f35" y="f22"/>
                </a:cubicBezTo>
                <a:cubicBezTo>
                  <a:pt x="f35" y="f39"/>
                  <a:pt x="f35" y="f42"/>
                  <a:pt x="f35" y="f16"/>
                </a:cubicBezTo>
                <a:close/>
                <a:moveTo>
                  <a:pt x="f35" y="f43"/>
                </a:moveTo>
                <a:cubicBezTo>
                  <a:pt x="f41" y="f43"/>
                  <a:pt x="f40" y="f43"/>
                  <a:pt x="f38" y="f43"/>
                </a:cubicBezTo>
                <a:cubicBezTo>
                  <a:pt x="f38" y="f12"/>
                  <a:pt x="f38" y="f33"/>
                  <a:pt x="f38" y="f19"/>
                </a:cubicBezTo>
                <a:cubicBezTo>
                  <a:pt x="f40" y="f19"/>
                  <a:pt x="f41" y="f19"/>
                  <a:pt x="f35" y="f19"/>
                </a:cubicBezTo>
                <a:cubicBezTo>
                  <a:pt x="f35" y="f33"/>
                  <a:pt x="f35" y="f12"/>
                  <a:pt x="f35" y="f43"/>
                </a:cubicBezTo>
                <a:close/>
                <a:moveTo>
                  <a:pt x="f9" y="f38"/>
                </a:moveTo>
                <a:cubicBezTo>
                  <a:pt x="f21" y="f38"/>
                  <a:pt x="f20" y="f38"/>
                  <a:pt x="f44" y="f38"/>
                </a:cubicBezTo>
                <a:cubicBezTo>
                  <a:pt x="f44" y="f37"/>
                  <a:pt x="f44" y="f36"/>
                  <a:pt x="f44" y="f45"/>
                </a:cubicBezTo>
                <a:cubicBezTo>
                  <a:pt x="f20" y="f45"/>
                  <a:pt x="f46" y="f45"/>
                  <a:pt x="f9" y="f45"/>
                </a:cubicBezTo>
                <a:cubicBezTo>
                  <a:pt x="f9" y="f36"/>
                  <a:pt x="f9" y="f37"/>
                  <a:pt x="f9" y="f38"/>
                </a:cubicBezTo>
                <a:close/>
                <a:moveTo>
                  <a:pt x="f44" y="f47"/>
                </a:moveTo>
                <a:cubicBezTo>
                  <a:pt x="f44" y="f48"/>
                  <a:pt x="f44" y="f49"/>
                  <a:pt x="f44" y="f50"/>
                </a:cubicBezTo>
                <a:cubicBezTo>
                  <a:pt x="f20" y="f50"/>
                  <a:pt x="f21" y="f50"/>
                  <a:pt x="f22" y="f50"/>
                </a:cubicBezTo>
                <a:cubicBezTo>
                  <a:pt x="f22" y="f49"/>
                  <a:pt x="f22" y="f51"/>
                  <a:pt x="f22" y="f47"/>
                </a:cubicBezTo>
                <a:cubicBezTo>
                  <a:pt x="f21" y="f47"/>
                  <a:pt x="f20" y="f47"/>
                  <a:pt x="f44" y="f47"/>
                </a:cubicBezTo>
                <a:close/>
                <a:moveTo>
                  <a:pt x="f44" y="f16"/>
                </a:moveTo>
                <a:cubicBezTo>
                  <a:pt x="f44" y="f42"/>
                  <a:pt x="f44" y="f39"/>
                  <a:pt x="f44" y="f52"/>
                </a:cubicBezTo>
                <a:cubicBezTo>
                  <a:pt x="f20" y="f52"/>
                  <a:pt x="f21" y="f52"/>
                  <a:pt x="f22" y="f52"/>
                </a:cubicBezTo>
                <a:cubicBezTo>
                  <a:pt x="f22" y="f39"/>
                  <a:pt x="f22" y="f42"/>
                  <a:pt x="f22" y="f16"/>
                </a:cubicBezTo>
                <a:cubicBezTo>
                  <a:pt x="f21" y="f16"/>
                  <a:pt x="f20" y="f16"/>
                  <a:pt x="f44" y="f16"/>
                </a:cubicBezTo>
                <a:close/>
                <a:moveTo>
                  <a:pt x="f38" y="f45"/>
                </a:moveTo>
                <a:cubicBezTo>
                  <a:pt x="f40" y="f45"/>
                  <a:pt x="f41" y="f45"/>
                  <a:pt x="f35" y="f45"/>
                </a:cubicBezTo>
                <a:cubicBezTo>
                  <a:pt x="f35" y="f36"/>
                  <a:pt x="f35" y="f37"/>
                  <a:pt x="f35" y="f38"/>
                </a:cubicBezTo>
                <a:cubicBezTo>
                  <a:pt x="f36" y="f38"/>
                  <a:pt x="f37" y="f38"/>
                  <a:pt x="f38" y="f38"/>
                </a:cubicBezTo>
                <a:cubicBezTo>
                  <a:pt x="f38" y="f37"/>
                  <a:pt x="f38" y="f36"/>
                  <a:pt x="f38" y="f45"/>
                </a:cubicBezTo>
                <a:close/>
                <a:moveTo>
                  <a:pt x="f53" y="f28"/>
                </a:moveTo>
                <a:cubicBezTo>
                  <a:pt x="f53" y="f54"/>
                  <a:pt x="f53" y="f55"/>
                  <a:pt x="f53" y="f56"/>
                </a:cubicBezTo>
                <a:cubicBezTo>
                  <a:pt x="f57" y="f56"/>
                  <a:pt x="f55" y="f56"/>
                  <a:pt x="f56" y="f56"/>
                </a:cubicBezTo>
                <a:cubicBezTo>
                  <a:pt x="f56" y="f55"/>
                  <a:pt x="f56" y="f57"/>
                  <a:pt x="f56" y="f28"/>
                </a:cubicBezTo>
                <a:cubicBezTo>
                  <a:pt x="f55" y="f28"/>
                  <a:pt x="f57" y="f28"/>
                  <a:pt x="f53" y="f28"/>
                </a:cubicBezTo>
                <a:close/>
                <a:moveTo>
                  <a:pt x="f56" y="f19"/>
                </a:moveTo>
                <a:cubicBezTo>
                  <a:pt x="f55" y="f19"/>
                  <a:pt x="f57" y="f19"/>
                  <a:pt x="f53" y="f19"/>
                </a:cubicBezTo>
                <a:cubicBezTo>
                  <a:pt x="f53" y="f33"/>
                  <a:pt x="f53" y="f12"/>
                  <a:pt x="f53" y="f58"/>
                </a:cubicBezTo>
                <a:cubicBezTo>
                  <a:pt x="f57" y="f58"/>
                  <a:pt x="f55" y="f58"/>
                  <a:pt x="f56" y="f58"/>
                </a:cubicBezTo>
                <a:cubicBezTo>
                  <a:pt x="f56" y="f12"/>
                  <a:pt x="f56" y="f33"/>
                  <a:pt x="f56" y="f19"/>
                </a:cubicBezTo>
                <a:close/>
                <a:moveTo>
                  <a:pt x="f38" y="f47"/>
                </a:moveTo>
                <a:cubicBezTo>
                  <a:pt x="f38" y="f48"/>
                  <a:pt x="f38" y="f49"/>
                  <a:pt x="f38" y="f50"/>
                </a:cubicBezTo>
                <a:cubicBezTo>
                  <a:pt x="f40" y="f50"/>
                  <a:pt x="f41" y="f50"/>
                  <a:pt x="f35" y="f50"/>
                </a:cubicBezTo>
                <a:cubicBezTo>
                  <a:pt x="f35" y="f49"/>
                  <a:pt x="f35" y="f51"/>
                  <a:pt x="f35" y="f47"/>
                </a:cubicBezTo>
                <a:cubicBezTo>
                  <a:pt x="f41" y="f47"/>
                  <a:pt x="f40" y="f47"/>
                  <a:pt x="f38" y="f47"/>
                </a:cubicBezTo>
                <a:close/>
                <a:moveTo>
                  <a:pt x="f53" y="f8"/>
                </a:moveTo>
                <a:cubicBezTo>
                  <a:pt x="f57" y="f8"/>
                  <a:pt x="f55" y="f8"/>
                  <a:pt x="f56" y="f8"/>
                </a:cubicBezTo>
                <a:cubicBezTo>
                  <a:pt x="f56" y="f37"/>
                  <a:pt x="f56" y="f36"/>
                  <a:pt x="f56" y="f45"/>
                </a:cubicBezTo>
                <a:cubicBezTo>
                  <a:pt x="f59" y="f45"/>
                  <a:pt x="f60" y="f45"/>
                  <a:pt x="f53" y="f45"/>
                </a:cubicBezTo>
                <a:cubicBezTo>
                  <a:pt x="f53" y="f36"/>
                  <a:pt x="f53" y="f37"/>
                  <a:pt x="f53" y="f8"/>
                </a:cubicBezTo>
                <a:close/>
                <a:moveTo>
                  <a:pt x="f38" y="f61"/>
                </a:moveTo>
                <a:cubicBezTo>
                  <a:pt x="f38" y="f55"/>
                  <a:pt x="f38" y="f57"/>
                  <a:pt x="f38" y="f28"/>
                </a:cubicBezTo>
                <a:cubicBezTo>
                  <a:pt x="f40" y="f28"/>
                  <a:pt x="f41" y="f28"/>
                  <a:pt x="f35" y="f28"/>
                </a:cubicBezTo>
                <a:cubicBezTo>
                  <a:pt x="f35" y="f54"/>
                  <a:pt x="f35" y="f62"/>
                  <a:pt x="f35" y="f61"/>
                </a:cubicBezTo>
                <a:cubicBezTo>
                  <a:pt x="f36" y="f61"/>
                  <a:pt x="f40" y="f61"/>
                  <a:pt x="f38" y="f61"/>
                </a:cubicBezTo>
                <a:close/>
                <a:moveTo>
                  <a:pt x="f44" y="f10"/>
                </a:moveTo>
                <a:cubicBezTo>
                  <a:pt x="f20" y="f10"/>
                  <a:pt x="f21" y="f10"/>
                  <a:pt x="f22" y="f10"/>
                </a:cubicBezTo>
                <a:cubicBezTo>
                  <a:pt x="f22" y="f54"/>
                  <a:pt x="f22" y="f62"/>
                  <a:pt x="f22" y="f61"/>
                </a:cubicBezTo>
                <a:cubicBezTo>
                  <a:pt x="f21" y="f61"/>
                  <a:pt x="f20" y="f61"/>
                  <a:pt x="f44" y="f61"/>
                </a:cubicBezTo>
                <a:cubicBezTo>
                  <a:pt x="f44" y="f62"/>
                  <a:pt x="f44" y="f54"/>
                  <a:pt x="f44" y="f10"/>
                </a:cubicBezTo>
                <a:close/>
                <a:moveTo>
                  <a:pt x="f56" y="f16"/>
                </a:moveTo>
                <a:cubicBezTo>
                  <a:pt x="f56" y="f20"/>
                  <a:pt x="f56" y="f21"/>
                  <a:pt x="f56" y="f52"/>
                </a:cubicBezTo>
                <a:cubicBezTo>
                  <a:pt x="f59" y="f52"/>
                  <a:pt x="f60" y="f52"/>
                  <a:pt x="f53" y="f52"/>
                </a:cubicBezTo>
                <a:cubicBezTo>
                  <a:pt x="f53" y="f39"/>
                  <a:pt x="f53" y="f42"/>
                  <a:pt x="f53" y="f16"/>
                </a:cubicBezTo>
                <a:cubicBezTo>
                  <a:pt x="f57" y="f16"/>
                  <a:pt x="f59" y="f16"/>
                  <a:pt x="f56" y="f16"/>
                </a:cubicBezTo>
                <a:close/>
                <a:moveTo>
                  <a:pt x="f28" y="f50"/>
                </a:moveTo>
                <a:cubicBezTo>
                  <a:pt x="f28" y="f49"/>
                  <a:pt x="f28" y="f51"/>
                  <a:pt x="f28" y="f47"/>
                </a:cubicBezTo>
                <a:cubicBezTo>
                  <a:pt x="f57" y="f47"/>
                  <a:pt x="f55" y="f47"/>
                  <a:pt x="f56" y="f47"/>
                </a:cubicBezTo>
                <a:cubicBezTo>
                  <a:pt x="f56" y="f51"/>
                  <a:pt x="f56" y="f49"/>
                  <a:pt x="f56" y="f50"/>
                </a:cubicBezTo>
                <a:cubicBezTo>
                  <a:pt x="f59" y="f50"/>
                  <a:pt x="f57" y="f50"/>
                  <a:pt x="f28" y="f50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7" name="Freeform 60">
            <a:extLst>
              <a:ext uri="{FF2B5EF4-FFF2-40B4-BE49-F238E27FC236}">
                <a16:creationId xmlns:a16="http://schemas.microsoft.com/office/drawing/2014/main" id="{E9DF5837-061E-42E0-A356-418AE0048A8C}"/>
              </a:ext>
            </a:extLst>
          </p:cNvPr>
          <p:cNvSpPr/>
          <p:nvPr/>
        </p:nvSpPr>
        <p:spPr>
          <a:xfrm flipH="1">
            <a:off x="6055742" y="3457949"/>
            <a:ext cx="651327" cy="1128735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6"/>
              <a:gd name="f7" fmla="val 321"/>
              <a:gd name="f8" fmla="val 103"/>
              <a:gd name="f9" fmla="val 158"/>
              <a:gd name="f10" fmla="val 107"/>
              <a:gd name="f11" fmla="val 111"/>
              <a:gd name="f12" fmla="val 114"/>
              <a:gd name="f13" fmla="val 130"/>
              <a:gd name="f14" fmla="val 157"/>
              <a:gd name="f15" fmla="val 139"/>
              <a:gd name="f16" fmla="val 151"/>
              <a:gd name="f17" fmla="val 140"/>
              <a:gd name="f18" fmla="val 135"/>
              <a:gd name="f19" fmla="val 141"/>
              <a:gd name="f20" fmla="val 121"/>
              <a:gd name="f21" fmla="val 108"/>
              <a:gd name="f22" fmla="val 94"/>
              <a:gd name="f23" fmla="val 92"/>
              <a:gd name="f24" fmla="val 137"/>
              <a:gd name="f25" fmla="val 90"/>
              <a:gd name="f26" fmla="val 88"/>
              <a:gd name="f27" fmla="val 133"/>
              <a:gd name="f28" fmla="val 129"/>
              <a:gd name="f29" fmla="val 95"/>
              <a:gd name="f30" fmla="val 128"/>
              <a:gd name="f31" fmla="val 102"/>
              <a:gd name="f32" fmla="val 110"/>
              <a:gd name="f33" fmla="val 117"/>
              <a:gd name="f34" fmla="val 119"/>
              <a:gd name="f35" fmla="val 123"/>
              <a:gd name="f36" fmla="val 144"/>
              <a:gd name="f37" fmla="val 124"/>
              <a:gd name="f38" fmla="val 147"/>
              <a:gd name="f39" fmla="val 122"/>
              <a:gd name="f40" fmla="val 105"/>
              <a:gd name="f41" fmla="val 89"/>
              <a:gd name="f42" fmla="val 72"/>
              <a:gd name="f43" fmla="val 67"/>
              <a:gd name="f44" fmla="val 63"/>
              <a:gd name="f45" fmla="val 97"/>
              <a:gd name="f46" fmla="val 91"/>
              <a:gd name="f47" fmla="val 62"/>
              <a:gd name="f48" fmla="val 83"/>
              <a:gd name="f49" fmla="val 106"/>
              <a:gd name="f50" fmla="val 87"/>
              <a:gd name="f51" fmla="val 65"/>
              <a:gd name="f52" fmla="val 64"/>
              <a:gd name="f53" fmla="val 85"/>
              <a:gd name="f54" fmla="val 80"/>
              <a:gd name="f55" fmla="val 74"/>
              <a:gd name="f56" fmla="val 69"/>
              <a:gd name="f57" fmla="val 60"/>
              <a:gd name="f58" fmla="val 58"/>
              <a:gd name="f59" fmla="val 56"/>
              <a:gd name="f60" fmla="val 53"/>
              <a:gd name="f61" fmla="val 52"/>
              <a:gd name="f62" fmla="val 79"/>
              <a:gd name="f63" fmla="val 100"/>
              <a:gd name="f64" fmla="val 112"/>
              <a:gd name="f65" fmla="val 61"/>
              <a:gd name="f66" fmla="val 120"/>
              <a:gd name="f67" fmla="val 84"/>
              <a:gd name="f68" fmla="val 125"/>
              <a:gd name="f69" fmla="val 246"/>
              <a:gd name="f70" fmla="val 307"/>
              <a:gd name="f71" fmla="val 311"/>
              <a:gd name="f72" fmla="val 316"/>
              <a:gd name="f73" fmla="val 82"/>
              <a:gd name="f74" fmla="val 81"/>
              <a:gd name="f75" fmla="val 320"/>
              <a:gd name="f76" fmla="val 317"/>
              <a:gd name="f77" fmla="val 78"/>
              <a:gd name="f78" fmla="val 314"/>
              <a:gd name="f79" fmla="val 77"/>
              <a:gd name="f80" fmla="val 271"/>
              <a:gd name="f81" fmla="val 231"/>
              <a:gd name="f82" fmla="val 191"/>
              <a:gd name="f83" fmla="val 184"/>
              <a:gd name="f84" fmla="val 76"/>
              <a:gd name="f85" fmla="val 182"/>
              <a:gd name="f86" fmla="val 29"/>
              <a:gd name="f87" fmla="val 171"/>
              <a:gd name="f88" fmla="val 132"/>
              <a:gd name="f89" fmla="val 2"/>
              <a:gd name="f90" fmla="val 3"/>
              <a:gd name="f91" fmla="val 49"/>
              <a:gd name="f92" fmla="val 34"/>
              <a:gd name="f93" fmla="val 13"/>
              <a:gd name="f94" fmla="val 75"/>
              <a:gd name="f95" fmla="val 6"/>
              <a:gd name="f96" fmla="val 148"/>
              <a:gd name="f97" fmla="val 16"/>
              <a:gd name="f98" fmla="val 168"/>
              <a:gd name="f99" fmla="val 162"/>
              <a:gd name="f100" fmla="val 152"/>
              <a:gd name="f101" fmla="val 161"/>
              <a:gd name="f102" fmla="val 172"/>
              <a:gd name="f103" fmla="val 177"/>
              <a:gd name="f104" fmla="val 179"/>
              <a:gd name="f105" fmla="val 115"/>
              <a:gd name="f106" fmla="val 188"/>
              <a:gd name="f107" fmla="val 116"/>
              <a:gd name="f108" fmla="val 220"/>
              <a:gd name="f109" fmla="val 253"/>
              <a:gd name="f110" fmla="val 286"/>
              <a:gd name="f111" fmla="val 298"/>
              <a:gd name="f112" fmla="val 302"/>
              <a:gd name="f113" fmla="val 254"/>
              <a:gd name="f114" fmla="val 206"/>
              <a:gd name="f115" fmla="+- 0 0 -90"/>
              <a:gd name="f116" fmla="*/ f3 1 186"/>
              <a:gd name="f117" fmla="*/ f4 1 321"/>
              <a:gd name="f118" fmla="val f5"/>
              <a:gd name="f119" fmla="val f6"/>
              <a:gd name="f120" fmla="val f7"/>
              <a:gd name="f121" fmla="*/ f115 f0 1"/>
              <a:gd name="f122" fmla="+- f120 0 f118"/>
              <a:gd name="f123" fmla="+- f119 0 f118"/>
              <a:gd name="f124" fmla="*/ f121 1 f2"/>
              <a:gd name="f125" fmla="*/ f123 1 186"/>
              <a:gd name="f126" fmla="*/ f122 1 321"/>
              <a:gd name="f127" fmla="*/ 103 f123 1"/>
              <a:gd name="f128" fmla="*/ 158 f122 1"/>
              <a:gd name="f129" fmla="*/ 114 f123 1"/>
              <a:gd name="f130" fmla="*/ 140 f123 1"/>
              <a:gd name="f131" fmla="*/ 135 f122 1"/>
              <a:gd name="f132" fmla="*/ 94 f122 1"/>
              <a:gd name="f133" fmla="*/ 135 f123 1"/>
              <a:gd name="f134" fmla="*/ 88 f122 1"/>
              <a:gd name="f135" fmla="*/ 129 f123 1"/>
              <a:gd name="f136" fmla="*/ 95 f122 1"/>
              <a:gd name="f137" fmla="*/ 117 f122 1"/>
              <a:gd name="f138" fmla="*/ 123 f122 1"/>
              <a:gd name="f139" fmla="*/ 144 f122 1"/>
              <a:gd name="f140" fmla="*/ 122 f122 1"/>
              <a:gd name="f141" fmla="*/ 72 f122 1"/>
              <a:gd name="f142" fmla="*/ 97 f123 1"/>
              <a:gd name="f143" fmla="*/ 63 f122 1"/>
              <a:gd name="f144" fmla="*/ 90 f123 1"/>
              <a:gd name="f145" fmla="*/ 106 f122 1"/>
              <a:gd name="f146" fmla="*/ 87 f123 1"/>
              <a:gd name="f147" fmla="*/ 107 f122 1"/>
              <a:gd name="f148" fmla="*/ 64 f123 1"/>
              <a:gd name="f149" fmla="*/ 85 f122 1"/>
              <a:gd name="f150" fmla="*/ 69 f122 1"/>
              <a:gd name="f151" fmla="*/ 58 f123 1"/>
              <a:gd name="f152" fmla="*/ 52 f123 1"/>
              <a:gd name="f153" fmla="*/ 100 f122 1"/>
              <a:gd name="f154" fmla="*/ 74 f123 1"/>
              <a:gd name="f155" fmla="*/ 119 f122 1"/>
              <a:gd name="f156" fmla="*/ 89 f123 1"/>
              <a:gd name="f157" fmla="*/ 125 f122 1"/>
              <a:gd name="f158" fmla="*/ 307 f122 1"/>
              <a:gd name="f159" fmla="*/ 83 f123 1"/>
              <a:gd name="f160" fmla="*/ 321 f122 1"/>
              <a:gd name="f161" fmla="*/ 80 f123 1"/>
              <a:gd name="f162" fmla="*/ 320 f122 1"/>
              <a:gd name="f163" fmla="*/ 78 f123 1"/>
              <a:gd name="f164" fmla="*/ 311 f122 1"/>
              <a:gd name="f165" fmla="*/ 191 f122 1"/>
              <a:gd name="f166" fmla="*/ 69 f123 1"/>
              <a:gd name="f167" fmla="*/ 180 f122 1"/>
              <a:gd name="f168" fmla="*/ 2 f123 1"/>
              <a:gd name="f169" fmla="*/ 92 f122 1"/>
              <a:gd name="f170" fmla="*/ 75 f123 1"/>
              <a:gd name="f171" fmla="*/ 6 f122 1"/>
              <a:gd name="f172" fmla="*/ 168 f123 1"/>
              <a:gd name="f173" fmla="*/ 49 f122 1"/>
              <a:gd name="f174" fmla="*/ 162 f123 1"/>
              <a:gd name="f175" fmla="*/ 148 f122 1"/>
              <a:gd name="f176" fmla="*/ 123 f123 1"/>
              <a:gd name="f177" fmla="*/ 177 f122 1"/>
              <a:gd name="f178" fmla="*/ 115 f123 1"/>
              <a:gd name="f179" fmla="*/ 188 f122 1"/>
              <a:gd name="f180" fmla="*/ 286 f122 1"/>
              <a:gd name="f181" fmla="*/ 302 f122 1"/>
              <a:gd name="f182" fmla="+- f124 0 f1"/>
              <a:gd name="f183" fmla="*/ f127 1 186"/>
              <a:gd name="f184" fmla="*/ f128 1 321"/>
              <a:gd name="f185" fmla="*/ f129 1 186"/>
              <a:gd name="f186" fmla="*/ f130 1 186"/>
              <a:gd name="f187" fmla="*/ f131 1 321"/>
              <a:gd name="f188" fmla="*/ f132 1 321"/>
              <a:gd name="f189" fmla="*/ f133 1 186"/>
              <a:gd name="f190" fmla="*/ f134 1 321"/>
              <a:gd name="f191" fmla="*/ f135 1 186"/>
              <a:gd name="f192" fmla="*/ f136 1 321"/>
              <a:gd name="f193" fmla="*/ f137 1 321"/>
              <a:gd name="f194" fmla="*/ f138 1 321"/>
              <a:gd name="f195" fmla="*/ f139 1 321"/>
              <a:gd name="f196" fmla="*/ f140 1 321"/>
              <a:gd name="f197" fmla="*/ f141 1 321"/>
              <a:gd name="f198" fmla="*/ f142 1 186"/>
              <a:gd name="f199" fmla="*/ f143 1 321"/>
              <a:gd name="f200" fmla="*/ f144 1 186"/>
              <a:gd name="f201" fmla="*/ f145 1 321"/>
              <a:gd name="f202" fmla="*/ f146 1 186"/>
              <a:gd name="f203" fmla="*/ f147 1 321"/>
              <a:gd name="f204" fmla="*/ f148 1 186"/>
              <a:gd name="f205" fmla="*/ f149 1 321"/>
              <a:gd name="f206" fmla="*/ f150 1 321"/>
              <a:gd name="f207" fmla="*/ f151 1 186"/>
              <a:gd name="f208" fmla="*/ f152 1 186"/>
              <a:gd name="f209" fmla="*/ f153 1 321"/>
              <a:gd name="f210" fmla="*/ f154 1 186"/>
              <a:gd name="f211" fmla="*/ f155 1 321"/>
              <a:gd name="f212" fmla="*/ f156 1 186"/>
              <a:gd name="f213" fmla="*/ f157 1 321"/>
              <a:gd name="f214" fmla="*/ f158 1 321"/>
              <a:gd name="f215" fmla="*/ f159 1 186"/>
              <a:gd name="f216" fmla="*/ f160 1 321"/>
              <a:gd name="f217" fmla="*/ f161 1 186"/>
              <a:gd name="f218" fmla="*/ f162 1 321"/>
              <a:gd name="f219" fmla="*/ f163 1 186"/>
              <a:gd name="f220" fmla="*/ f164 1 321"/>
              <a:gd name="f221" fmla="*/ f165 1 321"/>
              <a:gd name="f222" fmla="*/ f166 1 186"/>
              <a:gd name="f223" fmla="*/ f167 1 321"/>
              <a:gd name="f224" fmla="*/ f168 1 186"/>
              <a:gd name="f225" fmla="*/ f169 1 321"/>
              <a:gd name="f226" fmla="*/ f170 1 186"/>
              <a:gd name="f227" fmla="*/ f171 1 321"/>
              <a:gd name="f228" fmla="*/ f172 1 186"/>
              <a:gd name="f229" fmla="*/ f173 1 321"/>
              <a:gd name="f230" fmla="*/ f174 1 186"/>
              <a:gd name="f231" fmla="*/ f175 1 321"/>
              <a:gd name="f232" fmla="*/ f176 1 186"/>
              <a:gd name="f233" fmla="*/ f177 1 321"/>
              <a:gd name="f234" fmla="*/ f178 1 186"/>
              <a:gd name="f235" fmla="*/ f179 1 321"/>
              <a:gd name="f236" fmla="*/ f180 1 321"/>
              <a:gd name="f237" fmla="*/ f181 1 321"/>
              <a:gd name="f238" fmla="*/ 0 1 f125"/>
              <a:gd name="f239" fmla="*/ f119 1 f125"/>
              <a:gd name="f240" fmla="*/ 0 1 f126"/>
              <a:gd name="f241" fmla="*/ f120 1 f126"/>
              <a:gd name="f242" fmla="*/ f183 1 f125"/>
              <a:gd name="f243" fmla="*/ f184 1 f126"/>
              <a:gd name="f244" fmla="*/ f185 1 f125"/>
              <a:gd name="f245" fmla="*/ f186 1 f125"/>
              <a:gd name="f246" fmla="*/ f187 1 f126"/>
              <a:gd name="f247" fmla="*/ f188 1 f126"/>
              <a:gd name="f248" fmla="*/ f189 1 f125"/>
              <a:gd name="f249" fmla="*/ f190 1 f126"/>
              <a:gd name="f250" fmla="*/ f191 1 f125"/>
              <a:gd name="f251" fmla="*/ f192 1 f126"/>
              <a:gd name="f252" fmla="*/ f193 1 f126"/>
              <a:gd name="f253" fmla="*/ f194 1 f126"/>
              <a:gd name="f254" fmla="*/ f195 1 f126"/>
              <a:gd name="f255" fmla="*/ f196 1 f126"/>
              <a:gd name="f256" fmla="*/ f197 1 f126"/>
              <a:gd name="f257" fmla="*/ f198 1 f125"/>
              <a:gd name="f258" fmla="*/ f199 1 f126"/>
              <a:gd name="f259" fmla="*/ f200 1 f125"/>
              <a:gd name="f260" fmla="*/ f201 1 f126"/>
              <a:gd name="f261" fmla="*/ f202 1 f125"/>
              <a:gd name="f262" fmla="*/ f203 1 f126"/>
              <a:gd name="f263" fmla="*/ f204 1 f125"/>
              <a:gd name="f264" fmla="*/ f205 1 f126"/>
              <a:gd name="f265" fmla="*/ f206 1 f126"/>
              <a:gd name="f266" fmla="*/ f207 1 f125"/>
              <a:gd name="f267" fmla="*/ f208 1 f125"/>
              <a:gd name="f268" fmla="*/ f209 1 f126"/>
              <a:gd name="f269" fmla="*/ f210 1 f125"/>
              <a:gd name="f270" fmla="*/ f211 1 f126"/>
              <a:gd name="f271" fmla="*/ f212 1 f125"/>
              <a:gd name="f272" fmla="*/ f213 1 f126"/>
              <a:gd name="f273" fmla="*/ f214 1 f126"/>
              <a:gd name="f274" fmla="*/ f215 1 f125"/>
              <a:gd name="f275" fmla="*/ f216 1 f126"/>
              <a:gd name="f276" fmla="*/ f217 1 f125"/>
              <a:gd name="f277" fmla="*/ f218 1 f126"/>
              <a:gd name="f278" fmla="*/ f219 1 f125"/>
              <a:gd name="f279" fmla="*/ f220 1 f126"/>
              <a:gd name="f280" fmla="*/ f221 1 f126"/>
              <a:gd name="f281" fmla="*/ f222 1 f125"/>
              <a:gd name="f282" fmla="*/ f223 1 f126"/>
              <a:gd name="f283" fmla="*/ f224 1 f125"/>
              <a:gd name="f284" fmla="*/ f225 1 f126"/>
              <a:gd name="f285" fmla="*/ f226 1 f125"/>
              <a:gd name="f286" fmla="*/ f227 1 f126"/>
              <a:gd name="f287" fmla="*/ f228 1 f125"/>
              <a:gd name="f288" fmla="*/ f229 1 f126"/>
              <a:gd name="f289" fmla="*/ f230 1 f125"/>
              <a:gd name="f290" fmla="*/ f231 1 f126"/>
              <a:gd name="f291" fmla="*/ f232 1 f125"/>
              <a:gd name="f292" fmla="*/ f233 1 f126"/>
              <a:gd name="f293" fmla="*/ f234 1 f125"/>
              <a:gd name="f294" fmla="*/ f235 1 f126"/>
              <a:gd name="f295" fmla="*/ f236 1 f126"/>
              <a:gd name="f296" fmla="*/ f237 1 f126"/>
              <a:gd name="f297" fmla="*/ f238 f116 1"/>
              <a:gd name="f298" fmla="*/ f239 f116 1"/>
              <a:gd name="f299" fmla="*/ f241 f117 1"/>
              <a:gd name="f300" fmla="*/ f240 f117 1"/>
              <a:gd name="f301" fmla="*/ f242 f116 1"/>
              <a:gd name="f302" fmla="*/ f243 f117 1"/>
              <a:gd name="f303" fmla="*/ f244 f116 1"/>
              <a:gd name="f304" fmla="*/ f245 f116 1"/>
              <a:gd name="f305" fmla="*/ f246 f117 1"/>
              <a:gd name="f306" fmla="*/ f247 f117 1"/>
              <a:gd name="f307" fmla="*/ f248 f116 1"/>
              <a:gd name="f308" fmla="*/ f249 f117 1"/>
              <a:gd name="f309" fmla="*/ f250 f116 1"/>
              <a:gd name="f310" fmla="*/ f251 f117 1"/>
              <a:gd name="f311" fmla="*/ f252 f117 1"/>
              <a:gd name="f312" fmla="*/ f253 f117 1"/>
              <a:gd name="f313" fmla="*/ f254 f117 1"/>
              <a:gd name="f314" fmla="*/ f255 f117 1"/>
              <a:gd name="f315" fmla="*/ f256 f117 1"/>
              <a:gd name="f316" fmla="*/ f257 f116 1"/>
              <a:gd name="f317" fmla="*/ f258 f117 1"/>
              <a:gd name="f318" fmla="*/ f259 f116 1"/>
              <a:gd name="f319" fmla="*/ f260 f117 1"/>
              <a:gd name="f320" fmla="*/ f261 f116 1"/>
              <a:gd name="f321" fmla="*/ f262 f117 1"/>
              <a:gd name="f322" fmla="*/ f263 f116 1"/>
              <a:gd name="f323" fmla="*/ f264 f117 1"/>
              <a:gd name="f324" fmla="*/ f265 f117 1"/>
              <a:gd name="f325" fmla="*/ f266 f116 1"/>
              <a:gd name="f326" fmla="*/ f267 f116 1"/>
              <a:gd name="f327" fmla="*/ f268 f117 1"/>
              <a:gd name="f328" fmla="*/ f269 f116 1"/>
              <a:gd name="f329" fmla="*/ f270 f117 1"/>
              <a:gd name="f330" fmla="*/ f271 f116 1"/>
              <a:gd name="f331" fmla="*/ f272 f117 1"/>
              <a:gd name="f332" fmla="*/ f273 f117 1"/>
              <a:gd name="f333" fmla="*/ f274 f116 1"/>
              <a:gd name="f334" fmla="*/ f275 f117 1"/>
              <a:gd name="f335" fmla="*/ f276 f116 1"/>
              <a:gd name="f336" fmla="*/ f277 f117 1"/>
              <a:gd name="f337" fmla="*/ f278 f116 1"/>
              <a:gd name="f338" fmla="*/ f279 f117 1"/>
              <a:gd name="f339" fmla="*/ f280 f117 1"/>
              <a:gd name="f340" fmla="*/ f281 f116 1"/>
              <a:gd name="f341" fmla="*/ f282 f117 1"/>
              <a:gd name="f342" fmla="*/ f283 f116 1"/>
              <a:gd name="f343" fmla="*/ f284 f117 1"/>
              <a:gd name="f344" fmla="*/ f285 f116 1"/>
              <a:gd name="f345" fmla="*/ f286 f117 1"/>
              <a:gd name="f346" fmla="*/ f287 f116 1"/>
              <a:gd name="f347" fmla="*/ f288 f117 1"/>
              <a:gd name="f348" fmla="*/ f289 f116 1"/>
              <a:gd name="f349" fmla="*/ f290 f117 1"/>
              <a:gd name="f350" fmla="*/ f291 f116 1"/>
              <a:gd name="f351" fmla="*/ f292 f117 1"/>
              <a:gd name="f352" fmla="*/ f293 f116 1"/>
              <a:gd name="f353" fmla="*/ f294 f117 1"/>
              <a:gd name="f354" fmla="*/ f295 f117 1"/>
              <a:gd name="f355" fmla="*/ f296 f11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2">
                <a:pos x="f301" y="f302"/>
              </a:cxn>
              <a:cxn ang="f182">
                <a:pos x="f303" y="f302"/>
              </a:cxn>
              <a:cxn ang="f182">
                <a:pos x="f304" y="f305"/>
              </a:cxn>
              <a:cxn ang="f182">
                <a:pos x="f304" y="f306"/>
              </a:cxn>
              <a:cxn ang="f182">
                <a:pos x="f307" y="f308"/>
              </a:cxn>
              <a:cxn ang="f182">
                <a:pos x="f309" y="f310"/>
              </a:cxn>
              <a:cxn ang="f182">
                <a:pos x="f309" y="f311"/>
              </a:cxn>
              <a:cxn ang="f182">
                <a:pos x="f309" y="f312"/>
              </a:cxn>
              <a:cxn ang="f182">
                <a:pos x="f301" y="f313"/>
              </a:cxn>
              <a:cxn ang="f182">
                <a:pos x="f301" y="f314"/>
              </a:cxn>
              <a:cxn ang="f182">
                <a:pos x="f301" y="f315"/>
              </a:cxn>
              <a:cxn ang="f182">
                <a:pos x="f316" y="f317"/>
              </a:cxn>
              <a:cxn ang="f182">
                <a:pos x="f318" y="f315"/>
              </a:cxn>
              <a:cxn ang="f182">
                <a:pos x="f318" y="f319"/>
              </a:cxn>
              <a:cxn ang="f182">
                <a:pos x="f320" y="f321"/>
              </a:cxn>
              <a:cxn ang="f182">
                <a:pos x="f322" y="f323"/>
              </a:cxn>
              <a:cxn ang="f182">
                <a:pos x="f322" y="f324"/>
              </a:cxn>
              <a:cxn ang="f182">
                <a:pos x="f325" y="f317"/>
              </a:cxn>
              <a:cxn ang="f182">
                <a:pos x="f326" y="f324"/>
              </a:cxn>
              <a:cxn ang="f182">
                <a:pos x="f326" y="f327"/>
              </a:cxn>
              <a:cxn ang="f182">
                <a:pos x="f328" y="f329"/>
              </a:cxn>
              <a:cxn ang="f182">
                <a:pos x="f330" y="f329"/>
              </a:cxn>
              <a:cxn ang="f182">
                <a:pos x="f318" y="f331"/>
              </a:cxn>
              <a:cxn ang="f182">
                <a:pos x="f318" y="f332"/>
              </a:cxn>
              <a:cxn ang="f182">
                <a:pos x="f333" y="f334"/>
              </a:cxn>
              <a:cxn ang="f182">
                <a:pos x="f335" y="f336"/>
              </a:cxn>
              <a:cxn ang="f182">
                <a:pos x="f337" y="f338"/>
              </a:cxn>
              <a:cxn ang="f182">
                <a:pos x="f337" y="f339"/>
              </a:cxn>
              <a:cxn ang="f182">
                <a:pos x="f340" y="f341"/>
              </a:cxn>
              <a:cxn ang="f182">
                <a:pos x="f342" y="f343"/>
              </a:cxn>
              <a:cxn ang="f182">
                <a:pos x="f344" y="f345"/>
              </a:cxn>
              <a:cxn ang="f182">
                <a:pos x="f346" y="f347"/>
              </a:cxn>
              <a:cxn ang="f182">
                <a:pos x="f348" y="f349"/>
              </a:cxn>
              <a:cxn ang="f182">
                <a:pos x="f350" y="f351"/>
              </a:cxn>
              <a:cxn ang="f182">
                <a:pos x="f352" y="f353"/>
              </a:cxn>
              <a:cxn ang="f182">
                <a:pos x="f352" y="f354"/>
              </a:cxn>
              <a:cxn ang="f182">
                <a:pos x="f301" y="f355"/>
              </a:cxn>
              <a:cxn ang="f182">
                <a:pos x="f301" y="f302"/>
              </a:cxn>
            </a:cxnLst>
            <a:rect l="f297" t="f300" r="f298" b="f299"/>
            <a:pathLst>
              <a:path w="186" h="321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19" y="f21"/>
                  <a:pt x="f17" y="f22"/>
                </a:cubicBezTo>
                <a:cubicBezTo>
                  <a:pt x="f17" y="f23"/>
                  <a:pt x="f24" y="f25"/>
                  <a:pt x="f18" y="f26"/>
                </a:cubicBezTo>
                <a:cubicBezTo>
                  <a:pt x="f27" y="f25"/>
                  <a:pt x="f28" y="f23"/>
                  <a:pt x="f28" y="f29"/>
                </a:cubicBezTo>
                <a:cubicBezTo>
                  <a:pt x="f30" y="f31"/>
                  <a:pt x="f28" y="f32"/>
                  <a:pt x="f28" y="f33"/>
                </a:cubicBezTo>
                <a:cubicBezTo>
                  <a:pt x="f28" y="f34"/>
                  <a:pt x="f28" y="f20"/>
                  <a:pt x="f28" y="f35"/>
                </a:cubicBezTo>
                <a:cubicBezTo>
                  <a:pt x="f30" y="f36"/>
                  <a:pt x="f37" y="f38"/>
                  <a:pt x="f8" y="f36"/>
                </a:cubicBezTo>
                <a:cubicBezTo>
                  <a:pt x="f8" y="f24"/>
                  <a:pt x="f8" y="f13"/>
                  <a:pt x="f8" y="f39"/>
                </a:cubicBezTo>
                <a:cubicBezTo>
                  <a:pt x="f8" y="f40"/>
                  <a:pt x="f8" y="f41"/>
                  <a:pt x="f8" y="f42"/>
                </a:cubicBezTo>
                <a:cubicBezTo>
                  <a:pt x="f8" y="f43"/>
                  <a:pt x="f8" y="f44"/>
                  <a:pt x="f45" y="f44"/>
                </a:cubicBezTo>
                <a:cubicBezTo>
                  <a:pt x="f46" y="f47"/>
                  <a:pt x="f25" y="f43"/>
                  <a:pt x="f25" y="f42"/>
                </a:cubicBezTo>
                <a:cubicBezTo>
                  <a:pt x="f25" y="f48"/>
                  <a:pt x="f25" y="f22"/>
                  <a:pt x="f25" y="f49"/>
                </a:cubicBezTo>
                <a:cubicBezTo>
                  <a:pt x="f41" y="f49"/>
                  <a:pt x="f26" y="f10"/>
                  <a:pt x="f50" y="f10"/>
                </a:cubicBezTo>
                <a:cubicBezTo>
                  <a:pt x="f51" y="f21"/>
                  <a:pt x="f52" y="f10"/>
                  <a:pt x="f52" y="f53"/>
                </a:cubicBezTo>
                <a:cubicBezTo>
                  <a:pt x="f52" y="f54"/>
                  <a:pt x="f51" y="f55"/>
                  <a:pt x="f52" y="f56"/>
                </a:cubicBezTo>
                <a:cubicBezTo>
                  <a:pt x="f52" y="f43"/>
                  <a:pt x="f57" y="f51"/>
                  <a:pt x="f58" y="f44"/>
                </a:cubicBezTo>
                <a:cubicBezTo>
                  <a:pt x="f59" y="f51"/>
                  <a:pt x="f60" y="f43"/>
                  <a:pt x="f61" y="f56"/>
                </a:cubicBezTo>
                <a:cubicBezTo>
                  <a:pt x="f61" y="f62"/>
                  <a:pt x="f61" y="f25"/>
                  <a:pt x="f61" y="f63"/>
                </a:cubicBezTo>
                <a:cubicBezTo>
                  <a:pt x="f60" y="f64"/>
                  <a:pt x="f65" y="f34"/>
                  <a:pt x="f55" y="f34"/>
                </a:cubicBezTo>
                <a:cubicBezTo>
                  <a:pt x="f62" y="f66"/>
                  <a:pt x="f67" y="f34"/>
                  <a:pt x="f41" y="f34"/>
                </a:cubicBezTo>
                <a:cubicBezTo>
                  <a:pt x="f25" y="f39"/>
                  <a:pt x="f25" y="f37"/>
                  <a:pt x="f25" y="f68"/>
                </a:cubicBezTo>
                <a:cubicBezTo>
                  <a:pt x="f25" y="f6"/>
                  <a:pt x="f25" y="f69"/>
                  <a:pt x="f25" y="f70"/>
                </a:cubicBezTo>
                <a:cubicBezTo>
                  <a:pt x="f25" y="f71"/>
                  <a:pt x="f53" y="f72"/>
                  <a:pt x="f48" y="f7"/>
                </a:cubicBezTo>
                <a:cubicBezTo>
                  <a:pt x="f73" y="f7"/>
                  <a:pt x="f74" y="f75"/>
                  <a:pt x="f54" y="f75"/>
                </a:cubicBezTo>
                <a:cubicBezTo>
                  <a:pt x="f62" y="f76"/>
                  <a:pt x="f77" y="f78"/>
                  <a:pt x="f77" y="f71"/>
                </a:cubicBezTo>
                <a:cubicBezTo>
                  <a:pt x="f79" y="f80"/>
                  <a:pt x="f79" y="f81"/>
                  <a:pt x="f77" y="f82"/>
                </a:cubicBezTo>
                <a:cubicBezTo>
                  <a:pt x="f77" y="f83"/>
                  <a:pt x="f84" y="f85"/>
                  <a:pt x="f56" y="f2"/>
                </a:cubicBezTo>
                <a:cubicBezTo>
                  <a:pt x="f86" y="f87"/>
                  <a:pt x="f5" y="f88"/>
                  <a:pt x="f89" y="f23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64" y="f5"/>
                  <a:pt x="f96" y="f97"/>
                  <a:pt x="f98" y="f91"/>
                </a:cubicBezTo>
                <a:cubicBezTo>
                  <a:pt x="f6" y="f62"/>
                  <a:pt x="f83" y="f66"/>
                  <a:pt x="f99" y="f96"/>
                </a:cubicBezTo>
                <a:cubicBezTo>
                  <a:pt x="f100" y="f101"/>
                  <a:pt x="f15" y="f102"/>
                  <a:pt x="f35" y="f103"/>
                </a:cubicBezTo>
                <a:cubicBezTo>
                  <a:pt x="f33" y="f104"/>
                  <a:pt x="f105" y="f85"/>
                  <a:pt x="f105" y="f106"/>
                </a:cubicBezTo>
                <a:cubicBezTo>
                  <a:pt x="f107" y="f108"/>
                  <a:pt x="f105" y="f109"/>
                  <a:pt x="f105" y="f110"/>
                </a:cubicBezTo>
                <a:cubicBezTo>
                  <a:pt x="f105" y="f111"/>
                  <a:pt x="f105" y="f111"/>
                  <a:pt x="f8" y="f112"/>
                </a:cubicBezTo>
                <a:cubicBezTo>
                  <a:pt x="f8" y="f113"/>
                  <a:pt x="f8" y="f114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8" name="Freeform 61">
            <a:extLst>
              <a:ext uri="{FF2B5EF4-FFF2-40B4-BE49-F238E27FC236}">
                <a16:creationId xmlns:a16="http://schemas.microsoft.com/office/drawing/2014/main" id="{475C4A04-5B73-4D5C-AED1-1CE36B7BDD29}"/>
              </a:ext>
            </a:extLst>
          </p:cNvPr>
          <p:cNvSpPr/>
          <p:nvPr/>
        </p:nvSpPr>
        <p:spPr>
          <a:xfrm flipH="1">
            <a:off x="5977313" y="4441762"/>
            <a:ext cx="1254913" cy="330775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8"/>
              <a:gd name="f7" fmla="val 94"/>
              <a:gd name="f8" fmla="val 5"/>
              <a:gd name="f9" fmla="val 58"/>
              <a:gd name="f10" fmla="val 13"/>
              <a:gd name="f11" fmla="val 30"/>
              <a:gd name="f12" fmla="val 41"/>
              <a:gd name="f13" fmla="val 16"/>
              <a:gd name="f14" fmla="val 75"/>
              <a:gd name="f15" fmla="val 103"/>
              <a:gd name="f16" fmla="val 10"/>
              <a:gd name="f17" fmla="val 126"/>
              <a:gd name="f18" fmla="val 36"/>
              <a:gd name="f19" fmla="val 168"/>
              <a:gd name="f20" fmla="val 9"/>
              <a:gd name="f21" fmla="val 211"/>
              <a:gd name="f22" fmla="val 25"/>
              <a:gd name="f23" fmla="val 230"/>
              <a:gd name="f24" fmla="val 63"/>
              <a:gd name="f25" fmla="val 251"/>
              <a:gd name="f26" fmla="val 280"/>
              <a:gd name="f27" fmla="val 20"/>
              <a:gd name="f28" fmla="val 315"/>
              <a:gd name="f29" fmla="val 32"/>
              <a:gd name="f30" fmla="val 343"/>
              <a:gd name="f31" fmla="val 42"/>
              <a:gd name="f32" fmla="val 355"/>
              <a:gd name="f33" fmla="val 65"/>
              <a:gd name="f34" fmla="val 240"/>
              <a:gd name="f35" fmla="val 123"/>
              <a:gd name="f36" fmla="+- 0 0 -90"/>
              <a:gd name="f37" fmla="*/ f3 1 358"/>
              <a:gd name="f38" fmla="*/ f4 1 94"/>
              <a:gd name="f39" fmla="val f5"/>
              <a:gd name="f40" fmla="val f6"/>
              <a:gd name="f41" fmla="val f7"/>
              <a:gd name="f42" fmla="*/ f36 f0 1"/>
              <a:gd name="f43" fmla="+- f41 0 f39"/>
              <a:gd name="f44" fmla="+- f40 0 f39"/>
              <a:gd name="f45" fmla="*/ f42 1 f2"/>
              <a:gd name="f46" fmla="*/ f44 1 358"/>
              <a:gd name="f47" fmla="*/ f43 1 94"/>
              <a:gd name="f48" fmla="*/ 5 f44 1"/>
              <a:gd name="f49" fmla="*/ 94 f43 1"/>
              <a:gd name="f50" fmla="*/ 41 f44 1"/>
              <a:gd name="f51" fmla="*/ 16 f43 1"/>
              <a:gd name="f52" fmla="*/ 126 f44 1"/>
              <a:gd name="f53" fmla="*/ 36 f43 1"/>
              <a:gd name="f54" fmla="*/ 230 f44 1"/>
              <a:gd name="f55" fmla="*/ 63 f43 1"/>
              <a:gd name="f56" fmla="*/ 315 f44 1"/>
              <a:gd name="f57" fmla="*/ 32 f43 1"/>
              <a:gd name="f58" fmla="*/ 358 f44 1"/>
              <a:gd name="f59" fmla="+- f45 0 f1"/>
              <a:gd name="f60" fmla="*/ f48 1 358"/>
              <a:gd name="f61" fmla="*/ f49 1 94"/>
              <a:gd name="f62" fmla="*/ f50 1 358"/>
              <a:gd name="f63" fmla="*/ f51 1 94"/>
              <a:gd name="f64" fmla="*/ f52 1 358"/>
              <a:gd name="f65" fmla="*/ f53 1 94"/>
              <a:gd name="f66" fmla="*/ f54 1 358"/>
              <a:gd name="f67" fmla="*/ f55 1 94"/>
              <a:gd name="f68" fmla="*/ f56 1 358"/>
              <a:gd name="f69" fmla="*/ f57 1 94"/>
              <a:gd name="f70" fmla="*/ f58 1 358"/>
              <a:gd name="f71" fmla="*/ 0 1 f46"/>
              <a:gd name="f72" fmla="*/ f40 1 f46"/>
              <a:gd name="f73" fmla="*/ 0 1 f47"/>
              <a:gd name="f74" fmla="*/ f41 1 f47"/>
              <a:gd name="f75" fmla="*/ f60 1 f46"/>
              <a:gd name="f76" fmla="*/ f61 1 f47"/>
              <a:gd name="f77" fmla="*/ f62 1 f46"/>
              <a:gd name="f78" fmla="*/ f63 1 f47"/>
              <a:gd name="f79" fmla="*/ f64 1 f46"/>
              <a:gd name="f80" fmla="*/ f65 1 f47"/>
              <a:gd name="f81" fmla="*/ f66 1 f46"/>
              <a:gd name="f82" fmla="*/ f67 1 f47"/>
              <a:gd name="f83" fmla="*/ f68 1 f46"/>
              <a:gd name="f84" fmla="*/ f69 1 f47"/>
              <a:gd name="f85" fmla="*/ f70 1 f46"/>
              <a:gd name="f86" fmla="*/ f71 f37 1"/>
              <a:gd name="f87" fmla="*/ f72 f37 1"/>
              <a:gd name="f88" fmla="*/ f74 f38 1"/>
              <a:gd name="f89" fmla="*/ f73 f38 1"/>
              <a:gd name="f90" fmla="*/ f75 f37 1"/>
              <a:gd name="f91" fmla="*/ f76 f38 1"/>
              <a:gd name="f92" fmla="*/ f77 f37 1"/>
              <a:gd name="f93" fmla="*/ f78 f38 1"/>
              <a:gd name="f94" fmla="*/ f79 f37 1"/>
              <a:gd name="f95" fmla="*/ f80 f38 1"/>
              <a:gd name="f96" fmla="*/ f81 f37 1"/>
              <a:gd name="f97" fmla="*/ f82 f38 1"/>
              <a:gd name="f98" fmla="*/ f83 f37 1"/>
              <a:gd name="f99" fmla="*/ f84 f38 1"/>
              <a:gd name="f100" fmla="*/ f85 f3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0" y="f91"/>
              </a:cxn>
              <a:cxn ang="f59">
                <a:pos x="f92" y="f93"/>
              </a:cxn>
              <a:cxn ang="f59">
                <a:pos x="f94" y="f95"/>
              </a:cxn>
              <a:cxn ang="f59">
                <a:pos x="f96" y="f97"/>
              </a:cxn>
              <a:cxn ang="f59">
                <a:pos x="f98" y="f99"/>
              </a:cxn>
              <a:cxn ang="f59">
                <a:pos x="f100" y="f91"/>
              </a:cxn>
              <a:cxn ang="f59">
                <a:pos x="f90" y="f91"/>
              </a:cxn>
            </a:cxnLst>
            <a:rect l="f86" t="f89" r="f87" b="f88"/>
            <a:pathLst>
              <a:path w="358" h="94">
                <a:moveTo>
                  <a:pt x="f8" y="f7"/>
                </a:moveTo>
                <a:cubicBezTo>
                  <a:pt x="f5" y="f9"/>
                  <a:pt x="f10" y="f11"/>
                  <a:pt x="f12" y="f13"/>
                </a:cubicBezTo>
                <a:cubicBezTo>
                  <a:pt x="f14" y="f5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11"/>
                  <a:pt x="f26" y="f27"/>
                  <a:pt x="f28" y="f29"/>
                </a:cubicBezTo>
                <a:cubicBezTo>
                  <a:pt x="f30" y="f31"/>
                  <a:pt x="f32" y="f33"/>
                  <a:pt x="f6" y="f7"/>
                </a:cubicBezTo>
                <a:cubicBezTo>
                  <a:pt x="f34" y="f7"/>
                  <a:pt x="f35" y="f7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9" name="Freeform 62">
            <a:extLst>
              <a:ext uri="{FF2B5EF4-FFF2-40B4-BE49-F238E27FC236}">
                <a16:creationId xmlns:a16="http://schemas.microsoft.com/office/drawing/2014/main" id="{2401708C-2F6E-4213-A4FB-3B9CEAFFA58A}"/>
              </a:ext>
            </a:extLst>
          </p:cNvPr>
          <p:cNvSpPr/>
          <p:nvPr/>
        </p:nvSpPr>
        <p:spPr>
          <a:xfrm flipH="1">
            <a:off x="7494797" y="4487792"/>
            <a:ext cx="905374" cy="284744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8"/>
              <a:gd name="f7" fmla="val 81"/>
              <a:gd name="f8" fmla="val 7"/>
              <a:gd name="f9" fmla="val 51"/>
              <a:gd name="f10" fmla="val 13"/>
              <a:gd name="f11" fmla="val 27"/>
              <a:gd name="f12" fmla="val 41"/>
              <a:gd name="f13" fmla="val 15"/>
              <a:gd name="f14" fmla="val 74"/>
              <a:gd name="f15" fmla="val 104"/>
              <a:gd name="f16" fmla="val 12"/>
              <a:gd name="f17" fmla="val 131"/>
              <a:gd name="f18" fmla="val 50"/>
              <a:gd name="f19" fmla="val 140"/>
              <a:gd name="f20" fmla="val 33"/>
              <a:gd name="f21" fmla="val 153"/>
              <a:gd name="f22" fmla="val 22"/>
              <a:gd name="f23" fmla="val 171"/>
              <a:gd name="f24" fmla="val 17"/>
              <a:gd name="f25" fmla="val 185"/>
              <a:gd name="f26" fmla="val 200"/>
              <a:gd name="f27" fmla="val 214"/>
              <a:gd name="f28" fmla="val 18"/>
              <a:gd name="f29" fmla="val 239"/>
              <a:gd name="f30" fmla="val 28"/>
              <a:gd name="f31" fmla="val 55"/>
              <a:gd name="f32" fmla="val 257"/>
              <a:gd name="f33" fmla="val 174"/>
              <a:gd name="f34" fmla="val 90"/>
              <a:gd name="f35" fmla="+- 0 0 -90"/>
              <a:gd name="f36" fmla="*/ f3 1 258"/>
              <a:gd name="f37" fmla="*/ f4 1 81"/>
              <a:gd name="f38" fmla="val f5"/>
              <a:gd name="f39" fmla="val f6"/>
              <a:gd name="f40" fmla="val f7"/>
              <a:gd name="f41" fmla="*/ f35 f0 1"/>
              <a:gd name="f42" fmla="+- f40 0 f38"/>
              <a:gd name="f43" fmla="+- f39 0 f38"/>
              <a:gd name="f44" fmla="*/ f41 1 f2"/>
              <a:gd name="f45" fmla="*/ f43 1 258"/>
              <a:gd name="f46" fmla="*/ f42 1 81"/>
              <a:gd name="f47" fmla="*/ 7 f43 1"/>
              <a:gd name="f48" fmla="*/ 81 f42 1"/>
              <a:gd name="f49" fmla="*/ 41 f43 1"/>
              <a:gd name="f50" fmla="*/ 15 f42 1"/>
              <a:gd name="f51" fmla="*/ 131 f43 1"/>
              <a:gd name="f52" fmla="*/ 50 f42 1"/>
              <a:gd name="f53" fmla="*/ 171 f43 1"/>
              <a:gd name="f54" fmla="*/ 17 f42 1"/>
              <a:gd name="f55" fmla="*/ 214 f43 1"/>
              <a:gd name="f56" fmla="*/ 18 f42 1"/>
              <a:gd name="f57" fmla="*/ 257 f43 1"/>
              <a:gd name="f58" fmla="+- f44 0 f1"/>
              <a:gd name="f59" fmla="*/ f47 1 258"/>
              <a:gd name="f60" fmla="*/ f48 1 81"/>
              <a:gd name="f61" fmla="*/ f49 1 258"/>
              <a:gd name="f62" fmla="*/ f50 1 81"/>
              <a:gd name="f63" fmla="*/ f51 1 258"/>
              <a:gd name="f64" fmla="*/ f52 1 81"/>
              <a:gd name="f65" fmla="*/ f53 1 258"/>
              <a:gd name="f66" fmla="*/ f54 1 81"/>
              <a:gd name="f67" fmla="*/ f55 1 258"/>
              <a:gd name="f68" fmla="*/ f56 1 81"/>
              <a:gd name="f69" fmla="*/ f57 1 258"/>
              <a:gd name="f70" fmla="*/ 0 1 f45"/>
              <a:gd name="f71" fmla="*/ f39 1 f45"/>
              <a:gd name="f72" fmla="*/ 0 1 f46"/>
              <a:gd name="f73" fmla="*/ f40 1 f46"/>
              <a:gd name="f74" fmla="*/ f59 1 f45"/>
              <a:gd name="f75" fmla="*/ f60 1 f46"/>
              <a:gd name="f76" fmla="*/ f61 1 f45"/>
              <a:gd name="f77" fmla="*/ f62 1 f46"/>
              <a:gd name="f78" fmla="*/ f63 1 f45"/>
              <a:gd name="f79" fmla="*/ f64 1 f46"/>
              <a:gd name="f80" fmla="*/ f65 1 f45"/>
              <a:gd name="f81" fmla="*/ f66 1 f46"/>
              <a:gd name="f82" fmla="*/ f67 1 f45"/>
              <a:gd name="f83" fmla="*/ f68 1 f46"/>
              <a:gd name="f84" fmla="*/ f69 1 f45"/>
              <a:gd name="f85" fmla="*/ f70 f36 1"/>
              <a:gd name="f86" fmla="*/ f71 f36 1"/>
              <a:gd name="f87" fmla="*/ f73 f37 1"/>
              <a:gd name="f88" fmla="*/ f72 f37 1"/>
              <a:gd name="f89" fmla="*/ f74 f36 1"/>
              <a:gd name="f90" fmla="*/ f75 f37 1"/>
              <a:gd name="f91" fmla="*/ f76 f36 1"/>
              <a:gd name="f92" fmla="*/ f77 f37 1"/>
              <a:gd name="f93" fmla="*/ f78 f36 1"/>
              <a:gd name="f94" fmla="*/ f79 f37 1"/>
              <a:gd name="f95" fmla="*/ f80 f36 1"/>
              <a:gd name="f96" fmla="*/ f81 f37 1"/>
              <a:gd name="f97" fmla="*/ f82 f36 1"/>
              <a:gd name="f98" fmla="*/ f83 f37 1"/>
              <a:gd name="f99" fmla="*/ f84 f3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89" y="f90"/>
              </a:cxn>
              <a:cxn ang="f58">
                <a:pos x="f91" y="f92"/>
              </a:cxn>
              <a:cxn ang="f58">
                <a:pos x="f93" y="f94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90"/>
              </a:cxn>
              <a:cxn ang="f58">
                <a:pos x="f89" y="f90"/>
              </a:cxn>
            </a:cxnLst>
            <a:rect l="f85" t="f88" r="f86" b="f87"/>
            <a:pathLst>
              <a:path w="258" h="81">
                <a:moveTo>
                  <a:pt x="f8" y="f7"/>
                </a:moveTo>
                <a:cubicBezTo>
                  <a:pt x="f5" y="f9"/>
                  <a:pt x="f10" y="f11"/>
                  <a:pt x="f12" y="f13"/>
                </a:cubicBezTo>
                <a:cubicBezTo>
                  <a:pt x="f14" y="f5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10"/>
                  <a:pt x="f26" y="f10"/>
                  <a:pt x="f27" y="f28"/>
                </a:cubicBezTo>
                <a:cubicBezTo>
                  <a:pt x="f29" y="f30"/>
                  <a:pt x="f6" y="f31"/>
                  <a:pt x="f32" y="f7"/>
                </a:cubicBezTo>
                <a:cubicBezTo>
                  <a:pt x="f33" y="f7"/>
                  <a:pt x="f34" y="f7"/>
                  <a:pt x="f8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0" name="Freeform 63">
            <a:extLst>
              <a:ext uri="{FF2B5EF4-FFF2-40B4-BE49-F238E27FC236}">
                <a16:creationId xmlns:a16="http://schemas.microsoft.com/office/drawing/2014/main" id="{D6D16C93-81D6-45CF-9976-95AC5FD72B8A}"/>
              </a:ext>
            </a:extLst>
          </p:cNvPr>
          <p:cNvSpPr/>
          <p:nvPr/>
        </p:nvSpPr>
        <p:spPr>
          <a:xfrm flipH="1">
            <a:off x="6650806" y="3781912"/>
            <a:ext cx="371694" cy="71271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6"/>
              <a:gd name="f7" fmla="val 203"/>
              <a:gd name="f8" fmla="val 65"/>
              <a:gd name="f9" fmla="val 92"/>
              <a:gd name="f10" fmla="val 129"/>
              <a:gd name="f11" fmla="val 166"/>
              <a:gd name="f12" fmla="val 54"/>
              <a:gd name="f13" fmla="val 199"/>
              <a:gd name="f14" fmla="val 52"/>
              <a:gd name="f15" fmla="val 197"/>
              <a:gd name="f16" fmla="val 185"/>
              <a:gd name="f17" fmla="val 172"/>
              <a:gd name="f18" fmla="val 158"/>
              <a:gd name="f19" fmla="val 145"/>
              <a:gd name="f20" fmla="val 53"/>
              <a:gd name="f21" fmla="val 141"/>
              <a:gd name="f22" fmla="val 51"/>
              <a:gd name="f23" fmla="val 139"/>
              <a:gd name="f24" fmla="val 47"/>
              <a:gd name="f25" fmla="val 138"/>
              <a:gd name="f26" fmla="val 17"/>
              <a:gd name="f27" fmla="val 125"/>
              <a:gd name="f28" fmla="val 97"/>
              <a:gd name="f29" fmla="val 3"/>
              <a:gd name="f30" fmla="val 66"/>
              <a:gd name="f31" fmla="val 5"/>
              <a:gd name="f32" fmla="val 35"/>
              <a:gd name="f33" fmla="val 27"/>
              <a:gd name="f34" fmla="val 10"/>
              <a:gd name="f35" fmla="val 58"/>
              <a:gd name="f36" fmla="val 64"/>
              <a:gd name="f37" fmla="val 1"/>
              <a:gd name="f38" fmla="val 71"/>
              <a:gd name="f39" fmla="val 77"/>
              <a:gd name="f40" fmla="val 80"/>
              <a:gd name="f41" fmla="val 12"/>
              <a:gd name="f42" fmla="val 81"/>
              <a:gd name="f43" fmla="val 24"/>
              <a:gd name="f44" fmla="val 84"/>
              <a:gd name="f45" fmla="val 34"/>
              <a:gd name="f46" fmla="val 88"/>
              <a:gd name="f47" fmla="val 44"/>
              <a:gd name="f48" fmla="val 93"/>
              <a:gd name="f49" fmla="val 100"/>
              <a:gd name="f50" fmla="val 63"/>
              <a:gd name="f51" fmla="val 103"/>
              <a:gd name="f52" fmla="val 78"/>
              <a:gd name="f53" fmla="val 86"/>
              <a:gd name="f54" fmla="val 98"/>
              <a:gd name="f55" fmla="val 91"/>
              <a:gd name="f56" fmla="val 83"/>
              <a:gd name="f57" fmla="val 61"/>
              <a:gd name="f58" fmla="val 79"/>
              <a:gd name="f59" fmla="val 56"/>
              <a:gd name="f60" fmla="val 76"/>
              <a:gd name="f61" fmla="val 74"/>
              <a:gd name="f62" fmla="val 49"/>
              <a:gd name="f63" fmla="val 72"/>
              <a:gd name="f64" fmla="val 70"/>
              <a:gd name="f65" fmla="val 62"/>
              <a:gd name="f66" fmla="val 57"/>
              <a:gd name="f67" fmla="val 41"/>
              <a:gd name="f68" fmla="val 40"/>
              <a:gd name="f69" fmla="val 68"/>
              <a:gd name="f70" fmla="val 75"/>
              <a:gd name="f71" fmla="val 85"/>
              <a:gd name="f72" fmla="val 90"/>
              <a:gd name="f73" fmla="val 55"/>
              <a:gd name="f74" fmla="+- 0 0 -90"/>
              <a:gd name="f75" fmla="*/ f3 1 106"/>
              <a:gd name="f76" fmla="*/ f4 1 203"/>
              <a:gd name="f77" fmla="val f5"/>
              <a:gd name="f78" fmla="val f6"/>
              <a:gd name="f79" fmla="val f7"/>
              <a:gd name="f80" fmla="*/ f74 f0 1"/>
              <a:gd name="f81" fmla="+- f79 0 f77"/>
              <a:gd name="f82" fmla="+- f78 0 f77"/>
              <a:gd name="f83" fmla="*/ f80 1 f2"/>
              <a:gd name="f84" fmla="*/ f82 1 106"/>
              <a:gd name="f85" fmla="*/ f81 1 203"/>
              <a:gd name="f86" fmla="*/ 65 f82 1"/>
              <a:gd name="f87" fmla="*/ 92 f81 1"/>
              <a:gd name="f88" fmla="*/ 203 f81 1"/>
              <a:gd name="f89" fmla="*/ 52 f82 1"/>
              <a:gd name="f90" fmla="*/ 185 f81 1"/>
              <a:gd name="f91" fmla="*/ 145 f81 1"/>
              <a:gd name="f92" fmla="*/ 47 f82 1"/>
              <a:gd name="f93" fmla="*/ 138 f81 1"/>
              <a:gd name="f94" fmla="*/ 3 f82 1"/>
              <a:gd name="f95" fmla="*/ 66 f81 1"/>
              <a:gd name="f96" fmla="*/ 58 f82 1"/>
              <a:gd name="f97" fmla="*/ 3 f81 1"/>
              <a:gd name="f98" fmla="*/ 77 f82 1"/>
              <a:gd name="f99" fmla="*/ 0 f81 1"/>
              <a:gd name="f100" fmla="*/ 84 f82 1"/>
              <a:gd name="f101" fmla="*/ 34 f81 1"/>
              <a:gd name="f102" fmla="*/ 100 f82 1"/>
              <a:gd name="f103" fmla="*/ 63 f81 1"/>
              <a:gd name="f104" fmla="*/ 86 f81 1"/>
              <a:gd name="f105" fmla="*/ 86 f82 1"/>
              <a:gd name="f106" fmla="*/ 91 f81 1"/>
              <a:gd name="f107" fmla="*/ 78 f82 1"/>
              <a:gd name="f108" fmla="*/ 61 f81 1"/>
              <a:gd name="f109" fmla="*/ 54 f81 1"/>
              <a:gd name="f110" fmla="*/ 72 f82 1"/>
              <a:gd name="f111" fmla="*/ 47 f81 1"/>
              <a:gd name="f112" fmla="*/ 66 f82 1"/>
              <a:gd name="f113" fmla="*/ 78 f81 1"/>
              <a:gd name="f114" fmla="*/ 56 f81 1"/>
              <a:gd name="f115" fmla="*/ 40 f82 1"/>
              <a:gd name="f116" fmla="*/ 75 f81 1"/>
              <a:gd name="f117" fmla="*/ 55 f82 1"/>
              <a:gd name="f118" fmla="+- f83 0 f1"/>
              <a:gd name="f119" fmla="*/ f86 1 106"/>
              <a:gd name="f120" fmla="*/ f87 1 203"/>
              <a:gd name="f121" fmla="*/ f88 1 203"/>
              <a:gd name="f122" fmla="*/ f89 1 106"/>
              <a:gd name="f123" fmla="*/ f90 1 203"/>
              <a:gd name="f124" fmla="*/ f91 1 203"/>
              <a:gd name="f125" fmla="*/ f92 1 106"/>
              <a:gd name="f126" fmla="*/ f93 1 203"/>
              <a:gd name="f127" fmla="*/ f94 1 106"/>
              <a:gd name="f128" fmla="*/ f95 1 203"/>
              <a:gd name="f129" fmla="*/ f96 1 106"/>
              <a:gd name="f130" fmla="*/ f97 1 203"/>
              <a:gd name="f131" fmla="*/ f98 1 106"/>
              <a:gd name="f132" fmla="*/ f99 1 203"/>
              <a:gd name="f133" fmla="*/ f100 1 106"/>
              <a:gd name="f134" fmla="*/ f101 1 203"/>
              <a:gd name="f135" fmla="*/ f102 1 106"/>
              <a:gd name="f136" fmla="*/ f103 1 203"/>
              <a:gd name="f137" fmla="*/ f104 1 203"/>
              <a:gd name="f138" fmla="*/ f105 1 106"/>
              <a:gd name="f139" fmla="*/ f106 1 203"/>
              <a:gd name="f140" fmla="*/ f107 1 106"/>
              <a:gd name="f141" fmla="*/ f108 1 203"/>
              <a:gd name="f142" fmla="*/ f109 1 203"/>
              <a:gd name="f143" fmla="*/ f110 1 106"/>
              <a:gd name="f144" fmla="*/ f111 1 203"/>
              <a:gd name="f145" fmla="*/ f112 1 106"/>
              <a:gd name="f146" fmla="*/ f113 1 203"/>
              <a:gd name="f147" fmla="*/ f114 1 203"/>
              <a:gd name="f148" fmla="*/ f115 1 106"/>
              <a:gd name="f149" fmla="*/ f116 1 203"/>
              <a:gd name="f150" fmla="*/ f117 1 106"/>
              <a:gd name="f151" fmla="*/ 0 1 f84"/>
              <a:gd name="f152" fmla="*/ f78 1 f84"/>
              <a:gd name="f153" fmla="*/ 0 1 f85"/>
              <a:gd name="f154" fmla="*/ f79 1 f85"/>
              <a:gd name="f155" fmla="*/ f119 1 f84"/>
              <a:gd name="f156" fmla="*/ f120 1 f85"/>
              <a:gd name="f157" fmla="*/ f121 1 f85"/>
              <a:gd name="f158" fmla="*/ f122 1 f84"/>
              <a:gd name="f159" fmla="*/ f123 1 f85"/>
              <a:gd name="f160" fmla="*/ f124 1 f85"/>
              <a:gd name="f161" fmla="*/ f125 1 f84"/>
              <a:gd name="f162" fmla="*/ f126 1 f85"/>
              <a:gd name="f163" fmla="*/ f127 1 f84"/>
              <a:gd name="f164" fmla="*/ f128 1 f85"/>
              <a:gd name="f165" fmla="*/ f129 1 f84"/>
              <a:gd name="f166" fmla="*/ f130 1 f85"/>
              <a:gd name="f167" fmla="*/ f131 1 f84"/>
              <a:gd name="f168" fmla="*/ f132 1 f85"/>
              <a:gd name="f169" fmla="*/ f133 1 f84"/>
              <a:gd name="f170" fmla="*/ f134 1 f85"/>
              <a:gd name="f171" fmla="*/ f135 1 f84"/>
              <a:gd name="f172" fmla="*/ f136 1 f85"/>
              <a:gd name="f173" fmla="*/ f137 1 f85"/>
              <a:gd name="f174" fmla="*/ f138 1 f84"/>
              <a:gd name="f175" fmla="*/ f139 1 f85"/>
              <a:gd name="f176" fmla="*/ f140 1 f84"/>
              <a:gd name="f177" fmla="*/ f141 1 f85"/>
              <a:gd name="f178" fmla="*/ f142 1 f85"/>
              <a:gd name="f179" fmla="*/ f143 1 f84"/>
              <a:gd name="f180" fmla="*/ f144 1 f85"/>
              <a:gd name="f181" fmla="*/ f145 1 f84"/>
              <a:gd name="f182" fmla="*/ f146 1 f85"/>
              <a:gd name="f183" fmla="*/ f147 1 f85"/>
              <a:gd name="f184" fmla="*/ f148 1 f84"/>
              <a:gd name="f185" fmla="*/ f149 1 f85"/>
              <a:gd name="f186" fmla="*/ f150 1 f84"/>
              <a:gd name="f187" fmla="*/ f151 f75 1"/>
              <a:gd name="f188" fmla="*/ f152 f75 1"/>
              <a:gd name="f189" fmla="*/ f154 f76 1"/>
              <a:gd name="f190" fmla="*/ f153 f76 1"/>
              <a:gd name="f191" fmla="*/ f155 f75 1"/>
              <a:gd name="f192" fmla="*/ f156 f76 1"/>
              <a:gd name="f193" fmla="*/ f157 f76 1"/>
              <a:gd name="f194" fmla="*/ f158 f75 1"/>
              <a:gd name="f195" fmla="*/ f159 f76 1"/>
              <a:gd name="f196" fmla="*/ f160 f76 1"/>
              <a:gd name="f197" fmla="*/ f161 f75 1"/>
              <a:gd name="f198" fmla="*/ f162 f76 1"/>
              <a:gd name="f199" fmla="*/ f163 f75 1"/>
              <a:gd name="f200" fmla="*/ f164 f76 1"/>
              <a:gd name="f201" fmla="*/ f165 f75 1"/>
              <a:gd name="f202" fmla="*/ f166 f76 1"/>
              <a:gd name="f203" fmla="*/ f167 f75 1"/>
              <a:gd name="f204" fmla="*/ f168 f76 1"/>
              <a:gd name="f205" fmla="*/ f169 f75 1"/>
              <a:gd name="f206" fmla="*/ f170 f76 1"/>
              <a:gd name="f207" fmla="*/ f171 f75 1"/>
              <a:gd name="f208" fmla="*/ f172 f76 1"/>
              <a:gd name="f209" fmla="*/ f173 f76 1"/>
              <a:gd name="f210" fmla="*/ f174 f75 1"/>
              <a:gd name="f211" fmla="*/ f175 f76 1"/>
              <a:gd name="f212" fmla="*/ f176 f75 1"/>
              <a:gd name="f213" fmla="*/ f177 f76 1"/>
              <a:gd name="f214" fmla="*/ f178 f76 1"/>
              <a:gd name="f215" fmla="*/ f179 f75 1"/>
              <a:gd name="f216" fmla="*/ f180 f76 1"/>
              <a:gd name="f217" fmla="*/ f181 f75 1"/>
              <a:gd name="f218" fmla="*/ f182 f76 1"/>
              <a:gd name="f219" fmla="*/ f183 f76 1"/>
              <a:gd name="f220" fmla="*/ f184 f75 1"/>
              <a:gd name="f221" fmla="*/ f185 f76 1"/>
              <a:gd name="f222" fmla="*/ f186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8">
                <a:pos x="f191" y="f192"/>
              </a:cxn>
              <a:cxn ang="f118">
                <a:pos x="f191" y="f193"/>
              </a:cxn>
              <a:cxn ang="f118">
                <a:pos x="f194" y="f195"/>
              </a:cxn>
              <a:cxn ang="f118">
                <a:pos x="f194" y="f196"/>
              </a:cxn>
              <a:cxn ang="f118">
                <a:pos x="f197" y="f198"/>
              </a:cxn>
              <a:cxn ang="f118">
                <a:pos x="f199" y="f200"/>
              </a:cxn>
              <a:cxn ang="f118">
                <a:pos x="f201" y="f202"/>
              </a:cxn>
              <a:cxn ang="f118">
                <a:pos x="f203" y="f204"/>
              </a:cxn>
              <a:cxn ang="f118">
                <a:pos x="f205" y="f206"/>
              </a:cxn>
              <a:cxn ang="f118">
                <a:pos x="f207" y="f208"/>
              </a:cxn>
              <a:cxn ang="f118">
                <a:pos x="f207" y="f209"/>
              </a:cxn>
              <a:cxn ang="f118">
                <a:pos x="f210" y="f211"/>
              </a:cxn>
              <a:cxn ang="f118">
                <a:pos x="f212" y="f211"/>
              </a:cxn>
              <a:cxn ang="f118">
                <a:pos x="f212" y="f213"/>
              </a:cxn>
              <a:cxn ang="f118">
                <a:pos x="f212" y="f214"/>
              </a:cxn>
              <a:cxn ang="f118">
                <a:pos x="f215" y="f216"/>
              </a:cxn>
              <a:cxn ang="f118">
                <a:pos x="f217" y="f214"/>
              </a:cxn>
              <a:cxn ang="f118">
                <a:pos x="f217" y="f218"/>
              </a:cxn>
              <a:cxn ang="f118">
                <a:pos x="f194" y="f218"/>
              </a:cxn>
              <a:cxn ang="f118">
                <a:pos x="f194" y="f219"/>
              </a:cxn>
              <a:cxn ang="f118">
                <a:pos x="f197" y="f216"/>
              </a:cxn>
              <a:cxn ang="f118">
                <a:pos x="f220" y="f219"/>
              </a:cxn>
              <a:cxn ang="f118">
                <a:pos x="f220" y="f221"/>
              </a:cxn>
              <a:cxn ang="f118">
                <a:pos x="f222" y="f211"/>
              </a:cxn>
              <a:cxn ang="f118">
                <a:pos x="f191" y="f192"/>
              </a:cxn>
            </a:cxnLst>
            <a:rect l="f187" t="f190" r="f188" b="f189"/>
            <a:pathLst>
              <a:path w="105" h="203">
                <a:moveTo>
                  <a:pt x="f8" y="f9"/>
                </a:moveTo>
                <a:cubicBezTo>
                  <a:pt x="f8" y="f10"/>
                  <a:pt x="f8" y="f11"/>
                  <a:pt x="f8" y="f7"/>
                </a:cubicBezTo>
                <a:cubicBezTo>
                  <a:pt x="f12" y="f13"/>
                  <a:pt x="f14" y="f15"/>
                  <a:pt x="f14" y="f16"/>
                </a:cubicBezTo>
                <a:cubicBezTo>
                  <a:pt x="f14" y="f17"/>
                  <a:pt x="f14" y="f18"/>
                  <a:pt x="f14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5" y="f28"/>
                  <a:pt x="f29" y="f30"/>
                </a:cubicBezTo>
                <a:cubicBezTo>
                  <a:pt x="f31" y="f32"/>
                  <a:pt x="f33" y="f34"/>
                  <a:pt x="f35" y="f29"/>
                </a:cubicBezTo>
                <a:cubicBezTo>
                  <a:pt x="f36" y="f37"/>
                  <a:pt x="f38" y="f37"/>
                  <a:pt x="f39" y="f5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12"/>
                  <a:pt x="f49" y="f50"/>
                </a:cubicBezTo>
                <a:cubicBezTo>
                  <a:pt x="f6" y="f38"/>
                  <a:pt x="f51" y="f52"/>
                  <a:pt x="f49" y="f53"/>
                </a:cubicBezTo>
                <a:cubicBezTo>
                  <a:pt x="f54" y="f48"/>
                  <a:pt x="f55" y="f55"/>
                  <a:pt x="f53" y="f55"/>
                </a:cubicBezTo>
                <a:cubicBezTo>
                  <a:pt x="f56" y="f55"/>
                  <a:pt x="f42" y="f55"/>
                  <a:pt x="f52" y="f55"/>
                </a:cubicBezTo>
                <a:cubicBezTo>
                  <a:pt x="f52" y="f42"/>
                  <a:pt x="f52" y="f38"/>
                  <a:pt x="f52" y="f57"/>
                </a:cubicBezTo>
                <a:cubicBezTo>
                  <a:pt x="f52" y="f35"/>
                  <a:pt x="f58" y="f59"/>
                  <a:pt x="f52" y="f12"/>
                </a:cubicBezTo>
                <a:cubicBezTo>
                  <a:pt x="f60" y="f22"/>
                  <a:pt x="f61" y="f62"/>
                  <a:pt x="f63" y="f24"/>
                </a:cubicBezTo>
                <a:cubicBezTo>
                  <a:pt x="f64" y="f62"/>
                  <a:pt x="f30" y="f22"/>
                  <a:pt x="f30" y="f12"/>
                </a:cubicBezTo>
                <a:cubicBezTo>
                  <a:pt x="f8" y="f65"/>
                  <a:pt x="f30" y="f64"/>
                  <a:pt x="f30" y="f52"/>
                </a:cubicBezTo>
                <a:cubicBezTo>
                  <a:pt x="f57" y="f52"/>
                  <a:pt x="f66" y="f52"/>
                  <a:pt x="f14" y="f52"/>
                </a:cubicBezTo>
                <a:cubicBezTo>
                  <a:pt x="f14" y="f38"/>
                  <a:pt x="f14" y="f50"/>
                  <a:pt x="f14" y="f59"/>
                </a:cubicBezTo>
                <a:cubicBezTo>
                  <a:pt x="f14" y="f14"/>
                  <a:pt x="f14" y="f24"/>
                  <a:pt x="f24" y="f24"/>
                </a:cubicBezTo>
                <a:cubicBezTo>
                  <a:pt x="f67" y="f24"/>
                  <a:pt x="f68" y="f22"/>
                  <a:pt x="f68" y="f59"/>
                </a:cubicBezTo>
                <a:cubicBezTo>
                  <a:pt x="f68" y="f65"/>
                  <a:pt x="f68" y="f69"/>
                  <a:pt x="f68" y="f70"/>
                </a:cubicBezTo>
                <a:cubicBezTo>
                  <a:pt x="f68" y="f71"/>
                  <a:pt x="f47" y="f72"/>
                  <a:pt x="f73" y="f55"/>
                </a:cubicBezTo>
                <a:cubicBezTo>
                  <a:pt x="f35" y="f55"/>
                  <a:pt x="f65" y="f55"/>
                  <a:pt x="f8" y="f9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1" name="Freeform 64">
            <a:extLst>
              <a:ext uri="{FF2B5EF4-FFF2-40B4-BE49-F238E27FC236}">
                <a16:creationId xmlns:a16="http://schemas.microsoft.com/office/drawing/2014/main" id="{3C2897B5-16E9-4D37-908D-4FDF13915857}"/>
              </a:ext>
            </a:extLst>
          </p:cNvPr>
          <p:cNvSpPr/>
          <p:nvPr/>
        </p:nvSpPr>
        <p:spPr>
          <a:xfrm flipH="1">
            <a:off x="6531449" y="4066647"/>
            <a:ext cx="218248" cy="427966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"/>
              <a:gd name="f7" fmla="val 122"/>
              <a:gd name="f8" fmla="val 89"/>
              <a:gd name="f9" fmla="val 56"/>
              <a:gd name="f10" fmla="val 23"/>
              <a:gd name="f11" fmla="val 19"/>
              <a:gd name="f12" fmla="val 25"/>
              <a:gd name="f13" fmla="val 35"/>
              <a:gd name="f14" fmla="val 37"/>
              <a:gd name="f15" fmla="val 46"/>
              <a:gd name="f16" fmla="val 5"/>
              <a:gd name="f17" fmla="val 53"/>
              <a:gd name="f18" fmla="val 10"/>
              <a:gd name="f19" fmla="val 15"/>
              <a:gd name="f20" fmla="val 55"/>
              <a:gd name="f21" fmla="val 36"/>
              <a:gd name="f22" fmla="val 40"/>
              <a:gd name="f23" fmla="val 50"/>
              <a:gd name="f24" fmla="val 20"/>
              <a:gd name="f25" fmla="val 57"/>
              <a:gd name="f26" fmla="val 59"/>
              <a:gd name="f27" fmla="val 13"/>
              <a:gd name="f28" fmla="val 61"/>
              <a:gd name="f29" fmla="val 67"/>
              <a:gd name="f30" fmla="val 81"/>
              <a:gd name="f31" fmla="val 95"/>
              <a:gd name="f32" fmla="val 108"/>
              <a:gd name="f33" fmla="val 120"/>
              <a:gd name="f34" fmla="+- 0 0 -90"/>
              <a:gd name="f35" fmla="*/ f3 1 62"/>
              <a:gd name="f36" fmla="*/ f4 1 122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62"/>
              <a:gd name="f45" fmla="*/ f41 1 122"/>
              <a:gd name="f46" fmla="*/ 0 f42 1"/>
              <a:gd name="f47" fmla="*/ 122 f41 1"/>
              <a:gd name="f48" fmla="*/ 23 f41 1"/>
              <a:gd name="f49" fmla="*/ 37 f42 1"/>
              <a:gd name="f50" fmla="*/ 0 f41 1"/>
              <a:gd name="f51" fmla="*/ 62 f42 1"/>
              <a:gd name="f52" fmla="*/ 15 f41 1"/>
              <a:gd name="f53" fmla="*/ 20 f42 1"/>
              <a:gd name="f54" fmla="*/ 57 f41 1"/>
              <a:gd name="f55" fmla="*/ 13 f42 1"/>
              <a:gd name="f56" fmla="*/ 67 f41 1"/>
              <a:gd name="f57" fmla="*/ 108 f41 1"/>
              <a:gd name="f58" fmla="+- f43 0 f1"/>
              <a:gd name="f59" fmla="*/ f46 1 62"/>
              <a:gd name="f60" fmla="*/ f47 1 122"/>
              <a:gd name="f61" fmla="*/ f48 1 122"/>
              <a:gd name="f62" fmla="*/ f49 1 62"/>
              <a:gd name="f63" fmla="*/ f50 1 122"/>
              <a:gd name="f64" fmla="*/ f51 1 62"/>
              <a:gd name="f65" fmla="*/ f52 1 122"/>
              <a:gd name="f66" fmla="*/ f53 1 62"/>
              <a:gd name="f67" fmla="*/ f54 1 122"/>
              <a:gd name="f68" fmla="*/ f55 1 62"/>
              <a:gd name="f69" fmla="*/ f56 1 122"/>
              <a:gd name="f70" fmla="*/ f57 1 122"/>
              <a:gd name="f71" fmla="*/ 0 1 f44"/>
              <a:gd name="f72" fmla="*/ f38 1 f44"/>
              <a:gd name="f73" fmla="*/ 0 1 f45"/>
              <a:gd name="f74" fmla="*/ f39 1 f45"/>
              <a:gd name="f75" fmla="*/ f59 1 f44"/>
              <a:gd name="f76" fmla="*/ f60 1 f45"/>
              <a:gd name="f77" fmla="*/ f61 1 f45"/>
              <a:gd name="f78" fmla="*/ f62 1 f44"/>
              <a:gd name="f79" fmla="*/ f63 1 f45"/>
              <a:gd name="f80" fmla="*/ f64 1 f44"/>
              <a:gd name="f81" fmla="*/ f65 1 f45"/>
              <a:gd name="f82" fmla="*/ f66 1 f44"/>
              <a:gd name="f83" fmla="*/ f67 1 f45"/>
              <a:gd name="f84" fmla="*/ f68 1 f44"/>
              <a:gd name="f85" fmla="*/ f69 1 f45"/>
              <a:gd name="f86" fmla="*/ f70 1 f45"/>
              <a:gd name="f87" fmla="*/ f71 f35 1"/>
              <a:gd name="f88" fmla="*/ f72 f35 1"/>
              <a:gd name="f89" fmla="*/ f74 f36 1"/>
              <a:gd name="f90" fmla="*/ f73 f36 1"/>
              <a:gd name="f91" fmla="*/ f75 f35 1"/>
              <a:gd name="f92" fmla="*/ f76 f36 1"/>
              <a:gd name="f93" fmla="*/ f77 f36 1"/>
              <a:gd name="f94" fmla="*/ f78 f35 1"/>
              <a:gd name="f95" fmla="*/ f79 f36 1"/>
              <a:gd name="f96" fmla="*/ f80 f35 1"/>
              <a:gd name="f97" fmla="*/ f81 f36 1"/>
              <a:gd name="f98" fmla="*/ f82 f35 1"/>
              <a:gd name="f99" fmla="*/ f83 f36 1"/>
              <a:gd name="f100" fmla="*/ f84 f35 1"/>
              <a:gd name="f101" fmla="*/ f85 f36 1"/>
              <a:gd name="f102" fmla="*/ f86 f3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1" y="f92"/>
              </a:cxn>
              <a:cxn ang="f58">
                <a:pos x="f91" y="f93"/>
              </a:cxn>
              <a:cxn ang="f58">
                <a:pos x="f94" y="f95"/>
              </a:cxn>
              <a:cxn ang="f58">
                <a:pos x="f96" y="f97"/>
              </a:cxn>
              <a:cxn ang="f58">
                <a:pos x="f98" y="f99"/>
              </a:cxn>
              <a:cxn ang="f58">
                <a:pos x="f100" y="f101"/>
              </a:cxn>
              <a:cxn ang="f58">
                <a:pos x="f100" y="f102"/>
              </a:cxn>
              <a:cxn ang="f58">
                <a:pos x="f91" y="f92"/>
              </a:cxn>
            </a:cxnLst>
            <a:rect l="f87" t="f90" r="f88" b="f89"/>
            <a:pathLst>
              <a:path w="62" h="122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0"/>
                  <a:pt x="f14" y="f5"/>
                </a:cubicBezTo>
                <a:cubicBezTo>
                  <a:pt x="f15" y="f16"/>
                  <a:pt x="f17" y="f18"/>
                  <a:pt x="f6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19" y="f26"/>
                  <a:pt x="f27" y="f28"/>
                  <a:pt x="f27" y="f29"/>
                </a:cubicBezTo>
                <a:cubicBezTo>
                  <a:pt x="f27" y="f30"/>
                  <a:pt x="f27" y="f31"/>
                  <a:pt x="f27" y="f32"/>
                </a:cubicBezTo>
                <a:cubicBezTo>
                  <a:pt x="f27" y="f33"/>
                  <a:pt x="f27" y="f33"/>
                  <a:pt x="f5" y="f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2" name="Freeform 65">
            <a:extLst>
              <a:ext uri="{FF2B5EF4-FFF2-40B4-BE49-F238E27FC236}">
                <a16:creationId xmlns:a16="http://schemas.microsoft.com/office/drawing/2014/main" id="{74B424F4-990F-4D77-84BB-92CDA3C2518F}"/>
              </a:ext>
            </a:extLst>
          </p:cNvPr>
          <p:cNvSpPr/>
          <p:nvPr/>
        </p:nvSpPr>
        <p:spPr>
          <a:xfrm flipH="1">
            <a:off x="4751386" y="4056424"/>
            <a:ext cx="1149199" cy="716121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8"/>
              <a:gd name="f7" fmla="val 204"/>
              <a:gd name="f8" fmla="val 39"/>
              <a:gd name="f9" fmla="val 161"/>
              <a:gd name="f10" fmla="val 41"/>
              <a:gd name="f11" fmla="val 42"/>
              <a:gd name="f12" fmla="val 44"/>
              <a:gd name="f13" fmla="val 149"/>
              <a:gd name="f14" fmla="val 137"/>
              <a:gd name="f15" fmla="val 125"/>
              <a:gd name="f16" fmla="val 48"/>
              <a:gd name="f17" fmla="val 51"/>
              <a:gd name="f18" fmla="val 56"/>
              <a:gd name="f19" fmla="val 120"/>
              <a:gd name="f20" fmla="val 115"/>
              <a:gd name="f21" fmla="val 110"/>
              <a:gd name="f22" fmla="val 60"/>
              <a:gd name="f23" fmla="val 64"/>
              <a:gd name="f24" fmla="val 69"/>
              <a:gd name="f25" fmla="val 101"/>
              <a:gd name="f26" fmla="val 92"/>
              <a:gd name="f27" fmla="val 83"/>
              <a:gd name="f28" fmla="val 70"/>
              <a:gd name="f29" fmla="val 75"/>
              <a:gd name="f30" fmla="val 79"/>
              <a:gd name="f31" fmla="val 84"/>
              <a:gd name="f32" fmla="val 111"/>
              <a:gd name="f33" fmla="val 117"/>
              <a:gd name="f34" fmla="val 123"/>
              <a:gd name="f35" fmla="val 129"/>
              <a:gd name="f36" fmla="val 86"/>
              <a:gd name="f37" fmla="val 87"/>
              <a:gd name="f38" fmla="val 89"/>
              <a:gd name="f39" fmla="val 122"/>
              <a:gd name="f40" fmla="val 116"/>
              <a:gd name="f41" fmla="val 109"/>
              <a:gd name="f42" fmla="val 105"/>
              <a:gd name="f43" fmla="val 102"/>
              <a:gd name="f44" fmla="val 93"/>
              <a:gd name="f45" fmla="val 100"/>
              <a:gd name="f46" fmla="val 97"/>
              <a:gd name="f47" fmla="val 90"/>
              <a:gd name="f48" fmla="val 106"/>
              <a:gd name="f49" fmla="val 88"/>
              <a:gd name="f50" fmla="val 107"/>
              <a:gd name="f51" fmla="val 85"/>
              <a:gd name="f52" fmla="val 73"/>
              <a:gd name="f53" fmla="val 61"/>
              <a:gd name="f54" fmla="val 47"/>
              <a:gd name="f55" fmla="val 46"/>
              <a:gd name="f56" fmla="val 113"/>
              <a:gd name="f57" fmla="val 118"/>
              <a:gd name="f58" fmla="val 124"/>
              <a:gd name="f59" fmla="val 43"/>
              <a:gd name="f60" fmla="val 40"/>
              <a:gd name="f61" fmla="val 128"/>
              <a:gd name="f62" fmla="val 132"/>
              <a:gd name="f63" fmla="val 136"/>
              <a:gd name="f64" fmla="val 138"/>
              <a:gd name="f65" fmla="val 139"/>
              <a:gd name="f66" fmla="val 45"/>
              <a:gd name="f67" fmla="val 50"/>
              <a:gd name="f68" fmla="val 55"/>
              <a:gd name="f69" fmla="val 72"/>
              <a:gd name="f70" fmla="val 144"/>
              <a:gd name="f71" fmla="val 108"/>
              <a:gd name="f72" fmla="val 99"/>
              <a:gd name="f73" fmla="val 80"/>
              <a:gd name="f74" fmla="val 78"/>
              <a:gd name="f75" fmla="val 145"/>
              <a:gd name="f76" fmla="val 77"/>
              <a:gd name="f77" fmla="val 156"/>
              <a:gd name="f78" fmla="val 68"/>
              <a:gd name="f79" fmla="val 167"/>
              <a:gd name="f80" fmla="val 59"/>
              <a:gd name="f81" fmla="val 178"/>
              <a:gd name="f82" fmla="val 179"/>
              <a:gd name="f83" fmla="val 76"/>
              <a:gd name="f84" fmla="val 127"/>
              <a:gd name="f85" fmla="val 181"/>
              <a:gd name="f86" fmla="val 182"/>
              <a:gd name="f87" fmla="val 184"/>
              <a:gd name="f88" fmla="val 94"/>
              <a:gd name="f89" fmla="val 186"/>
              <a:gd name="f90" fmla="val 187"/>
              <a:gd name="f91" fmla="val 188"/>
              <a:gd name="f92" fmla="val 71"/>
              <a:gd name="f93" fmla="val 65"/>
              <a:gd name="f94" fmla="val 189"/>
              <a:gd name="f95" fmla="val 190"/>
              <a:gd name="f96" fmla="val 192"/>
              <a:gd name="f97" fmla="val 53"/>
              <a:gd name="f98" fmla="val 193"/>
              <a:gd name="f99" fmla="val 194"/>
              <a:gd name="f100" fmla="val 196"/>
              <a:gd name="f101" fmla="val 37"/>
              <a:gd name="f102" fmla="val 32"/>
              <a:gd name="f103" fmla="val 28"/>
              <a:gd name="f104" fmla="val 199"/>
              <a:gd name="f105" fmla="val 201"/>
              <a:gd name="f106" fmla="val 18"/>
              <a:gd name="f107" fmla="val 9"/>
              <a:gd name="f108" fmla="val 205"/>
              <a:gd name="f109" fmla="val 208"/>
              <a:gd name="f110" fmla="val 210"/>
              <a:gd name="f111" fmla="val 213"/>
              <a:gd name="f112" fmla="val 214"/>
              <a:gd name="f113" fmla="val 216"/>
              <a:gd name="f114" fmla="val 217"/>
              <a:gd name="f115" fmla="val 218"/>
              <a:gd name="f116" fmla="val 219"/>
              <a:gd name="f117" fmla="val 221"/>
              <a:gd name="f118" fmla="val 223"/>
              <a:gd name="f119" fmla="val 226"/>
              <a:gd name="f120" fmla="val 228"/>
              <a:gd name="f121" fmla="val 114"/>
              <a:gd name="f122" fmla="val 121"/>
              <a:gd name="f123" fmla="val 229"/>
              <a:gd name="f124" fmla="val 232"/>
              <a:gd name="f125" fmla="val 126"/>
              <a:gd name="f126" fmla="val 235"/>
              <a:gd name="f127" fmla="val 238"/>
              <a:gd name="f128" fmla="val 240"/>
              <a:gd name="f129" fmla="val 130"/>
              <a:gd name="f130" fmla="val 134"/>
              <a:gd name="f131" fmla="val 140"/>
              <a:gd name="f132" fmla="val 146"/>
              <a:gd name="f133" fmla="val 152"/>
              <a:gd name="f134" fmla="val 153"/>
              <a:gd name="f135" fmla="val 154"/>
              <a:gd name="f136" fmla="val 242"/>
              <a:gd name="f137" fmla="val 243"/>
              <a:gd name="f138" fmla="val 245"/>
              <a:gd name="f139" fmla="val 248"/>
              <a:gd name="f140" fmla="val 250"/>
              <a:gd name="f141" fmla="val 253"/>
              <a:gd name="f142" fmla="val 98"/>
              <a:gd name="f143" fmla="val 257"/>
              <a:gd name="f144" fmla="val 260"/>
              <a:gd name="f145" fmla="val 264"/>
              <a:gd name="f146" fmla="val 265"/>
              <a:gd name="f147" fmla="val 269"/>
              <a:gd name="f148" fmla="val 273"/>
              <a:gd name="f149" fmla="val 277"/>
              <a:gd name="f150" fmla="val 279"/>
              <a:gd name="f151" fmla="val 282"/>
              <a:gd name="f152" fmla="val 284"/>
              <a:gd name="f153" fmla="val 150"/>
              <a:gd name="f154" fmla="val 286"/>
              <a:gd name="f155" fmla="val 287"/>
              <a:gd name="f156" fmla="val 289"/>
              <a:gd name="f157" fmla="val 143"/>
              <a:gd name="f158" fmla="val 131"/>
              <a:gd name="f159" fmla="val 292"/>
              <a:gd name="f160" fmla="val 294"/>
              <a:gd name="f161" fmla="val 133"/>
              <a:gd name="f162" fmla="val 296"/>
              <a:gd name="f163" fmla="val 306"/>
              <a:gd name="f164" fmla="val 316"/>
              <a:gd name="f165" fmla="val 141"/>
              <a:gd name="f166" fmla="val 326"/>
              <a:gd name="f167" fmla="val 327"/>
              <a:gd name="f168" fmla="val 147"/>
              <a:gd name="f169" fmla="val 166"/>
              <a:gd name="f170" fmla="val 202"/>
              <a:gd name="f171" fmla="val 203"/>
              <a:gd name="f172" fmla="val 185"/>
              <a:gd name="f173" fmla="val 3"/>
              <a:gd name="f174" fmla="val 5"/>
              <a:gd name="f175" fmla="val 8"/>
              <a:gd name="f176" fmla="val 142"/>
              <a:gd name="f177" fmla="val 14"/>
              <a:gd name="f178" fmla="val 20"/>
              <a:gd name="f179" fmla="val 25"/>
              <a:gd name="f180" fmla="val 26"/>
              <a:gd name="f181" fmla="val 30"/>
              <a:gd name="f182" fmla="val 34"/>
              <a:gd name="f183" fmla="val 151"/>
              <a:gd name="f184" fmla="val 160"/>
              <a:gd name="f185" fmla="val 81"/>
              <a:gd name="f186" fmla="val 159"/>
              <a:gd name="f187" fmla="val 157"/>
              <a:gd name="f188" fmla="val 158"/>
              <a:gd name="f189" fmla="val 164"/>
              <a:gd name="f190" fmla="val 163"/>
              <a:gd name="f191" fmla="val 165"/>
              <a:gd name="f192" fmla="val 170"/>
              <a:gd name="f193" fmla="val 172"/>
              <a:gd name="f194" fmla="val 173"/>
              <a:gd name="f195" fmla="val 174"/>
              <a:gd name="f196" fmla="val 171"/>
              <a:gd name="f197" fmla="val 195"/>
              <a:gd name="f198" fmla="val 74"/>
              <a:gd name="f199" fmla="val 197"/>
              <a:gd name="f200" fmla="val 198"/>
              <a:gd name="f201" fmla="val 200"/>
              <a:gd name="f202" fmla="val 209"/>
              <a:gd name="f203" fmla="val 207"/>
              <a:gd name="f204" fmla="val 206"/>
              <a:gd name="f205" fmla="val 212"/>
              <a:gd name="f206" fmla="val 112"/>
              <a:gd name="f207" fmla="val 96"/>
              <a:gd name="f208" fmla="val 95"/>
              <a:gd name="f209" fmla="val 119"/>
              <a:gd name="f210" fmla="val 135"/>
              <a:gd name="f211" fmla="val 91"/>
              <a:gd name="f212" fmla="val 155"/>
              <a:gd name="f213" fmla="val 103"/>
              <a:gd name="f214" fmla="val 104"/>
              <a:gd name="f215" fmla="val 57"/>
              <a:gd name="f216" fmla="val 54"/>
              <a:gd name="f217" fmla="val 176"/>
              <a:gd name="f218" fmla="val 177"/>
              <a:gd name="f219" fmla="val 224"/>
              <a:gd name="f220" fmla="val 225"/>
              <a:gd name="f221" fmla="val 211"/>
              <a:gd name="f222" fmla="val 215"/>
              <a:gd name="f223" fmla="val 230"/>
              <a:gd name="f224" fmla="val 227"/>
              <a:gd name="f225" fmla="val 220"/>
              <a:gd name="f226" fmla="val 183"/>
              <a:gd name="f227" fmla="val 175"/>
              <a:gd name="f228" fmla="val 231"/>
              <a:gd name="f229" fmla="val 162"/>
              <a:gd name="f230" fmla="val 148"/>
              <a:gd name="f231" fmla="val 168"/>
              <a:gd name="f232" fmla="val 16"/>
              <a:gd name="f233" fmla="val 15"/>
              <a:gd name="f234" fmla="val 13"/>
              <a:gd name="f235" fmla="val 315"/>
              <a:gd name="f236" fmla="val 313"/>
              <a:gd name="f237" fmla="val 312"/>
              <a:gd name="f238" fmla="val 310"/>
              <a:gd name="f239" fmla="val 309"/>
              <a:gd name="f240" fmla="val 191"/>
              <a:gd name="f241" fmla="val 314"/>
              <a:gd name="f242" fmla="val 67"/>
              <a:gd name="f243" fmla="val 255"/>
              <a:gd name="f244" fmla="val 254"/>
              <a:gd name="f245" fmla="val 252"/>
              <a:gd name="f246" fmla="val 266"/>
              <a:gd name="f247" fmla="val 268"/>
              <a:gd name="f248" fmla="val 271"/>
              <a:gd name="f249" fmla="val 7"/>
              <a:gd name="f250" fmla="val 10"/>
              <a:gd name="f251" fmla="val 24"/>
              <a:gd name="f252" fmla="val 23"/>
              <a:gd name="f253" fmla="val 21"/>
              <a:gd name="f254" fmla="val 302"/>
              <a:gd name="f255" fmla="val 304"/>
              <a:gd name="f256" fmla="val 307"/>
              <a:gd name="f257" fmla="val 305"/>
              <a:gd name="f258" fmla="val 318"/>
              <a:gd name="f259" fmla="val 320"/>
              <a:gd name="f260" fmla="val 321"/>
              <a:gd name="f261" fmla="val 323"/>
              <a:gd name="f262" fmla="val 66"/>
              <a:gd name="f263" fmla="val 270"/>
              <a:gd name="f264" fmla="val 62"/>
              <a:gd name="f265" fmla="val 58"/>
              <a:gd name="f266" fmla="val 263"/>
              <a:gd name="f267" fmla="val 261"/>
              <a:gd name="f268" fmla="val 259"/>
              <a:gd name="f269" fmla="val 262"/>
              <a:gd name="f270" fmla="val 274"/>
              <a:gd name="f271" fmla="val 276"/>
              <a:gd name="f272" fmla="val 278"/>
              <a:gd name="f273" fmla="val 258"/>
              <a:gd name="f274" fmla="val 63"/>
              <a:gd name="f275" fmla="val 31"/>
              <a:gd name="f276" fmla="val 29"/>
              <a:gd name="f277" fmla="val 295"/>
              <a:gd name="f278" fmla="val 298"/>
              <a:gd name="f279" fmla="val 299"/>
              <a:gd name="f280" fmla="val 297"/>
              <a:gd name="f281" fmla="+- 0 0 -90"/>
              <a:gd name="f282" fmla="*/ f3 1 328"/>
              <a:gd name="f283" fmla="*/ f4 1 204"/>
              <a:gd name="f284" fmla="val f5"/>
              <a:gd name="f285" fmla="val f6"/>
              <a:gd name="f286" fmla="val f7"/>
              <a:gd name="f287" fmla="*/ f281 f0 1"/>
              <a:gd name="f288" fmla="+- f286 0 f284"/>
              <a:gd name="f289" fmla="+- f285 0 f284"/>
              <a:gd name="f290" fmla="*/ f287 1 f2"/>
              <a:gd name="f291" fmla="*/ f289 1 328"/>
              <a:gd name="f292" fmla="*/ f288 1 204"/>
              <a:gd name="f293" fmla="*/ 89 f289 1"/>
              <a:gd name="f294" fmla="*/ 109 f288 1"/>
              <a:gd name="f295" fmla="*/ 139 f289 1"/>
              <a:gd name="f296" fmla="*/ 105 f288 1"/>
              <a:gd name="f297" fmla="*/ 192 f289 1"/>
              <a:gd name="f298" fmla="*/ 42 f288 1"/>
              <a:gd name="f299" fmla="*/ 228 f289 1"/>
              <a:gd name="f300" fmla="*/ 77 f288 1"/>
              <a:gd name="f301" fmla="*/ 264 f289 1"/>
              <a:gd name="f302" fmla="*/ 75 f288 1"/>
              <a:gd name="f303" fmla="*/ 328 f289 1"/>
              <a:gd name="f304" fmla="*/ 204 f288 1"/>
              <a:gd name="f305" fmla="*/ 160 f289 1"/>
              <a:gd name="f306" fmla="*/ 188 f288 1"/>
              <a:gd name="f307" fmla="*/ 149 f289 1"/>
              <a:gd name="f308" fmla="*/ 81 f288 1"/>
              <a:gd name="f309" fmla="*/ 209 f289 1"/>
              <a:gd name="f310" fmla="*/ 107 f289 1"/>
              <a:gd name="f311" fmla="*/ 129 f288 1"/>
              <a:gd name="f312" fmla="*/ 109 f289 1"/>
              <a:gd name="f313" fmla="*/ 113 f288 1"/>
              <a:gd name="f314" fmla="*/ 128 f289 1"/>
              <a:gd name="f315" fmla="*/ 120 f288 1"/>
              <a:gd name="f316" fmla="*/ 123 f289 1"/>
              <a:gd name="f317" fmla="*/ 160 f288 1"/>
              <a:gd name="f318" fmla="*/ 80 f288 1"/>
              <a:gd name="f319" fmla="*/ 94 f289 1"/>
              <a:gd name="f320" fmla="*/ 157 f288 1"/>
              <a:gd name="f321" fmla="*/ 134 f289 1"/>
              <a:gd name="f322" fmla="*/ 144 f288 1"/>
              <a:gd name="f323" fmla="*/ 117 f289 1"/>
              <a:gd name="f324" fmla="*/ 54 f288 1"/>
              <a:gd name="f325" fmla="*/ 111 f289 1"/>
              <a:gd name="f326" fmla="*/ 177 f288 1"/>
              <a:gd name="f327" fmla="*/ 134 f288 1"/>
              <a:gd name="f328" fmla="*/ 190 f289 1"/>
              <a:gd name="f329" fmla="*/ 131 f288 1"/>
              <a:gd name="f330" fmla="*/ 208 f289 1"/>
              <a:gd name="f331" fmla="*/ 112 f288 1"/>
              <a:gd name="f332" fmla="*/ 227 f289 1"/>
              <a:gd name="f333" fmla="*/ 136 f288 1"/>
              <a:gd name="f334" fmla="*/ 201 f289 1"/>
              <a:gd name="f335" fmla="*/ 130 f288 1"/>
              <a:gd name="f336" fmla="*/ 83 f288 1"/>
              <a:gd name="f337" fmla="*/ 214 f289 1"/>
              <a:gd name="f338" fmla="*/ 223 f289 1"/>
              <a:gd name="f339" fmla="*/ 170 f288 1"/>
              <a:gd name="f340" fmla="*/ 162 f288 1"/>
              <a:gd name="f341" fmla="*/ 199 f289 1"/>
              <a:gd name="f342" fmla="*/ 143 f288 1"/>
              <a:gd name="f343" fmla="*/ 205 f289 1"/>
              <a:gd name="f344" fmla="*/ 232 f289 1"/>
              <a:gd name="f345" fmla="*/ 175 f288 1"/>
              <a:gd name="f346" fmla="*/ 183 f288 1"/>
              <a:gd name="f347" fmla="*/ 149 f288 1"/>
              <a:gd name="f348" fmla="*/ 310 f289 1"/>
              <a:gd name="f349" fmla="*/ 164 f288 1"/>
              <a:gd name="f350" fmla="*/ 13 f289 1"/>
              <a:gd name="f351" fmla="*/ 193 f288 1"/>
              <a:gd name="f352" fmla="*/ 18 f289 1"/>
              <a:gd name="f353" fmla="*/ 159 f288 1"/>
              <a:gd name="f354" fmla="*/ 250 f289 1"/>
              <a:gd name="f355" fmla="*/ 167 f288 1"/>
              <a:gd name="f356" fmla="*/ 26 f289 1"/>
              <a:gd name="f357" fmla="*/ 318 f289 1"/>
              <a:gd name="f358" fmla="*/ 66 f289 1"/>
              <a:gd name="f359" fmla="*/ 54 f289 1"/>
              <a:gd name="f360" fmla="*/ 165 f288 1"/>
              <a:gd name="f361" fmla="*/ 271 f289 1"/>
              <a:gd name="f362" fmla="*/ 155 f288 1"/>
              <a:gd name="f363" fmla="*/ 152 f288 1"/>
              <a:gd name="f364" fmla="*/ 307 f289 1"/>
              <a:gd name="f365" fmla="*/ 10 f289 1"/>
              <a:gd name="f366" fmla="*/ 259 f289 1"/>
              <a:gd name="f367" fmla="*/ 274 f289 1"/>
              <a:gd name="f368" fmla="*/ 137 f288 1"/>
              <a:gd name="f369" fmla="*/ 263 f289 1"/>
              <a:gd name="f370" fmla="*/ 121 f288 1"/>
              <a:gd name="f371" fmla="*/ 74 f289 1"/>
              <a:gd name="f372" fmla="*/ 58 f289 1"/>
              <a:gd name="f373" fmla="*/ 147 f288 1"/>
              <a:gd name="f374" fmla="*/ 156 f288 1"/>
              <a:gd name="f375" fmla="*/ 258 f289 1"/>
              <a:gd name="f376" fmla="*/ 29 f289 1"/>
              <a:gd name="f377" fmla="*/ 255 f289 1"/>
              <a:gd name="f378" fmla="*/ 34 f289 1"/>
              <a:gd name="f379" fmla="*/ 127 f288 1"/>
              <a:gd name="f380" fmla="+- f290 0 f1"/>
              <a:gd name="f381" fmla="*/ f293 1 328"/>
              <a:gd name="f382" fmla="*/ f294 1 204"/>
              <a:gd name="f383" fmla="*/ f295 1 328"/>
              <a:gd name="f384" fmla="*/ f296 1 204"/>
              <a:gd name="f385" fmla="*/ f297 1 328"/>
              <a:gd name="f386" fmla="*/ f298 1 204"/>
              <a:gd name="f387" fmla="*/ f299 1 328"/>
              <a:gd name="f388" fmla="*/ f300 1 204"/>
              <a:gd name="f389" fmla="*/ f301 1 328"/>
              <a:gd name="f390" fmla="*/ f302 1 204"/>
              <a:gd name="f391" fmla="*/ f303 1 328"/>
              <a:gd name="f392" fmla="*/ f304 1 204"/>
              <a:gd name="f393" fmla="*/ f305 1 328"/>
              <a:gd name="f394" fmla="*/ f306 1 204"/>
              <a:gd name="f395" fmla="*/ f307 1 328"/>
              <a:gd name="f396" fmla="*/ f308 1 204"/>
              <a:gd name="f397" fmla="*/ f309 1 328"/>
              <a:gd name="f398" fmla="*/ f310 1 328"/>
              <a:gd name="f399" fmla="*/ f311 1 204"/>
              <a:gd name="f400" fmla="*/ f312 1 328"/>
              <a:gd name="f401" fmla="*/ f313 1 204"/>
              <a:gd name="f402" fmla="*/ f314 1 328"/>
              <a:gd name="f403" fmla="*/ f315 1 204"/>
              <a:gd name="f404" fmla="*/ f316 1 328"/>
              <a:gd name="f405" fmla="*/ f317 1 204"/>
              <a:gd name="f406" fmla="*/ f318 1 204"/>
              <a:gd name="f407" fmla="*/ f319 1 328"/>
              <a:gd name="f408" fmla="*/ f320 1 204"/>
              <a:gd name="f409" fmla="*/ f321 1 328"/>
              <a:gd name="f410" fmla="*/ f322 1 204"/>
              <a:gd name="f411" fmla="*/ f323 1 328"/>
              <a:gd name="f412" fmla="*/ f324 1 204"/>
              <a:gd name="f413" fmla="*/ f325 1 328"/>
              <a:gd name="f414" fmla="*/ f326 1 204"/>
              <a:gd name="f415" fmla="*/ f327 1 204"/>
              <a:gd name="f416" fmla="*/ f328 1 328"/>
              <a:gd name="f417" fmla="*/ f329 1 204"/>
              <a:gd name="f418" fmla="*/ f330 1 328"/>
              <a:gd name="f419" fmla="*/ f331 1 204"/>
              <a:gd name="f420" fmla="*/ f332 1 328"/>
              <a:gd name="f421" fmla="*/ f333 1 204"/>
              <a:gd name="f422" fmla="*/ f334 1 328"/>
              <a:gd name="f423" fmla="*/ f335 1 204"/>
              <a:gd name="f424" fmla="*/ f336 1 204"/>
              <a:gd name="f425" fmla="*/ f337 1 328"/>
              <a:gd name="f426" fmla="*/ f338 1 328"/>
              <a:gd name="f427" fmla="*/ f339 1 204"/>
              <a:gd name="f428" fmla="*/ f340 1 204"/>
              <a:gd name="f429" fmla="*/ f341 1 328"/>
              <a:gd name="f430" fmla="*/ f342 1 204"/>
              <a:gd name="f431" fmla="*/ f343 1 328"/>
              <a:gd name="f432" fmla="*/ f344 1 328"/>
              <a:gd name="f433" fmla="*/ f345 1 204"/>
              <a:gd name="f434" fmla="*/ f346 1 204"/>
              <a:gd name="f435" fmla="*/ f347 1 204"/>
              <a:gd name="f436" fmla="*/ f348 1 328"/>
              <a:gd name="f437" fmla="*/ f349 1 204"/>
              <a:gd name="f438" fmla="*/ f350 1 328"/>
              <a:gd name="f439" fmla="*/ f351 1 204"/>
              <a:gd name="f440" fmla="*/ f352 1 328"/>
              <a:gd name="f441" fmla="*/ f353 1 204"/>
              <a:gd name="f442" fmla="*/ f354 1 328"/>
              <a:gd name="f443" fmla="*/ f355 1 204"/>
              <a:gd name="f444" fmla="*/ f356 1 328"/>
              <a:gd name="f445" fmla="*/ f357 1 328"/>
              <a:gd name="f446" fmla="*/ f358 1 328"/>
              <a:gd name="f447" fmla="*/ f359 1 328"/>
              <a:gd name="f448" fmla="*/ f360 1 204"/>
              <a:gd name="f449" fmla="*/ f361 1 328"/>
              <a:gd name="f450" fmla="*/ f362 1 204"/>
              <a:gd name="f451" fmla="*/ f363 1 204"/>
              <a:gd name="f452" fmla="*/ f364 1 328"/>
              <a:gd name="f453" fmla="*/ f365 1 328"/>
              <a:gd name="f454" fmla="*/ f366 1 328"/>
              <a:gd name="f455" fmla="*/ f367 1 328"/>
              <a:gd name="f456" fmla="*/ f368 1 204"/>
              <a:gd name="f457" fmla="*/ f369 1 328"/>
              <a:gd name="f458" fmla="*/ f370 1 204"/>
              <a:gd name="f459" fmla="*/ f371 1 328"/>
              <a:gd name="f460" fmla="*/ f372 1 328"/>
              <a:gd name="f461" fmla="*/ f373 1 204"/>
              <a:gd name="f462" fmla="*/ f374 1 204"/>
              <a:gd name="f463" fmla="*/ f375 1 328"/>
              <a:gd name="f464" fmla="*/ f376 1 328"/>
              <a:gd name="f465" fmla="*/ f377 1 328"/>
              <a:gd name="f466" fmla="*/ f378 1 328"/>
              <a:gd name="f467" fmla="*/ f379 1 204"/>
              <a:gd name="f468" fmla="*/ 0 1 f291"/>
              <a:gd name="f469" fmla="*/ f285 1 f291"/>
              <a:gd name="f470" fmla="*/ 0 1 f292"/>
              <a:gd name="f471" fmla="*/ f286 1 f292"/>
              <a:gd name="f472" fmla="*/ f381 1 f291"/>
              <a:gd name="f473" fmla="*/ f382 1 f292"/>
              <a:gd name="f474" fmla="*/ f383 1 f291"/>
              <a:gd name="f475" fmla="*/ f384 1 f292"/>
              <a:gd name="f476" fmla="*/ f385 1 f291"/>
              <a:gd name="f477" fmla="*/ f386 1 f292"/>
              <a:gd name="f478" fmla="*/ f387 1 f291"/>
              <a:gd name="f479" fmla="*/ f388 1 f292"/>
              <a:gd name="f480" fmla="*/ f389 1 f291"/>
              <a:gd name="f481" fmla="*/ f390 1 f292"/>
              <a:gd name="f482" fmla="*/ f391 1 f291"/>
              <a:gd name="f483" fmla="*/ f392 1 f292"/>
              <a:gd name="f484" fmla="*/ f393 1 f291"/>
              <a:gd name="f485" fmla="*/ f394 1 f292"/>
              <a:gd name="f486" fmla="*/ f395 1 f291"/>
              <a:gd name="f487" fmla="*/ f396 1 f292"/>
              <a:gd name="f488" fmla="*/ f397 1 f291"/>
              <a:gd name="f489" fmla="*/ f398 1 f291"/>
              <a:gd name="f490" fmla="*/ f399 1 f292"/>
              <a:gd name="f491" fmla="*/ f400 1 f291"/>
              <a:gd name="f492" fmla="*/ f401 1 f292"/>
              <a:gd name="f493" fmla="*/ f402 1 f291"/>
              <a:gd name="f494" fmla="*/ f403 1 f292"/>
              <a:gd name="f495" fmla="*/ f404 1 f291"/>
              <a:gd name="f496" fmla="*/ f405 1 f292"/>
              <a:gd name="f497" fmla="*/ f406 1 f292"/>
              <a:gd name="f498" fmla="*/ f407 1 f291"/>
              <a:gd name="f499" fmla="*/ f408 1 f292"/>
              <a:gd name="f500" fmla="*/ f409 1 f291"/>
              <a:gd name="f501" fmla="*/ f410 1 f292"/>
              <a:gd name="f502" fmla="*/ f411 1 f291"/>
              <a:gd name="f503" fmla="*/ f412 1 f292"/>
              <a:gd name="f504" fmla="*/ f413 1 f291"/>
              <a:gd name="f505" fmla="*/ f414 1 f292"/>
              <a:gd name="f506" fmla="*/ f415 1 f292"/>
              <a:gd name="f507" fmla="*/ f416 1 f291"/>
              <a:gd name="f508" fmla="*/ f417 1 f292"/>
              <a:gd name="f509" fmla="*/ f418 1 f291"/>
              <a:gd name="f510" fmla="*/ f419 1 f292"/>
              <a:gd name="f511" fmla="*/ f420 1 f291"/>
              <a:gd name="f512" fmla="*/ f421 1 f292"/>
              <a:gd name="f513" fmla="*/ f422 1 f291"/>
              <a:gd name="f514" fmla="*/ f423 1 f292"/>
              <a:gd name="f515" fmla="*/ f424 1 f292"/>
              <a:gd name="f516" fmla="*/ f425 1 f291"/>
              <a:gd name="f517" fmla="*/ f426 1 f291"/>
              <a:gd name="f518" fmla="*/ f427 1 f292"/>
              <a:gd name="f519" fmla="*/ f428 1 f292"/>
              <a:gd name="f520" fmla="*/ f429 1 f291"/>
              <a:gd name="f521" fmla="*/ f430 1 f292"/>
              <a:gd name="f522" fmla="*/ f431 1 f291"/>
              <a:gd name="f523" fmla="*/ f432 1 f291"/>
              <a:gd name="f524" fmla="*/ f433 1 f292"/>
              <a:gd name="f525" fmla="*/ f434 1 f292"/>
              <a:gd name="f526" fmla="*/ f435 1 f292"/>
              <a:gd name="f527" fmla="*/ f436 1 f291"/>
              <a:gd name="f528" fmla="*/ f437 1 f292"/>
              <a:gd name="f529" fmla="*/ f438 1 f291"/>
              <a:gd name="f530" fmla="*/ f439 1 f292"/>
              <a:gd name="f531" fmla="*/ f440 1 f291"/>
              <a:gd name="f532" fmla="*/ f441 1 f292"/>
              <a:gd name="f533" fmla="*/ f442 1 f291"/>
              <a:gd name="f534" fmla="*/ f443 1 f292"/>
              <a:gd name="f535" fmla="*/ f444 1 f291"/>
              <a:gd name="f536" fmla="*/ f445 1 f291"/>
              <a:gd name="f537" fmla="*/ f446 1 f291"/>
              <a:gd name="f538" fmla="*/ f447 1 f291"/>
              <a:gd name="f539" fmla="*/ f448 1 f292"/>
              <a:gd name="f540" fmla="*/ f449 1 f291"/>
              <a:gd name="f541" fmla="*/ f450 1 f292"/>
              <a:gd name="f542" fmla="*/ f451 1 f292"/>
              <a:gd name="f543" fmla="*/ f452 1 f291"/>
              <a:gd name="f544" fmla="*/ f453 1 f291"/>
              <a:gd name="f545" fmla="*/ f454 1 f291"/>
              <a:gd name="f546" fmla="*/ f455 1 f291"/>
              <a:gd name="f547" fmla="*/ f456 1 f292"/>
              <a:gd name="f548" fmla="*/ f457 1 f291"/>
              <a:gd name="f549" fmla="*/ f458 1 f292"/>
              <a:gd name="f550" fmla="*/ f459 1 f291"/>
              <a:gd name="f551" fmla="*/ f460 1 f291"/>
              <a:gd name="f552" fmla="*/ f461 1 f292"/>
              <a:gd name="f553" fmla="*/ f462 1 f292"/>
              <a:gd name="f554" fmla="*/ f463 1 f291"/>
              <a:gd name="f555" fmla="*/ f464 1 f291"/>
              <a:gd name="f556" fmla="*/ f465 1 f291"/>
              <a:gd name="f557" fmla="*/ f466 1 f291"/>
              <a:gd name="f558" fmla="*/ f467 1 f292"/>
              <a:gd name="f559" fmla="*/ f468 f282 1"/>
              <a:gd name="f560" fmla="*/ f469 f282 1"/>
              <a:gd name="f561" fmla="*/ f471 f283 1"/>
              <a:gd name="f562" fmla="*/ f470 f283 1"/>
              <a:gd name="f563" fmla="*/ f472 f282 1"/>
              <a:gd name="f564" fmla="*/ f473 f283 1"/>
              <a:gd name="f565" fmla="*/ f474 f282 1"/>
              <a:gd name="f566" fmla="*/ f475 f283 1"/>
              <a:gd name="f567" fmla="*/ f476 f282 1"/>
              <a:gd name="f568" fmla="*/ f477 f283 1"/>
              <a:gd name="f569" fmla="*/ f478 f282 1"/>
              <a:gd name="f570" fmla="*/ f479 f283 1"/>
              <a:gd name="f571" fmla="*/ f480 f282 1"/>
              <a:gd name="f572" fmla="*/ f481 f283 1"/>
              <a:gd name="f573" fmla="*/ f482 f282 1"/>
              <a:gd name="f574" fmla="*/ f483 f283 1"/>
              <a:gd name="f575" fmla="*/ f484 f282 1"/>
              <a:gd name="f576" fmla="*/ f485 f283 1"/>
              <a:gd name="f577" fmla="*/ f486 f282 1"/>
              <a:gd name="f578" fmla="*/ f487 f283 1"/>
              <a:gd name="f579" fmla="*/ f488 f282 1"/>
              <a:gd name="f580" fmla="*/ f489 f282 1"/>
              <a:gd name="f581" fmla="*/ f490 f283 1"/>
              <a:gd name="f582" fmla="*/ f491 f282 1"/>
              <a:gd name="f583" fmla="*/ f492 f283 1"/>
              <a:gd name="f584" fmla="*/ f493 f282 1"/>
              <a:gd name="f585" fmla="*/ f494 f283 1"/>
              <a:gd name="f586" fmla="*/ f495 f282 1"/>
              <a:gd name="f587" fmla="*/ f496 f283 1"/>
              <a:gd name="f588" fmla="*/ f497 f283 1"/>
              <a:gd name="f589" fmla="*/ f498 f282 1"/>
              <a:gd name="f590" fmla="*/ f499 f283 1"/>
              <a:gd name="f591" fmla="*/ f500 f282 1"/>
              <a:gd name="f592" fmla="*/ f501 f283 1"/>
              <a:gd name="f593" fmla="*/ f502 f282 1"/>
              <a:gd name="f594" fmla="*/ f503 f283 1"/>
              <a:gd name="f595" fmla="*/ f504 f282 1"/>
              <a:gd name="f596" fmla="*/ f505 f283 1"/>
              <a:gd name="f597" fmla="*/ f506 f283 1"/>
              <a:gd name="f598" fmla="*/ f507 f282 1"/>
              <a:gd name="f599" fmla="*/ f508 f283 1"/>
              <a:gd name="f600" fmla="*/ f509 f282 1"/>
              <a:gd name="f601" fmla="*/ f510 f283 1"/>
              <a:gd name="f602" fmla="*/ f511 f282 1"/>
              <a:gd name="f603" fmla="*/ f512 f283 1"/>
              <a:gd name="f604" fmla="*/ f513 f282 1"/>
              <a:gd name="f605" fmla="*/ f514 f283 1"/>
              <a:gd name="f606" fmla="*/ f515 f283 1"/>
              <a:gd name="f607" fmla="*/ f516 f282 1"/>
              <a:gd name="f608" fmla="*/ f517 f282 1"/>
              <a:gd name="f609" fmla="*/ f518 f283 1"/>
              <a:gd name="f610" fmla="*/ f519 f283 1"/>
              <a:gd name="f611" fmla="*/ f520 f282 1"/>
              <a:gd name="f612" fmla="*/ f521 f283 1"/>
              <a:gd name="f613" fmla="*/ f522 f282 1"/>
              <a:gd name="f614" fmla="*/ f523 f282 1"/>
              <a:gd name="f615" fmla="*/ f524 f283 1"/>
              <a:gd name="f616" fmla="*/ f525 f283 1"/>
              <a:gd name="f617" fmla="*/ f526 f283 1"/>
              <a:gd name="f618" fmla="*/ f527 f282 1"/>
              <a:gd name="f619" fmla="*/ f528 f283 1"/>
              <a:gd name="f620" fmla="*/ f529 f282 1"/>
              <a:gd name="f621" fmla="*/ f530 f283 1"/>
              <a:gd name="f622" fmla="*/ f531 f282 1"/>
              <a:gd name="f623" fmla="*/ f532 f283 1"/>
              <a:gd name="f624" fmla="*/ f533 f282 1"/>
              <a:gd name="f625" fmla="*/ f534 f283 1"/>
              <a:gd name="f626" fmla="*/ f535 f282 1"/>
              <a:gd name="f627" fmla="*/ f536 f282 1"/>
              <a:gd name="f628" fmla="*/ f537 f282 1"/>
              <a:gd name="f629" fmla="*/ f538 f282 1"/>
              <a:gd name="f630" fmla="*/ f539 f283 1"/>
              <a:gd name="f631" fmla="*/ f540 f282 1"/>
              <a:gd name="f632" fmla="*/ f541 f283 1"/>
              <a:gd name="f633" fmla="*/ f542 f283 1"/>
              <a:gd name="f634" fmla="*/ f543 f282 1"/>
              <a:gd name="f635" fmla="*/ f544 f282 1"/>
              <a:gd name="f636" fmla="*/ f545 f282 1"/>
              <a:gd name="f637" fmla="*/ f546 f282 1"/>
              <a:gd name="f638" fmla="*/ f547 f283 1"/>
              <a:gd name="f639" fmla="*/ f548 f282 1"/>
              <a:gd name="f640" fmla="*/ f549 f283 1"/>
              <a:gd name="f641" fmla="*/ f550 f282 1"/>
              <a:gd name="f642" fmla="*/ f551 f282 1"/>
              <a:gd name="f643" fmla="*/ f552 f283 1"/>
              <a:gd name="f644" fmla="*/ f553 f283 1"/>
              <a:gd name="f645" fmla="*/ f554 f282 1"/>
              <a:gd name="f646" fmla="*/ f555 f282 1"/>
              <a:gd name="f647" fmla="*/ f556 f282 1"/>
              <a:gd name="f648" fmla="*/ f557 f282 1"/>
              <a:gd name="f649" fmla="*/ f558 f28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0">
                <a:pos x="f563" y="f564"/>
              </a:cxn>
              <a:cxn ang="f380">
                <a:pos x="f565" y="f566"/>
              </a:cxn>
              <a:cxn ang="f380">
                <a:pos x="f567" y="f568"/>
              </a:cxn>
              <a:cxn ang="f380">
                <a:pos x="f569" y="f570"/>
              </a:cxn>
              <a:cxn ang="f380">
                <a:pos x="f571" y="f572"/>
              </a:cxn>
              <a:cxn ang="f380">
                <a:pos x="f573" y="f574"/>
              </a:cxn>
              <a:cxn ang="f380">
                <a:pos x="f575" y="f576"/>
              </a:cxn>
              <a:cxn ang="f380">
                <a:pos x="f577" y="f578"/>
              </a:cxn>
              <a:cxn ang="f380">
                <a:pos x="f579" y="f572"/>
              </a:cxn>
              <a:cxn ang="f380">
                <a:pos x="f580" y="f581"/>
              </a:cxn>
              <a:cxn ang="f380">
                <a:pos x="f582" y="f583"/>
              </a:cxn>
              <a:cxn ang="f380">
                <a:pos x="f584" y="f585"/>
              </a:cxn>
              <a:cxn ang="f380">
                <a:pos x="f586" y="f587"/>
              </a:cxn>
              <a:cxn ang="f380">
                <a:pos x="f586" y="f588"/>
              </a:cxn>
              <a:cxn ang="f380">
                <a:pos x="f589" y="f590"/>
              </a:cxn>
              <a:cxn ang="f380">
                <a:pos x="f591" y="f592"/>
              </a:cxn>
              <a:cxn ang="f380">
                <a:pos x="f593" y="f594"/>
              </a:cxn>
              <a:cxn ang="f380">
                <a:pos x="f595" y="f592"/>
              </a:cxn>
              <a:cxn ang="f380">
                <a:pos x="f593" y="f596"/>
              </a:cxn>
              <a:cxn ang="f380">
                <a:pos x="f589" y="f597"/>
              </a:cxn>
              <a:cxn ang="f380">
                <a:pos x="f598" y="f599"/>
              </a:cxn>
              <a:cxn ang="f380">
                <a:pos x="f600" y="f601"/>
              </a:cxn>
              <a:cxn ang="f380">
                <a:pos x="f602" y="f603"/>
              </a:cxn>
              <a:cxn ang="f380">
                <a:pos x="f604" y="f605"/>
              </a:cxn>
              <a:cxn ang="f380">
                <a:pos x="f579" y="f606"/>
              </a:cxn>
              <a:cxn ang="f380">
                <a:pos x="f607" y="f605"/>
              </a:cxn>
              <a:cxn ang="f380">
                <a:pos x="f608" y="f609"/>
              </a:cxn>
              <a:cxn ang="f380">
                <a:pos x="f579" y="f610"/>
              </a:cxn>
              <a:cxn ang="f380">
                <a:pos x="f611" y="f612"/>
              </a:cxn>
              <a:cxn ang="f380">
                <a:pos x="f613" y="f606"/>
              </a:cxn>
              <a:cxn ang="f380">
                <a:pos x="f614" y="f615"/>
              </a:cxn>
              <a:cxn ang="f380">
                <a:pos x="f611" y="f616"/>
              </a:cxn>
              <a:cxn ang="f380">
                <a:pos x="f608" y="f617"/>
              </a:cxn>
              <a:cxn ang="f380">
                <a:pos x="f602" y="f617"/>
              </a:cxn>
              <a:cxn ang="f380">
                <a:pos x="f618" y="f619"/>
              </a:cxn>
              <a:cxn ang="f380">
                <a:pos x="f620" y="f621"/>
              </a:cxn>
              <a:cxn ang="f380">
                <a:pos x="f622" y="f623"/>
              </a:cxn>
              <a:cxn ang="f380">
                <a:pos x="f624" y="f625"/>
              </a:cxn>
              <a:cxn ang="f380">
                <a:pos x="f626" y="f609"/>
              </a:cxn>
              <a:cxn ang="f380">
                <a:pos x="f627" y="f619"/>
              </a:cxn>
              <a:cxn ang="f380">
                <a:pos x="f628" y="f596"/>
              </a:cxn>
              <a:cxn ang="f380">
                <a:pos x="f629" y="f630"/>
              </a:cxn>
              <a:cxn ang="f380">
                <a:pos x="f631" y="f632"/>
              </a:cxn>
              <a:cxn ang="f380">
                <a:pos x="f626" y="f633"/>
              </a:cxn>
              <a:cxn ang="f380">
                <a:pos x="f634" y="f623"/>
              </a:cxn>
              <a:cxn ang="f380">
                <a:pos x="f635" y="f621"/>
              </a:cxn>
              <a:cxn ang="f380">
                <a:pos x="f626" y="f621"/>
              </a:cxn>
              <a:cxn ang="f380">
                <a:pos x="f636" y="f587"/>
              </a:cxn>
              <a:cxn ang="f380">
                <a:pos x="f637" y="f638"/>
              </a:cxn>
              <a:cxn ang="f380">
                <a:pos x="f639" y="f640"/>
              </a:cxn>
              <a:cxn ang="f380">
                <a:pos x="f641" y="f630"/>
              </a:cxn>
              <a:cxn ang="f380">
                <a:pos x="f642" y="f643"/>
              </a:cxn>
              <a:cxn ang="f380">
                <a:pos x="f636" y="f644"/>
              </a:cxn>
              <a:cxn ang="f380">
                <a:pos x="f642" y="f603"/>
              </a:cxn>
              <a:cxn ang="f380">
                <a:pos x="f629" y="f576"/>
              </a:cxn>
              <a:cxn ang="f380">
                <a:pos x="f645" y="f638"/>
              </a:cxn>
              <a:cxn ang="f380">
                <a:pos x="f631" y="f638"/>
              </a:cxn>
              <a:cxn ang="f380">
                <a:pos x="f646" y="f623"/>
              </a:cxn>
              <a:cxn ang="f380">
                <a:pos x="f647" y="f592"/>
              </a:cxn>
              <a:cxn ang="f380">
                <a:pos x="f648" y="f615"/>
              </a:cxn>
              <a:cxn ang="f380">
                <a:pos x="f639" y="f649"/>
              </a:cxn>
            </a:cxnLst>
            <a:rect l="f559" t="f562" r="f560" b="f561"/>
            <a:pathLst>
              <a:path w="328" h="204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2" y="f13"/>
                  <a:pt x="f12" y="f14"/>
                  <a:pt x="f12" y="f15"/>
                </a:cubicBezTo>
                <a:cubicBezTo>
                  <a:pt x="f16" y="f15"/>
                  <a:pt x="f17" y="f15"/>
                  <a:pt x="f18" y="f15"/>
                </a:cubicBezTo>
                <a:cubicBezTo>
                  <a:pt x="f18" y="f19"/>
                  <a:pt x="f18" y="f20"/>
                  <a:pt x="f18" y="f21"/>
                </a:cubicBezTo>
                <a:cubicBezTo>
                  <a:pt x="f22" y="f21"/>
                  <a:pt x="f23" y="f21"/>
                  <a:pt x="f24" y="f21"/>
                </a:cubicBezTo>
                <a:cubicBezTo>
                  <a:pt x="f24" y="f25"/>
                  <a:pt x="f24" y="f26"/>
                  <a:pt x="f24" y="f27"/>
                </a:cubicBezTo>
                <a:cubicBezTo>
                  <a:pt x="f28" y="f27"/>
                  <a:pt x="f28" y="f27"/>
                  <a:pt x="f28" y="f27"/>
                </a:cubicBezTo>
                <a:cubicBezTo>
                  <a:pt x="f28" y="f26"/>
                  <a:pt x="f28" y="f25"/>
                  <a:pt x="f28" y="f21"/>
                </a:cubicBezTo>
                <a:cubicBezTo>
                  <a:pt x="f29" y="f21"/>
                  <a:pt x="f30" y="f21"/>
                  <a:pt x="f31" y="f32"/>
                </a:cubicBezTo>
                <a:cubicBezTo>
                  <a:pt x="f31" y="f33"/>
                  <a:pt x="f31" y="f34"/>
                  <a:pt x="f31" y="f35"/>
                </a:cubicBezTo>
                <a:cubicBezTo>
                  <a:pt x="f36" y="f35"/>
                  <a:pt x="f37" y="f35"/>
                  <a:pt x="f38" y="f35"/>
                </a:cubicBezTo>
                <a:cubicBezTo>
                  <a:pt x="f38" y="f39"/>
                  <a:pt x="f38" y="f40"/>
                  <a:pt x="f38" y="f41"/>
                </a:cubicBezTo>
                <a:cubicBezTo>
                  <a:pt x="f38" y="f42"/>
                  <a:pt x="f38" y="f43"/>
                  <a:pt x="f44" y="f45"/>
                </a:cubicBezTo>
                <a:cubicBezTo>
                  <a:pt x="f46" y="f46"/>
                  <a:pt x="f25" y="f44"/>
                  <a:pt x="f42" y="f47"/>
                </a:cubicBezTo>
                <a:cubicBezTo>
                  <a:pt x="f48" y="f49"/>
                  <a:pt x="f50" y="f37"/>
                  <a:pt x="f50" y="f51"/>
                </a:cubicBezTo>
                <a:cubicBezTo>
                  <a:pt x="f50" y="f52"/>
                  <a:pt x="f50" y="f53"/>
                  <a:pt x="f50" y="f16"/>
                </a:cubicBezTo>
                <a:cubicBezTo>
                  <a:pt x="f50" y="f54"/>
                  <a:pt x="f50" y="f55"/>
                  <a:pt x="f50" y="f12"/>
                </a:cubicBezTo>
                <a:cubicBezTo>
                  <a:pt x="f56" y="f12"/>
                  <a:pt x="f57" y="f12"/>
                  <a:pt x="f58" y="f12"/>
                </a:cubicBezTo>
                <a:cubicBezTo>
                  <a:pt x="f58" y="f59"/>
                  <a:pt x="f58" y="f10"/>
                  <a:pt x="f58" y="f60"/>
                </a:cubicBezTo>
                <a:cubicBezTo>
                  <a:pt x="f61" y="f60"/>
                  <a:pt x="f62" y="f60"/>
                  <a:pt x="f63" y="f60"/>
                </a:cubicBezTo>
                <a:cubicBezTo>
                  <a:pt x="f63" y="f10"/>
                  <a:pt x="f63" y="f11"/>
                  <a:pt x="f63" y="f12"/>
                </a:cubicBezTo>
                <a:cubicBezTo>
                  <a:pt x="f14" y="f12"/>
                  <a:pt x="f64" y="f12"/>
                  <a:pt x="f65" y="f66"/>
                </a:cubicBezTo>
                <a:cubicBezTo>
                  <a:pt x="f65" y="f67"/>
                  <a:pt x="f65" y="f68"/>
                  <a:pt x="f65" y="f22"/>
                </a:cubicBezTo>
                <a:cubicBezTo>
                  <a:pt x="f65" y="f69"/>
                  <a:pt x="f65" y="f51"/>
                  <a:pt x="f65" y="f46"/>
                </a:cubicBezTo>
                <a:cubicBezTo>
                  <a:pt x="f65" y="f45"/>
                  <a:pt x="f65" y="f43"/>
                  <a:pt x="f65" y="f42"/>
                </a:cubicBezTo>
                <a:cubicBezTo>
                  <a:pt x="f65" y="f41"/>
                  <a:pt x="f65" y="f41"/>
                  <a:pt x="f70" y="f71"/>
                </a:cubicBezTo>
                <a:cubicBezTo>
                  <a:pt x="f70" y="f42"/>
                  <a:pt x="f70" y="f43"/>
                  <a:pt x="f70" y="f72"/>
                </a:cubicBezTo>
                <a:cubicBezTo>
                  <a:pt x="f70" y="f44"/>
                  <a:pt x="f70" y="f37"/>
                  <a:pt x="f70" y="f73"/>
                </a:cubicBezTo>
                <a:cubicBezTo>
                  <a:pt x="f70" y="f30"/>
                  <a:pt x="f70" y="f74"/>
                  <a:pt x="f75" y="f76"/>
                </a:cubicBezTo>
                <a:cubicBezTo>
                  <a:pt x="f77" y="f78"/>
                  <a:pt x="f79" y="f80"/>
                  <a:pt x="f81" y="f17"/>
                </a:cubicBezTo>
                <a:cubicBezTo>
                  <a:pt x="f81" y="f17"/>
                  <a:pt x="f82" y="f17"/>
                  <a:pt x="f82" y="f67"/>
                </a:cubicBezTo>
                <a:cubicBezTo>
                  <a:pt x="f82" y="f83"/>
                  <a:pt x="f82" y="f25"/>
                  <a:pt x="f82" y="f84"/>
                </a:cubicBezTo>
                <a:cubicBezTo>
                  <a:pt x="f85" y="f84"/>
                  <a:pt x="f86" y="f84"/>
                  <a:pt x="f87" y="f84"/>
                </a:cubicBezTo>
                <a:cubicBezTo>
                  <a:pt x="f87" y="f21"/>
                  <a:pt x="f87" y="f88"/>
                  <a:pt x="f87" y="f76"/>
                </a:cubicBezTo>
                <a:cubicBezTo>
                  <a:pt x="f89" y="f76"/>
                  <a:pt x="f90" y="f76"/>
                  <a:pt x="f91" y="f76"/>
                </a:cubicBezTo>
                <a:cubicBezTo>
                  <a:pt x="f91" y="f92"/>
                  <a:pt x="f91" y="f93"/>
                  <a:pt x="f91" y="f80"/>
                </a:cubicBezTo>
                <a:cubicBezTo>
                  <a:pt x="f94" y="f80"/>
                  <a:pt x="f95" y="f80"/>
                  <a:pt x="f96" y="f80"/>
                </a:cubicBezTo>
                <a:cubicBezTo>
                  <a:pt x="f96" y="f97"/>
                  <a:pt x="f96" y="f54"/>
                  <a:pt x="f96" y="f11"/>
                </a:cubicBezTo>
                <a:cubicBezTo>
                  <a:pt x="f98" y="f10"/>
                  <a:pt x="f99" y="f10"/>
                  <a:pt x="f100" y="f10"/>
                </a:cubicBezTo>
                <a:cubicBezTo>
                  <a:pt x="f100" y="f101"/>
                  <a:pt x="f100" y="f102"/>
                  <a:pt x="f100" y="f103"/>
                </a:cubicBezTo>
                <a:cubicBezTo>
                  <a:pt x="f104" y="f103"/>
                  <a:pt x="f105" y="f103"/>
                  <a:pt x="f7" y="f103"/>
                </a:cubicBezTo>
                <a:cubicBezTo>
                  <a:pt x="f7" y="f106"/>
                  <a:pt x="f7" y="f107"/>
                  <a:pt x="f7" y="f5"/>
                </a:cubicBezTo>
                <a:cubicBezTo>
                  <a:pt x="f108" y="f5"/>
                  <a:pt x="f108" y="f5"/>
                  <a:pt x="f108" y="f5"/>
                </a:cubicBezTo>
                <a:cubicBezTo>
                  <a:pt x="f108" y="f107"/>
                  <a:pt x="f108" y="f106"/>
                  <a:pt x="f108" y="f103"/>
                </a:cubicBezTo>
                <a:cubicBezTo>
                  <a:pt x="f109" y="f103"/>
                  <a:pt x="f110" y="f103"/>
                  <a:pt x="f111" y="f103"/>
                </a:cubicBezTo>
                <a:cubicBezTo>
                  <a:pt x="f111" y="f102"/>
                  <a:pt x="f111" y="f101"/>
                  <a:pt x="f111" y="f10"/>
                </a:cubicBezTo>
                <a:cubicBezTo>
                  <a:pt x="f112" y="f10"/>
                  <a:pt x="f113" y="f10"/>
                  <a:pt x="f114" y="f11"/>
                </a:cubicBezTo>
                <a:cubicBezTo>
                  <a:pt x="f114" y="f54"/>
                  <a:pt x="f114" y="f97"/>
                  <a:pt x="f114" y="f80"/>
                </a:cubicBezTo>
                <a:cubicBezTo>
                  <a:pt x="f115" y="f80"/>
                  <a:pt x="f116" y="f80"/>
                  <a:pt x="f117" y="f80"/>
                </a:cubicBezTo>
                <a:cubicBezTo>
                  <a:pt x="f117" y="f93"/>
                  <a:pt x="f117" y="f92"/>
                  <a:pt x="f117" y="f76"/>
                </a:cubicBezTo>
                <a:cubicBezTo>
                  <a:pt x="f118" y="f76"/>
                  <a:pt x="f119" y="f76"/>
                  <a:pt x="f120" y="f76"/>
                </a:cubicBezTo>
                <a:cubicBezTo>
                  <a:pt x="f120" y="f51"/>
                  <a:pt x="f120" y="f44"/>
                  <a:pt x="f120" y="f25"/>
                </a:cubicBezTo>
                <a:cubicBezTo>
                  <a:pt x="f120" y="f71"/>
                  <a:pt x="f120" y="f121"/>
                  <a:pt x="f120" y="f122"/>
                </a:cubicBezTo>
                <a:cubicBezTo>
                  <a:pt x="f120" y="f39"/>
                  <a:pt x="f123" y="f34"/>
                  <a:pt x="f123" y="f58"/>
                </a:cubicBezTo>
                <a:cubicBezTo>
                  <a:pt x="f124" y="f125"/>
                  <a:pt x="f126" y="f61"/>
                  <a:pt x="f127" y="f35"/>
                </a:cubicBezTo>
                <a:cubicBezTo>
                  <a:pt x="f128" y="f129"/>
                  <a:pt x="f128" y="f62"/>
                  <a:pt x="f128" y="f130"/>
                </a:cubicBezTo>
                <a:cubicBezTo>
                  <a:pt x="f128" y="f131"/>
                  <a:pt x="f128" y="f132"/>
                  <a:pt x="f128" y="f133"/>
                </a:cubicBezTo>
                <a:cubicBezTo>
                  <a:pt x="f128" y="f134"/>
                  <a:pt x="f128" y="f135"/>
                  <a:pt x="f128" y="f77"/>
                </a:cubicBezTo>
                <a:cubicBezTo>
                  <a:pt x="f136" y="f77"/>
                  <a:pt x="f137" y="f77"/>
                  <a:pt x="f138" y="f77"/>
                </a:cubicBezTo>
                <a:cubicBezTo>
                  <a:pt x="f138" y="f131"/>
                  <a:pt x="f138" y="f58"/>
                  <a:pt x="f138" y="f71"/>
                </a:cubicBezTo>
                <a:cubicBezTo>
                  <a:pt x="f139" y="f71"/>
                  <a:pt x="f140" y="f71"/>
                  <a:pt x="f141" y="f71"/>
                </a:cubicBezTo>
                <a:cubicBezTo>
                  <a:pt x="f141" y="f43"/>
                  <a:pt x="f141" y="f142"/>
                  <a:pt x="f141" y="f26"/>
                </a:cubicBezTo>
                <a:cubicBezTo>
                  <a:pt x="f143" y="f26"/>
                  <a:pt x="f144" y="f26"/>
                  <a:pt x="f145" y="f26"/>
                </a:cubicBezTo>
                <a:cubicBezTo>
                  <a:pt x="f145" y="f36"/>
                  <a:pt x="f145" y="f73"/>
                  <a:pt x="f145" y="f29"/>
                </a:cubicBezTo>
                <a:cubicBezTo>
                  <a:pt x="f145" y="f29"/>
                  <a:pt x="f146" y="f29"/>
                  <a:pt x="f146" y="f29"/>
                </a:cubicBezTo>
                <a:cubicBezTo>
                  <a:pt x="f146" y="f73"/>
                  <a:pt x="f146" y="f36"/>
                  <a:pt x="f146" y="f26"/>
                </a:cubicBezTo>
                <a:cubicBezTo>
                  <a:pt x="f147" y="f26"/>
                  <a:pt x="f148" y="f26"/>
                  <a:pt x="f149" y="f26"/>
                </a:cubicBezTo>
                <a:cubicBezTo>
                  <a:pt x="f149" y="f46"/>
                  <a:pt x="f149" y="f43"/>
                  <a:pt x="f149" y="f71"/>
                </a:cubicBezTo>
                <a:cubicBezTo>
                  <a:pt x="f150" y="f71"/>
                  <a:pt x="f151" y="f71"/>
                  <a:pt x="f152" y="f71"/>
                </a:cubicBezTo>
                <a:cubicBezTo>
                  <a:pt x="f152" y="f39"/>
                  <a:pt x="f152" y="f63"/>
                  <a:pt x="f152" y="f153"/>
                </a:cubicBezTo>
                <a:cubicBezTo>
                  <a:pt x="f154" y="f153"/>
                  <a:pt x="f155" y="f153"/>
                  <a:pt x="f156" y="f153"/>
                </a:cubicBezTo>
                <a:cubicBezTo>
                  <a:pt x="f156" y="f157"/>
                  <a:pt x="f156" y="f14"/>
                  <a:pt x="f156" y="f158"/>
                </a:cubicBezTo>
                <a:cubicBezTo>
                  <a:pt x="f159" y="f62"/>
                  <a:pt x="f160" y="f161"/>
                  <a:pt x="f162" y="f130"/>
                </a:cubicBezTo>
                <a:cubicBezTo>
                  <a:pt x="f163" y="f14"/>
                  <a:pt x="f164" y="f165"/>
                  <a:pt x="f166" y="f75"/>
                </a:cubicBezTo>
                <a:cubicBezTo>
                  <a:pt x="f167" y="f132"/>
                  <a:pt x="f6" y="f168"/>
                  <a:pt x="f6" y="f13"/>
                </a:cubicBezTo>
                <a:cubicBezTo>
                  <a:pt x="f6" y="f169"/>
                  <a:pt x="f6" y="f87"/>
                  <a:pt x="f6" y="f170"/>
                </a:cubicBezTo>
                <a:cubicBezTo>
                  <a:pt x="f6" y="f171"/>
                  <a:pt x="f6" y="f171"/>
                  <a:pt x="f6" y="f7"/>
                </a:cubicBezTo>
                <a:cubicBezTo>
                  <a:pt x="f116" y="f7"/>
                  <a:pt x="f41" y="f7"/>
                  <a:pt x="f5" y="f7"/>
                </a:cubicBezTo>
                <a:cubicBezTo>
                  <a:pt x="f5" y="f172"/>
                  <a:pt x="f5" y="f169"/>
                  <a:pt x="f5" y="f132"/>
                </a:cubicBezTo>
                <a:cubicBezTo>
                  <a:pt x="f173" y="f132"/>
                  <a:pt x="f174" y="f132"/>
                  <a:pt x="f175" y="f132"/>
                </a:cubicBezTo>
                <a:cubicBezTo>
                  <a:pt x="f175" y="f75"/>
                  <a:pt x="f175" y="f157"/>
                  <a:pt x="f175" y="f176"/>
                </a:cubicBezTo>
                <a:cubicBezTo>
                  <a:pt x="f177" y="f176"/>
                  <a:pt x="f178" y="f176"/>
                  <a:pt x="f179" y="f176"/>
                </a:cubicBezTo>
                <a:cubicBezTo>
                  <a:pt x="f180" y="f157"/>
                  <a:pt x="f180" y="f70"/>
                  <a:pt x="f180" y="f132"/>
                </a:cubicBezTo>
                <a:cubicBezTo>
                  <a:pt x="f181" y="f132"/>
                  <a:pt x="f182" y="f132"/>
                  <a:pt x="f8" y="f132"/>
                </a:cubicBezTo>
                <a:cubicBezTo>
                  <a:pt x="f8" y="f183"/>
                  <a:pt x="f8" y="f77"/>
                  <a:pt x="f8" y="f9"/>
                </a:cubicBezTo>
                <a:close/>
                <a:moveTo>
                  <a:pt x="f184" y="f91"/>
                </a:moveTo>
                <a:cubicBezTo>
                  <a:pt x="f184" y="f133"/>
                  <a:pt x="f184" y="f33"/>
                  <a:pt x="f184" y="f185"/>
                </a:cubicBezTo>
                <a:cubicBezTo>
                  <a:pt x="f186" y="f185"/>
                  <a:pt x="f187" y="f185"/>
                  <a:pt x="f77" y="f185"/>
                </a:cubicBezTo>
                <a:cubicBezTo>
                  <a:pt x="f77" y="f33"/>
                  <a:pt x="f77" y="f133"/>
                  <a:pt x="f77" y="f91"/>
                </a:cubicBezTo>
                <a:cubicBezTo>
                  <a:pt x="f188" y="f91"/>
                  <a:pt x="f186" y="f91"/>
                  <a:pt x="f184" y="f91"/>
                </a:cubicBezTo>
                <a:close/>
                <a:moveTo>
                  <a:pt x="f79" y="f91"/>
                </a:moveTo>
                <a:cubicBezTo>
                  <a:pt x="f79" y="f133"/>
                  <a:pt x="f79" y="f33"/>
                  <a:pt x="f79" y="f185"/>
                </a:cubicBezTo>
                <a:cubicBezTo>
                  <a:pt x="f169" y="f185"/>
                  <a:pt x="f189" y="f185"/>
                  <a:pt x="f190" y="f185"/>
                </a:cubicBezTo>
                <a:cubicBezTo>
                  <a:pt x="f190" y="f33"/>
                  <a:pt x="f190" y="f133"/>
                  <a:pt x="f190" y="f91"/>
                </a:cubicBezTo>
                <a:cubicBezTo>
                  <a:pt x="f191" y="f91"/>
                  <a:pt x="f169" y="f91"/>
                  <a:pt x="f79" y="f91"/>
                </a:cubicBezTo>
                <a:close/>
                <a:moveTo>
                  <a:pt x="f192" y="f185"/>
                </a:moveTo>
                <a:cubicBezTo>
                  <a:pt x="f192" y="f33"/>
                  <a:pt x="f192" y="f133"/>
                  <a:pt x="f192" y="f91"/>
                </a:cubicBezTo>
                <a:cubicBezTo>
                  <a:pt x="f193" y="f91"/>
                  <a:pt x="f194" y="f91"/>
                  <a:pt x="f195" y="f91"/>
                </a:cubicBezTo>
                <a:cubicBezTo>
                  <a:pt x="f195" y="f133"/>
                  <a:pt x="f195" y="f33"/>
                  <a:pt x="f195" y="f185"/>
                </a:cubicBezTo>
                <a:cubicBezTo>
                  <a:pt x="f194" y="f185"/>
                  <a:pt x="f196" y="f185"/>
                  <a:pt x="f192" y="f185"/>
                </a:cubicBezTo>
                <a:close/>
                <a:moveTo>
                  <a:pt x="f134" y="f91"/>
                </a:moveTo>
                <a:cubicBezTo>
                  <a:pt x="f134" y="f133"/>
                  <a:pt x="f134" y="f33"/>
                  <a:pt x="f134" y="f185"/>
                </a:cubicBezTo>
                <a:cubicBezTo>
                  <a:pt x="f133" y="f185"/>
                  <a:pt x="f183" y="f185"/>
                  <a:pt x="f13" y="f185"/>
                </a:cubicBezTo>
                <a:cubicBezTo>
                  <a:pt x="f13" y="f33"/>
                  <a:pt x="f13" y="f133"/>
                  <a:pt x="f13" y="f91"/>
                </a:cubicBezTo>
                <a:cubicBezTo>
                  <a:pt x="f183" y="f91"/>
                  <a:pt x="f133" y="f91"/>
                  <a:pt x="f134" y="f91"/>
                </a:cubicBezTo>
                <a:close/>
                <a:moveTo>
                  <a:pt x="f197" y="f66"/>
                </a:moveTo>
                <a:cubicBezTo>
                  <a:pt x="f197" y="f68"/>
                  <a:pt x="f197" y="f93"/>
                  <a:pt x="f197" y="f198"/>
                </a:cubicBezTo>
                <a:cubicBezTo>
                  <a:pt x="f100" y="f198"/>
                  <a:pt x="f199" y="f198"/>
                  <a:pt x="f200" y="f198"/>
                </a:cubicBezTo>
                <a:cubicBezTo>
                  <a:pt x="f200" y="f23"/>
                  <a:pt x="f200" y="f68"/>
                  <a:pt x="f200" y="f66"/>
                </a:cubicBezTo>
                <a:cubicBezTo>
                  <a:pt x="f199" y="f66"/>
                  <a:pt x="f100" y="f66"/>
                  <a:pt x="f197" y="f66"/>
                </a:cubicBezTo>
                <a:close/>
                <a:moveTo>
                  <a:pt x="f171" y="f66"/>
                </a:moveTo>
                <a:cubicBezTo>
                  <a:pt x="f170" y="f66"/>
                  <a:pt x="f105" y="f66"/>
                  <a:pt x="f201" y="f66"/>
                </a:cubicBezTo>
                <a:cubicBezTo>
                  <a:pt x="f201" y="f68"/>
                  <a:pt x="f201" y="f93"/>
                  <a:pt x="f201" y="f198"/>
                </a:cubicBezTo>
                <a:cubicBezTo>
                  <a:pt x="f170" y="f198"/>
                  <a:pt x="f170" y="f198"/>
                  <a:pt x="f171" y="f198"/>
                </a:cubicBezTo>
                <a:cubicBezTo>
                  <a:pt x="f171" y="f93"/>
                  <a:pt x="f171" y="f68"/>
                  <a:pt x="f171" y="f66"/>
                </a:cubicBezTo>
                <a:close/>
                <a:moveTo>
                  <a:pt x="f202" y="f29"/>
                </a:moveTo>
                <a:cubicBezTo>
                  <a:pt x="f202" y="f23"/>
                  <a:pt x="f202" y="f68"/>
                  <a:pt x="f202" y="f66"/>
                </a:cubicBezTo>
                <a:cubicBezTo>
                  <a:pt x="f203" y="f12"/>
                  <a:pt x="f204" y="f66"/>
                  <a:pt x="f204" y="f54"/>
                </a:cubicBezTo>
                <a:cubicBezTo>
                  <a:pt x="f204" y="f18"/>
                  <a:pt x="f204" y="f93"/>
                  <a:pt x="f204" y="f52"/>
                </a:cubicBezTo>
                <a:cubicBezTo>
                  <a:pt x="f204" y="f198"/>
                  <a:pt x="f204" y="f198"/>
                  <a:pt x="f204" y="f198"/>
                </a:cubicBezTo>
                <a:cubicBezTo>
                  <a:pt x="f203" y="f29"/>
                  <a:pt x="f109" y="f29"/>
                  <a:pt x="f202" y="f29"/>
                </a:cubicBezTo>
                <a:close/>
                <a:moveTo>
                  <a:pt x="f112" y="f198"/>
                </a:moveTo>
                <a:cubicBezTo>
                  <a:pt x="f112" y="f23"/>
                  <a:pt x="f112" y="f68"/>
                  <a:pt x="f112" y="f66"/>
                </a:cubicBezTo>
                <a:cubicBezTo>
                  <a:pt x="f111" y="f66"/>
                  <a:pt x="f205" y="f66"/>
                  <a:pt x="f205" y="f66"/>
                </a:cubicBezTo>
                <a:cubicBezTo>
                  <a:pt x="f205" y="f68"/>
                  <a:pt x="f205" y="f93"/>
                  <a:pt x="f205" y="f198"/>
                </a:cubicBezTo>
                <a:cubicBezTo>
                  <a:pt x="f111" y="f198"/>
                  <a:pt x="f112" y="f198"/>
                  <a:pt x="f112" y="f198"/>
                </a:cubicBezTo>
                <a:close/>
                <a:moveTo>
                  <a:pt x="f42" y="f57"/>
                </a:moveTo>
                <a:cubicBezTo>
                  <a:pt x="f42" y="f122"/>
                  <a:pt x="f42" y="f58"/>
                  <a:pt x="f42" y="f125"/>
                </a:cubicBezTo>
                <a:cubicBezTo>
                  <a:pt x="f42" y="f61"/>
                  <a:pt x="f48" y="f35"/>
                  <a:pt x="f50" y="f35"/>
                </a:cubicBezTo>
                <a:cubicBezTo>
                  <a:pt x="f41" y="f61"/>
                  <a:pt x="f32" y="f129"/>
                  <a:pt x="f206" y="f84"/>
                </a:cubicBezTo>
                <a:cubicBezTo>
                  <a:pt x="f206" y="f58"/>
                  <a:pt x="f206" y="f122"/>
                  <a:pt x="f206" y="f57"/>
                </a:cubicBezTo>
                <a:cubicBezTo>
                  <a:pt x="f41" y="f57"/>
                  <a:pt x="f50" y="f57"/>
                  <a:pt x="f42" y="f57"/>
                </a:cubicBezTo>
                <a:close/>
                <a:moveTo>
                  <a:pt x="f45" y="f57"/>
                </a:moveTo>
                <a:cubicBezTo>
                  <a:pt x="f142" y="f57"/>
                  <a:pt x="f46" y="f57"/>
                  <a:pt x="f207" y="f57"/>
                </a:cubicBezTo>
                <a:cubicBezTo>
                  <a:pt x="f208" y="f57"/>
                  <a:pt x="f88" y="f209"/>
                  <a:pt x="f88" y="f19"/>
                </a:cubicBezTo>
                <a:cubicBezTo>
                  <a:pt x="f88" y="f39"/>
                  <a:pt x="f44" y="f58"/>
                  <a:pt x="f88" y="f84"/>
                </a:cubicBezTo>
                <a:cubicBezTo>
                  <a:pt x="f88" y="f129"/>
                  <a:pt x="f46" y="f61"/>
                  <a:pt x="f72" y="f61"/>
                </a:cubicBezTo>
                <a:cubicBezTo>
                  <a:pt x="f72" y="f35"/>
                  <a:pt x="f45" y="f84"/>
                  <a:pt x="f25" y="f125"/>
                </a:cubicBezTo>
                <a:cubicBezTo>
                  <a:pt x="f25" y="f58"/>
                  <a:pt x="f45" y="f122"/>
                  <a:pt x="f45" y="f57"/>
                </a:cubicBezTo>
                <a:close/>
                <a:moveTo>
                  <a:pt x="f42" y="f43"/>
                </a:moveTo>
                <a:cubicBezTo>
                  <a:pt x="f42" y="f42"/>
                  <a:pt x="f42" y="f71"/>
                  <a:pt x="f42" y="f21"/>
                </a:cubicBezTo>
                <a:cubicBezTo>
                  <a:pt x="f42" y="f56"/>
                  <a:pt x="f71" y="f206"/>
                  <a:pt x="f41" y="f56"/>
                </a:cubicBezTo>
                <a:cubicBezTo>
                  <a:pt x="f32" y="f56"/>
                  <a:pt x="f206" y="f206"/>
                  <a:pt x="f206" y="f21"/>
                </a:cubicBezTo>
                <a:cubicBezTo>
                  <a:pt x="f206" y="f71"/>
                  <a:pt x="f206" y="f42"/>
                  <a:pt x="f32" y="f43"/>
                </a:cubicBezTo>
                <a:cubicBezTo>
                  <a:pt x="f41" y="f43"/>
                  <a:pt x="f71" y="f43"/>
                  <a:pt x="f42" y="f43"/>
                </a:cubicBezTo>
                <a:close/>
                <a:moveTo>
                  <a:pt x="f34" y="f61"/>
                </a:moveTo>
                <a:cubicBezTo>
                  <a:pt x="f34" y="f15"/>
                  <a:pt x="f34" y="f122"/>
                  <a:pt x="f34" y="f57"/>
                </a:cubicBezTo>
                <a:cubicBezTo>
                  <a:pt x="f122" y="f57"/>
                  <a:pt x="f209" y="f57"/>
                  <a:pt x="f33" y="f57"/>
                </a:cubicBezTo>
                <a:cubicBezTo>
                  <a:pt x="f33" y="f122"/>
                  <a:pt x="f33" y="f15"/>
                  <a:pt x="f33" y="f61"/>
                </a:cubicBezTo>
                <a:cubicBezTo>
                  <a:pt x="f209" y="f61"/>
                  <a:pt x="f122" y="f61"/>
                  <a:pt x="f34" y="f61"/>
                </a:cubicBezTo>
                <a:close/>
                <a:moveTo>
                  <a:pt x="f61" y="f61"/>
                </a:moveTo>
                <a:cubicBezTo>
                  <a:pt x="f210" y="f35"/>
                  <a:pt x="f210" y="f35"/>
                  <a:pt x="f130" y="f34"/>
                </a:cubicBezTo>
                <a:cubicBezTo>
                  <a:pt x="f130" y="f39"/>
                  <a:pt x="f130" y="f122"/>
                  <a:pt x="f130" y="f19"/>
                </a:cubicBezTo>
                <a:cubicBezTo>
                  <a:pt x="f130" y="f33"/>
                  <a:pt x="f62" y="f57"/>
                  <a:pt x="f158" y="f57"/>
                </a:cubicBezTo>
                <a:cubicBezTo>
                  <a:pt x="f35" y="f57"/>
                  <a:pt x="f61" y="f33"/>
                  <a:pt x="f61" y="f19"/>
                </a:cubicBezTo>
                <a:cubicBezTo>
                  <a:pt x="f61" y="f39"/>
                  <a:pt x="f61" y="f15"/>
                  <a:pt x="f61" y="f61"/>
                </a:cubicBezTo>
                <a:close/>
                <a:moveTo>
                  <a:pt x="f61" y="f207"/>
                </a:moveTo>
                <a:cubicBezTo>
                  <a:pt x="f130" y="f46"/>
                  <a:pt x="f130" y="f46"/>
                  <a:pt x="f130" y="f211"/>
                </a:cubicBezTo>
                <a:cubicBezTo>
                  <a:pt x="f130" y="f38"/>
                  <a:pt x="f130" y="f49"/>
                  <a:pt x="f130" y="f36"/>
                </a:cubicBezTo>
                <a:cubicBezTo>
                  <a:pt x="f62" y="f36"/>
                  <a:pt x="f129" y="f36"/>
                  <a:pt x="f61" y="f36"/>
                </a:cubicBezTo>
                <a:cubicBezTo>
                  <a:pt x="f61" y="f38"/>
                  <a:pt x="f61" y="f44"/>
                  <a:pt x="f61" y="f207"/>
                </a:cubicBezTo>
                <a:close/>
                <a:moveTo>
                  <a:pt x="f42" y="f153"/>
                </a:moveTo>
                <a:cubicBezTo>
                  <a:pt x="f42" y="f135"/>
                  <a:pt x="f42" y="f187"/>
                  <a:pt x="f42" y="f184"/>
                </a:cubicBezTo>
                <a:cubicBezTo>
                  <a:pt x="f50" y="f184"/>
                  <a:pt x="f41" y="f184"/>
                  <a:pt x="f32" y="f184"/>
                </a:cubicBezTo>
                <a:cubicBezTo>
                  <a:pt x="f32" y="f187"/>
                  <a:pt x="f32" y="f135"/>
                  <a:pt x="f32" y="f153"/>
                </a:cubicBezTo>
                <a:cubicBezTo>
                  <a:pt x="f41" y="f153"/>
                  <a:pt x="f50" y="f153"/>
                  <a:pt x="f42" y="f153"/>
                </a:cubicBezTo>
                <a:close/>
                <a:moveTo>
                  <a:pt x="f33" y="f184"/>
                </a:moveTo>
                <a:cubicBezTo>
                  <a:pt x="f209" y="f184"/>
                  <a:pt x="f122" y="f184"/>
                  <a:pt x="f34" y="f184"/>
                </a:cubicBezTo>
                <a:cubicBezTo>
                  <a:pt x="f34" y="f187"/>
                  <a:pt x="f34" y="f135"/>
                  <a:pt x="f34" y="f153"/>
                </a:cubicBezTo>
                <a:cubicBezTo>
                  <a:pt x="f122" y="f153"/>
                  <a:pt x="f209" y="f153"/>
                  <a:pt x="f33" y="f153"/>
                </a:cubicBezTo>
                <a:cubicBezTo>
                  <a:pt x="f33" y="f135"/>
                  <a:pt x="f33" y="f187"/>
                  <a:pt x="f33" y="f184"/>
                </a:cubicBezTo>
                <a:close/>
                <a:moveTo>
                  <a:pt x="f61" y="f184"/>
                </a:moveTo>
                <a:cubicBezTo>
                  <a:pt x="f129" y="f184"/>
                  <a:pt x="f62" y="f184"/>
                  <a:pt x="f130" y="f184"/>
                </a:cubicBezTo>
                <a:cubicBezTo>
                  <a:pt x="f130" y="f187"/>
                  <a:pt x="f130" y="f135"/>
                  <a:pt x="f130" y="f153"/>
                </a:cubicBezTo>
                <a:cubicBezTo>
                  <a:pt x="f62" y="f153"/>
                  <a:pt x="f129" y="f153"/>
                  <a:pt x="f61" y="f153"/>
                </a:cubicBezTo>
                <a:cubicBezTo>
                  <a:pt x="f61" y="f135"/>
                  <a:pt x="f61" y="f187"/>
                  <a:pt x="f61" y="f184"/>
                </a:cubicBezTo>
                <a:close/>
                <a:moveTo>
                  <a:pt x="f34" y="f73"/>
                </a:moveTo>
                <a:cubicBezTo>
                  <a:pt x="f34" y="f83"/>
                  <a:pt x="f34" y="f52"/>
                  <a:pt x="f34" y="f28"/>
                </a:cubicBezTo>
                <a:cubicBezTo>
                  <a:pt x="f122" y="f28"/>
                  <a:pt x="f209" y="f28"/>
                  <a:pt x="f33" y="f28"/>
                </a:cubicBezTo>
                <a:cubicBezTo>
                  <a:pt x="f33" y="f52"/>
                  <a:pt x="f33" y="f83"/>
                  <a:pt x="f33" y="f73"/>
                </a:cubicBezTo>
                <a:cubicBezTo>
                  <a:pt x="f209" y="f73"/>
                  <a:pt x="f122" y="f73"/>
                  <a:pt x="f34" y="f73"/>
                </a:cubicBezTo>
                <a:close/>
                <a:moveTo>
                  <a:pt x="f130" y="f73"/>
                </a:moveTo>
                <a:cubicBezTo>
                  <a:pt x="f130" y="f83"/>
                  <a:pt x="f130" y="f52"/>
                  <a:pt x="f130" y="f28"/>
                </a:cubicBezTo>
                <a:cubicBezTo>
                  <a:pt x="f62" y="f28"/>
                  <a:pt x="f129" y="f28"/>
                  <a:pt x="f61" y="f28"/>
                </a:cubicBezTo>
                <a:cubicBezTo>
                  <a:pt x="f61" y="f52"/>
                  <a:pt x="f61" y="f83"/>
                  <a:pt x="f61" y="f73"/>
                </a:cubicBezTo>
                <a:cubicBezTo>
                  <a:pt x="f129" y="f73"/>
                  <a:pt x="f62" y="f73"/>
                  <a:pt x="f130" y="f73"/>
                </a:cubicBezTo>
                <a:close/>
                <a:moveTo>
                  <a:pt x="f34" y="f36"/>
                </a:moveTo>
                <a:cubicBezTo>
                  <a:pt x="f122" y="f36"/>
                  <a:pt x="f209" y="f36"/>
                  <a:pt x="f33" y="f36"/>
                </a:cubicBezTo>
                <a:cubicBezTo>
                  <a:pt x="f33" y="f38"/>
                  <a:pt x="f33" y="f44"/>
                  <a:pt x="f33" y="f207"/>
                </a:cubicBezTo>
                <a:cubicBezTo>
                  <a:pt x="f209" y="f207"/>
                  <a:pt x="f122" y="f207"/>
                  <a:pt x="f34" y="f207"/>
                </a:cubicBezTo>
                <a:cubicBezTo>
                  <a:pt x="f34" y="f44"/>
                  <a:pt x="f34" y="f38"/>
                  <a:pt x="f34" y="f36"/>
                </a:cubicBezTo>
                <a:close/>
                <a:moveTo>
                  <a:pt x="f88" y="f153"/>
                </a:moveTo>
                <a:cubicBezTo>
                  <a:pt x="f88" y="f183"/>
                  <a:pt x="f88" y="f183"/>
                  <a:pt x="f88" y="f183"/>
                </a:cubicBezTo>
                <a:cubicBezTo>
                  <a:pt x="f88" y="f134"/>
                  <a:pt x="f88" y="f212"/>
                  <a:pt x="f88" y="f187"/>
                </a:cubicBezTo>
                <a:cubicBezTo>
                  <a:pt x="f88" y="f9"/>
                  <a:pt x="f88" y="f9"/>
                  <a:pt x="f142" y="f9"/>
                </a:cubicBezTo>
                <a:cubicBezTo>
                  <a:pt x="f72" y="f9"/>
                  <a:pt x="f72" y="f184"/>
                  <a:pt x="f45" y="f184"/>
                </a:cubicBezTo>
                <a:cubicBezTo>
                  <a:pt x="f45" y="f187"/>
                  <a:pt x="f45" y="f135"/>
                  <a:pt x="f45" y="f153"/>
                </a:cubicBezTo>
                <a:cubicBezTo>
                  <a:pt x="f142" y="f153"/>
                  <a:pt x="f207" y="f153"/>
                  <a:pt x="f88" y="f153"/>
                </a:cubicBezTo>
                <a:close/>
                <a:moveTo>
                  <a:pt x="f61" y="f43"/>
                </a:moveTo>
                <a:cubicBezTo>
                  <a:pt x="f61" y="f213"/>
                  <a:pt x="f61" y="f214"/>
                  <a:pt x="f61" y="f42"/>
                </a:cubicBezTo>
                <a:cubicBezTo>
                  <a:pt x="f61" y="f50"/>
                  <a:pt x="f61" y="f41"/>
                  <a:pt x="f61" y="f32"/>
                </a:cubicBezTo>
                <a:cubicBezTo>
                  <a:pt x="f61" y="f32"/>
                  <a:pt x="f61" y="f206"/>
                  <a:pt x="f35" y="f206"/>
                </a:cubicBezTo>
                <a:cubicBezTo>
                  <a:pt x="f62" y="f121"/>
                  <a:pt x="f130" y="f206"/>
                  <a:pt x="f130" y="f41"/>
                </a:cubicBezTo>
                <a:cubicBezTo>
                  <a:pt x="f130" y="f71"/>
                  <a:pt x="f130" y="f71"/>
                  <a:pt x="f130" y="f50"/>
                </a:cubicBezTo>
                <a:cubicBezTo>
                  <a:pt x="f210" y="f43"/>
                  <a:pt x="f210" y="f25"/>
                  <a:pt x="f35" y="f43"/>
                </a:cubicBezTo>
                <a:cubicBezTo>
                  <a:pt x="f35" y="f43"/>
                  <a:pt x="f35" y="f43"/>
                  <a:pt x="f61" y="f43"/>
                </a:cubicBezTo>
                <a:close/>
                <a:moveTo>
                  <a:pt x="f130" y="f70"/>
                </a:moveTo>
                <a:cubicBezTo>
                  <a:pt x="f130" y="f165"/>
                  <a:pt x="f130" y="f64"/>
                  <a:pt x="f130" y="f130"/>
                </a:cubicBezTo>
                <a:cubicBezTo>
                  <a:pt x="f62" y="f130"/>
                  <a:pt x="f129" y="f130"/>
                  <a:pt x="f61" y="f130"/>
                </a:cubicBezTo>
                <a:cubicBezTo>
                  <a:pt x="f61" y="f64"/>
                  <a:pt x="f61" y="f165"/>
                  <a:pt x="f61" y="f70"/>
                </a:cubicBezTo>
                <a:cubicBezTo>
                  <a:pt x="f129" y="f70"/>
                  <a:pt x="f62" y="f70"/>
                  <a:pt x="f130" y="f70"/>
                </a:cubicBezTo>
                <a:close/>
                <a:moveTo>
                  <a:pt x="f34" y="f206"/>
                </a:moveTo>
                <a:cubicBezTo>
                  <a:pt x="f34" y="f41"/>
                  <a:pt x="f34" y="f48"/>
                  <a:pt x="f34" y="f214"/>
                </a:cubicBezTo>
                <a:cubicBezTo>
                  <a:pt x="f34" y="f25"/>
                  <a:pt x="f122" y="f43"/>
                  <a:pt x="f19" y="f43"/>
                </a:cubicBezTo>
                <a:cubicBezTo>
                  <a:pt x="f209" y="f43"/>
                  <a:pt x="f33" y="f25"/>
                  <a:pt x="f33" y="f214"/>
                </a:cubicBezTo>
                <a:cubicBezTo>
                  <a:pt x="f33" y="f48"/>
                  <a:pt x="f33" y="f41"/>
                  <a:pt x="f33" y="f206"/>
                </a:cubicBezTo>
                <a:cubicBezTo>
                  <a:pt x="f209" y="f206"/>
                  <a:pt x="f122" y="f206"/>
                  <a:pt x="f34" y="f206"/>
                </a:cubicBezTo>
                <a:close/>
                <a:moveTo>
                  <a:pt x="f34" y="f23"/>
                </a:moveTo>
                <a:cubicBezTo>
                  <a:pt x="f34" y="f22"/>
                  <a:pt x="f34" y="f215"/>
                  <a:pt x="f34" y="f216"/>
                </a:cubicBezTo>
                <a:cubicBezTo>
                  <a:pt x="f122" y="f216"/>
                  <a:pt x="f209" y="f216"/>
                  <a:pt x="f33" y="f216"/>
                </a:cubicBezTo>
                <a:cubicBezTo>
                  <a:pt x="f33" y="f215"/>
                  <a:pt x="f33" y="f53"/>
                  <a:pt x="f33" y="f23"/>
                </a:cubicBezTo>
                <a:cubicBezTo>
                  <a:pt x="f209" y="f23"/>
                  <a:pt x="f122" y="f23"/>
                  <a:pt x="f34" y="f23"/>
                </a:cubicBezTo>
                <a:close/>
                <a:moveTo>
                  <a:pt x="f61" y="f23"/>
                </a:moveTo>
                <a:cubicBezTo>
                  <a:pt x="f129" y="f23"/>
                  <a:pt x="f62" y="f23"/>
                  <a:pt x="f130" y="f23"/>
                </a:cubicBezTo>
                <a:cubicBezTo>
                  <a:pt x="f130" y="f22"/>
                  <a:pt x="f130" y="f215"/>
                  <a:pt x="f130" y="f216"/>
                </a:cubicBezTo>
                <a:cubicBezTo>
                  <a:pt x="f62" y="f216"/>
                  <a:pt x="f129" y="f216"/>
                  <a:pt x="f61" y="f216"/>
                </a:cubicBezTo>
                <a:cubicBezTo>
                  <a:pt x="f61" y="f215"/>
                  <a:pt x="f61" y="f22"/>
                  <a:pt x="f61" y="f23"/>
                </a:cubicBezTo>
                <a:close/>
                <a:moveTo>
                  <a:pt x="f61" y="f169"/>
                </a:moveTo>
                <a:cubicBezTo>
                  <a:pt x="f61" y="f192"/>
                  <a:pt x="f61" y="f194"/>
                  <a:pt x="f61" y="f217"/>
                </a:cubicBezTo>
                <a:cubicBezTo>
                  <a:pt x="f129" y="f217"/>
                  <a:pt x="f62" y="f217"/>
                  <a:pt x="f130" y="f217"/>
                </a:cubicBezTo>
                <a:cubicBezTo>
                  <a:pt x="f130" y="f194"/>
                  <a:pt x="f130" y="f192"/>
                  <a:pt x="f130" y="f169"/>
                </a:cubicBezTo>
                <a:cubicBezTo>
                  <a:pt x="f62" y="f169"/>
                  <a:pt x="f129" y="f169"/>
                  <a:pt x="f61" y="f169"/>
                </a:cubicBezTo>
                <a:close/>
                <a:moveTo>
                  <a:pt x="f32" y="f70"/>
                </a:moveTo>
                <a:cubicBezTo>
                  <a:pt x="f32" y="f165"/>
                  <a:pt x="f32" y="f64"/>
                  <a:pt x="f32" y="f130"/>
                </a:cubicBezTo>
                <a:cubicBezTo>
                  <a:pt x="f41" y="f130"/>
                  <a:pt x="f50" y="f130"/>
                  <a:pt x="f42" y="f130"/>
                </a:cubicBezTo>
                <a:cubicBezTo>
                  <a:pt x="f42" y="f64"/>
                  <a:pt x="f42" y="f165"/>
                  <a:pt x="f42" y="f70"/>
                </a:cubicBezTo>
                <a:cubicBezTo>
                  <a:pt x="f71" y="f70"/>
                  <a:pt x="f41" y="f70"/>
                  <a:pt x="f32" y="f70"/>
                </a:cubicBezTo>
                <a:close/>
                <a:moveTo>
                  <a:pt x="f34" y="f70"/>
                </a:moveTo>
                <a:cubicBezTo>
                  <a:pt x="f34" y="f165"/>
                  <a:pt x="f34" y="f64"/>
                  <a:pt x="f34" y="f130"/>
                </a:cubicBezTo>
                <a:cubicBezTo>
                  <a:pt x="f122" y="f130"/>
                  <a:pt x="f209" y="f130"/>
                  <a:pt x="f33" y="f130"/>
                </a:cubicBezTo>
                <a:cubicBezTo>
                  <a:pt x="f33" y="f64"/>
                  <a:pt x="f33" y="f165"/>
                  <a:pt x="f33" y="f70"/>
                </a:cubicBezTo>
                <a:cubicBezTo>
                  <a:pt x="f209" y="f70"/>
                  <a:pt x="f122" y="f70"/>
                  <a:pt x="f34" y="f70"/>
                </a:cubicBezTo>
                <a:close/>
                <a:moveTo>
                  <a:pt x="f34" y="f218"/>
                </a:moveTo>
                <a:cubicBezTo>
                  <a:pt x="f34" y="f194"/>
                  <a:pt x="f34" y="f192"/>
                  <a:pt x="f34" y="f79"/>
                </a:cubicBezTo>
                <a:cubicBezTo>
                  <a:pt x="f122" y="f79"/>
                  <a:pt x="f209" y="f79"/>
                  <a:pt x="f33" y="f79"/>
                </a:cubicBezTo>
                <a:cubicBezTo>
                  <a:pt x="f33" y="f192"/>
                  <a:pt x="f33" y="f194"/>
                  <a:pt x="f33" y="f218"/>
                </a:cubicBezTo>
                <a:cubicBezTo>
                  <a:pt x="f209" y="f218"/>
                  <a:pt x="f122" y="f218"/>
                  <a:pt x="f34" y="f218"/>
                </a:cubicBezTo>
                <a:close/>
                <a:moveTo>
                  <a:pt x="f32" y="f79"/>
                </a:moveTo>
                <a:cubicBezTo>
                  <a:pt x="f41" y="f79"/>
                  <a:pt x="f50" y="f79"/>
                  <a:pt x="f42" y="f79"/>
                </a:cubicBezTo>
                <a:cubicBezTo>
                  <a:pt x="f42" y="f192"/>
                  <a:pt x="f42" y="f194"/>
                  <a:pt x="f42" y="f217"/>
                </a:cubicBezTo>
                <a:cubicBezTo>
                  <a:pt x="f71" y="f217"/>
                  <a:pt x="f41" y="f217"/>
                  <a:pt x="f32" y="f217"/>
                </a:cubicBezTo>
                <a:cubicBezTo>
                  <a:pt x="f32" y="f194"/>
                  <a:pt x="f32" y="f192"/>
                  <a:pt x="f32" y="f79"/>
                </a:cubicBezTo>
                <a:close/>
                <a:moveTo>
                  <a:pt x="f88" y="f169"/>
                </a:moveTo>
                <a:cubicBezTo>
                  <a:pt x="f88" y="f192"/>
                  <a:pt x="f88" y="f194"/>
                  <a:pt x="f88" y="f218"/>
                </a:cubicBezTo>
                <a:cubicBezTo>
                  <a:pt x="f207" y="f218"/>
                  <a:pt x="f142" y="f218"/>
                  <a:pt x="f45" y="f218"/>
                </a:cubicBezTo>
                <a:cubicBezTo>
                  <a:pt x="f45" y="f194"/>
                  <a:pt x="f45" y="f192"/>
                  <a:pt x="f45" y="f169"/>
                </a:cubicBezTo>
                <a:cubicBezTo>
                  <a:pt x="f142" y="f169"/>
                  <a:pt x="f207" y="f169"/>
                  <a:pt x="f88" y="f169"/>
                </a:cubicBezTo>
                <a:close/>
                <a:moveTo>
                  <a:pt x="f45" y="f130"/>
                </a:moveTo>
                <a:cubicBezTo>
                  <a:pt x="f142" y="f130"/>
                  <a:pt x="f207" y="f130"/>
                  <a:pt x="f88" y="f130"/>
                </a:cubicBezTo>
                <a:cubicBezTo>
                  <a:pt x="f88" y="f64"/>
                  <a:pt x="f88" y="f165"/>
                  <a:pt x="f88" y="f70"/>
                </a:cubicBezTo>
                <a:cubicBezTo>
                  <a:pt x="f207" y="f70"/>
                  <a:pt x="f142" y="f70"/>
                  <a:pt x="f45" y="f70"/>
                </a:cubicBezTo>
                <a:cubicBezTo>
                  <a:pt x="f45" y="f165"/>
                  <a:pt x="f45" y="f64"/>
                  <a:pt x="f45" y="f130"/>
                </a:cubicBezTo>
                <a:close/>
                <a:moveTo>
                  <a:pt x="f219" y="f56"/>
                </a:moveTo>
                <a:cubicBezTo>
                  <a:pt x="f219" y="f41"/>
                  <a:pt x="f219" y="f41"/>
                  <a:pt x="f117" y="f41"/>
                </a:cubicBezTo>
                <a:cubicBezTo>
                  <a:pt x="f114" y="f41"/>
                  <a:pt x="f114" y="f41"/>
                  <a:pt x="f114" y="f56"/>
                </a:cubicBezTo>
                <a:cubicBezTo>
                  <a:pt x="f114" y="f57"/>
                  <a:pt x="f114" y="f57"/>
                  <a:pt x="f117" y="f57"/>
                </a:cubicBezTo>
                <a:cubicBezTo>
                  <a:pt x="f220" y="f57"/>
                  <a:pt x="f118" y="f20"/>
                  <a:pt x="f219" y="f56"/>
                </a:cubicBezTo>
                <a:close/>
                <a:moveTo>
                  <a:pt x="f95" y="f158"/>
                </a:moveTo>
                <a:cubicBezTo>
                  <a:pt x="f96" y="f129"/>
                  <a:pt x="f197" y="f158"/>
                  <a:pt x="f197" y="f129"/>
                </a:cubicBezTo>
                <a:cubicBezTo>
                  <a:pt x="f100" y="f61"/>
                  <a:pt x="f100" y="f15"/>
                  <a:pt x="f197" y="f34"/>
                </a:cubicBezTo>
                <a:cubicBezTo>
                  <a:pt x="f197" y="f39"/>
                  <a:pt x="f96" y="f39"/>
                  <a:pt x="f95" y="f39"/>
                </a:cubicBezTo>
                <a:cubicBezTo>
                  <a:pt x="f95" y="f15"/>
                  <a:pt x="f95" y="f84"/>
                  <a:pt x="f95" y="f158"/>
                </a:cubicBezTo>
                <a:close/>
                <a:moveTo>
                  <a:pt x="f95" y="f157"/>
                </a:moveTo>
                <a:cubicBezTo>
                  <a:pt x="f100" y="f70"/>
                  <a:pt x="f199" y="f157"/>
                  <a:pt x="f197" y="f63"/>
                </a:cubicBezTo>
                <a:cubicBezTo>
                  <a:pt x="f99" y="f63"/>
                  <a:pt x="f96" y="f63"/>
                  <a:pt x="f95" y="f63"/>
                </a:cubicBezTo>
                <a:cubicBezTo>
                  <a:pt x="f95" y="f64"/>
                  <a:pt x="f95" y="f165"/>
                  <a:pt x="f95" y="f157"/>
                </a:cubicBezTo>
                <a:close/>
                <a:moveTo>
                  <a:pt x="f114" y="f157"/>
                </a:moveTo>
                <a:cubicBezTo>
                  <a:pt x="f116" y="f70"/>
                  <a:pt x="f117" y="f70"/>
                  <a:pt x="f118" y="f70"/>
                </a:cubicBezTo>
                <a:cubicBezTo>
                  <a:pt x="f118" y="f165"/>
                  <a:pt x="f118" y="f64"/>
                  <a:pt x="f118" y="f63"/>
                </a:cubicBezTo>
                <a:cubicBezTo>
                  <a:pt x="f117" y="f63"/>
                  <a:pt x="f116" y="f63"/>
                  <a:pt x="f114" y="f63"/>
                </a:cubicBezTo>
                <a:cubicBezTo>
                  <a:pt x="f114" y="f64"/>
                  <a:pt x="f114" y="f165"/>
                  <a:pt x="f114" y="f157"/>
                </a:cubicBezTo>
                <a:close/>
                <a:moveTo>
                  <a:pt x="f112" y="f57"/>
                </a:moveTo>
                <a:cubicBezTo>
                  <a:pt x="f112" y="f20"/>
                  <a:pt x="f112" y="f121"/>
                  <a:pt x="f112" y="f206"/>
                </a:cubicBezTo>
                <a:cubicBezTo>
                  <a:pt x="f112" y="f21"/>
                  <a:pt x="f112" y="f41"/>
                  <a:pt x="f221" y="f41"/>
                </a:cubicBezTo>
                <a:cubicBezTo>
                  <a:pt x="f202" y="f41"/>
                  <a:pt x="f109" y="f21"/>
                  <a:pt x="f109" y="f206"/>
                </a:cubicBezTo>
                <a:cubicBezTo>
                  <a:pt x="f109" y="f56"/>
                  <a:pt x="f109" y="f121"/>
                  <a:pt x="f109" y="f40"/>
                </a:cubicBezTo>
                <a:cubicBezTo>
                  <a:pt x="f202" y="f40"/>
                  <a:pt x="f202" y="f33"/>
                  <a:pt x="f110" y="f33"/>
                </a:cubicBezTo>
                <a:cubicBezTo>
                  <a:pt x="f221" y="f57"/>
                  <a:pt x="f111" y="f57"/>
                  <a:pt x="f112" y="f57"/>
                </a:cubicBezTo>
                <a:close/>
                <a:moveTo>
                  <a:pt x="f112" y="f207"/>
                </a:moveTo>
                <a:cubicBezTo>
                  <a:pt x="f205" y="f207"/>
                  <a:pt x="f110" y="f207"/>
                  <a:pt x="f109" y="f207"/>
                </a:cubicBezTo>
                <a:cubicBezTo>
                  <a:pt x="f109" y="f142"/>
                  <a:pt x="f109" y="f72"/>
                  <a:pt x="f109" y="f25"/>
                </a:cubicBezTo>
                <a:cubicBezTo>
                  <a:pt x="f109" y="f213"/>
                  <a:pt x="f202" y="f214"/>
                  <a:pt x="f205" y="f42"/>
                </a:cubicBezTo>
                <a:cubicBezTo>
                  <a:pt x="f222" y="f42"/>
                  <a:pt x="f112" y="f213"/>
                  <a:pt x="f112" y="f25"/>
                </a:cubicBezTo>
                <a:cubicBezTo>
                  <a:pt x="f112" y="f72"/>
                  <a:pt x="f112" y="f142"/>
                  <a:pt x="f112" y="f207"/>
                </a:cubicBezTo>
                <a:close/>
                <a:moveTo>
                  <a:pt x="f119" y="f157"/>
                </a:moveTo>
                <a:cubicBezTo>
                  <a:pt x="f123" y="f157"/>
                  <a:pt x="f223" y="f157"/>
                  <a:pt x="f124" y="f157"/>
                </a:cubicBezTo>
                <a:cubicBezTo>
                  <a:pt x="f124" y="f165"/>
                  <a:pt x="f124" y="f64"/>
                  <a:pt x="f124" y="f63"/>
                </a:cubicBezTo>
                <a:cubicBezTo>
                  <a:pt x="f223" y="f63"/>
                  <a:pt x="f123" y="f63"/>
                  <a:pt x="f224" y="f63"/>
                </a:cubicBezTo>
                <a:cubicBezTo>
                  <a:pt x="f224" y="f64"/>
                  <a:pt x="f224" y="f165"/>
                  <a:pt x="f119" y="f157"/>
                </a:cubicBezTo>
                <a:close/>
                <a:moveTo>
                  <a:pt x="f95" y="f207"/>
                </a:moveTo>
                <a:cubicBezTo>
                  <a:pt x="f95" y="f142"/>
                  <a:pt x="f95" y="f45"/>
                  <a:pt x="f95" y="f25"/>
                </a:cubicBezTo>
                <a:cubicBezTo>
                  <a:pt x="f94" y="f214"/>
                  <a:pt x="f95" y="f214"/>
                  <a:pt x="f96" y="f42"/>
                </a:cubicBezTo>
                <a:cubicBezTo>
                  <a:pt x="f100" y="f42"/>
                  <a:pt x="f100" y="f214"/>
                  <a:pt x="f100" y="f25"/>
                </a:cubicBezTo>
                <a:cubicBezTo>
                  <a:pt x="f100" y="f72"/>
                  <a:pt x="f100" y="f142"/>
                  <a:pt x="f100" y="f207"/>
                </a:cubicBezTo>
                <a:cubicBezTo>
                  <a:pt x="f99" y="f207"/>
                  <a:pt x="f96" y="f207"/>
                  <a:pt x="f95" y="f207"/>
                </a:cubicBezTo>
                <a:close/>
                <a:moveTo>
                  <a:pt x="f108" y="f129"/>
                </a:moveTo>
                <a:cubicBezTo>
                  <a:pt x="f108" y="f35"/>
                  <a:pt x="f108" y="f84"/>
                  <a:pt x="f108" y="f125"/>
                </a:cubicBezTo>
                <a:cubicBezTo>
                  <a:pt x="f108" y="f34"/>
                  <a:pt x="f108" y="f39"/>
                  <a:pt x="f170" y="f39"/>
                </a:cubicBezTo>
                <a:cubicBezTo>
                  <a:pt x="f104" y="f39"/>
                  <a:pt x="f104" y="f34"/>
                  <a:pt x="f104" y="f15"/>
                </a:cubicBezTo>
                <a:cubicBezTo>
                  <a:pt x="f104" y="f125"/>
                  <a:pt x="f104" y="f84"/>
                  <a:pt x="f104" y="f61"/>
                </a:cubicBezTo>
                <a:cubicBezTo>
                  <a:pt x="f104" y="f129"/>
                  <a:pt x="f201" y="f158"/>
                  <a:pt x="f105" y="f129"/>
                </a:cubicBezTo>
                <a:cubicBezTo>
                  <a:pt x="f170" y="f129"/>
                  <a:pt x="f171" y="f129"/>
                  <a:pt x="f108" y="f129"/>
                </a:cubicBezTo>
                <a:close/>
                <a:moveTo>
                  <a:pt x="f109" y="f157"/>
                </a:moveTo>
                <a:cubicBezTo>
                  <a:pt x="f110" y="f70"/>
                  <a:pt x="f221" y="f70"/>
                  <a:pt x="f205" y="f70"/>
                </a:cubicBezTo>
                <a:cubicBezTo>
                  <a:pt x="f111" y="f70"/>
                  <a:pt x="f112" y="f157"/>
                  <a:pt x="f112" y="f176"/>
                </a:cubicBezTo>
                <a:cubicBezTo>
                  <a:pt x="f112" y="f131"/>
                  <a:pt x="f112" y="f64"/>
                  <a:pt x="f112" y="f63"/>
                </a:cubicBezTo>
                <a:cubicBezTo>
                  <a:pt x="f205" y="f63"/>
                  <a:pt x="f110" y="f63"/>
                  <a:pt x="f109" y="f63"/>
                </a:cubicBezTo>
                <a:cubicBezTo>
                  <a:pt x="f109" y="f64"/>
                  <a:pt x="f109" y="f165"/>
                  <a:pt x="f109" y="f157"/>
                </a:cubicBezTo>
                <a:close/>
                <a:moveTo>
                  <a:pt x="f115" y="f39"/>
                </a:moveTo>
                <a:cubicBezTo>
                  <a:pt x="f115" y="f15"/>
                  <a:pt x="f115" y="f61"/>
                  <a:pt x="f115" y="f129"/>
                </a:cubicBezTo>
                <a:cubicBezTo>
                  <a:pt x="f225" y="f129"/>
                  <a:pt x="f117" y="f129"/>
                  <a:pt x="f118" y="f129"/>
                </a:cubicBezTo>
                <a:cubicBezTo>
                  <a:pt x="f118" y="f84"/>
                  <a:pt x="f118" y="f15"/>
                  <a:pt x="f118" y="f39"/>
                </a:cubicBezTo>
                <a:cubicBezTo>
                  <a:pt x="f117" y="f39"/>
                  <a:pt x="f225" y="f39"/>
                  <a:pt x="f115" y="f39"/>
                </a:cubicBezTo>
                <a:close/>
                <a:moveTo>
                  <a:pt x="f202" y="f27"/>
                </a:moveTo>
                <a:cubicBezTo>
                  <a:pt x="f203" y="f211"/>
                  <a:pt x="f109" y="f26"/>
                  <a:pt x="f112" y="f211"/>
                </a:cubicBezTo>
                <a:cubicBezTo>
                  <a:pt x="f112" y="f49"/>
                  <a:pt x="f112" y="f36"/>
                  <a:pt x="f112" y="f27"/>
                </a:cubicBezTo>
                <a:cubicBezTo>
                  <a:pt x="f205" y="f27"/>
                  <a:pt x="f110" y="f27"/>
                  <a:pt x="f202" y="f27"/>
                </a:cubicBezTo>
                <a:close/>
                <a:moveTo>
                  <a:pt x="f115" y="f27"/>
                </a:moveTo>
                <a:cubicBezTo>
                  <a:pt x="f113" y="f211"/>
                  <a:pt x="f114" y="f26"/>
                  <a:pt x="f118" y="f211"/>
                </a:cubicBezTo>
                <a:cubicBezTo>
                  <a:pt x="f118" y="f49"/>
                  <a:pt x="f118" y="f36"/>
                  <a:pt x="f118" y="f27"/>
                </a:cubicBezTo>
                <a:cubicBezTo>
                  <a:pt x="f117" y="f27"/>
                  <a:pt x="f225" y="f27"/>
                  <a:pt x="f115" y="f27"/>
                </a:cubicBezTo>
                <a:close/>
                <a:moveTo>
                  <a:pt x="f112" y="f129"/>
                </a:moveTo>
                <a:cubicBezTo>
                  <a:pt x="f112" y="f84"/>
                  <a:pt x="f112" y="f15"/>
                  <a:pt x="f112" y="f39"/>
                </a:cubicBezTo>
                <a:cubicBezTo>
                  <a:pt x="f111" y="f39"/>
                  <a:pt x="f221" y="f39"/>
                  <a:pt x="f110" y="f39"/>
                </a:cubicBezTo>
                <a:cubicBezTo>
                  <a:pt x="f110" y="f39"/>
                  <a:pt x="f109" y="f34"/>
                  <a:pt x="f109" y="f58"/>
                </a:cubicBezTo>
                <a:cubicBezTo>
                  <a:pt x="f109" y="f125"/>
                  <a:pt x="f109" y="f61"/>
                  <a:pt x="f109" y="f129"/>
                </a:cubicBezTo>
                <a:cubicBezTo>
                  <a:pt x="f110" y="f129"/>
                  <a:pt x="f205" y="f129"/>
                  <a:pt x="f112" y="f129"/>
                </a:cubicBezTo>
                <a:close/>
                <a:moveTo>
                  <a:pt x="f112" y="f226"/>
                </a:moveTo>
                <a:cubicBezTo>
                  <a:pt x="f112" y="f2"/>
                  <a:pt x="f112" y="f218"/>
                  <a:pt x="f112" y="f227"/>
                </a:cubicBezTo>
                <a:cubicBezTo>
                  <a:pt x="f205" y="f227"/>
                  <a:pt x="f110" y="f227"/>
                  <a:pt x="f202" y="f227"/>
                </a:cubicBezTo>
                <a:cubicBezTo>
                  <a:pt x="f202" y="f81"/>
                  <a:pt x="f202" y="f2"/>
                  <a:pt x="f202" y="f226"/>
                </a:cubicBezTo>
                <a:cubicBezTo>
                  <a:pt x="f110" y="f226"/>
                  <a:pt x="f205" y="f226"/>
                  <a:pt x="f112" y="f226"/>
                </a:cubicBezTo>
                <a:close/>
                <a:moveTo>
                  <a:pt x="f224" y="f192"/>
                </a:moveTo>
                <a:cubicBezTo>
                  <a:pt x="f123" y="f192"/>
                  <a:pt x="f228" y="f192"/>
                  <a:pt x="f124" y="f192"/>
                </a:cubicBezTo>
                <a:cubicBezTo>
                  <a:pt x="f124" y="f79"/>
                  <a:pt x="f124" y="f189"/>
                  <a:pt x="f124" y="f229"/>
                </a:cubicBezTo>
                <a:cubicBezTo>
                  <a:pt x="f223" y="f229"/>
                  <a:pt x="f123" y="f229"/>
                  <a:pt x="f224" y="f229"/>
                </a:cubicBezTo>
                <a:cubicBezTo>
                  <a:pt x="f224" y="f189"/>
                  <a:pt x="f224" y="f79"/>
                  <a:pt x="f224" y="f192"/>
                </a:cubicBezTo>
                <a:close/>
                <a:moveTo>
                  <a:pt x="f115" y="f229"/>
                </a:moveTo>
                <a:cubicBezTo>
                  <a:pt x="f115" y="f189"/>
                  <a:pt x="f115" y="f79"/>
                  <a:pt x="f115" y="f192"/>
                </a:cubicBezTo>
                <a:cubicBezTo>
                  <a:pt x="f116" y="f192"/>
                  <a:pt x="f117" y="f192"/>
                  <a:pt x="f118" y="f192"/>
                </a:cubicBezTo>
                <a:cubicBezTo>
                  <a:pt x="f118" y="f79"/>
                  <a:pt x="f118" y="f189"/>
                  <a:pt x="f118" y="f229"/>
                </a:cubicBezTo>
                <a:cubicBezTo>
                  <a:pt x="f117" y="f229"/>
                  <a:pt x="f225" y="f229"/>
                  <a:pt x="f115" y="f229"/>
                </a:cubicBezTo>
                <a:close/>
                <a:moveTo>
                  <a:pt x="f100" y="f27"/>
                </a:moveTo>
                <a:cubicBezTo>
                  <a:pt x="f99" y="f27"/>
                  <a:pt x="f96" y="f27"/>
                  <a:pt x="f95" y="f27"/>
                </a:cubicBezTo>
                <a:cubicBezTo>
                  <a:pt x="f95" y="f36"/>
                  <a:pt x="f95" y="f49"/>
                  <a:pt x="f95" y="f211"/>
                </a:cubicBezTo>
                <a:cubicBezTo>
                  <a:pt x="f96" y="f211"/>
                  <a:pt x="f99" y="f211"/>
                  <a:pt x="f100" y="f211"/>
                </a:cubicBezTo>
                <a:cubicBezTo>
                  <a:pt x="f100" y="f49"/>
                  <a:pt x="f100" y="f36"/>
                  <a:pt x="f100" y="f27"/>
                </a:cubicBezTo>
                <a:close/>
                <a:moveTo>
                  <a:pt x="f104" y="f33"/>
                </a:moveTo>
                <a:cubicBezTo>
                  <a:pt x="f105" y="f33"/>
                  <a:pt x="f171" y="f33"/>
                  <a:pt x="f108" y="f33"/>
                </a:cubicBezTo>
                <a:cubicBezTo>
                  <a:pt x="f108" y="f121"/>
                  <a:pt x="f108" y="f206"/>
                  <a:pt x="f108" y="f41"/>
                </a:cubicBezTo>
                <a:cubicBezTo>
                  <a:pt x="f171" y="f41"/>
                  <a:pt x="f105" y="f41"/>
                  <a:pt x="f104" y="f41"/>
                </a:cubicBezTo>
                <a:cubicBezTo>
                  <a:pt x="f104" y="f206"/>
                  <a:pt x="f104" y="f121"/>
                  <a:pt x="f104" y="f33"/>
                </a:cubicBezTo>
                <a:close/>
                <a:moveTo>
                  <a:pt x="f202" y="f229"/>
                </a:moveTo>
                <a:cubicBezTo>
                  <a:pt x="f202" y="f191"/>
                  <a:pt x="f202" y="f79"/>
                  <a:pt x="f202" y="f192"/>
                </a:cubicBezTo>
                <a:cubicBezTo>
                  <a:pt x="f221" y="f192"/>
                  <a:pt x="f205" y="f192"/>
                  <a:pt x="f112" y="f192"/>
                </a:cubicBezTo>
                <a:cubicBezTo>
                  <a:pt x="f112" y="f79"/>
                  <a:pt x="f112" y="f189"/>
                  <a:pt x="f112" y="f229"/>
                </a:cubicBezTo>
                <a:cubicBezTo>
                  <a:pt x="f205" y="f229"/>
                  <a:pt x="f110" y="f229"/>
                  <a:pt x="f202" y="f229"/>
                </a:cubicBezTo>
                <a:close/>
                <a:moveTo>
                  <a:pt x="f197" y="f192"/>
                </a:moveTo>
                <a:cubicBezTo>
                  <a:pt x="f197" y="f79"/>
                  <a:pt x="f197" y="f189"/>
                  <a:pt x="f197" y="f229"/>
                </a:cubicBezTo>
                <a:cubicBezTo>
                  <a:pt x="f99" y="f229"/>
                  <a:pt x="f96" y="f229"/>
                  <a:pt x="f95" y="f229"/>
                </a:cubicBezTo>
                <a:cubicBezTo>
                  <a:pt x="f95" y="f191"/>
                  <a:pt x="f95" y="f79"/>
                  <a:pt x="f95" y="f192"/>
                </a:cubicBezTo>
                <a:cubicBezTo>
                  <a:pt x="f96" y="f192"/>
                  <a:pt x="f99" y="f192"/>
                  <a:pt x="f197" y="f192"/>
                </a:cubicBezTo>
                <a:close/>
                <a:moveTo>
                  <a:pt x="f108" y="f157"/>
                </a:moveTo>
                <a:cubicBezTo>
                  <a:pt x="f108" y="f165"/>
                  <a:pt x="f108" y="f64"/>
                  <a:pt x="f108" y="f63"/>
                </a:cubicBezTo>
                <a:cubicBezTo>
                  <a:pt x="f171" y="f63"/>
                  <a:pt x="f105" y="f63"/>
                  <a:pt x="f104" y="f63"/>
                </a:cubicBezTo>
                <a:cubicBezTo>
                  <a:pt x="f104" y="f64"/>
                  <a:pt x="f104" y="f165"/>
                  <a:pt x="f104" y="f157"/>
                </a:cubicBezTo>
                <a:cubicBezTo>
                  <a:pt x="f105" y="f157"/>
                  <a:pt x="f171" y="f157"/>
                  <a:pt x="f108" y="f157"/>
                </a:cubicBezTo>
                <a:close/>
                <a:moveTo>
                  <a:pt x="f104" y="f229"/>
                </a:moveTo>
                <a:cubicBezTo>
                  <a:pt x="f104" y="f189"/>
                  <a:pt x="f104" y="f79"/>
                  <a:pt x="f104" y="f192"/>
                </a:cubicBezTo>
                <a:cubicBezTo>
                  <a:pt x="f105" y="f192"/>
                  <a:pt x="f171" y="f192"/>
                  <a:pt x="f108" y="f192"/>
                </a:cubicBezTo>
                <a:cubicBezTo>
                  <a:pt x="f108" y="f79"/>
                  <a:pt x="f108" y="f189"/>
                  <a:pt x="f108" y="f229"/>
                </a:cubicBezTo>
                <a:cubicBezTo>
                  <a:pt x="f171" y="f229"/>
                  <a:pt x="f105" y="f229"/>
                  <a:pt x="f104" y="f229"/>
                </a:cubicBezTo>
                <a:close/>
                <a:moveTo>
                  <a:pt x="f104" y="f207"/>
                </a:moveTo>
                <a:cubicBezTo>
                  <a:pt x="f104" y="f142"/>
                  <a:pt x="f104" y="f25"/>
                  <a:pt x="f104" y="f213"/>
                </a:cubicBezTo>
                <a:cubicBezTo>
                  <a:pt x="f104" y="f213"/>
                  <a:pt x="f201" y="f214"/>
                  <a:pt x="f105" y="f214"/>
                </a:cubicBezTo>
                <a:cubicBezTo>
                  <a:pt x="f170" y="f214"/>
                  <a:pt x="f108" y="f42"/>
                  <a:pt x="f108" y="f213"/>
                </a:cubicBezTo>
                <a:cubicBezTo>
                  <a:pt x="f108" y="f25"/>
                  <a:pt x="f108" y="f142"/>
                  <a:pt x="f108" y="f207"/>
                </a:cubicBezTo>
                <a:cubicBezTo>
                  <a:pt x="f171" y="f207"/>
                  <a:pt x="f105" y="f207"/>
                  <a:pt x="f104" y="f207"/>
                </a:cubicBezTo>
                <a:close/>
                <a:moveTo>
                  <a:pt x="f108" y="f27"/>
                </a:moveTo>
                <a:cubicBezTo>
                  <a:pt x="f171" y="f27"/>
                  <a:pt x="f105" y="f27"/>
                  <a:pt x="f104" y="f27"/>
                </a:cubicBezTo>
                <a:cubicBezTo>
                  <a:pt x="f104" y="f36"/>
                  <a:pt x="f104" y="f49"/>
                  <a:pt x="f104" y="f211"/>
                </a:cubicBezTo>
                <a:cubicBezTo>
                  <a:pt x="f105" y="f211"/>
                  <a:pt x="f171" y="f211"/>
                  <a:pt x="f108" y="f211"/>
                </a:cubicBezTo>
                <a:cubicBezTo>
                  <a:pt x="f108" y="f49"/>
                  <a:pt x="f108" y="f36"/>
                  <a:pt x="f108" y="f27"/>
                </a:cubicBezTo>
                <a:close/>
                <a:moveTo>
                  <a:pt x="f197" y="f226"/>
                </a:moveTo>
                <a:cubicBezTo>
                  <a:pt x="f197" y="f2"/>
                  <a:pt x="f197" y="f81"/>
                  <a:pt x="f197" y="f227"/>
                </a:cubicBezTo>
                <a:cubicBezTo>
                  <a:pt x="f99" y="f227"/>
                  <a:pt x="f96" y="f227"/>
                  <a:pt x="f95" y="f227"/>
                </a:cubicBezTo>
                <a:cubicBezTo>
                  <a:pt x="f95" y="f81"/>
                  <a:pt x="f95" y="f2"/>
                  <a:pt x="f95" y="f226"/>
                </a:cubicBezTo>
                <a:cubicBezTo>
                  <a:pt x="f96" y="f226"/>
                  <a:pt x="f99" y="f226"/>
                  <a:pt x="f197" y="f226"/>
                </a:cubicBezTo>
                <a:close/>
                <a:moveTo>
                  <a:pt x="f224" y="f227"/>
                </a:moveTo>
                <a:cubicBezTo>
                  <a:pt x="f224" y="f81"/>
                  <a:pt x="f224" y="f2"/>
                  <a:pt x="f224" y="f226"/>
                </a:cubicBezTo>
                <a:cubicBezTo>
                  <a:pt x="f123" y="f226"/>
                  <a:pt x="f228" y="f226"/>
                  <a:pt x="f124" y="f226"/>
                </a:cubicBezTo>
                <a:cubicBezTo>
                  <a:pt x="f124" y="f2"/>
                  <a:pt x="f124" y="f81"/>
                  <a:pt x="f124" y="f227"/>
                </a:cubicBezTo>
                <a:cubicBezTo>
                  <a:pt x="f223" y="f227"/>
                  <a:pt x="f123" y="f227"/>
                  <a:pt x="f224" y="f227"/>
                </a:cubicBezTo>
                <a:close/>
                <a:moveTo>
                  <a:pt x="f95" y="f41"/>
                </a:moveTo>
                <a:cubicBezTo>
                  <a:pt x="f95" y="f206"/>
                  <a:pt x="f95" y="f20"/>
                  <a:pt x="f95" y="f33"/>
                </a:cubicBezTo>
                <a:cubicBezTo>
                  <a:pt x="f96" y="f33"/>
                  <a:pt x="f99" y="f33"/>
                  <a:pt x="f197" y="f33"/>
                </a:cubicBezTo>
                <a:cubicBezTo>
                  <a:pt x="f197" y="f121"/>
                  <a:pt x="f197" y="f206"/>
                  <a:pt x="f197" y="f41"/>
                </a:cubicBezTo>
                <a:cubicBezTo>
                  <a:pt x="f99" y="f41"/>
                  <a:pt x="f96" y="f41"/>
                  <a:pt x="f95" y="f41"/>
                </a:cubicBezTo>
                <a:close/>
                <a:moveTo>
                  <a:pt x="f118" y="f207"/>
                </a:moveTo>
                <a:cubicBezTo>
                  <a:pt x="f117" y="f207"/>
                  <a:pt x="f116" y="f207"/>
                  <a:pt x="f115" y="f207"/>
                </a:cubicBezTo>
                <a:cubicBezTo>
                  <a:pt x="f114" y="f42"/>
                  <a:pt x="f114" y="f42"/>
                  <a:pt x="f118" y="f214"/>
                </a:cubicBezTo>
                <a:cubicBezTo>
                  <a:pt x="f118" y="f25"/>
                  <a:pt x="f118" y="f72"/>
                  <a:pt x="f118" y="f207"/>
                </a:cubicBezTo>
                <a:close/>
                <a:moveTo>
                  <a:pt x="f108" y="f227"/>
                </a:moveTo>
                <a:cubicBezTo>
                  <a:pt x="f171" y="f227"/>
                  <a:pt x="f105" y="f227"/>
                  <a:pt x="f104" y="f227"/>
                </a:cubicBezTo>
                <a:cubicBezTo>
                  <a:pt x="f104" y="f81"/>
                  <a:pt x="f104" y="f2"/>
                  <a:pt x="f104" y="f226"/>
                </a:cubicBezTo>
                <a:cubicBezTo>
                  <a:pt x="f105" y="f226"/>
                  <a:pt x="f171" y="f226"/>
                  <a:pt x="f108" y="f226"/>
                </a:cubicBezTo>
                <a:cubicBezTo>
                  <a:pt x="f108" y="f2"/>
                  <a:pt x="f108" y="f81"/>
                  <a:pt x="f108" y="f227"/>
                </a:cubicBezTo>
                <a:close/>
                <a:moveTo>
                  <a:pt x="f118" y="f226"/>
                </a:moveTo>
                <a:cubicBezTo>
                  <a:pt x="f118" y="f2"/>
                  <a:pt x="f118" y="f218"/>
                  <a:pt x="f118" y="f227"/>
                </a:cubicBezTo>
                <a:cubicBezTo>
                  <a:pt x="f117" y="f227"/>
                  <a:pt x="f116" y="f227"/>
                  <a:pt x="f115" y="f227"/>
                </a:cubicBezTo>
                <a:cubicBezTo>
                  <a:pt x="f115" y="f81"/>
                  <a:pt x="f115" y="f2"/>
                  <a:pt x="f115" y="f226"/>
                </a:cubicBezTo>
                <a:cubicBezTo>
                  <a:pt x="f225" y="f226"/>
                  <a:pt x="f117" y="f226"/>
                  <a:pt x="f118" y="f226"/>
                </a:cubicBezTo>
                <a:close/>
                <a:moveTo>
                  <a:pt x="f100" y="f77"/>
                </a:moveTo>
                <a:cubicBezTo>
                  <a:pt x="f100" y="f135"/>
                  <a:pt x="f100" y="f183"/>
                  <a:pt x="f100" y="f13"/>
                </a:cubicBezTo>
                <a:cubicBezTo>
                  <a:pt x="f99" y="f13"/>
                  <a:pt x="f96" y="f13"/>
                  <a:pt x="f95" y="f13"/>
                </a:cubicBezTo>
                <a:cubicBezTo>
                  <a:pt x="f95" y="f183"/>
                  <a:pt x="f95" y="f135"/>
                  <a:pt x="f95" y="f77"/>
                </a:cubicBezTo>
                <a:cubicBezTo>
                  <a:pt x="f96" y="f77"/>
                  <a:pt x="f99" y="f77"/>
                  <a:pt x="f100" y="f77"/>
                </a:cubicBezTo>
                <a:close/>
                <a:moveTo>
                  <a:pt x="f118" y="f13"/>
                </a:moveTo>
                <a:cubicBezTo>
                  <a:pt x="f114" y="f230"/>
                  <a:pt x="f113" y="f153"/>
                  <a:pt x="f115" y="f77"/>
                </a:cubicBezTo>
                <a:cubicBezTo>
                  <a:pt x="f225" y="f77"/>
                  <a:pt x="f117" y="f77"/>
                  <a:pt x="f118" y="f77"/>
                </a:cubicBezTo>
                <a:cubicBezTo>
                  <a:pt x="f118" y="f135"/>
                  <a:pt x="f118" y="f183"/>
                  <a:pt x="f118" y="f13"/>
                </a:cubicBezTo>
                <a:close/>
                <a:moveTo>
                  <a:pt x="f112" y="f77"/>
                </a:moveTo>
                <a:cubicBezTo>
                  <a:pt x="f112" y="f135"/>
                  <a:pt x="f112" y="f183"/>
                  <a:pt x="f112" y="f13"/>
                </a:cubicBezTo>
                <a:cubicBezTo>
                  <a:pt x="f205" y="f13"/>
                  <a:pt x="f110" y="f13"/>
                  <a:pt x="f202" y="f13"/>
                </a:cubicBezTo>
                <a:cubicBezTo>
                  <a:pt x="f202" y="f183"/>
                  <a:pt x="f202" y="f135"/>
                  <a:pt x="f202" y="f77"/>
                </a:cubicBezTo>
                <a:cubicBezTo>
                  <a:pt x="f110" y="f77"/>
                  <a:pt x="f205" y="f77"/>
                  <a:pt x="f112" y="f77"/>
                </a:cubicBezTo>
                <a:close/>
                <a:moveTo>
                  <a:pt x="f224" y="f13"/>
                </a:moveTo>
                <a:cubicBezTo>
                  <a:pt x="f224" y="f183"/>
                  <a:pt x="f224" y="f135"/>
                  <a:pt x="f224" y="f77"/>
                </a:cubicBezTo>
                <a:cubicBezTo>
                  <a:pt x="f123" y="f77"/>
                  <a:pt x="f228" y="f77"/>
                  <a:pt x="f124" y="f77"/>
                </a:cubicBezTo>
                <a:cubicBezTo>
                  <a:pt x="f124" y="f135"/>
                  <a:pt x="f124" y="f183"/>
                  <a:pt x="f124" y="f13"/>
                </a:cubicBezTo>
                <a:cubicBezTo>
                  <a:pt x="f223" y="f13"/>
                  <a:pt x="f123" y="f13"/>
                  <a:pt x="f224" y="f13"/>
                </a:cubicBezTo>
                <a:close/>
                <a:moveTo>
                  <a:pt x="f104" y="f13"/>
                </a:moveTo>
                <a:cubicBezTo>
                  <a:pt x="f104" y="f183"/>
                  <a:pt x="f104" y="f135"/>
                  <a:pt x="f104" y="f77"/>
                </a:cubicBezTo>
                <a:cubicBezTo>
                  <a:pt x="f105" y="f77"/>
                  <a:pt x="f171" y="f77"/>
                  <a:pt x="f108" y="f77"/>
                </a:cubicBezTo>
                <a:cubicBezTo>
                  <a:pt x="f108" y="f135"/>
                  <a:pt x="f108" y="f183"/>
                  <a:pt x="f108" y="f13"/>
                </a:cubicBezTo>
                <a:cubicBezTo>
                  <a:pt x="f171" y="f13"/>
                  <a:pt x="f105" y="f13"/>
                  <a:pt x="f104" y="f13"/>
                </a:cubicBezTo>
                <a:close/>
                <a:moveTo>
                  <a:pt x="f106" y="f192"/>
                </a:moveTo>
                <a:cubicBezTo>
                  <a:pt x="f106" y="f231"/>
                  <a:pt x="f106" y="f169"/>
                  <a:pt x="f106" y="f189"/>
                </a:cubicBezTo>
                <a:cubicBezTo>
                  <a:pt x="f232" y="f189"/>
                  <a:pt x="f233" y="f189"/>
                  <a:pt x="f234" y="f189"/>
                </a:cubicBezTo>
                <a:cubicBezTo>
                  <a:pt x="f234" y="f169"/>
                  <a:pt x="f234" y="f231"/>
                  <a:pt x="f234" y="f192"/>
                </a:cubicBezTo>
                <a:cubicBezTo>
                  <a:pt x="f233" y="f192"/>
                  <a:pt x="f232" y="f192"/>
                  <a:pt x="f106" y="f192"/>
                </a:cubicBezTo>
                <a:close/>
                <a:moveTo>
                  <a:pt x="f235" y="f192"/>
                </a:moveTo>
                <a:cubicBezTo>
                  <a:pt x="f235" y="f231"/>
                  <a:pt x="f235" y="f169"/>
                  <a:pt x="f235" y="f189"/>
                </a:cubicBezTo>
                <a:cubicBezTo>
                  <a:pt x="f236" y="f189"/>
                  <a:pt x="f237" y="f189"/>
                  <a:pt x="f238" y="f189"/>
                </a:cubicBezTo>
                <a:cubicBezTo>
                  <a:pt x="f238" y="f169"/>
                  <a:pt x="f238" y="f231"/>
                  <a:pt x="f238" y="f192"/>
                </a:cubicBezTo>
                <a:cubicBezTo>
                  <a:pt x="f237" y="f192"/>
                  <a:pt x="f236" y="f192"/>
                  <a:pt x="f235" y="f192"/>
                </a:cubicBezTo>
                <a:close/>
                <a:moveTo>
                  <a:pt x="f234" y="f227"/>
                </a:moveTo>
                <a:cubicBezTo>
                  <a:pt x="f234" y="f218"/>
                  <a:pt x="f234" y="f82"/>
                  <a:pt x="f234" y="f86"/>
                </a:cubicBezTo>
                <a:cubicBezTo>
                  <a:pt x="f233" y="f86"/>
                  <a:pt x="f232" y="f86"/>
                  <a:pt x="f106" y="f86"/>
                </a:cubicBezTo>
                <a:cubicBezTo>
                  <a:pt x="f106" y="f82"/>
                  <a:pt x="f106" y="f218"/>
                  <a:pt x="f106" y="f227"/>
                </a:cubicBezTo>
                <a:cubicBezTo>
                  <a:pt x="f232" y="f227"/>
                  <a:pt x="f233" y="f227"/>
                  <a:pt x="f234" y="f227"/>
                </a:cubicBezTo>
                <a:close/>
                <a:moveTo>
                  <a:pt x="f238" y="f133"/>
                </a:moveTo>
                <a:cubicBezTo>
                  <a:pt x="f239" y="f186"/>
                  <a:pt x="f238" y="f186"/>
                  <a:pt x="f235" y="f188"/>
                </a:cubicBezTo>
                <a:cubicBezTo>
                  <a:pt x="f235" y="f77"/>
                  <a:pt x="f235" y="f135"/>
                  <a:pt x="f235" y="f133"/>
                </a:cubicBezTo>
                <a:cubicBezTo>
                  <a:pt x="f236" y="f133"/>
                  <a:pt x="f237" y="f133"/>
                  <a:pt x="f238" y="f133"/>
                </a:cubicBezTo>
                <a:close/>
                <a:moveTo>
                  <a:pt x="f234" y="f89"/>
                </a:moveTo>
                <a:cubicBezTo>
                  <a:pt x="f234" y="f94"/>
                  <a:pt x="f234" y="f240"/>
                  <a:pt x="f234" y="f98"/>
                </a:cubicBezTo>
                <a:cubicBezTo>
                  <a:pt x="f233" y="f98"/>
                  <a:pt x="f232" y="f98"/>
                  <a:pt x="f106" y="f98"/>
                </a:cubicBezTo>
                <a:cubicBezTo>
                  <a:pt x="f106" y="f240"/>
                  <a:pt x="f106" y="f94"/>
                  <a:pt x="f106" y="f89"/>
                </a:cubicBezTo>
                <a:cubicBezTo>
                  <a:pt x="f232" y="f89"/>
                  <a:pt x="f233" y="f89"/>
                  <a:pt x="f234" y="f89"/>
                </a:cubicBezTo>
                <a:close/>
                <a:moveTo>
                  <a:pt x="f238" y="f89"/>
                </a:moveTo>
                <a:cubicBezTo>
                  <a:pt x="f238" y="f94"/>
                  <a:pt x="f238" y="f240"/>
                  <a:pt x="f238" y="f98"/>
                </a:cubicBezTo>
                <a:cubicBezTo>
                  <a:pt x="f237" y="f98"/>
                  <a:pt x="f236" y="f98"/>
                  <a:pt x="f235" y="f98"/>
                </a:cubicBezTo>
                <a:cubicBezTo>
                  <a:pt x="f235" y="f240"/>
                  <a:pt x="f235" y="f94"/>
                  <a:pt x="f235" y="f89"/>
                </a:cubicBezTo>
                <a:cubicBezTo>
                  <a:pt x="f236" y="f89"/>
                  <a:pt x="f237" y="f89"/>
                  <a:pt x="f238" y="f89"/>
                </a:cubicBezTo>
                <a:close/>
                <a:moveTo>
                  <a:pt x="f106" y="f186"/>
                </a:moveTo>
                <a:cubicBezTo>
                  <a:pt x="f106" y="f77"/>
                  <a:pt x="f106" y="f135"/>
                  <a:pt x="f106" y="f133"/>
                </a:cubicBezTo>
                <a:cubicBezTo>
                  <a:pt x="f232" y="f133"/>
                  <a:pt x="f233" y="f133"/>
                  <a:pt x="f234" y="f133"/>
                </a:cubicBezTo>
                <a:cubicBezTo>
                  <a:pt x="f234" y="f135"/>
                  <a:pt x="f234" y="f77"/>
                  <a:pt x="f234" y="f186"/>
                </a:cubicBezTo>
                <a:cubicBezTo>
                  <a:pt x="f233" y="f186"/>
                  <a:pt x="f232" y="f186"/>
                  <a:pt x="f106" y="f186"/>
                </a:cubicBezTo>
                <a:close/>
                <a:moveTo>
                  <a:pt x="f238" y="f85"/>
                </a:moveTo>
                <a:cubicBezTo>
                  <a:pt x="f237" y="f85"/>
                  <a:pt x="f241" y="f85"/>
                  <a:pt x="f235" y="f85"/>
                </a:cubicBezTo>
                <a:cubicBezTo>
                  <a:pt x="f235" y="f82"/>
                  <a:pt x="f235" y="f218"/>
                  <a:pt x="f235" y="f227"/>
                </a:cubicBezTo>
                <a:cubicBezTo>
                  <a:pt x="f236" y="f227"/>
                  <a:pt x="f237" y="f227"/>
                  <a:pt x="f238" y="f227"/>
                </a:cubicBezTo>
                <a:cubicBezTo>
                  <a:pt x="f238" y="f218"/>
                  <a:pt x="f238" y="f82"/>
                  <a:pt x="f238" y="f85"/>
                </a:cubicBezTo>
                <a:close/>
                <a:moveTo>
                  <a:pt x="f28" y="f186"/>
                </a:moveTo>
                <a:cubicBezTo>
                  <a:pt x="f78" y="f186"/>
                  <a:pt x="f242" y="f186"/>
                  <a:pt x="f93" y="f186"/>
                </a:cubicBezTo>
                <a:cubicBezTo>
                  <a:pt x="f93" y="f9"/>
                  <a:pt x="f93" y="f190"/>
                  <a:pt x="f93" y="f191"/>
                </a:cubicBezTo>
                <a:cubicBezTo>
                  <a:pt x="f242" y="f191"/>
                  <a:pt x="f24" y="f191"/>
                  <a:pt x="f28" y="f191"/>
                </a:cubicBezTo>
                <a:cubicBezTo>
                  <a:pt x="f28" y="f190"/>
                  <a:pt x="f28" y="f9"/>
                  <a:pt x="f28" y="f186"/>
                </a:cubicBezTo>
                <a:close/>
                <a:moveTo>
                  <a:pt x="f243" y="f184"/>
                </a:moveTo>
                <a:cubicBezTo>
                  <a:pt x="f244" y="f184"/>
                  <a:pt x="f245" y="f184"/>
                  <a:pt x="f140" y="f184"/>
                </a:cubicBezTo>
                <a:cubicBezTo>
                  <a:pt x="f140" y="f190"/>
                  <a:pt x="f140" y="f191"/>
                  <a:pt x="f140" y="f79"/>
                </a:cubicBezTo>
                <a:cubicBezTo>
                  <a:pt x="f245" y="f79"/>
                  <a:pt x="f244" y="f79"/>
                  <a:pt x="f243" y="f79"/>
                </a:cubicBezTo>
                <a:cubicBezTo>
                  <a:pt x="f243" y="f191"/>
                  <a:pt x="f243" y="f190"/>
                  <a:pt x="f243" y="f184"/>
                </a:cubicBezTo>
                <a:close/>
                <a:moveTo>
                  <a:pt x="f246" y="f79"/>
                </a:moveTo>
                <a:cubicBezTo>
                  <a:pt x="f247" y="f79"/>
                  <a:pt x="f147" y="f79"/>
                  <a:pt x="f248" y="f79"/>
                </a:cubicBezTo>
                <a:cubicBezTo>
                  <a:pt x="f248" y="f191"/>
                  <a:pt x="f248" y="f229"/>
                  <a:pt x="f248" y="f184"/>
                </a:cubicBezTo>
                <a:cubicBezTo>
                  <a:pt x="f147" y="f184"/>
                  <a:pt x="f247" y="f184"/>
                  <a:pt x="f246" y="f184"/>
                </a:cubicBezTo>
                <a:cubicBezTo>
                  <a:pt x="f246" y="f190"/>
                  <a:pt x="f246" y="f191"/>
                  <a:pt x="f246" y="f79"/>
                </a:cubicBezTo>
                <a:close/>
                <a:moveTo>
                  <a:pt x="f174" y="f192"/>
                </a:moveTo>
                <a:cubicBezTo>
                  <a:pt x="f249" y="f192"/>
                  <a:pt x="f175" y="f192"/>
                  <a:pt x="f250" y="f192"/>
                </a:cubicBezTo>
                <a:cubicBezTo>
                  <a:pt x="f250" y="f231"/>
                  <a:pt x="f250" y="f169"/>
                  <a:pt x="f250" y="f189"/>
                </a:cubicBezTo>
                <a:cubicBezTo>
                  <a:pt x="f175" y="f189"/>
                  <a:pt x="f249" y="f189"/>
                  <a:pt x="f174" y="f189"/>
                </a:cubicBezTo>
                <a:cubicBezTo>
                  <a:pt x="f174" y="f169"/>
                  <a:pt x="f174" y="f231"/>
                  <a:pt x="f174" y="f192"/>
                </a:cubicBezTo>
                <a:close/>
                <a:moveTo>
                  <a:pt x="f180" y="f192"/>
                </a:moveTo>
                <a:cubicBezTo>
                  <a:pt x="f180" y="f231"/>
                  <a:pt x="f180" y="f169"/>
                  <a:pt x="f180" y="f189"/>
                </a:cubicBezTo>
                <a:cubicBezTo>
                  <a:pt x="f251" y="f189"/>
                  <a:pt x="f252" y="f189"/>
                  <a:pt x="f253" y="f189"/>
                </a:cubicBezTo>
                <a:cubicBezTo>
                  <a:pt x="f253" y="f169"/>
                  <a:pt x="f253" y="f231"/>
                  <a:pt x="f253" y="f192"/>
                </a:cubicBezTo>
                <a:cubicBezTo>
                  <a:pt x="f252" y="f192"/>
                  <a:pt x="f251" y="f192"/>
                  <a:pt x="f180" y="f192"/>
                </a:cubicBezTo>
                <a:close/>
                <a:moveTo>
                  <a:pt x="f254" y="f189"/>
                </a:moveTo>
                <a:cubicBezTo>
                  <a:pt x="f254" y="f169"/>
                  <a:pt x="f254" y="f231"/>
                  <a:pt x="f254" y="f192"/>
                </a:cubicBezTo>
                <a:cubicBezTo>
                  <a:pt x="f255" y="f192"/>
                  <a:pt x="f163" y="f192"/>
                  <a:pt x="f256" y="f192"/>
                </a:cubicBezTo>
                <a:cubicBezTo>
                  <a:pt x="f256" y="f231"/>
                  <a:pt x="f256" y="f169"/>
                  <a:pt x="f256" y="f189"/>
                </a:cubicBezTo>
                <a:cubicBezTo>
                  <a:pt x="f257" y="f189"/>
                  <a:pt x="f255" y="f189"/>
                  <a:pt x="f254" y="f189"/>
                </a:cubicBezTo>
                <a:close/>
                <a:moveTo>
                  <a:pt x="f258" y="f192"/>
                </a:moveTo>
                <a:cubicBezTo>
                  <a:pt x="f259" y="f192"/>
                  <a:pt x="f260" y="f192"/>
                  <a:pt x="f261" y="f192"/>
                </a:cubicBezTo>
                <a:cubicBezTo>
                  <a:pt x="f261" y="f231"/>
                  <a:pt x="f261" y="f169"/>
                  <a:pt x="f261" y="f189"/>
                </a:cubicBezTo>
                <a:cubicBezTo>
                  <a:pt x="f260" y="f189"/>
                  <a:pt x="f259" y="f189"/>
                  <a:pt x="f258" y="f189"/>
                </a:cubicBezTo>
                <a:cubicBezTo>
                  <a:pt x="f258" y="f169"/>
                  <a:pt x="f258" y="f231"/>
                  <a:pt x="f258" y="f192"/>
                </a:cubicBezTo>
                <a:close/>
                <a:moveTo>
                  <a:pt x="f28" y="f135"/>
                </a:moveTo>
                <a:cubicBezTo>
                  <a:pt x="f28" y="f183"/>
                  <a:pt x="f28" y="f13"/>
                  <a:pt x="f28" y="f168"/>
                </a:cubicBezTo>
                <a:cubicBezTo>
                  <a:pt x="f78" y="f168"/>
                  <a:pt x="f242" y="f168"/>
                  <a:pt x="f262" y="f168"/>
                </a:cubicBezTo>
                <a:cubicBezTo>
                  <a:pt x="f262" y="f13"/>
                  <a:pt x="f262" y="f183"/>
                  <a:pt x="f262" y="f135"/>
                </a:cubicBezTo>
                <a:cubicBezTo>
                  <a:pt x="f242" y="f135"/>
                  <a:pt x="f78" y="f135"/>
                  <a:pt x="f28" y="f135"/>
                </a:cubicBezTo>
                <a:close/>
                <a:moveTo>
                  <a:pt x="f216" y="f192"/>
                </a:moveTo>
                <a:cubicBezTo>
                  <a:pt x="f97" y="f192"/>
                  <a:pt x="f17" y="f192"/>
                  <a:pt x="f67" y="f192"/>
                </a:cubicBezTo>
                <a:cubicBezTo>
                  <a:pt x="f67" y="f193"/>
                  <a:pt x="f67" y="f195"/>
                  <a:pt x="f67" y="f217"/>
                </a:cubicBezTo>
                <a:cubicBezTo>
                  <a:pt x="f17" y="f217"/>
                  <a:pt x="f97" y="f217"/>
                  <a:pt x="f216" y="f217"/>
                </a:cubicBezTo>
                <a:cubicBezTo>
                  <a:pt x="f216" y="f195"/>
                  <a:pt x="f216" y="f193"/>
                  <a:pt x="f216" y="f192"/>
                </a:cubicBezTo>
                <a:close/>
                <a:moveTo>
                  <a:pt x="f262" y="f192"/>
                </a:moveTo>
                <a:cubicBezTo>
                  <a:pt x="f262" y="f193"/>
                  <a:pt x="f262" y="f195"/>
                  <a:pt x="f262" y="f218"/>
                </a:cubicBezTo>
                <a:cubicBezTo>
                  <a:pt x="f242" y="f218"/>
                  <a:pt x="f24" y="f218"/>
                  <a:pt x="f28" y="f218"/>
                </a:cubicBezTo>
                <a:cubicBezTo>
                  <a:pt x="f28" y="f195"/>
                  <a:pt x="f28" y="f193"/>
                  <a:pt x="f28" y="f192"/>
                </a:cubicBezTo>
                <a:cubicBezTo>
                  <a:pt x="f78" y="f192"/>
                  <a:pt x="f242" y="f192"/>
                  <a:pt x="f262" y="f192"/>
                </a:cubicBezTo>
                <a:close/>
                <a:moveTo>
                  <a:pt x="f174" y="f227"/>
                </a:moveTo>
                <a:cubicBezTo>
                  <a:pt x="f174" y="f218"/>
                  <a:pt x="f174" y="f82"/>
                  <a:pt x="f174" y="f85"/>
                </a:cubicBezTo>
                <a:cubicBezTo>
                  <a:pt x="f249" y="f85"/>
                  <a:pt x="f175" y="f85"/>
                  <a:pt x="f250" y="f85"/>
                </a:cubicBezTo>
                <a:cubicBezTo>
                  <a:pt x="f250" y="f82"/>
                  <a:pt x="f250" y="f218"/>
                  <a:pt x="f250" y="f227"/>
                </a:cubicBezTo>
                <a:cubicBezTo>
                  <a:pt x="f175" y="f227"/>
                  <a:pt x="f249" y="f227"/>
                  <a:pt x="f174" y="f227"/>
                </a:cubicBezTo>
                <a:close/>
                <a:moveTo>
                  <a:pt x="f216" y="f191"/>
                </a:moveTo>
                <a:cubicBezTo>
                  <a:pt x="f216" y="f190"/>
                  <a:pt x="f216" y="f9"/>
                  <a:pt x="f216" y="f186"/>
                </a:cubicBezTo>
                <a:cubicBezTo>
                  <a:pt x="f97" y="f186"/>
                  <a:pt x="f17" y="f186"/>
                  <a:pt x="f67" y="f186"/>
                </a:cubicBezTo>
                <a:cubicBezTo>
                  <a:pt x="f67" y="f9"/>
                  <a:pt x="f67" y="f190"/>
                  <a:pt x="f67" y="f191"/>
                </a:cubicBezTo>
                <a:cubicBezTo>
                  <a:pt x="f17" y="f191"/>
                  <a:pt x="f97" y="f191"/>
                  <a:pt x="f216" y="f191"/>
                </a:cubicBezTo>
                <a:close/>
                <a:moveTo>
                  <a:pt x="f180" y="f227"/>
                </a:moveTo>
                <a:cubicBezTo>
                  <a:pt x="f251" y="f227"/>
                  <a:pt x="f252" y="f227"/>
                  <a:pt x="f253" y="f227"/>
                </a:cubicBezTo>
                <a:cubicBezTo>
                  <a:pt x="f253" y="f218"/>
                  <a:pt x="f253" y="f82"/>
                  <a:pt x="f253" y="f85"/>
                </a:cubicBezTo>
                <a:cubicBezTo>
                  <a:pt x="f252" y="f85"/>
                  <a:pt x="f251" y="f85"/>
                  <a:pt x="f180" y="f85"/>
                </a:cubicBezTo>
                <a:cubicBezTo>
                  <a:pt x="f180" y="f82"/>
                  <a:pt x="f180" y="f218"/>
                  <a:pt x="f180" y="f227"/>
                </a:cubicBezTo>
                <a:close/>
                <a:moveTo>
                  <a:pt x="f140" y="f212"/>
                </a:moveTo>
                <a:cubicBezTo>
                  <a:pt x="f245" y="f212"/>
                  <a:pt x="f244" y="f212"/>
                  <a:pt x="f243" y="f212"/>
                </a:cubicBezTo>
                <a:cubicBezTo>
                  <a:pt x="f243" y="f134"/>
                  <a:pt x="f243" y="f183"/>
                  <a:pt x="f243" y="f13"/>
                </a:cubicBezTo>
                <a:cubicBezTo>
                  <a:pt x="f141" y="f13"/>
                  <a:pt x="f245" y="f13"/>
                  <a:pt x="f140" y="f13"/>
                </a:cubicBezTo>
                <a:cubicBezTo>
                  <a:pt x="f140" y="f183"/>
                  <a:pt x="f140" y="f134"/>
                  <a:pt x="f140" y="f212"/>
                </a:cubicBezTo>
                <a:close/>
                <a:moveTo>
                  <a:pt x="f246" y="f13"/>
                </a:moveTo>
                <a:cubicBezTo>
                  <a:pt x="f246" y="f183"/>
                  <a:pt x="f246" y="f134"/>
                  <a:pt x="f246" y="f212"/>
                </a:cubicBezTo>
                <a:cubicBezTo>
                  <a:pt x="f247" y="f212"/>
                  <a:pt x="f263" y="f212"/>
                  <a:pt x="f248" y="f212"/>
                </a:cubicBezTo>
                <a:cubicBezTo>
                  <a:pt x="f248" y="f134"/>
                  <a:pt x="f248" y="f183"/>
                  <a:pt x="f248" y="f13"/>
                </a:cubicBezTo>
                <a:cubicBezTo>
                  <a:pt x="f147" y="f13"/>
                  <a:pt x="f247" y="f13"/>
                  <a:pt x="f246" y="f13"/>
                </a:cubicBezTo>
                <a:close/>
                <a:moveTo>
                  <a:pt x="f258" y="f89"/>
                </a:moveTo>
                <a:cubicBezTo>
                  <a:pt x="f258" y="f94"/>
                  <a:pt x="f258" y="f240"/>
                  <a:pt x="f258" y="f98"/>
                </a:cubicBezTo>
                <a:cubicBezTo>
                  <a:pt x="f259" y="f98"/>
                  <a:pt x="f260" y="f98"/>
                  <a:pt x="f261" y="f98"/>
                </a:cubicBezTo>
                <a:cubicBezTo>
                  <a:pt x="f261" y="f240"/>
                  <a:pt x="f261" y="f94"/>
                  <a:pt x="f261" y="f89"/>
                </a:cubicBezTo>
                <a:cubicBezTo>
                  <a:pt x="f260" y="f89"/>
                  <a:pt x="f259" y="f89"/>
                  <a:pt x="f258" y="f89"/>
                </a:cubicBezTo>
                <a:close/>
                <a:moveTo>
                  <a:pt x="f174" y="f133"/>
                </a:moveTo>
                <a:cubicBezTo>
                  <a:pt x="f174" y="f135"/>
                  <a:pt x="f174" y="f77"/>
                  <a:pt x="f174" y="f186"/>
                </a:cubicBezTo>
                <a:cubicBezTo>
                  <a:pt x="f249" y="f186"/>
                  <a:pt x="f175" y="f186"/>
                  <a:pt x="f250" y="f186"/>
                </a:cubicBezTo>
                <a:cubicBezTo>
                  <a:pt x="f250" y="f77"/>
                  <a:pt x="f250" y="f135"/>
                  <a:pt x="f250" y="f133"/>
                </a:cubicBezTo>
                <a:cubicBezTo>
                  <a:pt x="f175" y="f133"/>
                  <a:pt x="f249" y="f133"/>
                  <a:pt x="f174" y="f133"/>
                </a:cubicBezTo>
                <a:close/>
                <a:moveTo>
                  <a:pt x="f180" y="f133"/>
                </a:moveTo>
                <a:cubicBezTo>
                  <a:pt x="f251" y="f133"/>
                  <a:pt x="f252" y="f133"/>
                  <a:pt x="f253" y="f133"/>
                </a:cubicBezTo>
                <a:cubicBezTo>
                  <a:pt x="f253" y="f135"/>
                  <a:pt x="f253" y="f77"/>
                  <a:pt x="f253" y="f186"/>
                </a:cubicBezTo>
                <a:cubicBezTo>
                  <a:pt x="f252" y="f186"/>
                  <a:pt x="f251" y="f186"/>
                  <a:pt x="f180" y="f186"/>
                </a:cubicBezTo>
                <a:cubicBezTo>
                  <a:pt x="f180" y="f77"/>
                  <a:pt x="f180" y="f135"/>
                  <a:pt x="f180" y="f133"/>
                </a:cubicBezTo>
                <a:close/>
                <a:moveTo>
                  <a:pt x="f254" y="f86"/>
                </a:moveTo>
                <a:cubicBezTo>
                  <a:pt x="f255" y="f86"/>
                  <a:pt x="f163" y="f86"/>
                  <a:pt x="f256" y="f86"/>
                </a:cubicBezTo>
                <a:cubicBezTo>
                  <a:pt x="f256" y="f82"/>
                  <a:pt x="f256" y="f218"/>
                  <a:pt x="f256" y="f227"/>
                </a:cubicBezTo>
                <a:cubicBezTo>
                  <a:pt x="f257" y="f227"/>
                  <a:pt x="f255" y="f227"/>
                  <a:pt x="f254" y="f227"/>
                </a:cubicBezTo>
                <a:cubicBezTo>
                  <a:pt x="f254" y="f218"/>
                  <a:pt x="f254" y="f82"/>
                  <a:pt x="f254" y="f86"/>
                </a:cubicBezTo>
                <a:close/>
                <a:moveTo>
                  <a:pt x="f256" y="f133"/>
                </a:moveTo>
                <a:cubicBezTo>
                  <a:pt x="f257" y="f133"/>
                  <a:pt x="f255" y="f133"/>
                  <a:pt x="f254" y="f133"/>
                </a:cubicBezTo>
                <a:cubicBezTo>
                  <a:pt x="f254" y="f135"/>
                  <a:pt x="f254" y="f77"/>
                  <a:pt x="f254" y="f186"/>
                </a:cubicBezTo>
                <a:cubicBezTo>
                  <a:pt x="f255" y="f186"/>
                  <a:pt x="f163" y="f186"/>
                  <a:pt x="f256" y="f186"/>
                </a:cubicBezTo>
                <a:cubicBezTo>
                  <a:pt x="f256" y="f77"/>
                  <a:pt x="f256" y="f135"/>
                  <a:pt x="f256" y="f133"/>
                </a:cubicBezTo>
                <a:close/>
                <a:moveTo>
                  <a:pt x="f258" y="f86"/>
                </a:moveTo>
                <a:cubicBezTo>
                  <a:pt x="f259" y="f86"/>
                  <a:pt x="f260" y="f86"/>
                  <a:pt x="f261" y="f86"/>
                </a:cubicBezTo>
                <a:cubicBezTo>
                  <a:pt x="f261" y="f82"/>
                  <a:pt x="f261" y="f218"/>
                  <a:pt x="f261" y="f227"/>
                </a:cubicBezTo>
                <a:cubicBezTo>
                  <a:pt x="f260" y="f227"/>
                  <a:pt x="f259" y="f227"/>
                  <a:pt x="f258" y="f227"/>
                </a:cubicBezTo>
                <a:cubicBezTo>
                  <a:pt x="f258" y="f218"/>
                  <a:pt x="f258" y="f82"/>
                  <a:pt x="f258" y="f86"/>
                </a:cubicBezTo>
                <a:close/>
                <a:moveTo>
                  <a:pt x="f28" y="f86"/>
                </a:moveTo>
                <a:cubicBezTo>
                  <a:pt x="f78" y="f86"/>
                  <a:pt x="f242" y="f86"/>
                  <a:pt x="f262" y="f86"/>
                </a:cubicBezTo>
                <a:cubicBezTo>
                  <a:pt x="f262" y="f87"/>
                  <a:pt x="f262" y="f89"/>
                  <a:pt x="f262" y="f91"/>
                </a:cubicBezTo>
                <a:cubicBezTo>
                  <a:pt x="f242" y="f91"/>
                  <a:pt x="f24" y="f91"/>
                  <a:pt x="f28" y="f91"/>
                </a:cubicBezTo>
                <a:cubicBezTo>
                  <a:pt x="f28" y="f89"/>
                  <a:pt x="f28" y="f87"/>
                  <a:pt x="f28" y="f86"/>
                </a:cubicBezTo>
                <a:close/>
                <a:moveTo>
                  <a:pt x="f174" y="f98"/>
                </a:moveTo>
                <a:cubicBezTo>
                  <a:pt x="f249" y="f98"/>
                  <a:pt x="f175" y="f98"/>
                  <a:pt x="f250" y="f98"/>
                </a:cubicBezTo>
                <a:cubicBezTo>
                  <a:pt x="f250" y="f240"/>
                  <a:pt x="f250" y="f94"/>
                  <a:pt x="f250" y="f90"/>
                </a:cubicBezTo>
                <a:cubicBezTo>
                  <a:pt x="f175" y="f90"/>
                  <a:pt x="f249" y="f90"/>
                  <a:pt x="f174" y="f90"/>
                </a:cubicBezTo>
                <a:cubicBezTo>
                  <a:pt x="f174" y="f94"/>
                  <a:pt x="f174" y="f240"/>
                  <a:pt x="f174" y="f98"/>
                </a:cubicBezTo>
                <a:close/>
                <a:moveTo>
                  <a:pt x="f258" y="f186"/>
                </a:moveTo>
                <a:cubicBezTo>
                  <a:pt x="f259" y="f186"/>
                  <a:pt x="f260" y="f186"/>
                  <a:pt x="f261" y="f186"/>
                </a:cubicBezTo>
                <a:cubicBezTo>
                  <a:pt x="f261" y="f77"/>
                  <a:pt x="f261" y="f135"/>
                  <a:pt x="f261" y="f133"/>
                </a:cubicBezTo>
                <a:cubicBezTo>
                  <a:pt x="f260" y="f133"/>
                  <a:pt x="f259" y="f133"/>
                  <a:pt x="f258" y="f133"/>
                </a:cubicBezTo>
                <a:cubicBezTo>
                  <a:pt x="f258" y="f135"/>
                  <a:pt x="f258" y="f77"/>
                  <a:pt x="f258" y="f186"/>
                </a:cubicBezTo>
                <a:close/>
                <a:moveTo>
                  <a:pt x="f180" y="f98"/>
                </a:moveTo>
                <a:cubicBezTo>
                  <a:pt x="f180" y="f240"/>
                  <a:pt x="f180" y="f94"/>
                  <a:pt x="f180" y="f90"/>
                </a:cubicBezTo>
                <a:cubicBezTo>
                  <a:pt x="f251" y="f90"/>
                  <a:pt x="f252" y="f90"/>
                  <a:pt x="f253" y="f90"/>
                </a:cubicBezTo>
                <a:cubicBezTo>
                  <a:pt x="f253" y="f94"/>
                  <a:pt x="f253" y="f240"/>
                  <a:pt x="f253" y="f98"/>
                </a:cubicBezTo>
                <a:cubicBezTo>
                  <a:pt x="f252" y="f98"/>
                  <a:pt x="f251" y="f98"/>
                  <a:pt x="f180" y="f98"/>
                </a:cubicBezTo>
                <a:close/>
                <a:moveTo>
                  <a:pt x="f256" y="f90"/>
                </a:moveTo>
                <a:cubicBezTo>
                  <a:pt x="f257" y="f90"/>
                  <a:pt x="f255" y="f90"/>
                  <a:pt x="f254" y="f90"/>
                </a:cubicBezTo>
                <a:cubicBezTo>
                  <a:pt x="f254" y="f94"/>
                  <a:pt x="f254" y="f240"/>
                  <a:pt x="f254" y="f98"/>
                </a:cubicBezTo>
                <a:cubicBezTo>
                  <a:pt x="f255" y="f98"/>
                  <a:pt x="f163" y="f98"/>
                  <a:pt x="f256" y="f98"/>
                </a:cubicBezTo>
                <a:cubicBezTo>
                  <a:pt x="f256" y="f240"/>
                  <a:pt x="f256" y="f94"/>
                  <a:pt x="f256" y="f90"/>
                </a:cubicBezTo>
                <a:close/>
                <a:moveTo>
                  <a:pt x="f264" y="f188"/>
                </a:moveTo>
                <a:cubicBezTo>
                  <a:pt x="f53" y="f188"/>
                  <a:pt x="f80" y="f188"/>
                  <a:pt x="f265" y="f188"/>
                </a:cubicBezTo>
                <a:cubicBezTo>
                  <a:pt x="f265" y="f9"/>
                  <a:pt x="f265" y="f190"/>
                  <a:pt x="f265" y="f191"/>
                </a:cubicBezTo>
                <a:cubicBezTo>
                  <a:pt x="f80" y="f191"/>
                  <a:pt x="f53" y="f191"/>
                  <a:pt x="f264" y="f191"/>
                </a:cubicBezTo>
                <a:cubicBezTo>
                  <a:pt x="f264" y="f190"/>
                  <a:pt x="f264" y="f9"/>
                  <a:pt x="f264" y="f188"/>
                </a:cubicBezTo>
                <a:close/>
                <a:moveTo>
                  <a:pt x="f266" y="f79"/>
                </a:moveTo>
                <a:cubicBezTo>
                  <a:pt x="f266" y="f191"/>
                  <a:pt x="f266" y="f229"/>
                  <a:pt x="f266" y="f184"/>
                </a:cubicBezTo>
                <a:cubicBezTo>
                  <a:pt x="f267" y="f184"/>
                  <a:pt x="f144" y="f184"/>
                  <a:pt x="f268" y="f184"/>
                </a:cubicBezTo>
                <a:cubicBezTo>
                  <a:pt x="f268" y="f190"/>
                  <a:pt x="f268" y="f191"/>
                  <a:pt x="f268" y="f79"/>
                </a:cubicBezTo>
                <a:cubicBezTo>
                  <a:pt x="f144" y="f79"/>
                  <a:pt x="f269" y="f79"/>
                  <a:pt x="f266" y="f79"/>
                </a:cubicBezTo>
                <a:close/>
                <a:moveTo>
                  <a:pt x="f67" y="f135"/>
                </a:moveTo>
                <a:cubicBezTo>
                  <a:pt x="f17" y="f135"/>
                  <a:pt x="f97" y="f135"/>
                  <a:pt x="f216" y="f135"/>
                </a:cubicBezTo>
                <a:cubicBezTo>
                  <a:pt x="f216" y="f183"/>
                  <a:pt x="f216" y="f13"/>
                  <a:pt x="f216" y="f168"/>
                </a:cubicBezTo>
                <a:cubicBezTo>
                  <a:pt x="f97" y="f168"/>
                  <a:pt x="f17" y="f168"/>
                  <a:pt x="f67" y="f168"/>
                </a:cubicBezTo>
                <a:cubicBezTo>
                  <a:pt x="f67" y="f13"/>
                  <a:pt x="f67" y="f183"/>
                  <a:pt x="f67" y="f135"/>
                </a:cubicBezTo>
                <a:close/>
                <a:moveTo>
                  <a:pt x="f270" y="f121"/>
                </a:moveTo>
                <a:cubicBezTo>
                  <a:pt x="f270" y="f33"/>
                  <a:pt x="f270" y="f209"/>
                  <a:pt x="f270" y="f122"/>
                </a:cubicBezTo>
                <a:cubicBezTo>
                  <a:pt x="f271" y="f122"/>
                  <a:pt x="f272" y="f122"/>
                  <a:pt x="f150" y="f122"/>
                </a:cubicBezTo>
                <a:cubicBezTo>
                  <a:pt x="f150" y="f57"/>
                  <a:pt x="f150" y="f40"/>
                  <a:pt x="f150" y="f121"/>
                </a:cubicBezTo>
                <a:cubicBezTo>
                  <a:pt x="f149" y="f121"/>
                  <a:pt x="f271" y="f121"/>
                  <a:pt x="f270" y="f121"/>
                </a:cubicBezTo>
                <a:close/>
                <a:moveTo>
                  <a:pt x="f270" y="f14"/>
                </a:moveTo>
                <a:cubicBezTo>
                  <a:pt x="f270" y="f131"/>
                  <a:pt x="f270" y="f176"/>
                  <a:pt x="f270" y="f70"/>
                </a:cubicBezTo>
                <a:cubicBezTo>
                  <a:pt x="f271" y="f70"/>
                  <a:pt x="f272" y="f70"/>
                  <a:pt x="f150" y="f70"/>
                </a:cubicBezTo>
                <a:cubicBezTo>
                  <a:pt x="f150" y="f176"/>
                  <a:pt x="f150" y="f131"/>
                  <a:pt x="f150" y="f14"/>
                </a:cubicBezTo>
                <a:cubicBezTo>
                  <a:pt x="f149" y="f14"/>
                  <a:pt x="f271" y="f14"/>
                  <a:pt x="f270" y="f14"/>
                </a:cubicBezTo>
                <a:close/>
                <a:moveTo>
                  <a:pt x="f246" y="f122"/>
                </a:moveTo>
                <a:cubicBezTo>
                  <a:pt x="f247" y="f122"/>
                  <a:pt x="f147" y="f122"/>
                  <a:pt x="f248" y="f122"/>
                </a:cubicBezTo>
                <a:cubicBezTo>
                  <a:pt x="f248" y="f209"/>
                  <a:pt x="f248" y="f33"/>
                  <a:pt x="f248" y="f121"/>
                </a:cubicBezTo>
                <a:cubicBezTo>
                  <a:pt x="f147" y="f121"/>
                  <a:pt x="f247" y="f121"/>
                  <a:pt x="f246" y="f121"/>
                </a:cubicBezTo>
                <a:cubicBezTo>
                  <a:pt x="f246" y="f33"/>
                  <a:pt x="f246" y="f209"/>
                  <a:pt x="f246" y="f122"/>
                </a:cubicBezTo>
                <a:close/>
                <a:moveTo>
                  <a:pt x="f266" y="f121"/>
                </a:moveTo>
                <a:cubicBezTo>
                  <a:pt x="f267" y="f121"/>
                  <a:pt x="f144" y="f121"/>
                  <a:pt x="f273" y="f121"/>
                </a:cubicBezTo>
                <a:cubicBezTo>
                  <a:pt x="f273" y="f33"/>
                  <a:pt x="f273" y="f209"/>
                  <a:pt x="f273" y="f122"/>
                </a:cubicBezTo>
                <a:cubicBezTo>
                  <a:pt x="f144" y="f122"/>
                  <a:pt x="f269" y="f122"/>
                  <a:pt x="f266" y="f122"/>
                </a:cubicBezTo>
                <a:cubicBezTo>
                  <a:pt x="f266" y="f209"/>
                  <a:pt x="f266" y="f33"/>
                  <a:pt x="f266" y="f121"/>
                </a:cubicBezTo>
                <a:close/>
                <a:moveTo>
                  <a:pt x="f140" y="f122"/>
                </a:moveTo>
                <a:cubicBezTo>
                  <a:pt x="f245" y="f122"/>
                  <a:pt x="f244" y="f122"/>
                  <a:pt x="f243" y="f122"/>
                </a:cubicBezTo>
                <a:cubicBezTo>
                  <a:pt x="f243" y="f209"/>
                  <a:pt x="f243" y="f33"/>
                  <a:pt x="f243" y="f121"/>
                </a:cubicBezTo>
                <a:cubicBezTo>
                  <a:pt x="f141" y="f121"/>
                  <a:pt x="f245" y="f121"/>
                  <a:pt x="f140" y="f121"/>
                </a:cubicBezTo>
                <a:cubicBezTo>
                  <a:pt x="f140" y="f33"/>
                  <a:pt x="f140" y="f209"/>
                  <a:pt x="f140" y="f122"/>
                </a:cubicBezTo>
                <a:close/>
                <a:moveTo>
                  <a:pt x="f150" y="f212"/>
                </a:moveTo>
                <a:cubicBezTo>
                  <a:pt x="f150" y="f134"/>
                  <a:pt x="f150" y="f183"/>
                  <a:pt x="f150" y="f13"/>
                </a:cubicBezTo>
                <a:cubicBezTo>
                  <a:pt x="f149" y="f13"/>
                  <a:pt x="f271" y="f13"/>
                  <a:pt x="f270" y="f13"/>
                </a:cubicBezTo>
                <a:cubicBezTo>
                  <a:pt x="f270" y="f183"/>
                  <a:pt x="f270" y="f134"/>
                  <a:pt x="f270" y="f212"/>
                </a:cubicBezTo>
                <a:cubicBezTo>
                  <a:pt x="f271" y="f212"/>
                  <a:pt x="f149" y="f212"/>
                  <a:pt x="f150" y="f212"/>
                </a:cubicBezTo>
                <a:close/>
                <a:moveTo>
                  <a:pt x="f198" y="f188"/>
                </a:moveTo>
                <a:cubicBezTo>
                  <a:pt x="f198" y="f9"/>
                  <a:pt x="f198" y="f190"/>
                  <a:pt x="f198" y="f191"/>
                </a:cubicBezTo>
                <a:cubicBezTo>
                  <a:pt x="f29" y="f191"/>
                  <a:pt x="f76" y="f191"/>
                  <a:pt x="f74" y="f191"/>
                </a:cubicBezTo>
                <a:cubicBezTo>
                  <a:pt x="f74" y="f190"/>
                  <a:pt x="f74" y="f9"/>
                  <a:pt x="f74" y="f188"/>
                </a:cubicBezTo>
                <a:cubicBezTo>
                  <a:pt x="f76" y="f188"/>
                  <a:pt x="f29" y="f188"/>
                  <a:pt x="f198" y="f188"/>
                </a:cubicBezTo>
                <a:close/>
                <a:moveTo>
                  <a:pt x="f264" y="f218"/>
                </a:moveTo>
                <a:cubicBezTo>
                  <a:pt x="f264" y="f195"/>
                  <a:pt x="f264" y="f193"/>
                  <a:pt x="f264" y="f192"/>
                </a:cubicBezTo>
                <a:cubicBezTo>
                  <a:pt x="f53" y="f192"/>
                  <a:pt x="f80" y="f192"/>
                  <a:pt x="f265" y="f192"/>
                </a:cubicBezTo>
                <a:cubicBezTo>
                  <a:pt x="f265" y="f193"/>
                  <a:pt x="f265" y="f195"/>
                  <a:pt x="f265" y="f218"/>
                </a:cubicBezTo>
                <a:cubicBezTo>
                  <a:pt x="f80" y="f218"/>
                  <a:pt x="f53" y="f218"/>
                  <a:pt x="f264" y="f218"/>
                </a:cubicBezTo>
                <a:close/>
                <a:moveTo>
                  <a:pt x="f265" y="f168"/>
                </a:moveTo>
                <a:cubicBezTo>
                  <a:pt x="f265" y="f13"/>
                  <a:pt x="f265" y="f133"/>
                  <a:pt x="f265" y="f135"/>
                </a:cubicBezTo>
                <a:cubicBezTo>
                  <a:pt x="f22" y="f135"/>
                  <a:pt x="f53" y="f135"/>
                  <a:pt x="f264" y="f135"/>
                </a:cubicBezTo>
                <a:cubicBezTo>
                  <a:pt x="f264" y="f183"/>
                  <a:pt x="f264" y="f13"/>
                  <a:pt x="f264" y="f168"/>
                </a:cubicBezTo>
                <a:cubicBezTo>
                  <a:pt x="f53" y="f168"/>
                  <a:pt x="f80" y="f168"/>
                  <a:pt x="f265" y="f168"/>
                </a:cubicBezTo>
                <a:close/>
                <a:moveTo>
                  <a:pt x="f52" y="f217"/>
                </a:moveTo>
                <a:cubicBezTo>
                  <a:pt x="f29" y="f217"/>
                  <a:pt x="f76" y="f217"/>
                  <a:pt x="f74" y="f217"/>
                </a:cubicBezTo>
                <a:cubicBezTo>
                  <a:pt x="f74" y="f195"/>
                  <a:pt x="f74" y="f193"/>
                  <a:pt x="f74" y="f192"/>
                </a:cubicBezTo>
                <a:cubicBezTo>
                  <a:pt x="f83" y="f192"/>
                  <a:pt x="f29" y="f192"/>
                  <a:pt x="f52" y="f192"/>
                </a:cubicBezTo>
                <a:cubicBezTo>
                  <a:pt x="f52" y="f193"/>
                  <a:pt x="f52" y="f195"/>
                  <a:pt x="f52" y="f217"/>
                </a:cubicBezTo>
                <a:close/>
                <a:moveTo>
                  <a:pt x="f28" y="f63"/>
                </a:moveTo>
                <a:cubicBezTo>
                  <a:pt x="f78" y="f63"/>
                  <a:pt x="f242" y="f63"/>
                  <a:pt x="f93" y="f63"/>
                </a:cubicBezTo>
                <a:cubicBezTo>
                  <a:pt x="f93" y="f64"/>
                  <a:pt x="f93" y="f131"/>
                  <a:pt x="f93" y="f176"/>
                </a:cubicBezTo>
                <a:cubicBezTo>
                  <a:pt x="f242" y="f176"/>
                  <a:pt x="f24" y="f176"/>
                  <a:pt x="f28" y="f176"/>
                </a:cubicBezTo>
                <a:cubicBezTo>
                  <a:pt x="f28" y="f131"/>
                  <a:pt x="f28" y="f64"/>
                  <a:pt x="f28" y="f63"/>
                </a:cubicBezTo>
                <a:close/>
                <a:moveTo>
                  <a:pt x="f266" y="f13"/>
                </a:moveTo>
                <a:cubicBezTo>
                  <a:pt x="f269" y="f13"/>
                  <a:pt x="f144" y="f13"/>
                  <a:pt x="f268" y="f13"/>
                </a:cubicBezTo>
                <a:cubicBezTo>
                  <a:pt x="f268" y="f183"/>
                  <a:pt x="f268" y="f134"/>
                  <a:pt x="f268" y="f77"/>
                </a:cubicBezTo>
                <a:cubicBezTo>
                  <a:pt x="f144" y="f77"/>
                  <a:pt x="f269" y="f212"/>
                  <a:pt x="f266" y="f212"/>
                </a:cubicBezTo>
                <a:cubicBezTo>
                  <a:pt x="f266" y="f134"/>
                  <a:pt x="f266" y="f183"/>
                  <a:pt x="f266" y="f13"/>
                </a:cubicBezTo>
                <a:close/>
                <a:moveTo>
                  <a:pt x="f270" y="f79"/>
                </a:moveTo>
                <a:cubicBezTo>
                  <a:pt x="f271" y="f79"/>
                  <a:pt x="f272" y="f79"/>
                  <a:pt x="f150" y="f79"/>
                </a:cubicBezTo>
                <a:cubicBezTo>
                  <a:pt x="f150" y="f191"/>
                  <a:pt x="f150" y="f190"/>
                  <a:pt x="f150" y="f184"/>
                </a:cubicBezTo>
                <a:cubicBezTo>
                  <a:pt x="f149" y="f184"/>
                  <a:pt x="f271" y="f184"/>
                  <a:pt x="f270" y="f184"/>
                </a:cubicBezTo>
                <a:cubicBezTo>
                  <a:pt x="f270" y="f190"/>
                  <a:pt x="f270" y="f191"/>
                  <a:pt x="f270" y="f79"/>
                </a:cubicBezTo>
                <a:close/>
                <a:moveTo>
                  <a:pt x="f74" y="f176"/>
                </a:moveTo>
                <a:cubicBezTo>
                  <a:pt x="f74" y="f131"/>
                  <a:pt x="f74" y="f64"/>
                  <a:pt x="f74" y="f63"/>
                </a:cubicBezTo>
                <a:cubicBezTo>
                  <a:pt x="f76" y="f63"/>
                  <a:pt x="f29" y="f63"/>
                  <a:pt x="f198" y="f63"/>
                </a:cubicBezTo>
                <a:cubicBezTo>
                  <a:pt x="f198" y="f64"/>
                  <a:pt x="f198" y="f131"/>
                  <a:pt x="f198" y="f176"/>
                </a:cubicBezTo>
                <a:cubicBezTo>
                  <a:pt x="f29" y="f176"/>
                  <a:pt x="f76" y="f176"/>
                  <a:pt x="f74" y="f176"/>
                </a:cubicBezTo>
                <a:close/>
                <a:moveTo>
                  <a:pt x="f265" y="f63"/>
                </a:moveTo>
                <a:cubicBezTo>
                  <a:pt x="f265" y="f64"/>
                  <a:pt x="f265" y="f131"/>
                  <a:pt x="f265" y="f176"/>
                </a:cubicBezTo>
                <a:cubicBezTo>
                  <a:pt x="f274" y="f157"/>
                  <a:pt x="f23" y="f165"/>
                  <a:pt x="f264" y="f63"/>
                </a:cubicBezTo>
                <a:cubicBezTo>
                  <a:pt x="f53" y="f63"/>
                  <a:pt x="f80" y="f63"/>
                  <a:pt x="f265" y="f63"/>
                </a:cubicBezTo>
                <a:close/>
                <a:moveTo>
                  <a:pt x="f216" y="f176"/>
                </a:moveTo>
                <a:cubicBezTo>
                  <a:pt x="f216" y="f131"/>
                  <a:pt x="f216" y="f64"/>
                  <a:pt x="f216" y="f63"/>
                </a:cubicBezTo>
                <a:cubicBezTo>
                  <a:pt x="f97" y="f63"/>
                  <a:pt x="f17" y="f63"/>
                  <a:pt x="f67" y="f63"/>
                </a:cubicBezTo>
                <a:cubicBezTo>
                  <a:pt x="f67" y="f64"/>
                  <a:pt x="f67" y="f131"/>
                  <a:pt x="f67" y="f176"/>
                </a:cubicBezTo>
                <a:cubicBezTo>
                  <a:pt x="f17" y="f176"/>
                  <a:pt x="f97" y="f176"/>
                  <a:pt x="f216" y="f176"/>
                </a:cubicBezTo>
                <a:close/>
                <a:moveTo>
                  <a:pt x="f216" y="f91"/>
                </a:moveTo>
                <a:cubicBezTo>
                  <a:pt x="f216" y="f89"/>
                  <a:pt x="f216" y="f87"/>
                  <a:pt x="f216" y="f86"/>
                </a:cubicBezTo>
                <a:cubicBezTo>
                  <a:pt x="f97" y="f86"/>
                  <a:pt x="f17" y="f86"/>
                  <a:pt x="f67" y="f86"/>
                </a:cubicBezTo>
                <a:cubicBezTo>
                  <a:pt x="f67" y="f87"/>
                  <a:pt x="f67" y="f89"/>
                  <a:pt x="f67" y="f91"/>
                </a:cubicBezTo>
                <a:cubicBezTo>
                  <a:pt x="f17" y="f91"/>
                  <a:pt x="f97" y="f91"/>
                  <a:pt x="f216" y="f91"/>
                </a:cubicBezTo>
                <a:close/>
                <a:moveTo>
                  <a:pt x="f265" y="f91"/>
                </a:moveTo>
                <a:cubicBezTo>
                  <a:pt x="f80" y="f91"/>
                  <a:pt x="f53" y="f91"/>
                  <a:pt x="f264" y="f91"/>
                </a:cubicBezTo>
                <a:cubicBezTo>
                  <a:pt x="f264" y="f89"/>
                  <a:pt x="f264" y="f87"/>
                  <a:pt x="f264" y="f85"/>
                </a:cubicBezTo>
                <a:cubicBezTo>
                  <a:pt x="f53" y="f85"/>
                  <a:pt x="f80" y="f85"/>
                  <a:pt x="f265" y="f85"/>
                </a:cubicBezTo>
                <a:cubicBezTo>
                  <a:pt x="f265" y="f87"/>
                  <a:pt x="f265" y="f89"/>
                  <a:pt x="f265" y="f91"/>
                </a:cubicBezTo>
                <a:close/>
                <a:moveTo>
                  <a:pt x="f74" y="f85"/>
                </a:moveTo>
                <a:cubicBezTo>
                  <a:pt x="f83" y="f85"/>
                  <a:pt x="f29" y="f85"/>
                  <a:pt x="f198" y="f85"/>
                </a:cubicBezTo>
                <a:cubicBezTo>
                  <a:pt x="f198" y="f87"/>
                  <a:pt x="f198" y="f89"/>
                  <a:pt x="f198" y="f91"/>
                </a:cubicBezTo>
                <a:cubicBezTo>
                  <a:pt x="f29" y="f91"/>
                  <a:pt x="f76" y="f91"/>
                  <a:pt x="f74" y="f91"/>
                </a:cubicBezTo>
                <a:cubicBezTo>
                  <a:pt x="f74" y="f89"/>
                  <a:pt x="f74" y="f87"/>
                  <a:pt x="f74" y="f85"/>
                </a:cubicBezTo>
                <a:close/>
                <a:moveTo>
                  <a:pt x="f266" y="f70"/>
                </a:moveTo>
                <a:cubicBezTo>
                  <a:pt x="f266" y="f176"/>
                  <a:pt x="f266" y="f65"/>
                  <a:pt x="f266" y="f14"/>
                </a:cubicBezTo>
                <a:cubicBezTo>
                  <a:pt x="f267" y="f14"/>
                  <a:pt x="f144" y="f14"/>
                  <a:pt x="f273" y="f14"/>
                </a:cubicBezTo>
                <a:cubicBezTo>
                  <a:pt x="f273" y="f131"/>
                  <a:pt x="f273" y="f176"/>
                  <a:pt x="f273" y="f70"/>
                </a:cubicBezTo>
                <a:cubicBezTo>
                  <a:pt x="f144" y="f70"/>
                  <a:pt x="f269" y="f70"/>
                  <a:pt x="f266" y="f70"/>
                </a:cubicBezTo>
                <a:close/>
                <a:moveTo>
                  <a:pt x="f182" y="f98"/>
                </a:moveTo>
                <a:cubicBezTo>
                  <a:pt x="f182" y="f240"/>
                  <a:pt x="f182" y="f94"/>
                  <a:pt x="f182" y="f90"/>
                </a:cubicBezTo>
                <a:cubicBezTo>
                  <a:pt x="f102" y="f90"/>
                  <a:pt x="f275" y="f90"/>
                  <a:pt x="f276" y="f90"/>
                </a:cubicBezTo>
                <a:cubicBezTo>
                  <a:pt x="f276" y="f94"/>
                  <a:pt x="f276" y="f240"/>
                  <a:pt x="f276" y="f98"/>
                </a:cubicBezTo>
                <a:cubicBezTo>
                  <a:pt x="f275" y="f98"/>
                  <a:pt x="f102" y="f98"/>
                  <a:pt x="f182" y="f98"/>
                </a:cubicBezTo>
                <a:close/>
                <a:moveTo>
                  <a:pt x="f198" y="f168"/>
                </a:moveTo>
                <a:cubicBezTo>
                  <a:pt x="f198" y="f13"/>
                  <a:pt x="f198" y="f183"/>
                  <a:pt x="f198" y="f135"/>
                </a:cubicBezTo>
                <a:cubicBezTo>
                  <a:pt x="f29" y="f135"/>
                  <a:pt x="f76" y="f135"/>
                  <a:pt x="f74" y="f135"/>
                </a:cubicBezTo>
                <a:cubicBezTo>
                  <a:pt x="f74" y="f183"/>
                  <a:pt x="f74" y="f13"/>
                  <a:pt x="f74" y="f168"/>
                </a:cubicBezTo>
                <a:cubicBezTo>
                  <a:pt x="f76" y="f168"/>
                  <a:pt x="f29" y="f168"/>
                  <a:pt x="f198" y="f168"/>
                </a:cubicBezTo>
                <a:close/>
                <a:moveTo>
                  <a:pt x="f248" y="f14"/>
                </a:moveTo>
                <a:cubicBezTo>
                  <a:pt x="f147" y="f14"/>
                  <a:pt x="f247" y="f14"/>
                  <a:pt x="f246" y="f14"/>
                </a:cubicBezTo>
                <a:cubicBezTo>
                  <a:pt x="f246" y="f131"/>
                  <a:pt x="f246" y="f176"/>
                  <a:pt x="f246" y="f70"/>
                </a:cubicBezTo>
                <a:cubicBezTo>
                  <a:pt x="f247" y="f70"/>
                  <a:pt x="f147" y="f70"/>
                  <a:pt x="f248" y="f70"/>
                </a:cubicBezTo>
                <a:cubicBezTo>
                  <a:pt x="f248" y="f176"/>
                  <a:pt x="f248" y="f131"/>
                  <a:pt x="f248" y="f14"/>
                </a:cubicBezTo>
                <a:close/>
                <a:moveTo>
                  <a:pt x="f277" y="f189"/>
                </a:moveTo>
                <a:cubicBezTo>
                  <a:pt x="f277" y="f169"/>
                  <a:pt x="f277" y="f231"/>
                  <a:pt x="f277" y="f192"/>
                </a:cubicBezTo>
                <a:cubicBezTo>
                  <a:pt x="f162" y="f192"/>
                  <a:pt x="f278" y="f192"/>
                  <a:pt x="f279" y="f192"/>
                </a:cubicBezTo>
                <a:cubicBezTo>
                  <a:pt x="f279" y="f231"/>
                  <a:pt x="f279" y="f169"/>
                  <a:pt x="f279" y="f189"/>
                </a:cubicBezTo>
                <a:cubicBezTo>
                  <a:pt x="f280" y="f189"/>
                  <a:pt x="f162" y="f189"/>
                  <a:pt x="f277" y="f189"/>
                </a:cubicBezTo>
                <a:close/>
                <a:moveTo>
                  <a:pt x="f182" y="f186"/>
                </a:moveTo>
                <a:cubicBezTo>
                  <a:pt x="f182" y="f77"/>
                  <a:pt x="f182" y="f135"/>
                  <a:pt x="f182" y="f133"/>
                </a:cubicBezTo>
                <a:cubicBezTo>
                  <a:pt x="f102" y="f133"/>
                  <a:pt x="f275" y="f133"/>
                  <a:pt x="f276" y="f133"/>
                </a:cubicBezTo>
                <a:cubicBezTo>
                  <a:pt x="f276" y="f135"/>
                  <a:pt x="f276" y="f77"/>
                  <a:pt x="f276" y="f186"/>
                </a:cubicBezTo>
                <a:cubicBezTo>
                  <a:pt x="f275" y="f186"/>
                  <a:pt x="f102" y="f186"/>
                  <a:pt x="f182" y="f186"/>
                </a:cubicBezTo>
                <a:close/>
                <a:moveTo>
                  <a:pt x="f279" y="f186"/>
                </a:moveTo>
                <a:cubicBezTo>
                  <a:pt x="f279" y="f77"/>
                  <a:pt x="f279" y="f135"/>
                  <a:pt x="f279" y="f133"/>
                </a:cubicBezTo>
                <a:cubicBezTo>
                  <a:pt x="f280" y="f133"/>
                  <a:pt x="f162" y="f133"/>
                  <a:pt x="f160" y="f133"/>
                </a:cubicBezTo>
                <a:cubicBezTo>
                  <a:pt x="f160" y="f135"/>
                  <a:pt x="f160" y="f187"/>
                  <a:pt x="f160" y="f186"/>
                </a:cubicBezTo>
                <a:cubicBezTo>
                  <a:pt x="f162" y="f186"/>
                  <a:pt x="f280" y="f186"/>
                  <a:pt x="f279" y="f186"/>
                </a:cubicBezTo>
                <a:close/>
                <a:moveTo>
                  <a:pt x="f160" y="f86"/>
                </a:moveTo>
                <a:cubicBezTo>
                  <a:pt x="f162" y="f86"/>
                  <a:pt x="f278" y="f86"/>
                  <a:pt x="f279" y="f86"/>
                </a:cubicBezTo>
                <a:cubicBezTo>
                  <a:pt x="f279" y="f82"/>
                  <a:pt x="f279" y="f218"/>
                  <a:pt x="f279" y="f227"/>
                </a:cubicBezTo>
                <a:cubicBezTo>
                  <a:pt x="f280" y="f227"/>
                  <a:pt x="f162" y="f227"/>
                  <a:pt x="f160" y="f227"/>
                </a:cubicBezTo>
                <a:cubicBezTo>
                  <a:pt x="f160" y="f218"/>
                  <a:pt x="f160" y="f82"/>
                  <a:pt x="f160" y="f86"/>
                </a:cubicBezTo>
                <a:close/>
                <a:moveTo>
                  <a:pt x="f140" y="f70"/>
                </a:moveTo>
                <a:cubicBezTo>
                  <a:pt x="f245" y="f70"/>
                  <a:pt x="f244" y="f70"/>
                  <a:pt x="f243" y="f70"/>
                </a:cubicBezTo>
                <a:cubicBezTo>
                  <a:pt x="f243" y="f176"/>
                  <a:pt x="f243" y="f131"/>
                  <a:pt x="f243" y="f14"/>
                </a:cubicBezTo>
                <a:cubicBezTo>
                  <a:pt x="f244" y="f14"/>
                  <a:pt x="f245" y="f14"/>
                  <a:pt x="f140" y="f14"/>
                </a:cubicBezTo>
                <a:cubicBezTo>
                  <a:pt x="f140" y="f131"/>
                  <a:pt x="f140" y="f176"/>
                  <a:pt x="f140" y="f70"/>
                </a:cubicBezTo>
                <a:close/>
                <a:moveTo>
                  <a:pt x="f279" y="f98"/>
                </a:moveTo>
                <a:cubicBezTo>
                  <a:pt x="f279" y="f240"/>
                  <a:pt x="f279" y="f94"/>
                  <a:pt x="f279" y="f89"/>
                </a:cubicBezTo>
                <a:cubicBezTo>
                  <a:pt x="f280" y="f89"/>
                  <a:pt x="f162" y="f89"/>
                  <a:pt x="f160" y="f89"/>
                </a:cubicBezTo>
                <a:cubicBezTo>
                  <a:pt x="f160" y="f94"/>
                  <a:pt x="f160" y="f240"/>
                  <a:pt x="f160" y="f98"/>
                </a:cubicBezTo>
                <a:cubicBezTo>
                  <a:pt x="f162" y="f98"/>
                  <a:pt x="f280" y="f98"/>
                  <a:pt x="f279" y="f98"/>
                </a:cubicBezTo>
                <a:close/>
                <a:moveTo>
                  <a:pt x="f182" y="f227"/>
                </a:moveTo>
                <a:cubicBezTo>
                  <a:pt x="f102" y="f227"/>
                  <a:pt x="f275" y="f227"/>
                  <a:pt x="f276" y="f227"/>
                </a:cubicBezTo>
                <a:cubicBezTo>
                  <a:pt x="f276" y="f218"/>
                  <a:pt x="f276" y="f82"/>
                  <a:pt x="f276" y="f86"/>
                </a:cubicBezTo>
                <a:cubicBezTo>
                  <a:pt x="f275" y="f86"/>
                  <a:pt x="f102" y="f86"/>
                  <a:pt x="f182" y="f86"/>
                </a:cubicBezTo>
                <a:cubicBezTo>
                  <a:pt x="f182" y="f82"/>
                  <a:pt x="f182" y="f218"/>
                  <a:pt x="f182" y="f227"/>
                </a:cubicBezTo>
                <a:close/>
                <a:moveTo>
                  <a:pt x="f276" y="f192"/>
                </a:moveTo>
                <a:cubicBezTo>
                  <a:pt x="f275" y="f192"/>
                  <a:pt x="f102" y="f192"/>
                  <a:pt x="f182" y="f192"/>
                </a:cubicBezTo>
                <a:cubicBezTo>
                  <a:pt x="f182" y="f231"/>
                  <a:pt x="f182" y="f169"/>
                  <a:pt x="f182" y="f189"/>
                </a:cubicBezTo>
                <a:cubicBezTo>
                  <a:pt x="f102" y="f189"/>
                  <a:pt x="f275" y="f189"/>
                  <a:pt x="f276" y="f189"/>
                </a:cubicBezTo>
                <a:cubicBezTo>
                  <a:pt x="f276" y="f169"/>
                  <a:pt x="f276" y="f231"/>
                  <a:pt x="f276" y="f192"/>
                </a:cubicBezTo>
                <a:close/>
                <a:moveTo>
                  <a:pt x="f150" y="f125"/>
                </a:moveTo>
                <a:cubicBezTo>
                  <a:pt x="f149" y="f125"/>
                  <a:pt x="f271" y="f125"/>
                  <a:pt x="f270" y="f125"/>
                </a:cubicBezTo>
                <a:cubicBezTo>
                  <a:pt x="f270" y="f61"/>
                  <a:pt x="f270" y="f129"/>
                  <a:pt x="f270" y="f62"/>
                </a:cubicBezTo>
                <a:cubicBezTo>
                  <a:pt x="f271" y="f62"/>
                  <a:pt x="f149" y="f62"/>
                  <a:pt x="f150" y="f62"/>
                </a:cubicBezTo>
                <a:cubicBezTo>
                  <a:pt x="f150" y="f129"/>
                  <a:pt x="f150" y="f61"/>
                  <a:pt x="f150" y="f125"/>
                </a:cubicBezTo>
                <a:close/>
                <a:moveTo>
                  <a:pt x="f273" y="f161"/>
                </a:moveTo>
                <a:cubicBezTo>
                  <a:pt x="f144" y="f62"/>
                  <a:pt x="f266" y="f161"/>
                  <a:pt x="f266" y="f62"/>
                </a:cubicBezTo>
                <a:cubicBezTo>
                  <a:pt x="f145" y="f129"/>
                  <a:pt x="f145" y="f61"/>
                  <a:pt x="f266" y="f84"/>
                </a:cubicBezTo>
                <a:cubicBezTo>
                  <a:pt x="f266" y="f125"/>
                  <a:pt x="f144" y="f125"/>
                  <a:pt x="f273" y="f15"/>
                </a:cubicBezTo>
                <a:cubicBezTo>
                  <a:pt x="f273" y="f61"/>
                  <a:pt x="f273" y="f129"/>
                  <a:pt x="f273" y="f161"/>
                </a:cubicBezTo>
                <a:close/>
                <a:moveTo>
                  <a:pt x="f246" y="f62"/>
                </a:moveTo>
                <a:cubicBezTo>
                  <a:pt x="f247" y="f62"/>
                  <a:pt x="f263" y="f62"/>
                  <a:pt x="f248" y="f62"/>
                </a:cubicBezTo>
                <a:cubicBezTo>
                  <a:pt x="f248" y="f129"/>
                  <a:pt x="f248" y="f61"/>
                  <a:pt x="f248" y="f125"/>
                </a:cubicBezTo>
                <a:cubicBezTo>
                  <a:pt x="f147" y="f125"/>
                  <a:pt x="f247" y="f125"/>
                  <a:pt x="f246" y="f125"/>
                </a:cubicBezTo>
                <a:cubicBezTo>
                  <a:pt x="f246" y="f61"/>
                  <a:pt x="f246" y="f129"/>
                  <a:pt x="f246" y="f62"/>
                </a:cubicBezTo>
                <a:close/>
                <a:moveTo>
                  <a:pt x="f140" y="f125"/>
                </a:moveTo>
                <a:cubicBezTo>
                  <a:pt x="f140" y="f61"/>
                  <a:pt x="f140" y="f129"/>
                  <a:pt x="f140" y="f62"/>
                </a:cubicBezTo>
                <a:cubicBezTo>
                  <a:pt x="f245" y="f62"/>
                  <a:pt x="f244" y="f62"/>
                  <a:pt x="f243" y="f62"/>
                </a:cubicBezTo>
                <a:cubicBezTo>
                  <a:pt x="f243" y="f129"/>
                  <a:pt x="f243" y="f61"/>
                  <a:pt x="f243" y="f125"/>
                </a:cubicBezTo>
                <a:cubicBezTo>
                  <a:pt x="f244" y="f125"/>
                  <a:pt x="f245" y="f125"/>
                  <a:pt x="f140" y="f125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3" name="Freeform 69">
            <a:extLst>
              <a:ext uri="{FF2B5EF4-FFF2-40B4-BE49-F238E27FC236}">
                <a16:creationId xmlns:a16="http://schemas.microsoft.com/office/drawing/2014/main" id="{74BF5142-222E-4020-942E-9C00ACEE6A42}"/>
              </a:ext>
            </a:extLst>
          </p:cNvPr>
          <p:cNvSpPr/>
          <p:nvPr/>
        </p:nvSpPr>
        <p:spPr>
          <a:xfrm>
            <a:off x="495303" y="1408111"/>
            <a:ext cx="1974847" cy="1590671"/>
          </a:xfrm>
          <a:custGeom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567"/>
              <a:gd name="f8" fmla="val 456"/>
              <a:gd name="f9" fmla="val 510"/>
              <a:gd name="f10" fmla="val 317"/>
              <a:gd name="f11" fmla="val 528"/>
              <a:gd name="f12" fmla="val 316"/>
              <a:gd name="f13" fmla="val 545"/>
              <a:gd name="f14" fmla="val 563"/>
              <a:gd name="f15" fmla="val 315"/>
              <a:gd name="f16" fmla="val 276"/>
              <a:gd name="f17" fmla="val 562"/>
              <a:gd name="f18" fmla="val 237"/>
              <a:gd name="f19" fmla="val 561"/>
              <a:gd name="f20" fmla="val 197"/>
              <a:gd name="f21" fmla="val 523"/>
              <a:gd name="f22" fmla="val 486"/>
              <a:gd name="f23" fmla="val 196"/>
              <a:gd name="f24" fmla="val 448"/>
              <a:gd name="f25" fmla="val 201"/>
              <a:gd name="f26" fmla="val 207"/>
              <a:gd name="f27" fmla="val 212"/>
              <a:gd name="f28" fmla="val 224"/>
              <a:gd name="f29" fmla="val 236"/>
              <a:gd name="f30" fmla="val 249"/>
              <a:gd name="f31" fmla="val 266"/>
              <a:gd name="f32" fmla="val 449"/>
              <a:gd name="f33" fmla="val 283"/>
              <a:gd name="f34" fmla="val 299"/>
              <a:gd name="f35" fmla="val 300"/>
              <a:gd name="f36" fmla="val 301"/>
              <a:gd name="f37" fmla="val 450"/>
              <a:gd name="f38" fmla="val 302"/>
              <a:gd name="f39" fmla="val 451"/>
              <a:gd name="f40" fmla="val 304"/>
              <a:gd name="f41" fmla="val 305"/>
              <a:gd name="f42" fmla="val 306"/>
              <a:gd name="f43" fmla="val 444"/>
              <a:gd name="f44" fmla="val 440"/>
              <a:gd name="f45" fmla="val 435"/>
              <a:gd name="f46" fmla="val 307"/>
              <a:gd name="f47" fmla="val 434"/>
              <a:gd name="f48" fmla="val 433"/>
              <a:gd name="f49" fmla="val 296"/>
              <a:gd name="f50" fmla="val 289"/>
              <a:gd name="f51" fmla="val 281"/>
              <a:gd name="f52" fmla="val 280"/>
              <a:gd name="f53" fmla="val 267"/>
              <a:gd name="f54" fmla="val 254"/>
              <a:gd name="f55" fmla="val 241"/>
              <a:gd name="f56" fmla="val 220"/>
              <a:gd name="f57" fmla="val 432"/>
              <a:gd name="f58" fmla="val 199"/>
              <a:gd name="f59" fmla="val 177"/>
              <a:gd name="f60" fmla="val 163"/>
              <a:gd name="f61" fmla="val 149"/>
              <a:gd name="f62" fmla="val 135"/>
              <a:gd name="f63" fmla="val 431"/>
              <a:gd name="f64" fmla="val 120"/>
              <a:gd name="f65" fmla="val 106"/>
              <a:gd name="f66" fmla="val 91"/>
              <a:gd name="f67" fmla="val 85"/>
              <a:gd name="f68" fmla="val 79"/>
              <a:gd name="f69" fmla="val 72"/>
              <a:gd name="f70" fmla="val 430"/>
              <a:gd name="f71" fmla="val 58"/>
              <a:gd name="f72" fmla="val 43"/>
              <a:gd name="f73" fmla="val 29"/>
              <a:gd name="f74" fmla="val 28"/>
              <a:gd name="f75" fmla="val 27"/>
              <a:gd name="f76" fmla="val 429"/>
              <a:gd name="f77" fmla="val 428"/>
              <a:gd name="f78" fmla="val 422"/>
              <a:gd name="f79" fmla="val 416"/>
              <a:gd name="f80" fmla="val 411"/>
              <a:gd name="f81" fmla="val 403"/>
              <a:gd name="f82" fmla="val 26"/>
              <a:gd name="f83" fmla="val 396"/>
              <a:gd name="f84" fmla="val 389"/>
              <a:gd name="f85" fmla="val 387"/>
              <a:gd name="f86" fmla="val 25"/>
              <a:gd name="f87" fmla="val 24"/>
              <a:gd name="f88" fmla="val 19"/>
              <a:gd name="f89" fmla="val 386"/>
              <a:gd name="f90" fmla="val 13"/>
              <a:gd name="f91" fmla="val 8"/>
              <a:gd name="f92" fmla="val 7"/>
              <a:gd name="f93" fmla="val 385"/>
              <a:gd name="f94" fmla="val 5"/>
              <a:gd name="f95" fmla="val 4"/>
              <a:gd name="f96" fmla="val 374"/>
              <a:gd name="f97" fmla="val 363"/>
              <a:gd name="f98" fmla="val 352"/>
              <a:gd name="f99" fmla="val 10"/>
              <a:gd name="f100" fmla="val 16"/>
              <a:gd name="f101" fmla="val 22"/>
              <a:gd name="f102" fmla="val 348"/>
              <a:gd name="f103" fmla="val 343"/>
              <a:gd name="f104" fmla="val 338"/>
              <a:gd name="f105" fmla="val 333"/>
              <a:gd name="f106" fmla="val 324"/>
              <a:gd name="f107" fmla="val 32"/>
              <a:gd name="f108" fmla="val 37"/>
              <a:gd name="f109" fmla="val 41"/>
              <a:gd name="f110" fmla="val 42"/>
              <a:gd name="f111" fmla="val 57"/>
              <a:gd name="f112" fmla="val 71"/>
              <a:gd name="f113" fmla="val 95"/>
              <a:gd name="f114" fmla="val 105"/>
              <a:gd name="f115" fmla="val 308"/>
              <a:gd name="f116" fmla="val 115"/>
              <a:gd name="f117" fmla="val 130"/>
              <a:gd name="f118" fmla="val 146"/>
              <a:gd name="f119" fmla="val 309"/>
              <a:gd name="f120" fmla="val 161"/>
              <a:gd name="f121" fmla="val 171"/>
              <a:gd name="f122" fmla="val 181"/>
              <a:gd name="f123" fmla="val 191"/>
              <a:gd name="f124" fmla="val 202"/>
              <a:gd name="f125" fmla="val 310"/>
              <a:gd name="f126" fmla="val 206"/>
              <a:gd name="f127" fmla="val 311"/>
              <a:gd name="f128" fmla="val 313"/>
              <a:gd name="f129" fmla="val 208"/>
              <a:gd name="f130" fmla="val 314"/>
              <a:gd name="f131" fmla="val 209"/>
              <a:gd name="f132" fmla="val 321"/>
              <a:gd name="f133" fmla="val 219"/>
              <a:gd name="f134" fmla="val 328"/>
              <a:gd name="f135" fmla="val 228"/>
              <a:gd name="f136" fmla="val 336"/>
              <a:gd name="f137" fmla="val 238"/>
              <a:gd name="f138" fmla="val 337"/>
              <a:gd name="f139" fmla="val 239"/>
              <a:gd name="f140" fmla="val 240"/>
              <a:gd name="f141" fmla="val 335"/>
              <a:gd name="f142" fmla="val 320"/>
              <a:gd name="f143" fmla="val 242"/>
              <a:gd name="f144" fmla="val 243"/>
              <a:gd name="f145" fmla="val 244"/>
              <a:gd name="f146" fmla="val 290"/>
              <a:gd name="f147" fmla="val 298"/>
              <a:gd name="f148" fmla="val 268"/>
              <a:gd name="f149" fmla="val 260"/>
              <a:gd name="f150" fmla="val 251"/>
              <a:gd name="f151" fmla="val 297"/>
              <a:gd name="f152" fmla="val 319"/>
              <a:gd name="f153" fmla="val 329"/>
              <a:gd name="f154" fmla="val 330"/>
              <a:gd name="f155" fmla="val 332"/>
              <a:gd name="f156" fmla="val 235"/>
              <a:gd name="f157" fmla="val 233"/>
              <a:gd name="f158" fmla="val 327"/>
              <a:gd name="f159" fmla="val 231"/>
              <a:gd name="f160" fmla="val 322"/>
              <a:gd name="f161" fmla="val 225"/>
              <a:gd name="f162" fmla="val 218"/>
              <a:gd name="f163" fmla="val 211"/>
              <a:gd name="f164" fmla="val 210"/>
              <a:gd name="f165" fmla="val 134"/>
              <a:gd name="f166" fmla="val 119"/>
              <a:gd name="f167" fmla="val 118"/>
              <a:gd name="f168" fmla="val 117"/>
              <a:gd name="f169" fmla="val 116"/>
              <a:gd name="f170" fmla="val 110"/>
              <a:gd name="f171" fmla="val 221"/>
              <a:gd name="f172" fmla="val 104"/>
              <a:gd name="f173" fmla="val 230"/>
              <a:gd name="f174" fmla="val 98"/>
              <a:gd name="f175" fmla="val 97"/>
              <a:gd name="f176" fmla="val 99"/>
              <a:gd name="f177" fmla="val 100"/>
              <a:gd name="f178" fmla="val 107"/>
              <a:gd name="f179" fmla="val 113"/>
              <a:gd name="f180" fmla="val 122"/>
              <a:gd name="f181" fmla="val 123"/>
              <a:gd name="f182" fmla="val 265"/>
              <a:gd name="f183" fmla="val 287"/>
              <a:gd name="f184" fmla="val 101"/>
              <a:gd name="f185" fmla="val 312"/>
              <a:gd name="f186" fmla="val 96"/>
              <a:gd name="f187" fmla="val 295"/>
              <a:gd name="f188" fmla="val 294"/>
              <a:gd name="f189" fmla="val 86"/>
              <a:gd name="f190" fmla="val 279"/>
              <a:gd name="f191" fmla="val 76"/>
              <a:gd name="f192" fmla="val 264"/>
              <a:gd name="f193" fmla="val 66"/>
              <a:gd name="f194" fmla="val 250"/>
              <a:gd name="f195" fmla="val 62"/>
              <a:gd name="f196" fmla="val 53"/>
              <a:gd name="f197" fmla="val 52"/>
              <a:gd name="f198" fmla="val 51"/>
              <a:gd name="f199" fmla="val 229"/>
              <a:gd name="f200" fmla="val 46"/>
              <a:gd name="f201" fmla="val 36"/>
              <a:gd name="f202" fmla="val 248"/>
              <a:gd name="f203" fmla="val 263"/>
              <a:gd name="f204" fmla="val 14"/>
              <a:gd name="f205" fmla="val 278"/>
              <a:gd name="f206" fmla="val 3"/>
              <a:gd name="f207" fmla="val 293"/>
              <a:gd name="f208" fmla="val 2"/>
              <a:gd name="f209" fmla="val 1"/>
              <a:gd name="f210" fmla="val 292"/>
              <a:gd name="f211" fmla="val 291"/>
              <a:gd name="f212" fmla="val 15"/>
              <a:gd name="f213" fmla="val 271"/>
              <a:gd name="f214" fmla="val 30"/>
              <a:gd name="f215" fmla="val 252"/>
              <a:gd name="f216" fmla="val 45"/>
              <a:gd name="f217" fmla="val 232"/>
              <a:gd name="f218" fmla="val 47"/>
              <a:gd name="f219" fmla="val 49"/>
              <a:gd name="f220" fmla="val 227"/>
              <a:gd name="f221" fmla="val 54"/>
              <a:gd name="f222" fmla="val 61"/>
              <a:gd name="f223" fmla="val 67"/>
              <a:gd name="f224" fmla="val 247"/>
              <a:gd name="f225" fmla="val 74"/>
              <a:gd name="f226" fmla="val 256"/>
              <a:gd name="f227" fmla="val 81"/>
              <a:gd name="f228" fmla="val 89"/>
              <a:gd name="f229" fmla="val 288"/>
              <a:gd name="f230" fmla="val 114"/>
              <a:gd name="f231" fmla="val 112"/>
              <a:gd name="f232" fmla="val 94"/>
              <a:gd name="f233" fmla="val 93"/>
              <a:gd name="f234" fmla="val 92"/>
              <a:gd name="f235" fmla="val 165"/>
              <a:gd name="f236" fmla="val 259"/>
              <a:gd name="f237" fmla="val 275"/>
              <a:gd name="f238" fmla="val 203"/>
              <a:gd name="f239" fmla="val 194"/>
              <a:gd name="f240" fmla="val 185"/>
              <a:gd name="f241" fmla="val 176"/>
              <a:gd name="f242" fmla="val 167"/>
              <a:gd name="f243" fmla="val 156"/>
              <a:gd name="f244" fmla="val 145"/>
              <a:gd name="f245" fmla="val 124"/>
              <a:gd name="f246" fmla="val 73"/>
              <a:gd name="f247" fmla="val 303"/>
              <a:gd name="f248" fmla="val 48"/>
              <a:gd name="f249" fmla="val 38"/>
              <a:gd name="f250" fmla="val 347"/>
              <a:gd name="f251" fmla="val 349"/>
              <a:gd name="f252" fmla="val 20"/>
              <a:gd name="f253" fmla="val 17"/>
              <a:gd name="f254" fmla="val 6"/>
              <a:gd name="f255" fmla="val 354"/>
              <a:gd name="f256" fmla="val 357"/>
              <a:gd name="f257" fmla="val 369"/>
              <a:gd name="f258" fmla="val 377"/>
              <a:gd name="f259" fmla="val 388"/>
              <a:gd name="f260" fmla="val 390"/>
              <a:gd name="f261" fmla="val 23"/>
              <a:gd name="f262" fmla="val 391"/>
              <a:gd name="f263" fmla="val 392"/>
              <a:gd name="f264" fmla="val 399"/>
              <a:gd name="f265" fmla="val 406"/>
              <a:gd name="f266" fmla="val 413"/>
              <a:gd name="f267" fmla="val 419"/>
              <a:gd name="f268" fmla="val 424"/>
              <a:gd name="f269" fmla="val 35"/>
              <a:gd name="f270" fmla="val 70"/>
              <a:gd name="f271" fmla="val 90"/>
              <a:gd name="f272" fmla="val 109"/>
              <a:gd name="f273" fmla="val 138"/>
              <a:gd name="f274" fmla="val 152"/>
              <a:gd name="f275" fmla="val 159"/>
              <a:gd name="f276" fmla="val 166"/>
              <a:gd name="f277" fmla="val 173"/>
              <a:gd name="f278" fmla="val 187"/>
              <a:gd name="f279" fmla="val 436"/>
              <a:gd name="f280" fmla="val 216"/>
              <a:gd name="f281" fmla="val 223"/>
              <a:gd name="f282" fmla="val 437"/>
              <a:gd name="f283" fmla="val 442"/>
              <a:gd name="f284" fmla="val 445"/>
              <a:gd name="f285" fmla="val 274"/>
              <a:gd name="f286" fmla="val 204"/>
              <a:gd name="f287" fmla="val 200"/>
              <a:gd name="f288" fmla="val 195"/>
              <a:gd name="f289" fmla="val 193"/>
              <a:gd name="f290" fmla="val 192"/>
              <a:gd name="f291" fmla="val 447"/>
              <a:gd name="f292" fmla="val 466"/>
              <a:gd name="f293" fmla="val 505"/>
              <a:gd name="f294" fmla="val 519"/>
              <a:gd name="f295" fmla="val 533"/>
              <a:gd name="f296" fmla="val 547"/>
              <a:gd name="f297" fmla="val 552"/>
              <a:gd name="f298" fmla="val 556"/>
              <a:gd name="f299" fmla="val 564"/>
              <a:gd name="f300" fmla="val 565"/>
              <a:gd name="f301" fmla="val 566"/>
              <a:gd name="f302" fmla="val 277"/>
              <a:gd name="f303" fmla="val 286"/>
              <a:gd name="f304" fmla="val 318"/>
              <a:gd name="f305" fmla="val 559"/>
              <a:gd name="f306" fmla="val 557"/>
              <a:gd name="f307" fmla="val 345"/>
              <a:gd name="f308" fmla="val 368"/>
              <a:gd name="f309" fmla="val 395"/>
              <a:gd name="f310" fmla="val 453"/>
              <a:gd name="f311" fmla="val 454"/>
              <a:gd name="f312" fmla="val 555"/>
              <a:gd name="f313" fmla="val 554"/>
              <a:gd name="f314" fmla="val 441"/>
              <a:gd name="f315" fmla="val 553"/>
              <a:gd name="f316" fmla="val 398"/>
              <a:gd name="f317" fmla="val 380"/>
              <a:gd name="f318" fmla="val 362"/>
              <a:gd name="f319" fmla="val 334"/>
              <a:gd name="f320" fmla="val 548"/>
              <a:gd name="f321" fmla="val 544"/>
              <a:gd name="f322" fmla="val 540"/>
              <a:gd name="f323" fmla="val 534"/>
              <a:gd name="f324" fmla="val 527"/>
              <a:gd name="f325" fmla="val 520"/>
              <a:gd name="f326" fmla="val 517"/>
              <a:gd name="f327" fmla="val 513"/>
              <a:gd name="f328" fmla="val 507"/>
              <a:gd name="f329" fmla="val 506"/>
              <a:gd name="f330" fmla="val 272"/>
              <a:gd name="f331" fmla="val 270"/>
              <a:gd name="f332" fmla="val 269"/>
              <a:gd name="f333" fmla="val 490"/>
              <a:gd name="f334" fmla="val 475"/>
              <a:gd name="f335" fmla="val 459"/>
              <a:gd name="f336" fmla="val 460"/>
              <a:gd name="f337" fmla="val 461"/>
              <a:gd name="f338" fmla="val 462"/>
              <a:gd name="f339" fmla="val 331"/>
              <a:gd name="f340" fmla="val 458"/>
              <a:gd name="f341" fmla="val 443"/>
              <a:gd name="f342" fmla="val 421"/>
              <a:gd name="f343" fmla="val 417"/>
              <a:gd name="f344" fmla="val 326"/>
              <a:gd name="f345" fmla="val 381"/>
              <a:gd name="f346" fmla="val 262"/>
              <a:gd name="f347" fmla="val 261"/>
              <a:gd name="f348" fmla="val 358"/>
              <a:gd name="f349" fmla="val 273"/>
              <a:gd name="f350" fmla="val 350"/>
              <a:gd name="f351" fmla="val 341"/>
              <a:gd name="f352" fmla="val 323"/>
              <a:gd name="f353" fmla="val 325"/>
              <a:gd name="f354" fmla="val 340"/>
              <a:gd name="f355" fmla="val 356"/>
              <a:gd name="f356" fmla="val 371"/>
              <a:gd name="f357" fmla="val 375"/>
              <a:gd name="f358" fmla="val 376"/>
              <a:gd name="f359" fmla="val 372"/>
              <a:gd name="f360" fmla="val 353"/>
              <a:gd name="f361" fmla="val 253"/>
              <a:gd name="f362" fmla="val 183"/>
              <a:gd name="f363" fmla="val 164"/>
              <a:gd name="f364" fmla="val 160"/>
              <a:gd name="f365" fmla="val 151"/>
              <a:gd name="f366" fmla="val 282"/>
              <a:gd name="f367" fmla="val 365"/>
              <a:gd name="f368" fmla="val 373"/>
              <a:gd name="f369" fmla="val 379"/>
              <a:gd name="f370" fmla="val 148"/>
              <a:gd name="f371" fmla="val 147"/>
              <a:gd name="f372" fmla="val 140"/>
              <a:gd name="f373" fmla="val 378"/>
              <a:gd name="f374" fmla="val 127"/>
              <a:gd name="f375" fmla="val 111"/>
              <a:gd name="f376" fmla="val 77"/>
              <a:gd name="f377" fmla="val 65"/>
              <a:gd name="f378" fmla="val 137"/>
              <a:gd name="f379" fmla="val 370"/>
              <a:gd name="f380" fmla="val 182"/>
              <a:gd name="f381" fmla="val 246"/>
              <a:gd name="f382" fmla="val 258"/>
              <a:gd name="f383" fmla="val 284"/>
              <a:gd name="f384" fmla="val 367"/>
              <a:gd name="f385" fmla="val 339"/>
              <a:gd name="f386" fmla="val 359"/>
              <a:gd name="f387" fmla="val 257"/>
              <a:gd name="f388" fmla="val 361"/>
              <a:gd name="f389" fmla="val 366"/>
              <a:gd name="f390" fmla="val 418"/>
              <a:gd name="f391" fmla="val 420"/>
              <a:gd name="f392" fmla="val 446"/>
              <a:gd name="f393" fmla="val 457"/>
              <a:gd name="f394" fmla="val 285"/>
              <a:gd name="f395" fmla="val 455"/>
              <a:gd name="f396" fmla="val 470"/>
              <a:gd name="f397" fmla="val 480"/>
              <a:gd name="f398" fmla="val 491"/>
              <a:gd name="f399" fmla="val 495"/>
              <a:gd name="f400" fmla="val 499"/>
              <a:gd name="f401" fmla="val 504"/>
              <a:gd name="f402" fmla="val 509"/>
              <a:gd name="f403" fmla="+- 0 0 -90"/>
              <a:gd name="f404" fmla="*/ f4 1 567"/>
              <a:gd name="f405" fmla="*/ f5 1 456"/>
              <a:gd name="f406" fmla="val f6"/>
              <a:gd name="f407" fmla="val f7"/>
              <a:gd name="f408" fmla="val f8"/>
              <a:gd name="f409" fmla="*/ f403 f0 1"/>
              <a:gd name="f410" fmla="+- f408 0 f406"/>
              <a:gd name="f411" fmla="+- f407 0 f406"/>
              <a:gd name="f412" fmla="*/ f409 1 f3"/>
              <a:gd name="f413" fmla="*/ f411 1 567"/>
              <a:gd name="f414" fmla="*/ f410 1 456"/>
              <a:gd name="f415" fmla="*/ 448 f411 1"/>
              <a:gd name="f416" fmla="*/ 196 f410 1"/>
              <a:gd name="f417" fmla="*/ 450 f411 1"/>
              <a:gd name="f418" fmla="*/ 302 f410 1"/>
              <a:gd name="f419" fmla="*/ 433 f411 1"/>
              <a:gd name="f420" fmla="*/ 281 f410 1"/>
              <a:gd name="f421" fmla="*/ 432 f411 1"/>
              <a:gd name="f422" fmla="*/ 135 f410 1"/>
              <a:gd name="f423" fmla="*/ 430 f411 1"/>
              <a:gd name="f424" fmla="*/ 27 f410 1"/>
              <a:gd name="f425" fmla="*/ 387 f411 1"/>
              <a:gd name="f426" fmla="*/ 24 f410 1"/>
              <a:gd name="f427" fmla="*/ 352 f411 1"/>
              <a:gd name="f428" fmla="*/ 22 f410 1"/>
              <a:gd name="f429" fmla="*/ 306 f411 1"/>
              <a:gd name="f430" fmla="*/ 41 f410 1"/>
              <a:gd name="f431" fmla="*/ 309 f411 1"/>
              <a:gd name="f432" fmla="*/ 161 f410 1"/>
              <a:gd name="f433" fmla="*/ 314 f411 1"/>
              <a:gd name="f434" fmla="*/ 209 f410 1"/>
              <a:gd name="f435" fmla="*/ 313 f411 1"/>
              <a:gd name="f436" fmla="*/ 241 f410 1"/>
              <a:gd name="f437" fmla="*/ 302 f411 1"/>
              <a:gd name="f438" fmla="*/ 317 f410 1"/>
              <a:gd name="f439" fmla="*/ 298 f411 1"/>
              <a:gd name="f440" fmla="*/ 242 f410 1"/>
              <a:gd name="f441" fmla="*/ 332 f411 1"/>
              <a:gd name="f442" fmla="*/ 237 f410 1"/>
              <a:gd name="f443" fmla="*/ 163 f411 1"/>
              <a:gd name="f444" fmla="*/ 210 f410 1"/>
              <a:gd name="f445" fmla="*/ 97 f411 1"/>
              <a:gd name="f446" fmla="*/ 240 f410 1"/>
              <a:gd name="f447" fmla="*/ 123 f411 1"/>
              <a:gd name="f448" fmla="*/ 309 f410 1"/>
              <a:gd name="f449" fmla="*/ 296 f410 1"/>
              <a:gd name="f450" fmla="*/ 51 f411 1"/>
              <a:gd name="f451" fmla="*/ 229 f410 1"/>
              <a:gd name="f452" fmla="*/ 0 f411 1"/>
              <a:gd name="f453" fmla="*/ 291 f410 1"/>
              <a:gd name="f454" fmla="*/ 74 f411 1"/>
              <a:gd name="f455" fmla="*/ 256 f410 1"/>
              <a:gd name="f456" fmla="*/ 119 f411 1"/>
              <a:gd name="f457" fmla="*/ 92 f411 1"/>
              <a:gd name="f458" fmla="*/ 243 f410 1"/>
              <a:gd name="f459" fmla="*/ 259 f411 1"/>
              <a:gd name="f460" fmla="*/ 207 f410 1"/>
              <a:gd name="f461" fmla="*/ 305 f411 1"/>
              <a:gd name="f462" fmla="*/ 134 f410 1"/>
              <a:gd name="f463" fmla="*/ 349 f411 1"/>
              <a:gd name="f464" fmla="*/ 3 f410 1"/>
              <a:gd name="f465" fmla="*/ 389 f411 1"/>
              <a:gd name="f466" fmla="*/ 4 f410 1"/>
              <a:gd name="f467" fmla="*/ 429 f411 1"/>
              <a:gd name="f468" fmla="*/ 435 f411 1"/>
              <a:gd name="f469" fmla="*/ 152 f410 1"/>
              <a:gd name="f470" fmla="*/ 436 f411 1"/>
              <a:gd name="f471" fmla="*/ 280 f410 1"/>
              <a:gd name="f472" fmla="*/ 445 f411 1"/>
              <a:gd name="f473" fmla="*/ 299 f410 1"/>
              <a:gd name="f474" fmla="*/ 447 f411 1"/>
              <a:gd name="f475" fmla="*/ 192 f410 1"/>
              <a:gd name="f476" fmla="*/ 565 f411 1"/>
              <a:gd name="f477" fmla="*/ 197 f410 1"/>
              <a:gd name="f478" fmla="*/ 567 f411 1"/>
              <a:gd name="f479" fmla="*/ 556 f411 1"/>
              <a:gd name="f480" fmla="*/ 357 f410 1"/>
              <a:gd name="f481" fmla="*/ 555 f411 1"/>
              <a:gd name="f482" fmla="*/ 456 f410 1"/>
              <a:gd name="f483" fmla="*/ 553 f411 1"/>
              <a:gd name="f484" fmla="*/ 320 f410 1"/>
              <a:gd name="f485" fmla="*/ 506 f411 1"/>
              <a:gd name="f486" fmla="*/ 459 f411 1"/>
              <a:gd name="f487" fmla="*/ 278 f410 1"/>
              <a:gd name="f488" fmla="*/ 443 f411 1"/>
              <a:gd name="f489" fmla="*/ 330 f410 1"/>
              <a:gd name="f490" fmla="*/ 362 f411 1"/>
              <a:gd name="f491" fmla="*/ 260 f410 1"/>
              <a:gd name="f492" fmla="*/ 323 f411 1"/>
              <a:gd name="f493" fmla="*/ 371 f410 1"/>
              <a:gd name="f494" fmla="*/ 286 f411 1"/>
              <a:gd name="f495" fmla="*/ 343 f410 1"/>
              <a:gd name="f496" fmla="*/ 272 f411 1"/>
              <a:gd name="f497" fmla="*/ 316 f410 1"/>
              <a:gd name="f498" fmla="*/ 220 f411 1"/>
              <a:gd name="f499" fmla="*/ 272 f410 1"/>
              <a:gd name="f500" fmla="*/ 151 f411 1"/>
              <a:gd name="f501" fmla="*/ 149 f411 1"/>
              <a:gd name="f502" fmla="*/ 379 f410 1"/>
              <a:gd name="f503" fmla="*/ 42 f411 1"/>
              <a:gd name="f504" fmla="*/ 376 f410 1"/>
              <a:gd name="f505" fmla="*/ 41 f411 1"/>
              <a:gd name="f506" fmla="*/ 372 f410 1"/>
              <a:gd name="f507" fmla="*/ 145 f411 1"/>
              <a:gd name="f508" fmla="*/ 375 f410 1"/>
              <a:gd name="f509" fmla="*/ 147 f411 1"/>
              <a:gd name="f510" fmla="*/ 271 f410 1"/>
              <a:gd name="f511" fmla="*/ 271 f411 1"/>
              <a:gd name="f512" fmla="*/ 268 f410 1"/>
              <a:gd name="f513" fmla="*/ 287 f411 1"/>
              <a:gd name="f514" fmla="*/ 319 f411 1"/>
              <a:gd name="f515" fmla="*/ 358 f411 1"/>
              <a:gd name="f516" fmla="*/ 418 f411 1"/>
              <a:gd name="f517" fmla="*/ 322 f410 1"/>
              <a:gd name="f518" fmla="*/ 457 f411 1"/>
              <a:gd name="f519" fmla="*/ 491 f411 1"/>
              <a:gd name="f520" fmla="*/ 265 f410 1"/>
              <a:gd name="f521" fmla="*/ 510 f411 1"/>
              <a:gd name="f522" fmla="*/ 269 f410 1"/>
              <a:gd name="f523" fmla="*/ 304 f411 1"/>
              <a:gd name="f524" fmla="*/ 313 f410 1"/>
              <a:gd name="f525" fmla="+- f412 0 f1"/>
              <a:gd name="f526" fmla="*/ f415 1 567"/>
              <a:gd name="f527" fmla="*/ f416 1 456"/>
              <a:gd name="f528" fmla="*/ f417 1 567"/>
              <a:gd name="f529" fmla="*/ f418 1 456"/>
              <a:gd name="f530" fmla="*/ f419 1 567"/>
              <a:gd name="f531" fmla="*/ f420 1 456"/>
              <a:gd name="f532" fmla="*/ f421 1 567"/>
              <a:gd name="f533" fmla="*/ f422 1 456"/>
              <a:gd name="f534" fmla="*/ f423 1 567"/>
              <a:gd name="f535" fmla="*/ f424 1 456"/>
              <a:gd name="f536" fmla="*/ f425 1 567"/>
              <a:gd name="f537" fmla="*/ f426 1 456"/>
              <a:gd name="f538" fmla="*/ f427 1 567"/>
              <a:gd name="f539" fmla="*/ f428 1 456"/>
              <a:gd name="f540" fmla="*/ f429 1 567"/>
              <a:gd name="f541" fmla="*/ f430 1 456"/>
              <a:gd name="f542" fmla="*/ f431 1 567"/>
              <a:gd name="f543" fmla="*/ f432 1 456"/>
              <a:gd name="f544" fmla="*/ f433 1 567"/>
              <a:gd name="f545" fmla="*/ f434 1 456"/>
              <a:gd name="f546" fmla="*/ f435 1 567"/>
              <a:gd name="f547" fmla="*/ f436 1 456"/>
              <a:gd name="f548" fmla="*/ f437 1 567"/>
              <a:gd name="f549" fmla="*/ f438 1 456"/>
              <a:gd name="f550" fmla="*/ f439 1 567"/>
              <a:gd name="f551" fmla="*/ f440 1 456"/>
              <a:gd name="f552" fmla="*/ f441 1 567"/>
              <a:gd name="f553" fmla="*/ f442 1 456"/>
              <a:gd name="f554" fmla="*/ f443 1 567"/>
              <a:gd name="f555" fmla="*/ f444 1 456"/>
              <a:gd name="f556" fmla="*/ f445 1 567"/>
              <a:gd name="f557" fmla="*/ f446 1 456"/>
              <a:gd name="f558" fmla="*/ f447 1 567"/>
              <a:gd name="f559" fmla="*/ f448 1 456"/>
              <a:gd name="f560" fmla="*/ f449 1 456"/>
              <a:gd name="f561" fmla="*/ f450 1 567"/>
              <a:gd name="f562" fmla="*/ f451 1 456"/>
              <a:gd name="f563" fmla="*/ f452 1 567"/>
              <a:gd name="f564" fmla="*/ f453 1 456"/>
              <a:gd name="f565" fmla="*/ f454 1 567"/>
              <a:gd name="f566" fmla="*/ f455 1 456"/>
              <a:gd name="f567" fmla="*/ f456 1 567"/>
              <a:gd name="f568" fmla="*/ f457 1 567"/>
              <a:gd name="f569" fmla="*/ f458 1 456"/>
              <a:gd name="f570" fmla="*/ f459 1 567"/>
              <a:gd name="f571" fmla="*/ f460 1 456"/>
              <a:gd name="f572" fmla="*/ f461 1 567"/>
              <a:gd name="f573" fmla="*/ f462 1 456"/>
              <a:gd name="f574" fmla="*/ f463 1 567"/>
              <a:gd name="f575" fmla="*/ f464 1 456"/>
              <a:gd name="f576" fmla="*/ f465 1 567"/>
              <a:gd name="f577" fmla="*/ f466 1 456"/>
              <a:gd name="f578" fmla="*/ f467 1 567"/>
              <a:gd name="f579" fmla="*/ f468 1 567"/>
              <a:gd name="f580" fmla="*/ f469 1 456"/>
              <a:gd name="f581" fmla="*/ f470 1 567"/>
              <a:gd name="f582" fmla="*/ f471 1 456"/>
              <a:gd name="f583" fmla="*/ f472 1 567"/>
              <a:gd name="f584" fmla="*/ f473 1 456"/>
              <a:gd name="f585" fmla="*/ f474 1 567"/>
              <a:gd name="f586" fmla="*/ f475 1 456"/>
              <a:gd name="f587" fmla="*/ f476 1 567"/>
              <a:gd name="f588" fmla="*/ f477 1 456"/>
              <a:gd name="f589" fmla="*/ f478 1 567"/>
              <a:gd name="f590" fmla="*/ f479 1 567"/>
              <a:gd name="f591" fmla="*/ f480 1 456"/>
              <a:gd name="f592" fmla="*/ f481 1 567"/>
              <a:gd name="f593" fmla="*/ f482 1 456"/>
              <a:gd name="f594" fmla="*/ f483 1 567"/>
              <a:gd name="f595" fmla="*/ f484 1 456"/>
              <a:gd name="f596" fmla="*/ f485 1 567"/>
              <a:gd name="f597" fmla="*/ f486 1 567"/>
              <a:gd name="f598" fmla="*/ f487 1 456"/>
              <a:gd name="f599" fmla="*/ f488 1 567"/>
              <a:gd name="f600" fmla="*/ f489 1 456"/>
              <a:gd name="f601" fmla="*/ f490 1 567"/>
              <a:gd name="f602" fmla="*/ f491 1 456"/>
              <a:gd name="f603" fmla="*/ f492 1 567"/>
              <a:gd name="f604" fmla="*/ f493 1 456"/>
              <a:gd name="f605" fmla="*/ f494 1 567"/>
              <a:gd name="f606" fmla="*/ f495 1 456"/>
              <a:gd name="f607" fmla="*/ f496 1 567"/>
              <a:gd name="f608" fmla="*/ f497 1 456"/>
              <a:gd name="f609" fmla="*/ f498 1 567"/>
              <a:gd name="f610" fmla="*/ f499 1 456"/>
              <a:gd name="f611" fmla="*/ f500 1 567"/>
              <a:gd name="f612" fmla="*/ f501 1 567"/>
              <a:gd name="f613" fmla="*/ f502 1 456"/>
              <a:gd name="f614" fmla="*/ f503 1 567"/>
              <a:gd name="f615" fmla="*/ f504 1 456"/>
              <a:gd name="f616" fmla="*/ f505 1 567"/>
              <a:gd name="f617" fmla="*/ f506 1 456"/>
              <a:gd name="f618" fmla="*/ f507 1 567"/>
              <a:gd name="f619" fmla="*/ f508 1 456"/>
              <a:gd name="f620" fmla="*/ f509 1 567"/>
              <a:gd name="f621" fmla="*/ f510 1 456"/>
              <a:gd name="f622" fmla="*/ f511 1 567"/>
              <a:gd name="f623" fmla="*/ f512 1 456"/>
              <a:gd name="f624" fmla="*/ f513 1 567"/>
              <a:gd name="f625" fmla="*/ f514 1 567"/>
              <a:gd name="f626" fmla="*/ f515 1 567"/>
              <a:gd name="f627" fmla="*/ f516 1 567"/>
              <a:gd name="f628" fmla="*/ f517 1 456"/>
              <a:gd name="f629" fmla="*/ f518 1 567"/>
              <a:gd name="f630" fmla="*/ f519 1 567"/>
              <a:gd name="f631" fmla="*/ f520 1 456"/>
              <a:gd name="f632" fmla="*/ f521 1 567"/>
              <a:gd name="f633" fmla="*/ f522 1 456"/>
              <a:gd name="f634" fmla="*/ f523 1 567"/>
              <a:gd name="f635" fmla="*/ f524 1 456"/>
              <a:gd name="f636" fmla="*/ 0 1 f413"/>
              <a:gd name="f637" fmla="*/ f407 1 f413"/>
              <a:gd name="f638" fmla="*/ 0 1 f414"/>
              <a:gd name="f639" fmla="*/ f408 1 f414"/>
              <a:gd name="f640" fmla="*/ f526 1 f413"/>
              <a:gd name="f641" fmla="*/ f527 1 f414"/>
              <a:gd name="f642" fmla="*/ f528 1 f413"/>
              <a:gd name="f643" fmla="*/ f529 1 f414"/>
              <a:gd name="f644" fmla="*/ f530 1 f413"/>
              <a:gd name="f645" fmla="*/ f531 1 f414"/>
              <a:gd name="f646" fmla="*/ f532 1 f413"/>
              <a:gd name="f647" fmla="*/ f533 1 f414"/>
              <a:gd name="f648" fmla="*/ f534 1 f413"/>
              <a:gd name="f649" fmla="*/ f535 1 f414"/>
              <a:gd name="f650" fmla="*/ f536 1 f413"/>
              <a:gd name="f651" fmla="*/ f537 1 f414"/>
              <a:gd name="f652" fmla="*/ f538 1 f413"/>
              <a:gd name="f653" fmla="*/ f539 1 f414"/>
              <a:gd name="f654" fmla="*/ f540 1 f413"/>
              <a:gd name="f655" fmla="*/ f541 1 f414"/>
              <a:gd name="f656" fmla="*/ f542 1 f413"/>
              <a:gd name="f657" fmla="*/ f543 1 f414"/>
              <a:gd name="f658" fmla="*/ f544 1 f413"/>
              <a:gd name="f659" fmla="*/ f545 1 f414"/>
              <a:gd name="f660" fmla="*/ f546 1 f413"/>
              <a:gd name="f661" fmla="*/ f547 1 f414"/>
              <a:gd name="f662" fmla="*/ f548 1 f413"/>
              <a:gd name="f663" fmla="*/ f549 1 f414"/>
              <a:gd name="f664" fmla="*/ f550 1 f413"/>
              <a:gd name="f665" fmla="*/ f551 1 f414"/>
              <a:gd name="f666" fmla="*/ f552 1 f413"/>
              <a:gd name="f667" fmla="*/ f553 1 f414"/>
              <a:gd name="f668" fmla="*/ f554 1 f413"/>
              <a:gd name="f669" fmla="*/ f555 1 f414"/>
              <a:gd name="f670" fmla="*/ f556 1 f413"/>
              <a:gd name="f671" fmla="*/ f557 1 f414"/>
              <a:gd name="f672" fmla="*/ f558 1 f413"/>
              <a:gd name="f673" fmla="*/ f559 1 f414"/>
              <a:gd name="f674" fmla="*/ f560 1 f414"/>
              <a:gd name="f675" fmla="*/ f561 1 f413"/>
              <a:gd name="f676" fmla="*/ f562 1 f414"/>
              <a:gd name="f677" fmla="*/ f563 1 f413"/>
              <a:gd name="f678" fmla="*/ f564 1 f414"/>
              <a:gd name="f679" fmla="*/ f565 1 f413"/>
              <a:gd name="f680" fmla="*/ f566 1 f414"/>
              <a:gd name="f681" fmla="*/ f567 1 f413"/>
              <a:gd name="f682" fmla="*/ f568 1 f413"/>
              <a:gd name="f683" fmla="*/ f569 1 f414"/>
              <a:gd name="f684" fmla="*/ f570 1 f413"/>
              <a:gd name="f685" fmla="*/ f571 1 f414"/>
              <a:gd name="f686" fmla="*/ f572 1 f413"/>
              <a:gd name="f687" fmla="*/ f573 1 f414"/>
              <a:gd name="f688" fmla="*/ f574 1 f413"/>
              <a:gd name="f689" fmla="*/ f575 1 f414"/>
              <a:gd name="f690" fmla="*/ f576 1 f413"/>
              <a:gd name="f691" fmla="*/ f577 1 f414"/>
              <a:gd name="f692" fmla="*/ f578 1 f413"/>
              <a:gd name="f693" fmla="*/ f579 1 f413"/>
              <a:gd name="f694" fmla="*/ f580 1 f414"/>
              <a:gd name="f695" fmla="*/ f581 1 f413"/>
              <a:gd name="f696" fmla="*/ f582 1 f414"/>
              <a:gd name="f697" fmla="*/ f583 1 f413"/>
              <a:gd name="f698" fmla="*/ f584 1 f414"/>
              <a:gd name="f699" fmla="*/ f585 1 f413"/>
              <a:gd name="f700" fmla="*/ f586 1 f414"/>
              <a:gd name="f701" fmla="*/ f587 1 f413"/>
              <a:gd name="f702" fmla="*/ f588 1 f414"/>
              <a:gd name="f703" fmla="*/ f589 1 f413"/>
              <a:gd name="f704" fmla="*/ f590 1 f413"/>
              <a:gd name="f705" fmla="*/ f591 1 f414"/>
              <a:gd name="f706" fmla="*/ f592 1 f413"/>
              <a:gd name="f707" fmla="*/ f593 1 f414"/>
              <a:gd name="f708" fmla="*/ f594 1 f413"/>
              <a:gd name="f709" fmla="*/ f595 1 f414"/>
              <a:gd name="f710" fmla="*/ f596 1 f413"/>
              <a:gd name="f711" fmla="*/ f597 1 f413"/>
              <a:gd name="f712" fmla="*/ f598 1 f414"/>
              <a:gd name="f713" fmla="*/ f599 1 f413"/>
              <a:gd name="f714" fmla="*/ f600 1 f414"/>
              <a:gd name="f715" fmla="*/ f601 1 f413"/>
              <a:gd name="f716" fmla="*/ f602 1 f414"/>
              <a:gd name="f717" fmla="*/ f603 1 f413"/>
              <a:gd name="f718" fmla="*/ f604 1 f414"/>
              <a:gd name="f719" fmla="*/ f605 1 f413"/>
              <a:gd name="f720" fmla="*/ f606 1 f414"/>
              <a:gd name="f721" fmla="*/ f607 1 f413"/>
              <a:gd name="f722" fmla="*/ f608 1 f414"/>
              <a:gd name="f723" fmla="*/ f609 1 f413"/>
              <a:gd name="f724" fmla="*/ f610 1 f414"/>
              <a:gd name="f725" fmla="*/ f611 1 f413"/>
              <a:gd name="f726" fmla="*/ f612 1 f413"/>
              <a:gd name="f727" fmla="*/ f613 1 f414"/>
              <a:gd name="f728" fmla="*/ f614 1 f413"/>
              <a:gd name="f729" fmla="*/ f615 1 f414"/>
              <a:gd name="f730" fmla="*/ f616 1 f413"/>
              <a:gd name="f731" fmla="*/ f617 1 f414"/>
              <a:gd name="f732" fmla="*/ f618 1 f413"/>
              <a:gd name="f733" fmla="*/ f619 1 f414"/>
              <a:gd name="f734" fmla="*/ f620 1 f413"/>
              <a:gd name="f735" fmla="*/ f621 1 f414"/>
              <a:gd name="f736" fmla="*/ f622 1 f413"/>
              <a:gd name="f737" fmla="*/ f623 1 f414"/>
              <a:gd name="f738" fmla="*/ f624 1 f413"/>
              <a:gd name="f739" fmla="*/ f625 1 f413"/>
              <a:gd name="f740" fmla="*/ f626 1 f413"/>
              <a:gd name="f741" fmla="*/ f627 1 f413"/>
              <a:gd name="f742" fmla="*/ f628 1 f414"/>
              <a:gd name="f743" fmla="*/ f629 1 f413"/>
              <a:gd name="f744" fmla="*/ f630 1 f413"/>
              <a:gd name="f745" fmla="*/ f631 1 f414"/>
              <a:gd name="f746" fmla="*/ f632 1 f413"/>
              <a:gd name="f747" fmla="*/ f633 1 f414"/>
              <a:gd name="f748" fmla="*/ f634 1 f413"/>
              <a:gd name="f749" fmla="*/ f635 1 f414"/>
              <a:gd name="f750" fmla="*/ f636 f404 1"/>
              <a:gd name="f751" fmla="*/ f637 f404 1"/>
              <a:gd name="f752" fmla="*/ f639 f405 1"/>
              <a:gd name="f753" fmla="*/ f638 f405 1"/>
              <a:gd name="f754" fmla="*/ f640 f404 1"/>
              <a:gd name="f755" fmla="*/ f641 f405 1"/>
              <a:gd name="f756" fmla="*/ f642 f404 1"/>
              <a:gd name="f757" fmla="*/ f643 f405 1"/>
              <a:gd name="f758" fmla="*/ f644 f404 1"/>
              <a:gd name="f759" fmla="*/ f645 f405 1"/>
              <a:gd name="f760" fmla="*/ f646 f404 1"/>
              <a:gd name="f761" fmla="*/ f647 f405 1"/>
              <a:gd name="f762" fmla="*/ f648 f404 1"/>
              <a:gd name="f763" fmla="*/ f649 f405 1"/>
              <a:gd name="f764" fmla="*/ f650 f404 1"/>
              <a:gd name="f765" fmla="*/ f651 f405 1"/>
              <a:gd name="f766" fmla="*/ f652 f404 1"/>
              <a:gd name="f767" fmla="*/ f653 f405 1"/>
              <a:gd name="f768" fmla="*/ f654 f404 1"/>
              <a:gd name="f769" fmla="*/ f655 f405 1"/>
              <a:gd name="f770" fmla="*/ f656 f404 1"/>
              <a:gd name="f771" fmla="*/ f657 f405 1"/>
              <a:gd name="f772" fmla="*/ f658 f404 1"/>
              <a:gd name="f773" fmla="*/ f659 f405 1"/>
              <a:gd name="f774" fmla="*/ f660 f404 1"/>
              <a:gd name="f775" fmla="*/ f661 f405 1"/>
              <a:gd name="f776" fmla="*/ f662 f404 1"/>
              <a:gd name="f777" fmla="*/ f663 f405 1"/>
              <a:gd name="f778" fmla="*/ f664 f404 1"/>
              <a:gd name="f779" fmla="*/ f665 f405 1"/>
              <a:gd name="f780" fmla="*/ f666 f404 1"/>
              <a:gd name="f781" fmla="*/ f667 f405 1"/>
              <a:gd name="f782" fmla="*/ f668 f404 1"/>
              <a:gd name="f783" fmla="*/ f669 f405 1"/>
              <a:gd name="f784" fmla="*/ f670 f404 1"/>
              <a:gd name="f785" fmla="*/ f671 f405 1"/>
              <a:gd name="f786" fmla="*/ f672 f404 1"/>
              <a:gd name="f787" fmla="*/ f673 f405 1"/>
              <a:gd name="f788" fmla="*/ f674 f405 1"/>
              <a:gd name="f789" fmla="*/ f675 f404 1"/>
              <a:gd name="f790" fmla="*/ f676 f405 1"/>
              <a:gd name="f791" fmla="*/ f677 f404 1"/>
              <a:gd name="f792" fmla="*/ f678 f405 1"/>
              <a:gd name="f793" fmla="*/ f679 f404 1"/>
              <a:gd name="f794" fmla="*/ f680 f405 1"/>
              <a:gd name="f795" fmla="*/ f681 f404 1"/>
              <a:gd name="f796" fmla="*/ f682 f404 1"/>
              <a:gd name="f797" fmla="*/ f683 f405 1"/>
              <a:gd name="f798" fmla="*/ f684 f404 1"/>
              <a:gd name="f799" fmla="*/ f685 f405 1"/>
              <a:gd name="f800" fmla="*/ f686 f404 1"/>
              <a:gd name="f801" fmla="*/ f687 f405 1"/>
              <a:gd name="f802" fmla="*/ f688 f404 1"/>
              <a:gd name="f803" fmla="*/ f689 f405 1"/>
              <a:gd name="f804" fmla="*/ f690 f404 1"/>
              <a:gd name="f805" fmla="*/ f691 f405 1"/>
              <a:gd name="f806" fmla="*/ f692 f404 1"/>
              <a:gd name="f807" fmla="*/ f693 f404 1"/>
              <a:gd name="f808" fmla="*/ f694 f405 1"/>
              <a:gd name="f809" fmla="*/ f695 f404 1"/>
              <a:gd name="f810" fmla="*/ f696 f405 1"/>
              <a:gd name="f811" fmla="*/ f697 f404 1"/>
              <a:gd name="f812" fmla="*/ f698 f405 1"/>
              <a:gd name="f813" fmla="*/ f699 f404 1"/>
              <a:gd name="f814" fmla="*/ f700 f405 1"/>
              <a:gd name="f815" fmla="*/ f701 f404 1"/>
              <a:gd name="f816" fmla="*/ f702 f405 1"/>
              <a:gd name="f817" fmla="*/ f703 f404 1"/>
              <a:gd name="f818" fmla="*/ f704 f404 1"/>
              <a:gd name="f819" fmla="*/ f705 f405 1"/>
              <a:gd name="f820" fmla="*/ f706 f404 1"/>
              <a:gd name="f821" fmla="*/ f707 f405 1"/>
              <a:gd name="f822" fmla="*/ f708 f404 1"/>
              <a:gd name="f823" fmla="*/ f709 f405 1"/>
              <a:gd name="f824" fmla="*/ f710 f404 1"/>
              <a:gd name="f825" fmla="*/ f711 f404 1"/>
              <a:gd name="f826" fmla="*/ f712 f405 1"/>
              <a:gd name="f827" fmla="*/ f713 f404 1"/>
              <a:gd name="f828" fmla="*/ f714 f405 1"/>
              <a:gd name="f829" fmla="*/ f715 f404 1"/>
              <a:gd name="f830" fmla="*/ f716 f405 1"/>
              <a:gd name="f831" fmla="*/ f717 f404 1"/>
              <a:gd name="f832" fmla="*/ f718 f405 1"/>
              <a:gd name="f833" fmla="*/ f719 f404 1"/>
              <a:gd name="f834" fmla="*/ f720 f405 1"/>
              <a:gd name="f835" fmla="*/ f721 f404 1"/>
              <a:gd name="f836" fmla="*/ f722 f405 1"/>
              <a:gd name="f837" fmla="*/ f723 f404 1"/>
              <a:gd name="f838" fmla="*/ f724 f405 1"/>
              <a:gd name="f839" fmla="*/ f725 f404 1"/>
              <a:gd name="f840" fmla="*/ f726 f404 1"/>
              <a:gd name="f841" fmla="*/ f727 f405 1"/>
              <a:gd name="f842" fmla="*/ f728 f404 1"/>
              <a:gd name="f843" fmla="*/ f729 f405 1"/>
              <a:gd name="f844" fmla="*/ f730 f404 1"/>
              <a:gd name="f845" fmla="*/ f731 f405 1"/>
              <a:gd name="f846" fmla="*/ f732 f404 1"/>
              <a:gd name="f847" fmla="*/ f733 f405 1"/>
              <a:gd name="f848" fmla="*/ f734 f404 1"/>
              <a:gd name="f849" fmla="*/ f735 f405 1"/>
              <a:gd name="f850" fmla="*/ f736 f404 1"/>
              <a:gd name="f851" fmla="*/ f737 f405 1"/>
              <a:gd name="f852" fmla="*/ f738 f404 1"/>
              <a:gd name="f853" fmla="*/ f739 f404 1"/>
              <a:gd name="f854" fmla="*/ f740 f404 1"/>
              <a:gd name="f855" fmla="*/ f741 f404 1"/>
              <a:gd name="f856" fmla="*/ f742 f405 1"/>
              <a:gd name="f857" fmla="*/ f743 f404 1"/>
              <a:gd name="f858" fmla="*/ f744 f404 1"/>
              <a:gd name="f859" fmla="*/ f745 f405 1"/>
              <a:gd name="f860" fmla="*/ f746 f404 1"/>
              <a:gd name="f861" fmla="*/ f747 f405 1"/>
              <a:gd name="f862" fmla="*/ f748 f404 1"/>
              <a:gd name="f863" fmla="*/ f749 f40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5">
                <a:pos x="f754" y="f755"/>
              </a:cxn>
              <a:cxn ang="f525">
                <a:pos x="f756" y="f757"/>
              </a:cxn>
              <a:cxn ang="f525">
                <a:pos x="f758" y="f759"/>
              </a:cxn>
              <a:cxn ang="f525">
                <a:pos x="f760" y="f761"/>
              </a:cxn>
              <a:cxn ang="f525">
                <a:pos x="f762" y="f763"/>
              </a:cxn>
              <a:cxn ang="f525">
                <a:pos x="f764" y="f765"/>
              </a:cxn>
              <a:cxn ang="f525">
                <a:pos x="f766" y="f767"/>
              </a:cxn>
              <a:cxn ang="f525">
                <a:pos x="f768" y="f769"/>
              </a:cxn>
              <a:cxn ang="f525">
                <a:pos x="f770" y="f771"/>
              </a:cxn>
              <a:cxn ang="f525">
                <a:pos x="f772" y="f773"/>
              </a:cxn>
              <a:cxn ang="f525">
                <a:pos x="f774" y="f775"/>
              </a:cxn>
              <a:cxn ang="f525">
                <a:pos x="f776" y="f777"/>
              </a:cxn>
              <a:cxn ang="f525">
                <a:pos x="f778" y="f779"/>
              </a:cxn>
              <a:cxn ang="f525">
                <a:pos x="f780" y="f781"/>
              </a:cxn>
              <a:cxn ang="f525">
                <a:pos x="f782" y="f783"/>
              </a:cxn>
              <a:cxn ang="f525">
                <a:pos x="f784" y="f785"/>
              </a:cxn>
              <a:cxn ang="f525">
                <a:pos x="f786" y="f787"/>
              </a:cxn>
              <a:cxn ang="f525">
                <a:pos x="f784" y="f788"/>
              </a:cxn>
              <a:cxn ang="f525">
                <a:pos x="f789" y="f790"/>
              </a:cxn>
              <a:cxn ang="f525">
                <a:pos x="f791" y="f792"/>
              </a:cxn>
              <a:cxn ang="f525">
                <a:pos x="f793" y="f794"/>
              </a:cxn>
              <a:cxn ang="f525">
                <a:pos x="f795" y="f787"/>
              </a:cxn>
              <a:cxn ang="f525">
                <a:pos x="f796" y="f797"/>
              </a:cxn>
              <a:cxn ang="f525">
                <a:pos x="f798" y="f799"/>
              </a:cxn>
              <a:cxn ang="f525">
                <a:pos x="f800" y="f801"/>
              </a:cxn>
              <a:cxn ang="f525">
                <a:pos x="f768" y="f765"/>
              </a:cxn>
              <a:cxn ang="f525">
                <a:pos x="f802" y="f803"/>
              </a:cxn>
              <a:cxn ang="f525">
                <a:pos x="f804" y="f805"/>
              </a:cxn>
              <a:cxn ang="f525">
                <a:pos x="f806" y="f765"/>
              </a:cxn>
              <a:cxn ang="f525">
                <a:pos x="f807" y="f808"/>
              </a:cxn>
              <a:cxn ang="f525">
                <a:pos x="f809" y="f810"/>
              </a:cxn>
              <a:cxn ang="f525">
                <a:pos x="f811" y="f812"/>
              </a:cxn>
              <a:cxn ang="f525">
                <a:pos x="f813" y="f814"/>
              </a:cxn>
              <a:cxn ang="f525">
                <a:pos x="f815" y="f816"/>
              </a:cxn>
              <a:cxn ang="f525">
                <a:pos x="f817" y="f777"/>
              </a:cxn>
              <a:cxn ang="f525">
                <a:pos x="f818" y="f819"/>
              </a:cxn>
              <a:cxn ang="f525">
                <a:pos x="f820" y="f821"/>
              </a:cxn>
              <a:cxn ang="f525">
                <a:pos x="f822" y="f823"/>
              </a:cxn>
              <a:cxn ang="f525">
                <a:pos x="f824" y="f777"/>
              </a:cxn>
              <a:cxn ang="f525">
                <a:pos x="f825" y="f826"/>
              </a:cxn>
              <a:cxn ang="f525">
                <a:pos x="f827" y="f828"/>
              </a:cxn>
              <a:cxn ang="f525">
                <a:pos x="f829" y="f830"/>
              </a:cxn>
              <a:cxn ang="f525">
                <a:pos x="f831" y="f832"/>
              </a:cxn>
              <a:cxn ang="f525">
                <a:pos x="f833" y="f834"/>
              </a:cxn>
              <a:cxn ang="f525">
                <a:pos x="f835" y="f836"/>
              </a:cxn>
              <a:cxn ang="f525">
                <a:pos x="f837" y="f838"/>
              </a:cxn>
              <a:cxn ang="f525">
                <a:pos x="f839" y="f812"/>
              </a:cxn>
              <a:cxn ang="f525">
                <a:pos x="f840" y="f841"/>
              </a:cxn>
              <a:cxn ang="f525">
                <a:pos x="f842" y="f843"/>
              </a:cxn>
              <a:cxn ang="f525">
                <a:pos x="f844" y="f845"/>
              </a:cxn>
              <a:cxn ang="f525">
                <a:pos x="f846" y="f847"/>
              </a:cxn>
              <a:cxn ang="f525">
                <a:pos x="f848" y="f849"/>
              </a:cxn>
              <a:cxn ang="f525">
                <a:pos x="f850" y="f851"/>
              </a:cxn>
              <a:cxn ang="f525">
                <a:pos x="f852" y="f836"/>
              </a:cxn>
              <a:cxn ang="f525">
                <a:pos x="f853" y="f845"/>
              </a:cxn>
              <a:cxn ang="f525">
                <a:pos x="f854" y="f830"/>
              </a:cxn>
              <a:cxn ang="f525">
                <a:pos x="f855" y="f856"/>
              </a:cxn>
              <a:cxn ang="f525">
                <a:pos x="f857" y="f836"/>
              </a:cxn>
              <a:cxn ang="f525">
                <a:pos x="f858" y="f859"/>
              </a:cxn>
              <a:cxn ang="f525">
                <a:pos x="f860" y="f861"/>
              </a:cxn>
              <a:cxn ang="f525">
                <a:pos x="f862" y="f785"/>
              </a:cxn>
              <a:cxn ang="f525">
                <a:pos x="f776" y="f863"/>
              </a:cxn>
            </a:cxnLst>
            <a:rect l="f750" t="f753" r="f751" b="f752"/>
            <a:pathLst>
              <a:path w="567" h="456">
                <a:moveTo>
                  <a:pt x="f9" y="f10"/>
                </a:moveTo>
                <a:cubicBezTo>
                  <a:pt x="f11" y="f12"/>
                  <a:pt x="f13" y="f12"/>
                  <a:pt x="f14" y="f15"/>
                </a:cubicBezTo>
                <a:cubicBezTo>
                  <a:pt x="f14" y="f16"/>
                  <a:pt x="f17" y="f18"/>
                  <a:pt x="f19" y="f20"/>
                </a:cubicBezTo>
                <a:cubicBezTo>
                  <a:pt x="f21" y="f20"/>
                  <a:pt x="f22" y="f23"/>
                  <a:pt x="f24" y="f23"/>
                </a:cubicBezTo>
                <a:cubicBezTo>
                  <a:pt x="f24" y="f25"/>
                  <a:pt x="f24" y="f26"/>
                  <a:pt x="f24" y="f27"/>
                </a:cubicBezTo>
                <a:cubicBezTo>
                  <a:pt x="f24" y="f28"/>
                  <a:pt x="f24" y="f29"/>
                  <a:pt x="f24" y="f30"/>
                </a:cubicBezTo>
                <a:cubicBezTo>
                  <a:pt x="f24" y="f31"/>
                  <a:pt x="f32" y="f33"/>
                  <a:pt x="f32" y="f34"/>
                </a:cubicBezTo>
                <a:cubicBezTo>
                  <a:pt x="f32" y="f35"/>
                  <a:pt x="f32" y="f36"/>
                  <a:pt x="f37" y="f38"/>
                </a:cubicBezTo>
                <a:cubicBezTo>
                  <a:pt x="f39" y="f40"/>
                  <a:pt x="f39" y="f41"/>
                  <a:pt x="f32" y="f42"/>
                </a:cubicBezTo>
                <a:cubicBezTo>
                  <a:pt x="f43" y="f42"/>
                  <a:pt x="f44" y="f42"/>
                  <a:pt x="f45" y="f46"/>
                </a:cubicBezTo>
                <a:cubicBezTo>
                  <a:pt x="f47" y="f46"/>
                  <a:pt x="f48" y="f42"/>
                  <a:pt x="f48" y="f40"/>
                </a:cubicBezTo>
                <a:cubicBezTo>
                  <a:pt x="f48" y="f49"/>
                  <a:pt x="f48" y="f50"/>
                  <a:pt x="f48" y="f51"/>
                </a:cubicBezTo>
                <a:cubicBezTo>
                  <a:pt x="f48" y="f51"/>
                  <a:pt x="f48" y="f52"/>
                  <a:pt x="f48" y="f52"/>
                </a:cubicBezTo>
                <a:cubicBezTo>
                  <a:pt x="f48" y="f53"/>
                  <a:pt x="f48" y="f54"/>
                  <a:pt x="f48" y="f55"/>
                </a:cubicBezTo>
                <a:cubicBezTo>
                  <a:pt x="f48" y="f56"/>
                  <a:pt x="f57" y="f58"/>
                  <a:pt x="f57" y="f59"/>
                </a:cubicBezTo>
                <a:cubicBezTo>
                  <a:pt x="f57" y="f60"/>
                  <a:pt x="f57" y="f61"/>
                  <a:pt x="f57" y="f62"/>
                </a:cubicBezTo>
                <a:cubicBezTo>
                  <a:pt x="f63" y="f64"/>
                  <a:pt x="f63" y="f65"/>
                  <a:pt x="f63" y="f66"/>
                </a:cubicBezTo>
                <a:cubicBezTo>
                  <a:pt x="f63" y="f67"/>
                  <a:pt x="f63" y="f68"/>
                  <a:pt x="f63" y="f69"/>
                </a:cubicBezTo>
                <a:cubicBezTo>
                  <a:pt x="f70" y="f71"/>
                  <a:pt x="f70" y="f72"/>
                  <a:pt x="f70" y="f73"/>
                </a:cubicBezTo>
                <a:cubicBezTo>
                  <a:pt x="f70" y="f74"/>
                  <a:pt x="f70" y="f74"/>
                  <a:pt x="f70" y="f75"/>
                </a:cubicBezTo>
                <a:cubicBezTo>
                  <a:pt x="f76" y="f75"/>
                  <a:pt x="f76" y="f75"/>
                  <a:pt x="f77" y="f75"/>
                </a:cubicBezTo>
                <a:cubicBezTo>
                  <a:pt x="f78" y="f75"/>
                  <a:pt x="f79" y="f75"/>
                  <a:pt x="f80" y="f75"/>
                </a:cubicBezTo>
                <a:cubicBezTo>
                  <a:pt x="f81" y="f82"/>
                  <a:pt x="f83" y="f82"/>
                  <a:pt x="f84" y="f82"/>
                </a:cubicBezTo>
                <a:cubicBezTo>
                  <a:pt x="f85" y="f82"/>
                  <a:pt x="f85" y="f86"/>
                  <a:pt x="f85" y="f87"/>
                </a:cubicBezTo>
                <a:cubicBezTo>
                  <a:pt x="f85" y="f88"/>
                  <a:pt x="f89" y="f90"/>
                  <a:pt x="f89" y="f91"/>
                </a:cubicBezTo>
                <a:cubicBezTo>
                  <a:pt x="f89" y="f92"/>
                  <a:pt x="f93" y="f94"/>
                  <a:pt x="f93" y="f95"/>
                </a:cubicBezTo>
                <a:cubicBezTo>
                  <a:pt x="f96" y="f95"/>
                  <a:pt x="f97" y="f95"/>
                  <a:pt x="f98" y="f95"/>
                </a:cubicBezTo>
                <a:cubicBezTo>
                  <a:pt x="f98" y="f99"/>
                  <a:pt x="f98" y="f100"/>
                  <a:pt x="f98" y="f101"/>
                </a:cubicBezTo>
                <a:cubicBezTo>
                  <a:pt x="f98" y="f75"/>
                  <a:pt x="f98" y="f75"/>
                  <a:pt x="f102" y="f75"/>
                </a:cubicBezTo>
                <a:cubicBezTo>
                  <a:pt x="f103" y="f75"/>
                  <a:pt x="f104" y="f75"/>
                  <a:pt x="f105" y="f75"/>
                </a:cubicBezTo>
                <a:cubicBezTo>
                  <a:pt x="f106" y="f75"/>
                  <a:pt x="f15" y="f75"/>
                  <a:pt x="f42" y="f75"/>
                </a:cubicBezTo>
                <a:cubicBezTo>
                  <a:pt x="f42" y="f107"/>
                  <a:pt x="f42" y="f108"/>
                  <a:pt x="f42" y="f109"/>
                </a:cubicBezTo>
                <a:cubicBezTo>
                  <a:pt x="f42" y="f110"/>
                  <a:pt x="f42" y="f72"/>
                  <a:pt x="f42" y="f72"/>
                </a:cubicBezTo>
                <a:cubicBezTo>
                  <a:pt x="f46" y="f111"/>
                  <a:pt x="f46" y="f112"/>
                  <a:pt x="f46" y="f67"/>
                </a:cubicBezTo>
                <a:cubicBezTo>
                  <a:pt x="f46" y="f113"/>
                  <a:pt x="f46" y="f114"/>
                  <a:pt x="f115" y="f116"/>
                </a:cubicBezTo>
                <a:cubicBezTo>
                  <a:pt x="f115" y="f117"/>
                  <a:pt x="f115" y="f118"/>
                  <a:pt x="f119" y="f120"/>
                </a:cubicBezTo>
                <a:cubicBezTo>
                  <a:pt x="f119" y="f121"/>
                  <a:pt x="f119" y="f122"/>
                  <a:pt x="f119" y="f123"/>
                </a:cubicBezTo>
                <a:cubicBezTo>
                  <a:pt x="f119" y="f23"/>
                  <a:pt x="f119" y="f124"/>
                  <a:pt x="f119" y="f26"/>
                </a:cubicBezTo>
                <a:cubicBezTo>
                  <a:pt x="f125" y="f26"/>
                  <a:pt x="f125" y="f126"/>
                  <a:pt x="f125" y="f126"/>
                </a:cubicBezTo>
                <a:cubicBezTo>
                  <a:pt x="f127" y="f26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8"/>
                </a:cubicBezTo>
                <a:cubicBezTo>
                  <a:pt x="f136" y="f137"/>
                  <a:pt x="f138" y="f137"/>
                  <a:pt x="f138" y="f139"/>
                </a:cubicBezTo>
                <a:cubicBezTo>
                  <a:pt x="f138" y="f140"/>
                  <a:pt x="f138" y="f55"/>
                  <a:pt x="f141" y="f55"/>
                </a:cubicBezTo>
                <a:cubicBezTo>
                  <a:pt x="f134" y="f55"/>
                  <a:pt x="f142" y="f55"/>
                  <a:pt x="f128" y="f55"/>
                </a:cubicBezTo>
                <a:cubicBezTo>
                  <a:pt x="f128" y="f143"/>
                  <a:pt x="f128" y="f144"/>
                  <a:pt x="f128" y="f145"/>
                </a:cubicBezTo>
                <a:cubicBezTo>
                  <a:pt x="f128" y="f53"/>
                  <a:pt x="f128" y="f146"/>
                  <a:pt x="f128" y="f128"/>
                </a:cubicBezTo>
                <a:cubicBezTo>
                  <a:pt x="f128" y="f10"/>
                  <a:pt x="f128" y="f10"/>
                  <a:pt x="f119" y="f10"/>
                </a:cubicBezTo>
                <a:cubicBezTo>
                  <a:pt x="f42" y="f10"/>
                  <a:pt x="f40" y="f10"/>
                  <a:pt x="f38" y="f10"/>
                </a:cubicBezTo>
                <a:cubicBezTo>
                  <a:pt x="f35" y="f10"/>
                  <a:pt x="f34" y="f12"/>
                  <a:pt x="f34" y="f130"/>
                </a:cubicBezTo>
                <a:cubicBezTo>
                  <a:pt x="f34" y="f128"/>
                  <a:pt x="f34" y="f128"/>
                  <a:pt x="f34" y="f128"/>
                </a:cubicBezTo>
                <a:cubicBezTo>
                  <a:pt x="f34" y="f147"/>
                  <a:pt x="f34" y="f33"/>
                  <a:pt x="f147" y="f148"/>
                </a:cubicBezTo>
                <a:cubicBezTo>
                  <a:pt x="f147" y="f149"/>
                  <a:pt x="f147" y="f150"/>
                  <a:pt x="f147" y="f143"/>
                </a:cubicBezTo>
                <a:cubicBezTo>
                  <a:pt x="f147" y="f143"/>
                  <a:pt x="f147" y="f143"/>
                  <a:pt x="f147" y="f55"/>
                </a:cubicBezTo>
                <a:cubicBezTo>
                  <a:pt x="f151" y="f18"/>
                  <a:pt x="f151" y="f18"/>
                  <a:pt x="f36" y="f18"/>
                </a:cubicBezTo>
                <a:cubicBezTo>
                  <a:pt x="f125" y="f18"/>
                  <a:pt x="f152" y="f18"/>
                  <a:pt x="f134" y="f18"/>
                </a:cubicBezTo>
                <a:cubicBezTo>
                  <a:pt x="f153" y="f18"/>
                  <a:pt x="f154" y="f18"/>
                  <a:pt x="f155" y="f18"/>
                </a:cubicBezTo>
                <a:cubicBezTo>
                  <a:pt x="f154" y="f156"/>
                  <a:pt x="f134" y="f157"/>
                  <a:pt x="f158" y="f159"/>
                </a:cubicBezTo>
                <a:cubicBezTo>
                  <a:pt x="f160" y="f161"/>
                  <a:pt x="f10" y="f162"/>
                  <a:pt x="f127" y="f163"/>
                </a:cubicBezTo>
                <a:cubicBezTo>
                  <a:pt x="f127" y="f163"/>
                  <a:pt x="f125" y="f164"/>
                  <a:pt x="f119" y="f164"/>
                </a:cubicBezTo>
                <a:cubicBezTo>
                  <a:pt x="f149" y="f164"/>
                  <a:pt x="f27" y="f164"/>
                  <a:pt x="f60" y="f164"/>
                </a:cubicBezTo>
                <a:cubicBezTo>
                  <a:pt x="f61" y="f164"/>
                  <a:pt x="f165" y="f164"/>
                  <a:pt x="f166" y="f164"/>
                </a:cubicBezTo>
                <a:cubicBezTo>
                  <a:pt x="f167" y="f164"/>
                  <a:pt x="f168" y="f164"/>
                  <a:pt x="f169" y="f27"/>
                </a:cubicBezTo>
                <a:cubicBezTo>
                  <a:pt x="f170" y="f171"/>
                  <a:pt x="f172" y="f173"/>
                  <a:pt x="f174" y="f139"/>
                </a:cubicBezTo>
                <a:cubicBezTo>
                  <a:pt x="f174" y="f139"/>
                  <a:pt x="f174" y="f140"/>
                  <a:pt x="f175" y="f140"/>
                </a:cubicBezTo>
                <a:cubicBezTo>
                  <a:pt x="f174" y="f140"/>
                  <a:pt x="f176" y="f55"/>
                  <a:pt x="f177" y="f55"/>
                </a:cubicBezTo>
                <a:cubicBezTo>
                  <a:pt x="f178" y="f55"/>
                  <a:pt x="f179" y="f55"/>
                  <a:pt x="f64" y="f55"/>
                </a:cubicBezTo>
                <a:cubicBezTo>
                  <a:pt x="f180" y="f140"/>
                  <a:pt x="f181" y="f55"/>
                  <a:pt x="f181" y="f144"/>
                </a:cubicBezTo>
                <a:cubicBezTo>
                  <a:pt x="f180" y="f182"/>
                  <a:pt x="f181" y="f183"/>
                  <a:pt x="f181" y="f119"/>
                </a:cubicBezTo>
                <a:cubicBezTo>
                  <a:pt x="f181" y="f128"/>
                  <a:pt x="f181" y="f128"/>
                  <a:pt x="f167" y="f128"/>
                </a:cubicBezTo>
                <a:cubicBezTo>
                  <a:pt x="f179" y="f128"/>
                  <a:pt x="f178" y="f128"/>
                  <a:pt x="f184" y="f128"/>
                </a:cubicBezTo>
                <a:cubicBezTo>
                  <a:pt x="f174" y="f128"/>
                  <a:pt x="f175" y="f185"/>
                  <a:pt x="f175" y="f119"/>
                </a:cubicBezTo>
                <a:cubicBezTo>
                  <a:pt x="f175" y="f41"/>
                  <a:pt x="f175" y="f36"/>
                  <a:pt x="f175" y="f49"/>
                </a:cubicBezTo>
                <a:cubicBezTo>
                  <a:pt x="f175" y="f49"/>
                  <a:pt x="f186" y="f187"/>
                  <a:pt x="f186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44"/>
                  <a:pt x="f111" y="f18"/>
                  <a:pt x="f196" y="f159"/>
                </a:cubicBezTo>
                <a:cubicBezTo>
                  <a:pt x="f196" y="f173"/>
                  <a:pt x="f197" y="f173"/>
                  <a:pt x="f198" y="f199"/>
                </a:cubicBezTo>
                <a:cubicBezTo>
                  <a:pt x="f200" y="f156"/>
                  <a:pt x="f109" y="f143"/>
                  <a:pt x="f201" y="f202"/>
                </a:cubicBezTo>
                <a:cubicBezTo>
                  <a:pt x="f86" y="f203"/>
                  <a:pt x="f204" y="f205"/>
                  <a:pt x="f206" y="f207"/>
                </a:cubicBezTo>
                <a:cubicBezTo>
                  <a:pt x="f208" y="f207"/>
                  <a:pt x="f209" y="f188"/>
                  <a:pt x="f6" y="f188"/>
                </a:cubicBezTo>
                <a:cubicBezTo>
                  <a:pt x="f6" y="f207"/>
                  <a:pt x="f6" y="f210"/>
                  <a:pt x="f6" y="f211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00" y="f173"/>
                  <a:pt x="f218" y="f199"/>
                  <a:pt x="f219" y="f220"/>
                </a:cubicBezTo>
                <a:cubicBezTo>
                  <a:pt x="f198" y="f28"/>
                  <a:pt x="f196" y="f28"/>
                  <a:pt x="f221" y="f220"/>
                </a:cubicBezTo>
                <a:cubicBezTo>
                  <a:pt x="f222" y="f18"/>
                  <a:pt x="f223" y="f224"/>
                  <a:pt x="f225" y="f226"/>
                </a:cubicBezTo>
                <a:cubicBezTo>
                  <a:pt x="f227" y="f53"/>
                  <a:pt x="f228" y="f190"/>
                  <a:pt x="f175" y="f50"/>
                </a:cubicBezTo>
                <a:cubicBezTo>
                  <a:pt x="f176" y="f207"/>
                  <a:pt x="f177" y="f151"/>
                  <a:pt x="f177" y="f36"/>
                </a:cubicBezTo>
                <a:cubicBezTo>
                  <a:pt x="f177" y="f40"/>
                  <a:pt x="f177" y="f46"/>
                  <a:pt x="f184" y="f119"/>
                </a:cubicBezTo>
                <a:cubicBezTo>
                  <a:pt x="f178" y="f119"/>
                  <a:pt x="f179" y="f119"/>
                  <a:pt x="f166" y="f119"/>
                </a:cubicBezTo>
                <a:cubicBezTo>
                  <a:pt x="f166" y="f229"/>
                  <a:pt x="f166" y="f31"/>
                  <a:pt x="f166" y="f145"/>
                </a:cubicBezTo>
                <a:cubicBezTo>
                  <a:pt x="f168" y="f145"/>
                  <a:pt x="f230" y="f145"/>
                  <a:pt x="f231" y="f145"/>
                </a:cubicBezTo>
                <a:cubicBezTo>
                  <a:pt x="f65" y="f145"/>
                  <a:pt x="f177" y="f145"/>
                  <a:pt x="f232" y="f145"/>
                </a:cubicBezTo>
                <a:cubicBezTo>
                  <a:pt x="f232" y="f145"/>
                  <a:pt x="f233" y="f144"/>
                  <a:pt x="f234" y="f144"/>
                </a:cubicBezTo>
                <a:cubicBezTo>
                  <a:pt x="f234" y="f143"/>
                  <a:pt x="f234" y="f55"/>
                  <a:pt x="f233" y="f55"/>
                </a:cubicBezTo>
                <a:cubicBezTo>
                  <a:pt x="f177" y="f173"/>
                  <a:pt x="f178" y="f133"/>
                  <a:pt x="f230" y="f131"/>
                </a:cubicBezTo>
                <a:cubicBezTo>
                  <a:pt x="f116" y="f129"/>
                  <a:pt x="f169" y="f26"/>
                  <a:pt x="f168" y="f26"/>
                </a:cubicBezTo>
                <a:cubicBezTo>
                  <a:pt x="f235" y="f26"/>
                  <a:pt x="f27" y="f26"/>
                  <a:pt x="f236" y="f26"/>
                </a:cubicBezTo>
                <a:cubicBezTo>
                  <a:pt x="f237" y="f26"/>
                  <a:pt x="f211" y="f26"/>
                  <a:pt x="f42" y="f26"/>
                </a:cubicBezTo>
                <a:cubicBezTo>
                  <a:pt x="f42" y="f238"/>
                  <a:pt x="f42" y="f58"/>
                  <a:pt x="f42" y="f239"/>
                </a:cubicBezTo>
                <a:cubicBezTo>
                  <a:pt x="f42" y="f240"/>
                  <a:pt x="f42" y="f241"/>
                  <a:pt x="f42" y="f242"/>
                </a:cubicBezTo>
                <a:cubicBezTo>
                  <a:pt x="f42" y="f243"/>
                  <a:pt x="f41" y="f244"/>
                  <a:pt x="f41" y="f165"/>
                </a:cubicBezTo>
                <a:cubicBezTo>
                  <a:pt x="f41" y="f245"/>
                  <a:pt x="f41" y="f116"/>
                  <a:pt x="f41" y="f114"/>
                </a:cubicBezTo>
                <a:cubicBezTo>
                  <a:pt x="f40" y="f228"/>
                  <a:pt x="f40" y="f246"/>
                  <a:pt x="f40" y="f71"/>
                </a:cubicBezTo>
                <a:cubicBezTo>
                  <a:pt x="f247" y="f248"/>
                  <a:pt x="f247" y="f249"/>
                  <a:pt x="f247" y="f74"/>
                </a:cubicBezTo>
                <a:cubicBezTo>
                  <a:pt x="f247" y="f86"/>
                  <a:pt x="f40" y="f87"/>
                  <a:pt x="f42" y="f87"/>
                </a:cubicBezTo>
                <a:cubicBezTo>
                  <a:pt x="f142" y="f87"/>
                  <a:pt x="f105" y="f87"/>
                  <a:pt x="f250" y="f87"/>
                </a:cubicBezTo>
                <a:cubicBezTo>
                  <a:pt x="f250" y="f87"/>
                  <a:pt x="f102" y="f87"/>
                  <a:pt x="f251" y="f87"/>
                </a:cubicBezTo>
                <a:cubicBezTo>
                  <a:pt x="f251" y="f252"/>
                  <a:pt x="f251" y="f253"/>
                  <a:pt x="f251" y="f204"/>
                </a:cubicBezTo>
                <a:cubicBezTo>
                  <a:pt x="f251" y="f99"/>
                  <a:pt x="f251" y="f254"/>
                  <a:pt x="f251" y="f206"/>
                </a:cubicBezTo>
                <a:cubicBezTo>
                  <a:pt x="f251" y="f209"/>
                  <a:pt x="f251" y="f6"/>
                  <a:pt x="f98" y="f6"/>
                </a:cubicBezTo>
                <a:cubicBezTo>
                  <a:pt x="f255" y="f209"/>
                  <a:pt x="f256" y="f209"/>
                  <a:pt x="f2" y="f209"/>
                </a:cubicBezTo>
                <a:cubicBezTo>
                  <a:pt x="f257" y="f209"/>
                  <a:pt x="f258" y="f209"/>
                  <a:pt x="f93" y="f209"/>
                </a:cubicBezTo>
                <a:cubicBezTo>
                  <a:pt x="f259" y="f209"/>
                  <a:pt x="f259" y="f209"/>
                  <a:pt x="f84" y="f95"/>
                </a:cubicBezTo>
                <a:cubicBezTo>
                  <a:pt x="f84" y="f99"/>
                  <a:pt x="f260" y="f253"/>
                  <a:pt x="f260" y="f261"/>
                </a:cubicBezTo>
                <a:cubicBezTo>
                  <a:pt x="f262" y="f261"/>
                  <a:pt x="f262" y="f261"/>
                  <a:pt x="f263" y="f261"/>
                </a:cubicBezTo>
                <a:cubicBezTo>
                  <a:pt x="f264" y="f261"/>
                  <a:pt x="f265" y="f261"/>
                  <a:pt x="f266" y="f261"/>
                </a:cubicBezTo>
                <a:cubicBezTo>
                  <a:pt x="f267" y="f87"/>
                  <a:pt x="f268" y="f87"/>
                  <a:pt x="f76" y="f87"/>
                </a:cubicBezTo>
                <a:cubicBezTo>
                  <a:pt x="f57" y="f87"/>
                  <a:pt x="f48" y="f86"/>
                  <a:pt x="f48" y="f74"/>
                </a:cubicBezTo>
                <a:cubicBezTo>
                  <a:pt x="f48" y="f269"/>
                  <a:pt x="f48" y="f72"/>
                  <a:pt x="f48" y="f198"/>
                </a:cubicBezTo>
                <a:cubicBezTo>
                  <a:pt x="f48" y="f270"/>
                  <a:pt x="f47" y="f271"/>
                  <a:pt x="f47" y="f272"/>
                </a:cubicBezTo>
                <a:cubicBezTo>
                  <a:pt x="f47" y="f245"/>
                  <a:pt x="f47" y="f273"/>
                  <a:pt x="f45" y="f274"/>
                </a:cubicBezTo>
                <a:cubicBezTo>
                  <a:pt x="f45" y="f275"/>
                  <a:pt x="f45" y="f276"/>
                  <a:pt x="f45" y="f277"/>
                </a:cubicBezTo>
                <a:cubicBezTo>
                  <a:pt x="f45" y="f278"/>
                  <a:pt x="f45" y="f124"/>
                  <a:pt x="f279" y="f280"/>
                </a:cubicBezTo>
                <a:cubicBezTo>
                  <a:pt x="f279" y="f281"/>
                  <a:pt x="f279" y="f173"/>
                  <a:pt x="f279" y="f18"/>
                </a:cubicBezTo>
                <a:cubicBezTo>
                  <a:pt x="f279" y="f150"/>
                  <a:pt x="f279" y="f31"/>
                  <a:pt x="f279" y="f52"/>
                </a:cubicBezTo>
                <a:cubicBezTo>
                  <a:pt x="f282" y="f183"/>
                  <a:pt x="f282" y="f188"/>
                  <a:pt x="f282" y="f36"/>
                </a:cubicBezTo>
                <a:cubicBezTo>
                  <a:pt x="f282" y="f36"/>
                  <a:pt x="f282" y="f38"/>
                  <a:pt x="f282" y="f247"/>
                </a:cubicBezTo>
                <a:cubicBezTo>
                  <a:pt x="f44" y="f38"/>
                  <a:pt x="f283" y="f38"/>
                  <a:pt x="f284" y="f38"/>
                </a:cubicBezTo>
                <a:cubicBezTo>
                  <a:pt x="f284" y="f36"/>
                  <a:pt x="f284" y="f35"/>
                  <a:pt x="f284" y="f34"/>
                </a:cubicBezTo>
                <a:cubicBezTo>
                  <a:pt x="f284" y="f211"/>
                  <a:pt x="f284" y="f33"/>
                  <a:pt x="f284" y="f285"/>
                </a:cubicBezTo>
                <a:cubicBezTo>
                  <a:pt x="f284" y="f215"/>
                  <a:pt x="f284" y="f173"/>
                  <a:pt x="f43" y="f129"/>
                </a:cubicBezTo>
                <a:cubicBezTo>
                  <a:pt x="f43" y="f286"/>
                  <a:pt x="f43" y="f287"/>
                  <a:pt x="f43" y="f288"/>
                </a:cubicBezTo>
                <a:cubicBezTo>
                  <a:pt x="f43" y="f289"/>
                  <a:pt x="f284" y="f290"/>
                  <a:pt x="f291" y="f290"/>
                </a:cubicBezTo>
                <a:cubicBezTo>
                  <a:pt x="f292" y="f290"/>
                  <a:pt x="f22" y="f290"/>
                  <a:pt x="f293" y="f289"/>
                </a:cubicBezTo>
                <a:cubicBezTo>
                  <a:pt x="f294" y="f289"/>
                  <a:pt x="f295" y="f289"/>
                  <a:pt x="f296" y="f289"/>
                </a:cubicBezTo>
                <a:cubicBezTo>
                  <a:pt x="f297" y="f289"/>
                  <a:pt x="f298" y="f289"/>
                  <a:pt x="f19" y="f289"/>
                </a:cubicBezTo>
                <a:cubicBezTo>
                  <a:pt x="f299" y="f289"/>
                  <a:pt x="f300" y="f288"/>
                  <a:pt x="f300" y="f20"/>
                </a:cubicBezTo>
                <a:cubicBezTo>
                  <a:pt x="f300" y="f124"/>
                  <a:pt x="f300" y="f26"/>
                  <a:pt x="f300" y="f163"/>
                </a:cubicBezTo>
                <a:cubicBezTo>
                  <a:pt x="f300" y="f173"/>
                  <a:pt x="f301" y="f30"/>
                  <a:pt x="f301" y="f53"/>
                </a:cubicBezTo>
                <a:cubicBezTo>
                  <a:pt x="f301" y="f302"/>
                  <a:pt x="f301" y="f303"/>
                  <a:pt x="f7" y="f187"/>
                </a:cubicBezTo>
                <a:cubicBezTo>
                  <a:pt x="f7" y="f38"/>
                  <a:pt x="f7" y="f119"/>
                  <a:pt x="f7" y="f10"/>
                </a:cubicBezTo>
                <a:cubicBezTo>
                  <a:pt x="f7" y="f132"/>
                  <a:pt x="f7" y="f132"/>
                  <a:pt x="f14" y="f152"/>
                </a:cubicBezTo>
                <a:cubicBezTo>
                  <a:pt x="f19" y="f304"/>
                  <a:pt x="f305" y="f152"/>
                  <a:pt x="f306" y="f152"/>
                </a:cubicBezTo>
                <a:cubicBezTo>
                  <a:pt x="f306" y="f152"/>
                  <a:pt x="f298" y="f142"/>
                  <a:pt x="f298" y="f132"/>
                </a:cubicBezTo>
                <a:cubicBezTo>
                  <a:pt x="f298" y="f105"/>
                  <a:pt x="f298" y="f307"/>
                  <a:pt x="f298" y="f256"/>
                </a:cubicBezTo>
                <a:cubicBezTo>
                  <a:pt x="f298" y="f97"/>
                  <a:pt x="f306" y="f308"/>
                  <a:pt x="f306" y="f96"/>
                </a:cubicBezTo>
                <a:cubicBezTo>
                  <a:pt x="f306" y="f309"/>
                  <a:pt x="f306" y="f79"/>
                  <a:pt x="f306" y="f282"/>
                </a:cubicBezTo>
                <a:cubicBezTo>
                  <a:pt x="f306" y="f283"/>
                  <a:pt x="f306" y="f24"/>
                  <a:pt x="f306" y="f310"/>
                </a:cubicBezTo>
                <a:cubicBezTo>
                  <a:pt x="f306" y="f311"/>
                  <a:pt x="f306" y="f8"/>
                  <a:pt x="f312" y="f8"/>
                </a:cubicBezTo>
                <a:cubicBezTo>
                  <a:pt x="f313" y="f8"/>
                  <a:pt x="f313" y="f311"/>
                  <a:pt x="f313" y="f310"/>
                </a:cubicBezTo>
                <a:cubicBezTo>
                  <a:pt x="f313" y="f314"/>
                  <a:pt x="f315" y="f77"/>
                  <a:pt x="f315" y="f79"/>
                </a:cubicBezTo>
                <a:cubicBezTo>
                  <a:pt x="f315" y="f316"/>
                  <a:pt x="f315" y="f317"/>
                  <a:pt x="f315" y="f318"/>
                </a:cubicBezTo>
                <a:cubicBezTo>
                  <a:pt x="f315" y="f102"/>
                  <a:pt x="f315" y="f319"/>
                  <a:pt x="f315" y="f142"/>
                </a:cubicBezTo>
                <a:cubicBezTo>
                  <a:pt x="f320" y="f142"/>
                  <a:pt x="f321" y="f152"/>
                  <a:pt x="f322" y="f142"/>
                </a:cubicBezTo>
                <a:cubicBezTo>
                  <a:pt x="f323" y="f142"/>
                  <a:pt x="f324" y="f142"/>
                  <a:pt x="f325" y="f142"/>
                </a:cubicBezTo>
                <a:cubicBezTo>
                  <a:pt x="f326" y="f132"/>
                  <a:pt x="f327" y="f132"/>
                  <a:pt x="f9" y="f132"/>
                </a:cubicBezTo>
                <a:cubicBezTo>
                  <a:pt x="f328" y="f132"/>
                  <a:pt x="f329" y="f142"/>
                  <a:pt x="f329" y="f10"/>
                </a:cubicBezTo>
                <a:cubicBezTo>
                  <a:pt x="f329" y="f38"/>
                  <a:pt x="f329" y="f183"/>
                  <a:pt x="f329" y="f330"/>
                </a:cubicBezTo>
                <a:cubicBezTo>
                  <a:pt x="f329" y="f213"/>
                  <a:pt x="f329" y="f331"/>
                  <a:pt x="f329" y="f332"/>
                </a:cubicBezTo>
                <a:cubicBezTo>
                  <a:pt x="f333" y="f332"/>
                  <a:pt x="f334" y="f148"/>
                  <a:pt x="f335" y="f148"/>
                </a:cubicBezTo>
                <a:cubicBezTo>
                  <a:pt x="f335" y="f213"/>
                  <a:pt x="f335" y="f285"/>
                  <a:pt x="f335" y="f205"/>
                </a:cubicBezTo>
                <a:cubicBezTo>
                  <a:pt x="f335" y="f183"/>
                  <a:pt x="f336" y="f49"/>
                  <a:pt x="f336" y="f41"/>
                </a:cubicBezTo>
                <a:cubicBezTo>
                  <a:pt x="f337" y="f128"/>
                  <a:pt x="f337" y="f142"/>
                  <a:pt x="f337" y="f134"/>
                </a:cubicBezTo>
                <a:cubicBezTo>
                  <a:pt x="f338" y="f339"/>
                  <a:pt x="f337" y="f339"/>
                  <a:pt x="f340" y="f339"/>
                </a:cubicBezTo>
                <a:cubicBezTo>
                  <a:pt x="f310" y="f339"/>
                  <a:pt x="f24" y="f339"/>
                  <a:pt x="f341" y="f154"/>
                </a:cubicBezTo>
                <a:cubicBezTo>
                  <a:pt x="f279" y="f154"/>
                  <a:pt x="f77" y="f153"/>
                  <a:pt x="f342" y="f134"/>
                </a:cubicBezTo>
                <a:cubicBezTo>
                  <a:pt x="f267" y="f134"/>
                  <a:pt x="f343" y="f158"/>
                  <a:pt x="f343" y="f344"/>
                </a:cubicBezTo>
                <a:cubicBezTo>
                  <a:pt x="f264" y="f41"/>
                  <a:pt x="f345" y="f33"/>
                  <a:pt x="f97" y="f346"/>
                </a:cubicBezTo>
                <a:cubicBezTo>
                  <a:pt x="f318" y="f347"/>
                  <a:pt x="f318" y="f347"/>
                  <a:pt x="f318" y="f149"/>
                </a:cubicBezTo>
                <a:cubicBezTo>
                  <a:pt x="f348" y="f53"/>
                  <a:pt x="f255" y="f349"/>
                  <a:pt x="f350" y="f190"/>
                </a:cubicBezTo>
                <a:cubicBezTo>
                  <a:pt x="f351" y="f207"/>
                  <a:pt x="f105" y="f46"/>
                  <a:pt x="f106" y="f132"/>
                </a:cubicBezTo>
                <a:cubicBezTo>
                  <a:pt x="f352" y="f160"/>
                  <a:pt x="f352" y="f106"/>
                  <a:pt x="f352" y="f353"/>
                </a:cubicBezTo>
                <a:cubicBezTo>
                  <a:pt x="f352" y="f354"/>
                  <a:pt x="f352" y="f355"/>
                  <a:pt x="f352" y="f356"/>
                </a:cubicBezTo>
                <a:cubicBezTo>
                  <a:pt x="f352" y="f357"/>
                  <a:pt x="f352" y="f358"/>
                  <a:pt x="f152" y="f358"/>
                </a:cubicBezTo>
                <a:cubicBezTo>
                  <a:pt x="f119" y="f358"/>
                  <a:pt x="f34" y="f358"/>
                  <a:pt x="f50" y="f358"/>
                </a:cubicBezTo>
                <a:cubicBezTo>
                  <a:pt x="f303" y="f358"/>
                  <a:pt x="f303" y="f357"/>
                  <a:pt x="f303" y="f359"/>
                </a:cubicBezTo>
                <a:cubicBezTo>
                  <a:pt x="f303" y="f318"/>
                  <a:pt x="f303" y="f360"/>
                  <a:pt x="f303" y="f103"/>
                </a:cubicBezTo>
                <a:cubicBezTo>
                  <a:pt x="f303" y="f136"/>
                  <a:pt x="f183" y="f154"/>
                  <a:pt x="f183" y="f352"/>
                </a:cubicBezTo>
                <a:cubicBezTo>
                  <a:pt x="f183" y="f160"/>
                  <a:pt x="f183" y="f132"/>
                  <a:pt x="f183" y="f142"/>
                </a:cubicBezTo>
                <a:cubicBezTo>
                  <a:pt x="f33" y="f142"/>
                  <a:pt x="f190" y="f142"/>
                  <a:pt x="f16" y="f142"/>
                </a:cubicBezTo>
                <a:cubicBezTo>
                  <a:pt x="f330" y="f142"/>
                  <a:pt x="f330" y="f152"/>
                  <a:pt x="f330" y="f12"/>
                </a:cubicBezTo>
                <a:cubicBezTo>
                  <a:pt x="f330" y="f119"/>
                  <a:pt x="f330" y="f38"/>
                  <a:pt x="f330" y="f187"/>
                </a:cubicBezTo>
                <a:cubicBezTo>
                  <a:pt x="f330" y="f229"/>
                  <a:pt x="f213" y="f52"/>
                  <a:pt x="f213" y="f330"/>
                </a:cubicBezTo>
                <a:cubicBezTo>
                  <a:pt x="f331" y="f330"/>
                  <a:pt x="f331" y="f330"/>
                  <a:pt x="f332" y="f330"/>
                </a:cubicBezTo>
                <a:cubicBezTo>
                  <a:pt x="f361" y="f330"/>
                  <a:pt x="f18" y="f330"/>
                  <a:pt x="f56" y="f330"/>
                </a:cubicBezTo>
                <a:cubicBezTo>
                  <a:pt x="f25" y="f213"/>
                  <a:pt x="f362" y="f213"/>
                  <a:pt x="f363" y="f213"/>
                </a:cubicBezTo>
                <a:cubicBezTo>
                  <a:pt x="f364" y="f213"/>
                  <a:pt x="f243" y="f331"/>
                  <a:pt x="f365" y="f331"/>
                </a:cubicBezTo>
                <a:cubicBezTo>
                  <a:pt x="f365" y="f213"/>
                  <a:pt x="f365" y="f330"/>
                  <a:pt x="f365" y="f349"/>
                </a:cubicBezTo>
                <a:cubicBezTo>
                  <a:pt x="f365" y="f366"/>
                  <a:pt x="f365" y="f146"/>
                  <a:pt x="f365" y="f34"/>
                </a:cubicBezTo>
                <a:cubicBezTo>
                  <a:pt x="f365" y="f125"/>
                  <a:pt x="f365" y="f132"/>
                  <a:pt x="f365" y="f155"/>
                </a:cubicBezTo>
                <a:cubicBezTo>
                  <a:pt x="f365" y="f103"/>
                  <a:pt x="f365" y="f255"/>
                  <a:pt x="f274" y="f367"/>
                </a:cubicBezTo>
                <a:cubicBezTo>
                  <a:pt x="f274" y="f257"/>
                  <a:pt x="f274" y="f368"/>
                  <a:pt x="f274" y="f258"/>
                </a:cubicBezTo>
                <a:cubicBezTo>
                  <a:pt x="f274" y="f369"/>
                  <a:pt x="f365" y="f317"/>
                  <a:pt x="f61" y="f369"/>
                </a:cubicBezTo>
                <a:cubicBezTo>
                  <a:pt x="f370" y="f369"/>
                  <a:pt x="f371" y="f369"/>
                  <a:pt x="f371" y="f369"/>
                </a:cubicBezTo>
                <a:cubicBezTo>
                  <a:pt x="f372" y="f369"/>
                  <a:pt x="f165" y="f373"/>
                  <a:pt x="f374" y="f373"/>
                </a:cubicBezTo>
                <a:cubicBezTo>
                  <a:pt x="f375" y="f373"/>
                  <a:pt x="f232" y="f258"/>
                  <a:pt x="f376" y="f258"/>
                </a:cubicBezTo>
                <a:cubicBezTo>
                  <a:pt x="f377" y="f258"/>
                  <a:pt x="f221" y="f358"/>
                  <a:pt x="f110" y="f358"/>
                </a:cubicBezTo>
                <a:cubicBezTo>
                  <a:pt x="f108" y="f358"/>
                  <a:pt x="f107" y="f358"/>
                  <a:pt x="f75" y="f358"/>
                </a:cubicBezTo>
                <a:cubicBezTo>
                  <a:pt x="f86" y="f358"/>
                  <a:pt x="f261" y="f358"/>
                  <a:pt x="f261" y="f368"/>
                </a:cubicBezTo>
                <a:cubicBezTo>
                  <a:pt x="f87" y="f356"/>
                  <a:pt x="f86" y="f359"/>
                  <a:pt x="f75" y="f359"/>
                </a:cubicBezTo>
                <a:cubicBezTo>
                  <a:pt x="f107" y="f359"/>
                  <a:pt x="f201" y="f359"/>
                  <a:pt x="f109" y="f359"/>
                </a:cubicBezTo>
                <a:cubicBezTo>
                  <a:pt x="f248" y="f359"/>
                  <a:pt x="f221" y="f359"/>
                  <a:pt x="f222" y="f368"/>
                </a:cubicBezTo>
                <a:cubicBezTo>
                  <a:pt x="f225" y="f368"/>
                  <a:pt x="f189" y="f368"/>
                  <a:pt x="f176" y="f96"/>
                </a:cubicBezTo>
                <a:cubicBezTo>
                  <a:pt x="f178" y="f96"/>
                  <a:pt x="f116" y="f96"/>
                  <a:pt x="f181" y="f96"/>
                </a:cubicBezTo>
                <a:cubicBezTo>
                  <a:pt x="f117" y="f96"/>
                  <a:pt x="f378" y="f357"/>
                  <a:pt x="f244" y="f357"/>
                </a:cubicBezTo>
                <a:cubicBezTo>
                  <a:pt x="f118" y="f357"/>
                  <a:pt x="f371" y="f357"/>
                  <a:pt x="f370" y="f357"/>
                </a:cubicBezTo>
                <a:cubicBezTo>
                  <a:pt x="f370" y="f359"/>
                  <a:pt x="f370" y="f379"/>
                  <a:pt x="f370" y="f308"/>
                </a:cubicBezTo>
                <a:cubicBezTo>
                  <a:pt x="f370" y="f250"/>
                  <a:pt x="f370" y="f353"/>
                  <a:pt x="f370" y="f40"/>
                </a:cubicBezTo>
                <a:cubicBezTo>
                  <a:pt x="f371" y="f207"/>
                  <a:pt x="f371" y="f366"/>
                  <a:pt x="f371" y="f213"/>
                </a:cubicBezTo>
                <a:cubicBezTo>
                  <a:pt x="f371" y="f53"/>
                  <a:pt x="f371" y="f31"/>
                  <a:pt x="f274" y="f31"/>
                </a:cubicBezTo>
                <a:cubicBezTo>
                  <a:pt x="f242" y="f53"/>
                  <a:pt x="f380" y="f53"/>
                  <a:pt x="f20" y="f53"/>
                </a:cubicBezTo>
                <a:cubicBezTo>
                  <a:pt x="f131" y="f53"/>
                  <a:pt x="f171" y="f53"/>
                  <a:pt x="f157" y="f148"/>
                </a:cubicBezTo>
                <a:cubicBezTo>
                  <a:pt x="f381" y="f148"/>
                  <a:pt x="f382" y="f148"/>
                  <a:pt x="f213" y="f148"/>
                </a:cubicBezTo>
                <a:cubicBezTo>
                  <a:pt x="f285" y="f148"/>
                  <a:pt x="f237" y="f332"/>
                  <a:pt x="f237" y="f330"/>
                </a:cubicBezTo>
                <a:cubicBezTo>
                  <a:pt x="f237" y="f51"/>
                  <a:pt x="f237" y="f146"/>
                  <a:pt x="f16" y="f34"/>
                </a:cubicBezTo>
                <a:cubicBezTo>
                  <a:pt x="f16" y="f41"/>
                  <a:pt x="f16" y="f125"/>
                  <a:pt x="f302" y="f12"/>
                </a:cubicBezTo>
                <a:cubicBezTo>
                  <a:pt x="f52" y="f12"/>
                  <a:pt x="f383" y="f12"/>
                  <a:pt x="f183" y="f12"/>
                </a:cubicBezTo>
                <a:cubicBezTo>
                  <a:pt x="f211" y="f12"/>
                  <a:pt x="f211" y="f12"/>
                  <a:pt x="f211" y="f142"/>
                </a:cubicBezTo>
                <a:cubicBezTo>
                  <a:pt x="f146" y="f105"/>
                  <a:pt x="f146" y="f307"/>
                  <a:pt x="f146" y="f348"/>
                </a:cubicBezTo>
                <a:cubicBezTo>
                  <a:pt x="f146" y="f97"/>
                  <a:pt x="f146" y="f384"/>
                  <a:pt x="f146" y="f359"/>
                </a:cubicBezTo>
                <a:cubicBezTo>
                  <a:pt x="f35" y="f359"/>
                  <a:pt x="f119" y="f359"/>
                  <a:pt x="f152" y="f359"/>
                </a:cubicBezTo>
                <a:cubicBezTo>
                  <a:pt x="f152" y="f356"/>
                  <a:pt x="f152" y="f379"/>
                  <a:pt x="f152" y="f257"/>
                </a:cubicBezTo>
                <a:cubicBezTo>
                  <a:pt x="f152" y="f255"/>
                  <a:pt x="f152" y="f385"/>
                  <a:pt x="f152" y="f106"/>
                </a:cubicBezTo>
                <a:cubicBezTo>
                  <a:pt x="f152" y="f160"/>
                  <a:pt x="f142" y="f142"/>
                  <a:pt x="f132" y="f152"/>
                </a:cubicBezTo>
                <a:cubicBezTo>
                  <a:pt x="f105" y="f34"/>
                  <a:pt x="f307" y="f190"/>
                  <a:pt x="f348" y="f149"/>
                </a:cubicBezTo>
                <a:cubicBezTo>
                  <a:pt x="f348" y="f382"/>
                  <a:pt x="f386" y="f387"/>
                  <a:pt x="f2" y="f226"/>
                </a:cubicBezTo>
                <a:cubicBezTo>
                  <a:pt x="f388" y="f54"/>
                  <a:pt x="f318" y="f54"/>
                  <a:pt x="f97" y="f226"/>
                </a:cubicBezTo>
                <a:cubicBezTo>
                  <a:pt x="f389" y="f236"/>
                  <a:pt x="f257" y="f203"/>
                  <a:pt x="f359" y="f53"/>
                </a:cubicBezTo>
                <a:cubicBezTo>
                  <a:pt x="f85" y="f303"/>
                  <a:pt x="f81" y="f40"/>
                  <a:pt x="f390" y="f160"/>
                </a:cubicBezTo>
                <a:cubicBezTo>
                  <a:pt x="f391" y="f353"/>
                  <a:pt x="f78" y="f353"/>
                  <a:pt x="f268" y="f353"/>
                </a:cubicBezTo>
                <a:cubicBezTo>
                  <a:pt x="f45" y="f344"/>
                  <a:pt x="f392" y="f158"/>
                  <a:pt x="f393" y="f134"/>
                </a:cubicBezTo>
                <a:cubicBezTo>
                  <a:pt x="f393" y="f134"/>
                  <a:pt x="f393" y="f158"/>
                  <a:pt x="f340" y="f158"/>
                </a:cubicBezTo>
                <a:cubicBezTo>
                  <a:pt x="f340" y="f106"/>
                  <a:pt x="f393" y="f142"/>
                  <a:pt x="f393" y="f12"/>
                </a:cubicBezTo>
                <a:cubicBezTo>
                  <a:pt x="f393" y="f119"/>
                  <a:pt x="f393" y="f36"/>
                  <a:pt x="f8" y="f188"/>
                </a:cubicBezTo>
                <a:cubicBezTo>
                  <a:pt x="f8" y="f394"/>
                  <a:pt x="f395" y="f302"/>
                  <a:pt x="f395" y="f332"/>
                </a:cubicBezTo>
                <a:cubicBezTo>
                  <a:pt x="f311" y="f192"/>
                  <a:pt x="f311" y="f192"/>
                  <a:pt x="f335" y="f192"/>
                </a:cubicBezTo>
                <a:cubicBezTo>
                  <a:pt x="f396" y="f192"/>
                  <a:pt x="f397" y="f182"/>
                  <a:pt x="f398" y="f182"/>
                </a:cubicBezTo>
                <a:cubicBezTo>
                  <a:pt x="f399" y="f182"/>
                  <a:pt x="f400" y="f182"/>
                  <a:pt x="f401" y="f182"/>
                </a:cubicBezTo>
                <a:cubicBezTo>
                  <a:pt x="f293" y="f182"/>
                  <a:pt x="f329" y="f182"/>
                  <a:pt x="f328" y="f182"/>
                </a:cubicBezTo>
                <a:cubicBezTo>
                  <a:pt x="f402" y="f192"/>
                  <a:pt x="f9" y="f182"/>
                  <a:pt x="f9" y="f53"/>
                </a:cubicBezTo>
                <a:cubicBezTo>
                  <a:pt x="f9" y="f148"/>
                  <a:pt x="f9" y="f148"/>
                  <a:pt x="f9" y="f332"/>
                </a:cubicBezTo>
                <a:cubicBezTo>
                  <a:pt x="f9" y="f383"/>
                  <a:pt x="f9" y="f147"/>
                  <a:pt x="f9" y="f128"/>
                </a:cubicBezTo>
                <a:cubicBezTo>
                  <a:pt x="f9" y="f130"/>
                  <a:pt x="f9" y="f15"/>
                  <a:pt x="f9" y="f10"/>
                </a:cubicBezTo>
                <a:close/>
                <a:moveTo>
                  <a:pt x="f125" y="f140"/>
                </a:moveTo>
                <a:cubicBezTo>
                  <a:pt x="f46" y="f140"/>
                  <a:pt x="f42" y="f55"/>
                  <a:pt x="f40" y="f140"/>
                </a:cubicBezTo>
                <a:cubicBezTo>
                  <a:pt x="f38" y="f140"/>
                  <a:pt x="f36" y="f55"/>
                  <a:pt x="f36" y="f144"/>
                </a:cubicBezTo>
                <a:cubicBezTo>
                  <a:pt x="f36" y="f54"/>
                  <a:pt x="f36" y="f182"/>
                  <a:pt x="f38" y="f237"/>
                </a:cubicBezTo>
                <a:cubicBezTo>
                  <a:pt x="f38" y="f183"/>
                  <a:pt x="f38" y="f34"/>
                  <a:pt x="f38" y="f127"/>
                </a:cubicBezTo>
                <a:cubicBezTo>
                  <a:pt x="f38" y="f185"/>
                  <a:pt x="f38" y="f128"/>
                  <a:pt x="f38" y="f128"/>
                </a:cubicBezTo>
                <a:cubicBezTo>
                  <a:pt x="f41" y="f130"/>
                  <a:pt x="f46" y="f130"/>
                  <a:pt x="f125" y="f130"/>
                </a:cubicBezTo>
                <a:cubicBezTo>
                  <a:pt x="f125" y="f50"/>
                  <a:pt x="f125" y="f182"/>
                  <a:pt x="f125" y="f140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4" name="Freeform 70">
            <a:extLst>
              <a:ext uri="{FF2B5EF4-FFF2-40B4-BE49-F238E27FC236}">
                <a16:creationId xmlns:a16="http://schemas.microsoft.com/office/drawing/2014/main" id="{9AD25F6C-348F-45D7-95E2-0DABE9FAEAAE}"/>
              </a:ext>
            </a:extLst>
          </p:cNvPr>
          <p:cNvSpPr/>
          <p:nvPr/>
        </p:nvSpPr>
        <p:spPr>
          <a:xfrm>
            <a:off x="1084258" y="2546347"/>
            <a:ext cx="100017" cy="8255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4"/>
              <a:gd name="f8" fmla="val 7"/>
              <a:gd name="f9" fmla="val 15"/>
              <a:gd name="f10" fmla="val 22"/>
              <a:gd name="f11" fmla="val 23"/>
              <a:gd name="f12" fmla="val 28"/>
              <a:gd name="f13" fmla="val 19"/>
              <a:gd name="f14" fmla="val 10"/>
              <a:gd name="f15" fmla="val 16"/>
              <a:gd name="f16" fmla="val 8"/>
              <a:gd name="f17" fmla="val 2"/>
              <a:gd name="f18" fmla="val 11"/>
              <a:gd name="f19" fmla="val 5"/>
              <a:gd name="f20" fmla="val 3"/>
              <a:gd name="f21" fmla="val 4"/>
              <a:gd name="f22" fmla="val 9"/>
              <a:gd name="f23" fmla="val 14"/>
              <a:gd name="f24" fmla="val 20"/>
              <a:gd name="f25" fmla="val 21"/>
              <a:gd name="f26" fmla="val 18"/>
              <a:gd name="f27" fmla="val 25"/>
              <a:gd name="f28" fmla="val 26"/>
              <a:gd name="f29" fmla="val 27"/>
              <a:gd name="f30" fmla="+- 0 0 -90"/>
              <a:gd name="f31" fmla="*/ f3 1 29"/>
              <a:gd name="f32" fmla="*/ f4 1 24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29"/>
              <a:gd name="f41" fmla="*/ f37 1 24"/>
              <a:gd name="f42" fmla="*/ 29 f38 1"/>
              <a:gd name="f43" fmla="*/ 0 f37 1"/>
              <a:gd name="f44" fmla="*/ 22 f37 1"/>
              <a:gd name="f45" fmla="*/ 28 f38 1"/>
              <a:gd name="f46" fmla="*/ 24 f37 1"/>
              <a:gd name="f47" fmla="*/ 0 f38 1"/>
              <a:gd name="f48" fmla="*/ 15 f38 1"/>
              <a:gd name="f49" fmla="*/ 2 f37 1"/>
              <a:gd name="f50" fmla="*/ 5 f38 1"/>
              <a:gd name="f51" fmla="*/ 2 f38 1"/>
              <a:gd name="f52" fmla="*/ 4 f37 1"/>
              <a:gd name="f53" fmla="*/ 20 f37 1"/>
              <a:gd name="f54" fmla="*/ 25 f38 1"/>
              <a:gd name="f55" fmla="*/ 27 f38 1"/>
              <a:gd name="f56" fmla="+- f39 0 f1"/>
              <a:gd name="f57" fmla="*/ f42 1 29"/>
              <a:gd name="f58" fmla="*/ f43 1 24"/>
              <a:gd name="f59" fmla="*/ f44 1 24"/>
              <a:gd name="f60" fmla="*/ f45 1 29"/>
              <a:gd name="f61" fmla="*/ f46 1 24"/>
              <a:gd name="f62" fmla="*/ f47 1 29"/>
              <a:gd name="f63" fmla="*/ f48 1 29"/>
              <a:gd name="f64" fmla="*/ f49 1 24"/>
              <a:gd name="f65" fmla="*/ f50 1 29"/>
              <a:gd name="f66" fmla="*/ f51 1 29"/>
              <a:gd name="f67" fmla="*/ f52 1 24"/>
              <a:gd name="f68" fmla="*/ f53 1 24"/>
              <a:gd name="f69" fmla="*/ f54 1 29"/>
              <a:gd name="f70" fmla="*/ f55 1 29"/>
              <a:gd name="f71" fmla="*/ 0 1 f40"/>
              <a:gd name="f72" fmla="*/ f34 1 f40"/>
              <a:gd name="f73" fmla="*/ 0 1 f41"/>
              <a:gd name="f74" fmla="*/ f35 1 f41"/>
              <a:gd name="f75" fmla="*/ f57 1 f40"/>
              <a:gd name="f76" fmla="*/ f58 1 f41"/>
              <a:gd name="f77" fmla="*/ f59 1 f41"/>
              <a:gd name="f78" fmla="*/ f60 1 f40"/>
              <a:gd name="f79" fmla="*/ f61 1 f41"/>
              <a:gd name="f80" fmla="*/ f62 1 f40"/>
              <a:gd name="f81" fmla="*/ f63 1 f40"/>
              <a:gd name="f82" fmla="*/ f64 1 f41"/>
              <a:gd name="f83" fmla="*/ f65 1 f40"/>
              <a:gd name="f84" fmla="*/ f66 1 f40"/>
              <a:gd name="f85" fmla="*/ f67 1 f41"/>
              <a:gd name="f86" fmla="*/ f68 1 f41"/>
              <a:gd name="f87" fmla="*/ f69 1 f40"/>
              <a:gd name="f88" fmla="*/ f70 1 f40"/>
              <a:gd name="f89" fmla="*/ f71 f31 1"/>
              <a:gd name="f90" fmla="*/ f72 f31 1"/>
              <a:gd name="f91" fmla="*/ f74 f32 1"/>
              <a:gd name="f92" fmla="*/ f73 f32 1"/>
              <a:gd name="f93" fmla="*/ f75 f31 1"/>
              <a:gd name="f94" fmla="*/ f76 f32 1"/>
              <a:gd name="f95" fmla="*/ f77 f32 1"/>
              <a:gd name="f96" fmla="*/ f78 f31 1"/>
              <a:gd name="f97" fmla="*/ f79 f32 1"/>
              <a:gd name="f98" fmla="*/ f80 f31 1"/>
              <a:gd name="f99" fmla="*/ f81 f31 1"/>
              <a:gd name="f100" fmla="*/ f82 f32 1"/>
              <a:gd name="f101" fmla="*/ f83 f31 1"/>
              <a:gd name="f102" fmla="*/ f84 f31 1"/>
              <a:gd name="f103" fmla="*/ f85 f32 1"/>
              <a:gd name="f104" fmla="*/ f86 f32 1"/>
              <a:gd name="f105" fmla="*/ f87 f31 1"/>
              <a:gd name="f106" fmla="*/ f88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93" y="f94"/>
              </a:cxn>
              <a:cxn ang="f56">
                <a:pos x="f93" y="f95"/>
              </a:cxn>
              <a:cxn ang="f56">
                <a:pos x="f96" y="f97"/>
              </a:cxn>
              <a:cxn ang="f56">
                <a:pos x="f98" y="f97"/>
              </a:cxn>
              <a:cxn ang="f56">
                <a:pos x="f98" y="f94"/>
              </a:cxn>
              <a:cxn ang="f56">
                <a:pos x="f93" y="f94"/>
              </a:cxn>
              <a:cxn ang="f56">
                <a:pos x="f99" y="f100"/>
              </a:cxn>
              <a:cxn ang="f56">
                <a:pos x="f101" y="f100"/>
              </a:cxn>
              <a:cxn ang="f56">
                <a:pos x="f102" y="f103"/>
              </a:cxn>
              <a:cxn ang="f56">
                <a:pos x="f102" y="f104"/>
              </a:cxn>
              <a:cxn ang="f56">
                <a:pos x="f101" y="f95"/>
              </a:cxn>
              <a:cxn ang="f56">
                <a:pos x="f105" y="f95"/>
              </a:cxn>
              <a:cxn ang="f56">
                <a:pos x="f106" y="f104"/>
              </a:cxn>
              <a:cxn ang="f56">
                <a:pos x="f106" y="f103"/>
              </a:cxn>
              <a:cxn ang="f56">
                <a:pos x="f105" y="f100"/>
              </a:cxn>
              <a:cxn ang="f56">
                <a:pos x="f99" y="f100"/>
              </a:cxn>
            </a:cxnLst>
            <a:rect l="f89" t="f92" r="f90" b="f91"/>
            <a:pathLst>
              <a:path w="28" h="24">
                <a:moveTo>
                  <a:pt x="f6" y="f5"/>
                </a:moveTo>
                <a:cubicBezTo>
                  <a:pt x="f6" y="f8"/>
                  <a:pt x="f6" y="f9"/>
                  <a:pt x="f6" y="f10"/>
                </a:cubicBezTo>
                <a:cubicBezTo>
                  <a:pt x="f6" y="f11"/>
                  <a:pt x="f12" y="f7"/>
                  <a:pt x="f12" y="f7"/>
                </a:cubicBezTo>
                <a:cubicBezTo>
                  <a:pt x="f13" y="f7"/>
                  <a:pt x="f14" y="f7"/>
                  <a:pt x="f5" y="f7"/>
                </a:cubicBezTo>
                <a:cubicBezTo>
                  <a:pt x="f5" y="f15"/>
                  <a:pt x="f5" y="f16"/>
                  <a:pt x="f5" y="f5"/>
                </a:cubicBezTo>
                <a:cubicBezTo>
                  <a:pt x="f14" y="f5"/>
                  <a:pt x="f13" y="f5"/>
                  <a:pt x="f6" y="f5"/>
                </a:cubicBezTo>
                <a:close/>
                <a:moveTo>
                  <a:pt x="f9" y="f17"/>
                </a:moveTo>
                <a:cubicBezTo>
                  <a:pt x="f18" y="f17"/>
                  <a:pt x="f16" y="f17"/>
                  <a:pt x="f19" y="f17"/>
                </a:cubicBezTo>
                <a:cubicBezTo>
                  <a:pt x="f20" y="f17"/>
                  <a:pt x="f17" y="f17"/>
                  <a:pt x="f17" y="f21"/>
                </a:cubicBezTo>
                <a:cubicBezTo>
                  <a:pt x="f20" y="f22"/>
                  <a:pt x="f20" y="f23"/>
                  <a:pt x="f17" y="f24"/>
                </a:cubicBezTo>
                <a:cubicBezTo>
                  <a:pt x="f17" y="f25"/>
                  <a:pt x="f20" y="f10"/>
                  <a:pt x="f19" y="f10"/>
                </a:cubicBezTo>
                <a:cubicBezTo>
                  <a:pt x="f18" y="f10"/>
                  <a:pt x="f26" y="f10"/>
                  <a:pt x="f27" y="f10"/>
                </a:cubicBezTo>
                <a:cubicBezTo>
                  <a:pt x="f28" y="f10"/>
                  <a:pt x="f29" y="f25"/>
                  <a:pt x="f29" y="f24"/>
                </a:cubicBezTo>
                <a:cubicBezTo>
                  <a:pt x="f29" y="f23"/>
                  <a:pt x="f29" y="f22"/>
                  <a:pt x="f29" y="f21"/>
                </a:cubicBezTo>
                <a:cubicBezTo>
                  <a:pt x="f29" y="f17"/>
                  <a:pt x="f28" y="f17"/>
                  <a:pt x="f27" y="f17"/>
                </a:cubicBezTo>
                <a:cubicBezTo>
                  <a:pt x="f25" y="f17"/>
                  <a:pt x="f26" y="f17"/>
                  <a:pt x="f9" y="f17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5" name="Freeform 71">
            <a:extLst>
              <a:ext uri="{FF2B5EF4-FFF2-40B4-BE49-F238E27FC236}">
                <a16:creationId xmlns:a16="http://schemas.microsoft.com/office/drawing/2014/main" id="{60255B08-B41A-4322-A69D-B1A628A1DBC9}"/>
              </a:ext>
            </a:extLst>
          </p:cNvPr>
          <p:cNvSpPr/>
          <p:nvPr/>
        </p:nvSpPr>
        <p:spPr>
          <a:xfrm>
            <a:off x="1819271" y="2185992"/>
            <a:ext cx="96834" cy="87316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5"/>
              <a:gd name="f8" fmla="val 9"/>
              <a:gd name="f9" fmla="val 19"/>
              <a:gd name="f10" fmla="val 8"/>
              <a:gd name="f11" fmla="val 16"/>
              <a:gd name="f12" fmla="val 24"/>
              <a:gd name="f13" fmla="val 27"/>
              <a:gd name="f14" fmla="val 26"/>
              <a:gd name="f15" fmla="val 18"/>
              <a:gd name="f16" fmla="val 10"/>
              <a:gd name="f17" fmla="val 2"/>
              <a:gd name="f18" fmla="val 22"/>
              <a:gd name="f19" fmla="val 15"/>
              <a:gd name="f20" fmla="val 14"/>
              <a:gd name="f21" fmla="val 17"/>
              <a:gd name="f22" fmla="val 21"/>
              <a:gd name="f23" fmla="val 20"/>
              <a:gd name="f24" fmla="val 5"/>
              <a:gd name="f25" fmla="val 3"/>
              <a:gd name="f26" fmla="val 11"/>
              <a:gd name="f27" fmla="val 4"/>
              <a:gd name="f28" fmla="val 7"/>
              <a:gd name="f29" fmla="+- 0 0 -90"/>
              <a:gd name="f30" fmla="*/ f3 1 28"/>
              <a:gd name="f31" fmla="*/ f4 1 25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28"/>
              <a:gd name="f40" fmla="*/ f36 1 25"/>
              <a:gd name="f41" fmla="*/ 0 f37 1"/>
              <a:gd name="f42" fmla="*/ 0 f36 1"/>
              <a:gd name="f43" fmla="*/ 28 f37 1"/>
              <a:gd name="f44" fmla="*/ 24 f36 1"/>
              <a:gd name="f45" fmla="*/ 26 f37 1"/>
              <a:gd name="f46" fmla="*/ 25 f36 1"/>
              <a:gd name="f47" fmla="*/ 2 f37 1"/>
              <a:gd name="f48" fmla="*/ 22 f36 1"/>
              <a:gd name="f49" fmla="*/ 14 f37 1"/>
              <a:gd name="f50" fmla="*/ 24 f37 1"/>
              <a:gd name="f51" fmla="*/ 20 f36 1"/>
              <a:gd name="f52" fmla="*/ 5 f36 1"/>
              <a:gd name="f53" fmla="*/ 2 f36 1"/>
              <a:gd name="f54" fmla="*/ 4 f37 1"/>
              <a:gd name="f55" fmla="+- f38 0 f1"/>
              <a:gd name="f56" fmla="*/ f41 1 28"/>
              <a:gd name="f57" fmla="*/ f42 1 25"/>
              <a:gd name="f58" fmla="*/ f43 1 28"/>
              <a:gd name="f59" fmla="*/ f44 1 25"/>
              <a:gd name="f60" fmla="*/ f45 1 28"/>
              <a:gd name="f61" fmla="*/ f46 1 25"/>
              <a:gd name="f62" fmla="*/ f47 1 28"/>
              <a:gd name="f63" fmla="*/ f48 1 25"/>
              <a:gd name="f64" fmla="*/ f49 1 28"/>
              <a:gd name="f65" fmla="*/ f50 1 28"/>
              <a:gd name="f66" fmla="*/ f51 1 25"/>
              <a:gd name="f67" fmla="*/ f52 1 25"/>
              <a:gd name="f68" fmla="*/ f53 1 25"/>
              <a:gd name="f69" fmla="*/ f54 1 28"/>
              <a:gd name="f70" fmla="*/ 0 1 f39"/>
              <a:gd name="f71" fmla="*/ f33 1 f39"/>
              <a:gd name="f72" fmla="*/ 0 1 f40"/>
              <a:gd name="f73" fmla="*/ f34 1 f40"/>
              <a:gd name="f74" fmla="*/ f56 1 f39"/>
              <a:gd name="f75" fmla="*/ f57 1 f40"/>
              <a:gd name="f76" fmla="*/ f58 1 f39"/>
              <a:gd name="f77" fmla="*/ f59 1 f40"/>
              <a:gd name="f78" fmla="*/ f60 1 f39"/>
              <a:gd name="f79" fmla="*/ f61 1 f40"/>
              <a:gd name="f80" fmla="*/ f62 1 f39"/>
              <a:gd name="f81" fmla="*/ f63 1 f40"/>
              <a:gd name="f82" fmla="*/ f64 1 f39"/>
              <a:gd name="f83" fmla="*/ f65 1 f39"/>
              <a:gd name="f84" fmla="*/ f66 1 f40"/>
              <a:gd name="f85" fmla="*/ f67 1 f40"/>
              <a:gd name="f86" fmla="*/ f68 1 f40"/>
              <a:gd name="f87" fmla="*/ f69 1 f39"/>
              <a:gd name="f88" fmla="*/ f70 f30 1"/>
              <a:gd name="f89" fmla="*/ f71 f30 1"/>
              <a:gd name="f90" fmla="*/ f73 f31 1"/>
              <a:gd name="f91" fmla="*/ f72 f31 1"/>
              <a:gd name="f92" fmla="*/ f74 f30 1"/>
              <a:gd name="f93" fmla="*/ f75 f31 1"/>
              <a:gd name="f94" fmla="*/ f76 f30 1"/>
              <a:gd name="f95" fmla="*/ f77 f31 1"/>
              <a:gd name="f96" fmla="*/ f78 f30 1"/>
              <a:gd name="f97" fmla="*/ f79 f31 1"/>
              <a:gd name="f98" fmla="*/ f80 f30 1"/>
              <a:gd name="f99" fmla="*/ f81 f31 1"/>
              <a:gd name="f100" fmla="*/ f82 f30 1"/>
              <a:gd name="f101" fmla="*/ f83 f30 1"/>
              <a:gd name="f102" fmla="*/ f84 f31 1"/>
              <a:gd name="f103" fmla="*/ f85 f31 1"/>
              <a:gd name="f104" fmla="*/ f86 f31 1"/>
              <a:gd name="f105" fmla="*/ f87 f3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92" y="f93"/>
              </a:cxn>
              <a:cxn ang="f55">
                <a:pos x="f94" y="f93"/>
              </a:cxn>
              <a:cxn ang="f55">
                <a:pos x="f94" y="f95"/>
              </a:cxn>
              <a:cxn ang="f55">
                <a:pos x="f96" y="f97"/>
              </a:cxn>
              <a:cxn ang="f55">
                <a:pos x="f98" y="f97"/>
              </a:cxn>
              <a:cxn ang="f55">
                <a:pos x="f92" y="f99"/>
              </a:cxn>
              <a:cxn ang="f55">
                <a:pos x="f92" y="f93"/>
              </a:cxn>
              <a:cxn ang="f55">
                <a:pos x="f100" y="f99"/>
              </a:cxn>
              <a:cxn ang="f55">
                <a:pos x="f101" y="f99"/>
              </a:cxn>
              <a:cxn ang="f55">
                <a:pos x="f96" y="f102"/>
              </a:cxn>
              <a:cxn ang="f55">
                <a:pos x="f96" y="f103"/>
              </a:cxn>
              <a:cxn ang="f55">
                <a:pos x="f101" y="f104"/>
              </a:cxn>
              <a:cxn ang="f55">
                <a:pos x="f105" y="f104"/>
              </a:cxn>
              <a:cxn ang="f55">
                <a:pos x="f98" y="f103"/>
              </a:cxn>
              <a:cxn ang="f55">
                <a:pos x="f98" y="f102"/>
              </a:cxn>
              <a:cxn ang="f55">
                <a:pos x="f105" y="f99"/>
              </a:cxn>
              <a:cxn ang="f55">
                <a:pos x="f100" y="f99"/>
              </a:cxn>
            </a:cxnLst>
            <a:rect l="f88" t="f91" r="f89" b="f90"/>
            <a:pathLst>
              <a:path w="28" h="25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12"/>
                </a:cubicBezTo>
                <a:cubicBezTo>
                  <a:pt x="f13" y="f12"/>
                  <a:pt x="f14" y="f7"/>
                  <a:pt x="f14" y="f7"/>
                </a:cubicBezTo>
                <a:cubicBezTo>
                  <a:pt x="f15" y="f7"/>
                  <a:pt x="f16" y="f12"/>
                  <a:pt x="f17" y="f7"/>
                </a:cubicBezTo>
                <a:cubicBezTo>
                  <a:pt x="f5" y="f7"/>
                  <a:pt x="f5" y="f12"/>
                  <a:pt x="f5" y="f18"/>
                </a:cubicBezTo>
                <a:cubicBezTo>
                  <a:pt x="f5" y="f19"/>
                  <a:pt x="f5" y="f10"/>
                  <a:pt x="f5" y="f5"/>
                </a:cubicBezTo>
                <a:close/>
                <a:moveTo>
                  <a:pt x="f20" y="f18"/>
                </a:moveTo>
                <a:cubicBezTo>
                  <a:pt x="f21" y="f18"/>
                  <a:pt x="f22" y="f18"/>
                  <a:pt x="f12" y="f18"/>
                </a:cubicBezTo>
                <a:cubicBezTo>
                  <a:pt x="f14" y="f18"/>
                  <a:pt x="f14" y="f18"/>
                  <a:pt x="f14" y="f23"/>
                </a:cubicBezTo>
                <a:cubicBezTo>
                  <a:pt x="f14" y="f19"/>
                  <a:pt x="f14" y="f16"/>
                  <a:pt x="f14" y="f24"/>
                </a:cubicBezTo>
                <a:cubicBezTo>
                  <a:pt x="f14" y="f25"/>
                  <a:pt x="f14" y="f17"/>
                  <a:pt x="f12" y="f17"/>
                </a:cubicBezTo>
                <a:cubicBezTo>
                  <a:pt x="f21" y="f17"/>
                  <a:pt x="f26" y="f17"/>
                  <a:pt x="f27" y="f17"/>
                </a:cubicBezTo>
                <a:cubicBezTo>
                  <a:pt x="f17" y="f17"/>
                  <a:pt x="f17" y="f25"/>
                  <a:pt x="f17" y="f24"/>
                </a:cubicBezTo>
                <a:cubicBezTo>
                  <a:pt x="f17" y="f16"/>
                  <a:pt x="f17" y="f19"/>
                  <a:pt x="f17" y="f23"/>
                </a:cubicBezTo>
                <a:cubicBezTo>
                  <a:pt x="f17" y="f18"/>
                  <a:pt x="f17" y="f18"/>
                  <a:pt x="f27" y="f18"/>
                </a:cubicBezTo>
                <a:cubicBezTo>
                  <a:pt x="f28" y="f18"/>
                  <a:pt x="f26" y="f18"/>
                  <a:pt x="f20" y="f1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6" name="Freeform 72">
            <a:extLst>
              <a:ext uri="{FF2B5EF4-FFF2-40B4-BE49-F238E27FC236}">
                <a16:creationId xmlns:a16="http://schemas.microsoft.com/office/drawing/2014/main" id="{4928CD2E-145D-4CBF-A664-3C73ACDCE734}"/>
              </a:ext>
            </a:extLst>
          </p:cNvPr>
          <p:cNvSpPr/>
          <p:nvPr/>
        </p:nvSpPr>
        <p:spPr>
          <a:xfrm>
            <a:off x="1801816" y="1830391"/>
            <a:ext cx="100017" cy="8413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4"/>
              <a:gd name="f8" fmla="val 8"/>
              <a:gd name="f9" fmla="val 16"/>
              <a:gd name="f10" fmla="val 19"/>
              <a:gd name="f11" fmla="val 10"/>
              <a:gd name="f12" fmla="val 15"/>
              <a:gd name="f13" fmla="val 2"/>
              <a:gd name="f14" fmla="val 11"/>
              <a:gd name="f15" fmla="val 5"/>
              <a:gd name="f16" fmla="val 3"/>
              <a:gd name="f17" fmla="val 4"/>
              <a:gd name="f18" fmla="val 20"/>
              <a:gd name="f19" fmla="val 21"/>
              <a:gd name="f20" fmla="val 22"/>
              <a:gd name="f21" fmla="val 18"/>
              <a:gd name="f22" fmla="val 25"/>
              <a:gd name="f23" fmla="val 26"/>
              <a:gd name="f24" fmla="val 27"/>
              <a:gd name="f25" fmla="+- 0 0 -90"/>
              <a:gd name="f26" fmla="*/ f3 1 29"/>
              <a:gd name="f27" fmla="*/ f4 1 2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29"/>
              <a:gd name="f36" fmla="*/ f32 1 24"/>
              <a:gd name="f37" fmla="*/ 29 f33 1"/>
              <a:gd name="f38" fmla="*/ 0 f32 1"/>
              <a:gd name="f39" fmla="*/ 24 f32 1"/>
              <a:gd name="f40" fmla="*/ 0 f33 1"/>
              <a:gd name="f41" fmla="*/ 15 f33 1"/>
              <a:gd name="f42" fmla="*/ 2 f32 1"/>
              <a:gd name="f43" fmla="*/ 5 f33 1"/>
              <a:gd name="f44" fmla="*/ 2 f33 1"/>
              <a:gd name="f45" fmla="*/ 4 f32 1"/>
              <a:gd name="f46" fmla="*/ 20 f32 1"/>
              <a:gd name="f47" fmla="*/ 4 f33 1"/>
              <a:gd name="f48" fmla="*/ 22 f32 1"/>
              <a:gd name="f49" fmla="*/ 25 f33 1"/>
              <a:gd name="f50" fmla="*/ 27 f33 1"/>
              <a:gd name="f51" fmla="*/ 24 f33 1"/>
              <a:gd name="f52" fmla="+- f34 0 f1"/>
              <a:gd name="f53" fmla="*/ f37 1 29"/>
              <a:gd name="f54" fmla="*/ f38 1 24"/>
              <a:gd name="f55" fmla="*/ f39 1 24"/>
              <a:gd name="f56" fmla="*/ f40 1 29"/>
              <a:gd name="f57" fmla="*/ f41 1 29"/>
              <a:gd name="f58" fmla="*/ f42 1 24"/>
              <a:gd name="f59" fmla="*/ f43 1 29"/>
              <a:gd name="f60" fmla="*/ f44 1 29"/>
              <a:gd name="f61" fmla="*/ f45 1 24"/>
              <a:gd name="f62" fmla="*/ f46 1 24"/>
              <a:gd name="f63" fmla="*/ f47 1 29"/>
              <a:gd name="f64" fmla="*/ f48 1 24"/>
              <a:gd name="f65" fmla="*/ f49 1 29"/>
              <a:gd name="f66" fmla="*/ f50 1 29"/>
              <a:gd name="f67" fmla="*/ f51 1 29"/>
              <a:gd name="f68" fmla="*/ 0 1 f35"/>
              <a:gd name="f69" fmla="*/ f29 1 f35"/>
              <a:gd name="f70" fmla="*/ 0 1 f36"/>
              <a:gd name="f71" fmla="*/ f30 1 f36"/>
              <a:gd name="f72" fmla="*/ f53 1 f35"/>
              <a:gd name="f73" fmla="*/ f54 1 f36"/>
              <a:gd name="f74" fmla="*/ f55 1 f36"/>
              <a:gd name="f75" fmla="*/ f56 1 f35"/>
              <a:gd name="f76" fmla="*/ f57 1 f35"/>
              <a:gd name="f77" fmla="*/ f58 1 f36"/>
              <a:gd name="f78" fmla="*/ f59 1 f35"/>
              <a:gd name="f79" fmla="*/ f60 1 f35"/>
              <a:gd name="f80" fmla="*/ f61 1 f36"/>
              <a:gd name="f81" fmla="*/ f62 1 f36"/>
              <a:gd name="f82" fmla="*/ f63 1 f35"/>
              <a:gd name="f83" fmla="*/ f64 1 f36"/>
              <a:gd name="f84" fmla="*/ f65 1 f35"/>
              <a:gd name="f85" fmla="*/ f66 1 f35"/>
              <a:gd name="f86" fmla="*/ f67 1 f35"/>
              <a:gd name="f87" fmla="*/ f68 f26 1"/>
              <a:gd name="f88" fmla="*/ f69 f26 1"/>
              <a:gd name="f89" fmla="*/ f71 f27 1"/>
              <a:gd name="f90" fmla="*/ f70 f27 1"/>
              <a:gd name="f91" fmla="*/ f72 f26 1"/>
              <a:gd name="f92" fmla="*/ f73 f27 1"/>
              <a:gd name="f93" fmla="*/ f74 f27 1"/>
              <a:gd name="f94" fmla="*/ f75 f26 1"/>
              <a:gd name="f95" fmla="*/ f76 f26 1"/>
              <a:gd name="f96" fmla="*/ f77 f27 1"/>
              <a:gd name="f97" fmla="*/ f78 f26 1"/>
              <a:gd name="f98" fmla="*/ f79 f26 1"/>
              <a:gd name="f99" fmla="*/ f80 f27 1"/>
              <a:gd name="f100" fmla="*/ f81 f27 1"/>
              <a:gd name="f101" fmla="*/ f82 f26 1"/>
              <a:gd name="f102" fmla="*/ f83 f27 1"/>
              <a:gd name="f103" fmla="*/ f84 f26 1"/>
              <a:gd name="f104" fmla="*/ f85 f26 1"/>
              <a:gd name="f105" fmla="*/ f86 f2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91" y="f92"/>
              </a:cxn>
              <a:cxn ang="f52">
                <a:pos x="f91" y="f93"/>
              </a:cxn>
              <a:cxn ang="f52">
                <a:pos x="f94" y="f93"/>
              </a:cxn>
              <a:cxn ang="f52">
                <a:pos x="f94" y="f92"/>
              </a:cxn>
              <a:cxn ang="f52">
                <a:pos x="f91" y="f92"/>
              </a:cxn>
              <a:cxn ang="f52">
                <a:pos x="f95" y="f96"/>
              </a:cxn>
              <a:cxn ang="f52">
                <a:pos x="f97" y="f96"/>
              </a:cxn>
              <a:cxn ang="f52">
                <a:pos x="f98" y="f99"/>
              </a:cxn>
              <a:cxn ang="f52">
                <a:pos x="f98" y="f100"/>
              </a:cxn>
              <a:cxn ang="f52">
                <a:pos x="f101" y="f102"/>
              </a:cxn>
              <a:cxn ang="f52">
                <a:pos x="f103" y="f102"/>
              </a:cxn>
              <a:cxn ang="f52">
                <a:pos x="f104" y="f100"/>
              </a:cxn>
              <a:cxn ang="f52">
                <a:pos x="f104" y="f99"/>
              </a:cxn>
              <a:cxn ang="f52">
                <a:pos x="f105" y="f96"/>
              </a:cxn>
              <a:cxn ang="f52">
                <a:pos x="f95" y="f96"/>
              </a:cxn>
            </a:cxnLst>
            <a:rect l="f87" t="f90" r="f88" b="f89"/>
            <a:pathLst>
              <a:path w="28" h="24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5" y="f9"/>
                  <a:pt x="f5" y="f8"/>
                  <a:pt x="f5" y="f5"/>
                </a:cubicBezTo>
                <a:cubicBezTo>
                  <a:pt x="f11" y="f5"/>
                  <a:pt x="f10" y="f5"/>
                  <a:pt x="f6" y="f5"/>
                </a:cubicBezTo>
                <a:close/>
                <a:moveTo>
                  <a:pt x="f12" y="f13"/>
                </a:moveTo>
                <a:cubicBezTo>
                  <a:pt x="f14" y="f13"/>
                  <a:pt x="f8" y="f13"/>
                  <a:pt x="f15" y="f13"/>
                </a:cubicBezTo>
                <a:cubicBezTo>
                  <a:pt x="f16" y="f13"/>
                  <a:pt x="f13" y="f13"/>
                  <a:pt x="f13" y="f17"/>
                </a:cubicBezTo>
                <a:cubicBezTo>
                  <a:pt x="f13" y="f11"/>
                  <a:pt x="f13" y="f12"/>
                  <a:pt x="f13" y="f18"/>
                </a:cubicBezTo>
                <a:cubicBezTo>
                  <a:pt x="f13" y="f19"/>
                  <a:pt x="f16" y="f20"/>
                  <a:pt x="f17" y="f20"/>
                </a:cubicBezTo>
                <a:cubicBezTo>
                  <a:pt x="f14" y="f20"/>
                  <a:pt x="f21" y="f20"/>
                  <a:pt x="f22" y="f20"/>
                </a:cubicBezTo>
                <a:cubicBezTo>
                  <a:pt x="f23" y="f20"/>
                  <a:pt x="f24" y="f19"/>
                  <a:pt x="f24" y="f18"/>
                </a:cubicBezTo>
                <a:cubicBezTo>
                  <a:pt x="f24" y="f12"/>
                  <a:pt x="f24" y="f11"/>
                  <a:pt x="f24" y="f17"/>
                </a:cubicBezTo>
                <a:cubicBezTo>
                  <a:pt x="f24" y="f13"/>
                  <a:pt x="f23" y="f13"/>
                  <a:pt x="f7" y="f13"/>
                </a:cubicBezTo>
                <a:cubicBezTo>
                  <a:pt x="f19" y="f13"/>
                  <a:pt x="f21" y="f13"/>
                  <a:pt x="f12" y="f13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7" name="Freeform 73">
            <a:extLst>
              <a:ext uri="{FF2B5EF4-FFF2-40B4-BE49-F238E27FC236}">
                <a16:creationId xmlns:a16="http://schemas.microsoft.com/office/drawing/2014/main" id="{29488406-9CFF-47AD-A12C-45F15DE987A0}"/>
              </a:ext>
            </a:extLst>
          </p:cNvPr>
          <p:cNvSpPr/>
          <p:nvPr/>
        </p:nvSpPr>
        <p:spPr>
          <a:xfrm>
            <a:off x="1714500" y="2546347"/>
            <a:ext cx="100017" cy="8255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4"/>
              <a:gd name="f8" fmla="val 19"/>
              <a:gd name="f9" fmla="val 10"/>
              <a:gd name="f10" fmla="val 16"/>
              <a:gd name="f11" fmla="val 8"/>
              <a:gd name="f12" fmla="val 15"/>
              <a:gd name="f13" fmla="val 22"/>
              <a:gd name="f14" fmla="val 18"/>
              <a:gd name="f15" fmla="val 21"/>
              <a:gd name="f16" fmla="val 25"/>
              <a:gd name="f17" fmla="val 26"/>
              <a:gd name="f18" fmla="val 27"/>
              <a:gd name="f19" fmla="val 14"/>
              <a:gd name="f20" fmla="val 9"/>
              <a:gd name="f21" fmla="val 4"/>
              <a:gd name="f22" fmla="val 2"/>
              <a:gd name="f23" fmla="val 11"/>
              <a:gd name="f24" fmla="val 5"/>
              <a:gd name="f25" fmla="val 3"/>
              <a:gd name="f26" fmla="+- 0 0 -90"/>
              <a:gd name="f27" fmla="*/ f3 1 29"/>
              <a:gd name="f28" fmla="*/ f4 1 24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29"/>
              <a:gd name="f37" fmla="*/ f33 1 24"/>
              <a:gd name="f38" fmla="*/ 29 f34 1"/>
              <a:gd name="f39" fmla="*/ 24 f33 1"/>
              <a:gd name="f40" fmla="*/ 0 f34 1"/>
              <a:gd name="f41" fmla="*/ 0 f33 1"/>
              <a:gd name="f42" fmla="*/ 15 f34 1"/>
              <a:gd name="f43" fmla="*/ 22 f33 1"/>
              <a:gd name="f44" fmla="*/ 25 f34 1"/>
              <a:gd name="f45" fmla="*/ 27 f34 1"/>
              <a:gd name="f46" fmla="*/ 19 f33 1"/>
              <a:gd name="f47" fmla="*/ 4 f33 1"/>
              <a:gd name="f48" fmla="*/ 2 f33 1"/>
              <a:gd name="f49" fmla="*/ 5 f34 1"/>
              <a:gd name="f50" fmla="*/ 2 f34 1"/>
              <a:gd name="f51" fmla="+- f35 0 f1"/>
              <a:gd name="f52" fmla="*/ f38 1 29"/>
              <a:gd name="f53" fmla="*/ f39 1 24"/>
              <a:gd name="f54" fmla="*/ f40 1 29"/>
              <a:gd name="f55" fmla="*/ f41 1 24"/>
              <a:gd name="f56" fmla="*/ f42 1 29"/>
              <a:gd name="f57" fmla="*/ f43 1 24"/>
              <a:gd name="f58" fmla="*/ f44 1 29"/>
              <a:gd name="f59" fmla="*/ f45 1 29"/>
              <a:gd name="f60" fmla="*/ f46 1 24"/>
              <a:gd name="f61" fmla="*/ f47 1 24"/>
              <a:gd name="f62" fmla="*/ f48 1 24"/>
              <a:gd name="f63" fmla="*/ f49 1 29"/>
              <a:gd name="f64" fmla="*/ f50 1 29"/>
              <a:gd name="f65" fmla="*/ 0 1 f36"/>
              <a:gd name="f66" fmla="*/ f30 1 f36"/>
              <a:gd name="f67" fmla="*/ 0 1 f37"/>
              <a:gd name="f68" fmla="*/ f31 1 f37"/>
              <a:gd name="f69" fmla="*/ f52 1 f36"/>
              <a:gd name="f70" fmla="*/ f53 1 f37"/>
              <a:gd name="f71" fmla="*/ f54 1 f36"/>
              <a:gd name="f72" fmla="*/ f55 1 f37"/>
              <a:gd name="f73" fmla="*/ f56 1 f36"/>
              <a:gd name="f74" fmla="*/ f57 1 f37"/>
              <a:gd name="f75" fmla="*/ f58 1 f36"/>
              <a:gd name="f76" fmla="*/ f59 1 f36"/>
              <a:gd name="f77" fmla="*/ f60 1 f37"/>
              <a:gd name="f78" fmla="*/ f61 1 f37"/>
              <a:gd name="f79" fmla="*/ f62 1 f37"/>
              <a:gd name="f80" fmla="*/ f63 1 f36"/>
              <a:gd name="f81" fmla="*/ f64 1 f36"/>
              <a:gd name="f82" fmla="*/ f65 f27 1"/>
              <a:gd name="f83" fmla="*/ f66 f27 1"/>
              <a:gd name="f84" fmla="*/ f68 f28 1"/>
              <a:gd name="f85" fmla="*/ f67 f28 1"/>
              <a:gd name="f86" fmla="*/ f69 f27 1"/>
              <a:gd name="f87" fmla="*/ f70 f28 1"/>
              <a:gd name="f88" fmla="*/ f71 f27 1"/>
              <a:gd name="f89" fmla="*/ f72 f28 1"/>
              <a:gd name="f90" fmla="*/ f73 f27 1"/>
              <a:gd name="f91" fmla="*/ f74 f28 1"/>
              <a:gd name="f92" fmla="*/ f75 f27 1"/>
              <a:gd name="f93" fmla="*/ f76 f27 1"/>
              <a:gd name="f94" fmla="*/ f77 f28 1"/>
              <a:gd name="f95" fmla="*/ f78 f28 1"/>
              <a:gd name="f96" fmla="*/ f79 f28 1"/>
              <a:gd name="f97" fmla="*/ f80 f27 1"/>
              <a:gd name="f98" fmla="*/ f81 f2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86" y="f87"/>
              </a:cxn>
              <a:cxn ang="f51">
                <a:pos x="f88" y="f87"/>
              </a:cxn>
              <a:cxn ang="f51">
                <a:pos x="f88" y="f89"/>
              </a:cxn>
              <a:cxn ang="f51">
                <a:pos x="f86" y="f89"/>
              </a:cxn>
              <a:cxn ang="f51">
                <a:pos x="f86" y="f87"/>
              </a:cxn>
              <a:cxn ang="f51">
                <a:pos x="f90" y="f91"/>
              </a:cxn>
              <a:cxn ang="f51">
                <a:pos x="f92" y="f91"/>
              </a:cxn>
              <a:cxn ang="f51">
                <a:pos x="f93" y="f94"/>
              </a:cxn>
              <a:cxn ang="f51">
                <a:pos x="f93" y="f95"/>
              </a:cxn>
              <a:cxn ang="f51">
                <a:pos x="f92" y="f96"/>
              </a:cxn>
              <a:cxn ang="f51">
                <a:pos x="f97" y="f96"/>
              </a:cxn>
              <a:cxn ang="f51">
                <a:pos x="f98" y="f95"/>
              </a:cxn>
              <a:cxn ang="f51">
                <a:pos x="f98" y="f94"/>
              </a:cxn>
              <a:cxn ang="f51">
                <a:pos x="f97" y="f91"/>
              </a:cxn>
              <a:cxn ang="f51">
                <a:pos x="f90" y="f91"/>
              </a:cxn>
            </a:cxnLst>
            <a:rect l="f82" t="f85" r="f83" b="f84"/>
            <a:pathLst>
              <a:path w="28" h="24">
                <a:moveTo>
                  <a:pt x="f6" y="f7"/>
                </a:moveTo>
                <a:cubicBezTo>
                  <a:pt x="f8" y="f7"/>
                  <a:pt x="f9" y="f7"/>
                  <a:pt x="f5" y="f7"/>
                </a:cubicBezTo>
                <a:cubicBezTo>
                  <a:pt x="f5" y="f10"/>
                  <a:pt x="f5" y="f11"/>
                  <a:pt x="f5" y="f5"/>
                </a:cubicBezTo>
                <a:cubicBezTo>
                  <a:pt x="f9" y="f5"/>
                  <a:pt x="f8" y="f5"/>
                  <a:pt x="f6" y="f5"/>
                </a:cubicBezTo>
                <a:cubicBezTo>
                  <a:pt x="f6" y="f11"/>
                  <a:pt x="f6" y="f10"/>
                  <a:pt x="f6" y="f7"/>
                </a:cubicBezTo>
                <a:close/>
                <a:moveTo>
                  <a:pt x="f12" y="f13"/>
                </a:moveTo>
                <a:cubicBezTo>
                  <a:pt x="f14" y="f13"/>
                  <a:pt x="f15" y="f13"/>
                  <a:pt x="f16" y="f13"/>
                </a:cubicBezTo>
                <a:cubicBezTo>
                  <a:pt x="f17" y="f13"/>
                  <a:pt x="f18" y="f15"/>
                  <a:pt x="f18" y="f8"/>
                </a:cubicBezTo>
                <a:cubicBezTo>
                  <a:pt x="f18" y="f19"/>
                  <a:pt x="f18" y="f20"/>
                  <a:pt x="f18" y="f21"/>
                </a:cubicBezTo>
                <a:cubicBezTo>
                  <a:pt x="f18" y="f22"/>
                  <a:pt x="f17" y="f22"/>
                  <a:pt x="f16" y="f22"/>
                </a:cubicBezTo>
                <a:cubicBezTo>
                  <a:pt x="f14" y="f22"/>
                  <a:pt x="f23" y="f22"/>
                  <a:pt x="f24" y="f22"/>
                </a:cubicBezTo>
                <a:cubicBezTo>
                  <a:pt x="f25" y="f22"/>
                  <a:pt x="f22" y="f22"/>
                  <a:pt x="f22" y="f21"/>
                </a:cubicBezTo>
                <a:cubicBezTo>
                  <a:pt x="f22" y="f20"/>
                  <a:pt x="f22" y="f19"/>
                  <a:pt x="f22" y="f8"/>
                </a:cubicBezTo>
                <a:cubicBezTo>
                  <a:pt x="f22" y="f15"/>
                  <a:pt x="f25" y="f13"/>
                  <a:pt x="f24" y="f13"/>
                </a:cubicBezTo>
                <a:cubicBezTo>
                  <a:pt x="f11" y="f13"/>
                  <a:pt x="f23" y="f13"/>
                  <a:pt x="f12" y="f13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8" name="Freeform 74">
            <a:extLst>
              <a:ext uri="{FF2B5EF4-FFF2-40B4-BE49-F238E27FC236}">
                <a16:creationId xmlns:a16="http://schemas.microsoft.com/office/drawing/2014/main" id="{31CF4C12-FEC4-45AB-8974-CD32D00411BA}"/>
              </a:ext>
            </a:extLst>
          </p:cNvPr>
          <p:cNvSpPr/>
          <p:nvPr/>
        </p:nvSpPr>
        <p:spPr>
          <a:xfrm>
            <a:off x="1236661" y="2549530"/>
            <a:ext cx="98426" cy="8413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9"/>
              <a:gd name="f9" fmla="val 19"/>
              <a:gd name="f10" fmla="val 8"/>
              <a:gd name="f11" fmla="val 16"/>
              <a:gd name="f12" fmla="val 10"/>
              <a:gd name="f13" fmla="val 14"/>
              <a:gd name="f14" fmla="val 2"/>
              <a:gd name="f15" fmla="val 11"/>
              <a:gd name="f16" fmla="val 7"/>
              <a:gd name="f17" fmla="val 4"/>
              <a:gd name="f18" fmla="val 3"/>
              <a:gd name="f19" fmla="val 15"/>
              <a:gd name="f20" fmla="val 20"/>
              <a:gd name="f21" fmla="val 22"/>
              <a:gd name="f22" fmla="val 18"/>
              <a:gd name="f23" fmla="val 26"/>
              <a:gd name="f24" fmla="val 21"/>
              <a:gd name="f25" fmla="val 17"/>
              <a:gd name="f26" fmla="+- 0 0 -90"/>
              <a:gd name="f27" fmla="*/ f3 1 28"/>
              <a:gd name="f28" fmla="*/ f4 1 24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28"/>
              <a:gd name="f37" fmla="*/ f33 1 24"/>
              <a:gd name="f38" fmla="*/ 0 f34 1"/>
              <a:gd name="f39" fmla="*/ 0 f33 1"/>
              <a:gd name="f40" fmla="*/ 28 f34 1"/>
              <a:gd name="f41" fmla="*/ 24 f33 1"/>
              <a:gd name="f42" fmla="*/ 14 f34 1"/>
              <a:gd name="f43" fmla="*/ 2 f33 1"/>
              <a:gd name="f44" fmla="*/ 4 f34 1"/>
              <a:gd name="f45" fmla="*/ 2 f34 1"/>
              <a:gd name="f46" fmla="*/ 4 f33 1"/>
              <a:gd name="f47" fmla="*/ 20 f33 1"/>
              <a:gd name="f48" fmla="*/ 22 f33 1"/>
              <a:gd name="f49" fmla="*/ 24 f34 1"/>
              <a:gd name="f50" fmla="*/ 26 f34 1"/>
              <a:gd name="f51" fmla="+- f35 0 f1"/>
              <a:gd name="f52" fmla="*/ f38 1 28"/>
              <a:gd name="f53" fmla="*/ f39 1 24"/>
              <a:gd name="f54" fmla="*/ f40 1 28"/>
              <a:gd name="f55" fmla="*/ f41 1 24"/>
              <a:gd name="f56" fmla="*/ f42 1 28"/>
              <a:gd name="f57" fmla="*/ f43 1 24"/>
              <a:gd name="f58" fmla="*/ f44 1 28"/>
              <a:gd name="f59" fmla="*/ f45 1 28"/>
              <a:gd name="f60" fmla="*/ f46 1 24"/>
              <a:gd name="f61" fmla="*/ f47 1 24"/>
              <a:gd name="f62" fmla="*/ f48 1 24"/>
              <a:gd name="f63" fmla="*/ f49 1 28"/>
              <a:gd name="f64" fmla="*/ f50 1 28"/>
              <a:gd name="f65" fmla="*/ 0 1 f36"/>
              <a:gd name="f66" fmla="*/ f30 1 f36"/>
              <a:gd name="f67" fmla="*/ 0 1 f37"/>
              <a:gd name="f68" fmla="*/ f31 1 f37"/>
              <a:gd name="f69" fmla="*/ f52 1 f36"/>
              <a:gd name="f70" fmla="*/ f53 1 f37"/>
              <a:gd name="f71" fmla="*/ f54 1 f36"/>
              <a:gd name="f72" fmla="*/ f55 1 f37"/>
              <a:gd name="f73" fmla="*/ f56 1 f36"/>
              <a:gd name="f74" fmla="*/ f57 1 f37"/>
              <a:gd name="f75" fmla="*/ f58 1 f36"/>
              <a:gd name="f76" fmla="*/ f59 1 f36"/>
              <a:gd name="f77" fmla="*/ f60 1 f37"/>
              <a:gd name="f78" fmla="*/ f61 1 f37"/>
              <a:gd name="f79" fmla="*/ f62 1 f37"/>
              <a:gd name="f80" fmla="*/ f63 1 f36"/>
              <a:gd name="f81" fmla="*/ f64 1 f36"/>
              <a:gd name="f82" fmla="*/ f65 f27 1"/>
              <a:gd name="f83" fmla="*/ f66 f27 1"/>
              <a:gd name="f84" fmla="*/ f68 f28 1"/>
              <a:gd name="f85" fmla="*/ f67 f28 1"/>
              <a:gd name="f86" fmla="*/ f69 f27 1"/>
              <a:gd name="f87" fmla="*/ f70 f28 1"/>
              <a:gd name="f88" fmla="*/ f71 f27 1"/>
              <a:gd name="f89" fmla="*/ f72 f28 1"/>
              <a:gd name="f90" fmla="*/ f73 f27 1"/>
              <a:gd name="f91" fmla="*/ f74 f28 1"/>
              <a:gd name="f92" fmla="*/ f75 f27 1"/>
              <a:gd name="f93" fmla="*/ f76 f27 1"/>
              <a:gd name="f94" fmla="*/ f77 f28 1"/>
              <a:gd name="f95" fmla="*/ f78 f28 1"/>
              <a:gd name="f96" fmla="*/ f79 f28 1"/>
              <a:gd name="f97" fmla="*/ f80 f27 1"/>
              <a:gd name="f98" fmla="*/ f81 f2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86" y="f87"/>
              </a:cxn>
              <a:cxn ang="f51">
                <a:pos x="f88" y="f87"/>
              </a:cxn>
              <a:cxn ang="f51">
                <a:pos x="f88" y="f89"/>
              </a:cxn>
              <a:cxn ang="f51">
                <a:pos x="f86" y="f89"/>
              </a:cxn>
              <a:cxn ang="f51">
                <a:pos x="f86" y="f87"/>
              </a:cxn>
              <a:cxn ang="f51">
                <a:pos x="f90" y="f91"/>
              </a:cxn>
              <a:cxn ang="f51">
                <a:pos x="f92" y="f91"/>
              </a:cxn>
              <a:cxn ang="f51">
                <a:pos x="f93" y="f94"/>
              </a:cxn>
              <a:cxn ang="f51">
                <a:pos x="f93" y="f95"/>
              </a:cxn>
              <a:cxn ang="f51">
                <a:pos x="f92" y="f96"/>
              </a:cxn>
              <a:cxn ang="f51">
                <a:pos x="f97" y="f96"/>
              </a:cxn>
              <a:cxn ang="f51">
                <a:pos x="f98" y="f95"/>
              </a:cxn>
              <a:cxn ang="f51">
                <a:pos x="f98" y="f94"/>
              </a:cxn>
              <a:cxn ang="f51">
                <a:pos x="f97" y="f91"/>
              </a:cxn>
              <a:cxn ang="f51">
                <a:pos x="f90" y="f91"/>
              </a:cxn>
            </a:cxnLst>
            <a:rect l="f82" t="f85" r="f83" b="f84"/>
            <a:pathLst>
              <a:path w="28" h="24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7"/>
                </a:cubicBezTo>
                <a:cubicBezTo>
                  <a:pt x="f9" y="f7"/>
                  <a:pt x="f12" y="f7"/>
                  <a:pt x="f5" y="f7"/>
                </a:cubicBezTo>
                <a:cubicBezTo>
                  <a:pt x="f5" y="f11"/>
                  <a:pt x="f5" y="f10"/>
                  <a:pt x="f5" y="f5"/>
                </a:cubicBezTo>
                <a:close/>
                <a:moveTo>
                  <a:pt x="f13" y="f14"/>
                </a:moveTo>
                <a:cubicBezTo>
                  <a:pt x="f15" y="f14"/>
                  <a:pt x="f16" y="f14"/>
                  <a:pt x="f17" y="f14"/>
                </a:cubicBezTo>
                <a:cubicBezTo>
                  <a:pt x="f18" y="f14"/>
                  <a:pt x="f14" y="f14"/>
                  <a:pt x="f14" y="f17"/>
                </a:cubicBezTo>
                <a:cubicBezTo>
                  <a:pt x="f14" y="f8"/>
                  <a:pt x="f14" y="f19"/>
                  <a:pt x="f14" y="f20"/>
                </a:cubicBezTo>
                <a:cubicBezTo>
                  <a:pt x="f14" y="f21"/>
                  <a:pt x="f18" y="f21"/>
                  <a:pt x="f17" y="f21"/>
                </a:cubicBezTo>
                <a:cubicBezTo>
                  <a:pt x="f15" y="f21"/>
                  <a:pt x="f22" y="f21"/>
                  <a:pt x="f7" y="f21"/>
                </a:cubicBezTo>
                <a:cubicBezTo>
                  <a:pt x="f23" y="f21"/>
                  <a:pt x="f23" y="f24"/>
                  <a:pt x="f23" y="f20"/>
                </a:cubicBezTo>
                <a:cubicBezTo>
                  <a:pt x="f23" y="f19"/>
                  <a:pt x="f23" y="f12"/>
                  <a:pt x="f23" y="f17"/>
                </a:cubicBezTo>
                <a:cubicBezTo>
                  <a:pt x="f23" y="f14"/>
                  <a:pt x="f23" y="f14"/>
                  <a:pt x="f7" y="f14"/>
                </a:cubicBezTo>
                <a:cubicBezTo>
                  <a:pt x="f24" y="f14"/>
                  <a:pt x="f25" y="f14"/>
                  <a:pt x="f13" y="f14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9" name="Freeform 75">
            <a:extLst>
              <a:ext uri="{FF2B5EF4-FFF2-40B4-BE49-F238E27FC236}">
                <a16:creationId xmlns:a16="http://schemas.microsoft.com/office/drawing/2014/main" id="{65235CD7-6F72-4725-9AD4-7A68F3B2D51A}"/>
              </a:ext>
            </a:extLst>
          </p:cNvPr>
          <p:cNvSpPr/>
          <p:nvPr/>
        </p:nvSpPr>
        <p:spPr>
          <a:xfrm>
            <a:off x="1819271" y="2068509"/>
            <a:ext cx="96834" cy="8255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16"/>
              <a:gd name="f9" fmla="val 8"/>
              <a:gd name="f10" fmla="val 9"/>
              <a:gd name="f11" fmla="val 19"/>
              <a:gd name="f12" fmla="val 14"/>
              <a:gd name="f13" fmla="val 2"/>
              <a:gd name="f14" fmla="val 11"/>
              <a:gd name="f15" fmla="val 7"/>
              <a:gd name="f16" fmla="val 4"/>
              <a:gd name="f17" fmla="val 15"/>
              <a:gd name="f18" fmla="val 20"/>
              <a:gd name="f19" fmla="val 21"/>
              <a:gd name="f20" fmla="val 3"/>
              <a:gd name="f21" fmla="val 22"/>
              <a:gd name="f22" fmla="val 17"/>
              <a:gd name="f23" fmla="val 26"/>
              <a:gd name="f24" fmla="+- 0 0 -90"/>
              <a:gd name="f25" fmla="*/ f3 1 28"/>
              <a:gd name="f26" fmla="*/ f4 1 24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28"/>
              <a:gd name="f35" fmla="*/ f31 1 24"/>
              <a:gd name="f36" fmla="*/ 0 f32 1"/>
              <a:gd name="f37" fmla="*/ 24 f31 1"/>
              <a:gd name="f38" fmla="*/ 0 f31 1"/>
              <a:gd name="f39" fmla="*/ 28 f32 1"/>
              <a:gd name="f40" fmla="*/ 14 f32 1"/>
              <a:gd name="f41" fmla="*/ 2 f31 1"/>
              <a:gd name="f42" fmla="*/ 4 f32 1"/>
              <a:gd name="f43" fmla="*/ 2 f32 1"/>
              <a:gd name="f44" fmla="*/ 4 f31 1"/>
              <a:gd name="f45" fmla="*/ 20 f31 1"/>
              <a:gd name="f46" fmla="*/ 22 f31 1"/>
              <a:gd name="f47" fmla="*/ 24 f32 1"/>
              <a:gd name="f48" fmla="*/ 26 f32 1"/>
              <a:gd name="f49" fmla="+- f33 0 f1"/>
              <a:gd name="f50" fmla="*/ f36 1 28"/>
              <a:gd name="f51" fmla="*/ f37 1 24"/>
              <a:gd name="f52" fmla="*/ f38 1 24"/>
              <a:gd name="f53" fmla="*/ f39 1 28"/>
              <a:gd name="f54" fmla="*/ f40 1 28"/>
              <a:gd name="f55" fmla="*/ f41 1 24"/>
              <a:gd name="f56" fmla="*/ f42 1 28"/>
              <a:gd name="f57" fmla="*/ f43 1 28"/>
              <a:gd name="f58" fmla="*/ f44 1 24"/>
              <a:gd name="f59" fmla="*/ f45 1 24"/>
              <a:gd name="f60" fmla="*/ f46 1 24"/>
              <a:gd name="f61" fmla="*/ f47 1 28"/>
              <a:gd name="f62" fmla="*/ f48 1 28"/>
              <a:gd name="f63" fmla="*/ 0 1 f34"/>
              <a:gd name="f64" fmla="*/ f28 1 f34"/>
              <a:gd name="f65" fmla="*/ 0 1 f35"/>
              <a:gd name="f66" fmla="*/ f29 1 f35"/>
              <a:gd name="f67" fmla="*/ f50 1 f34"/>
              <a:gd name="f68" fmla="*/ f51 1 f35"/>
              <a:gd name="f69" fmla="*/ f52 1 f35"/>
              <a:gd name="f70" fmla="*/ f53 1 f34"/>
              <a:gd name="f71" fmla="*/ f54 1 f34"/>
              <a:gd name="f72" fmla="*/ f55 1 f35"/>
              <a:gd name="f73" fmla="*/ f56 1 f34"/>
              <a:gd name="f74" fmla="*/ f57 1 f34"/>
              <a:gd name="f75" fmla="*/ f58 1 f35"/>
              <a:gd name="f76" fmla="*/ f59 1 f35"/>
              <a:gd name="f77" fmla="*/ f60 1 f35"/>
              <a:gd name="f78" fmla="*/ f61 1 f34"/>
              <a:gd name="f79" fmla="*/ f62 1 f34"/>
              <a:gd name="f80" fmla="*/ f63 f25 1"/>
              <a:gd name="f81" fmla="*/ f64 f25 1"/>
              <a:gd name="f82" fmla="*/ f66 f26 1"/>
              <a:gd name="f83" fmla="*/ f65 f26 1"/>
              <a:gd name="f84" fmla="*/ f67 f25 1"/>
              <a:gd name="f85" fmla="*/ f68 f26 1"/>
              <a:gd name="f86" fmla="*/ f69 f26 1"/>
              <a:gd name="f87" fmla="*/ f70 f25 1"/>
              <a:gd name="f88" fmla="*/ f71 f25 1"/>
              <a:gd name="f89" fmla="*/ f72 f26 1"/>
              <a:gd name="f90" fmla="*/ f73 f25 1"/>
              <a:gd name="f91" fmla="*/ f74 f25 1"/>
              <a:gd name="f92" fmla="*/ f75 f26 1"/>
              <a:gd name="f93" fmla="*/ f76 f26 1"/>
              <a:gd name="f94" fmla="*/ f77 f26 1"/>
              <a:gd name="f95" fmla="*/ f78 f25 1"/>
              <a:gd name="f96" fmla="*/ f79 f2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84" y="f85"/>
              </a:cxn>
              <a:cxn ang="f49">
                <a:pos x="f84" y="f86"/>
              </a:cxn>
              <a:cxn ang="f49">
                <a:pos x="f87" y="f86"/>
              </a:cxn>
              <a:cxn ang="f49">
                <a:pos x="f87" y="f85"/>
              </a:cxn>
              <a:cxn ang="f49">
                <a:pos x="f84" y="f85"/>
              </a:cxn>
              <a:cxn ang="f49">
                <a:pos x="f88" y="f89"/>
              </a:cxn>
              <a:cxn ang="f49">
                <a:pos x="f90" y="f89"/>
              </a:cxn>
              <a:cxn ang="f49">
                <a:pos x="f91" y="f92"/>
              </a:cxn>
              <a:cxn ang="f49">
                <a:pos x="f91" y="f93"/>
              </a:cxn>
              <a:cxn ang="f49">
                <a:pos x="f90" y="f94"/>
              </a:cxn>
              <a:cxn ang="f49">
                <a:pos x="f95" y="f94"/>
              </a:cxn>
              <a:cxn ang="f49">
                <a:pos x="f96" y="f93"/>
              </a:cxn>
              <a:cxn ang="f49">
                <a:pos x="f96" y="f92"/>
              </a:cxn>
              <a:cxn ang="f49">
                <a:pos x="f95" y="f89"/>
              </a:cxn>
              <a:cxn ang="f49">
                <a:pos x="f88" y="f89"/>
              </a:cxn>
            </a:cxnLst>
            <a:rect l="f80" t="f83" r="f81" b="f82"/>
            <a:pathLst>
              <a:path w="28" h="24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9"/>
                  <a:pt x="f6" y="f8"/>
                  <a:pt x="f6" y="f7"/>
                </a:cubicBezTo>
                <a:cubicBezTo>
                  <a:pt x="f11" y="f7"/>
                  <a:pt x="f10" y="f7"/>
                  <a:pt x="f5" y="f7"/>
                </a:cubicBezTo>
                <a:close/>
                <a:moveTo>
                  <a:pt x="f12" y="f13"/>
                </a:moveTo>
                <a:cubicBezTo>
                  <a:pt x="f14" y="f13"/>
                  <a:pt x="f15" y="f13"/>
                  <a:pt x="f16" y="f13"/>
                </a:cubicBezTo>
                <a:cubicBezTo>
                  <a:pt x="f13" y="f13"/>
                  <a:pt x="f13" y="f13"/>
                  <a:pt x="f13" y="f16"/>
                </a:cubicBezTo>
                <a:cubicBezTo>
                  <a:pt x="f13" y="f10"/>
                  <a:pt x="f13" y="f17"/>
                  <a:pt x="f13" y="f18"/>
                </a:cubicBezTo>
                <a:cubicBezTo>
                  <a:pt x="f13" y="f19"/>
                  <a:pt x="f20" y="f21"/>
                  <a:pt x="f16" y="f21"/>
                </a:cubicBezTo>
                <a:cubicBezTo>
                  <a:pt x="f14" y="f21"/>
                  <a:pt x="f22" y="f21"/>
                  <a:pt x="f7" y="f21"/>
                </a:cubicBezTo>
                <a:cubicBezTo>
                  <a:pt x="f23" y="f21"/>
                  <a:pt x="f23" y="f19"/>
                  <a:pt x="f23" y="f18"/>
                </a:cubicBezTo>
                <a:cubicBezTo>
                  <a:pt x="f23" y="f12"/>
                  <a:pt x="f23" y="f10"/>
                  <a:pt x="f23" y="f16"/>
                </a:cubicBezTo>
                <a:cubicBezTo>
                  <a:pt x="f23" y="f13"/>
                  <a:pt x="f23" y="f13"/>
                  <a:pt x="f7" y="f13"/>
                </a:cubicBezTo>
                <a:cubicBezTo>
                  <a:pt x="f19" y="f13"/>
                  <a:pt x="f22" y="f13"/>
                  <a:pt x="f12" y="f13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0" name="Freeform 76">
            <a:extLst>
              <a:ext uri="{FF2B5EF4-FFF2-40B4-BE49-F238E27FC236}">
                <a16:creationId xmlns:a16="http://schemas.microsoft.com/office/drawing/2014/main" id="{AB13235D-E52B-466D-A39B-7F20410D2043}"/>
              </a:ext>
            </a:extLst>
          </p:cNvPr>
          <p:cNvSpPr/>
          <p:nvPr/>
        </p:nvSpPr>
        <p:spPr>
          <a:xfrm>
            <a:off x="2117722" y="2176464"/>
            <a:ext cx="98426" cy="79379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3"/>
              <a:gd name="f8" fmla="val 16"/>
              <a:gd name="f9" fmla="val 8"/>
              <a:gd name="f10" fmla="val 10"/>
              <a:gd name="f11" fmla="val 19"/>
              <a:gd name="f12" fmla="val 15"/>
              <a:gd name="f13" fmla="val 26"/>
              <a:gd name="f14" fmla="val 2"/>
              <a:gd name="f15" fmla="val 11"/>
              <a:gd name="f16" fmla="val 4"/>
              <a:gd name="f17" fmla="val 3"/>
              <a:gd name="f18" fmla="val 9"/>
              <a:gd name="f19" fmla="val 14"/>
              <a:gd name="f20" fmla="val 21"/>
              <a:gd name="f21" fmla="val 22"/>
              <a:gd name="f22" fmla="val 18"/>
              <a:gd name="f23" fmla="val 25"/>
              <a:gd name="f24" fmla="+- 0 0 -90"/>
              <a:gd name="f25" fmla="*/ f3 1 28"/>
              <a:gd name="f26" fmla="*/ f4 1 23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28"/>
              <a:gd name="f35" fmla="*/ f31 1 23"/>
              <a:gd name="f36" fmla="*/ 0 f32 1"/>
              <a:gd name="f37" fmla="*/ 23 f31 1"/>
              <a:gd name="f38" fmla="*/ 0 f31 1"/>
              <a:gd name="f39" fmla="*/ 28 f32 1"/>
              <a:gd name="f40" fmla="*/ 26 f32 1"/>
              <a:gd name="f41" fmla="*/ 2 f31 1"/>
              <a:gd name="f42" fmla="*/ 4 f32 1"/>
              <a:gd name="f43" fmla="*/ 2 f32 1"/>
              <a:gd name="f44" fmla="*/ 4 f31 1"/>
              <a:gd name="f45" fmla="*/ 19 f31 1"/>
              <a:gd name="f46" fmla="*/ 21 f31 1"/>
              <a:gd name="f47" fmla="*/ 25 f32 1"/>
              <a:gd name="f48" fmla="+- f33 0 f1"/>
              <a:gd name="f49" fmla="*/ f36 1 28"/>
              <a:gd name="f50" fmla="*/ f37 1 23"/>
              <a:gd name="f51" fmla="*/ f38 1 23"/>
              <a:gd name="f52" fmla="*/ f39 1 28"/>
              <a:gd name="f53" fmla="*/ f40 1 28"/>
              <a:gd name="f54" fmla="*/ f41 1 23"/>
              <a:gd name="f55" fmla="*/ f42 1 28"/>
              <a:gd name="f56" fmla="*/ f43 1 28"/>
              <a:gd name="f57" fmla="*/ f44 1 23"/>
              <a:gd name="f58" fmla="*/ f45 1 23"/>
              <a:gd name="f59" fmla="*/ f46 1 23"/>
              <a:gd name="f60" fmla="*/ f47 1 28"/>
              <a:gd name="f61" fmla="*/ 0 1 f34"/>
              <a:gd name="f62" fmla="*/ f28 1 f34"/>
              <a:gd name="f63" fmla="*/ 0 1 f35"/>
              <a:gd name="f64" fmla="*/ f29 1 f35"/>
              <a:gd name="f65" fmla="*/ f49 1 f34"/>
              <a:gd name="f66" fmla="*/ f50 1 f35"/>
              <a:gd name="f67" fmla="*/ f51 1 f35"/>
              <a:gd name="f68" fmla="*/ f52 1 f34"/>
              <a:gd name="f69" fmla="*/ f53 1 f34"/>
              <a:gd name="f70" fmla="*/ f54 1 f35"/>
              <a:gd name="f71" fmla="*/ f55 1 f34"/>
              <a:gd name="f72" fmla="*/ f56 1 f34"/>
              <a:gd name="f73" fmla="*/ f57 1 f35"/>
              <a:gd name="f74" fmla="*/ f58 1 f35"/>
              <a:gd name="f75" fmla="*/ f59 1 f35"/>
              <a:gd name="f76" fmla="*/ f60 1 f34"/>
              <a:gd name="f77" fmla="*/ f61 f25 1"/>
              <a:gd name="f78" fmla="*/ f62 f25 1"/>
              <a:gd name="f79" fmla="*/ f64 f26 1"/>
              <a:gd name="f80" fmla="*/ f63 f26 1"/>
              <a:gd name="f81" fmla="*/ f65 f25 1"/>
              <a:gd name="f82" fmla="*/ f66 f26 1"/>
              <a:gd name="f83" fmla="*/ f67 f26 1"/>
              <a:gd name="f84" fmla="*/ f68 f25 1"/>
              <a:gd name="f85" fmla="*/ f69 f25 1"/>
              <a:gd name="f86" fmla="*/ f70 f26 1"/>
              <a:gd name="f87" fmla="*/ f71 f25 1"/>
              <a:gd name="f88" fmla="*/ f72 f25 1"/>
              <a:gd name="f89" fmla="*/ f73 f26 1"/>
              <a:gd name="f90" fmla="*/ f74 f26 1"/>
              <a:gd name="f91" fmla="*/ f75 f26 1"/>
              <a:gd name="f92" fmla="*/ f76 f2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81" y="f82"/>
              </a:cxn>
              <a:cxn ang="f48">
                <a:pos x="f81" y="f83"/>
              </a:cxn>
              <a:cxn ang="f48">
                <a:pos x="f84" y="f83"/>
              </a:cxn>
              <a:cxn ang="f48">
                <a:pos x="f84" y="f82"/>
              </a:cxn>
              <a:cxn ang="f48">
                <a:pos x="f81" y="f82"/>
              </a:cxn>
              <a:cxn ang="f48">
                <a:pos x="f85" y="f86"/>
              </a:cxn>
              <a:cxn ang="f48">
                <a:pos x="f87" y="f86"/>
              </a:cxn>
              <a:cxn ang="f48">
                <a:pos x="f88" y="f89"/>
              </a:cxn>
              <a:cxn ang="f48">
                <a:pos x="f88" y="f90"/>
              </a:cxn>
              <a:cxn ang="f48">
                <a:pos x="f87" y="f91"/>
              </a:cxn>
              <a:cxn ang="f48">
                <a:pos x="f92" y="f91"/>
              </a:cxn>
              <a:cxn ang="f48">
                <a:pos x="f85" y="f91"/>
              </a:cxn>
              <a:cxn ang="f48">
                <a:pos x="f85" y="f86"/>
              </a:cxn>
            </a:cxnLst>
            <a:rect l="f77" t="f80" r="f78" b="f79"/>
            <a:pathLst>
              <a:path w="28" h="23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9"/>
                  <a:pt x="f6" y="f12"/>
                  <a:pt x="f6" y="f7"/>
                </a:cubicBezTo>
                <a:cubicBezTo>
                  <a:pt x="f11" y="f7"/>
                  <a:pt x="f10" y="f7"/>
                  <a:pt x="f5" y="f7"/>
                </a:cubicBezTo>
                <a:close/>
                <a:moveTo>
                  <a:pt x="f13" y="f14"/>
                </a:moveTo>
                <a:cubicBezTo>
                  <a:pt x="f11" y="f14"/>
                  <a:pt x="f15" y="f14"/>
                  <a:pt x="f16" y="f14"/>
                </a:cubicBezTo>
                <a:cubicBezTo>
                  <a:pt x="f17" y="f14"/>
                  <a:pt x="f14" y="f17"/>
                  <a:pt x="f14" y="f16"/>
                </a:cubicBezTo>
                <a:cubicBezTo>
                  <a:pt x="f14" y="f18"/>
                  <a:pt x="f14" y="f19"/>
                  <a:pt x="f14" y="f11"/>
                </a:cubicBezTo>
                <a:cubicBezTo>
                  <a:pt x="f14" y="f20"/>
                  <a:pt x="f17" y="f21"/>
                  <a:pt x="f16" y="f20"/>
                </a:cubicBezTo>
                <a:cubicBezTo>
                  <a:pt x="f15" y="f20"/>
                  <a:pt x="f22" y="f20"/>
                  <a:pt x="f23" y="f20"/>
                </a:cubicBezTo>
                <a:cubicBezTo>
                  <a:pt x="f23" y="f20"/>
                  <a:pt x="f13" y="f20"/>
                  <a:pt x="f13" y="f20"/>
                </a:cubicBezTo>
                <a:cubicBezTo>
                  <a:pt x="f13" y="f12"/>
                  <a:pt x="f13" y="f9"/>
                  <a:pt x="f13" y="f14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1" name="Freeform 77">
            <a:extLst>
              <a:ext uri="{FF2B5EF4-FFF2-40B4-BE49-F238E27FC236}">
                <a16:creationId xmlns:a16="http://schemas.microsoft.com/office/drawing/2014/main" id="{79264D9B-1E77-4CA2-AFB4-1F0006C507EC}"/>
              </a:ext>
            </a:extLst>
          </p:cNvPr>
          <p:cNvSpPr/>
          <p:nvPr/>
        </p:nvSpPr>
        <p:spPr>
          <a:xfrm>
            <a:off x="1619246" y="1704971"/>
            <a:ext cx="98426" cy="8413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19"/>
              <a:gd name="f9" fmla="val 9"/>
              <a:gd name="f10" fmla="val 16"/>
              <a:gd name="f11" fmla="val 8"/>
              <a:gd name="f12" fmla="val 15"/>
              <a:gd name="f13" fmla="val 2"/>
              <a:gd name="f14" fmla="val 22"/>
              <a:gd name="f15" fmla="val 10"/>
              <a:gd name="f16" fmla="val 17"/>
              <a:gd name="f17" fmla="val 25"/>
              <a:gd name="f18" fmla="val 26"/>
              <a:gd name="f19" fmla="val 21"/>
              <a:gd name="f20" fmla="val 20"/>
              <a:gd name="f21" fmla="val 14"/>
              <a:gd name="f22" fmla="val 4"/>
              <a:gd name="f23" fmla="val 11"/>
              <a:gd name="f24" fmla="val 3"/>
              <a:gd name="f25" fmla="+- 0 0 -90"/>
              <a:gd name="f26" fmla="*/ f3 1 28"/>
              <a:gd name="f27" fmla="*/ f4 1 2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28"/>
              <a:gd name="f36" fmla="*/ f32 1 24"/>
              <a:gd name="f37" fmla="*/ 28 f33 1"/>
              <a:gd name="f38" fmla="*/ 24 f32 1"/>
              <a:gd name="f39" fmla="*/ 0 f33 1"/>
              <a:gd name="f40" fmla="*/ 0 f32 1"/>
              <a:gd name="f41" fmla="*/ 2 f33 1"/>
              <a:gd name="f42" fmla="*/ 22 f32 1"/>
              <a:gd name="f43" fmla="*/ 25 f33 1"/>
              <a:gd name="f44" fmla="*/ 26 f33 1"/>
              <a:gd name="f45" fmla="*/ 20 f32 1"/>
              <a:gd name="f46" fmla="*/ 4 f32 1"/>
              <a:gd name="f47" fmla="*/ 24 f33 1"/>
              <a:gd name="f48" fmla="*/ 2 f32 1"/>
              <a:gd name="f49" fmla="*/ 4 f33 1"/>
              <a:gd name="f50" fmla="+- f34 0 f1"/>
              <a:gd name="f51" fmla="*/ f37 1 28"/>
              <a:gd name="f52" fmla="*/ f38 1 24"/>
              <a:gd name="f53" fmla="*/ f39 1 28"/>
              <a:gd name="f54" fmla="*/ f40 1 24"/>
              <a:gd name="f55" fmla="*/ f41 1 28"/>
              <a:gd name="f56" fmla="*/ f42 1 24"/>
              <a:gd name="f57" fmla="*/ f43 1 28"/>
              <a:gd name="f58" fmla="*/ f44 1 28"/>
              <a:gd name="f59" fmla="*/ f45 1 24"/>
              <a:gd name="f60" fmla="*/ f46 1 24"/>
              <a:gd name="f61" fmla="*/ f47 1 28"/>
              <a:gd name="f62" fmla="*/ f48 1 24"/>
              <a:gd name="f63" fmla="*/ f49 1 28"/>
              <a:gd name="f64" fmla="*/ 0 1 f35"/>
              <a:gd name="f65" fmla="*/ f29 1 f35"/>
              <a:gd name="f66" fmla="*/ 0 1 f36"/>
              <a:gd name="f67" fmla="*/ f30 1 f36"/>
              <a:gd name="f68" fmla="*/ f51 1 f35"/>
              <a:gd name="f69" fmla="*/ f52 1 f36"/>
              <a:gd name="f70" fmla="*/ f53 1 f35"/>
              <a:gd name="f71" fmla="*/ f54 1 f36"/>
              <a:gd name="f72" fmla="*/ f55 1 f35"/>
              <a:gd name="f73" fmla="*/ f56 1 f36"/>
              <a:gd name="f74" fmla="*/ f57 1 f35"/>
              <a:gd name="f75" fmla="*/ f58 1 f35"/>
              <a:gd name="f76" fmla="*/ f59 1 f36"/>
              <a:gd name="f77" fmla="*/ f60 1 f36"/>
              <a:gd name="f78" fmla="*/ f61 1 f35"/>
              <a:gd name="f79" fmla="*/ f62 1 f36"/>
              <a:gd name="f80" fmla="*/ f63 1 f35"/>
              <a:gd name="f81" fmla="*/ f64 f26 1"/>
              <a:gd name="f82" fmla="*/ f65 f26 1"/>
              <a:gd name="f83" fmla="*/ f67 f27 1"/>
              <a:gd name="f84" fmla="*/ f66 f27 1"/>
              <a:gd name="f85" fmla="*/ f68 f26 1"/>
              <a:gd name="f86" fmla="*/ f69 f27 1"/>
              <a:gd name="f87" fmla="*/ f70 f26 1"/>
              <a:gd name="f88" fmla="*/ f71 f27 1"/>
              <a:gd name="f89" fmla="*/ f72 f26 1"/>
              <a:gd name="f90" fmla="*/ f73 f27 1"/>
              <a:gd name="f91" fmla="*/ f74 f26 1"/>
              <a:gd name="f92" fmla="*/ f75 f26 1"/>
              <a:gd name="f93" fmla="*/ f76 f27 1"/>
              <a:gd name="f94" fmla="*/ f77 f27 1"/>
              <a:gd name="f95" fmla="*/ f78 f26 1"/>
              <a:gd name="f96" fmla="*/ f79 f27 1"/>
              <a:gd name="f97" fmla="*/ f80 f2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85" y="f86"/>
              </a:cxn>
              <a:cxn ang="f50">
                <a:pos x="f87" y="f86"/>
              </a:cxn>
              <a:cxn ang="f50">
                <a:pos x="f87" y="f88"/>
              </a:cxn>
              <a:cxn ang="f50">
                <a:pos x="f85" y="f88"/>
              </a:cxn>
              <a:cxn ang="f50">
                <a:pos x="f85" y="f86"/>
              </a:cxn>
              <a:cxn ang="f50">
                <a:pos x="f89" y="f90"/>
              </a:cxn>
              <a:cxn ang="f50">
                <a:pos x="f91" y="f90"/>
              </a:cxn>
              <a:cxn ang="f50">
                <a:pos x="f92" y="f93"/>
              </a:cxn>
              <a:cxn ang="f50">
                <a:pos x="f92" y="f94"/>
              </a:cxn>
              <a:cxn ang="f50">
                <a:pos x="f95" y="f96"/>
              </a:cxn>
              <a:cxn ang="f50">
                <a:pos x="f97" y="f96"/>
              </a:cxn>
              <a:cxn ang="f50">
                <a:pos x="f89" y="f96"/>
              </a:cxn>
              <a:cxn ang="f50">
                <a:pos x="f89" y="f90"/>
              </a:cxn>
            </a:cxnLst>
            <a:rect l="f81" t="f84" r="f82" b="f83"/>
            <a:pathLst>
              <a:path w="28" h="24">
                <a:moveTo>
                  <a:pt x="f6" y="f7"/>
                </a:moveTo>
                <a:cubicBezTo>
                  <a:pt x="f8" y="f7"/>
                  <a:pt x="f9" y="f7"/>
                  <a:pt x="f5" y="f7"/>
                </a:cubicBezTo>
                <a:cubicBezTo>
                  <a:pt x="f5" y="f10"/>
                  <a:pt x="f5" y="f11"/>
                  <a:pt x="f5" y="f5"/>
                </a:cubicBezTo>
                <a:cubicBezTo>
                  <a:pt x="f9" y="f5"/>
                  <a:pt x="f8" y="f5"/>
                  <a:pt x="f6" y="f5"/>
                </a:cubicBezTo>
                <a:cubicBezTo>
                  <a:pt x="f6" y="f11"/>
                  <a:pt x="f6" y="f12"/>
                  <a:pt x="f6" y="f7"/>
                </a:cubicBezTo>
                <a:close/>
                <a:moveTo>
                  <a:pt x="f13" y="f14"/>
                </a:moveTo>
                <a:cubicBezTo>
                  <a:pt x="f15" y="f14"/>
                  <a:pt x="f16" y="f14"/>
                  <a:pt x="f17" y="f14"/>
                </a:cubicBezTo>
                <a:cubicBezTo>
                  <a:pt x="f18" y="f14"/>
                  <a:pt x="f18" y="f19"/>
                  <a:pt x="f18" y="f20"/>
                </a:cubicBezTo>
                <a:cubicBezTo>
                  <a:pt x="f18" y="f21"/>
                  <a:pt x="f18" y="f9"/>
                  <a:pt x="f18" y="f22"/>
                </a:cubicBezTo>
                <a:cubicBezTo>
                  <a:pt x="f18" y="f13"/>
                  <a:pt x="f18" y="f13"/>
                  <a:pt x="f7" y="f13"/>
                </a:cubicBezTo>
                <a:cubicBezTo>
                  <a:pt x="f16" y="f13"/>
                  <a:pt x="f23" y="f13"/>
                  <a:pt x="f22" y="f13"/>
                </a:cubicBezTo>
                <a:cubicBezTo>
                  <a:pt x="f24" y="f13"/>
                  <a:pt x="f24" y="f13"/>
                  <a:pt x="f13" y="f13"/>
                </a:cubicBezTo>
                <a:cubicBezTo>
                  <a:pt x="f13" y="f9"/>
                  <a:pt x="f13" y="f12"/>
                  <a:pt x="f13" y="f14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2" name="Freeform 78">
            <a:extLst>
              <a:ext uri="{FF2B5EF4-FFF2-40B4-BE49-F238E27FC236}">
                <a16:creationId xmlns:a16="http://schemas.microsoft.com/office/drawing/2014/main" id="{73EF2F73-85CB-4A76-A962-F0754335CCB2}"/>
              </a:ext>
            </a:extLst>
          </p:cNvPr>
          <p:cNvSpPr/>
          <p:nvPr/>
        </p:nvSpPr>
        <p:spPr>
          <a:xfrm>
            <a:off x="1227133" y="2420938"/>
            <a:ext cx="100017" cy="8255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4"/>
              <a:gd name="f8" fmla="val 10"/>
              <a:gd name="f9" fmla="val 19"/>
              <a:gd name="f10" fmla="val 8"/>
              <a:gd name="f11" fmla="val 16"/>
              <a:gd name="f12" fmla="val 27"/>
              <a:gd name="f13" fmla="val 2"/>
              <a:gd name="f14" fmla="val 11"/>
              <a:gd name="f15" fmla="val 4"/>
              <a:gd name="f16" fmla="val 3"/>
              <a:gd name="f17" fmla="val 9"/>
              <a:gd name="f18" fmla="val 14"/>
              <a:gd name="f19" fmla="val 21"/>
              <a:gd name="f20" fmla="val 22"/>
              <a:gd name="f21" fmla="val 5"/>
              <a:gd name="f22" fmla="val 23"/>
              <a:gd name="f23" fmla="val 25"/>
              <a:gd name="f24" fmla="val 15"/>
              <a:gd name="f25" fmla="+- 0 0 -90"/>
              <a:gd name="f26" fmla="*/ f3 1 29"/>
              <a:gd name="f27" fmla="*/ f4 1 2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29"/>
              <a:gd name="f36" fmla="*/ f32 1 24"/>
              <a:gd name="f37" fmla="*/ 0 f33 1"/>
              <a:gd name="f38" fmla="*/ 0 f32 1"/>
              <a:gd name="f39" fmla="*/ 29 f33 1"/>
              <a:gd name="f40" fmla="*/ 24 f32 1"/>
              <a:gd name="f41" fmla="*/ 27 f33 1"/>
              <a:gd name="f42" fmla="*/ 2 f32 1"/>
              <a:gd name="f43" fmla="*/ 4 f33 1"/>
              <a:gd name="f44" fmla="*/ 2 f33 1"/>
              <a:gd name="f45" fmla="*/ 4 f32 1"/>
              <a:gd name="f46" fmla="*/ 19 f32 1"/>
              <a:gd name="f47" fmla="*/ 5 f33 1"/>
              <a:gd name="f48" fmla="*/ 22 f32 1"/>
              <a:gd name="f49" fmla="*/ 21 f33 1"/>
              <a:gd name="f50" fmla="+- f34 0 f1"/>
              <a:gd name="f51" fmla="*/ f37 1 29"/>
              <a:gd name="f52" fmla="*/ f38 1 24"/>
              <a:gd name="f53" fmla="*/ f39 1 29"/>
              <a:gd name="f54" fmla="*/ f40 1 24"/>
              <a:gd name="f55" fmla="*/ f41 1 29"/>
              <a:gd name="f56" fmla="*/ f42 1 24"/>
              <a:gd name="f57" fmla="*/ f43 1 29"/>
              <a:gd name="f58" fmla="*/ f44 1 29"/>
              <a:gd name="f59" fmla="*/ f45 1 24"/>
              <a:gd name="f60" fmla="*/ f46 1 24"/>
              <a:gd name="f61" fmla="*/ f47 1 29"/>
              <a:gd name="f62" fmla="*/ f48 1 24"/>
              <a:gd name="f63" fmla="*/ f49 1 29"/>
              <a:gd name="f64" fmla="*/ 0 1 f35"/>
              <a:gd name="f65" fmla="*/ f29 1 f35"/>
              <a:gd name="f66" fmla="*/ 0 1 f36"/>
              <a:gd name="f67" fmla="*/ f30 1 f36"/>
              <a:gd name="f68" fmla="*/ f51 1 f35"/>
              <a:gd name="f69" fmla="*/ f52 1 f36"/>
              <a:gd name="f70" fmla="*/ f53 1 f35"/>
              <a:gd name="f71" fmla="*/ f54 1 f36"/>
              <a:gd name="f72" fmla="*/ f55 1 f35"/>
              <a:gd name="f73" fmla="*/ f56 1 f36"/>
              <a:gd name="f74" fmla="*/ f57 1 f35"/>
              <a:gd name="f75" fmla="*/ f58 1 f35"/>
              <a:gd name="f76" fmla="*/ f59 1 f36"/>
              <a:gd name="f77" fmla="*/ f60 1 f36"/>
              <a:gd name="f78" fmla="*/ f61 1 f35"/>
              <a:gd name="f79" fmla="*/ f62 1 f36"/>
              <a:gd name="f80" fmla="*/ f63 1 f35"/>
              <a:gd name="f81" fmla="*/ f64 f26 1"/>
              <a:gd name="f82" fmla="*/ f65 f26 1"/>
              <a:gd name="f83" fmla="*/ f67 f27 1"/>
              <a:gd name="f84" fmla="*/ f66 f27 1"/>
              <a:gd name="f85" fmla="*/ f68 f26 1"/>
              <a:gd name="f86" fmla="*/ f69 f27 1"/>
              <a:gd name="f87" fmla="*/ f70 f26 1"/>
              <a:gd name="f88" fmla="*/ f71 f27 1"/>
              <a:gd name="f89" fmla="*/ f72 f26 1"/>
              <a:gd name="f90" fmla="*/ f73 f27 1"/>
              <a:gd name="f91" fmla="*/ f74 f26 1"/>
              <a:gd name="f92" fmla="*/ f75 f26 1"/>
              <a:gd name="f93" fmla="*/ f76 f27 1"/>
              <a:gd name="f94" fmla="*/ f77 f27 1"/>
              <a:gd name="f95" fmla="*/ f78 f26 1"/>
              <a:gd name="f96" fmla="*/ f79 f27 1"/>
              <a:gd name="f97" fmla="*/ f80 f2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85" y="f86"/>
              </a:cxn>
              <a:cxn ang="f50">
                <a:pos x="f87" y="f86"/>
              </a:cxn>
              <a:cxn ang="f50">
                <a:pos x="f87" y="f88"/>
              </a:cxn>
              <a:cxn ang="f50">
                <a:pos x="f85" y="f88"/>
              </a:cxn>
              <a:cxn ang="f50">
                <a:pos x="f85" y="f86"/>
              </a:cxn>
              <a:cxn ang="f50">
                <a:pos x="f89" y="f90"/>
              </a:cxn>
              <a:cxn ang="f50">
                <a:pos x="f91" y="f90"/>
              </a:cxn>
              <a:cxn ang="f50">
                <a:pos x="f92" y="f93"/>
              </a:cxn>
              <a:cxn ang="f50">
                <a:pos x="f92" y="f94"/>
              </a:cxn>
              <a:cxn ang="f50">
                <a:pos x="f95" y="f96"/>
              </a:cxn>
              <a:cxn ang="f50">
                <a:pos x="f97" y="f96"/>
              </a:cxn>
              <a:cxn ang="f50">
                <a:pos x="f89" y="f96"/>
              </a:cxn>
              <a:cxn ang="f50">
                <a:pos x="f89" y="f90"/>
              </a:cxn>
            </a:cxnLst>
            <a:rect l="f81" t="f84" r="f82" b="f83"/>
            <a:pathLst>
              <a:path w="28" h="24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7"/>
                </a:cubicBezTo>
                <a:cubicBezTo>
                  <a:pt x="f9" y="f7"/>
                  <a:pt x="f8" y="f7"/>
                  <a:pt x="f5" y="f7"/>
                </a:cubicBezTo>
                <a:cubicBezTo>
                  <a:pt x="f5" y="f11"/>
                  <a:pt x="f5" y="f10"/>
                  <a:pt x="f5" y="f5"/>
                </a:cubicBezTo>
                <a:close/>
                <a:moveTo>
                  <a:pt x="f12" y="f13"/>
                </a:moveTo>
                <a:cubicBezTo>
                  <a:pt x="f9" y="f13"/>
                  <a:pt x="f14" y="f13"/>
                  <a:pt x="f15" y="f13"/>
                </a:cubicBezTo>
                <a:cubicBezTo>
                  <a:pt x="f13" y="f13"/>
                  <a:pt x="f13" y="f16"/>
                  <a:pt x="f13" y="f15"/>
                </a:cubicBezTo>
                <a:cubicBezTo>
                  <a:pt x="f13" y="f17"/>
                  <a:pt x="f13" y="f18"/>
                  <a:pt x="f13" y="f9"/>
                </a:cubicBezTo>
                <a:cubicBezTo>
                  <a:pt x="f13" y="f19"/>
                  <a:pt x="f16" y="f20"/>
                  <a:pt x="f21" y="f20"/>
                </a:cubicBezTo>
                <a:cubicBezTo>
                  <a:pt x="f8" y="f20"/>
                  <a:pt x="f11" y="f20"/>
                  <a:pt x="f19" y="f20"/>
                </a:cubicBezTo>
                <a:cubicBezTo>
                  <a:pt x="f22" y="f20"/>
                  <a:pt x="f23" y="f20"/>
                  <a:pt x="f12" y="f20"/>
                </a:cubicBezTo>
                <a:cubicBezTo>
                  <a:pt x="f12" y="f24"/>
                  <a:pt x="f12" y="f17"/>
                  <a:pt x="f12" y="f13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3" name="Freeform 79">
            <a:extLst>
              <a:ext uri="{FF2B5EF4-FFF2-40B4-BE49-F238E27FC236}">
                <a16:creationId xmlns:a16="http://schemas.microsoft.com/office/drawing/2014/main" id="{6113AD3D-4807-4E8B-B892-B2FA0064128F}"/>
              </a:ext>
            </a:extLst>
          </p:cNvPr>
          <p:cNvSpPr/>
          <p:nvPr/>
        </p:nvSpPr>
        <p:spPr>
          <a:xfrm>
            <a:off x="1630366" y="2071692"/>
            <a:ext cx="96834" cy="8413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9"/>
              <a:gd name="f9" fmla="val 18"/>
              <a:gd name="f10" fmla="val 8"/>
              <a:gd name="f11" fmla="val 16"/>
              <a:gd name="f12" fmla="val 26"/>
              <a:gd name="f13" fmla="val 22"/>
              <a:gd name="f14" fmla="val 15"/>
              <a:gd name="f15" fmla="val 2"/>
              <a:gd name="f16" fmla="val 10"/>
              <a:gd name="f17" fmla="val 3"/>
              <a:gd name="f18" fmla="val 4"/>
              <a:gd name="f19" fmla="val 1"/>
              <a:gd name="f20" fmla="val 20"/>
              <a:gd name="f21" fmla="val 21"/>
              <a:gd name="f22" fmla="val 11"/>
              <a:gd name="f23" fmla="+- 0 0 -90"/>
              <a:gd name="f24" fmla="*/ f3 1 28"/>
              <a:gd name="f25" fmla="*/ f4 1 24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28"/>
              <a:gd name="f34" fmla="*/ f30 1 24"/>
              <a:gd name="f35" fmla="*/ 0 f31 1"/>
              <a:gd name="f36" fmla="*/ 0 f30 1"/>
              <a:gd name="f37" fmla="*/ 28 f31 1"/>
              <a:gd name="f38" fmla="*/ 24 f30 1"/>
              <a:gd name="f39" fmla="*/ 26 f31 1"/>
              <a:gd name="f40" fmla="*/ 22 f30 1"/>
              <a:gd name="f41" fmla="*/ 2 f30 1"/>
              <a:gd name="f42" fmla="*/ 3 f31 1"/>
              <a:gd name="f43" fmla="*/ 2 f31 1"/>
              <a:gd name="f44" fmla="*/ 4 f30 1"/>
              <a:gd name="f45" fmla="*/ 20 f30 1"/>
              <a:gd name="f46" fmla="+- f32 0 f1"/>
              <a:gd name="f47" fmla="*/ f35 1 28"/>
              <a:gd name="f48" fmla="*/ f36 1 24"/>
              <a:gd name="f49" fmla="*/ f37 1 28"/>
              <a:gd name="f50" fmla="*/ f38 1 24"/>
              <a:gd name="f51" fmla="*/ f39 1 28"/>
              <a:gd name="f52" fmla="*/ f40 1 24"/>
              <a:gd name="f53" fmla="*/ f41 1 24"/>
              <a:gd name="f54" fmla="*/ f42 1 28"/>
              <a:gd name="f55" fmla="*/ f43 1 28"/>
              <a:gd name="f56" fmla="*/ f44 1 24"/>
              <a:gd name="f57" fmla="*/ f45 1 24"/>
              <a:gd name="f58" fmla="*/ 0 1 f33"/>
              <a:gd name="f59" fmla="*/ f27 1 f33"/>
              <a:gd name="f60" fmla="*/ 0 1 f34"/>
              <a:gd name="f61" fmla="*/ f28 1 f34"/>
              <a:gd name="f62" fmla="*/ f47 1 f33"/>
              <a:gd name="f63" fmla="*/ f48 1 f34"/>
              <a:gd name="f64" fmla="*/ f49 1 f33"/>
              <a:gd name="f65" fmla="*/ f50 1 f34"/>
              <a:gd name="f66" fmla="*/ f51 1 f33"/>
              <a:gd name="f67" fmla="*/ f52 1 f34"/>
              <a:gd name="f68" fmla="*/ f53 1 f34"/>
              <a:gd name="f69" fmla="*/ f54 1 f33"/>
              <a:gd name="f70" fmla="*/ f55 1 f33"/>
              <a:gd name="f71" fmla="*/ f56 1 f34"/>
              <a:gd name="f72" fmla="*/ f57 1 f34"/>
              <a:gd name="f73" fmla="*/ f58 f24 1"/>
              <a:gd name="f74" fmla="*/ f59 f24 1"/>
              <a:gd name="f75" fmla="*/ f61 f25 1"/>
              <a:gd name="f76" fmla="*/ f60 f25 1"/>
              <a:gd name="f77" fmla="*/ f62 f24 1"/>
              <a:gd name="f78" fmla="*/ f63 f25 1"/>
              <a:gd name="f79" fmla="*/ f64 f24 1"/>
              <a:gd name="f80" fmla="*/ f65 f25 1"/>
              <a:gd name="f81" fmla="*/ f66 f24 1"/>
              <a:gd name="f82" fmla="*/ f67 f25 1"/>
              <a:gd name="f83" fmla="*/ f68 f25 1"/>
              <a:gd name="f84" fmla="*/ f69 f24 1"/>
              <a:gd name="f85" fmla="*/ f70 f24 1"/>
              <a:gd name="f86" fmla="*/ f71 f25 1"/>
              <a:gd name="f87" fmla="*/ f72 f2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7" y="f78"/>
              </a:cxn>
              <a:cxn ang="f46">
                <a:pos x="f79" y="f78"/>
              </a:cxn>
              <a:cxn ang="f46">
                <a:pos x="f79" y="f80"/>
              </a:cxn>
              <a:cxn ang="f46">
                <a:pos x="f77" y="f80"/>
              </a:cxn>
              <a:cxn ang="f46">
                <a:pos x="f77" y="f78"/>
              </a:cxn>
              <a:cxn ang="f46">
                <a:pos x="f81" y="f82"/>
              </a:cxn>
              <a:cxn ang="f46">
                <a:pos x="f81" y="f83"/>
              </a:cxn>
              <a:cxn ang="f46">
                <a:pos x="f84" y="f83"/>
              </a:cxn>
              <a:cxn ang="f46">
                <a:pos x="f85" y="f86"/>
              </a:cxn>
              <a:cxn ang="f46">
                <a:pos x="f85" y="f87"/>
              </a:cxn>
              <a:cxn ang="f46">
                <a:pos x="f84" y="f82"/>
              </a:cxn>
              <a:cxn ang="f46">
                <a:pos x="f81" y="f82"/>
              </a:cxn>
            </a:cxnLst>
            <a:rect l="f73" t="f76" r="f74" b="f75"/>
            <a:pathLst>
              <a:path w="28" h="24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7"/>
                </a:cubicBezTo>
                <a:cubicBezTo>
                  <a:pt x="f9" y="f7"/>
                  <a:pt x="f8" y="f7"/>
                  <a:pt x="f5" y="f7"/>
                </a:cubicBezTo>
                <a:cubicBezTo>
                  <a:pt x="f5" y="f11"/>
                  <a:pt x="f5" y="f10"/>
                  <a:pt x="f5" y="f5"/>
                </a:cubicBezTo>
                <a:close/>
                <a:moveTo>
                  <a:pt x="f12" y="f13"/>
                </a:moveTo>
                <a:cubicBezTo>
                  <a:pt x="f12" y="f14"/>
                  <a:pt x="f12" y="f8"/>
                  <a:pt x="f12" y="f15"/>
                </a:cubicBezTo>
                <a:cubicBezTo>
                  <a:pt x="f9" y="f15"/>
                  <a:pt x="f16" y="f15"/>
                  <a:pt x="f17" y="f15"/>
                </a:cubicBezTo>
                <a:cubicBezTo>
                  <a:pt x="f17" y="f15"/>
                  <a:pt x="f15" y="f17"/>
                  <a:pt x="f15" y="f18"/>
                </a:cubicBezTo>
                <a:cubicBezTo>
                  <a:pt x="f19" y="f8"/>
                  <a:pt x="f19" y="f14"/>
                  <a:pt x="f15" y="f20"/>
                </a:cubicBezTo>
                <a:cubicBezTo>
                  <a:pt x="f15" y="f21"/>
                  <a:pt x="f17" y="f13"/>
                  <a:pt x="f17" y="f13"/>
                </a:cubicBezTo>
                <a:cubicBezTo>
                  <a:pt x="f22" y="f13"/>
                  <a:pt x="f9" y="f13"/>
                  <a:pt x="f12" y="f13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4" name="Freeform 80">
            <a:extLst>
              <a:ext uri="{FF2B5EF4-FFF2-40B4-BE49-F238E27FC236}">
                <a16:creationId xmlns:a16="http://schemas.microsoft.com/office/drawing/2014/main" id="{81C43443-58E8-403E-96DC-DDB145B7F82D}"/>
              </a:ext>
            </a:extLst>
          </p:cNvPr>
          <p:cNvSpPr/>
          <p:nvPr/>
        </p:nvSpPr>
        <p:spPr>
          <a:xfrm>
            <a:off x="1084258" y="2420938"/>
            <a:ext cx="96834" cy="8255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19"/>
              <a:gd name="f9" fmla="val 9"/>
              <a:gd name="f10" fmla="val 16"/>
              <a:gd name="f11" fmla="val 8"/>
              <a:gd name="f12" fmla="val 26"/>
              <a:gd name="f13" fmla="val 2"/>
              <a:gd name="f14" fmla="val 18"/>
              <a:gd name="f15" fmla="val 11"/>
              <a:gd name="f16" fmla="val 4"/>
              <a:gd name="f17" fmla="val 3"/>
              <a:gd name="f18" fmla="val 14"/>
              <a:gd name="f19" fmla="val 21"/>
              <a:gd name="f20" fmla="val 22"/>
              <a:gd name="f21" fmla="val 10"/>
              <a:gd name="f22" fmla="val 15"/>
              <a:gd name="f23" fmla="val 20"/>
              <a:gd name="f24" fmla="+- 0 0 -90"/>
              <a:gd name="f25" fmla="*/ f3 1 28"/>
              <a:gd name="f26" fmla="*/ f4 1 24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28"/>
              <a:gd name="f35" fmla="*/ f31 1 24"/>
              <a:gd name="f36" fmla="*/ 28 f32 1"/>
              <a:gd name="f37" fmla="*/ 24 f31 1"/>
              <a:gd name="f38" fmla="*/ 0 f32 1"/>
              <a:gd name="f39" fmla="*/ 0 f31 1"/>
              <a:gd name="f40" fmla="*/ 26 f32 1"/>
              <a:gd name="f41" fmla="*/ 2 f31 1"/>
              <a:gd name="f42" fmla="*/ 4 f32 1"/>
              <a:gd name="f43" fmla="*/ 2 f32 1"/>
              <a:gd name="f44" fmla="*/ 4 f31 1"/>
              <a:gd name="f45" fmla="*/ 19 f31 1"/>
              <a:gd name="f46" fmla="*/ 22 f31 1"/>
              <a:gd name="f47" fmla="*/ 20 f32 1"/>
              <a:gd name="f48" fmla="+- f33 0 f1"/>
              <a:gd name="f49" fmla="*/ f36 1 28"/>
              <a:gd name="f50" fmla="*/ f37 1 24"/>
              <a:gd name="f51" fmla="*/ f38 1 28"/>
              <a:gd name="f52" fmla="*/ f39 1 24"/>
              <a:gd name="f53" fmla="*/ f40 1 28"/>
              <a:gd name="f54" fmla="*/ f41 1 24"/>
              <a:gd name="f55" fmla="*/ f42 1 28"/>
              <a:gd name="f56" fmla="*/ f43 1 28"/>
              <a:gd name="f57" fmla="*/ f44 1 24"/>
              <a:gd name="f58" fmla="*/ f45 1 24"/>
              <a:gd name="f59" fmla="*/ f46 1 24"/>
              <a:gd name="f60" fmla="*/ f47 1 28"/>
              <a:gd name="f61" fmla="*/ 0 1 f34"/>
              <a:gd name="f62" fmla="*/ f28 1 f34"/>
              <a:gd name="f63" fmla="*/ 0 1 f35"/>
              <a:gd name="f64" fmla="*/ f29 1 f35"/>
              <a:gd name="f65" fmla="*/ f49 1 f34"/>
              <a:gd name="f66" fmla="*/ f50 1 f35"/>
              <a:gd name="f67" fmla="*/ f51 1 f34"/>
              <a:gd name="f68" fmla="*/ f52 1 f35"/>
              <a:gd name="f69" fmla="*/ f53 1 f34"/>
              <a:gd name="f70" fmla="*/ f54 1 f35"/>
              <a:gd name="f71" fmla="*/ f55 1 f34"/>
              <a:gd name="f72" fmla="*/ f56 1 f34"/>
              <a:gd name="f73" fmla="*/ f57 1 f35"/>
              <a:gd name="f74" fmla="*/ f58 1 f35"/>
              <a:gd name="f75" fmla="*/ f59 1 f35"/>
              <a:gd name="f76" fmla="*/ f60 1 f34"/>
              <a:gd name="f77" fmla="*/ f61 f25 1"/>
              <a:gd name="f78" fmla="*/ f62 f25 1"/>
              <a:gd name="f79" fmla="*/ f64 f26 1"/>
              <a:gd name="f80" fmla="*/ f63 f26 1"/>
              <a:gd name="f81" fmla="*/ f65 f25 1"/>
              <a:gd name="f82" fmla="*/ f66 f26 1"/>
              <a:gd name="f83" fmla="*/ f67 f25 1"/>
              <a:gd name="f84" fmla="*/ f68 f26 1"/>
              <a:gd name="f85" fmla="*/ f69 f25 1"/>
              <a:gd name="f86" fmla="*/ f70 f26 1"/>
              <a:gd name="f87" fmla="*/ f71 f25 1"/>
              <a:gd name="f88" fmla="*/ f72 f25 1"/>
              <a:gd name="f89" fmla="*/ f73 f26 1"/>
              <a:gd name="f90" fmla="*/ f74 f26 1"/>
              <a:gd name="f91" fmla="*/ f75 f26 1"/>
              <a:gd name="f92" fmla="*/ f76 f2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81" y="f82"/>
              </a:cxn>
              <a:cxn ang="f48">
                <a:pos x="f83" y="f82"/>
              </a:cxn>
              <a:cxn ang="f48">
                <a:pos x="f83" y="f84"/>
              </a:cxn>
              <a:cxn ang="f48">
                <a:pos x="f81" y="f84"/>
              </a:cxn>
              <a:cxn ang="f48">
                <a:pos x="f81" y="f82"/>
              </a:cxn>
              <a:cxn ang="f48">
                <a:pos x="f85" y="f86"/>
              </a:cxn>
              <a:cxn ang="f48">
                <a:pos x="f87" y="f86"/>
              </a:cxn>
              <a:cxn ang="f48">
                <a:pos x="f88" y="f89"/>
              </a:cxn>
              <a:cxn ang="f48">
                <a:pos x="f88" y="f90"/>
              </a:cxn>
              <a:cxn ang="f48">
                <a:pos x="f87" y="f91"/>
              </a:cxn>
              <a:cxn ang="f48">
                <a:pos x="f92" y="f91"/>
              </a:cxn>
              <a:cxn ang="f48">
                <a:pos x="f85" y="f91"/>
              </a:cxn>
              <a:cxn ang="f48">
                <a:pos x="f85" y="f86"/>
              </a:cxn>
            </a:cxnLst>
            <a:rect l="f77" t="f80" r="f78" b="f79"/>
            <a:pathLst>
              <a:path w="28" h="24">
                <a:moveTo>
                  <a:pt x="f6" y="f7"/>
                </a:moveTo>
                <a:cubicBezTo>
                  <a:pt x="f8" y="f7"/>
                  <a:pt x="f9" y="f7"/>
                  <a:pt x="f5" y="f7"/>
                </a:cubicBezTo>
                <a:cubicBezTo>
                  <a:pt x="f5" y="f10"/>
                  <a:pt x="f5" y="f11"/>
                  <a:pt x="f5" y="f5"/>
                </a:cubicBezTo>
                <a:cubicBezTo>
                  <a:pt x="f9" y="f5"/>
                  <a:pt x="f8" y="f5"/>
                  <a:pt x="f6" y="f5"/>
                </a:cubicBezTo>
                <a:cubicBezTo>
                  <a:pt x="f6" y="f11"/>
                  <a:pt x="f6" y="f10"/>
                  <a:pt x="f6" y="f7"/>
                </a:cubicBezTo>
                <a:close/>
                <a:moveTo>
                  <a:pt x="f12" y="f13"/>
                </a:moveTo>
                <a:cubicBezTo>
                  <a:pt x="f14" y="f13"/>
                  <a:pt x="f15" y="f13"/>
                  <a:pt x="f16" y="f13"/>
                </a:cubicBezTo>
                <a:cubicBezTo>
                  <a:pt x="f13" y="f13"/>
                  <a:pt x="f13" y="f17"/>
                  <a:pt x="f13" y="f16"/>
                </a:cubicBezTo>
                <a:cubicBezTo>
                  <a:pt x="f13" y="f9"/>
                  <a:pt x="f13" y="f18"/>
                  <a:pt x="f13" y="f8"/>
                </a:cubicBezTo>
                <a:cubicBezTo>
                  <a:pt x="f13" y="f19"/>
                  <a:pt x="f13" y="f20"/>
                  <a:pt x="f16" y="f20"/>
                </a:cubicBezTo>
                <a:cubicBezTo>
                  <a:pt x="f21" y="f20"/>
                  <a:pt x="f22" y="f20"/>
                  <a:pt x="f23" y="f20"/>
                </a:cubicBezTo>
                <a:cubicBezTo>
                  <a:pt x="f20" y="f20"/>
                  <a:pt x="f7" y="f20"/>
                  <a:pt x="f12" y="f20"/>
                </a:cubicBezTo>
                <a:cubicBezTo>
                  <a:pt x="f12" y="f22"/>
                  <a:pt x="f12" y="f9"/>
                  <a:pt x="f12" y="f13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5" name="Freeform 81">
            <a:extLst>
              <a:ext uri="{FF2B5EF4-FFF2-40B4-BE49-F238E27FC236}">
                <a16:creationId xmlns:a16="http://schemas.microsoft.com/office/drawing/2014/main" id="{FEC85487-829C-4BA3-9BB2-5AC82B496B94}"/>
              </a:ext>
            </a:extLst>
          </p:cNvPr>
          <p:cNvSpPr/>
          <p:nvPr/>
        </p:nvSpPr>
        <p:spPr>
          <a:xfrm>
            <a:off x="2303465" y="2179636"/>
            <a:ext cx="96834" cy="8413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9"/>
              <a:gd name="f9" fmla="val 19"/>
              <a:gd name="f10" fmla="val 8"/>
              <a:gd name="f11" fmla="val 16"/>
              <a:gd name="f12" fmla="val 14"/>
              <a:gd name="f13" fmla="val 2"/>
              <a:gd name="f14" fmla="val 11"/>
              <a:gd name="f15" fmla="val 7"/>
              <a:gd name="f16" fmla="val 4"/>
              <a:gd name="f17" fmla="val 20"/>
              <a:gd name="f18" fmla="val 21"/>
              <a:gd name="f19" fmla="val 22"/>
              <a:gd name="f20" fmla="val 10"/>
              <a:gd name="f21" fmla="val 17"/>
              <a:gd name="f22" fmla="val 25"/>
              <a:gd name="f23" fmla="val 26"/>
              <a:gd name="f24" fmla="val 15"/>
              <a:gd name="f25" fmla="+- 0 0 -90"/>
              <a:gd name="f26" fmla="*/ f3 1 28"/>
              <a:gd name="f27" fmla="*/ f4 1 2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28"/>
              <a:gd name="f36" fmla="*/ f32 1 24"/>
              <a:gd name="f37" fmla="*/ 0 f33 1"/>
              <a:gd name="f38" fmla="*/ 0 f32 1"/>
              <a:gd name="f39" fmla="*/ 28 f33 1"/>
              <a:gd name="f40" fmla="*/ 24 f32 1"/>
              <a:gd name="f41" fmla="*/ 14 f33 1"/>
              <a:gd name="f42" fmla="*/ 2 f32 1"/>
              <a:gd name="f43" fmla="*/ 4 f33 1"/>
              <a:gd name="f44" fmla="*/ 2 f33 1"/>
              <a:gd name="f45" fmla="*/ 4 f32 1"/>
              <a:gd name="f46" fmla="*/ 20 f32 1"/>
              <a:gd name="f47" fmla="*/ 22 f32 1"/>
              <a:gd name="f48" fmla="*/ 24 f33 1"/>
              <a:gd name="f49" fmla="*/ 26 f33 1"/>
              <a:gd name="f50" fmla="+- f34 0 f1"/>
              <a:gd name="f51" fmla="*/ f37 1 28"/>
              <a:gd name="f52" fmla="*/ f38 1 24"/>
              <a:gd name="f53" fmla="*/ f39 1 28"/>
              <a:gd name="f54" fmla="*/ f40 1 24"/>
              <a:gd name="f55" fmla="*/ f41 1 28"/>
              <a:gd name="f56" fmla="*/ f42 1 24"/>
              <a:gd name="f57" fmla="*/ f43 1 28"/>
              <a:gd name="f58" fmla="*/ f44 1 28"/>
              <a:gd name="f59" fmla="*/ f45 1 24"/>
              <a:gd name="f60" fmla="*/ f46 1 24"/>
              <a:gd name="f61" fmla="*/ f47 1 24"/>
              <a:gd name="f62" fmla="*/ f48 1 28"/>
              <a:gd name="f63" fmla="*/ f49 1 28"/>
              <a:gd name="f64" fmla="*/ 0 1 f35"/>
              <a:gd name="f65" fmla="*/ f29 1 f35"/>
              <a:gd name="f66" fmla="*/ 0 1 f36"/>
              <a:gd name="f67" fmla="*/ f30 1 f36"/>
              <a:gd name="f68" fmla="*/ f51 1 f35"/>
              <a:gd name="f69" fmla="*/ f52 1 f36"/>
              <a:gd name="f70" fmla="*/ f53 1 f35"/>
              <a:gd name="f71" fmla="*/ f54 1 f36"/>
              <a:gd name="f72" fmla="*/ f55 1 f35"/>
              <a:gd name="f73" fmla="*/ f56 1 f36"/>
              <a:gd name="f74" fmla="*/ f57 1 f35"/>
              <a:gd name="f75" fmla="*/ f58 1 f35"/>
              <a:gd name="f76" fmla="*/ f59 1 f36"/>
              <a:gd name="f77" fmla="*/ f60 1 f36"/>
              <a:gd name="f78" fmla="*/ f61 1 f36"/>
              <a:gd name="f79" fmla="*/ f62 1 f35"/>
              <a:gd name="f80" fmla="*/ f63 1 f35"/>
              <a:gd name="f81" fmla="*/ f64 f26 1"/>
              <a:gd name="f82" fmla="*/ f65 f26 1"/>
              <a:gd name="f83" fmla="*/ f67 f27 1"/>
              <a:gd name="f84" fmla="*/ f66 f27 1"/>
              <a:gd name="f85" fmla="*/ f68 f26 1"/>
              <a:gd name="f86" fmla="*/ f69 f27 1"/>
              <a:gd name="f87" fmla="*/ f70 f26 1"/>
              <a:gd name="f88" fmla="*/ f71 f27 1"/>
              <a:gd name="f89" fmla="*/ f72 f26 1"/>
              <a:gd name="f90" fmla="*/ f73 f27 1"/>
              <a:gd name="f91" fmla="*/ f74 f26 1"/>
              <a:gd name="f92" fmla="*/ f75 f26 1"/>
              <a:gd name="f93" fmla="*/ f76 f27 1"/>
              <a:gd name="f94" fmla="*/ f77 f27 1"/>
              <a:gd name="f95" fmla="*/ f78 f27 1"/>
              <a:gd name="f96" fmla="*/ f79 f26 1"/>
              <a:gd name="f97" fmla="*/ f80 f2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85" y="f86"/>
              </a:cxn>
              <a:cxn ang="f50">
                <a:pos x="f87" y="f86"/>
              </a:cxn>
              <a:cxn ang="f50">
                <a:pos x="f87" y="f88"/>
              </a:cxn>
              <a:cxn ang="f50">
                <a:pos x="f85" y="f88"/>
              </a:cxn>
              <a:cxn ang="f50">
                <a:pos x="f85" y="f86"/>
              </a:cxn>
              <a:cxn ang="f50">
                <a:pos x="f89" y="f90"/>
              </a:cxn>
              <a:cxn ang="f50">
                <a:pos x="f91" y="f90"/>
              </a:cxn>
              <a:cxn ang="f50">
                <a:pos x="f92" y="f93"/>
              </a:cxn>
              <a:cxn ang="f50">
                <a:pos x="f92" y="f94"/>
              </a:cxn>
              <a:cxn ang="f50">
                <a:pos x="f91" y="f95"/>
              </a:cxn>
              <a:cxn ang="f50">
                <a:pos x="f96" y="f95"/>
              </a:cxn>
              <a:cxn ang="f50">
                <a:pos x="f97" y="f94"/>
              </a:cxn>
              <a:cxn ang="f50">
                <a:pos x="f97" y="f93"/>
              </a:cxn>
              <a:cxn ang="f50">
                <a:pos x="f96" y="f90"/>
              </a:cxn>
              <a:cxn ang="f50">
                <a:pos x="f89" y="f90"/>
              </a:cxn>
            </a:cxnLst>
            <a:rect l="f81" t="f84" r="f82" b="f83"/>
            <a:pathLst>
              <a:path w="28" h="24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6" y="f10"/>
                  <a:pt x="f6" y="f11"/>
                  <a:pt x="f6" y="f7"/>
                </a:cubicBezTo>
                <a:cubicBezTo>
                  <a:pt x="f9" y="f7"/>
                  <a:pt x="f8" y="f7"/>
                  <a:pt x="f5" y="f7"/>
                </a:cubicBezTo>
                <a:cubicBezTo>
                  <a:pt x="f5" y="f11"/>
                  <a:pt x="f5" y="f10"/>
                  <a:pt x="f5" y="f5"/>
                </a:cubicBezTo>
                <a:close/>
                <a:moveTo>
                  <a:pt x="f12" y="f13"/>
                </a:moveTo>
                <a:cubicBezTo>
                  <a:pt x="f14" y="f13"/>
                  <a:pt x="f15" y="f13"/>
                  <a:pt x="f16" y="f13"/>
                </a:cubicBezTo>
                <a:cubicBezTo>
                  <a:pt x="f13" y="f13"/>
                  <a:pt x="f13" y="f13"/>
                  <a:pt x="f13" y="f16"/>
                </a:cubicBezTo>
                <a:cubicBezTo>
                  <a:pt x="f13" y="f8"/>
                  <a:pt x="f13" y="f12"/>
                  <a:pt x="f13" y="f17"/>
                </a:cubicBezTo>
                <a:cubicBezTo>
                  <a:pt x="f13" y="f18"/>
                  <a:pt x="f13" y="f19"/>
                  <a:pt x="f16" y="f19"/>
                </a:cubicBezTo>
                <a:cubicBezTo>
                  <a:pt x="f20" y="f19"/>
                  <a:pt x="f21" y="f19"/>
                  <a:pt x="f7" y="f19"/>
                </a:cubicBezTo>
                <a:cubicBezTo>
                  <a:pt x="f22" y="f19"/>
                  <a:pt x="f23" y="f18"/>
                  <a:pt x="f23" y="f17"/>
                </a:cubicBezTo>
                <a:cubicBezTo>
                  <a:pt x="f23" y="f24"/>
                  <a:pt x="f23" y="f8"/>
                  <a:pt x="f23" y="f16"/>
                </a:cubicBezTo>
                <a:cubicBezTo>
                  <a:pt x="f23" y="f13"/>
                  <a:pt x="f22" y="f13"/>
                  <a:pt x="f7" y="f13"/>
                </a:cubicBezTo>
                <a:cubicBezTo>
                  <a:pt x="f17" y="f13"/>
                  <a:pt x="f21" y="f13"/>
                  <a:pt x="f12" y="f13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6" name="Freeform 82">
            <a:extLst>
              <a:ext uri="{FF2B5EF4-FFF2-40B4-BE49-F238E27FC236}">
                <a16:creationId xmlns:a16="http://schemas.microsoft.com/office/drawing/2014/main" id="{EEAD21BB-8DC5-4E7E-B10B-5610D5D3BA04}"/>
              </a:ext>
            </a:extLst>
          </p:cNvPr>
          <p:cNvSpPr/>
          <p:nvPr/>
        </p:nvSpPr>
        <p:spPr>
          <a:xfrm>
            <a:off x="1624010" y="1946272"/>
            <a:ext cx="100017" cy="8255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4"/>
              <a:gd name="f8" fmla="val 8"/>
              <a:gd name="f9" fmla="val 16"/>
              <a:gd name="f10" fmla="val 19"/>
              <a:gd name="f11" fmla="val 10"/>
              <a:gd name="f12" fmla="val 27"/>
              <a:gd name="f13" fmla="val 2"/>
              <a:gd name="f14" fmla="val 26"/>
              <a:gd name="f15" fmla="val 18"/>
              <a:gd name="f16" fmla="val 11"/>
              <a:gd name="f17" fmla="val 4"/>
              <a:gd name="f18" fmla="val 3"/>
              <a:gd name="f19" fmla="val 9"/>
              <a:gd name="f20" fmla="val 14"/>
              <a:gd name="f21" fmla="val 20"/>
              <a:gd name="f22" fmla="val 22"/>
              <a:gd name="f23" fmla="val 25"/>
              <a:gd name="f24" fmla="val 21"/>
              <a:gd name="f25" fmla="+- 0 0 -90"/>
              <a:gd name="f26" fmla="*/ f3 1 29"/>
              <a:gd name="f27" fmla="*/ f4 1 2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29"/>
              <a:gd name="f36" fmla="*/ f32 1 24"/>
              <a:gd name="f37" fmla="*/ 29 f33 1"/>
              <a:gd name="f38" fmla="*/ 0 f32 1"/>
              <a:gd name="f39" fmla="*/ 24 f32 1"/>
              <a:gd name="f40" fmla="*/ 0 f33 1"/>
              <a:gd name="f41" fmla="*/ 27 f33 1"/>
              <a:gd name="f42" fmla="*/ 2 f32 1"/>
              <a:gd name="f43" fmla="*/ 26 f33 1"/>
              <a:gd name="f44" fmla="*/ 4 f33 1"/>
              <a:gd name="f45" fmla="*/ 2 f33 1"/>
              <a:gd name="f46" fmla="*/ 4 f32 1"/>
              <a:gd name="f47" fmla="*/ 20 f32 1"/>
              <a:gd name="f48" fmla="*/ 22 f32 1"/>
              <a:gd name="f49" fmla="*/ 25 f33 1"/>
              <a:gd name="f50" fmla="+- f34 0 f1"/>
              <a:gd name="f51" fmla="*/ f37 1 29"/>
              <a:gd name="f52" fmla="*/ f38 1 24"/>
              <a:gd name="f53" fmla="*/ f39 1 24"/>
              <a:gd name="f54" fmla="*/ f40 1 29"/>
              <a:gd name="f55" fmla="*/ f41 1 29"/>
              <a:gd name="f56" fmla="*/ f42 1 24"/>
              <a:gd name="f57" fmla="*/ f43 1 29"/>
              <a:gd name="f58" fmla="*/ f44 1 29"/>
              <a:gd name="f59" fmla="*/ f45 1 29"/>
              <a:gd name="f60" fmla="*/ f46 1 24"/>
              <a:gd name="f61" fmla="*/ f47 1 24"/>
              <a:gd name="f62" fmla="*/ f48 1 24"/>
              <a:gd name="f63" fmla="*/ f49 1 29"/>
              <a:gd name="f64" fmla="*/ 0 1 f35"/>
              <a:gd name="f65" fmla="*/ f29 1 f35"/>
              <a:gd name="f66" fmla="*/ 0 1 f36"/>
              <a:gd name="f67" fmla="*/ f30 1 f36"/>
              <a:gd name="f68" fmla="*/ f51 1 f35"/>
              <a:gd name="f69" fmla="*/ f52 1 f36"/>
              <a:gd name="f70" fmla="*/ f53 1 f36"/>
              <a:gd name="f71" fmla="*/ f54 1 f35"/>
              <a:gd name="f72" fmla="*/ f55 1 f35"/>
              <a:gd name="f73" fmla="*/ f56 1 f36"/>
              <a:gd name="f74" fmla="*/ f57 1 f35"/>
              <a:gd name="f75" fmla="*/ f58 1 f35"/>
              <a:gd name="f76" fmla="*/ f59 1 f35"/>
              <a:gd name="f77" fmla="*/ f60 1 f36"/>
              <a:gd name="f78" fmla="*/ f61 1 f36"/>
              <a:gd name="f79" fmla="*/ f62 1 f36"/>
              <a:gd name="f80" fmla="*/ f63 1 f35"/>
              <a:gd name="f81" fmla="*/ f64 f26 1"/>
              <a:gd name="f82" fmla="*/ f65 f26 1"/>
              <a:gd name="f83" fmla="*/ f67 f27 1"/>
              <a:gd name="f84" fmla="*/ f66 f27 1"/>
              <a:gd name="f85" fmla="*/ f68 f26 1"/>
              <a:gd name="f86" fmla="*/ f69 f27 1"/>
              <a:gd name="f87" fmla="*/ f70 f27 1"/>
              <a:gd name="f88" fmla="*/ f71 f26 1"/>
              <a:gd name="f89" fmla="*/ f72 f26 1"/>
              <a:gd name="f90" fmla="*/ f73 f27 1"/>
              <a:gd name="f91" fmla="*/ f74 f26 1"/>
              <a:gd name="f92" fmla="*/ f75 f26 1"/>
              <a:gd name="f93" fmla="*/ f76 f26 1"/>
              <a:gd name="f94" fmla="*/ f77 f27 1"/>
              <a:gd name="f95" fmla="*/ f78 f27 1"/>
              <a:gd name="f96" fmla="*/ f79 f27 1"/>
              <a:gd name="f97" fmla="*/ f80 f2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85" y="f86"/>
              </a:cxn>
              <a:cxn ang="f50">
                <a:pos x="f85" y="f87"/>
              </a:cxn>
              <a:cxn ang="f50">
                <a:pos x="f88" y="f87"/>
              </a:cxn>
              <a:cxn ang="f50">
                <a:pos x="f88" y="f86"/>
              </a:cxn>
              <a:cxn ang="f50">
                <a:pos x="f85" y="f86"/>
              </a:cxn>
              <a:cxn ang="f50">
                <a:pos x="f89" y="f90"/>
              </a:cxn>
              <a:cxn ang="f50">
                <a:pos x="f91" y="f90"/>
              </a:cxn>
              <a:cxn ang="f50">
                <a:pos x="f92" y="f90"/>
              </a:cxn>
              <a:cxn ang="f50">
                <a:pos x="f93" y="f94"/>
              </a:cxn>
              <a:cxn ang="f50">
                <a:pos x="f93" y="f95"/>
              </a:cxn>
              <a:cxn ang="f50">
                <a:pos x="f92" y="f96"/>
              </a:cxn>
              <a:cxn ang="f50">
                <a:pos x="f97" y="f96"/>
              </a:cxn>
              <a:cxn ang="f50">
                <a:pos x="f89" y="f95"/>
              </a:cxn>
              <a:cxn ang="f50">
                <a:pos x="f89" y="f90"/>
              </a:cxn>
            </a:cxnLst>
            <a:rect l="f81" t="f84" r="f82" b="f83"/>
            <a:pathLst>
              <a:path w="28" h="24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5" y="f9"/>
                  <a:pt x="f5" y="f8"/>
                  <a:pt x="f5" y="f5"/>
                </a:cubicBezTo>
                <a:cubicBezTo>
                  <a:pt x="f11" y="f5"/>
                  <a:pt x="f10" y="f5"/>
                  <a:pt x="f6" y="f5"/>
                </a:cubicBezTo>
                <a:close/>
                <a:moveTo>
                  <a:pt x="f12" y="f13"/>
                </a:moveTo>
                <a:cubicBezTo>
                  <a:pt x="f14" y="f13"/>
                  <a:pt x="f14" y="f13"/>
                  <a:pt x="f14" y="f13"/>
                </a:cubicBezTo>
                <a:cubicBezTo>
                  <a:pt x="f15" y="f13"/>
                  <a:pt x="f16" y="f13"/>
                  <a:pt x="f17" y="f13"/>
                </a:cubicBezTo>
                <a:cubicBezTo>
                  <a:pt x="f18" y="f13"/>
                  <a:pt x="f13" y="f18"/>
                  <a:pt x="f13" y="f17"/>
                </a:cubicBezTo>
                <a:cubicBezTo>
                  <a:pt x="f13" y="f19"/>
                  <a:pt x="f13" y="f20"/>
                  <a:pt x="f13" y="f21"/>
                </a:cubicBezTo>
                <a:cubicBezTo>
                  <a:pt x="f13" y="f21"/>
                  <a:pt x="f18" y="f22"/>
                  <a:pt x="f17" y="f22"/>
                </a:cubicBezTo>
                <a:cubicBezTo>
                  <a:pt x="f16" y="f22"/>
                  <a:pt x="f15" y="f22"/>
                  <a:pt x="f23" y="f22"/>
                </a:cubicBezTo>
                <a:cubicBezTo>
                  <a:pt x="f23" y="f22"/>
                  <a:pt x="f12" y="f24"/>
                  <a:pt x="f12" y="f21"/>
                </a:cubicBezTo>
                <a:cubicBezTo>
                  <a:pt x="f12" y="f20"/>
                  <a:pt x="f12" y="f8"/>
                  <a:pt x="f12" y="f13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7" name="Freeform 83">
            <a:extLst>
              <a:ext uri="{FF2B5EF4-FFF2-40B4-BE49-F238E27FC236}">
                <a16:creationId xmlns:a16="http://schemas.microsoft.com/office/drawing/2014/main" id="{3B9D2E56-45C0-40C5-924C-50B38E339A5B}"/>
              </a:ext>
            </a:extLst>
          </p:cNvPr>
          <p:cNvSpPr/>
          <p:nvPr/>
        </p:nvSpPr>
        <p:spPr>
          <a:xfrm>
            <a:off x="609603" y="2403472"/>
            <a:ext cx="101598" cy="8255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4"/>
              <a:gd name="f8" fmla="val 8"/>
              <a:gd name="f9" fmla="val 16"/>
              <a:gd name="f10" fmla="val 19"/>
              <a:gd name="f11" fmla="val 10"/>
              <a:gd name="f12" fmla="val 15"/>
              <a:gd name="f13" fmla="val 2"/>
              <a:gd name="f14" fmla="val 11"/>
              <a:gd name="f15" fmla="val 4"/>
              <a:gd name="f16" fmla="val 3"/>
              <a:gd name="f17" fmla="val 9"/>
              <a:gd name="f18" fmla="val 20"/>
              <a:gd name="f19" fmla="val 21"/>
              <a:gd name="f20" fmla="val 22"/>
              <a:gd name="f21" fmla="val 18"/>
              <a:gd name="f22" fmla="val 26"/>
              <a:gd name="f23" fmla="val 27"/>
              <a:gd name="f24" fmla="val 14"/>
              <a:gd name="f25" fmla="+- 0 0 -90"/>
              <a:gd name="f26" fmla="*/ f3 1 29"/>
              <a:gd name="f27" fmla="*/ f4 1 2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29"/>
              <a:gd name="f36" fmla="*/ f32 1 24"/>
              <a:gd name="f37" fmla="*/ 29 f33 1"/>
              <a:gd name="f38" fmla="*/ 0 f32 1"/>
              <a:gd name="f39" fmla="*/ 24 f32 1"/>
              <a:gd name="f40" fmla="*/ 0 f33 1"/>
              <a:gd name="f41" fmla="*/ 15 f33 1"/>
              <a:gd name="f42" fmla="*/ 2 f32 1"/>
              <a:gd name="f43" fmla="*/ 4 f33 1"/>
              <a:gd name="f44" fmla="*/ 2 f33 1"/>
              <a:gd name="f45" fmla="*/ 4 f32 1"/>
              <a:gd name="f46" fmla="*/ 20 f32 1"/>
              <a:gd name="f47" fmla="*/ 22 f32 1"/>
              <a:gd name="f48" fmla="*/ 24 f33 1"/>
              <a:gd name="f49" fmla="*/ 27 f33 1"/>
              <a:gd name="f50" fmla="*/ 19 f32 1"/>
              <a:gd name="f51" fmla="+- f34 0 f1"/>
              <a:gd name="f52" fmla="*/ f37 1 29"/>
              <a:gd name="f53" fmla="*/ f38 1 24"/>
              <a:gd name="f54" fmla="*/ f39 1 24"/>
              <a:gd name="f55" fmla="*/ f40 1 29"/>
              <a:gd name="f56" fmla="*/ f41 1 29"/>
              <a:gd name="f57" fmla="*/ f42 1 24"/>
              <a:gd name="f58" fmla="*/ f43 1 29"/>
              <a:gd name="f59" fmla="*/ f44 1 29"/>
              <a:gd name="f60" fmla="*/ f45 1 24"/>
              <a:gd name="f61" fmla="*/ f46 1 24"/>
              <a:gd name="f62" fmla="*/ f47 1 24"/>
              <a:gd name="f63" fmla="*/ f48 1 29"/>
              <a:gd name="f64" fmla="*/ f49 1 29"/>
              <a:gd name="f65" fmla="*/ f50 1 24"/>
              <a:gd name="f66" fmla="*/ 0 1 f35"/>
              <a:gd name="f67" fmla="*/ f29 1 f35"/>
              <a:gd name="f68" fmla="*/ 0 1 f36"/>
              <a:gd name="f69" fmla="*/ f30 1 f36"/>
              <a:gd name="f70" fmla="*/ f52 1 f35"/>
              <a:gd name="f71" fmla="*/ f53 1 f36"/>
              <a:gd name="f72" fmla="*/ f54 1 f36"/>
              <a:gd name="f73" fmla="*/ f55 1 f35"/>
              <a:gd name="f74" fmla="*/ f56 1 f35"/>
              <a:gd name="f75" fmla="*/ f57 1 f36"/>
              <a:gd name="f76" fmla="*/ f58 1 f35"/>
              <a:gd name="f77" fmla="*/ f59 1 f35"/>
              <a:gd name="f78" fmla="*/ f60 1 f36"/>
              <a:gd name="f79" fmla="*/ f61 1 f36"/>
              <a:gd name="f80" fmla="*/ f62 1 f36"/>
              <a:gd name="f81" fmla="*/ f63 1 f35"/>
              <a:gd name="f82" fmla="*/ f64 1 f35"/>
              <a:gd name="f83" fmla="*/ f65 1 f36"/>
              <a:gd name="f84" fmla="*/ f66 f26 1"/>
              <a:gd name="f85" fmla="*/ f67 f26 1"/>
              <a:gd name="f86" fmla="*/ f69 f27 1"/>
              <a:gd name="f87" fmla="*/ f68 f27 1"/>
              <a:gd name="f88" fmla="*/ f70 f26 1"/>
              <a:gd name="f89" fmla="*/ f71 f27 1"/>
              <a:gd name="f90" fmla="*/ f72 f27 1"/>
              <a:gd name="f91" fmla="*/ f73 f26 1"/>
              <a:gd name="f92" fmla="*/ f74 f26 1"/>
              <a:gd name="f93" fmla="*/ f75 f27 1"/>
              <a:gd name="f94" fmla="*/ f76 f26 1"/>
              <a:gd name="f95" fmla="*/ f77 f26 1"/>
              <a:gd name="f96" fmla="*/ f78 f27 1"/>
              <a:gd name="f97" fmla="*/ f79 f27 1"/>
              <a:gd name="f98" fmla="*/ f80 f27 1"/>
              <a:gd name="f99" fmla="*/ f81 f26 1"/>
              <a:gd name="f100" fmla="*/ f82 f26 1"/>
              <a:gd name="f101" fmla="*/ f83 f2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88" y="f89"/>
              </a:cxn>
              <a:cxn ang="f51">
                <a:pos x="f88" y="f90"/>
              </a:cxn>
              <a:cxn ang="f51">
                <a:pos x="f91" y="f90"/>
              </a:cxn>
              <a:cxn ang="f51">
                <a:pos x="f91" y="f89"/>
              </a:cxn>
              <a:cxn ang="f51">
                <a:pos x="f88" y="f89"/>
              </a:cxn>
              <a:cxn ang="f51">
                <a:pos x="f92" y="f93"/>
              </a:cxn>
              <a:cxn ang="f51">
                <a:pos x="f94" y="f93"/>
              </a:cxn>
              <a:cxn ang="f51">
                <a:pos x="f95" y="f96"/>
              </a:cxn>
              <a:cxn ang="f51">
                <a:pos x="f95" y="f97"/>
              </a:cxn>
              <a:cxn ang="f51">
                <a:pos x="f94" y="f98"/>
              </a:cxn>
              <a:cxn ang="f51">
                <a:pos x="f99" y="f98"/>
              </a:cxn>
              <a:cxn ang="f51">
                <a:pos x="f100" y="f101"/>
              </a:cxn>
              <a:cxn ang="f51">
                <a:pos x="f100" y="f96"/>
              </a:cxn>
              <a:cxn ang="f51">
                <a:pos x="f99" y="f93"/>
              </a:cxn>
              <a:cxn ang="f51">
                <a:pos x="f92" y="f93"/>
              </a:cxn>
            </a:cxnLst>
            <a:rect l="f84" t="f87" r="f85" b="f86"/>
            <a:pathLst>
              <a:path w="28" h="24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5" y="f9"/>
                  <a:pt x="f5" y="f8"/>
                  <a:pt x="f5" y="f5"/>
                </a:cubicBezTo>
                <a:cubicBezTo>
                  <a:pt x="f11" y="f5"/>
                  <a:pt x="f10" y="f5"/>
                  <a:pt x="f6" y="f5"/>
                </a:cubicBezTo>
                <a:close/>
                <a:moveTo>
                  <a:pt x="f12" y="f13"/>
                </a:moveTo>
                <a:cubicBezTo>
                  <a:pt x="f14" y="f13"/>
                  <a:pt x="f8" y="f13"/>
                  <a:pt x="f15" y="f13"/>
                </a:cubicBezTo>
                <a:cubicBezTo>
                  <a:pt x="f16" y="f13"/>
                  <a:pt x="f13" y="f13"/>
                  <a:pt x="f13" y="f15"/>
                </a:cubicBezTo>
                <a:cubicBezTo>
                  <a:pt x="f13" y="f17"/>
                  <a:pt x="f13" y="f12"/>
                  <a:pt x="f13" y="f18"/>
                </a:cubicBezTo>
                <a:cubicBezTo>
                  <a:pt x="f13" y="f19"/>
                  <a:pt x="f16" y="f20"/>
                  <a:pt x="f15" y="f20"/>
                </a:cubicBezTo>
                <a:cubicBezTo>
                  <a:pt x="f14" y="f20"/>
                  <a:pt x="f21" y="f20"/>
                  <a:pt x="f7" y="f20"/>
                </a:cubicBezTo>
                <a:cubicBezTo>
                  <a:pt x="f22" y="f20"/>
                  <a:pt x="f23" y="f19"/>
                  <a:pt x="f23" y="f10"/>
                </a:cubicBezTo>
                <a:cubicBezTo>
                  <a:pt x="f23" y="f24"/>
                  <a:pt x="f23" y="f17"/>
                  <a:pt x="f23" y="f15"/>
                </a:cubicBezTo>
                <a:cubicBezTo>
                  <a:pt x="f23" y="f13"/>
                  <a:pt x="f22" y="f13"/>
                  <a:pt x="f7" y="f13"/>
                </a:cubicBezTo>
                <a:cubicBezTo>
                  <a:pt x="f19" y="f13"/>
                  <a:pt x="f21" y="f13"/>
                  <a:pt x="f12" y="f13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8" name="Freeform 84">
            <a:extLst>
              <a:ext uri="{FF2B5EF4-FFF2-40B4-BE49-F238E27FC236}">
                <a16:creationId xmlns:a16="http://schemas.microsoft.com/office/drawing/2014/main" id="{73985D35-B0ED-4D40-8968-C2BE9A1F26CF}"/>
              </a:ext>
            </a:extLst>
          </p:cNvPr>
          <p:cNvSpPr/>
          <p:nvPr/>
        </p:nvSpPr>
        <p:spPr>
          <a:xfrm>
            <a:off x="1624010" y="1824035"/>
            <a:ext cx="96834" cy="8255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15"/>
              <a:gd name="f9" fmla="val 8"/>
              <a:gd name="f10" fmla="val 9"/>
              <a:gd name="f11" fmla="val 18"/>
              <a:gd name="f12" fmla="val 19"/>
              <a:gd name="f13" fmla="val 14"/>
              <a:gd name="f14" fmla="val 22"/>
              <a:gd name="f15" fmla="val 17"/>
              <a:gd name="f16" fmla="val 20"/>
              <a:gd name="f17" fmla="val 21"/>
              <a:gd name="f18" fmla="val 25"/>
              <a:gd name="f19" fmla="val 26"/>
              <a:gd name="f20" fmla="val 4"/>
              <a:gd name="f21" fmla="val 2"/>
              <a:gd name="f22" fmla="val 10"/>
              <a:gd name="f23" fmla="val 7"/>
              <a:gd name="f24" fmla="+- 0 0 -90"/>
              <a:gd name="f25" fmla="*/ f3 1 28"/>
              <a:gd name="f26" fmla="*/ f4 1 24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28"/>
              <a:gd name="f35" fmla="*/ f31 1 24"/>
              <a:gd name="f36" fmla="*/ 0 f32 1"/>
              <a:gd name="f37" fmla="*/ 24 f31 1"/>
              <a:gd name="f38" fmla="*/ 0 f31 1"/>
              <a:gd name="f39" fmla="*/ 28 f32 1"/>
              <a:gd name="f40" fmla="*/ 14 f32 1"/>
              <a:gd name="f41" fmla="*/ 22 f31 1"/>
              <a:gd name="f42" fmla="*/ 24 f32 1"/>
              <a:gd name="f43" fmla="*/ 26 f32 1"/>
              <a:gd name="f44" fmla="*/ 20 f31 1"/>
              <a:gd name="f45" fmla="*/ 4 f31 1"/>
              <a:gd name="f46" fmla="*/ 2 f31 1"/>
              <a:gd name="f47" fmla="*/ 4 f32 1"/>
              <a:gd name="f48" fmla="*/ 2 f32 1"/>
              <a:gd name="f49" fmla="*/ 19 f31 1"/>
              <a:gd name="f50" fmla="+- f33 0 f1"/>
              <a:gd name="f51" fmla="*/ f36 1 28"/>
              <a:gd name="f52" fmla="*/ f37 1 24"/>
              <a:gd name="f53" fmla="*/ f38 1 24"/>
              <a:gd name="f54" fmla="*/ f39 1 28"/>
              <a:gd name="f55" fmla="*/ f40 1 28"/>
              <a:gd name="f56" fmla="*/ f41 1 24"/>
              <a:gd name="f57" fmla="*/ f42 1 28"/>
              <a:gd name="f58" fmla="*/ f43 1 28"/>
              <a:gd name="f59" fmla="*/ f44 1 24"/>
              <a:gd name="f60" fmla="*/ f45 1 24"/>
              <a:gd name="f61" fmla="*/ f46 1 24"/>
              <a:gd name="f62" fmla="*/ f47 1 28"/>
              <a:gd name="f63" fmla="*/ f48 1 28"/>
              <a:gd name="f64" fmla="*/ f49 1 24"/>
              <a:gd name="f65" fmla="*/ 0 1 f34"/>
              <a:gd name="f66" fmla="*/ f28 1 f34"/>
              <a:gd name="f67" fmla="*/ 0 1 f35"/>
              <a:gd name="f68" fmla="*/ f29 1 f35"/>
              <a:gd name="f69" fmla="*/ f51 1 f34"/>
              <a:gd name="f70" fmla="*/ f52 1 f35"/>
              <a:gd name="f71" fmla="*/ f53 1 f35"/>
              <a:gd name="f72" fmla="*/ f54 1 f34"/>
              <a:gd name="f73" fmla="*/ f55 1 f34"/>
              <a:gd name="f74" fmla="*/ f56 1 f35"/>
              <a:gd name="f75" fmla="*/ f57 1 f34"/>
              <a:gd name="f76" fmla="*/ f58 1 f34"/>
              <a:gd name="f77" fmla="*/ f59 1 f35"/>
              <a:gd name="f78" fmla="*/ f60 1 f35"/>
              <a:gd name="f79" fmla="*/ f61 1 f35"/>
              <a:gd name="f80" fmla="*/ f62 1 f34"/>
              <a:gd name="f81" fmla="*/ f63 1 f34"/>
              <a:gd name="f82" fmla="*/ f64 1 f35"/>
              <a:gd name="f83" fmla="*/ f65 f25 1"/>
              <a:gd name="f84" fmla="*/ f66 f25 1"/>
              <a:gd name="f85" fmla="*/ f68 f26 1"/>
              <a:gd name="f86" fmla="*/ f67 f26 1"/>
              <a:gd name="f87" fmla="*/ f69 f25 1"/>
              <a:gd name="f88" fmla="*/ f70 f26 1"/>
              <a:gd name="f89" fmla="*/ f71 f26 1"/>
              <a:gd name="f90" fmla="*/ f72 f25 1"/>
              <a:gd name="f91" fmla="*/ f73 f25 1"/>
              <a:gd name="f92" fmla="*/ f74 f26 1"/>
              <a:gd name="f93" fmla="*/ f75 f25 1"/>
              <a:gd name="f94" fmla="*/ f76 f25 1"/>
              <a:gd name="f95" fmla="*/ f77 f26 1"/>
              <a:gd name="f96" fmla="*/ f78 f26 1"/>
              <a:gd name="f97" fmla="*/ f79 f26 1"/>
              <a:gd name="f98" fmla="*/ f80 f25 1"/>
              <a:gd name="f99" fmla="*/ f81 f25 1"/>
              <a:gd name="f100" fmla="*/ f82 f2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87" y="f88"/>
              </a:cxn>
              <a:cxn ang="f50">
                <a:pos x="f87" y="f89"/>
              </a:cxn>
              <a:cxn ang="f50">
                <a:pos x="f90" y="f89"/>
              </a:cxn>
              <a:cxn ang="f50">
                <a:pos x="f90" y="f88"/>
              </a:cxn>
              <a:cxn ang="f50">
                <a:pos x="f87" y="f88"/>
              </a:cxn>
              <a:cxn ang="f50">
                <a:pos x="f91" y="f92"/>
              </a:cxn>
              <a:cxn ang="f50">
                <a:pos x="f93" y="f92"/>
              </a:cxn>
              <a:cxn ang="f50">
                <a:pos x="f94" y="f95"/>
              </a:cxn>
              <a:cxn ang="f50">
                <a:pos x="f94" y="f96"/>
              </a:cxn>
              <a:cxn ang="f50">
                <a:pos x="f93" y="f97"/>
              </a:cxn>
              <a:cxn ang="f50">
                <a:pos x="f98" y="f97"/>
              </a:cxn>
              <a:cxn ang="f50">
                <a:pos x="f99" y="f96"/>
              </a:cxn>
              <a:cxn ang="f50">
                <a:pos x="f99" y="f100"/>
              </a:cxn>
              <a:cxn ang="f50">
                <a:pos x="f98" y="f92"/>
              </a:cxn>
              <a:cxn ang="f50">
                <a:pos x="f91" y="f92"/>
              </a:cxn>
            </a:cxnLst>
            <a:rect l="f83" t="f86" r="f84" b="f85"/>
            <a:pathLst>
              <a:path w="28" h="24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9"/>
                  <a:pt x="f6" y="f8"/>
                  <a:pt x="f6" y="f7"/>
                </a:cubicBezTo>
                <a:cubicBezTo>
                  <a:pt x="f12" y="f7"/>
                  <a:pt x="f10" y="f7"/>
                  <a:pt x="f5" y="f7"/>
                </a:cubicBezTo>
                <a:close/>
                <a:moveTo>
                  <a:pt x="f13" y="f14"/>
                </a:moveTo>
                <a:cubicBezTo>
                  <a:pt x="f15" y="f14"/>
                  <a:pt x="f16" y="f17"/>
                  <a:pt x="f7" y="f14"/>
                </a:cubicBezTo>
                <a:cubicBezTo>
                  <a:pt x="f18" y="f14"/>
                  <a:pt x="f19" y="f17"/>
                  <a:pt x="f19" y="f16"/>
                </a:cubicBezTo>
                <a:cubicBezTo>
                  <a:pt x="f19" y="f13"/>
                  <a:pt x="f19" y="f10"/>
                  <a:pt x="f19" y="f20"/>
                </a:cubicBezTo>
                <a:cubicBezTo>
                  <a:pt x="f19" y="f21"/>
                  <a:pt x="f18" y="f21"/>
                  <a:pt x="f7" y="f21"/>
                </a:cubicBezTo>
                <a:cubicBezTo>
                  <a:pt x="f15" y="f21"/>
                  <a:pt x="f22" y="f21"/>
                  <a:pt x="f20" y="f21"/>
                </a:cubicBezTo>
                <a:cubicBezTo>
                  <a:pt x="f21" y="f21"/>
                  <a:pt x="f21" y="f21"/>
                  <a:pt x="f21" y="f20"/>
                </a:cubicBezTo>
                <a:cubicBezTo>
                  <a:pt x="f21" y="f10"/>
                  <a:pt x="f21" y="f13"/>
                  <a:pt x="f21" y="f12"/>
                </a:cubicBezTo>
                <a:cubicBezTo>
                  <a:pt x="f21" y="f17"/>
                  <a:pt x="f21" y="f14"/>
                  <a:pt x="f20" y="f14"/>
                </a:cubicBezTo>
                <a:cubicBezTo>
                  <a:pt x="f23" y="f17"/>
                  <a:pt x="f22" y="f14"/>
                  <a:pt x="f13" y="f14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9" name="Freeform 85">
            <a:extLst>
              <a:ext uri="{FF2B5EF4-FFF2-40B4-BE49-F238E27FC236}">
                <a16:creationId xmlns:a16="http://schemas.microsoft.com/office/drawing/2014/main" id="{B3C13019-E0CF-449B-ACA4-87F6C51389E4}"/>
              </a:ext>
            </a:extLst>
          </p:cNvPr>
          <p:cNvSpPr/>
          <p:nvPr/>
        </p:nvSpPr>
        <p:spPr>
          <a:xfrm>
            <a:off x="1365254" y="2241551"/>
            <a:ext cx="98426" cy="8413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16"/>
              <a:gd name="f9" fmla="val 8"/>
              <a:gd name="f10" fmla="val 9"/>
              <a:gd name="f11" fmla="val 19"/>
              <a:gd name="f12" fmla="val 10"/>
              <a:gd name="f13" fmla="val 2"/>
              <a:gd name="f14" fmla="val 22"/>
              <a:gd name="f15" fmla="val 17"/>
              <a:gd name="f16" fmla="val 25"/>
              <a:gd name="f17" fmla="val 26"/>
              <a:gd name="f18" fmla="val 21"/>
              <a:gd name="f19" fmla="val 20"/>
              <a:gd name="f20" fmla="val 14"/>
              <a:gd name="f21" fmla="val 27"/>
              <a:gd name="f22" fmla="val 4"/>
              <a:gd name="f23" fmla="val 18"/>
              <a:gd name="f24" fmla="val 12"/>
              <a:gd name="f25" fmla="val 5"/>
              <a:gd name="f26" fmla="val 3"/>
              <a:gd name="f27" fmla="val 15"/>
              <a:gd name="f28" fmla="+- 0 0 -90"/>
              <a:gd name="f29" fmla="*/ f3 1 28"/>
              <a:gd name="f30" fmla="*/ f4 1 24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28"/>
              <a:gd name="f39" fmla="*/ f35 1 24"/>
              <a:gd name="f40" fmla="*/ 0 f36 1"/>
              <a:gd name="f41" fmla="*/ 24 f35 1"/>
              <a:gd name="f42" fmla="*/ 0 f35 1"/>
              <a:gd name="f43" fmla="*/ 28 f36 1"/>
              <a:gd name="f44" fmla="*/ 2 f36 1"/>
              <a:gd name="f45" fmla="*/ 22 f35 1"/>
              <a:gd name="f46" fmla="*/ 25 f36 1"/>
              <a:gd name="f47" fmla="*/ 26 f36 1"/>
              <a:gd name="f48" fmla="*/ 20 f35 1"/>
              <a:gd name="f49" fmla="*/ 27 f36 1"/>
              <a:gd name="f50" fmla="*/ 4 f35 1"/>
              <a:gd name="f51" fmla="*/ 24 f36 1"/>
              <a:gd name="f52" fmla="*/ 2 f35 1"/>
              <a:gd name="f53" fmla="*/ 5 f36 1"/>
              <a:gd name="f54" fmla="+- f37 0 f1"/>
              <a:gd name="f55" fmla="*/ f40 1 28"/>
              <a:gd name="f56" fmla="*/ f41 1 24"/>
              <a:gd name="f57" fmla="*/ f42 1 24"/>
              <a:gd name="f58" fmla="*/ f43 1 28"/>
              <a:gd name="f59" fmla="*/ f44 1 28"/>
              <a:gd name="f60" fmla="*/ f45 1 24"/>
              <a:gd name="f61" fmla="*/ f46 1 28"/>
              <a:gd name="f62" fmla="*/ f47 1 28"/>
              <a:gd name="f63" fmla="*/ f48 1 24"/>
              <a:gd name="f64" fmla="*/ f49 1 28"/>
              <a:gd name="f65" fmla="*/ f50 1 24"/>
              <a:gd name="f66" fmla="*/ f51 1 28"/>
              <a:gd name="f67" fmla="*/ f52 1 24"/>
              <a:gd name="f68" fmla="*/ f53 1 28"/>
              <a:gd name="f69" fmla="*/ 0 1 f38"/>
              <a:gd name="f70" fmla="*/ f32 1 f38"/>
              <a:gd name="f71" fmla="*/ 0 1 f39"/>
              <a:gd name="f72" fmla="*/ f33 1 f39"/>
              <a:gd name="f73" fmla="*/ f55 1 f38"/>
              <a:gd name="f74" fmla="*/ f56 1 f39"/>
              <a:gd name="f75" fmla="*/ f57 1 f39"/>
              <a:gd name="f76" fmla="*/ f58 1 f38"/>
              <a:gd name="f77" fmla="*/ f59 1 f38"/>
              <a:gd name="f78" fmla="*/ f60 1 f39"/>
              <a:gd name="f79" fmla="*/ f61 1 f38"/>
              <a:gd name="f80" fmla="*/ f62 1 f38"/>
              <a:gd name="f81" fmla="*/ f63 1 f39"/>
              <a:gd name="f82" fmla="*/ f64 1 f38"/>
              <a:gd name="f83" fmla="*/ f65 1 f39"/>
              <a:gd name="f84" fmla="*/ f66 1 f38"/>
              <a:gd name="f85" fmla="*/ f67 1 f39"/>
              <a:gd name="f86" fmla="*/ f68 1 f38"/>
              <a:gd name="f87" fmla="*/ f69 f29 1"/>
              <a:gd name="f88" fmla="*/ f70 f29 1"/>
              <a:gd name="f89" fmla="*/ f72 f30 1"/>
              <a:gd name="f90" fmla="*/ f71 f30 1"/>
              <a:gd name="f91" fmla="*/ f73 f29 1"/>
              <a:gd name="f92" fmla="*/ f74 f30 1"/>
              <a:gd name="f93" fmla="*/ f75 f30 1"/>
              <a:gd name="f94" fmla="*/ f76 f29 1"/>
              <a:gd name="f95" fmla="*/ f77 f29 1"/>
              <a:gd name="f96" fmla="*/ f78 f30 1"/>
              <a:gd name="f97" fmla="*/ f79 f29 1"/>
              <a:gd name="f98" fmla="*/ f80 f29 1"/>
              <a:gd name="f99" fmla="*/ f81 f30 1"/>
              <a:gd name="f100" fmla="*/ f82 f29 1"/>
              <a:gd name="f101" fmla="*/ f83 f30 1"/>
              <a:gd name="f102" fmla="*/ f84 f29 1"/>
              <a:gd name="f103" fmla="*/ f85 f30 1"/>
              <a:gd name="f104" fmla="*/ f86 f2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91" y="f92"/>
              </a:cxn>
              <a:cxn ang="f54">
                <a:pos x="f91" y="f93"/>
              </a:cxn>
              <a:cxn ang="f54">
                <a:pos x="f94" y="f93"/>
              </a:cxn>
              <a:cxn ang="f54">
                <a:pos x="f94" y="f92"/>
              </a:cxn>
              <a:cxn ang="f54">
                <a:pos x="f91" y="f92"/>
              </a:cxn>
              <a:cxn ang="f54">
                <a:pos x="f95" y="f96"/>
              </a:cxn>
              <a:cxn ang="f54">
                <a:pos x="f97" y="f96"/>
              </a:cxn>
              <a:cxn ang="f54">
                <a:pos x="f98" y="f99"/>
              </a:cxn>
              <a:cxn ang="f54">
                <a:pos x="f100" y="f101"/>
              </a:cxn>
              <a:cxn ang="f54">
                <a:pos x="f102" y="f103"/>
              </a:cxn>
              <a:cxn ang="f54">
                <a:pos x="f104" y="f103"/>
              </a:cxn>
              <a:cxn ang="f54">
                <a:pos x="f95" y="f103"/>
              </a:cxn>
              <a:cxn ang="f54">
                <a:pos x="f95" y="f96"/>
              </a:cxn>
            </a:cxnLst>
            <a:rect l="f87" t="f90" r="f88" b="f89"/>
            <a:pathLst>
              <a:path w="28" h="24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9"/>
                  <a:pt x="f6" y="f8"/>
                  <a:pt x="f6" y="f7"/>
                </a:cubicBezTo>
                <a:cubicBezTo>
                  <a:pt x="f11" y="f7"/>
                  <a:pt x="f12" y="f7"/>
                  <a:pt x="f5" y="f7"/>
                </a:cubicBezTo>
                <a:close/>
                <a:moveTo>
                  <a:pt x="f13" y="f14"/>
                </a:moveTo>
                <a:cubicBezTo>
                  <a:pt x="f12" y="f14"/>
                  <a:pt x="f15" y="f14"/>
                  <a:pt x="f16" y="f14"/>
                </a:cubicBezTo>
                <a:cubicBezTo>
                  <a:pt x="f17" y="f14"/>
                  <a:pt x="f17" y="f18"/>
                  <a:pt x="f17" y="f19"/>
                </a:cubicBezTo>
                <a:cubicBezTo>
                  <a:pt x="f17" y="f20"/>
                  <a:pt x="f17" y="f10"/>
                  <a:pt x="f21" y="f22"/>
                </a:cubicBezTo>
                <a:cubicBezTo>
                  <a:pt x="f21" y="f13"/>
                  <a:pt x="f17" y="f13"/>
                  <a:pt x="f7" y="f13"/>
                </a:cubicBezTo>
                <a:cubicBezTo>
                  <a:pt x="f23" y="f13"/>
                  <a:pt x="f24" y="f13"/>
                  <a:pt x="f25" y="f13"/>
                </a:cubicBezTo>
                <a:cubicBezTo>
                  <a:pt x="f22" y="f13"/>
                  <a:pt x="f26" y="f13"/>
                  <a:pt x="f13" y="f13"/>
                </a:cubicBezTo>
                <a:cubicBezTo>
                  <a:pt x="f13" y="f10"/>
                  <a:pt x="f13" y="f27"/>
                  <a:pt x="f13" y="f14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0" name="Freeform 86">
            <a:extLst>
              <a:ext uri="{FF2B5EF4-FFF2-40B4-BE49-F238E27FC236}">
                <a16:creationId xmlns:a16="http://schemas.microsoft.com/office/drawing/2014/main" id="{2E4920E1-B332-41B7-B3CB-4B76DA462FF9}"/>
              </a:ext>
            </a:extLst>
          </p:cNvPr>
          <p:cNvSpPr/>
          <p:nvPr/>
        </p:nvSpPr>
        <p:spPr>
          <a:xfrm>
            <a:off x="1804989" y="1704971"/>
            <a:ext cx="96834" cy="8413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8"/>
              <a:gd name="f9" fmla="val 16"/>
              <a:gd name="f10" fmla="val 19"/>
              <a:gd name="f11" fmla="val 10"/>
              <a:gd name="f12" fmla="val 9"/>
              <a:gd name="f13" fmla="val 26"/>
              <a:gd name="f14" fmla="val 21"/>
              <a:gd name="f15" fmla="val 15"/>
              <a:gd name="f16" fmla="val 2"/>
              <a:gd name="f17" fmla="val 25"/>
              <a:gd name="f18" fmla="val 18"/>
              <a:gd name="f19" fmla="val 11"/>
              <a:gd name="f20" fmla="val 4"/>
              <a:gd name="f21" fmla="val 3"/>
              <a:gd name="f22" fmla="val 17"/>
              <a:gd name="f23" fmla="+- 0 0 -90"/>
              <a:gd name="f24" fmla="*/ f3 1 28"/>
              <a:gd name="f25" fmla="*/ f4 1 24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28"/>
              <a:gd name="f34" fmla="*/ f30 1 24"/>
              <a:gd name="f35" fmla="*/ 28 f31 1"/>
              <a:gd name="f36" fmla="*/ 0 f30 1"/>
              <a:gd name="f37" fmla="*/ 24 f30 1"/>
              <a:gd name="f38" fmla="*/ 0 f31 1"/>
              <a:gd name="f39" fmla="*/ 26 f31 1"/>
              <a:gd name="f40" fmla="*/ 21 f30 1"/>
              <a:gd name="f41" fmla="*/ 2 f30 1"/>
              <a:gd name="f42" fmla="*/ 25 f31 1"/>
              <a:gd name="f43" fmla="*/ 4 f31 1"/>
              <a:gd name="f44" fmla="*/ 2 f31 1"/>
              <a:gd name="f45" fmla="*/ 4 f30 1"/>
              <a:gd name="f46" fmla="*/ 15 f30 1"/>
              <a:gd name="f47" fmla="+- f32 0 f1"/>
              <a:gd name="f48" fmla="*/ f35 1 28"/>
              <a:gd name="f49" fmla="*/ f36 1 24"/>
              <a:gd name="f50" fmla="*/ f37 1 24"/>
              <a:gd name="f51" fmla="*/ f38 1 28"/>
              <a:gd name="f52" fmla="*/ f39 1 28"/>
              <a:gd name="f53" fmla="*/ f40 1 24"/>
              <a:gd name="f54" fmla="*/ f41 1 24"/>
              <a:gd name="f55" fmla="*/ f42 1 28"/>
              <a:gd name="f56" fmla="*/ f43 1 28"/>
              <a:gd name="f57" fmla="*/ f44 1 28"/>
              <a:gd name="f58" fmla="*/ f45 1 24"/>
              <a:gd name="f59" fmla="*/ f46 1 24"/>
              <a:gd name="f60" fmla="*/ 0 1 f33"/>
              <a:gd name="f61" fmla="*/ f27 1 f33"/>
              <a:gd name="f62" fmla="*/ 0 1 f34"/>
              <a:gd name="f63" fmla="*/ f28 1 f34"/>
              <a:gd name="f64" fmla="*/ f48 1 f33"/>
              <a:gd name="f65" fmla="*/ f49 1 f34"/>
              <a:gd name="f66" fmla="*/ f50 1 f34"/>
              <a:gd name="f67" fmla="*/ f51 1 f33"/>
              <a:gd name="f68" fmla="*/ f52 1 f33"/>
              <a:gd name="f69" fmla="*/ f53 1 f34"/>
              <a:gd name="f70" fmla="*/ f54 1 f34"/>
              <a:gd name="f71" fmla="*/ f55 1 f33"/>
              <a:gd name="f72" fmla="*/ f56 1 f33"/>
              <a:gd name="f73" fmla="*/ f57 1 f33"/>
              <a:gd name="f74" fmla="*/ f58 1 f34"/>
              <a:gd name="f75" fmla="*/ f59 1 f34"/>
              <a:gd name="f76" fmla="*/ f60 f24 1"/>
              <a:gd name="f77" fmla="*/ f61 f24 1"/>
              <a:gd name="f78" fmla="*/ f63 f25 1"/>
              <a:gd name="f79" fmla="*/ f62 f25 1"/>
              <a:gd name="f80" fmla="*/ f64 f24 1"/>
              <a:gd name="f81" fmla="*/ f65 f25 1"/>
              <a:gd name="f82" fmla="*/ f66 f25 1"/>
              <a:gd name="f83" fmla="*/ f67 f24 1"/>
              <a:gd name="f84" fmla="*/ f68 f24 1"/>
              <a:gd name="f85" fmla="*/ f69 f25 1"/>
              <a:gd name="f86" fmla="*/ f70 f25 1"/>
              <a:gd name="f87" fmla="*/ f71 f24 1"/>
              <a:gd name="f88" fmla="*/ f72 f24 1"/>
              <a:gd name="f89" fmla="*/ f73 f24 1"/>
              <a:gd name="f90" fmla="*/ f74 f25 1"/>
              <a:gd name="f91" fmla="*/ f75 f2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80" y="f81"/>
              </a:cxn>
              <a:cxn ang="f47">
                <a:pos x="f80" y="f82"/>
              </a:cxn>
              <a:cxn ang="f47">
                <a:pos x="f83" y="f82"/>
              </a:cxn>
              <a:cxn ang="f47">
                <a:pos x="f83" y="f81"/>
              </a:cxn>
              <a:cxn ang="f47">
                <a:pos x="f80" y="f81"/>
              </a:cxn>
              <a:cxn ang="f47">
                <a:pos x="f84" y="f85"/>
              </a:cxn>
              <a:cxn ang="f47">
                <a:pos x="f84" y="f86"/>
              </a:cxn>
              <a:cxn ang="f47">
                <a:pos x="f87" y="f86"/>
              </a:cxn>
              <a:cxn ang="f47">
                <a:pos x="f88" y="f86"/>
              </a:cxn>
              <a:cxn ang="f47">
                <a:pos x="f89" y="f90"/>
              </a:cxn>
              <a:cxn ang="f47">
                <a:pos x="f89" y="f91"/>
              </a:cxn>
              <a:cxn ang="f47">
                <a:pos x="f89" y="f85"/>
              </a:cxn>
              <a:cxn ang="f47">
                <a:pos x="f84" y="f85"/>
              </a:cxn>
            </a:cxnLst>
            <a:rect l="f76" t="f79" r="f77" b="f78"/>
            <a:pathLst>
              <a:path w="28" h="24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5" y="f9"/>
                  <a:pt x="f5" y="f8"/>
                  <a:pt x="f5" y="f5"/>
                </a:cubicBezTo>
                <a:cubicBezTo>
                  <a:pt x="f12" y="f5"/>
                  <a:pt x="f10" y="f5"/>
                  <a:pt x="f6" y="f5"/>
                </a:cubicBezTo>
                <a:close/>
                <a:moveTo>
                  <a:pt x="f13" y="f14"/>
                </a:moveTo>
                <a:cubicBezTo>
                  <a:pt x="f13" y="f15"/>
                  <a:pt x="f13" y="f8"/>
                  <a:pt x="f13" y="f16"/>
                </a:cubicBezTo>
                <a:cubicBezTo>
                  <a:pt x="f13" y="f16"/>
                  <a:pt x="f13" y="f16"/>
                  <a:pt x="f17" y="f16"/>
                </a:cubicBezTo>
                <a:cubicBezTo>
                  <a:pt x="f18" y="f16"/>
                  <a:pt x="f19" y="f16"/>
                  <a:pt x="f20" y="f16"/>
                </a:cubicBezTo>
                <a:cubicBezTo>
                  <a:pt x="f16" y="f16"/>
                  <a:pt x="f16" y="f21"/>
                  <a:pt x="f16" y="f20"/>
                </a:cubicBezTo>
                <a:cubicBezTo>
                  <a:pt x="f16" y="f8"/>
                  <a:pt x="f16" y="f19"/>
                  <a:pt x="f16" y="f15"/>
                </a:cubicBezTo>
                <a:cubicBezTo>
                  <a:pt x="f16" y="f22"/>
                  <a:pt x="f16" y="f10"/>
                  <a:pt x="f16" y="f14"/>
                </a:cubicBezTo>
                <a:cubicBezTo>
                  <a:pt x="f11" y="f14"/>
                  <a:pt x="f18" y="f14"/>
                  <a:pt x="f13" y="f14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1" name="Freeform 87">
            <a:extLst>
              <a:ext uri="{FF2B5EF4-FFF2-40B4-BE49-F238E27FC236}">
                <a16:creationId xmlns:a16="http://schemas.microsoft.com/office/drawing/2014/main" id="{7D20D019-7A36-4315-B5D2-CA44F0C156A4}"/>
              </a:ext>
            </a:extLst>
          </p:cNvPr>
          <p:cNvSpPr/>
          <p:nvPr/>
        </p:nvSpPr>
        <p:spPr>
          <a:xfrm>
            <a:off x="1801816" y="1593854"/>
            <a:ext cx="100017" cy="8255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4"/>
              <a:gd name="f8" fmla="val 16"/>
              <a:gd name="f9" fmla="val 8"/>
              <a:gd name="f10" fmla="val 10"/>
              <a:gd name="f11" fmla="val 19"/>
              <a:gd name="f12" fmla="val 15"/>
              <a:gd name="f13" fmla="val 22"/>
              <a:gd name="f14" fmla="val 18"/>
              <a:gd name="f15" fmla="val 21"/>
              <a:gd name="f16" fmla="val 26"/>
              <a:gd name="f17" fmla="val 27"/>
              <a:gd name="f18" fmla="val 14"/>
              <a:gd name="f19" fmla="val 9"/>
              <a:gd name="f20" fmla="val 4"/>
              <a:gd name="f21" fmla="val 2"/>
              <a:gd name="f22" fmla="val 25"/>
              <a:gd name="f23" fmla="val 11"/>
              <a:gd name="f24" fmla="val 3"/>
              <a:gd name="f25" fmla="val 20"/>
              <a:gd name="f26" fmla="val 5"/>
              <a:gd name="f27" fmla="+- 0 0 -90"/>
              <a:gd name="f28" fmla="*/ f3 1 29"/>
              <a:gd name="f29" fmla="*/ f4 1 24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29"/>
              <a:gd name="f38" fmla="*/ f34 1 24"/>
              <a:gd name="f39" fmla="*/ 0 f35 1"/>
              <a:gd name="f40" fmla="*/ 24 f34 1"/>
              <a:gd name="f41" fmla="*/ 0 f34 1"/>
              <a:gd name="f42" fmla="*/ 29 f35 1"/>
              <a:gd name="f43" fmla="*/ 15 f35 1"/>
              <a:gd name="f44" fmla="*/ 22 f34 1"/>
              <a:gd name="f45" fmla="*/ 24 f35 1"/>
              <a:gd name="f46" fmla="*/ 27 f35 1"/>
              <a:gd name="f47" fmla="*/ 19 f34 1"/>
              <a:gd name="f48" fmla="*/ 4 f34 1"/>
              <a:gd name="f49" fmla="*/ 25 f35 1"/>
              <a:gd name="f50" fmla="*/ 2 f34 1"/>
              <a:gd name="f51" fmla="*/ 4 f35 1"/>
              <a:gd name="f52" fmla="*/ 2 f35 1"/>
              <a:gd name="f53" fmla="*/ 20 f34 1"/>
              <a:gd name="f54" fmla="*/ 5 f35 1"/>
              <a:gd name="f55" fmla="+- f36 0 f1"/>
              <a:gd name="f56" fmla="*/ f39 1 29"/>
              <a:gd name="f57" fmla="*/ f40 1 24"/>
              <a:gd name="f58" fmla="*/ f41 1 24"/>
              <a:gd name="f59" fmla="*/ f42 1 29"/>
              <a:gd name="f60" fmla="*/ f43 1 29"/>
              <a:gd name="f61" fmla="*/ f44 1 24"/>
              <a:gd name="f62" fmla="*/ f45 1 29"/>
              <a:gd name="f63" fmla="*/ f46 1 29"/>
              <a:gd name="f64" fmla="*/ f47 1 24"/>
              <a:gd name="f65" fmla="*/ f48 1 24"/>
              <a:gd name="f66" fmla="*/ f49 1 29"/>
              <a:gd name="f67" fmla="*/ f50 1 24"/>
              <a:gd name="f68" fmla="*/ f51 1 29"/>
              <a:gd name="f69" fmla="*/ f52 1 29"/>
              <a:gd name="f70" fmla="*/ f53 1 24"/>
              <a:gd name="f71" fmla="*/ f54 1 29"/>
              <a:gd name="f72" fmla="*/ 0 1 f37"/>
              <a:gd name="f73" fmla="*/ f31 1 f37"/>
              <a:gd name="f74" fmla="*/ 0 1 f38"/>
              <a:gd name="f75" fmla="*/ f32 1 f38"/>
              <a:gd name="f76" fmla="*/ f56 1 f37"/>
              <a:gd name="f77" fmla="*/ f57 1 f38"/>
              <a:gd name="f78" fmla="*/ f58 1 f38"/>
              <a:gd name="f79" fmla="*/ f59 1 f37"/>
              <a:gd name="f80" fmla="*/ f60 1 f37"/>
              <a:gd name="f81" fmla="*/ f61 1 f38"/>
              <a:gd name="f82" fmla="*/ f62 1 f37"/>
              <a:gd name="f83" fmla="*/ f63 1 f37"/>
              <a:gd name="f84" fmla="*/ f64 1 f38"/>
              <a:gd name="f85" fmla="*/ f65 1 f38"/>
              <a:gd name="f86" fmla="*/ f66 1 f37"/>
              <a:gd name="f87" fmla="*/ f67 1 f38"/>
              <a:gd name="f88" fmla="*/ f68 1 f37"/>
              <a:gd name="f89" fmla="*/ f69 1 f37"/>
              <a:gd name="f90" fmla="*/ f70 1 f38"/>
              <a:gd name="f91" fmla="*/ f71 1 f37"/>
              <a:gd name="f92" fmla="*/ f72 f28 1"/>
              <a:gd name="f93" fmla="*/ f73 f28 1"/>
              <a:gd name="f94" fmla="*/ f75 f29 1"/>
              <a:gd name="f95" fmla="*/ f74 f29 1"/>
              <a:gd name="f96" fmla="*/ f76 f28 1"/>
              <a:gd name="f97" fmla="*/ f77 f29 1"/>
              <a:gd name="f98" fmla="*/ f78 f29 1"/>
              <a:gd name="f99" fmla="*/ f79 f28 1"/>
              <a:gd name="f100" fmla="*/ f80 f28 1"/>
              <a:gd name="f101" fmla="*/ f81 f29 1"/>
              <a:gd name="f102" fmla="*/ f82 f28 1"/>
              <a:gd name="f103" fmla="*/ f83 f28 1"/>
              <a:gd name="f104" fmla="*/ f84 f29 1"/>
              <a:gd name="f105" fmla="*/ f85 f29 1"/>
              <a:gd name="f106" fmla="*/ f86 f28 1"/>
              <a:gd name="f107" fmla="*/ f87 f29 1"/>
              <a:gd name="f108" fmla="*/ f88 f28 1"/>
              <a:gd name="f109" fmla="*/ f89 f28 1"/>
              <a:gd name="f110" fmla="*/ f90 f29 1"/>
              <a:gd name="f111" fmla="*/ f91 f2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96" y="f97"/>
              </a:cxn>
              <a:cxn ang="f55">
                <a:pos x="f96" y="f98"/>
              </a:cxn>
              <a:cxn ang="f55">
                <a:pos x="f99" y="f98"/>
              </a:cxn>
              <a:cxn ang="f55">
                <a:pos x="f99" y="f97"/>
              </a:cxn>
              <a:cxn ang="f55">
                <a:pos x="f96" y="f97"/>
              </a:cxn>
              <a:cxn ang="f55">
                <a:pos x="f100" y="f101"/>
              </a:cxn>
              <a:cxn ang="f55">
                <a:pos x="f102" y="f101"/>
              </a:cxn>
              <a:cxn ang="f55">
                <a:pos x="f103" y="f104"/>
              </a:cxn>
              <a:cxn ang="f55">
                <a:pos x="f103" y="f105"/>
              </a:cxn>
              <a:cxn ang="f55">
                <a:pos x="f106" y="f107"/>
              </a:cxn>
              <a:cxn ang="f55">
                <a:pos x="f108" y="f107"/>
              </a:cxn>
              <a:cxn ang="f55">
                <a:pos x="f109" y="f105"/>
              </a:cxn>
              <a:cxn ang="f55">
                <a:pos x="f109" y="f110"/>
              </a:cxn>
              <a:cxn ang="f55">
                <a:pos x="f111" y="f101"/>
              </a:cxn>
              <a:cxn ang="f55">
                <a:pos x="f100" y="f101"/>
              </a:cxn>
            </a:cxnLst>
            <a:rect l="f92" t="f95" r="f93" b="f94"/>
            <a:pathLst>
              <a:path w="28" h="24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9"/>
                  <a:pt x="f6" y="f12"/>
                  <a:pt x="f6" y="f7"/>
                </a:cubicBezTo>
                <a:cubicBezTo>
                  <a:pt x="f11" y="f7"/>
                  <a:pt x="f10" y="f7"/>
                  <a:pt x="f5" y="f7"/>
                </a:cubicBezTo>
                <a:close/>
                <a:moveTo>
                  <a:pt x="f12" y="f13"/>
                </a:moveTo>
                <a:cubicBezTo>
                  <a:pt x="f14" y="f13"/>
                  <a:pt x="f15" y="f13"/>
                  <a:pt x="f7" y="f13"/>
                </a:cubicBezTo>
                <a:cubicBezTo>
                  <a:pt x="f16" y="f13"/>
                  <a:pt x="f17" y="f15"/>
                  <a:pt x="f17" y="f11"/>
                </a:cubicBezTo>
                <a:cubicBezTo>
                  <a:pt x="f17" y="f18"/>
                  <a:pt x="f17" y="f19"/>
                  <a:pt x="f17" y="f20"/>
                </a:cubicBezTo>
                <a:cubicBezTo>
                  <a:pt x="f17" y="f21"/>
                  <a:pt x="f16" y="f21"/>
                  <a:pt x="f22" y="f21"/>
                </a:cubicBezTo>
                <a:cubicBezTo>
                  <a:pt x="f14" y="f21"/>
                  <a:pt x="f23" y="f21"/>
                  <a:pt x="f20" y="f21"/>
                </a:cubicBezTo>
                <a:cubicBezTo>
                  <a:pt x="f24" y="f21"/>
                  <a:pt x="f21" y="f21"/>
                  <a:pt x="f21" y="f20"/>
                </a:cubicBezTo>
                <a:cubicBezTo>
                  <a:pt x="f21" y="f19"/>
                  <a:pt x="f21" y="f18"/>
                  <a:pt x="f21" y="f25"/>
                </a:cubicBezTo>
                <a:cubicBezTo>
                  <a:pt x="f21" y="f15"/>
                  <a:pt x="f24" y="f13"/>
                  <a:pt x="f26" y="f13"/>
                </a:cubicBezTo>
                <a:cubicBezTo>
                  <a:pt x="f9" y="f13"/>
                  <a:pt x="f23" y="f13"/>
                  <a:pt x="f12" y="f13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2" name="Freeform 88">
            <a:extLst>
              <a:ext uri="{FF2B5EF4-FFF2-40B4-BE49-F238E27FC236}">
                <a16:creationId xmlns:a16="http://schemas.microsoft.com/office/drawing/2014/main" id="{EA3BB528-75B4-4886-A635-0530601D9EED}"/>
              </a:ext>
            </a:extLst>
          </p:cNvPr>
          <p:cNvSpPr/>
          <p:nvPr/>
        </p:nvSpPr>
        <p:spPr>
          <a:xfrm>
            <a:off x="1616073" y="1593854"/>
            <a:ext cx="98426" cy="8255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8"/>
              <a:gd name="f9" fmla="val 16"/>
              <a:gd name="f10" fmla="val 19"/>
              <a:gd name="f11" fmla="val 9"/>
              <a:gd name="f12" fmla="val 18"/>
              <a:gd name="f13" fmla="val 26"/>
              <a:gd name="f14" fmla="val 2"/>
              <a:gd name="f15" fmla="val 10"/>
              <a:gd name="f16" fmla="val 14"/>
              <a:gd name="f17" fmla="val 20"/>
              <a:gd name="f18" fmla="val 21"/>
              <a:gd name="f19" fmla="val 3"/>
              <a:gd name="f20" fmla="val 22"/>
              <a:gd name="f21" fmla="val 6"/>
              <a:gd name="f22" fmla="val 12"/>
              <a:gd name="f23" fmla="val 17"/>
              <a:gd name="f24" fmla="val 15"/>
              <a:gd name="f25" fmla="+- 0 0 -90"/>
              <a:gd name="f26" fmla="*/ f3 1 28"/>
              <a:gd name="f27" fmla="*/ f4 1 2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28"/>
              <a:gd name="f36" fmla="*/ f32 1 24"/>
              <a:gd name="f37" fmla="*/ 28 f33 1"/>
              <a:gd name="f38" fmla="*/ 0 f32 1"/>
              <a:gd name="f39" fmla="*/ 24 f32 1"/>
              <a:gd name="f40" fmla="*/ 0 f33 1"/>
              <a:gd name="f41" fmla="*/ 26 f33 1"/>
              <a:gd name="f42" fmla="*/ 2 f32 1"/>
              <a:gd name="f43" fmla="*/ 2 f33 1"/>
              <a:gd name="f44" fmla="*/ 20 f32 1"/>
              <a:gd name="f45" fmla="*/ 3 f33 1"/>
              <a:gd name="f46" fmla="*/ 22 f32 1"/>
              <a:gd name="f47" fmla="*/ 12 f33 1"/>
              <a:gd name="f48" fmla="+- f34 0 f1"/>
              <a:gd name="f49" fmla="*/ f37 1 28"/>
              <a:gd name="f50" fmla="*/ f38 1 24"/>
              <a:gd name="f51" fmla="*/ f39 1 24"/>
              <a:gd name="f52" fmla="*/ f40 1 28"/>
              <a:gd name="f53" fmla="*/ f41 1 28"/>
              <a:gd name="f54" fmla="*/ f42 1 24"/>
              <a:gd name="f55" fmla="*/ f43 1 28"/>
              <a:gd name="f56" fmla="*/ f44 1 24"/>
              <a:gd name="f57" fmla="*/ f45 1 28"/>
              <a:gd name="f58" fmla="*/ f46 1 24"/>
              <a:gd name="f59" fmla="*/ f47 1 28"/>
              <a:gd name="f60" fmla="*/ 0 1 f35"/>
              <a:gd name="f61" fmla="*/ f29 1 f35"/>
              <a:gd name="f62" fmla="*/ 0 1 f36"/>
              <a:gd name="f63" fmla="*/ f30 1 f36"/>
              <a:gd name="f64" fmla="*/ f49 1 f35"/>
              <a:gd name="f65" fmla="*/ f50 1 f36"/>
              <a:gd name="f66" fmla="*/ f51 1 f36"/>
              <a:gd name="f67" fmla="*/ f52 1 f35"/>
              <a:gd name="f68" fmla="*/ f53 1 f35"/>
              <a:gd name="f69" fmla="*/ f54 1 f36"/>
              <a:gd name="f70" fmla="*/ f55 1 f35"/>
              <a:gd name="f71" fmla="*/ f56 1 f36"/>
              <a:gd name="f72" fmla="*/ f57 1 f35"/>
              <a:gd name="f73" fmla="*/ f58 1 f36"/>
              <a:gd name="f74" fmla="*/ f59 1 f35"/>
              <a:gd name="f75" fmla="*/ f60 f26 1"/>
              <a:gd name="f76" fmla="*/ f61 f26 1"/>
              <a:gd name="f77" fmla="*/ f63 f27 1"/>
              <a:gd name="f78" fmla="*/ f62 f27 1"/>
              <a:gd name="f79" fmla="*/ f64 f26 1"/>
              <a:gd name="f80" fmla="*/ f65 f27 1"/>
              <a:gd name="f81" fmla="*/ f66 f27 1"/>
              <a:gd name="f82" fmla="*/ f67 f26 1"/>
              <a:gd name="f83" fmla="*/ f68 f26 1"/>
              <a:gd name="f84" fmla="*/ f69 f27 1"/>
              <a:gd name="f85" fmla="*/ f70 f26 1"/>
              <a:gd name="f86" fmla="*/ f71 f27 1"/>
              <a:gd name="f87" fmla="*/ f72 f26 1"/>
              <a:gd name="f88" fmla="*/ f73 f27 1"/>
              <a:gd name="f89" fmla="*/ f74 f2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9" y="f80"/>
              </a:cxn>
              <a:cxn ang="f48">
                <a:pos x="f79" y="f81"/>
              </a:cxn>
              <a:cxn ang="f48">
                <a:pos x="f82" y="f81"/>
              </a:cxn>
              <a:cxn ang="f48">
                <a:pos x="f82" y="f80"/>
              </a:cxn>
              <a:cxn ang="f48">
                <a:pos x="f79" y="f80"/>
              </a:cxn>
              <a:cxn ang="f48">
                <a:pos x="f83" y="f84"/>
              </a:cxn>
              <a:cxn ang="f48">
                <a:pos x="f85" y="f84"/>
              </a:cxn>
              <a:cxn ang="f48">
                <a:pos x="f85" y="f84"/>
              </a:cxn>
              <a:cxn ang="f48">
                <a:pos x="f85" y="f86"/>
              </a:cxn>
              <a:cxn ang="f48">
                <a:pos x="f87" y="f88"/>
              </a:cxn>
              <a:cxn ang="f48">
                <a:pos x="f89" y="f88"/>
              </a:cxn>
              <a:cxn ang="f48">
                <a:pos x="f83" y="f88"/>
              </a:cxn>
              <a:cxn ang="f48">
                <a:pos x="f83" y="f84"/>
              </a:cxn>
            </a:cxnLst>
            <a:rect l="f75" t="f78" r="f76" b="f77"/>
            <a:pathLst>
              <a:path w="28" h="24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5" y="f9"/>
                  <a:pt x="f5" y="f8"/>
                  <a:pt x="f5" y="f5"/>
                </a:cubicBezTo>
                <a:cubicBezTo>
                  <a:pt x="f11" y="f5"/>
                  <a:pt x="f12" y="f5"/>
                  <a:pt x="f6" y="f5"/>
                </a:cubicBezTo>
                <a:close/>
                <a:moveTo>
                  <a:pt x="f13" y="f14"/>
                </a:moveTo>
                <a:cubicBezTo>
                  <a:pt x="f12" y="f14"/>
                  <a:pt x="f15" y="f14"/>
                  <a:pt x="f14" y="f14"/>
                </a:cubicBezTo>
                <a:cubicBezTo>
                  <a:pt x="f14" y="f14"/>
                  <a:pt x="f14" y="f14"/>
                  <a:pt x="f14" y="f14"/>
                </a:cubicBezTo>
                <a:cubicBezTo>
                  <a:pt x="f14" y="f8"/>
                  <a:pt x="f14" y="f16"/>
                  <a:pt x="f14" y="f17"/>
                </a:cubicBezTo>
                <a:cubicBezTo>
                  <a:pt x="f14" y="f18"/>
                  <a:pt x="f19" y="f20"/>
                  <a:pt x="f19" y="f20"/>
                </a:cubicBezTo>
                <a:cubicBezTo>
                  <a:pt x="f21" y="f20"/>
                  <a:pt x="f11" y="f20"/>
                  <a:pt x="f22" y="f20"/>
                </a:cubicBezTo>
                <a:cubicBezTo>
                  <a:pt x="f23" y="f20"/>
                  <a:pt x="f18" y="f20"/>
                  <a:pt x="f13" y="f20"/>
                </a:cubicBezTo>
                <a:cubicBezTo>
                  <a:pt x="f13" y="f24"/>
                  <a:pt x="f13" y="f11"/>
                  <a:pt x="f13" y="f14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3" name="Freeform 89">
            <a:extLst>
              <a:ext uri="{FF2B5EF4-FFF2-40B4-BE49-F238E27FC236}">
                <a16:creationId xmlns:a16="http://schemas.microsoft.com/office/drawing/2014/main" id="{9D085D92-E5D1-4CAD-995D-21A353335911}"/>
              </a:ext>
            </a:extLst>
          </p:cNvPr>
          <p:cNvSpPr/>
          <p:nvPr/>
        </p:nvSpPr>
        <p:spPr>
          <a:xfrm>
            <a:off x="1811334" y="1952628"/>
            <a:ext cx="98426" cy="84133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4"/>
              <a:gd name="f8" fmla="val 16"/>
              <a:gd name="f9" fmla="val 8"/>
              <a:gd name="f10" fmla="val 9"/>
              <a:gd name="f11" fmla="val 19"/>
              <a:gd name="f12" fmla="val 10"/>
              <a:gd name="f13" fmla="val 2"/>
              <a:gd name="f14" fmla="val 21"/>
              <a:gd name="f15" fmla="val 18"/>
              <a:gd name="f16" fmla="val 26"/>
              <a:gd name="f17" fmla="val 15"/>
              <a:gd name="f18" fmla="val 3"/>
              <a:gd name="f19" fmla="val 25"/>
              <a:gd name="f20" fmla="val 17"/>
              <a:gd name="f21" fmla="+- 0 0 -90"/>
              <a:gd name="f22" fmla="*/ f3 1 28"/>
              <a:gd name="f23" fmla="*/ f4 1 24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28"/>
              <a:gd name="f32" fmla="*/ f28 1 24"/>
              <a:gd name="f33" fmla="*/ 0 f29 1"/>
              <a:gd name="f34" fmla="*/ 24 f28 1"/>
              <a:gd name="f35" fmla="*/ 0 f28 1"/>
              <a:gd name="f36" fmla="*/ 28 f29 1"/>
              <a:gd name="f37" fmla="*/ 2 f29 1"/>
              <a:gd name="f38" fmla="*/ 21 f28 1"/>
              <a:gd name="f39" fmla="*/ 26 f29 1"/>
              <a:gd name="f40" fmla="*/ 3 f28 1"/>
              <a:gd name="f41" fmla="*/ 25 f29 1"/>
              <a:gd name="f42" fmla="*/ 2 f28 1"/>
              <a:gd name="f43" fmla="*/ 3 f29 1"/>
              <a:gd name="f44" fmla="+- f30 0 f1"/>
              <a:gd name="f45" fmla="*/ f33 1 28"/>
              <a:gd name="f46" fmla="*/ f34 1 24"/>
              <a:gd name="f47" fmla="*/ f35 1 24"/>
              <a:gd name="f48" fmla="*/ f36 1 28"/>
              <a:gd name="f49" fmla="*/ f37 1 28"/>
              <a:gd name="f50" fmla="*/ f38 1 24"/>
              <a:gd name="f51" fmla="*/ f39 1 28"/>
              <a:gd name="f52" fmla="*/ f40 1 24"/>
              <a:gd name="f53" fmla="*/ f41 1 28"/>
              <a:gd name="f54" fmla="*/ f42 1 24"/>
              <a:gd name="f55" fmla="*/ f43 1 28"/>
              <a:gd name="f56" fmla="*/ 0 1 f31"/>
              <a:gd name="f57" fmla="*/ f25 1 f31"/>
              <a:gd name="f58" fmla="*/ 0 1 f32"/>
              <a:gd name="f59" fmla="*/ f26 1 f32"/>
              <a:gd name="f60" fmla="*/ f45 1 f31"/>
              <a:gd name="f61" fmla="*/ f46 1 f32"/>
              <a:gd name="f62" fmla="*/ f47 1 f32"/>
              <a:gd name="f63" fmla="*/ f48 1 f31"/>
              <a:gd name="f64" fmla="*/ f49 1 f31"/>
              <a:gd name="f65" fmla="*/ f50 1 f32"/>
              <a:gd name="f66" fmla="*/ f51 1 f31"/>
              <a:gd name="f67" fmla="*/ f52 1 f32"/>
              <a:gd name="f68" fmla="*/ f53 1 f31"/>
              <a:gd name="f69" fmla="*/ f54 1 f32"/>
              <a:gd name="f70" fmla="*/ f55 1 f31"/>
              <a:gd name="f71" fmla="*/ f56 f22 1"/>
              <a:gd name="f72" fmla="*/ f57 f22 1"/>
              <a:gd name="f73" fmla="*/ f59 f23 1"/>
              <a:gd name="f74" fmla="*/ f58 f23 1"/>
              <a:gd name="f75" fmla="*/ f60 f22 1"/>
              <a:gd name="f76" fmla="*/ f61 f23 1"/>
              <a:gd name="f77" fmla="*/ f62 f23 1"/>
              <a:gd name="f78" fmla="*/ f63 f22 1"/>
              <a:gd name="f79" fmla="*/ f64 f22 1"/>
              <a:gd name="f80" fmla="*/ f65 f23 1"/>
              <a:gd name="f81" fmla="*/ f66 f22 1"/>
              <a:gd name="f82" fmla="*/ f67 f23 1"/>
              <a:gd name="f83" fmla="*/ f68 f22 1"/>
              <a:gd name="f84" fmla="*/ f69 f23 1"/>
              <a:gd name="f85" fmla="*/ f70 f2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75" y="f76"/>
              </a:cxn>
              <a:cxn ang="f44">
                <a:pos x="f75" y="f77"/>
              </a:cxn>
              <a:cxn ang="f44">
                <a:pos x="f78" y="f77"/>
              </a:cxn>
              <a:cxn ang="f44">
                <a:pos x="f78" y="f76"/>
              </a:cxn>
              <a:cxn ang="f44">
                <a:pos x="f75" y="f76"/>
              </a:cxn>
              <a:cxn ang="f44">
                <a:pos x="f79" y="f80"/>
              </a:cxn>
              <a:cxn ang="f44">
                <a:pos x="f81" y="f80"/>
              </a:cxn>
              <a:cxn ang="f44">
                <a:pos x="f81" y="f80"/>
              </a:cxn>
              <a:cxn ang="f44">
                <a:pos x="f81" y="f82"/>
              </a:cxn>
              <a:cxn ang="f44">
                <a:pos x="f83" y="f84"/>
              </a:cxn>
              <a:cxn ang="f44">
                <a:pos x="f85" y="f84"/>
              </a:cxn>
              <a:cxn ang="f44">
                <a:pos x="f79" y="f84"/>
              </a:cxn>
              <a:cxn ang="f44">
                <a:pos x="f79" y="f80"/>
              </a:cxn>
            </a:cxnLst>
            <a:rect l="f71" t="f74" r="f72" b="f73"/>
            <a:pathLst>
              <a:path w="28" h="24">
                <a:moveTo>
                  <a:pt x="f5" y="f7"/>
                </a:moveTo>
                <a:cubicBezTo>
                  <a:pt x="f5" y="f8"/>
                  <a:pt x="f5" y="f9"/>
                  <a:pt x="f5" y="f5"/>
                </a:cubicBezTo>
                <a:cubicBezTo>
                  <a:pt x="f10" y="f5"/>
                  <a:pt x="f11" y="f5"/>
                  <a:pt x="f6" y="f5"/>
                </a:cubicBezTo>
                <a:cubicBezTo>
                  <a:pt x="f6" y="f9"/>
                  <a:pt x="f6" y="f8"/>
                  <a:pt x="f6" y="f7"/>
                </a:cubicBezTo>
                <a:cubicBezTo>
                  <a:pt x="f11" y="f7"/>
                  <a:pt x="f12" y="f7"/>
                  <a:pt x="f5" y="f7"/>
                </a:cubicBezTo>
                <a:close/>
                <a:moveTo>
                  <a:pt x="f13" y="f14"/>
                </a:moveTo>
                <a:cubicBezTo>
                  <a:pt x="f12" y="f14"/>
                  <a:pt x="f15" y="f14"/>
                  <a:pt x="f16" y="f14"/>
                </a:cubicBezTo>
                <a:cubicBezTo>
                  <a:pt x="f16" y="f14"/>
                  <a:pt x="f16" y="f14"/>
                  <a:pt x="f16" y="f14"/>
                </a:cubicBezTo>
                <a:cubicBezTo>
                  <a:pt x="f16" y="f17"/>
                  <a:pt x="f16" y="f10"/>
                  <a:pt x="f16" y="f18"/>
                </a:cubicBezTo>
                <a:cubicBezTo>
                  <a:pt x="f16" y="f18"/>
                  <a:pt x="f19" y="f13"/>
                  <a:pt x="f19" y="f13"/>
                </a:cubicBezTo>
                <a:cubicBezTo>
                  <a:pt x="f20" y="f13"/>
                  <a:pt x="f12" y="f13"/>
                  <a:pt x="f18" y="f13"/>
                </a:cubicBezTo>
                <a:cubicBezTo>
                  <a:pt x="f18" y="f13"/>
                  <a:pt x="f13" y="f13"/>
                  <a:pt x="f13" y="f13"/>
                </a:cubicBezTo>
                <a:cubicBezTo>
                  <a:pt x="f13" y="f9"/>
                  <a:pt x="f13" y="f17"/>
                  <a:pt x="f13" y="f14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4" name="Freeform 93">
            <a:extLst>
              <a:ext uri="{FF2B5EF4-FFF2-40B4-BE49-F238E27FC236}">
                <a16:creationId xmlns:a16="http://schemas.microsoft.com/office/drawing/2014/main" id="{1C4E08F1-04BE-443A-9678-869ABF10B2F2}"/>
              </a:ext>
            </a:extLst>
          </p:cNvPr>
          <p:cNvSpPr/>
          <p:nvPr/>
        </p:nvSpPr>
        <p:spPr>
          <a:xfrm>
            <a:off x="2759073" y="1992313"/>
            <a:ext cx="1881185" cy="771525"/>
          </a:xfrm>
          <a:custGeom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613"/>
              <a:gd name="f8" fmla="val 250"/>
              <a:gd name="f9" fmla="val 574"/>
              <a:gd name="f10" fmla="val 206"/>
              <a:gd name="f11" fmla="val 163"/>
              <a:gd name="f12" fmla="val 120"/>
              <a:gd name="f13" fmla="val 561"/>
              <a:gd name="f14" fmla="val 549"/>
              <a:gd name="f15" fmla="val 536"/>
              <a:gd name="f16" fmla="val 121"/>
              <a:gd name="f17" fmla="val 122"/>
              <a:gd name="f18" fmla="val 124"/>
              <a:gd name="f19" fmla="val 164"/>
              <a:gd name="f20" fmla="val 204"/>
              <a:gd name="f21" fmla="val 245"/>
              <a:gd name="f22" fmla="val 249"/>
              <a:gd name="f23" fmla="val 531"/>
              <a:gd name="f24" fmla="val 525"/>
              <a:gd name="f25" fmla="val 519"/>
              <a:gd name="f26" fmla="val 512"/>
              <a:gd name="f27" fmla="val 510"/>
              <a:gd name="f28" fmla="val 247"/>
              <a:gd name="f29" fmla="val 244"/>
              <a:gd name="f30" fmla="val 242"/>
              <a:gd name="f31" fmla="val 188"/>
              <a:gd name="f32" fmla="val 134"/>
              <a:gd name="f33" fmla="val 81"/>
              <a:gd name="f34" fmla="val 80"/>
              <a:gd name="f35" fmla="val 78"/>
              <a:gd name="f36" fmla="val 77"/>
              <a:gd name="f37" fmla="val 508"/>
              <a:gd name="f38" fmla="val 507"/>
              <a:gd name="f39" fmla="val 506"/>
              <a:gd name="f40" fmla="val 79"/>
              <a:gd name="f41" fmla="val 494"/>
              <a:gd name="f42" fmla="val 88"/>
              <a:gd name="f43" fmla="val 482"/>
              <a:gd name="f44" fmla="val 98"/>
              <a:gd name="f45" fmla="val 470"/>
              <a:gd name="f46" fmla="val 107"/>
              <a:gd name="f47" fmla="val 468"/>
              <a:gd name="f48" fmla="val 108"/>
              <a:gd name="f49" fmla="val 110"/>
              <a:gd name="f50" fmla="val 112"/>
              <a:gd name="f51" fmla="val 156"/>
              <a:gd name="f52" fmla="val 201"/>
              <a:gd name="f53" fmla="val 246"/>
              <a:gd name="f54" fmla="val 248"/>
              <a:gd name="f55" fmla="val 461"/>
              <a:gd name="f56" fmla="val 454"/>
              <a:gd name="f57" fmla="val 447"/>
              <a:gd name="f58" fmla="val 187"/>
              <a:gd name="f59" fmla="val 125"/>
              <a:gd name="f60" fmla="val 62"/>
              <a:gd name="f61" fmla="val 442"/>
              <a:gd name="f62" fmla="val 438"/>
              <a:gd name="f63" fmla="val 434"/>
              <a:gd name="f64" fmla="val 429"/>
              <a:gd name="f65" fmla="val 424"/>
              <a:gd name="f66" fmla="val 419"/>
              <a:gd name="f67" fmla="val 417"/>
              <a:gd name="f68" fmla="val 416"/>
              <a:gd name="f69" fmla="val 63"/>
              <a:gd name="f70" fmla="val 65"/>
              <a:gd name="f71" fmla="val 71"/>
              <a:gd name="f72" fmla="val 76"/>
              <a:gd name="f73" fmla="val 82"/>
              <a:gd name="f74" fmla="val 408"/>
              <a:gd name="f75" fmla="val 401"/>
              <a:gd name="f76" fmla="val 393"/>
              <a:gd name="f77" fmla="val 138"/>
              <a:gd name="f78" fmla="val 194"/>
              <a:gd name="f79" fmla="val 381"/>
              <a:gd name="f80" fmla="val 370"/>
              <a:gd name="f81" fmla="val 359"/>
              <a:gd name="f82" fmla="val 200"/>
              <a:gd name="f83" fmla="val 155"/>
              <a:gd name="f84" fmla="val 109"/>
              <a:gd name="f85" fmla="val 106"/>
              <a:gd name="f86" fmla="val 358"/>
              <a:gd name="f87" fmla="val 104"/>
              <a:gd name="f88" fmla="val 355"/>
              <a:gd name="f89" fmla="val 103"/>
              <a:gd name="f90" fmla="val 351"/>
              <a:gd name="f91" fmla="val 102"/>
              <a:gd name="f92" fmla="val 347"/>
              <a:gd name="f93" fmla="val 101"/>
              <a:gd name="f94" fmla="val 343"/>
              <a:gd name="f95" fmla="val 100"/>
              <a:gd name="f96" fmla="val 341"/>
              <a:gd name="f97" fmla="val 99"/>
              <a:gd name="f98" fmla="val 95"/>
              <a:gd name="f99" fmla="val 66"/>
              <a:gd name="f100" fmla="val 37"/>
              <a:gd name="f101" fmla="val 8"/>
              <a:gd name="f102" fmla="val 7"/>
              <a:gd name="f103" fmla="val 6"/>
              <a:gd name="f104" fmla="val 4"/>
              <a:gd name="f105" fmla="val 337"/>
              <a:gd name="f106" fmla="val 335"/>
              <a:gd name="f107" fmla="val 332"/>
              <a:gd name="f108" fmla="val 9"/>
              <a:gd name="f109" fmla="val 326"/>
              <a:gd name="f110" fmla="val 12"/>
              <a:gd name="f111" fmla="val 320"/>
              <a:gd name="f112" fmla="val 16"/>
              <a:gd name="f113" fmla="val 313"/>
              <a:gd name="f114" fmla="val 19"/>
              <a:gd name="f115" fmla="val 311"/>
              <a:gd name="f116" fmla="val 20"/>
              <a:gd name="f117" fmla="val 310"/>
              <a:gd name="f118" fmla="val 22"/>
              <a:gd name="f119" fmla="val 24"/>
              <a:gd name="f120" fmla="val 51"/>
              <a:gd name="f121" fmla="val 64"/>
              <a:gd name="f122" fmla="val 68"/>
              <a:gd name="f123" fmla="val 308"/>
              <a:gd name="f124" fmla="val 69"/>
              <a:gd name="f125" fmla="val 301"/>
              <a:gd name="f126" fmla="val 72"/>
              <a:gd name="f127" fmla="val 294"/>
              <a:gd name="f128" fmla="val 287"/>
              <a:gd name="f129" fmla="val 284"/>
              <a:gd name="f130" fmla="val 283"/>
              <a:gd name="f131" fmla="val 85"/>
              <a:gd name="f132" fmla="val 157"/>
              <a:gd name="f133" fmla="val 192"/>
              <a:gd name="f134" fmla="val 210"/>
              <a:gd name="f135" fmla="val 228"/>
              <a:gd name="f136" fmla="val 282"/>
              <a:gd name="f137" fmla="val 279"/>
              <a:gd name="f138" fmla="val 277"/>
              <a:gd name="f139" fmla="val 274"/>
              <a:gd name="f140" fmla="val 271"/>
              <a:gd name="f141" fmla="val 268"/>
              <a:gd name="f142" fmla="val 267"/>
              <a:gd name="f143" fmla="val 86"/>
              <a:gd name="f144" fmla="val 84"/>
              <a:gd name="f145" fmla="val 263"/>
              <a:gd name="f146" fmla="val 260"/>
              <a:gd name="f147" fmla="val 255"/>
              <a:gd name="f148" fmla="val 73"/>
              <a:gd name="f149" fmla="val 252"/>
              <a:gd name="f150" fmla="val 57"/>
              <a:gd name="f151" fmla="val 243"/>
              <a:gd name="f152" fmla="val 50"/>
              <a:gd name="f153" fmla="val 241"/>
              <a:gd name="f154" fmla="val 56"/>
              <a:gd name="f155" fmla="val 238"/>
              <a:gd name="f156" fmla="val 236"/>
              <a:gd name="f157" fmla="val 233"/>
              <a:gd name="f158" fmla="val 231"/>
              <a:gd name="f159" fmla="val 75"/>
              <a:gd name="f160" fmla="val 225"/>
              <a:gd name="f161" fmla="val 222"/>
              <a:gd name="f162" fmla="val 220"/>
              <a:gd name="f163" fmla="val 219"/>
              <a:gd name="f164" fmla="val 165"/>
              <a:gd name="f165" fmla="val 214"/>
              <a:gd name="f166" fmla="val 205"/>
              <a:gd name="f167" fmla="val 175"/>
              <a:gd name="f168" fmla="val 199"/>
              <a:gd name="f169" fmla="val 189"/>
              <a:gd name="f170" fmla="val 152"/>
              <a:gd name="f171" fmla="val 129"/>
              <a:gd name="f172" fmla="val 105"/>
              <a:gd name="f173" fmla="val 183"/>
              <a:gd name="f174" fmla="val 178"/>
              <a:gd name="f175" fmla="val 173"/>
              <a:gd name="f176" fmla="val 94"/>
              <a:gd name="f177" fmla="val 161"/>
              <a:gd name="f178" fmla="val 149"/>
              <a:gd name="f179" fmla="val 137"/>
              <a:gd name="f180" fmla="val 142"/>
              <a:gd name="f181" fmla="val 195"/>
              <a:gd name="f182" fmla="val 136"/>
              <a:gd name="f183" fmla="val 135"/>
              <a:gd name="f184" fmla="val 130"/>
              <a:gd name="f185" fmla="val 117"/>
              <a:gd name="f186" fmla="val 116"/>
              <a:gd name="f187" fmla="val 202"/>
              <a:gd name="f188" fmla="val 158"/>
              <a:gd name="f189" fmla="val 115"/>
              <a:gd name="f190" fmla="val 114"/>
              <a:gd name="f191" fmla="val 113"/>
              <a:gd name="f192" fmla="val 111"/>
              <a:gd name="f193" fmla="val 93"/>
              <a:gd name="f194" fmla="val 128"/>
              <a:gd name="f195" fmla="val 145"/>
              <a:gd name="f196" fmla="val 74"/>
              <a:gd name="f197" fmla="val 58"/>
              <a:gd name="f198" fmla="val 166"/>
              <a:gd name="f199" fmla="val 167"/>
              <a:gd name="f200" fmla="val 193"/>
              <a:gd name="f201" fmla="val 54"/>
              <a:gd name="f202" fmla="val 3"/>
              <a:gd name="f203" fmla="val 2"/>
              <a:gd name="f204" fmla="val 1"/>
              <a:gd name="f205" fmla="val 15"/>
              <a:gd name="f206" fmla="val 26"/>
              <a:gd name="f207" fmla="val 38"/>
              <a:gd name="f208" fmla="val 43"/>
              <a:gd name="f209" fmla="val 48"/>
              <a:gd name="f210" fmla="val 53"/>
              <a:gd name="f211" fmla="val 218"/>
              <a:gd name="f212" fmla="val 160"/>
              <a:gd name="f213" fmla="val 126"/>
              <a:gd name="f214" fmla="val 83"/>
              <a:gd name="f215" fmla="val 154"/>
              <a:gd name="f216" fmla="val 123"/>
              <a:gd name="f217" fmla="val 140"/>
              <a:gd name="f218" fmla="val 148"/>
              <a:gd name="f219" fmla="val 92"/>
              <a:gd name="f220" fmla="val 97"/>
              <a:gd name="f221" fmla="val 185"/>
              <a:gd name="f222" fmla="val 191"/>
              <a:gd name="f223" fmla="val 150"/>
              <a:gd name="f224" fmla="val 196"/>
              <a:gd name="f225" fmla="val 207"/>
              <a:gd name="f226" fmla="val 176"/>
              <a:gd name="f227" fmla="val 177"/>
              <a:gd name="f228" fmla="val 221"/>
              <a:gd name="f229" fmla="val 208"/>
              <a:gd name="f230" fmla="val 211"/>
              <a:gd name="f231" fmla="val 213"/>
              <a:gd name="f232" fmla="val 217"/>
              <a:gd name="f233" fmla="val 224"/>
              <a:gd name="f234" fmla="val 67"/>
              <a:gd name="f235" fmla="val 232"/>
              <a:gd name="f236" fmla="val 235"/>
              <a:gd name="f237" fmla="val 60"/>
              <a:gd name="f238" fmla="val 254"/>
              <a:gd name="f239" fmla="val 258"/>
              <a:gd name="f240" fmla="val 70"/>
              <a:gd name="f241" fmla="val 262"/>
              <a:gd name="f242" fmla="val 265"/>
              <a:gd name="f243" fmla="val 269"/>
              <a:gd name="f244" fmla="val 186"/>
              <a:gd name="f245" fmla="val 237"/>
              <a:gd name="f246" fmla="val 240"/>
              <a:gd name="f247" fmla="val 270"/>
              <a:gd name="f248" fmla="val 272"/>
              <a:gd name="f249" fmla="val 275"/>
              <a:gd name="f250" fmla="val 278"/>
              <a:gd name="f251" fmla="val 281"/>
              <a:gd name="f252" fmla="val 190"/>
              <a:gd name="f253" fmla="val 292"/>
              <a:gd name="f254" fmla="val 299"/>
              <a:gd name="f255" fmla="val 306"/>
              <a:gd name="f256" fmla="val 49"/>
              <a:gd name="f257" fmla="val 36"/>
              <a:gd name="f258" fmla="val 23"/>
              <a:gd name="f259" fmla="val 21"/>
              <a:gd name="f260" fmla="val 309"/>
              <a:gd name="f261" fmla="val 331"/>
              <a:gd name="f262" fmla="val 342"/>
              <a:gd name="f263" fmla="val 11"/>
              <a:gd name="f264" fmla="val 39"/>
              <a:gd name="f265" fmla="val 96"/>
              <a:gd name="f266" fmla="val 346"/>
              <a:gd name="f267" fmla="val 350"/>
              <a:gd name="f268" fmla="val 354"/>
              <a:gd name="f269" fmla="val 361"/>
              <a:gd name="f270" fmla="val 197"/>
              <a:gd name="f271" fmla="val 371"/>
              <a:gd name="f272" fmla="val 380"/>
              <a:gd name="f273" fmla="val 390"/>
              <a:gd name="f274" fmla="val 398"/>
              <a:gd name="f275" fmla="val 406"/>
              <a:gd name="f276" fmla="val 414"/>
              <a:gd name="f277" fmla="val 415"/>
              <a:gd name="f278" fmla="val 427"/>
              <a:gd name="f279" fmla="val 437"/>
              <a:gd name="f280" fmla="val 446"/>
              <a:gd name="f281" fmla="val 449"/>
              <a:gd name="f282" fmla="val 450"/>
              <a:gd name="f283" fmla="val 61"/>
              <a:gd name="f284" fmla="val 455"/>
              <a:gd name="f285" fmla="val 459"/>
              <a:gd name="f286" fmla="val 464"/>
              <a:gd name="f287" fmla="val 465"/>
              <a:gd name="f288" fmla="val 466"/>
              <a:gd name="f289" fmla="val 172"/>
              <a:gd name="f290" fmla="val 119"/>
              <a:gd name="f291" fmla="val 467"/>
              <a:gd name="f292" fmla="val 496"/>
              <a:gd name="f293" fmla="val 511"/>
              <a:gd name="f294" fmla="val 131"/>
              <a:gd name="f295" fmla="val 522"/>
              <a:gd name="f296" fmla="val 526"/>
              <a:gd name="f297" fmla="val 530"/>
              <a:gd name="f298" fmla="val 533"/>
              <a:gd name="f299" fmla="val 534"/>
              <a:gd name="f300" fmla="val 230"/>
              <a:gd name="f301" fmla="val 203"/>
              <a:gd name="f302" fmla="val 548"/>
              <a:gd name="f303" fmla="val 562"/>
              <a:gd name="f304" fmla="val 577"/>
              <a:gd name="f305" fmla="val 589"/>
              <a:gd name="f306" fmla="val 601"/>
              <a:gd name="f307" fmla="val 612"/>
              <a:gd name="f308" fmla="val 611"/>
              <a:gd name="f309" fmla="val 603"/>
              <a:gd name="f310" fmla="val 594"/>
              <a:gd name="f311" fmla="val 586"/>
              <a:gd name="f312" fmla="val 582"/>
              <a:gd name="f313" fmla="val 578"/>
              <a:gd name="f314" fmla="+- 0 0 -90"/>
              <a:gd name="f315" fmla="*/ f4 1 613"/>
              <a:gd name="f316" fmla="*/ f5 1 250"/>
              <a:gd name="f317" fmla="val f6"/>
              <a:gd name="f318" fmla="val f7"/>
              <a:gd name="f319" fmla="val f8"/>
              <a:gd name="f320" fmla="*/ f314 f0 1"/>
              <a:gd name="f321" fmla="+- f319 0 f317"/>
              <a:gd name="f322" fmla="+- f318 0 f317"/>
              <a:gd name="f323" fmla="*/ f320 1 f3"/>
              <a:gd name="f324" fmla="*/ f322 1 613"/>
              <a:gd name="f325" fmla="*/ f321 1 250"/>
              <a:gd name="f326" fmla="*/ 536 f322 1"/>
              <a:gd name="f327" fmla="*/ 120 f321 1"/>
              <a:gd name="f328" fmla="*/ 531 f322 1"/>
              <a:gd name="f329" fmla="*/ 249 f321 1"/>
              <a:gd name="f330" fmla="*/ 510 f322 1"/>
              <a:gd name="f331" fmla="*/ 242 f321 1"/>
              <a:gd name="f332" fmla="*/ 506 f322 1"/>
              <a:gd name="f333" fmla="*/ 79 f321 1"/>
              <a:gd name="f334" fmla="*/ 468 f322 1"/>
              <a:gd name="f335" fmla="*/ 245 f321 1"/>
              <a:gd name="f336" fmla="*/ 447 f322 1"/>
              <a:gd name="f337" fmla="*/ 62 f321 1"/>
              <a:gd name="f338" fmla="*/ 416 f322 1"/>
              <a:gd name="f339" fmla="*/ 65 f321 1"/>
              <a:gd name="f340" fmla="*/ 393 f322 1"/>
              <a:gd name="f341" fmla="*/ 359 f322 1"/>
              <a:gd name="f342" fmla="*/ 109 f321 1"/>
              <a:gd name="f343" fmla="*/ 341 f322 1"/>
              <a:gd name="f344" fmla="*/ 95 f321 1"/>
              <a:gd name="f345" fmla="*/ 332 f322 1"/>
              <a:gd name="f346" fmla="*/ 9 f321 1"/>
              <a:gd name="f347" fmla="*/ 311 f322 1"/>
              <a:gd name="f348" fmla="*/ 64 f321 1"/>
              <a:gd name="f349" fmla="*/ 283 f322 1"/>
              <a:gd name="f350" fmla="*/ 85 f321 1"/>
              <a:gd name="f351" fmla="*/ 279 f322 1"/>
              <a:gd name="f352" fmla="*/ 250 f321 1"/>
              <a:gd name="f353" fmla="*/ 267 f322 1"/>
              <a:gd name="f354" fmla="*/ 192 f321 1"/>
              <a:gd name="f355" fmla="*/ 255 f322 1"/>
              <a:gd name="f356" fmla="*/ 82 f321 1"/>
              <a:gd name="f357" fmla="*/ 245 f322 1"/>
              <a:gd name="f358" fmla="*/ 51 f321 1"/>
              <a:gd name="f359" fmla="*/ 233 f322 1"/>
              <a:gd name="f360" fmla="*/ 69 f321 1"/>
              <a:gd name="f361" fmla="*/ 222 f322 1"/>
              <a:gd name="f362" fmla="*/ 219 f322 1"/>
              <a:gd name="f363" fmla="*/ 246 f321 1"/>
              <a:gd name="f364" fmla="*/ 205 f322 1"/>
              <a:gd name="f365" fmla="*/ 175 f321 1"/>
              <a:gd name="f366" fmla="*/ 173 f322 1"/>
              <a:gd name="f367" fmla="*/ 105 f321 1"/>
              <a:gd name="f368" fmla="*/ 137 f322 1"/>
              <a:gd name="f369" fmla="*/ 116 f322 1"/>
              <a:gd name="f370" fmla="*/ 82 f322 1"/>
              <a:gd name="f371" fmla="*/ 110 f321 1"/>
              <a:gd name="f372" fmla="*/ 58 f322 1"/>
              <a:gd name="f373" fmla="*/ 167 f321 1"/>
              <a:gd name="f374" fmla="*/ 3 f322 1"/>
              <a:gd name="f375" fmla="*/ 4 f322 1"/>
              <a:gd name="f376" fmla="*/ 248 f321 1"/>
              <a:gd name="f377" fmla="*/ 56 f322 1"/>
              <a:gd name="f378" fmla="*/ 244 f321 1"/>
              <a:gd name="f379" fmla="*/ 80 f322 1"/>
              <a:gd name="f380" fmla="*/ 161 f321 1"/>
              <a:gd name="f381" fmla="*/ 83 f322 1"/>
              <a:gd name="f382" fmla="*/ 107 f321 1"/>
              <a:gd name="f383" fmla="*/ 135 f322 1"/>
              <a:gd name="f384" fmla="*/ 247 f321 1"/>
              <a:gd name="f385" fmla="*/ 175 f322 1"/>
              <a:gd name="f386" fmla="*/ 103 f321 1"/>
              <a:gd name="f387" fmla="*/ 207 f322 1"/>
              <a:gd name="f388" fmla="*/ 173 f321 1"/>
              <a:gd name="f389" fmla="*/ 211 f322 1"/>
              <a:gd name="f390" fmla="*/ 228 f322 1"/>
              <a:gd name="f391" fmla="*/ 238 f322 1"/>
              <a:gd name="f392" fmla="*/ 48 f321 1"/>
              <a:gd name="f393" fmla="*/ 258 f322 1"/>
              <a:gd name="f394" fmla="*/ 269 f322 1"/>
              <a:gd name="f395" fmla="*/ 84 f321 1"/>
              <a:gd name="f396" fmla="*/ 272 f322 1"/>
              <a:gd name="f397" fmla="*/ 281 f322 1"/>
              <a:gd name="f398" fmla="*/ 83 f321 1"/>
              <a:gd name="f399" fmla="*/ 308 f322 1"/>
              <a:gd name="f400" fmla="*/ 63 f321 1"/>
              <a:gd name="f401" fmla="*/ 1 f321 1"/>
              <a:gd name="f402" fmla="*/ 343 f322 1"/>
              <a:gd name="f403" fmla="*/ 93 f321 1"/>
              <a:gd name="f404" fmla="*/ 361 f322 1"/>
              <a:gd name="f405" fmla="*/ 414 f322 1"/>
              <a:gd name="f406" fmla="*/ 81 f321 1"/>
              <a:gd name="f407" fmla="*/ 446 f322 1"/>
              <a:gd name="f408" fmla="*/ 60 f321 1"/>
              <a:gd name="f409" fmla="*/ 449 f322 1"/>
              <a:gd name="f410" fmla="*/ 466 f322 1"/>
              <a:gd name="f411" fmla="*/ 111 f321 1"/>
              <a:gd name="f412" fmla="*/ 512 f322 1"/>
              <a:gd name="f413" fmla="*/ 72 f321 1"/>
              <a:gd name="f414" fmla="*/ 519 f322 1"/>
              <a:gd name="f415" fmla="*/ 534 f322 1"/>
              <a:gd name="f416" fmla="*/ 203 f321 1"/>
              <a:gd name="f417" fmla="*/ 577 f322 1"/>
              <a:gd name="f418" fmla="*/ 117 f321 1"/>
              <a:gd name="f419" fmla="*/ 613 f322 1"/>
              <a:gd name="f420" fmla="*/ 574 f322 1"/>
              <a:gd name="f421" fmla="+- f323 0 f1"/>
              <a:gd name="f422" fmla="*/ f326 1 613"/>
              <a:gd name="f423" fmla="*/ f327 1 250"/>
              <a:gd name="f424" fmla="*/ f328 1 613"/>
              <a:gd name="f425" fmla="*/ f329 1 250"/>
              <a:gd name="f426" fmla="*/ f330 1 613"/>
              <a:gd name="f427" fmla="*/ f331 1 250"/>
              <a:gd name="f428" fmla="*/ f332 1 613"/>
              <a:gd name="f429" fmla="*/ f333 1 250"/>
              <a:gd name="f430" fmla="*/ f334 1 613"/>
              <a:gd name="f431" fmla="*/ f335 1 250"/>
              <a:gd name="f432" fmla="*/ f336 1 613"/>
              <a:gd name="f433" fmla="*/ f337 1 250"/>
              <a:gd name="f434" fmla="*/ f338 1 613"/>
              <a:gd name="f435" fmla="*/ f339 1 250"/>
              <a:gd name="f436" fmla="*/ f340 1 613"/>
              <a:gd name="f437" fmla="*/ f341 1 613"/>
              <a:gd name="f438" fmla="*/ f342 1 250"/>
              <a:gd name="f439" fmla="*/ f343 1 613"/>
              <a:gd name="f440" fmla="*/ f344 1 250"/>
              <a:gd name="f441" fmla="*/ f345 1 613"/>
              <a:gd name="f442" fmla="*/ f346 1 250"/>
              <a:gd name="f443" fmla="*/ f347 1 613"/>
              <a:gd name="f444" fmla="*/ f348 1 250"/>
              <a:gd name="f445" fmla="*/ f349 1 613"/>
              <a:gd name="f446" fmla="*/ f350 1 250"/>
              <a:gd name="f447" fmla="*/ f351 1 613"/>
              <a:gd name="f448" fmla="*/ f352 1 250"/>
              <a:gd name="f449" fmla="*/ f353 1 613"/>
              <a:gd name="f450" fmla="*/ f354 1 250"/>
              <a:gd name="f451" fmla="*/ f355 1 613"/>
              <a:gd name="f452" fmla="*/ f356 1 250"/>
              <a:gd name="f453" fmla="*/ f357 1 613"/>
              <a:gd name="f454" fmla="*/ f358 1 250"/>
              <a:gd name="f455" fmla="*/ f359 1 613"/>
              <a:gd name="f456" fmla="*/ f360 1 250"/>
              <a:gd name="f457" fmla="*/ f361 1 613"/>
              <a:gd name="f458" fmla="*/ f362 1 613"/>
              <a:gd name="f459" fmla="*/ f363 1 250"/>
              <a:gd name="f460" fmla="*/ f364 1 613"/>
              <a:gd name="f461" fmla="*/ f365 1 250"/>
              <a:gd name="f462" fmla="*/ f366 1 613"/>
              <a:gd name="f463" fmla="*/ f367 1 250"/>
              <a:gd name="f464" fmla="*/ f368 1 613"/>
              <a:gd name="f465" fmla="*/ f369 1 613"/>
              <a:gd name="f466" fmla="*/ f370 1 613"/>
              <a:gd name="f467" fmla="*/ f371 1 250"/>
              <a:gd name="f468" fmla="*/ f372 1 613"/>
              <a:gd name="f469" fmla="*/ f373 1 250"/>
              <a:gd name="f470" fmla="*/ f374 1 613"/>
              <a:gd name="f471" fmla="*/ f375 1 613"/>
              <a:gd name="f472" fmla="*/ f376 1 250"/>
              <a:gd name="f473" fmla="*/ f377 1 613"/>
              <a:gd name="f474" fmla="*/ f378 1 250"/>
              <a:gd name="f475" fmla="*/ f379 1 613"/>
              <a:gd name="f476" fmla="*/ f380 1 250"/>
              <a:gd name="f477" fmla="*/ f381 1 613"/>
              <a:gd name="f478" fmla="*/ f382 1 250"/>
              <a:gd name="f479" fmla="*/ f383 1 613"/>
              <a:gd name="f480" fmla="*/ f384 1 250"/>
              <a:gd name="f481" fmla="*/ f385 1 613"/>
              <a:gd name="f482" fmla="*/ f386 1 250"/>
              <a:gd name="f483" fmla="*/ f387 1 613"/>
              <a:gd name="f484" fmla="*/ f388 1 250"/>
              <a:gd name="f485" fmla="*/ f389 1 613"/>
              <a:gd name="f486" fmla="*/ f390 1 613"/>
              <a:gd name="f487" fmla="*/ f391 1 613"/>
              <a:gd name="f488" fmla="*/ f392 1 250"/>
              <a:gd name="f489" fmla="*/ f393 1 613"/>
              <a:gd name="f490" fmla="*/ f394 1 613"/>
              <a:gd name="f491" fmla="*/ f395 1 250"/>
              <a:gd name="f492" fmla="*/ f396 1 613"/>
              <a:gd name="f493" fmla="*/ f397 1 613"/>
              <a:gd name="f494" fmla="*/ f398 1 250"/>
              <a:gd name="f495" fmla="*/ f399 1 613"/>
              <a:gd name="f496" fmla="*/ f400 1 250"/>
              <a:gd name="f497" fmla="*/ f401 1 250"/>
              <a:gd name="f498" fmla="*/ f402 1 613"/>
              <a:gd name="f499" fmla="*/ f403 1 250"/>
              <a:gd name="f500" fmla="*/ f404 1 613"/>
              <a:gd name="f501" fmla="*/ f405 1 613"/>
              <a:gd name="f502" fmla="*/ f406 1 250"/>
              <a:gd name="f503" fmla="*/ f407 1 613"/>
              <a:gd name="f504" fmla="*/ f408 1 250"/>
              <a:gd name="f505" fmla="*/ f409 1 613"/>
              <a:gd name="f506" fmla="*/ f410 1 613"/>
              <a:gd name="f507" fmla="*/ f411 1 250"/>
              <a:gd name="f508" fmla="*/ f412 1 613"/>
              <a:gd name="f509" fmla="*/ f413 1 250"/>
              <a:gd name="f510" fmla="*/ f414 1 613"/>
              <a:gd name="f511" fmla="*/ f415 1 613"/>
              <a:gd name="f512" fmla="*/ f416 1 250"/>
              <a:gd name="f513" fmla="*/ f417 1 613"/>
              <a:gd name="f514" fmla="*/ f418 1 250"/>
              <a:gd name="f515" fmla="*/ f419 1 613"/>
              <a:gd name="f516" fmla="*/ f420 1 613"/>
              <a:gd name="f517" fmla="*/ 0 1 f324"/>
              <a:gd name="f518" fmla="*/ f318 1 f324"/>
              <a:gd name="f519" fmla="*/ 0 1 f325"/>
              <a:gd name="f520" fmla="*/ f319 1 f325"/>
              <a:gd name="f521" fmla="*/ f422 1 f324"/>
              <a:gd name="f522" fmla="*/ f423 1 f325"/>
              <a:gd name="f523" fmla="*/ f424 1 f324"/>
              <a:gd name="f524" fmla="*/ f425 1 f325"/>
              <a:gd name="f525" fmla="*/ f426 1 f324"/>
              <a:gd name="f526" fmla="*/ f427 1 f325"/>
              <a:gd name="f527" fmla="*/ f428 1 f324"/>
              <a:gd name="f528" fmla="*/ f429 1 f325"/>
              <a:gd name="f529" fmla="*/ f430 1 f324"/>
              <a:gd name="f530" fmla="*/ f431 1 f325"/>
              <a:gd name="f531" fmla="*/ f432 1 f324"/>
              <a:gd name="f532" fmla="*/ f433 1 f325"/>
              <a:gd name="f533" fmla="*/ f434 1 f324"/>
              <a:gd name="f534" fmla="*/ f435 1 f325"/>
              <a:gd name="f535" fmla="*/ f436 1 f324"/>
              <a:gd name="f536" fmla="*/ f437 1 f324"/>
              <a:gd name="f537" fmla="*/ f438 1 f325"/>
              <a:gd name="f538" fmla="*/ f439 1 f324"/>
              <a:gd name="f539" fmla="*/ f440 1 f325"/>
              <a:gd name="f540" fmla="*/ f441 1 f324"/>
              <a:gd name="f541" fmla="*/ f442 1 f325"/>
              <a:gd name="f542" fmla="*/ f443 1 f324"/>
              <a:gd name="f543" fmla="*/ f444 1 f325"/>
              <a:gd name="f544" fmla="*/ f445 1 f324"/>
              <a:gd name="f545" fmla="*/ f446 1 f325"/>
              <a:gd name="f546" fmla="*/ f447 1 f324"/>
              <a:gd name="f547" fmla="*/ f448 1 f325"/>
              <a:gd name="f548" fmla="*/ f449 1 f324"/>
              <a:gd name="f549" fmla="*/ f450 1 f325"/>
              <a:gd name="f550" fmla="*/ f451 1 f324"/>
              <a:gd name="f551" fmla="*/ f452 1 f325"/>
              <a:gd name="f552" fmla="*/ f453 1 f324"/>
              <a:gd name="f553" fmla="*/ f454 1 f325"/>
              <a:gd name="f554" fmla="*/ f455 1 f324"/>
              <a:gd name="f555" fmla="*/ f456 1 f325"/>
              <a:gd name="f556" fmla="*/ f457 1 f324"/>
              <a:gd name="f557" fmla="*/ f458 1 f324"/>
              <a:gd name="f558" fmla="*/ f459 1 f325"/>
              <a:gd name="f559" fmla="*/ f460 1 f324"/>
              <a:gd name="f560" fmla="*/ f461 1 f325"/>
              <a:gd name="f561" fmla="*/ f462 1 f324"/>
              <a:gd name="f562" fmla="*/ f463 1 f325"/>
              <a:gd name="f563" fmla="*/ f464 1 f324"/>
              <a:gd name="f564" fmla="*/ f465 1 f324"/>
              <a:gd name="f565" fmla="*/ f466 1 f324"/>
              <a:gd name="f566" fmla="*/ f467 1 f325"/>
              <a:gd name="f567" fmla="*/ f468 1 f324"/>
              <a:gd name="f568" fmla="*/ f469 1 f325"/>
              <a:gd name="f569" fmla="*/ f470 1 f324"/>
              <a:gd name="f570" fmla="*/ f471 1 f324"/>
              <a:gd name="f571" fmla="*/ f472 1 f325"/>
              <a:gd name="f572" fmla="*/ f473 1 f324"/>
              <a:gd name="f573" fmla="*/ f474 1 f325"/>
              <a:gd name="f574" fmla="*/ f475 1 f324"/>
              <a:gd name="f575" fmla="*/ f476 1 f325"/>
              <a:gd name="f576" fmla="*/ f477 1 f324"/>
              <a:gd name="f577" fmla="*/ f478 1 f325"/>
              <a:gd name="f578" fmla="*/ f479 1 f324"/>
              <a:gd name="f579" fmla="*/ f480 1 f325"/>
              <a:gd name="f580" fmla="*/ f481 1 f324"/>
              <a:gd name="f581" fmla="*/ f482 1 f325"/>
              <a:gd name="f582" fmla="*/ f483 1 f324"/>
              <a:gd name="f583" fmla="*/ f484 1 f325"/>
              <a:gd name="f584" fmla="*/ f485 1 f324"/>
              <a:gd name="f585" fmla="*/ f486 1 f324"/>
              <a:gd name="f586" fmla="*/ f487 1 f324"/>
              <a:gd name="f587" fmla="*/ f488 1 f325"/>
              <a:gd name="f588" fmla="*/ f489 1 f324"/>
              <a:gd name="f589" fmla="*/ f490 1 f324"/>
              <a:gd name="f590" fmla="*/ f491 1 f325"/>
              <a:gd name="f591" fmla="*/ f492 1 f324"/>
              <a:gd name="f592" fmla="*/ f493 1 f324"/>
              <a:gd name="f593" fmla="*/ f494 1 f325"/>
              <a:gd name="f594" fmla="*/ f495 1 f324"/>
              <a:gd name="f595" fmla="*/ f496 1 f325"/>
              <a:gd name="f596" fmla="*/ f497 1 f325"/>
              <a:gd name="f597" fmla="*/ f498 1 f324"/>
              <a:gd name="f598" fmla="*/ f499 1 f325"/>
              <a:gd name="f599" fmla="*/ f500 1 f324"/>
              <a:gd name="f600" fmla="*/ f501 1 f324"/>
              <a:gd name="f601" fmla="*/ f502 1 f325"/>
              <a:gd name="f602" fmla="*/ f503 1 f324"/>
              <a:gd name="f603" fmla="*/ f504 1 f325"/>
              <a:gd name="f604" fmla="*/ f505 1 f324"/>
              <a:gd name="f605" fmla="*/ f506 1 f324"/>
              <a:gd name="f606" fmla="*/ f507 1 f325"/>
              <a:gd name="f607" fmla="*/ f508 1 f324"/>
              <a:gd name="f608" fmla="*/ f509 1 f325"/>
              <a:gd name="f609" fmla="*/ f510 1 f324"/>
              <a:gd name="f610" fmla="*/ f511 1 f324"/>
              <a:gd name="f611" fmla="*/ f512 1 f325"/>
              <a:gd name="f612" fmla="*/ f513 1 f324"/>
              <a:gd name="f613" fmla="*/ f514 1 f325"/>
              <a:gd name="f614" fmla="*/ f515 1 f324"/>
              <a:gd name="f615" fmla="*/ f516 1 f324"/>
              <a:gd name="f616" fmla="*/ f517 f315 1"/>
              <a:gd name="f617" fmla="*/ f518 f315 1"/>
              <a:gd name="f618" fmla="*/ f520 f316 1"/>
              <a:gd name="f619" fmla="*/ f519 f316 1"/>
              <a:gd name="f620" fmla="*/ f521 f315 1"/>
              <a:gd name="f621" fmla="*/ f522 f316 1"/>
              <a:gd name="f622" fmla="*/ f523 f315 1"/>
              <a:gd name="f623" fmla="*/ f524 f316 1"/>
              <a:gd name="f624" fmla="*/ f525 f315 1"/>
              <a:gd name="f625" fmla="*/ f526 f316 1"/>
              <a:gd name="f626" fmla="*/ f527 f315 1"/>
              <a:gd name="f627" fmla="*/ f528 f316 1"/>
              <a:gd name="f628" fmla="*/ f529 f315 1"/>
              <a:gd name="f629" fmla="*/ f530 f316 1"/>
              <a:gd name="f630" fmla="*/ f531 f315 1"/>
              <a:gd name="f631" fmla="*/ f532 f316 1"/>
              <a:gd name="f632" fmla="*/ f533 f315 1"/>
              <a:gd name="f633" fmla="*/ f534 f316 1"/>
              <a:gd name="f634" fmla="*/ f535 f315 1"/>
              <a:gd name="f635" fmla="*/ f536 f315 1"/>
              <a:gd name="f636" fmla="*/ f537 f316 1"/>
              <a:gd name="f637" fmla="*/ f538 f315 1"/>
              <a:gd name="f638" fmla="*/ f539 f316 1"/>
              <a:gd name="f639" fmla="*/ f540 f315 1"/>
              <a:gd name="f640" fmla="*/ f541 f316 1"/>
              <a:gd name="f641" fmla="*/ f542 f315 1"/>
              <a:gd name="f642" fmla="*/ f543 f316 1"/>
              <a:gd name="f643" fmla="*/ f544 f315 1"/>
              <a:gd name="f644" fmla="*/ f545 f316 1"/>
              <a:gd name="f645" fmla="*/ f546 f315 1"/>
              <a:gd name="f646" fmla="*/ f547 f316 1"/>
              <a:gd name="f647" fmla="*/ f548 f315 1"/>
              <a:gd name="f648" fmla="*/ f549 f316 1"/>
              <a:gd name="f649" fmla="*/ f550 f315 1"/>
              <a:gd name="f650" fmla="*/ f551 f316 1"/>
              <a:gd name="f651" fmla="*/ f552 f315 1"/>
              <a:gd name="f652" fmla="*/ f553 f316 1"/>
              <a:gd name="f653" fmla="*/ f554 f315 1"/>
              <a:gd name="f654" fmla="*/ f555 f316 1"/>
              <a:gd name="f655" fmla="*/ f556 f315 1"/>
              <a:gd name="f656" fmla="*/ f557 f315 1"/>
              <a:gd name="f657" fmla="*/ f558 f316 1"/>
              <a:gd name="f658" fmla="*/ f559 f315 1"/>
              <a:gd name="f659" fmla="*/ f560 f316 1"/>
              <a:gd name="f660" fmla="*/ f561 f315 1"/>
              <a:gd name="f661" fmla="*/ f562 f316 1"/>
              <a:gd name="f662" fmla="*/ f563 f315 1"/>
              <a:gd name="f663" fmla="*/ f564 f315 1"/>
              <a:gd name="f664" fmla="*/ f565 f315 1"/>
              <a:gd name="f665" fmla="*/ f566 f316 1"/>
              <a:gd name="f666" fmla="*/ f567 f315 1"/>
              <a:gd name="f667" fmla="*/ f568 f316 1"/>
              <a:gd name="f668" fmla="*/ f569 f315 1"/>
              <a:gd name="f669" fmla="*/ f570 f315 1"/>
              <a:gd name="f670" fmla="*/ f571 f316 1"/>
              <a:gd name="f671" fmla="*/ f572 f315 1"/>
              <a:gd name="f672" fmla="*/ f573 f316 1"/>
              <a:gd name="f673" fmla="*/ f574 f315 1"/>
              <a:gd name="f674" fmla="*/ f575 f316 1"/>
              <a:gd name="f675" fmla="*/ f576 f315 1"/>
              <a:gd name="f676" fmla="*/ f577 f316 1"/>
              <a:gd name="f677" fmla="*/ f578 f315 1"/>
              <a:gd name="f678" fmla="*/ f579 f316 1"/>
              <a:gd name="f679" fmla="*/ f580 f315 1"/>
              <a:gd name="f680" fmla="*/ f581 f316 1"/>
              <a:gd name="f681" fmla="*/ f582 f315 1"/>
              <a:gd name="f682" fmla="*/ f583 f316 1"/>
              <a:gd name="f683" fmla="*/ f584 f315 1"/>
              <a:gd name="f684" fmla="*/ f585 f315 1"/>
              <a:gd name="f685" fmla="*/ f586 f315 1"/>
              <a:gd name="f686" fmla="*/ f587 f316 1"/>
              <a:gd name="f687" fmla="*/ f588 f315 1"/>
              <a:gd name="f688" fmla="*/ f589 f315 1"/>
              <a:gd name="f689" fmla="*/ f590 f316 1"/>
              <a:gd name="f690" fmla="*/ f591 f315 1"/>
              <a:gd name="f691" fmla="*/ f592 f315 1"/>
              <a:gd name="f692" fmla="*/ f593 f316 1"/>
              <a:gd name="f693" fmla="*/ f594 f315 1"/>
              <a:gd name="f694" fmla="*/ f595 f316 1"/>
              <a:gd name="f695" fmla="*/ f596 f316 1"/>
              <a:gd name="f696" fmla="*/ f597 f315 1"/>
              <a:gd name="f697" fmla="*/ f598 f316 1"/>
              <a:gd name="f698" fmla="*/ f599 f315 1"/>
              <a:gd name="f699" fmla="*/ f600 f315 1"/>
              <a:gd name="f700" fmla="*/ f601 f316 1"/>
              <a:gd name="f701" fmla="*/ f602 f315 1"/>
              <a:gd name="f702" fmla="*/ f603 f316 1"/>
              <a:gd name="f703" fmla="*/ f604 f315 1"/>
              <a:gd name="f704" fmla="*/ f605 f315 1"/>
              <a:gd name="f705" fmla="*/ f606 f316 1"/>
              <a:gd name="f706" fmla="*/ f607 f315 1"/>
              <a:gd name="f707" fmla="*/ f608 f316 1"/>
              <a:gd name="f708" fmla="*/ f609 f315 1"/>
              <a:gd name="f709" fmla="*/ f610 f315 1"/>
              <a:gd name="f710" fmla="*/ f611 f316 1"/>
              <a:gd name="f711" fmla="*/ f612 f315 1"/>
              <a:gd name="f712" fmla="*/ f613 f316 1"/>
              <a:gd name="f713" fmla="*/ f614 f315 1"/>
              <a:gd name="f714" fmla="*/ f615 f31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1">
                <a:pos x="f620" y="f621"/>
              </a:cxn>
              <a:cxn ang="f421">
                <a:pos x="f622" y="f623"/>
              </a:cxn>
              <a:cxn ang="f421">
                <a:pos x="f624" y="f625"/>
              </a:cxn>
              <a:cxn ang="f421">
                <a:pos x="f626" y="f627"/>
              </a:cxn>
              <a:cxn ang="f421">
                <a:pos x="f628" y="f629"/>
              </a:cxn>
              <a:cxn ang="f421">
                <a:pos x="f630" y="f631"/>
              </a:cxn>
              <a:cxn ang="f421">
                <a:pos x="f632" y="f633"/>
              </a:cxn>
              <a:cxn ang="f421">
                <a:pos x="f634" y="f623"/>
              </a:cxn>
              <a:cxn ang="f421">
                <a:pos x="f635" y="f636"/>
              </a:cxn>
              <a:cxn ang="f421">
                <a:pos x="f637" y="f638"/>
              </a:cxn>
              <a:cxn ang="f421">
                <a:pos x="f639" y="f640"/>
              </a:cxn>
              <a:cxn ang="f421">
                <a:pos x="f641" y="f642"/>
              </a:cxn>
              <a:cxn ang="f421">
                <a:pos x="f643" y="f644"/>
              </a:cxn>
              <a:cxn ang="f421">
                <a:pos x="f645" y="f646"/>
              </a:cxn>
              <a:cxn ang="f421">
                <a:pos x="f647" y="f648"/>
              </a:cxn>
              <a:cxn ang="f421">
                <a:pos x="f649" y="f650"/>
              </a:cxn>
              <a:cxn ang="f421">
                <a:pos x="f651" y="f652"/>
              </a:cxn>
              <a:cxn ang="f421">
                <a:pos x="f653" y="f654"/>
              </a:cxn>
              <a:cxn ang="f421">
                <a:pos x="f655" y="f650"/>
              </a:cxn>
              <a:cxn ang="f421">
                <a:pos x="f656" y="f657"/>
              </a:cxn>
              <a:cxn ang="f421">
                <a:pos x="f658" y="f659"/>
              </a:cxn>
              <a:cxn ang="f421">
                <a:pos x="f660" y="f661"/>
              </a:cxn>
              <a:cxn ang="f421">
                <a:pos x="f662" y="f623"/>
              </a:cxn>
              <a:cxn ang="f421">
                <a:pos x="f663" y="f629"/>
              </a:cxn>
              <a:cxn ang="f421">
                <a:pos x="f664" y="f665"/>
              </a:cxn>
              <a:cxn ang="f421">
                <a:pos x="f666" y="f667"/>
              </a:cxn>
              <a:cxn ang="f421">
                <a:pos x="f668" y="f646"/>
              </a:cxn>
              <a:cxn ang="f421">
                <a:pos x="f669" y="f670"/>
              </a:cxn>
              <a:cxn ang="f421">
                <a:pos x="f671" y="f672"/>
              </a:cxn>
              <a:cxn ang="f421">
                <a:pos x="f673" y="f674"/>
              </a:cxn>
              <a:cxn ang="f421">
                <a:pos x="f675" y="f676"/>
              </a:cxn>
              <a:cxn ang="f421">
                <a:pos x="f677" y="f678"/>
              </a:cxn>
              <a:cxn ang="f421">
                <a:pos x="f679" y="f680"/>
              </a:cxn>
              <a:cxn ang="f421">
                <a:pos x="f681" y="f682"/>
              </a:cxn>
              <a:cxn ang="f421">
                <a:pos x="f683" y="f670"/>
              </a:cxn>
              <a:cxn ang="f421">
                <a:pos x="f684" y="f627"/>
              </a:cxn>
              <a:cxn ang="f421">
                <a:pos x="f685" y="f686"/>
              </a:cxn>
              <a:cxn ang="f421">
                <a:pos x="f687" y="f633"/>
              </a:cxn>
              <a:cxn ang="f421">
                <a:pos x="f688" y="f689"/>
              </a:cxn>
              <a:cxn ang="f421">
                <a:pos x="f690" y="f670"/>
              </a:cxn>
              <a:cxn ang="f421">
                <a:pos x="f691" y="f692"/>
              </a:cxn>
              <a:cxn ang="f421">
                <a:pos x="f693" y="f694"/>
              </a:cxn>
              <a:cxn ang="f421">
                <a:pos x="f637" y="f695"/>
              </a:cxn>
              <a:cxn ang="f421">
                <a:pos x="f696" y="f697"/>
              </a:cxn>
              <a:cxn ang="f421">
                <a:pos x="f698" y="f676"/>
              </a:cxn>
              <a:cxn ang="f421">
                <a:pos x="f698" y="f678"/>
              </a:cxn>
              <a:cxn ang="f421">
                <a:pos x="f699" y="f700"/>
              </a:cxn>
              <a:cxn ang="f421">
                <a:pos x="f701" y="f702"/>
              </a:cxn>
              <a:cxn ang="f421">
                <a:pos x="f703" y="f672"/>
              </a:cxn>
              <a:cxn ang="f421">
                <a:pos x="f704" y="f657"/>
              </a:cxn>
              <a:cxn ang="f421">
                <a:pos x="f704" y="f705"/>
              </a:cxn>
              <a:cxn ang="f421">
                <a:pos x="f706" y="f707"/>
              </a:cxn>
              <a:cxn ang="f421">
                <a:pos x="f708" y="f670"/>
              </a:cxn>
              <a:cxn ang="f421">
                <a:pos x="f709" y="f710"/>
              </a:cxn>
              <a:cxn ang="f421">
                <a:pos x="f711" y="f712"/>
              </a:cxn>
              <a:cxn ang="f421">
                <a:pos x="f713" y="f623"/>
              </a:cxn>
              <a:cxn ang="f421">
                <a:pos x="f714" y="f646"/>
              </a:cxn>
            </a:cxnLst>
            <a:rect l="f616" t="f619" r="f617" b="f618"/>
            <a:pathLst>
              <a:path w="613" h="250">
                <a:moveTo>
                  <a:pt x="f9" y="f8"/>
                </a:moveTo>
                <a:cubicBezTo>
                  <a:pt x="f9" y="f10"/>
                  <a:pt x="f9" y="f11"/>
                  <a:pt x="f9" y="f12"/>
                </a:cubicBezTo>
                <a:cubicBezTo>
                  <a:pt x="f13" y="f12"/>
                  <a:pt x="f14" y="f12"/>
                  <a:pt x="f15" y="f12"/>
                </a:cubicBezTo>
                <a:cubicBezTo>
                  <a:pt x="f15" y="f16"/>
                  <a:pt x="f15" y="f17"/>
                  <a:pt x="f15" y="f18"/>
                </a:cubicBezTo>
                <a:cubicBezTo>
                  <a:pt x="f15" y="f19"/>
                  <a:pt x="f15" y="f20"/>
                  <a:pt x="f15" y="f21"/>
                </a:cubicBezTo>
                <a:cubicBezTo>
                  <a:pt x="f15" y="f22"/>
                  <a:pt x="f15" y="f22"/>
                  <a:pt x="f23" y="f22"/>
                </a:cubicBezTo>
                <a:cubicBezTo>
                  <a:pt x="f24" y="f8"/>
                  <a:pt x="f25" y="f22"/>
                  <a:pt x="f26" y="f22"/>
                </a:cubicBezTo>
                <a:cubicBezTo>
                  <a:pt x="f27" y="f22"/>
                  <a:pt x="f27" y="f22"/>
                  <a:pt x="f27" y="f28"/>
                </a:cubicBezTo>
                <a:cubicBezTo>
                  <a:pt x="f27" y="f21"/>
                  <a:pt x="f27" y="f29"/>
                  <a:pt x="f27" y="f30"/>
                </a:cubicBezTo>
                <a:cubicBezTo>
                  <a:pt x="f27" y="f31"/>
                  <a:pt x="f27" y="f32"/>
                  <a:pt x="f27" y="f33"/>
                </a:cubicBezTo>
                <a:cubicBezTo>
                  <a:pt x="f27" y="f34"/>
                  <a:pt x="f27" y="f35"/>
                  <a:pt x="f27" y="f36"/>
                </a:cubicBezTo>
                <a:cubicBezTo>
                  <a:pt x="f37" y="f35"/>
                  <a:pt x="f38" y="f35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7" y="f49"/>
                  <a:pt x="f47" y="f50"/>
                </a:cubicBezTo>
                <a:cubicBezTo>
                  <a:pt x="f47" y="f51"/>
                  <a:pt x="f47" y="f52"/>
                  <a:pt x="f47" y="f21"/>
                </a:cubicBezTo>
                <a:cubicBezTo>
                  <a:pt x="f47" y="f53"/>
                  <a:pt x="f47" y="f54"/>
                  <a:pt x="f47" y="f22"/>
                </a:cubicBezTo>
                <a:cubicBezTo>
                  <a:pt x="f55" y="f22"/>
                  <a:pt x="f56" y="f22"/>
                  <a:pt x="f57" y="f22"/>
                </a:cubicBezTo>
                <a:cubicBezTo>
                  <a:pt x="f57" y="f58"/>
                  <a:pt x="f57" y="f59"/>
                  <a:pt x="f57" y="f60"/>
                </a:cubicBezTo>
                <a:cubicBezTo>
                  <a:pt x="f61" y="f60"/>
                  <a:pt x="f62" y="f60"/>
                  <a:pt x="f63" y="f60"/>
                </a:cubicBezTo>
                <a:cubicBezTo>
                  <a:pt x="f64" y="f60"/>
                  <a:pt x="f65" y="f60"/>
                  <a:pt x="f66" y="f60"/>
                </a:cubicBezTo>
                <a:cubicBezTo>
                  <a:pt x="f67" y="f60"/>
                  <a:pt x="f68" y="f69"/>
                  <a:pt x="f68" y="f70"/>
                </a:cubicBezTo>
                <a:cubicBezTo>
                  <a:pt x="f68" y="f71"/>
                  <a:pt x="f68" y="f72"/>
                  <a:pt x="f68" y="f73"/>
                </a:cubicBezTo>
                <a:cubicBezTo>
                  <a:pt x="f74" y="f73"/>
                  <a:pt x="f75" y="f73"/>
                  <a:pt x="f76" y="f73"/>
                </a:cubicBezTo>
                <a:cubicBezTo>
                  <a:pt x="f76" y="f77"/>
                  <a:pt x="f76" y="f78"/>
                  <a:pt x="f76" y="f22"/>
                </a:cubicBezTo>
                <a:cubicBezTo>
                  <a:pt x="f79" y="f22"/>
                  <a:pt x="f80" y="f22"/>
                  <a:pt x="f81" y="f22"/>
                </a:cubicBezTo>
                <a:cubicBezTo>
                  <a:pt x="f81" y="f54"/>
                  <a:pt x="f81" y="f28"/>
                  <a:pt x="f81" y="f53"/>
                </a:cubicBezTo>
                <a:cubicBezTo>
                  <a:pt x="f81" y="f82"/>
                  <a:pt x="f81" y="f83"/>
                  <a:pt x="f81" y="f84"/>
                </a:cubicBezTo>
                <a:cubicBezTo>
                  <a:pt x="f81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6" y="f44"/>
                  <a:pt x="f96" y="f98"/>
                </a:cubicBezTo>
                <a:cubicBezTo>
                  <a:pt x="f96" y="f99"/>
                  <a:pt x="f96" y="f100"/>
                  <a:pt x="f96" y="f101"/>
                </a:cubicBezTo>
                <a:cubicBezTo>
                  <a:pt x="f96" y="f102"/>
                  <a:pt x="f96" y="f103"/>
                  <a:pt x="f96" y="f104"/>
                </a:cubicBezTo>
                <a:cubicBezTo>
                  <a:pt x="f105" y="f103"/>
                  <a:pt x="f106" y="f102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7" y="f119"/>
                </a:cubicBezTo>
                <a:cubicBezTo>
                  <a:pt x="f115" y="f100"/>
                  <a:pt x="f117" y="f120"/>
                  <a:pt x="f115" y="f121"/>
                </a:cubicBezTo>
                <a:cubicBezTo>
                  <a:pt x="f115" y="f99"/>
                  <a:pt x="f117" y="f122"/>
                  <a:pt x="f123" y="f124"/>
                </a:cubicBezTo>
                <a:cubicBezTo>
                  <a:pt x="f125" y="f126"/>
                  <a:pt x="f127" y="f72"/>
                  <a:pt x="f128" y="f40"/>
                </a:cubicBezTo>
                <a:cubicBezTo>
                  <a:pt x="f129" y="f33"/>
                  <a:pt x="f130" y="f73"/>
                  <a:pt x="f130" y="f131"/>
                </a:cubicBezTo>
                <a:cubicBezTo>
                  <a:pt x="f129" y="f16"/>
                  <a:pt x="f130" y="f132"/>
                  <a:pt x="f130" y="f133"/>
                </a:cubicBezTo>
                <a:cubicBezTo>
                  <a:pt x="f130" y="f134"/>
                  <a:pt x="f130" y="f135"/>
                  <a:pt x="f129" y="f21"/>
                </a:cubicBezTo>
                <a:cubicBezTo>
                  <a:pt x="f129" y="f22"/>
                  <a:pt x="f136" y="f8"/>
                  <a:pt x="f137" y="f8"/>
                </a:cubicBezTo>
                <a:cubicBezTo>
                  <a:pt x="f138" y="f8"/>
                  <a:pt x="f139" y="f8"/>
                  <a:pt x="f140" y="f8"/>
                </a:cubicBezTo>
                <a:cubicBezTo>
                  <a:pt x="f141" y="f8"/>
                  <a:pt x="f141" y="f22"/>
                  <a:pt x="f141" y="f53"/>
                </a:cubicBezTo>
                <a:cubicBezTo>
                  <a:pt x="f141" y="f135"/>
                  <a:pt x="f142" y="f134"/>
                  <a:pt x="f142" y="f133"/>
                </a:cubicBezTo>
                <a:cubicBezTo>
                  <a:pt x="f142" y="f132"/>
                  <a:pt x="f142" y="f17"/>
                  <a:pt x="f142" y="f143"/>
                </a:cubicBezTo>
                <a:cubicBezTo>
                  <a:pt x="f142" y="f131"/>
                  <a:pt x="f142" y="f144"/>
                  <a:pt x="f142" y="f73"/>
                </a:cubicBezTo>
                <a:cubicBezTo>
                  <a:pt x="f145" y="f73"/>
                  <a:pt x="f146" y="f73"/>
                  <a:pt x="f147" y="f73"/>
                </a:cubicBezTo>
                <a:cubicBezTo>
                  <a:pt x="f147" y="f36"/>
                  <a:pt x="f147" y="f148"/>
                  <a:pt x="f147" y="f122"/>
                </a:cubicBezTo>
                <a:cubicBezTo>
                  <a:pt x="f149" y="f122"/>
                  <a:pt x="f22" y="f122"/>
                  <a:pt x="f21" y="f124"/>
                </a:cubicBezTo>
                <a:cubicBezTo>
                  <a:pt x="f21" y="f69"/>
                  <a:pt x="f21" y="f150"/>
                  <a:pt x="f21" y="f120"/>
                </a:cubicBezTo>
                <a:cubicBezTo>
                  <a:pt x="f151" y="f120"/>
                  <a:pt x="f30" y="f152"/>
                  <a:pt x="f153" y="f152"/>
                </a:cubicBezTo>
                <a:cubicBezTo>
                  <a:pt x="f153" y="f154"/>
                  <a:pt x="f153" y="f60"/>
                  <a:pt x="f153" y="f124"/>
                </a:cubicBezTo>
                <a:cubicBezTo>
                  <a:pt x="f155" y="f124"/>
                  <a:pt x="f156" y="f124"/>
                  <a:pt x="f157" y="f124"/>
                </a:cubicBezTo>
                <a:cubicBezTo>
                  <a:pt x="f158" y="f122"/>
                  <a:pt x="f158" y="f124"/>
                  <a:pt x="f158" y="f71"/>
                </a:cubicBezTo>
                <a:cubicBezTo>
                  <a:pt x="f158" y="f159"/>
                  <a:pt x="f158" y="f35"/>
                  <a:pt x="f158" y="f73"/>
                </a:cubicBezTo>
                <a:cubicBezTo>
                  <a:pt x="f135" y="f73"/>
                  <a:pt x="f160" y="f73"/>
                  <a:pt x="f161" y="f73"/>
                </a:cubicBezTo>
                <a:cubicBezTo>
                  <a:pt x="f162" y="f33"/>
                  <a:pt x="f163" y="f73"/>
                  <a:pt x="f163" y="f131"/>
                </a:cubicBezTo>
                <a:cubicBezTo>
                  <a:pt x="f163" y="f44"/>
                  <a:pt x="f163" y="f50"/>
                  <a:pt x="f163" y="f59"/>
                </a:cubicBezTo>
                <a:cubicBezTo>
                  <a:pt x="f163" y="f164"/>
                  <a:pt x="f163" y="f10"/>
                  <a:pt x="f163" y="f53"/>
                </a:cubicBezTo>
                <a:cubicBezTo>
                  <a:pt x="f163" y="f28"/>
                  <a:pt x="f163" y="f54"/>
                  <a:pt x="f163" y="f22"/>
                </a:cubicBezTo>
                <a:cubicBezTo>
                  <a:pt x="f165" y="f22"/>
                  <a:pt x="f134" y="f22"/>
                  <a:pt x="f166" y="f22"/>
                </a:cubicBezTo>
                <a:cubicBezTo>
                  <a:pt x="f166" y="f160"/>
                  <a:pt x="f166" y="f82"/>
                  <a:pt x="f166" y="f167"/>
                </a:cubicBezTo>
                <a:cubicBezTo>
                  <a:pt x="f168" y="f167"/>
                  <a:pt x="f78" y="f167"/>
                  <a:pt x="f169" y="f167"/>
                </a:cubicBezTo>
                <a:cubicBezTo>
                  <a:pt x="f169" y="f170"/>
                  <a:pt x="f169" y="f171"/>
                  <a:pt x="f169" y="f172"/>
                </a:cubicBezTo>
                <a:cubicBezTo>
                  <a:pt x="f173" y="f172"/>
                  <a:pt x="f174" y="f172"/>
                  <a:pt x="f175" y="f172"/>
                </a:cubicBezTo>
                <a:cubicBezTo>
                  <a:pt x="f175" y="f95"/>
                  <a:pt x="f175" y="f176"/>
                  <a:pt x="f175" y="f42"/>
                </a:cubicBezTo>
                <a:cubicBezTo>
                  <a:pt x="f177" y="f42"/>
                  <a:pt x="f178" y="f42"/>
                  <a:pt x="f179" y="f42"/>
                </a:cubicBezTo>
                <a:cubicBezTo>
                  <a:pt x="f179" y="f180"/>
                  <a:pt x="f179" y="f181"/>
                  <a:pt x="f179" y="f22"/>
                </a:cubicBezTo>
                <a:cubicBezTo>
                  <a:pt x="f182" y="f22"/>
                  <a:pt x="f183" y="f8"/>
                  <a:pt x="f183" y="f8"/>
                </a:cubicBezTo>
                <a:cubicBezTo>
                  <a:pt x="f184" y="f8"/>
                  <a:pt x="f59" y="f8"/>
                  <a:pt x="f12" y="f8"/>
                </a:cubicBezTo>
                <a:cubicBezTo>
                  <a:pt x="f185" y="f8"/>
                  <a:pt x="f186" y="f22"/>
                  <a:pt x="f186" y="f21"/>
                </a:cubicBezTo>
                <a:cubicBezTo>
                  <a:pt x="f186" y="f187"/>
                  <a:pt x="f186" y="f188"/>
                  <a:pt x="f189" y="f190"/>
                </a:cubicBezTo>
                <a:cubicBezTo>
                  <a:pt x="f189" y="f191"/>
                  <a:pt x="f189" y="f192"/>
                  <a:pt x="f189" y="f49"/>
                </a:cubicBezTo>
                <a:cubicBezTo>
                  <a:pt x="f87" y="f49"/>
                  <a:pt x="f193" y="f49"/>
                  <a:pt x="f73" y="f49"/>
                </a:cubicBezTo>
                <a:cubicBezTo>
                  <a:pt x="f73" y="f194"/>
                  <a:pt x="f73" y="f195"/>
                  <a:pt x="f73" y="f11"/>
                </a:cubicBezTo>
                <a:cubicBezTo>
                  <a:pt x="f196" y="f11"/>
                  <a:pt x="f99" y="f11"/>
                  <a:pt x="f197" y="f11"/>
                </a:cubicBezTo>
                <a:cubicBezTo>
                  <a:pt x="f197" y="f164"/>
                  <a:pt x="f197" y="f198"/>
                  <a:pt x="f197" y="f199"/>
                </a:cubicBezTo>
                <a:cubicBezTo>
                  <a:pt x="f197" y="f200"/>
                  <a:pt x="f197" y="f163"/>
                  <a:pt x="f197" y="f53"/>
                </a:cubicBezTo>
                <a:cubicBezTo>
                  <a:pt x="f197" y="f22"/>
                  <a:pt x="f197" y="f8"/>
                  <a:pt x="f201" y="f8"/>
                </a:cubicBezTo>
                <a:cubicBezTo>
                  <a:pt x="f100" y="f22"/>
                  <a:pt x="f116" y="f8"/>
                  <a:pt x="f202" y="f8"/>
                </a:cubicBezTo>
                <a:cubicBezTo>
                  <a:pt x="f203" y="f8"/>
                  <a:pt x="f204" y="f22"/>
                  <a:pt x="f6" y="f22"/>
                </a:cubicBezTo>
                <a:cubicBezTo>
                  <a:pt x="f6" y="f22"/>
                  <a:pt x="f6" y="f54"/>
                  <a:pt x="f6" y="f54"/>
                </a:cubicBezTo>
                <a:cubicBezTo>
                  <a:pt x="f204" y="f54"/>
                  <a:pt x="f203" y="f54"/>
                  <a:pt x="f104" y="f54"/>
                </a:cubicBezTo>
                <a:cubicBezTo>
                  <a:pt x="f205" y="f54"/>
                  <a:pt x="f206" y="f54"/>
                  <a:pt x="f207" y="f54"/>
                </a:cubicBezTo>
                <a:cubicBezTo>
                  <a:pt x="f208" y="f54"/>
                  <a:pt x="f209" y="f28"/>
                  <a:pt x="f210" y="f54"/>
                </a:cubicBezTo>
                <a:cubicBezTo>
                  <a:pt x="f154" y="f54"/>
                  <a:pt x="f154" y="f28"/>
                  <a:pt x="f154" y="f29"/>
                </a:cubicBezTo>
                <a:cubicBezTo>
                  <a:pt x="f154" y="f211"/>
                  <a:pt x="f154" y="f200"/>
                  <a:pt x="f154" y="f199"/>
                </a:cubicBezTo>
                <a:cubicBezTo>
                  <a:pt x="f154" y="f164"/>
                  <a:pt x="f154" y="f11"/>
                  <a:pt x="f154" y="f177"/>
                </a:cubicBezTo>
                <a:cubicBezTo>
                  <a:pt x="f121" y="f177"/>
                  <a:pt x="f126" y="f177"/>
                  <a:pt x="f34" y="f177"/>
                </a:cubicBezTo>
                <a:cubicBezTo>
                  <a:pt x="f34" y="f212"/>
                  <a:pt x="f34" y="f188"/>
                  <a:pt x="f34" y="f132"/>
                </a:cubicBezTo>
                <a:cubicBezTo>
                  <a:pt x="f34" y="f180"/>
                  <a:pt x="f34" y="f213"/>
                  <a:pt x="f34" y="f192"/>
                </a:cubicBezTo>
                <a:cubicBezTo>
                  <a:pt x="f34" y="f48"/>
                  <a:pt x="f34" y="f46"/>
                  <a:pt x="f214" y="f46"/>
                </a:cubicBezTo>
                <a:cubicBezTo>
                  <a:pt x="f176" y="f46"/>
                  <a:pt x="f85" y="f46"/>
                  <a:pt x="f185" y="f46"/>
                </a:cubicBezTo>
                <a:cubicBezTo>
                  <a:pt x="f185" y="f215"/>
                  <a:pt x="f185" y="f52"/>
                  <a:pt x="f185" y="f28"/>
                </a:cubicBezTo>
                <a:cubicBezTo>
                  <a:pt x="f216" y="f28"/>
                  <a:pt x="f171" y="f28"/>
                  <a:pt x="f183" y="f28"/>
                </a:cubicBezTo>
                <a:cubicBezTo>
                  <a:pt x="f183" y="f78"/>
                  <a:pt x="f183" y="f217"/>
                  <a:pt x="f183" y="f143"/>
                </a:cubicBezTo>
                <a:cubicBezTo>
                  <a:pt x="f218" y="f143"/>
                  <a:pt x="f177" y="f143"/>
                  <a:pt x="f167" y="f143"/>
                </a:cubicBezTo>
                <a:cubicBezTo>
                  <a:pt x="f167" y="f219"/>
                  <a:pt x="f167" y="f220"/>
                  <a:pt x="f167" y="f89"/>
                </a:cubicBezTo>
                <a:cubicBezTo>
                  <a:pt x="f3" y="f89"/>
                  <a:pt x="f221" y="f89"/>
                  <a:pt x="f222" y="f89"/>
                </a:cubicBezTo>
                <a:cubicBezTo>
                  <a:pt x="f222" y="f213"/>
                  <a:pt x="f222" y="f223"/>
                  <a:pt x="f222" y="f175"/>
                </a:cubicBezTo>
                <a:cubicBezTo>
                  <a:pt x="f224" y="f175"/>
                  <a:pt x="f52" y="f175"/>
                  <a:pt x="f225" y="f175"/>
                </a:cubicBezTo>
                <a:cubicBezTo>
                  <a:pt x="f225" y="f167"/>
                  <a:pt x="f225" y="f226"/>
                  <a:pt x="f225" y="f227"/>
                </a:cubicBezTo>
                <a:cubicBezTo>
                  <a:pt x="f225" y="f168"/>
                  <a:pt x="f225" y="f228"/>
                  <a:pt x="f225" y="f29"/>
                </a:cubicBezTo>
                <a:cubicBezTo>
                  <a:pt x="f225" y="f28"/>
                  <a:pt x="f229" y="f54"/>
                  <a:pt x="f230" y="f54"/>
                </a:cubicBezTo>
                <a:cubicBezTo>
                  <a:pt x="f231" y="f28"/>
                  <a:pt x="f165" y="f54"/>
                  <a:pt x="f232" y="f54"/>
                </a:cubicBezTo>
                <a:cubicBezTo>
                  <a:pt x="f232" y="f222"/>
                  <a:pt x="f232" y="f182"/>
                  <a:pt x="f232" y="f40"/>
                </a:cubicBezTo>
                <a:cubicBezTo>
                  <a:pt x="f228" y="f40"/>
                  <a:pt x="f233" y="f40"/>
                  <a:pt x="f135" y="f40"/>
                </a:cubicBezTo>
                <a:cubicBezTo>
                  <a:pt x="f135" y="f159"/>
                  <a:pt x="f135" y="f71"/>
                  <a:pt x="f135" y="f234"/>
                </a:cubicBezTo>
                <a:cubicBezTo>
                  <a:pt x="f235" y="f234"/>
                  <a:pt x="f236" y="f234"/>
                  <a:pt x="f155" y="f234"/>
                </a:cubicBezTo>
                <a:cubicBezTo>
                  <a:pt x="f155" y="f237"/>
                  <a:pt x="f155" y="f201"/>
                  <a:pt x="f155" y="f209"/>
                </a:cubicBezTo>
                <a:cubicBezTo>
                  <a:pt x="f153" y="f209"/>
                  <a:pt x="f29" y="f209"/>
                  <a:pt x="f28" y="f209"/>
                </a:cubicBezTo>
                <a:cubicBezTo>
                  <a:pt x="f28" y="f201"/>
                  <a:pt x="f28" y="f237"/>
                  <a:pt x="f28" y="f99"/>
                </a:cubicBezTo>
                <a:cubicBezTo>
                  <a:pt x="f8" y="f99"/>
                  <a:pt x="f238" y="f99"/>
                  <a:pt x="f239" y="f70"/>
                </a:cubicBezTo>
                <a:cubicBezTo>
                  <a:pt x="f239" y="f240"/>
                  <a:pt x="f239" y="f196"/>
                  <a:pt x="f239" y="f40"/>
                </a:cubicBezTo>
                <a:cubicBezTo>
                  <a:pt x="f241" y="f40"/>
                  <a:pt x="f242" y="f40"/>
                  <a:pt x="f243" y="f40"/>
                </a:cubicBezTo>
                <a:cubicBezTo>
                  <a:pt x="f243" y="f33"/>
                  <a:pt x="f243" y="f73"/>
                  <a:pt x="f243" y="f144"/>
                </a:cubicBezTo>
                <a:cubicBezTo>
                  <a:pt x="f243" y="f183"/>
                  <a:pt x="f243" y="f244"/>
                  <a:pt x="f243" y="f245"/>
                </a:cubicBezTo>
                <a:cubicBezTo>
                  <a:pt x="f243" y="f246"/>
                  <a:pt x="f243" y="f30"/>
                  <a:pt x="f243" y="f21"/>
                </a:cubicBezTo>
                <a:cubicBezTo>
                  <a:pt x="f243" y="f28"/>
                  <a:pt x="f247" y="f54"/>
                  <a:pt x="f248" y="f54"/>
                </a:cubicBezTo>
                <a:cubicBezTo>
                  <a:pt x="f249" y="f28"/>
                  <a:pt x="f250" y="f54"/>
                  <a:pt x="f251" y="f54"/>
                </a:cubicBezTo>
                <a:cubicBezTo>
                  <a:pt x="f251" y="f53"/>
                  <a:pt x="f251" y="f21"/>
                  <a:pt x="f251" y="f151"/>
                </a:cubicBezTo>
                <a:cubicBezTo>
                  <a:pt x="f251" y="f252"/>
                  <a:pt x="f251" y="f179"/>
                  <a:pt x="f251" y="f214"/>
                </a:cubicBezTo>
                <a:cubicBezTo>
                  <a:pt x="f251" y="f33"/>
                  <a:pt x="f136" y="f40"/>
                  <a:pt x="f129" y="f35"/>
                </a:cubicBezTo>
                <a:cubicBezTo>
                  <a:pt x="f253" y="f159"/>
                  <a:pt x="f254" y="f71"/>
                  <a:pt x="f255" y="f234"/>
                </a:cubicBezTo>
                <a:cubicBezTo>
                  <a:pt x="f123" y="f99"/>
                  <a:pt x="f123" y="f70"/>
                  <a:pt x="f123" y="f69"/>
                </a:cubicBezTo>
                <a:cubicBezTo>
                  <a:pt x="f123" y="f256"/>
                  <a:pt x="f123" y="f257"/>
                  <a:pt x="f123" y="f258"/>
                </a:cubicBezTo>
                <a:cubicBezTo>
                  <a:pt x="f123" y="f259"/>
                  <a:pt x="f260" y="f114"/>
                  <a:pt x="f117" y="f114"/>
                </a:cubicBezTo>
                <a:cubicBezTo>
                  <a:pt x="f111" y="f110"/>
                  <a:pt x="f261" y="f102"/>
                  <a:pt x="f96" y="f204"/>
                </a:cubicBezTo>
                <a:cubicBezTo>
                  <a:pt x="f262" y="f204"/>
                  <a:pt x="f262" y="f204"/>
                  <a:pt x="f94" y="f6"/>
                </a:cubicBezTo>
                <a:cubicBezTo>
                  <a:pt x="f94" y="f104"/>
                  <a:pt x="f94" y="f101"/>
                  <a:pt x="f94" y="f263"/>
                </a:cubicBezTo>
                <a:cubicBezTo>
                  <a:pt x="f94" y="f264"/>
                  <a:pt x="f94" y="f99"/>
                  <a:pt x="f94" y="f193"/>
                </a:cubicBezTo>
                <a:cubicBezTo>
                  <a:pt x="f94" y="f265"/>
                  <a:pt x="f94" y="f220"/>
                  <a:pt x="f266" y="f44"/>
                </a:cubicBezTo>
                <a:cubicBezTo>
                  <a:pt x="f267" y="f97"/>
                  <a:pt x="f268" y="f93"/>
                  <a:pt x="f86" y="f91"/>
                </a:cubicBezTo>
                <a:cubicBezTo>
                  <a:pt x="f2" y="f89"/>
                  <a:pt x="f269" y="f87"/>
                  <a:pt x="f269" y="f46"/>
                </a:cubicBezTo>
                <a:cubicBezTo>
                  <a:pt x="f269" y="f179"/>
                  <a:pt x="f269" y="f199"/>
                  <a:pt x="f269" y="f270"/>
                </a:cubicBezTo>
                <a:cubicBezTo>
                  <a:pt x="f269" y="f231"/>
                  <a:pt x="f269" y="f135"/>
                  <a:pt x="f269" y="f151"/>
                </a:cubicBezTo>
                <a:cubicBezTo>
                  <a:pt x="f269" y="f21"/>
                  <a:pt x="f269" y="f53"/>
                  <a:pt x="f269" y="f28"/>
                </a:cubicBezTo>
                <a:cubicBezTo>
                  <a:pt x="f271" y="f28"/>
                  <a:pt x="f272" y="f28"/>
                  <a:pt x="f273" y="f28"/>
                </a:cubicBezTo>
                <a:cubicBezTo>
                  <a:pt x="f273" y="f133"/>
                  <a:pt x="f273" y="f182"/>
                  <a:pt x="f273" y="f33"/>
                </a:cubicBezTo>
                <a:cubicBezTo>
                  <a:pt x="f274" y="f33"/>
                  <a:pt x="f275" y="f33"/>
                  <a:pt x="f276" y="f33"/>
                </a:cubicBezTo>
                <a:cubicBezTo>
                  <a:pt x="f276" y="f196"/>
                  <a:pt x="f276" y="f234"/>
                  <a:pt x="f276" y="f237"/>
                </a:cubicBezTo>
                <a:cubicBezTo>
                  <a:pt x="f277" y="f237"/>
                  <a:pt x="f68" y="f237"/>
                  <a:pt x="f67" y="f237"/>
                </a:cubicBezTo>
                <a:cubicBezTo>
                  <a:pt x="f278" y="f237"/>
                  <a:pt x="f279" y="f237"/>
                  <a:pt x="f280" y="f237"/>
                </a:cubicBezTo>
                <a:cubicBezTo>
                  <a:pt x="f281" y="f237"/>
                  <a:pt x="f282" y="f283"/>
                  <a:pt x="f282" y="f69"/>
                </a:cubicBezTo>
                <a:cubicBezTo>
                  <a:pt x="f281" y="f34"/>
                  <a:pt x="f282" y="f220"/>
                  <a:pt x="f282" y="f190"/>
                </a:cubicBezTo>
                <a:cubicBezTo>
                  <a:pt x="f282" y="f132"/>
                  <a:pt x="f281" y="f52"/>
                  <a:pt x="f281" y="f29"/>
                </a:cubicBezTo>
                <a:cubicBezTo>
                  <a:pt x="f281" y="f21"/>
                  <a:pt x="f282" y="f53"/>
                  <a:pt x="f282" y="f28"/>
                </a:cubicBezTo>
                <a:cubicBezTo>
                  <a:pt x="f284" y="f28"/>
                  <a:pt x="f285" y="f54"/>
                  <a:pt x="f286" y="f28"/>
                </a:cubicBezTo>
                <a:cubicBezTo>
                  <a:pt x="f286" y="f28"/>
                  <a:pt x="f287" y="f53"/>
                  <a:pt x="f288" y="f53"/>
                </a:cubicBezTo>
                <a:cubicBezTo>
                  <a:pt x="f288" y="f21"/>
                  <a:pt x="f288" y="f29"/>
                  <a:pt x="f288" y="f151"/>
                </a:cubicBezTo>
                <a:cubicBezTo>
                  <a:pt x="f288" y="f229"/>
                  <a:pt x="f288" y="f289"/>
                  <a:pt x="f288" y="f182"/>
                </a:cubicBezTo>
                <a:cubicBezTo>
                  <a:pt x="f288" y="f194"/>
                  <a:pt x="f288" y="f290"/>
                  <a:pt x="f288" y="f192"/>
                </a:cubicBezTo>
                <a:cubicBezTo>
                  <a:pt x="f288" y="f84"/>
                  <a:pt x="f288" y="f46"/>
                  <a:pt x="f291" y="f46"/>
                </a:cubicBezTo>
                <a:cubicBezTo>
                  <a:pt x="f43" y="f98"/>
                  <a:pt x="f292" y="f144"/>
                  <a:pt x="f27" y="f148"/>
                </a:cubicBezTo>
                <a:cubicBezTo>
                  <a:pt x="f293" y="f148"/>
                  <a:pt x="f293" y="f148"/>
                  <a:pt x="f26" y="f126"/>
                </a:cubicBezTo>
                <a:cubicBezTo>
                  <a:pt x="f26" y="f196"/>
                  <a:pt x="f26" y="f159"/>
                  <a:pt x="f26" y="f72"/>
                </a:cubicBezTo>
                <a:cubicBezTo>
                  <a:pt x="f26" y="f294"/>
                  <a:pt x="f26" y="f244"/>
                  <a:pt x="f26" y="f153"/>
                </a:cubicBezTo>
                <a:cubicBezTo>
                  <a:pt x="f26" y="f54"/>
                  <a:pt x="f26" y="f54"/>
                  <a:pt x="f25" y="f54"/>
                </a:cubicBezTo>
                <a:cubicBezTo>
                  <a:pt x="f295" y="f28"/>
                  <a:pt x="f296" y="f28"/>
                  <a:pt x="f297" y="f54"/>
                </a:cubicBezTo>
                <a:cubicBezTo>
                  <a:pt x="f298" y="f54"/>
                  <a:pt x="f299" y="f28"/>
                  <a:pt x="f299" y="f29"/>
                </a:cubicBezTo>
                <a:cubicBezTo>
                  <a:pt x="f298" y="f300"/>
                  <a:pt x="f299" y="f232"/>
                  <a:pt x="f299" y="f301"/>
                </a:cubicBezTo>
                <a:cubicBezTo>
                  <a:pt x="f299" y="f226"/>
                  <a:pt x="f299" y="f178"/>
                  <a:pt x="f299" y="f16"/>
                </a:cubicBezTo>
                <a:cubicBezTo>
                  <a:pt x="f299" y="f12"/>
                  <a:pt x="f299" y="f290"/>
                  <a:pt x="f299" y="f185"/>
                </a:cubicBezTo>
                <a:cubicBezTo>
                  <a:pt x="f302" y="f185"/>
                  <a:pt x="f303" y="f185"/>
                  <a:pt x="f304" y="f185"/>
                </a:cubicBezTo>
                <a:cubicBezTo>
                  <a:pt x="f304" y="f177"/>
                  <a:pt x="f304" y="f20"/>
                  <a:pt x="f304" y="f54"/>
                </a:cubicBezTo>
                <a:cubicBezTo>
                  <a:pt x="f305" y="f54"/>
                  <a:pt x="f306" y="f54"/>
                  <a:pt x="f7" y="f54"/>
                </a:cubicBezTo>
                <a:cubicBezTo>
                  <a:pt x="f7" y="f54"/>
                  <a:pt x="f7" y="f54"/>
                  <a:pt x="f7" y="f22"/>
                </a:cubicBezTo>
                <a:cubicBezTo>
                  <a:pt x="f7" y="f22"/>
                  <a:pt x="f307" y="f8"/>
                  <a:pt x="f308" y="f8"/>
                </a:cubicBezTo>
                <a:cubicBezTo>
                  <a:pt x="f309" y="f8"/>
                  <a:pt x="f310" y="f8"/>
                  <a:pt x="f311" y="f8"/>
                </a:cubicBezTo>
                <a:cubicBezTo>
                  <a:pt x="f312" y="f8"/>
                  <a:pt x="f313" y="f8"/>
                  <a:pt x="f9" y="f8"/>
                </a:cubicBezTo>
                <a:close/>
              </a:path>
            </a:pathLst>
          </a:cu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14DF8-F33C-405F-ADD4-A30CC894AA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defPPr/>
          </a:lstStyle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6E44D092-2D8C-40EB-99C6-345CE31E7E34}"/>
              </a:ext>
            </a:extLst>
          </p:cNvPr>
          <p:cNvSpPr/>
          <p:nvPr/>
        </p:nvSpPr>
        <p:spPr>
          <a:xfrm>
            <a:off x="4584060" y="1119243"/>
            <a:ext cx="392323" cy="393484"/>
          </a:xfrm>
          <a:custGeom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7A990ADC-DC42-47E7-B380-9D57E16D867B}"/>
              </a:ext>
            </a:extLst>
          </p:cNvPr>
          <p:cNvSpPr/>
          <p:nvPr/>
        </p:nvSpPr>
        <p:spPr>
          <a:xfrm>
            <a:off x="3955045" y="1172132"/>
            <a:ext cx="392323" cy="287697"/>
          </a:xfrm>
          <a:custGeom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6827C1BB-7ED1-443D-B4BC-AD805444E9DC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AE0F3FF-57C5-44D7-955F-E3BBC1F2532D}"/>
              </a:ext>
            </a:extLst>
          </p:cNvPr>
          <p:cNvSpPr/>
          <p:nvPr/>
        </p:nvSpPr>
        <p:spPr>
          <a:xfrm rot="18900010">
            <a:off x="7189081" y="2740913"/>
            <a:ext cx="169237" cy="377016"/>
          </a:xfrm>
          <a:custGeom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3BFA75B6-12B3-48CD-9978-328CAE192331}"/>
              </a:ext>
            </a:extLst>
          </p:cNvPr>
          <p:cNvSpPr/>
          <p:nvPr/>
        </p:nvSpPr>
        <p:spPr>
          <a:xfrm flipH="1">
            <a:off x="3950326" y="3481349"/>
            <a:ext cx="348340" cy="348340"/>
          </a:xfrm>
          <a:custGeom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6200220C-4BD5-4187-9E79-469D43861BF1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B4896F10-7C78-4641-8150-E2E0BD5FDFFB}"/>
              </a:ext>
            </a:extLst>
          </p:cNvPr>
          <p:cNvSpPr/>
          <p:nvPr/>
        </p:nvSpPr>
        <p:spPr>
          <a:xfrm>
            <a:off x="8297457" y="2700415"/>
            <a:ext cx="348340" cy="347316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317FC2C-D59D-43C4-B4BE-3CE9B2C4207A}"/>
              </a:ext>
            </a:extLst>
          </p:cNvPr>
          <p:cNvSpPr/>
          <p:nvPr/>
        </p:nvSpPr>
        <p:spPr>
          <a:xfrm>
            <a:off x="5213067" y="1139168"/>
            <a:ext cx="353644" cy="353644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C0B96414-1143-492F-8C71-9784D498FDBE}"/>
              </a:ext>
            </a:extLst>
          </p:cNvPr>
          <p:cNvSpPr/>
          <p:nvPr/>
        </p:nvSpPr>
        <p:spPr>
          <a:xfrm rot="5400013">
            <a:off x="5803148" y="1139169"/>
            <a:ext cx="354119" cy="353644"/>
          </a:xfrm>
          <a:custGeom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4A1C50CE-19EA-452C-9461-F29F70E67D81}"/>
              </a:ext>
            </a:extLst>
          </p:cNvPr>
          <p:cNvSpPr/>
          <p:nvPr/>
        </p:nvSpPr>
        <p:spPr>
          <a:xfrm>
            <a:off x="5107399" y="3464167"/>
            <a:ext cx="384852" cy="382722"/>
          </a:xfrm>
          <a:custGeom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14508699-6826-4CB2-81C0-281952E76752}"/>
              </a:ext>
            </a:extLst>
          </p:cNvPr>
          <p:cNvSpPr/>
          <p:nvPr/>
        </p:nvSpPr>
        <p:spPr>
          <a:xfrm rot="16200004">
            <a:off x="6393865" y="1103082"/>
            <a:ext cx="425516" cy="425799"/>
          </a:xfrm>
          <a:custGeom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E93999C3-FB00-4E07-BCC3-2743A8DD30F5}"/>
              </a:ext>
            </a:extLst>
          </p:cNvPr>
          <p:cNvSpPr/>
          <p:nvPr/>
        </p:nvSpPr>
        <p:spPr>
          <a:xfrm>
            <a:off x="7056196" y="1068357"/>
            <a:ext cx="354942" cy="495257"/>
          </a:xfrm>
          <a:custGeom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344A8490-C1D9-4588-89AC-5EA67626B97E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FACCC826-57BF-4FD2-953A-126427C7C51E}"/>
              </a:ext>
            </a:extLst>
          </p:cNvPr>
          <p:cNvSpPr/>
          <p:nvPr/>
        </p:nvSpPr>
        <p:spPr>
          <a:xfrm rot="20700014">
            <a:off x="4603143" y="2725644"/>
            <a:ext cx="411470" cy="352455"/>
          </a:xfrm>
          <a:custGeom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A01B24DB-F219-41CC-965A-F743699F6511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9218DB89-5848-430A-91A0-77D71DD06B8E}"/>
              </a:ext>
            </a:extLst>
          </p:cNvPr>
          <p:cNvSpPr/>
          <p:nvPr/>
        </p:nvSpPr>
        <p:spPr>
          <a:xfrm>
            <a:off x="3282293" y="3459989"/>
            <a:ext cx="381085" cy="381085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1CF8EC8F-AE37-4598-BBD3-3A2B02ED4DC1}"/>
              </a:ext>
            </a:extLst>
          </p:cNvPr>
          <p:cNvSpPr/>
          <p:nvPr/>
        </p:nvSpPr>
        <p:spPr>
          <a:xfrm rot="18805988">
            <a:off x="7594762" y="1154635"/>
            <a:ext cx="413848" cy="409532"/>
          </a:xfrm>
          <a:custGeom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33F6DDA4-902E-4627-81C8-54938A0FC9D9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5C185849-78CD-4C42-8CB3-2C57EB29226A}"/>
              </a:ext>
            </a:extLst>
          </p:cNvPr>
          <p:cNvSpPr/>
          <p:nvPr/>
        </p:nvSpPr>
        <p:spPr>
          <a:xfrm>
            <a:off x="7022390" y="3433443"/>
            <a:ext cx="358581" cy="426951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3D49BD51-3882-4BFC-B7ED-C086BFC32E6E}"/>
              </a:ext>
            </a:extLst>
          </p:cNvPr>
          <p:cNvSpPr/>
          <p:nvPr/>
        </p:nvSpPr>
        <p:spPr>
          <a:xfrm>
            <a:off x="6366171" y="3433443"/>
            <a:ext cx="358581" cy="426951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35C343C6-2D45-4050-B4A4-90E599490225}"/>
              </a:ext>
            </a:extLst>
          </p:cNvPr>
          <p:cNvSpPr/>
          <p:nvPr/>
        </p:nvSpPr>
        <p:spPr>
          <a:xfrm>
            <a:off x="7678619" y="3433443"/>
            <a:ext cx="358581" cy="426951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0CE99059-68C0-483A-91E4-22F55C9627F9}"/>
              </a:ext>
            </a:extLst>
          </p:cNvPr>
          <p:cNvSpPr/>
          <p:nvPr/>
        </p:nvSpPr>
        <p:spPr>
          <a:xfrm>
            <a:off x="8334847" y="3433443"/>
            <a:ext cx="358581" cy="426951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B8ACD4B2-FDE2-467C-B155-40A84DB5AFA4}"/>
              </a:ext>
            </a:extLst>
          </p:cNvPr>
          <p:cNvSpPr/>
          <p:nvPr/>
        </p:nvSpPr>
        <p:spPr>
          <a:xfrm>
            <a:off x="3263511" y="1109212"/>
            <a:ext cx="453149" cy="462320"/>
          </a:xfrm>
          <a:custGeom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1EB0B71C-08B8-4CBD-BF67-2FA7FADD07C8}"/>
              </a:ext>
            </a:extLst>
          </p:cNvPr>
          <p:cNvGrpSpPr/>
          <p:nvPr/>
        </p:nvGrpSpPr>
        <p:grpSpPr>
          <a:xfrm>
            <a:off x="7025646" y="4064800"/>
            <a:ext cx="303087" cy="420139"/>
            <a:chOff x="7025646" y="4064800"/>
            <a:chExt cx="303087" cy="420139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31E26329-46EC-4832-A7F3-35D983796007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38E269A2-D287-4B0C-B69F-1488C921D7AC}"/>
                </a:ext>
              </a:extLst>
            </p:cNvPr>
            <p:cNvSpPr/>
            <p:nvPr/>
          </p:nvSpPr>
          <p:spPr>
            <a:xfrm>
              <a:off x="7163574" y="4172443"/>
              <a:ext cx="29288" cy="83658"/>
            </a:xfrm>
            <a:custGeom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F18AD1D1-7EED-4A5D-AC55-19F473974C50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E859CBB5-BBF0-42FF-85ED-D1740143602A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09C2E4A9-9951-4145-9883-A32141A4D571}"/>
              </a:ext>
            </a:extLst>
          </p:cNvPr>
          <p:cNvGrpSpPr/>
          <p:nvPr/>
        </p:nvGrpSpPr>
        <p:grpSpPr>
          <a:xfrm>
            <a:off x="3235467" y="1800746"/>
            <a:ext cx="483104" cy="480717"/>
            <a:chOff x="3235467" y="1800746"/>
            <a:chExt cx="483104" cy="480717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DB8CF0D5-E895-4CFA-81C8-43CBB78D9889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6C2603E9-69C2-4AF6-8BBE-9CB0E87565C0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B0214B34-7163-4B58-8131-86A32D28E918}"/>
              </a:ext>
            </a:extLst>
          </p:cNvPr>
          <p:cNvGrpSpPr/>
          <p:nvPr/>
        </p:nvGrpSpPr>
        <p:grpSpPr>
          <a:xfrm>
            <a:off x="3300023" y="4214048"/>
            <a:ext cx="371521" cy="331525"/>
            <a:chOff x="3300023" y="4214048"/>
            <a:chExt cx="371521" cy="331525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E796E5F6-4E12-43F0-87CE-B5317C4D73B0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D590E943-F46E-415B-8091-CB1523F16D7F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51493B69-06CB-4E7D-97E8-EFF9BC399FB3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C16D3E74-F4DC-4278-8223-C1BDD8A9A0C9}"/>
              </a:ext>
            </a:extLst>
          </p:cNvPr>
          <p:cNvGrpSpPr/>
          <p:nvPr/>
        </p:nvGrpSpPr>
        <p:grpSpPr>
          <a:xfrm>
            <a:off x="6324374" y="4126339"/>
            <a:ext cx="372379" cy="364343"/>
            <a:chOff x="6324374" y="4126339"/>
            <a:chExt cx="372379" cy="364343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994C84BF-3AF1-42CD-A275-54E65F93FD93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0E7E7274-D2CD-4495-B880-863FE367A97A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98B70A6A-C5E2-4979-BD73-534634D5101B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5006FE4C-7407-4832-A6AF-44EB464C3535}"/>
              </a:ext>
            </a:extLst>
          </p:cNvPr>
          <p:cNvGrpSpPr/>
          <p:nvPr/>
        </p:nvGrpSpPr>
        <p:grpSpPr>
          <a:xfrm>
            <a:off x="3964216" y="4156908"/>
            <a:ext cx="352236" cy="356734"/>
            <a:chOff x="3964216" y="4156908"/>
            <a:chExt cx="352236" cy="356734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7F69114C-AA09-4B86-B0F9-253579282001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6CF022C7-D6DA-4DF5-826B-2FCFB11CC438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833F6EAE-06D1-40C8-8B2E-864061B1C46A}"/>
              </a:ext>
            </a:extLst>
          </p:cNvPr>
          <p:cNvGrpSpPr/>
          <p:nvPr/>
        </p:nvGrpSpPr>
        <p:grpSpPr>
          <a:xfrm>
            <a:off x="7665662" y="4173376"/>
            <a:ext cx="365174" cy="332640"/>
            <a:chOff x="7665662" y="4173376"/>
            <a:chExt cx="365174" cy="332640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DC8D6004-2932-4BF4-B036-4B2B35BCC3D2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8688AFF4-9FB4-4DB7-8F4B-6DA6C46191FA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9F1FCF22-1841-49D4-BFBC-A7E467BF3F57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87AECBE8-8187-412C-91E5-8AED168A0AAF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CB9B2127-DBFA-4D14-8A22-58B69DFC1E15}"/>
                </a:ext>
              </a:extLst>
            </p:cNvPr>
            <p:cNvSpPr/>
            <p:nvPr/>
          </p:nvSpPr>
          <p:spPr>
            <a:xfrm>
              <a:off x="7738878" y="4410169"/>
              <a:ext cx="24441" cy="94933"/>
            </a:xfrm>
            <a:custGeom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2E775758-AB3E-442B-A7CB-73EE2BE0B40C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0683CCDF-9298-4D53-89E6-74D57BC32C48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D84352FB-2B74-444E-8B99-80791714A83E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F757378C-7FA3-4E23-8086-B0D93BD63600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3A1B0121-C686-4312-932B-39298ADB6CDF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5CE10AD4-1E59-494B-8F59-5EBC7D11393B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4C606F45-8E2C-490C-A2BF-55B6CA6C8FF9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D02C6B5D-F9A9-4B64-BA02-FD4F98D48865}"/>
              </a:ext>
            </a:extLst>
          </p:cNvPr>
          <p:cNvGrpSpPr/>
          <p:nvPr/>
        </p:nvGrpSpPr>
        <p:grpSpPr>
          <a:xfrm>
            <a:off x="5126208" y="4158471"/>
            <a:ext cx="365166" cy="363364"/>
            <a:chOff x="5126208" y="4158471"/>
            <a:chExt cx="365166" cy="363364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DC834E97-34AB-4351-B523-E7C04FA59162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gdLst>
                <a:gd name="f0" fmla="val w"/>
                <a:gd name="f1" fmla="val h"/>
                <a:gd name="f2" fmla="val 0"/>
                <a:gd name="f3" fmla="val 7465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5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5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0A553A45-8B18-4067-BDA9-2E1613CEB2AF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E132D4E4-A15F-4ACC-AEEA-B689830F1185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809D23A4-84D1-4664-9F0D-C402794D0CDA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C45A7A98-FCE1-4DF1-8B16-03F23DB38458}"/>
              </a:ext>
            </a:extLst>
          </p:cNvPr>
          <p:cNvGrpSpPr/>
          <p:nvPr/>
        </p:nvGrpSpPr>
        <p:grpSpPr>
          <a:xfrm>
            <a:off x="5732940" y="4193356"/>
            <a:ext cx="362477" cy="283838"/>
            <a:chOff x="5732940" y="4193356"/>
            <a:chExt cx="362477" cy="283838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2EB011FF-981B-4C87-8B5B-BA982D6839DC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3AC4DBE0-38EB-4EDA-BDAD-7FF9E670A0EC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BD324148-6C00-4D2F-B69C-8D8A241E1C73}"/>
              </a:ext>
            </a:extLst>
          </p:cNvPr>
          <p:cNvGrpSpPr/>
          <p:nvPr/>
        </p:nvGrpSpPr>
        <p:grpSpPr>
          <a:xfrm>
            <a:off x="3923672" y="1891811"/>
            <a:ext cx="360474" cy="414671"/>
            <a:chOff x="3923672" y="1891811"/>
            <a:chExt cx="360474" cy="414671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03816CD0-DF07-4112-847B-A54A74E401F6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1CC2E3F5-22EE-4206-B2B1-32BA6D647DFD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66A8A39C-E2DC-4A92-BB98-ACF3309BE115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D62BA31F-6415-46B1-8197-7137A759BBEC}"/>
              </a:ext>
            </a:extLst>
          </p:cNvPr>
          <p:cNvGrpSpPr/>
          <p:nvPr/>
        </p:nvGrpSpPr>
        <p:grpSpPr>
          <a:xfrm>
            <a:off x="6993267" y="1888738"/>
            <a:ext cx="416087" cy="415074"/>
            <a:chOff x="6993267" y="1888738"/>
            <a:chExt cx="416087" cy="415074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FFAF8A7B-A22F-492E-B34F-D51EB2A704F2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F9178288-2FE1-4808-AB42-2260E9B895C8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97C3EAEB-AD65-4D81-9D7C-4E62A4E24FC2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6A8798BB-0EBD-424D-8FC9-B19A6A764F2D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AE125D72-664D-4D00-A813-3ADC94DAD0E8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CBB4E706-765E-473E-BBC6-BD9DE41C11F9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9C7792DD-E041-4CEF-868D-6EF91F5060C1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D6790593-257D-44A9-8D83-49E38A64A728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A18D0B76-039C-4117-B535-B9AF08EB24F9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B38C5C7D-CA81-4C6D-B2E1-FE43F5BC388F}"/>
              </a:ext>
            </a:extLst>
          </p:cNvPr>
          <p:cNvGrpSpPr/>
          <p:nvPr/>
        </p:nvGrpSpPr>
        <p:grpSpPr>
          <a:xfrm>
            <a:off x="7584893" y="1867579"/>
            <a:ext cx="421830" cy="414442"/>
            <a:chOff x="7584893" y="1867579"/>
            <a:chExt cx="421830" cy="414442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7938C158-D539-44B4-A944-CAAD362373A6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EF8967D2-8336-4317-9786-5730718492A5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05DF6884-E42D-409A-8905-16CE041F1F3F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016030A1-FF12-4DB7-B337-B9CBEA3EA1D3}"/>
                </a:ext>
              </a:extLst>
            </p:cNvPr>
            <p:cNvSpPr/>
            <p:nvPr/>
          </p:nvSpPr>
          <p:spPr>
            <a:xfrm>
              <a:off x="7891820" y="2169834"/>
              <a:ext cx="114903" cy="112187"/>
            </a:xfrm>
            <a:custGeom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80CF66C4-ECFD-4D6D-A210-A3B10FE82739}"/>
                </a:ext>
              </a:extLst>
            </p:cNvPr>
            <p:cNvSpPr/>
            <p:nvPr/>
          </p:nvSpPr>
          <p:spPr>
            <a:xfrm>
              <a:off x="7598298" y="2084383"/>
              <a:ext cx="196733" cy="195453"/>
            </a:xfrm>
            <a:custGeom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3C3B48EA-949B-41EB-8D00-C66186C38F22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8D04B9C6-B21D-406C-BF9D-A311514DA044}"/>
              </a:ext>
            </a:extLst>
          </p:cNvPr>
          <p:cNvSpPr/>
          <p:nvPr/>
        </p:nvSpPr>
        <p:spPr>
          <a:xfrm>
            <a:off x="5201793" y="1892625"/>
            <a:ext cx="407877" cy="413427"/>
          </a:xfrm>
          <a:custGeom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4FB1A85A-6E3A-46A5-9A03-26F976B67E36}"/>
              </a:ext>
            </a:extLst>
          </p:cNvPr>
          <p:cNvGrpSpPr/>
          <p:nvPr/>
        </p:nvGrpSpPr>
        <p:grpSpPr>
          <a:xfrm>
            <a:off x="8230102" y="1867799"/>
            <a:ext cx="415065" cy="377994"/>
            <a:chOff x="8230102" y="1867799"/>
            <a:chExt cx="415065" cy="377994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98DE35B7-7D61-4F0A-BF8F-02051C8B81A8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D471FF6E-D09A-46AF-B60A-3C86346C1237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A2901268-874B-4657-8CDA-EC00B5AA7CFD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BCF74494-24E1-4C87-BF55-F586C4120456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C8E0791F-A473-47B0-A15C-847ACFE877AB}"/>
              </a:ext>
            </a:extLst>
          </p:cNvPr>
          <p:cNvGrpSpPr/>
          <p:nvPr/>
        </p:nvGrpSpPr>
        <p:grpSpPr>
          <a:xfrm>
            <a:off x="5776392" y="1872407"/>
            <a:ext cx="415092" cy="414835"/>
            <a:chOff x="5776392" y="1872407"/>
            <a:chExt cx="415092" cy="414835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03764974-2C9F-4569-8551-2EE6B5AB0327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99CB7FF4-246D-4193-8B5B-009BC3700BE5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7F58F659-C59F-4833-90A3-217A451302C2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gdLst>
                <a:gd name="f0" fmla="val w"/>
                <a:gd name="f1" fmla="val h"/>
                <a:gd name="f2" fmla="val 0"/>
                <a:gd name="f3" fmla="val 7718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18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18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CB956700-6C1E-40A6-AE69-1DC55E482312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F81CA7F6-613D-411E-9343-86C02E20FA9E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0A6B9F93-17DE-4DB9-952E-F726CAE3294C}"/>
              </a:ext>
            </a:extLst>
          </p:cNvPr>
          <p:cNvGrpSpPr/>
          <p:nvPr/>
        </p:nvGrpSpPr>
        <p:grpSpPr>
          <a:xfrm>
            <a:off x="6396858" y="1856424"/>
            <a:ext cx="418173" cy="413043"/>
            <a:chOff x="6396858" y="1856424"/>
            <a:chExt cx="418173" cy="413043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E0837BC6-A2ED-45AA-B985-6ADA26FF2771}"/>
                </a:ext>
              </a:extLst>
            </p:cNvPr>
            <p:cNvSpPr/>
            <p:nvPr/>
          </p:nvSpPr>
          <p:spPr>
            <a:xfrm>
              <a:off x="6396858" y="2011707"/>
              <a:ext cx="260604" cy="257760"/>
            </a:xfrm>
            <a:custGeom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E725B29D-A1EC-4F04-8B0C-B8BDF815659A}"/>
                </a:ext>
              </a:extLst>
            </p:cNvPr>
            <p:cNvSpPr/>
            <p:nvPr/>
          </p:nvSpPr>
          <p:spPr>
            <a:xfrm>
              <a:off x="6521473" y="1856424"/>
              <a:ext cx="293558" cy="290221"/>
            </a:xfrm>
            <a:custGeom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7BFCE62A-257F-4ACC-8090-FE18C2A73CBF}"/>
              </a:ext>
            </a:extLst>
          </p:cNvPr>
          <p:cNvGrpSpPr/>
          <p:nvPr/>
        </p:nvGrpSpPr>
        <p:grpSpPr>
          <a:xfrm>
            <a:off x="3885605" y="2599748"/>
            <a:ext cx="501777" cy="501777"/>
            <a:chOff x="3885605" y="2599748"/>
            <a:chExt cx="501777" cy="501777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AFCE99AB-A304-4DD7-99A9-5FB6C295FE01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gdLst>
                <a:gd name="f0" fmla="val w"/>
                <a:gd name="f1" fmla="val h"/>
                <a:gd name="f2" fmla="val 0"/>
                <a:gd name="f3" fmla="val 7903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3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3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BA767B35-94BC-46D3-B698-7F2B9BB5D7D6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DA50ACC9-1FE7-46DC-A5FB-D015A4898995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3E8579AA-3421-4336-9530-FB74E273F751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A1DF598A-ED71-46A9-BD66-9B52B703815E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0C0177D4-2BB7-490E-A894-D1ADB4A4481C}"/>
              </a:ext>
            </a:extLst>
          </p:cNvPr>
          <p:cNvGrpSpPr/>
          <p:nvPr/>
        </p:nvGrpSpPr>
        <p:grpSpPr>
          <a:xfrm>
            <a:off x="7593022" y="2726905"/>
            <a:ext cx="441262" cy="284423"/>
            <a:chOff x="7593022" y="2726905"/>
            <a:chExt cx="441262" cy="284423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FAEA7156-7590-407C-9B15-36088E7FB3DE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80033E82-7C24-4922-A113-FA2C7889CCFD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62734204-1479-4210-9ACE-243DB8F192CB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6E83E376-1247-47EE-9849-35E36590A395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81097CA0-D144-4567-94AC-A4D0DB119FB4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461A6DCF-097E-42A6-8A06-1BA840C93C44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6EEA6A2A-E61C-416C-B2DD-D88E08043AA5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9BECE2B8-946E-4547-BDF9-918A56D0FFCB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E8893E28-3CB6-4FCB-83D7-0FD08161644F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162F12-7E64-49A7-9430-D88C0298CB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defPPr/>
          </a:lstStyle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AFABD1CD-CFA3-449C-A552-0DF9689D0AE2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A525EF21-2062-4D61-81F2-ADB48EAFD28B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D6F67CB2-8091-446C-BAF5-FB325A72E9CD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DE0297F1-7747-4042-AE22-CBD642E4C0D5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6972D701-FB0D-4DFE-A672-6CCA3532827A}"/>
                </a:ext>
              </a:extLst>
            </p:cNvPr>
            <p:cNvSpPr/>
            <p:nvPr/>
          </p:nvSpPr>
          <p:spPr>
            <a:xfrm rot="18100528">
              <a:off x="3983051" y="1232588"/>
              <a:ext cx="217654" cy="304495"/>
            </a:xfrm>
            <a:custGeom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1E464C3D-FF9D-4430-A288-5A7902002C52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5E621DAF-E68B-4400-80CC-E185197B534B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690E2899-5D6B-4478-996F-FAC0ED23FC0E}"/>
              </a:ext>
            </a:extLst>
          </p:cNvPr>
          <p:cNvSpPr/>
          <p:nvPr/>
        </p:nvSpPr>
        <p:spPr>
          <a:xfrm>
            <a:off x="3830037" y="4081223"/>
            <a:ext cx="429777" cy="45805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7A21F3B8-CFEF-471E-8541-73CCFACBC06F}"/>
              </a:ext>
            </a:extLst>
          </p:cNvPr>
          <p:cNvSpPr/>
          <p:nvPr/>
        </p:nvSpPr>
        <p:spPr>
          <a:xfrm>
            <a:off x="3128994" y="4081223"/>
            <a:ext cx="429822" cy="45805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A553A4E3-2350-489A-A7DF-FD057581FFDB}"/>
              </a:ext>
            </a:extLst>
          </p:cNvPr>
          <p:cNvSpPr/>
          <p:nvPr/>
        </p:nvSpPr>
        <p:spPr>
          <a:xfrm>
            <a:off x="5227112" y="4081223"/>
            <a:ext cx="429777" cy="45805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82C33555-C721-47A7-8AA2-F612583CE167}"/>
              </a:ext>
            </a:extLst>
          </p:cNvPr>
          <p:cNvSpPr/>
          <p:nvPr/>
        </p:nvSpPr>
        <p:spPr>
          <a:xfrm>
            <a:off x="4523609" y="4081223"/>
            <a:ext cx="429777" cy="45805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2B2F514C-E1CE-4F15-8892-6228FC69D7DD}"/>
              </a:ext>
            </a:extLst>
          </p:cNvPr>
          <p:cNvSpPr/>
          <p:nvPr/>
        </p:nvSpPr>
        <p:spPr>
          <a:xfrm>
            <a:off x="5943362" y="4071914"/>
            <a:ext cx="431313" cy="467349"/>
          </a:xfrm>
          <a:custGeom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91258643-5388-4CC2-9CD4-FF556E8A0E09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6646B632-F243-4C3B-9092-752F0B8AE406}"/>
              </a:ext>
            </a:extLst>
          </p:cNvPr>
          <p:cNvGrpSpPr/>
          <p:nvPr/>
        </p:nvGrpSpPr>
        <p:grpSpPr>
          <a:xfrm>
            <a:off x="7851248" y="4063081"/>
            <a:ext cx="410803" cy="437832"/>
            <a:chOff x="7851248" y="4063081"/>
            <a:chExt cx="410803" cy="437832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A67FD013-7795-4A8B-831D-345053A50372}"/>
                </a:ext>
              </a:extLst>
            </p:cNvPr>
            <p:cNvSpPr/>
            <p:nvPr/>
          </p:nvSpPr>
          <p:spPr>
            <a:xfrm>
              <a:off x="7851248" y="4120633"/>
              <a:ext cx="356771" cy="380280"/>
            </a:xfrm>
            <a:custGeom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C124057C-D592-471A-92F9-8FFE68A02599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AF3A65B4-AFD9-4ADD-8EAD-D896B71B216B}"/>
              </a:ext>
            </a:extLst>
          </p:cNvPr>
          <p:cNvGrpSpPr/>
          <p:nvPr/>
        </p:nvGrpSpPr>
        <p:grpSpPr>
          <a:xfrm>
            <a:off x="3983647" y="2777105"/>
            <a:ext cx="392725" cy="381048"/>
            <a:chOff x="3983647" y="2777105"/>
            <a:chExt cx="392725" cy="381048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55D820A6-40A2-4AB2-B3D3-0579BA2A5744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72BA583E-0004-46AD-A6E0-E827BB63ED3D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1257CA4E-F543-4BA4-8124-81BBFCA6CB55}"/>
                </a:ext>
              </a:extLst>
            </p:cNvPr>
            <p:cNvSpPr/>
            <p:nvPr/>
          </p:nvSpPr>
          <p:spPr>
            <a:xfrm>
              <a:off x="3983647" y="2777105"/>
              <a:ext cx="392725" cy="381048"/>
            </a:xfrm>
            <a:custGeom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9C5B1950-7AA9-4AE9-812F-6078D0D7961B}"/>
              </a:ext>
            </a:extLst>
          </p:cNvPr>
          <p:cNvGrpSpPr/>
          <p:nvPr/>
        </p:nvGrpSpPr>
        <p:grpSpPr>
          <a:xfrm>
            <a:off x="4578208" y="2751786"/>
            <a:ext cx="392725" cy="410227"/>
            <a:chOff x="4578208" y="2751786"/>
            <a:chExt cx="392725" cy="410227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F25268A0-75F9-4A62-B104-A96B6A4FD708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5EC09E61-7DB2-4DBE-87B4-06BE390A6962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D40CD2F0-BBCB-453D-B7DC-F311A7570A77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9AC85B25-7E15-4A6D-AE06-5D25ECE4D906}"/>
              </a:ext>
            </a:extLst>
          </p:cNvPr>
          <p:cNvGrpSpPr/>
          <p:nvPr/>
        </p:nvGrpSpPr>
        <p:grpSpPr>
          <a:xfrm>
            <a:off x="7129905" y="2760802"/>
            <a:ext cx="359633" cy="371008"/>
            <a:chOff x="7129905" y="2760802"/>
            <a:chExt cx="359633" cy="371008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C52D03FA-AD93-41A0-8ED4-7578076BB5BF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2B79DE9D-E816-4424-A4E0-551F2B45AA8A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8F05A24C-E119-4FC9-81B3-8033D6783848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127D86FC-3A05-4B85-9A06-B18748531435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E29356FC-87F7-4CC4-BD48-2D9525FDA338}"/>
              </a:ext>
            </a:extLst>
          </p:cNvPr>
          <p:cNvGrpSpPr/>
          <p:nvPr/>
        </p:nvGrpSpPr>
        <p:grpSpPr>
          <a:xfrm>
            <a:off x="6403360" y="1179740"/>
            <a:ext cx="515465" cy="543455"/>
            <a:chOff x="6403360" y="1179740"/>
            <a:chExt cx="515465" cy="543455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CF8FA1E9-FC19-4501-98E8-E17AC4D3C6B3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0C5D58FA-0C49-49D3-9C69-800EBDAB2AC1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BE1F8E69-401E-43A5-8DC4-BAFB6747BD46}"/>
              </a:ext>
            </a:extLst>
          </p:cNvPr>
          <p:cNvSpPr/>
          <p:nvPr/>
        </p:nvSpPr>
        <p:spPr>
          <a:xfrm>
            <a:off x="5229426" y="2730654"/>
            <a:ext cx="395633" cy="417002"/>
          </a:xfrm>
          <a:custGeom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2E0041F1-C8F2-4DE3-A235-A31416DEAC7D}"/>
              </a:ext>
            </a:extLst>
          </p:cNvPr>
          <p:cNvGrpSpPr/>
          <p:nvPr/>
        </p:nvGrpSpPr>
        <p:grpSpPr>
          <a:xfrm>
            <a:off x="8473982" y="2073182"/>
            <a:ext cx="350617" cy="379384"/>
            <a:chOff x="8473982" y="2073182"/>
            <a:chExt cx="350617" cy="379384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C3907CBD-9D96-4FB0-A576-6EBA1E21E4EB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94005777-C47F-4748-B690-957E193EC8EF}"/>
                </a:ext>
              </a:extLst>
            </p:cNvPr>
            <p:cNvSpPr/>
            <p:nvPr/>
          </p:nvSpPr>
          <p:spPr>
            <a:xfrm>
              <a:off x="8474860" y="2073182"/>
              <a:ext cx="101224" cy="255465"/>
            </a:xfrm>
            <a:custGeom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BB1A78FE-D25A-4D2A-84D2-8FFBD49BF48A}"/>
                </a:ext>
              </a:extLst>
            </p:cNvPr>
            <p:cNvSpPr/>
            <p:nvPr/>
          </p:nvSpPr>
          <p:spPr>
            <a:xfrm>
              <a:off x="8598258" y="2353208"/>
              <a:ext cx="101196" cy="99358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32A54174-6ED9-4AB8-969F-E10A3F9C632B}"/>
                </a:ext>
              </a:extLst>
            </p:cNvPr>
            <p:cNvSpPr/>
            <p:nvPr/>
          </p:nvSpPr>
          <p:spPr>
            <a:xfrm>
              <a:off x="8598258" y="2073182"/>
              <a:ext cx="101196" cy="255465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86A2B140-333E-4D17-882A-FF7BF9F4D2BB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58EE7FBA-3410-430A-B88B-BFB7D95CCBF9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FE01E4DF-3CDB-4D8E-8358-56271AEBC32B}"/>
              </a:ext>
            </a:extLst>
          </p:cNvPr>
          <p:cNvGrpSpPr/>
          <p:nvPr/>
        </p:nvGrpSpPr>
        <p:grpSpPr>
          <a:xfrm>
            <a:off x="5866168" y="1210464"/>
            <a:ext cx="427655" cy="535499"/>
            <a:chOff x="5866168" y="1210464"/>
            <a:chExt cx="427655" cy="535499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F486C99C-A8A9-45B4-96A7-EE3AFC36E380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D9C06913-2B88-4D9B-8CD4-E181A36F27E0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950FFF66-6575-4806-92A9-9004973C1FD1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9054D590-F96D-4904-AC69-D767674AFD80}"/>
              </a:ext>
            </a:extLst>
          </p:cNvPr>
          <p:cNvGrpSpPr/>
          <p:nvPr/>
        </p:nvGrpSpPr>
        <p:grpSpPr>
          <a:xfrm>
            <a:off x="5943362" y="2730325"/>
            <a:ext cx="392715" cy="418420"/>
            <a:chOff x="5943362" y="2730325"/>
            <a:chExt cx="392715" cy="418420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1EE0813D-ADB9-4E98-9ECC-02614D440F73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A97170E0-A383-4F50-B526-4C9F854FED43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A677DDEB-FB40-4F4F-AD85-6987FA6FAC4B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CFCF80BA-B3A9-49C2-AFA9-5044D62DD15B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2F25FE34-EB01-4AA0-9141-3B508968555C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167C6DFA-70D5-4DA7-B672-89BBE69B9FAC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B749C450-1842-4CAB-9F3F-AC7670C25A14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F3078EFF-A1F8-44FD-B676-EBD9505A7A57}"/>
              </a:ext>
            </a:extLst>
          </p:cNvPr>
          <p:cNvGrpSpPr/>
          <p:nvPr/>
        </p:nvGrpSpPr>
        <p:grpSpPr>
          <a:xfrm>
            <a:off x="7068513" y="1223970"/>
            <a:ext cx="512941" cy="541662"/>
            <a:chOff x="7068513" y="1223970"/>
            <a:chExt cx="512941" cy="541662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FA5369BE-33CE-4A99-8CBB-395C298FBC8B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DD7B0D25-3D6F-48F3-926B-F606FB18DDE3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59810B73-DF6A-4215-A502-983BE8FE4CA7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8EC8E096-C04C-4BAD-8AF8-3A608E2DC3AF}"/>
              </a:ext>
            </a:extLst>
          </p:cNvPr>
          <p:cNvGrpSpPr/>
          <p:nvPr/>
        </p:nvGrpSpPr>
        <p:grpSpPr>
          <a:xfrm>
            <a:off x="3207001" y="2729045"/>
            <a:ext cx="392725" cy="419618"/>
            <a:chOff x="3207001" y="2729045"/>
            <a:chExt cx="392725" cy="419618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5C812C32-2A1D-46DE-84D7-4FFC560616EF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08BCDD06-F2F5-4008-BA23-6D5118DE64CE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C159A5BB-CC0B-4E8B-9ED9-1CB0FCA3E1F3}"/>
              </a:ext>
            </a:extLst>
          </p:cNvPr>
          <p:cNvSpPr/>
          <p:nvPr/>
        </p:nvSpPr>
        <p:spPr>
          <a:xfrm>
            <a:off x="6560792" y="2788188"/>
            <a:ext cx="394673" cy="327976"/>
          </a:xfrm>
          <a:custGeom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AC1DAE83-F8D6-4084-AD07-88CCBA464C97}"/>
              </a:ext>
            </a:extLst>
          </p:cNvPr>
          <p:cNvGrpSpPr/>
          <p:nvPr/>
        </p:nvGrpSpPr>
        <p:grpSpPr>
          <a:xfrm>
            <a:off x="7861874" y="2742724"/>
            <a:ext cx="359660" cy="378698"/>
            <a:chOff x="7861874" y="2742724"/>
            <a:chExt cx="359660" cy="378698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9BCC3D50-F38B-48CC-B243-159523D1EF13}"/>
                </a:ext>
              </a:extLst>
            </p:cNvPr>
            <p:cNvSpPr/>
            <p:nvPr/>
          </p:nvSpPr>
          <p:spPr>
            <a:xfrm>
              <a:off x="7861874" y="2742724"/>
              <a:ext cx="168743" cy="308582"/>
            </a:xfrm>
            <a:custGeom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B9B685F1-BC0A-4970-A6E5-7FB1742D099E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8C6F313E-D07E-4B74-AF97-4FF042070CE8}"/>
                </a:ext>
              </a:extLst>
            </p:cNvPr>
            <p:cNvSpPr/>
            <p:nvPr/>
          </p:nvSpPr>
          <p:spPr>
            <a:xfrm>
              <a:off x="8052791" y="2742724"/>
              <a:ext cx="168743" cy="308225"/>
            </a:xfrm>
            <a:custGeom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A51A2275-43E2-4645-A6AC-990154AD8FE6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B7EE128F-4571-4169-94C6-F0382F6D3E3D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E14C02CA-99D4-4E07-B86D-495BE9E2005F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7B20A81A-1B2C-4A68-9306-49E80340FC16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A70EE317-2701-4454-8092-F3677E68E7A9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10E1C542-45C1-42DD-88D6-84D6D6A4F7CC}"/>
              </a:ext>
            </a:extLst>
          </p:cNvPr>
          <p:cNvGrpSpPr/>
          <p:nvPr/>
        </p:nvGrpSpPr>
        <p:grpSpPr>
          <a:xfrm>
            <a:off x="5224095" y="3470532"/>
            <a:ext cx="364982" cy="360337"/>
            <a:chOff x="5224095" y="3470532"/>
            <a:chExt cx="364982" cy="360337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3B58F8ED-0593-4FB5-ACEC-2B2CE6F529B1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B6DADF33-1E72-4049-ACB9-68ABA3B19524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BD11E677-D84E-463C-B77E-515240D7E8A2}"/>
              </a:ext>
            </a:extLst>
          </p:cNvPr>
          <p:cNvGrpSpPr/>
          <p:nvPr/>
        </p:nvGrpSpPr>
        <p:grpSpPr>
          <a:xfrm>
            <a:off x="5924470" y="3439149"/>
            <a:ext cx="360200" cy="383865"/>
            <a:chOff x="5924470" y="3439149"/>
            <a:chExt cx="360200" cy="383865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A4A69552-DE3E-45B0-9EFF-BA38298A9B25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D7FAD253-1791-4E72-AFEE-33D737519E64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E0E35530-FE9A-48EC-BA3C-1D3E9749C6BF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9233262C-A3CD-4B25-96DF-AEC599BE9452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EC22EFAE-73DE-45E1-BDC9-6F8560A956E0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DC4F2966-F0B3-481C-B2FB-57B029BBAFF1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3F57D992-70A3-4900-8C0D-79164D226499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4DCAA7FF-33CF-4261-9F33-D14C0F476703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12CBEBF8-CC29-4F82-AAAD-E7476590D44C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03689497-26C0-46C4-A6E3-65D7299C5D45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86D652F9-9FD9-44B9-9A06-181D916A2275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BEDFB28C-2420-49F9-B60E-2A252635E0DB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D6654897-A984-4EE1-A16B-8BBF9DCCCB85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3BB43F82-BC6E-49E0-BD8A-DC9FFCD22C0D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FD773061-BBD6-4620-90FC-E26409999385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8EA25209-1849-4B1F-90D4-9D96019DAC97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A2D7E075-FE1F-4C6D-986B-3559933201A1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BC2A15B5-1904-40CA-99B0-18D4B1D5091B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2D5E11B3-E241-47A9-8DE2-BFDEE2AFDE89}"/>
              </a:ext>
            </a:extLst>
          </p:cNvPr>
          <p:cNvGrpSpPr/>
          <p:nvPr/>
        </p:nvGrpSpPr>
        <p:grpSpPr>
          <a:xfrm>
            <a:off x="6584576" y="3481239"/>
            <a:ext cx="361151" cy="338840"/>
            <a:chOff x="6584576" y="3481239"/>
            <a:chExt cx="361151" cy="338840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249C9E77-CB71-499F-A19E-5CE56474D7F0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A6336948-9EF0-4B44-AFD7-91A5D5E812BA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08DC90CB-252A-49AC-8C17-6C416727E822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77D42290-31F2-4E28-9D84-329D0B1BB537}"/>
                </a:ext>
              </a:extLst>
            </p:cNvPr>
            <p:cNvSpPr/>
            <p:nvPr/>
          </p:nvSpPr>
          <p:spPr>
            <a:xfrm>
              <a:off x="6584576" y="3571308"/>
              <a:ext cx="127759" cy="67610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5DCF5C38-E81B-45DE-9B58-75EAB9649BA6}"/>
                </a:ext>
              </a:extLst>
            </p:cNvPr>
            <p:cNvSpPr/>
            <p:nvPr/>
          </p:nvSpPr>
          <p:spPr>
            <a:xfrm>
              <a:off x="6818909" y="3571308"/>
              <a:ext cx="126808" cy="67610"/>
            </a:xfrm>
            <a:custGeom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7EABBB6C-EF9A-45FC-B311-5B938B083B53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F0D741F0-89A2-4A21-94CD-B5B2B9580436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E1A1020E-2215-422F-9DAB-2C0A210048B7}"/>
              </a:ext>
            </a:extLst>
          </p:cNvPr>
          <p:cNvGrpSpPr/>
          <p:nvPr/>
        </p:nvGrpSpPr>
        <p:grpSpPr>
          <a:xfrm>
            <a:off x="3132423" y="3410437"/>
            <a:ext cx="360163" cy="381817"/>
            <a:chOff x="3132423" y="3410437"/>
            <a:chExt cx="360163" cy="381817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B58F7FA4-72A5-4EC5-B8BF-CA26A99E5FF4}"/>
                </a:ext>
              </a:extLst>
            </p:cNvPr>
            <p:cNvSpPr/>
            <p:nvPr/>
          </p:nvSpPr>
          <p:spPr>
            <a:xfrm>
              <a:off x="3292800" y="3582408"/>
              <a:ext cx="22128" cy="21506"/>
            </a:xfrm>
            <a:custGeom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DC9B4E94-1D9A-4671-A456-ACB1B58DA758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2E959D95-78BC-46D6-A210-158196319C92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04DF2E32-7969-461F-A823-6B2A75C0C3D6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27E121D4-ECB5-452F-A506-F4E794656903}"/>
                </a:ext>
              </a:extLst>
            </p:cNvPr>
            <p:cNvSpPr/>
            <p:nvPr/>
          </p:nvSpPr>
          <p:spPr>
            <a:xfrm>
              <a:off x="3369655" y="3585462"/>
              <a:ext cx="109499" cy="115726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6B2CE99F-3890-41A1-A0E2-B6DD217D8BC2}"/>
                </a:ext>
              </a:extLst>
            </p:cNvPr>
            <p:cNvSpPr/>
            <p:nvPr/>
          </p:nvSpPr>
          <p:spPr>
            <a:xfrm>
              <a:off x="3142024" y="3638681"/>
              <a:ext cx="146962" cy="153573"/>
            </a:xfrm>
            <a:custGeom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DAFD7D3E-A252-4092-84E3-3FB2020A9457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BD8BF2E1-C6CD-43E2-B9ED-F759510050BE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DE23EF0F-564D-4D27-9AEE-27B88389B897}"/>
              </a:ext>
            </a:extLst>
          </p:cNvPr>
          <p:cNvGrpSpPr/>
          <p:nvPr/>
        </p:nvGrpSpPr>
        <p:grpSpPr>
          <a:xfrm>
            <a:off x="7136297" y="3419215"/>
            <a:ext cx="362121" cy="386955"/>
            <a:chOff x="7136297" y="3419215"/>
            <a:chExt cx="362121" cy="386955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867FF20C-8DD5-482F-BC42-192E3005F1A4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C6A3C18B-E7BC-4EDE-89FA-34148313BAD0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66D43235-88D3-48C3-A317-92B3D35402B7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339E3A77-49AC-47BA-B686-003FEFF35459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EFDDC517-6757-4424-BCB7-54F46A810D21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B0F8AC46-ABF7-4B61-844B-F14EC70BA7C1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06D1E7FA-660F-4215-9AD3-B2C6A6B168EE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7BF2EFB3-08CB-4DB7-9C38-2C3DFB6F4CDE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05FB9E72-6D17-472A-92C2-072B8D1B8EFD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9C4F7F8B-7627-4027-BD86-11E6F5A49D08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086C82BE-15FA-4733-A1E3-B656580CA010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EC5E3FF3-CB62-4F33-ADEF-87F0F1D3599D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5A09130C-1D26-45DC-82C7-F21EA90F7E79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53DF86A9-0B0F-4B53-BBC5-B1E5EE1F760A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8D9CE445-FA0D-4626-A5FE-A22D0EE00906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514A1BD9-428E-47C9-9092-2AE35E6D7395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25E37269-CF73-4B95-830E-F97AF2FB663D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72D41069-347D-416A-887F-7299EDDD214D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726E55E9-68A9-46D2-8B2D-E236DFC9398C}"/>
                </a:ext>
              </a:extLst>
            </p:cNvPr>
            <p:cNvSpPr/>
            <p:nvPr/>
          </p:nvSpPr>
          <p:spPr>
            <a:xfrm>
              <a:off x="8681112" y="3389836"/>
              <a:ext cx="145133" cy="101059"/>
            </a:xfrm>
            <a:custGeom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EDB50B82-EC44-4F78-B06A-290A5C16E53D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B18C3AC5-9831-4178-87FB-87AECFA1A60D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DB48D0E8-16B8-434F-9B23-BFD610B068A1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0FD56019-0575-4277-9108-07D6A7FE2A32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48D74C0E-5C56-4A80-ACE2-C3FF38F46C9C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18D4E001-FB12-4F2B-9EF4-55E40655D8C2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E9400F6C-A68C-45F1-86FD-363C99BF1F9C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6DCF2415-929A-4305-BC2A-407AC74FA69C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C90862E4-3607-4C7B-A238-E2AE2601A736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D72EADBC-F429-475A-B4EE-B99C430E05C0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50CEA35E-9317-48E7-AD5D-A497AE6CF9F9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13CE852C-823A-4C03-BC74-6FAFF0155A51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47DE819F-DDE8-4F31-A349-BE1FA82C80C0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CBEA19E9-779A-4887-899D-D03E94B0BCDF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D60D48C5-E21D-4364-824E-A6A4B337699D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6052B579-A2B6-4F1A-93AA-D1CF3AA5CEB6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1F48681F-F1BF-44E6-A1ED-4C5C100C6A9E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53E0083A-274B-4B71-ADEC-A263974EB3DE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ACAA20B7-648A-4D2F-B198-5C5420F36D7D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A8AB8F4C-F540-4AC2-8C1E-7A73085F4539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69DA0617-33CB-4E9A-BED4-8DC56555F774}"/>
                </a:ext>
              </a:extLst>
            </p:cNvPr>
            <p:cNvSpPr/>
            <p:nvPr/>
          </p:nvSpPr>
          <p:spPr>
            <a:xfrm>
              <a:off x="7888163" y="2097624"/>
              <a:ext cx="112864" cy="124321"/>
            </a:xfrm>
            <a:custGeom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EF1FAF55-BB31-4377-B56E-4D57BC7797A2}"/>
              </a:ext>
            </a:extLst>
          </p:cNvPr>
          <p:cNvGrpSpPr/>
          <p:nvPr/>
        </p:nvGrpSpPr>
        <p:grpSpPr>
          <a:xfrm>
            <a:off x="3787015" y="1990795"/>
            <a:ext cx="470257" cy="502498"/>
            <a:chOff x="3787015" y="1990795"/>
            <a:chExt cx="470257" cy="502498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7476E85B-EB46-42E3-9D79-213C8D12E1D3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736DDDB0-6741-4757-AA50-71B1A0068112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63A49145-557A-4D9F-A8BD-536F11C86C05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84152002-4614-4B77-A60D-3B806F9F2B59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31A8CC6B-27B8-49BE-BDD7-2590CD140EE8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8A42D6E3-2475-4835-92F6-4F7E957FC6CE}"/>
              </a:ext>
            </a:extLst>
          </p:cNvPr>
          <p:cNvGrpSpPr/>
          <p:nvPr/>
        </p:nvGrpSpPr>
        <p:grpSpPr>
          <a:xfrm>
            <a:off x="7125160" y="1994955"/>
            <a:ext cx="304732" cy="502508"/>
            <a:chOff x="7125160" y="1994955"/>
            <a:chExt cx="304732" cy="502508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A96575B3-95D7-4991-836E-F5198EFA7756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50C6C473-CFEB-46D5-8C4A-ACC3B3968357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0503C972-E51D-4075-BCB4-5AD254C138E3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B66230A3-7E58-4BA7-AEC5-4339406BB017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DAEE3D6D-A382-4ED0-85D4-C033077DECF6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E6BC4CA2-FC72-419A-AF56-F1A477079053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82896071-334B-4522-8C8C-B2352D54989D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D065E07E-9E58-448F-B2B2-208F70A29351}"/>
              </a:ext>
            </a:extLst>
          </p:cNvPr>
          <p:cNvGrpSpPr/>
          <p:nvPr/>
        </p:nvGrpSpPr>
        <p:grpSpPr>
          <a:xfrm>
            <a:off x="4513661" y="1981623"/>
            <a:ext cx="470211" cy="499829"/>
            <a:chOff x="4513661" y="1981623"/>
            <a:chExt cx="470211" cy="499829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44497D7F-9366-4C0B-8757-443049FC9DBD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4C938217-4446-4495-A604-E182073774BF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3E039883-6ECF-496A-8075-08AFD259959E}"/>
                </a:ext>
              </a:extLst>
            </p:cNvPr>
            <p:cNvSpPr/>
            <p:nvPr/>
          </p:nvSpPr>
          <p:spPr>
            <a:xfrm>
              <a:off x="4513661" y="2159346"/>
              <a:ext cx="470211" cy="322106"/>
            </a:xfrm>
            <a:custGeom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AD4592E4-DBFB-4241-9A81-A25E203B4ED5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C6ACC9C2-B8D8-405D-9182-E4C072386FC8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4AAC2673-68F7-4347-B104-DA012FFE6BF8}"/>
              </a:ext>
            </a:extLst>
          </p:cNvPr>
          <p:cNvGrpSpPr/>
          <p:nvPr/>
        </p:nvGrpSpPr>
        <p:grpSpPr>
          <a:xfrm>
            <a:off x="5183239" y="1990100"/>
            <a:ext cx="471492" cy="504291"/>
            <a:chOff x="5183239" y="1990100"/>
            <a:chExt cx="471492" cy="504291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A92564D0-277E-4BDC-B832-239ACC7D29DD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F8A4347B-43A9-4A59-86F5-9995540AF983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B8D4147E-FF38-4219-905B-B301E6E6D24B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441AB91B-23B3-4BFF-9E98-863FC70EA348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EFC04B2C-D67E-4A15-B937-DD34CD3FBD81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D5C45272-E110-4432-B3EF-07C04A1D2FDC}"/>
                </a:ext>
              </a:extLst>
            </p:cNvPr>
            <p:cNvSpPr/>
            <p:nvPr/>
          </p:nvSpPr>
          <p:spPr>
            <a:xfrm>
              <a:off x="5183239" y="2346231"/>
              <a:ext cx="151753" cy="148160"/>
            </a:xfrm>
            <a:custGeom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3FF65C9A-D6B3-4DEF-8AC1-A916D5B70F2F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D8DA014E-0328-4978-8C34-E069DE8FE78C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86922761-8BDC-4479-B618-7874AC72B4AD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A4238EE7-B6EA-41F6-9DDE-EE1D93B083BD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96099E70-AB2F-4289-9E0D-3236B696E0B2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85B88E75-981D-4A8B-81B1-077EE9072DE9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683A1183-5482-4802-B19A-F7A80A710482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0C775FD2-5C86-4F1F-A1A4-95517BD50FDD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6D140268-ED7B-4F94-9E73-503EA78E3B42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083E5B55-C25C-4E81-B4E4-38CBF759AD7E}"/>
              </a:ext>
            </a:extLst>
          </p:cNvPr>
          <p:cNvGrpSpPr/>
          <p:nvPr/>
        </p:nvGrpSpPr>
        <p:grpSpPr>
          <a:xfrm>
            <a:off x="5894688" y="1990456"/>
            <a:ext cx="441399" cy="500423"/>
            <a:chOff x="5894688" y="1990456"/>
            <a:chExt cx="441399" cy="500423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617182CA-3617-4DD3-BD8E-CE0FEE9B409B}"/>
                </a:ext>
              </a:extLst>
            </p:cNvPr>
            <p:cNvSpPr/>
            <p:nvPr/>
          </p:nvSpPr>
          <p:spPr>
            <a:xfrm>
              <a:off x="6114135" y="1990456"/>
              <a:ext cx="27624" cy="74861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2A463ECE-C1D2-4CF5-85CB-624BA9EFBEDB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2AD2CFD8-8E95-4AD9-AD74-9ADECF8BE2E0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635CD28B-2AFF-47A4-B5BB-01BF5ED843D8}"/>
                </a:ext>
              </a:extLst>
            </p:cNvPr>
            <p:cNvSpPr/>
            <p:nvPr/>
          </p:nvSpPr>
          <p:spPr>
            <a:xfrm>
              <a:off x="5894688" y="2197577"/>
              <a:ext cx="56473" cy="29434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366547B5-D40C-4867-B48D-F0216447F0F8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27522CA0-3518-4876-A5D6-9F4B1F31FE1C}"/>
                </a:ext>
              </a:extLst>
            </p:cNvPr>
            <p:cNvSpPr/>
            <p:nvPr/>
          </p:nvSpPr>
          <p:spPr>
            <a:xfrm>
              <a:off x="5919761" y="2079747"/>
              <a:ext cx="58978" cy="44074"/>
            </a:xfrm>
            <a:custGeom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0536CAA3-C540-46D5-8952-4D9188183266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A6B969AA-AD40-4631-BAA1-62EAE37F2B84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2E443E38-FA16-4EC9-B2F7-045ADA089FE7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4B47034A-7C15-4F07-A379-62F76F36D9FB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24E6B2CE-2132-4D07-B9B0-5DF2D9B9D3CF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6293C757-84A3-41EC-B511-2F6A2D013BC5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1717DE6E-B2BB-4E5A-9752-2D8B5F7596A1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8EF5B1A3-8BC0-4F82-B4E8-B1FEE8D5AD42}"/>
              </a:ext>
            </a:extLst>
          </p:cNvPr>
          <p:cNvGrpSpPr/>
          <p:nvPr/>
        </p:nvGrpSpPr>
        <p:grpSpPr>
          <a:xfrm>
            <a:off x="8538100" y="4166372"/>
            <a:ext cx="327903" cy="324136"/>
            <a:chOff x="8538100" y="4166372"/>
            <a:chExt cx="327903" cy="324136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8FC6F523-3299-48C3-9A90-F735BB3FB88B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0099F406-12F9-4AAE-9C7D-C929575D2441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C8BEFAB3-8D41-466B-8B09-EEC98372FC85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A6DCB1ED-0CD9-4208-BBB3-88FA19699CC2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B2E8FBEF-0FE4-479D-8CAD-E5F51F506DB8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EF9143E6-509D-49B1-8938-E1C2E925B73E}"/>
              </a:ext>
            </a:extLst>
          </p:cNvPr>
          <p:cNvGrpSpPr/>
          <p:nvPr/>
        </p:nvGrpSpPr>
        <p:grpSpPr>
          <a:xfrm>
            <a:off x="7809762" y="1314248"/>
            <a:ext cx="445468" cy="475982"/>
            <a:chOff x="7809762" y="1314248"/>
            <a:chExt cx="445468" cy="475982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A6A22851-9926-410E-A7D0-D107A3437EE1}"/>
                </a:ext>
              </a:extLst>
            </p:cNvPr>
            <p:cNvSpPr/>
            <p:nvPr/>
          </p:nvSpPr>
          <p:spPr>
            <a:xfrm>
              <a:off x="7900836" y="1573545"/>
              <a:ext cx="262195" cy="216685"/>
            </a:xfrm>
            <a:custGeom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32D1BCCC-EB3E-4D45-B86E-AF2F96084B21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C4A87A3A-B7D1-471A-AFD8-7714E4406C5E}"/>
                </a:ext>
              </a:extLst>
            </p:cNvPr>
            <p:cNvSpPr/>
            <p:nvPr/>
          </p:nvSpPr>
          <p:spPr>
            <a:xfrm>
              <a:off x="7949711" y="1386477"/>
              <a:ext cx="165542" cy="155127"/>
            </a:xfrm>
            <a:custGeom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19BAC4-40D0-4B23-A667-263C0C1808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767" y="124916"/>
            <a:ext cx="8679146" cy="543135"/>
          </a:xfrm>
        </p:spPr>
        <p:txBody>
          <a:bodyPr anchor="ctr" anchorCtr="1"/>
          <a:lstStyle>
            <a:defPPr/>
          </a:lstStyle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4DBABA54-9240-400F-8D81-EE395ABF98DB}"/>
              </a:ext>
            </a:extLst>
          </p:cNvPr>
          <p:cNvSpPr/>
          <p:nvPr/>
        </p:nvSpPr>
        <p:spPr>
          <a:xfrm rot="10799991">
            <a:off x="6295360" y="3369464"/>
            <a:ext cx="187269" cy="583176"/>
          </a:xfrm>
          <a:custGeom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64DA174-72FC-4559-BB39-01CF1E0A954E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41DF2D17-C36B-4653-AF04-1A9FA2E154E9}"/>
              </a:ext>
            </a:extLst>
          </p:cNvPr>
          <p:cNvSpPr/>
          <p:nvPr/>
        </p:nvSpPr>
        <p:spPr>
          <a:xfrm>
            <a:off x="8190061" y="3485967"/>
            <a:ext cx="433855" cy="350151"/>
          </a:xfrm>
          <a:custGeom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96D19A27-DC3C-4E32-8647-E32A906AFAEE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2D9E0EC4-DC65-49E5-873B-DB19A61B2D99}"/>
              </a:ext>
            </a:extLst>
          </p:cNvPr>
          <p:cNvSpPr/>
          <p:nvPr/>
        </p:nvSpPr>
        <p:spPr>
          <a:xfrm>
            <a:off x="3139107" y="3416875"/>
            <a:ext cx="488335" cy="488335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22DF0447-2A28-4C13-8D89-E07D59DC6FC5}"/>
              </a:ext>
            </a:extLst>
          </p:cNvPr>
          <p:cNvSpPr/>
          <p:nvPr/>
        </p:nvSpPr>
        <p:spPr>
          <a:xfrm>
            <a:off x="5003368" y="4227207"/>
            <a:ext cx="411461" cy="529108"/>
          </a:xfrm>
          <a:custGeom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B8FC1432-B34D-4CAC-9BF9-E57FCAE375DD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F9920DC9-626C-4B65-99C3-D416F1DCA597}"/>
              </a:ext>
            </a:extLst>
          </p:cNvPr>
          <p:cNvSpPr/>
          <p:nvPr/>
        </p:nvSpPr>
        <p:spPr>
          <a:xfrm>
            <a:off x="3847722" y="4275542"/>
            <a:ext cx="296530" cy="428396"/>
          </a:xfrm>
          <a:custGeom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73452EBF-2210-45A8-8AB2-BBCF75DCE523}"/>
              </a:ext>
            </a:extLst>
          </p:cNvPr>
          <p:cNvSpPr/>
          <p:nvPr/>
        </p:nvSpPr>
        <p:spPr>
          <a:xfrm>
            <a:off x="6265852" y="4307244"/>
            <a:ext cx="386882" cy="428396"/>
          </a:xfrm>
          <a:custGeom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4F7716A1-BFB3-4E9F-9A46-6C375A1DE0DB}"/>
              </a:ext>
            </a:extLst>
          </p:cNvPr>
          <p:cNvSpPr/>
          <p:nvPr/>
        </p:nvSpPr>
        <p:spPr>
          <a:xfrm>
            <a:off x="7560890" y="4333561"/>
            <a:ext cx="423961" cy="434687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2E6B89BC-26E2-423F-9192-39012C68C36B}"/>
              </a:ext>
            </a:extLst>
          </p:cNvPr>
          <p:cNvSpPr/>
          <p:nvPr/>
        </p:nvSpPr>
        <p:spPr>
          <a:xfrm>
            <a:off x="3746753" y="3514752"/>
            <a:ext cx="521418" cy="353187"/>
          </a:xfrm>
          <a:custGeom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B571A5B4-ACFA-4F00-9F5E-02F0744F3086}"/>
              </a:ext>
            </a:extLst>
          </p:cNvPr>
          <p:cNvSpPr/>
          <p:nvPr/>
        </p:nvSpPr>
        <p:spPr>
          <a:xfrm>
            <a:off x="3288987" y="4161068"/>
            <a:ext cx="268257" cy="657334"/>
          </a:xfrm>
          <a:custGeom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BBB5F4CA-919F-4679-861B-06288FD6BBB4}"/>
              </a:ext>
            </a:extLst>
          </p:cNvPr>
          <p:cNvSpPr/>
          <p:nvPr/>
        </p:nvSpPr>
        <p:spPr>
          <a:xfrm>
            <a:off x="6820235" y="4333561"/>
            <a:ext cx="491535" cy="388620"/>
          </a:xfrm>
          <a:custGeom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58DB7656-0AD3-470A-9EFD-CBE64DAD879F}"/>
              </a:ext>
            </a:extLst>
          </p:cNvPr>
          <p:cNvSpPr/>
          <p:nvPr/>
        </p:nvSpPr>
        <p:spPr>
          <a:xfrm>
            <a:off x="4424351" y="4314120"/>
            <a:ext cx="404676" cy="408051"/>
          </a:xfrm>
          <a:custGeom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FC0F15CC-FBC6-4C38-902A-5C05EACD5987}"/>
              </a:ext>
            </a:extLst>
          </p:cNvPr>
          <p:cNvSpPr/>
          <p:nvPr/>
        </p:nvSpPr>
        <p:spPr>
          <a:xfrm>
            <a:off x="7513780" y="3429265"/>
            <a:ext cx="385328" cy="463555"/>
          </a:xfrm>
          <a:custGeom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47A56654-FEC5-40A2-BE6B-9C68541AB42A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392C2558-F7CA-47DC-AB4F-817C278EFAAC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9CB5F5E2-8E07-4038-9F9D-99AD3FD46462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533F1D26-132A-473F-B1C8-699E696E428F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7EF563B1-B369-4E91-80C9-0B9384805CF2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748FB100-C12A-4C1D-8284-8C3357E33B72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298475F1-2F3E-452A-B52E-6EFC8012BCFD}"/>
              </a:ext>
            </a:extLst>
          </p:cNvPr>
          <p:cNvGrpSpPr/>
          <p:nvPr/>
        </p:nvGrpSpPr>
        <p:grpSpPr>
          <a:xfrm>
            <a:off x="7494916" y="1728618"/>
            <a:ext cx="414030" cy="412934"/>
            <a:chOff x="7494916" y="1728618"/>
            <a:chExt cx="414030" cy="412934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7F684497-6312-4E1E-A9C7-F3B20CBA874E}"/>
                </a:ext>
              </a:extLst>
            </p:cNvPr>
            <p:cNvSpPr/>
            <p:nvPr/>
          </p:nvSpPr>
          <p:spPr>
            <a:xfrm>
              <a:off x="7519467" y="1728618"/>
              <a:ext cx="366070" cy="171358"/>
            </a:xfrm>
            <a:custGeom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4BAB192B-867C-4390-B576-9BAC674DDF08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55B1CB75-1313-49A6-A531-3BCA1CEDBE4E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4679D41D-8AD5-4CC4-B809-F094D1F9920D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FC6AD668-E0CA-40A3-BB9A-90C1984D9F02}"/>
                </a:ext>
              </a:extLst>
            </p:cNvPr>
            <p:cNvSpPr/>
            <p:nvPr/>
          </p:nvSpPr>
          <p:spPr>
            <a:xfrm>
              <a:off x="7713640" y="2045531"/>
              <a:ext cx="195306" cy="96021"/>
            </a:xfrm>
            <a:custGeom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5BE876FF-447A-4987-82D4-BD1D2257B07C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430795E6-5EBC-4B17-A950-38E4B70CB0BE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ACA2245F-30B1-4E4B-91EB-BDAEADB267D7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60464463-BCC5-4206-B9BB-4CE420366776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82DF6054-FAC8-4728-9B76-619C240B0055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19252210-2686-4977-BAE9-39596EFC44AD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6C37FC80-259B-4333-BEB8-26075DDB0E36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2796B918-7079-475F-8FB9-EF7C01781AC8}"/>
              </a:ext>
            </a:extLst>
          </p:cNvPr>
          <p:cNvGrpSpPr/>
          <p:nvPr/>
        </p:nvGrpSpPr>
        <p:grpSpPr>
          <a:xfrm>
            <a:off x="3731026" y="986189"/>
            <a:ext cx="373532" cy="372810"/>
            <a:chOff x="3731026" y="986189"/>
            <a:chExt cx="373532" cy="372810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ED5D1787-4F28-437C-B0D2-691C8F9987D6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D84ED423-F952-454C-954F-3077EDB08BBF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2C67D001-FE08-4DB3-9584-2DC9CC4707A1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3EF784AE-964B-4859-9007-A9058E749094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D9379F30-24FA-465F-9273-045C2E72783E}"/>
                </a:ext>
              </a:extLst>
            </p:cNvPr>
            <p:cNvSpPr/>
            <p:nvPr/>
          </p:nvSpPr>
          <p:spPr>
            <a:xfrm>
              <a:off x="3731026" y="1007577"/>
              <a:ext cx="284917" cy="351422"/>
            </a:xfrm>
            <a:custGeom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89424369-EF38-4349-8155-6907496A6D4D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4039EC65-D84B-403D-B130-7DD1BC080C57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FF073C7C-DF25-4922-BF15-15A4400409F4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025D5EB6-F0AF-4A49-8EDF-DD12524A4F79}"/>
              </a:ext>
            </a:extLst>
          </p:cNvPr>
          <p:cNvGrpSpPr/>
          <p:nvPr/>
        </p:nvGrpSpPr>
        <p:grpSpPr>
          <a:xfrm>
            <a:off x="8189320" y="2558381"/>
            <a:ext cx="453624" cy="454320"/>
            <a:chOff x="8189320" y="2558381"/>
            <a:chExt cx="453624" cy="454320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3F86A3B4-BF68-456D-BE76-04CCF7EFEADD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59FE2976-FD1C-4D31-B835-11E5A182F929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gdLst>
                <a:gd name="f0" fmla="val w"/>
                <a:gd name="f1" fmla="val h"/>
                <a:gd name="f2" fmla="val 0"/>
                <a:gd name="f3" fmla="val 6867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7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7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35062DB6-C7F1-427C-8F78-B269C57A41E6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B910B679-647A-434D-B9DA-D043A9FC22B5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0C238AA1-FEE8-4C41-926E-29240A36CFA1}"/>
              </a:ext>
            </a:extLst>
          </p:cNvPr>
          <p:cNvGrpSpPr/>
          <p:nvPr/>
        </p:nvGrpSpPr>
        <p:grpSpPr>
          <a:xfrm>
            <a:off x="3152293" y="935403"/>
            <a:ext cx="374931" cy="450379"/>
            <a:chOff x="3152293" y="935403"/>
            <a:chExt cx="374931" cy="450379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4575B6D7-92C3-4A2D-9BC5-60D523409C46}"/>
                </a:ext>
              </a:extLst>
            </p:cNvPr>
            <p:cNvSpPr/>
            <p:nvPr/>
          </p:nvSpPr>
          <p:spPr>
            <a:xfrm>
              <a:off x="3152293" y="935403"/>
              <a:ext cx="79159" cy="312852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4A425BC5-B80D-4025-A5B0-0768AD64255C}"/>
                </a:ext>
              </a:extLst>
            </p:cNvPr>
            <p:cNvSpPr/>
            <p:nvPr/>
          </p:nvSpPr>
          <p:spPr>
            <a:xfrm>
              <a:off x="3152293" y="1253084"/>
              <a:ext cx="374931" cy="105933"/>
            </a:xfrm>
            <a:custGeom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6E81C58C-61DF-401F-AEF2-982295219CC8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A44110BF-4E7B-4690-A89F-A6642FFE7777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90EFDAD6-59E3-43FB-BB8E-AC40555B7C97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F88682CC-D234-42BA-ABCE-1052746EA505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gdLst>
                <a:gd name="f0" fmla="val w"/>
                <a:gd name="f1" fmla="val h"/>
                <a:gd name="f2" fmla="val 0"/>
                <a:gd name="f3" fmla="val 6867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7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7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4D9DA788-C1E3-413C-8A69-0F13A056D2AC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46EAEC2C-590F-4227-96E6-A32AFD7A8D1C}"/>
              </a:ext>
            </a:extLst>
          </p:cNvPr>
          <p:cNvGrpSpPr/>
          <p:nvPr/>
        </p:nvGrpSpPr>
        <p:grpSpPr>
          <a:xfrm>
            <a:off x="6127595" y="908611"/>
            <a:ext cx="450378" cy="450378"/>
            <a:chOff x="6127595" y="908611"/>
            <a:chExt cx="450378" cy="450378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6D5FDC81-ED31-494E-91A3-6698EC337590}"/>
                </a:ext>
              </a:extLst>
            </p:cNvPr>
            <p:cNvSpPr/>
            <p:nvPr/>
          </p:nvSpPr>
          <p:spPr>
            <a:xfrm>
              <a:off x="6361279" y="1042516"/>
              <a:ext cx="198461" cy="76681"/>
            </a:xfrm>
            <a:custGeom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D8CFCA7A-13B6-4C29-9B57-2D013DE67319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4E4C69F6-EE3E-4249-B645-16C7A6AB8E57}"/>
                </a:ext>
              </a:extLst>
            </p:cNvPr>
            <p:cNvSpPr/>
            <p:nvPr/>
          </p:nvSpPr>
          <p:spPr>
            <a:xfrm>
              <a:off x="6127595" y="988932"/>
              <a:ext cx="292141" cy="290943"/>
            </a:xfrm>
            <a:custGeom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FB9F6F8B-D8F8-4647-882A-58B8B7C1D43E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49F96403-8223-4E66-B8F2-A65422F30B52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BD953352-3E31-46BF-861F-FEC60BD2463E}"/>
              </a:ext>
            </a:extLst>
          </p:cNvPr>
          <p:cNvGrpSpPr/>
          <p:nvPr/>
        </p:nvGrpSpPr>
        <p:grpSpPr>
          <a:xfrm>
            <a:off x="6694761" y="916503"/>
            <a:ext cx="455242" cy="449153"/>
            <a:chOff x="6694761" y="916503"/>
            <a:chExt cx="455242" cy="449153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BF162877-B051-4DA8-A42A-530D18BD6797}"/>
                </a:ext>
              </a:extLst>
            </p:cNvPr>
            <p:cNvSpPr/>
            <p:nvPr/>
          </p:nvSpPr>
          <p:spPr>
            <a:xfrm>
              <a:off x="6986857" y="968815"/>
              <a:ext cx="130274" cy="131509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639ED67E-2C62-471D-B425-E278FCE31506}"/>
                </a:ext>
              </a:extLst>
            </p:cNvPr>
            <p:cNvSpPr/>
            <p:nvPr/>
          </p:nvSpPr>
          <p:spPr>
            <a:xfrm>
              <a:off x="6803081" y="1234147"/>
              <a:ext cx="131472" cy="131509"/>
            </a:xfrm>
            <a:custGeom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112B23A3-3582-48FF-90AC-4342D7A07388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1B63220B-571F-4595-AF34-23DCA8BBDEC3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602BE49F-7D76-4829-A8D1-094FA3FE3F68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29CEFEBA-1B4D-46F3-B7A8-3831826C3E86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83F1F059-3359-451C-871B-907F8EC2BE11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C9628412-D348-4DC4-A313-711F0572F755}"/>
              </a:ext>
            </a:extLst>
          </p:cNvPr>
          <p:cNvGrpSpPr/>
          <p:nvPr/>
        </p:nvGrpSpPr>
        <p:grpSpPr>
          <a:xfrm>
            <a:off x="4395136" y="917033"/>
            <a:ext cx="435739" cy="450387"/>
            <a:chOff x="4395136" y="917033"/>
            <a:chExt cx="435739" cy="450387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E9997900-B17D-4530-A960-EA5196A66388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5F85A5EB-5699-4AFE-848F-CD7B470FCAA8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23B82F89-4258-4B90-9653-0AFD275A1F51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809CB717-62D2-4EE1-80BD-08F30508AED4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BE0B6976-083E-4AC7-A6F6-D2EB4888A437}"/>
              </a:ext>
            </a:extLst>
          </p:cNvPr>
          <p:cNvGrpSpPr/>
          <p:nvPr/>
        </p:nvGrpSpPr>
        <p:grpSpPr>
          <a:xfrm>
            <a:off x="7494916" y="916503"/>
            <a:ext cx="428478" cy="450999"/>
            <a:chOff x="7494916" y="916503"/>
            <a:chExt cx="428478" cy="450999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B0E97AE2-F5D3-4C63-9451-D024E0A3978C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98B1B12D-86BB-4C39-AE82-02203F31DD6A}"/>
                </a:ext>
              </a:extLst>
            </p:cNvPr>
            <p:cNvSpPr/>
            <p:nvPr/>
          </p:nvSpPr>
          <p:spPr>
            <a:xfrm>
              <a:off x="7679917" y="917124"/>
              <a:ext cx="26810" cy="159480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E1AA59E2-0F32-42D9-87B9-9C1E68F5B0B6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3F4DA606-83E4-466D-A99C-15E6B0EBD283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60AE5CE8-1580-4630-8428-5C7EFF9DC0E1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04B42F58-141B-4BE6-935C-E58B0D5D82E5}"/>
                </a:ext>
              </a:extLst>
            </p:cNvPr>
            <p:cNvSpPr/>
            <p:nvPr/>
          </p:nvSpPr>
          <p:spPr>
            <a:xfrm>
              <a:off x="7734671" y="916503"/>
              <a:ext cx="188723" cy="129689"/>
            </a:xfrm>
            <a:custGeom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3C909E1D-233A-4B96-85DA-B876198027C2}"/>
                </a:ext>
              </a:extLst>
            </p:cNvPr>
            <p:cNvSpPr/>
            <p:nvPr/>
          </p:nvSpPr>
          <p:spPr>
            <a:xfrm>
              <a:off x="7494916" y="945132"/>
              <a:ext cx="158236" cy="306744"/>
            </a:xfrm>
            <a:custGeom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E80B2B0A-D785-432C-95CA-2719FAC6D599}"/>
              </a:ext>
            </a:extLst>
          </p:cNvPr>
          <p:cNvGrpSpPr/>
          <p:nvPr/>
        </p:nvGrpSpPr>
        <p:grpSpPr>
          <a:xfrm>
            <a:off x="4970650" y="917033"/>
            <a:ext cx="423568" cy="450387"/>
            <a:chOff x="4970650" y="917033"/>
            <a:chExt cx="423568" cy="450387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9E3BBB73-AC2E-48D2-A9B9-79AFDEBE8E01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4B562A28-8F4A-48DF-9ED4-CC9893D22FC4}"/>
                </a:ext>
              </a:extLst>
            </p:cNvPr>
            <p:cNvSpPr/>
            <p:nvPr/>
          </p:nvSpPr>
          <p:spPr>
            <a:xfrm>
              <a:off x="5154427" y="1143429"/>
              <a:ext cx="107131" cy="116869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7CD60077-0F41-4EC4-ACAF-AC23D903A939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C407668E-92C8-440F-B4C2-B1D8B6CA066D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F63D59D9-68FF-4906-AFA3-48F80618C396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DF5CEB1F-ED54-4AF6-8371-3B95A81D131B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10C15070-905D-48A9-AC18-5BCE3C0AFF5C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3626F272-0F09-441C-ADD0-8E078A6B8866}"/>
              </a:ext>
            </a:extLst>
          </p:cNvPr>
          <p:cNvGrpSpPr/>
          <p:nvPr/>
        </p:nvGrpSpPr>
        <p:grpSpPr>
          <a:xfrm>
            <a:off x="5515212" y="916713"/>
            <a:ext cx="456441" cy="451036"/>
            <a:chOff x="5515212" y="916713"/>
            <a:chExt cx="456441" cy="451036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AAD4104A-46F5-41DC-94DD-408FFAFD0CBA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2664415E-95DA-493E-BC0B-B315806BF5A6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A41E8B58-AB98-4C38-8823-44E5112E38D2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6F4E360F-8EA4-4410-BF56-CC7614ACA440}"/>
                </a:ext>
              </a:extLst>
            </p:cNvPr>
            <p:cNvSpPr/>
            <p:nvPr/>
          </p:nvSpPr>
          <p:spPr>
            <a:xfrm>
              <a:off x="5515212" y="1053004"/>
              <a:ext cx="320113" cy="314745"/>
            </a:xfrm>
            <a:custGeom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C7745718-C934-431D-BEC5-2C28989B01B2}"/>
              </a:ext>
            </a:extLst>
          </p:cNvPr>
          <p:cNvGrpSpPr/>
          <p:nvPr/>
        </p:nvGrpSpPr>
        <p:grpSpPr>
          <a:xfrm>
            <a:off x="8170493" y="1679670"/>
            <a:ext cx="498558" cy="496354"/>
            <a:chOff x="8170493" y="1679670"/>
            <a:chExt cx="498558" cy="496354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F05E1DC5-8DE9-420E-95A1-80789ADDE659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gdLst>
                <a:gd name="f0" fmla="val w"/>
                <a:gd name="f1" fmla="val h"/>
                <a:gd name="f2" fmla="val 0"/>
                <a:gd name="f3" fmla="val 6837"/>
                <a:gd name="f4" fmla="val 7507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7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7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3409C682-1E01-436E-A981-203CF717E1AE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CE2337DF-4E72-41A8-9B18-9BA4094B8020}"/>
              </a:ext>
            </a:extLst>
          </p:cNvPr>
          <p:cNvSpPr/>
          <p:nvPr/>
        </p:nvSpPr>
        <p:spPr>
          <a:xfrm>
            <a:off x="4346627" y="1707980"/>
            <a:ext cx="445175" cy="446355"/>
          </a:xfrm>
          <a:custGeom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96513C20-B1AB-45FB-98C1-3089F9D0CD85}"/>
              </a:ext>
            </a:extLst>
          </p:cNvPr>
          <p:cNvGrpSpPr/>
          <p:nvPr/>
        </p:nvGrpSpPr>
        <p:grpSpPr>
          <a:xfrm>
            <a:off x="4907657" y="1706471"/>
            <a:ext cx="460793" cy="449181"/>
            <a:chOff x="4907657" y="1706471"/>
            <a:chExt cx="460793" cy="449181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316D0FFD-11D6-4864-B8FA-1C28D95470BB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5CAF5AAF-6793-4BA7-8065-3A84B89E3838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4478D9C7-15EC-4D92-BD06-64C1F3327C4E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6046ED8A-1285-43EE-B030-E53E45CC8111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60D3A07C-3602-415F-A0D9-01F25B521A7F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A98ACB0F-5060-4875-8954-A5BF98A2D9AF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4FEBC881-56E2-43A7-8126-BF46E22F5C19}"/>
              </a:ext>
            </a:extLst>
          </p:cNvPr>
          <p:cNvGrpSpPr/>
          <p:nvPr/>
        </p:nvGrpSpPr>
        <p:grpSpPr>
          <a:xfrm>
            <a:off x="3147977" y="1725856"/>
            <a:ext cx="446355" cy="447590"/>
            <a:chOff x="3147977" y="1725856"/>
            <a:chExt cx="446355" cy="447590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69793008-A990-43DA-9CD1-1C1B77F2A67C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A15CF331-2ECC-406A-9AB0-6A93E2E548EF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94A67CBA-6541-4623-9346-80E5C5FF665E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0B47F274-77C6-45F7-84D0-3AA011955783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FBA1B5F9-BA08-4F9F-A170-48F5734B2712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0B1A2783-E2C6-4A32-A068-5F3031ED48A0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B0164F8D-8CCF-4D71-A386-41FAFD754D12}"/>
                </a:ext>
              </a:extLst>
            </p:cNvPr>
            <p:cNvSpPr/>
            <p:nvPr/>
          </p:nvSpPr>
          <p:spPr>
            <a:xfrm>
              <a:off x="3251469" y="1831716"/>
              <a:ext cx="316409" cy="234653"/>
            </a:xfrm>
            <a:custGeom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E7E4CC4F-B6DB-4222-843C-1A501B5FBAFB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93FD1662-54BF-4FB2-B84F-7241066BC34C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C836B729-8F93-403F-B259-0E9642D24854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124E5C75-D82E-4F3C-92AF-9ECE32EB3858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618D2FB2-9ECB-4257-9CF1-01BA0CE92B05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546A08E9-8E2F-4270-B9EF-C8D0EB1E8664}"/>
              </a:ext>
            </a:extLst>
          </p:cNvPr>
          <p:cNvGrpSpPr/>
          <p:nvPr/>
        </p:nvGrpSpPr>
        <p:grpSpPr>
          <a:xfrm>
            <a:off x="3781601" y="1708035"/>
            <a:ext cx="469234" cy="446053"/>
            <a:chOff x="3781601" y="1708035"/>
            <a:chExt cx="469234" cy="446053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C69488E7-37ED-4469-B991-DB8744DA9F01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FC6294E2-47EE-46EF-B4B1-9BC9074B31B9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A02FCB3C-1AB0-416E-A23C-31F7F822C73E}"/>
              </a:ext>
            </a:extLst>
          </p:cNvPr>
          <p:cNvGrpSpPr/>
          <p:nvPr/>
        </p:nvGrpSpPr>
        <p:grpSpPr>
          <a:xfrm>
            <a:off x="6730166" y="1707312"/>
            <a:ext cx="446355" cy="445175"/>
            <a:chOff x="6730166" y="1707312"/>
            <a:chExt cx="446355" cy="445175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064C1D16-5DB6-409A-BAA6-5CB678FCAD87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3B29D501-C910-4EE4-965D-4F9C6F84193B}"/>
                </a:ext>
              </a:extLst>
            </p:cNvPr>
            <p:cNvSpPr/>
            <p:nvPr/>
          </p:nvSpPr>
          <p:spPr>
            <a:xfrm>
              <a:off x="6730166" y="1707312"/>
              <a:ext cx="446355" cy="445175"/>
            </a:xfrm>
            <a:custGeom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0A619CAB-1296-4890-B28E-A2C96EE27FFC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3F935223-3801-41E9-9BCD-02997EAE3DF6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9D316052-86F1-4526-8F22-08C7DA110C65}"/>
              </a:ext>
            </a:extLst>
          </p:cNvPr>
          <p:cNvGrpSpPr/>
          <p:nvPr/>
        </p:nvGrpSpPr>
        <p:grpSpPr>
          <a:xfrm>
            <a:off x="5526752" y="2589233"/>
            <a:ext cx="461251" cy="461973"/>
            <a:chOff x="5526752" y="2589233"/>
            <a:chExt cx="461251" cy="461973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BB437C61-CE61-455F-87D4-965D9138388D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06F5CD4D-1C34-41A9-8E00-19ADC6FBA0F0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DFC8C6ED-2E47-4637-A8AB-01D1E6802EB6}"/>
              </a:ext>
            </a:extLst>
          </p:cNvPr>
          <p:cNvGrpSpPr/>
          <p:nvPr/>
        </p:nvGrpSpPr>
        <p:grpSpPr>
          <a:xfrm>
            <a:off x="7353613" y="2571612"/>
            <a:ext cx="465777" cy="464268"/>
            <a:chOff x="7353613" y="2571612"/>
            <a:chExt cx="465777" cy="464268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88B81BE0-B171-4A46-9EDA-6F181FB8D2DF}"/>
                </a:ext>
              </a:extLst>
            </p:cNvPr>
            <p:cNvSpPr/>
            <p:nvPr/>
          </p:nvSpPr>
          <p:spPr>
            <a:xfrm>
              <a:off x="7635569" y="2856576"/>
              <a:ext cx="183821" cy="179304"/>
            </a:xfrm>
            <a:custGeom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7EAFCD43-7339-4D59-81DC-B99B9C669245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9A41238D-6C00-42E2-AC47-10F4660162D8}"/>
              </a:ext>
            </a:extLst>
          </p:cNvPr>
          <p:cNvGrpSpPr/>
          <p:nvPr/>
        </p:nvGrpSpPr>
        <p:grpSpPr>
          <a:xfrm>
            <a:off x="4901321" y="3495211"/>
            <a:ext cx="406249" cy="408883"/>
            <a:chOff x="4901321" y="3495211"/>
            <a:chExt cx="406249" cy="408883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2741186A-12CF-4E98-87A3-D8B887CAA3EE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F13068AB-6C39-47BE-82AA-FAE0A3097BB3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9901BB9F-9B02-4CFB-9267-82B61B3FE31B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03F12FB2-07A0-41E0-9BFA-4AAD24CD59BC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B3475A4C-7612-44BE-A3D4-7619E180234A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61BE870C-A442-4534-8E19-BA492E61C056}"/>
              </a:ext>
            </a:extLst>
          </p:cNvPr>
          <p:cNvGrpSpPr/>
          <p:nvPr/>
        </p:nvGrpSpPr>
        <p:grpSpPr>
          <a:xfrm>
            <a:off x="3796122" y="2604494"/>
            <a:ext cx="454401" cy="462548"/>
            <a:chOff x="3796122" y="2604494"/>
            <a:chExt cx="454401" cy="462548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6CD2AABE-AF10-4773-8EDF-FCDDBECD3088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04A744C6-8F9F-4CDA-9FC8-2F1851CAC717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BC27B472-FDFD-4076-8783-2B423ABAE17F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D9E3EDD4-31B9-4496-BF3E-175701AAF20D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F0E108C3-FECE-426B-9C62-5F4DC9BF3FCD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F2889229-A554-49EB-A7CF-8AE3737F5849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6BAFEDD0-4017-458A-969C-062652D2BE7E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7F96275E-340B-44EC-8AA0-42E8402AC777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4EF67A74-C535-43A4-AD2D-E6BCF8E2666E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8398085B-D61D-4A57-8A9F-54AC5264C300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68FDA8EE-1D85-41B8-95E7-0F51A9CCE339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815020F7-12D7-49DA-85C6-BD96D5C7BAD1}"/>
                </a:ext>
              </a:extLst>
            </p:cNvPr>
            <p:cNvSpPr/>
            <p:nvPr/>
          </p:nvSpPr>
          <p:spPr>
            <a:xfrm>
              <a:off x="5925019" y="3638745"/>
              <a:ext cx="135056" cy="132908"/>
            </a:xfrm>
            <a:custGeom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2EDABC08-2BB6-40B9-8655-9B444D6D7A3A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73B13770-D001-4335-9803-BB79C47BFF81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1FA3C4BA-9F5C-46CC-B442-E8611114A74B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729EE01D-8EBB-466C-A0F5-46A60CD93BC1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42857F11-2162-4133-ABA5-8DE3E121B36C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A23E9D48-DE51-4DE9-9602-07E5EF404AEE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68D9599C-6168-43F9-9F76-A002B1315A41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070B69D7-88E8-4472-B4BE-8F4D7E784438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4253;p65">
            <a:extLst>
              <a:ext uri="{FF2B5EF4-FFF2-40B4-BE49-F238E27FC236}">
                <a16:creationId xmlns:a16="http://schemas.microsoft.com/office/drawing/2014/main" id="{0BB36E16-C624-4347-87B0-8DC93725C91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30%</a:t>
            </a:r>
          </a:p>
        </p:txBody>
      </p:sp>
      <p:sp>
        <p:nvSpPr>
          <p:cNvPr id="3" name="Google Shape;4254;p65">
            <a:extLst>
              <a:ext uri="{FF2B5EF4-FFF2-40B4-BE49-F238E27FC236}">
                <a16:creationId xmlns:a16="http://schemas.microsoft.com/office/drawing/2014/main" id="{9E6C4628-E330-4FD4-82C6-FB71D332CFA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95579" y="3342049"/>
            <a:ext cx="2031595" cy="528303"/>
          </a:xfrm>
        </p:spPr>
        <p:txBody>
          <a:bodyPr anchorCtr="1"/>
          <a:lstStyle>
            <a:defPPr/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 sz="1500"/>
              <a:t>Mercury is  the closest planet to the Sun</a:t>
            </a:r>
          </a:p>
        </p:txBody>
      </p:sp>
      <p:sp>
        <p:nvSpPr>
          <p:cNvPr id="4" name="Google Shape;4255;p65">
            <a:extLst>
              <a:ext uri="{FF2B5EF4-FFF2-40B4-BE49-F238E27FC236}">
                <a16:creationId xmlns:a16="http://schemas.microsoft.com/office/drawing/2014/main" id="{E72AACF1-375E-42CB-A865-3431076620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46397" y="1170825"/>
            <a:ext cx="1651196" cy="467999"/>
          </a:xfrm>
          <a:solidFill>
            <a:srgbClr val="FFFFFF"/>
          </a:solidFill>
        </p:spPr>
        <p:txBody>
          <a:bodyPr anchorCtr="1"/>
          <a:lstStyle>
            <a:defPPr/>
          </a:lstStyle>
          <a:p>
            <a:pPr lvl="0" algn="ctr"/>
            <a:r>
              <a:rPr lang="en-US" sz="2500"/>
              <a:t>50%</a:t>
            </a:r>
          </a:p>
        </p:txBody>
      </p:sp>
      <p:sp>
        <p:nvSpPr>
          <p:cNvPr id="5" name="Google Shape;4256;p65">
            <a:extLst>
              <a:ext uri="{FF2B5EF4-FFF2-40B4-BE49-F238E27FC236}">
                <a16:creationId xmlns:a16="http://schemas.microsoft.com/office/drawing/2014/main" id="{31A15B5A-B1F0-4668-B9BE-BFF8611BBF6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56202" y="3342049"/>
            <a:ext cx="2031595" cy="528303"/>
          </a:xfrm>
        </p:spPr>
        <p:txBody>
          <a:bodyPr anchorCtr="1"/>
          <a:lstStyle>
            <a:defPPr/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 sz="1500"/>
              <a:t>Venus is the second planet from the Sun</a:t>
            </a:r>
          </a:p>
        </p:txBody>
      </p:sp>
      <p:sp>
        <p:nvSpPr>
          <p:cNvPr id="6" name="Google Shape;4257;p65">
            <a:extLst>
              <a:ext uri="{FF2B5EF4-FFF2-40B4-BE49-F238E27FC236}">
                <a16:creationId xmlns:a16="http://schemas.microsoft.com/office/drawing/2014/main" id="{35E725AC-190F-4361-B502-442CA4F53F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07002" y="1170825"/>
            <a:ext cx="1651196" cy="467999"/>
          </a:xfrm>
          <a:solidFill>
            <a:srgbClr val="FFFFFF"/>
          </a:solidFill>
        </p:spPr>
        <p:txBody>
          <a:bodyPr anchorCtr="1"/>
          <a:lstStyle>
            <a:defPPr/>
          </a:lstStyle>
          <a:p>
            <a:pPr lvl="0" algn="ctr"/>
            <a:r>
              <a:rPr lang="en-US" sz="2500"/>
              <a:t>20%</a:t>
            </a:r>
          </a:p>
        </p:txBody>
      </p:sp>
      <p:sp>
        <p:nvSpPr>
          <p:cNvPr id="7" name="Google Shape;4258;p65">
            <a:extLst>
              <a:ext uri="{FF2B5EF4-FFF2-40B4-BE49-F238E27FC236}">
                <a16:creationId xmlns:a16="http://schemas.microsoft.com/office/drawing/2014/main" id="{3A70D02B-20D1-4E80-A24F-EA78541F819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16797" y="3342049"/>
            <a:ext cx="2031595" cy="528303"/>
          </a:xfrm>
        </p:spPr>
        <p:txBody>
          <a:bodyPr anchorCtr="1"/>
          <a:lstStyle>
            <a:defPPr/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 sz="1500"/>
              <a:t>Despite being red, Mars is actually a cold place</a:t>
            </a:r>
          </a:p>
        </p:txBody>
      </p:sp>
      <p:sp>
        <p:nvSpPr>
          <p:cNvPr id="8" name="Google Shape;4259;p65">
            <a:extLst>
              <a:ext uri="{FF2B5EF4-FFF2-40B4-BE49-F238E27FC236}">
                <a16:creationId xmlns:a16="http://schemas.microsoft.com/office/drawing/2014/main" id="{661E0A2E-2166-46C6-9932-75DD8FE5E6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5579" y="2911275"/>
            <a:ext cx="2031595" cy="467999"/>
          </a:xfrm>
        </p:spPr>
        <p:txBody>
          <a:bodyPr anchor="t" anchorCtr="1"/>
          <a:lstStyle>
            <a:defPPr/>
          </a:lstStyle>
          <a:p>
            <a:pPr lvl="0" algn="ctr"/>
            <a:r>
              <a:rPr lang="en-US" sz="2300"/>
              <a:t>Mercury</a:t>
            </a:r>
          </a:p>
        </p:txBody>
      </p:sp>
      <p:sp>
        <p:nvSpPr>
          <p:cNvPr id="9" name="Google Shape;4260;p65">
            <a:extLst>
              <a:ext uri="{FF2B5EF4-FFF2-40B4-BE49-F238E27FC236}">
                <a16:creationId xmlns:a16="http://schemas.microsoft.com/office/drawing/2014/main" id="{185D2799-A019-45B5-8F82-6878550477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56202" y="2911275"/>
            <a:ext cx="2031595" cy="467999"/>
          </a:xfrm>
        </p:spPr>
        <p:txBody>
          <a:bodyPr anchor="t" anchorCtr="1"/>
          <a:lstStyle>
            <a:defPPr/>
          </a:lstStyle>
          <a:p>
            <a:pPr lvl="0" algn="ctr"/>
            <a:r>
              <a:rPr lang="en-US" sz="2300"/>
              <a:t>Venus</a:t>
            </a:r>
          </a:p>
        </p:txBody>
      </p:sp>
      <p:sp>
        <p:nvSpPr>
          <p:cNvPr id="10" name="Google Shape;4261;p65">
            <a:extLst>
              <a:ext uri="{FF2B5EF4-FFF2-40B4-BE49-F238E27FC236}">
                <a16:creationId xmlns:a16="http://schemas.microsoft.com/office/drawing/2014/main" id="{B19DD2C1-44BB-4B7D-929F-44C0B7487A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16797" y="2911275"/>
            <a:ext cx="2031595" cy="467999"/>
          </a:xfrm>
        </p:spPr>
        <p:txBody>
          <a:bodyPr anchor="t" anchorCtr="1"/>
          <a:lstStyle>
            <a:defPPr/>
          </a:lstStyle>
          <a:p>
            <a:pPr lvl="0" algn="ctr"/>
            <a:r>
              <a:rPr lang="en-US" sz="2300"/>
              <a:t>Mars</a:t>
            </a:r>
          </a:p>
        </p:txBody>
      </p:sp>
      <p:sp>
        <p:nvSpPr>
          <p:cNvPr id="11" name="Google Shape;4262;p65">
            <a:extLst>
              <a:ext uri="{FF2B5EF4-FFF2-40B4-BE49-F238E27FC236}">
                <a16:creationId xmlns:a16="http://schemas.microsoft.com/office/drawing/2014/main" id="{E0216E31-B0C9-4984-BADF-2ACC60AF6118}"/>
              </a:ext>
            </a:extLst>
          </p:cNvPr>
          <p:cNvSpPr/>
          <p:nvPr/>
        </p:nvSpPr>
        <p:spPr>
          <a:xfrm flipH="1">
            <a:off x="6470998" y="1811197"/>
            <a:ext cx="1123203" cy="1123203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4263;p65">
            <a:extLst>
              <a:ext uri="{FF2B5EF4-FFF2-40B4-BE49-F238E27FC236}">
                <a16:creationId xmlns:a16="http://schemas.microsoft.com/office/drawing/2014/main" id="{E14E50BA-5298-4463-B7B9-1292A91A59B0}"/>
              </a:ext>
            </a:extLst>
          </p:cNvPr>
          <p:cNvSpPr/>
          <p:nvPr/>
        </p:nvSpPr>
        <p:spPr>
          <a:xfrm flipH="1">
            <a:off x="6570604" y="1910931"/>
            <a:ext cx="924001" cy="924001"/>
          </a:xfrm>
          <a:custGeom>
            <a:avLst>
              <a:gd name="f11" fmla="val 53"/>
              <a:gd name="f12" fmla="val 18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1"/>
              <a:gd name="f11" fmla="val 53"/>
              <a:gd name="f12" fmla="val 180"/>
              <a:gd name="f13" fmla="abs f5"/>
              <a:gd name="f14" fmla="abs f6"/>
              <a:gd name="f15" fmla="abs f7"/>
              <a:gd name="f16" fmla="val f8"/>
              <a:gd name="f17" fmla="+- 2700000 f3 0"/>
              <a:gd name="f18" fmla="+- 0 0 f11"/>
              <a:gd name="f19" fmla="+- 0 0 f12"/>
              <a:gd name="f20" fmla="?: f13 f5 1"/>
              <a:gd name="f21" fmla="?: f14 f6 1"/>
              <a:gd name="f22" fmla="?: f15 f7 1"/>
              <a:gd name="f23" fmla="*/ f17 f9 1"/>
              <a:gd name="f24" fmla="*/ f18 f2 1"/>
              <a:gd name="f25" fmla="*/ f19 f2 1"/>
              <a:gd name="f26" fmla="*/ f20 1 21600"/>
              <a:gd name="f27" fmla="*/ f21 1 21600"/>
              <a:gd name="f28" fmla="*/ 21600 f20 1"/>
              <a:gd name="f29" fmla="*/ 21600 f21 1"/>
              <a:gd name="f30" fmla="*/ f23 1 f2"/>
              <a:gd name="f31" fmla="*/ f24 1 f4"/>
              <a:gd name="f32" fmla="*/ f25 1 f4"/>
              <a:gd name="f33" fmla="min f27 f26"/>
              <a:gd name="f34" fmla="*/ f28 1 f22"/>
              <a:gd name="f35" fmla="*/ f29 1 f22"/>
              <a:gd name="f36" fmla="+- 0 0 f30"/>
              <a:gd name="f37" fmla="+- f31 0 f3"/>
              <a:gd name="f38" fmla="+- f32 0 f3"/>
              <a:gd name="f39" fmla="val f34"/>
              <a:gd name="f40" fmla="val f35"/>
              <a:gd name="f41" fmla="+- 0 0 f36"/>
              <a:gd name="f42" fmla="+- 0 0 f37"/>
              <a:gd name="f43" fmla="+- 0 0 f38"/>
              <a:gd name="f44" fmla="+- f40 0 f16"/>
              <a:gd name="f45" fmla="+- f39 0 f16"/>
              <a:gd name="f46" fmla="val f42"/>
              <a:gd name="f47" fmla="val f43"/>
              <a:gd name="f48" fmla="*/ f41 f2 1"/>
              <a:gd name="f49" fmla="*/ f44 1 2"/>
              <a:gd name="f50" fmla="*/ f45 1 2"/>
              <a:gd name="f51" fmla="+- f47 0 f46"/>
              <a:gd name="f52" fmla="+- f46 f3 0"/>
              <a:gd name="f53" fmla="*/ f48 1 f9"/>
              <a:gd name="f54" fmla="+- f16 f49 0"/>
              <a:gd name="f55" fmla="+- f16 f50 0"/>
              <a:gd name="f56" fmla="+- f51 21600000 0"/>
              <a:gd name="f57" fmla="*/ f52 f9 1"/>
              <a:gd name="f58" fmla="+- f53 0 f3"/>
              <a:gd name="f59" fmla="*/ f50 f33 1"/>
              <a:gd name="f60" fmla="*/ f49 f33 1"/>
              <a:gd name="f61" fmla="?: f51 f51 f56"/>
              <a:gd name="f62" fmla="*/ f57 1 f2"/>
              <a:gd name="f63" fmla="cos 1 f58"/>
              <a:gd name="f64" fmla="sin 1 f58"/>
              <a:gd name="f65" fmla="*/ f55 f33 1"/>
              <a:gd name="f66" fmla="*/ f54 f33 1"/>
              <a:gd name="f67" fmla="+- 0 0 f62"/>
              <a:gd name="f68" fmla="+- 0 0 f63"/>
              <a:gd name="f69" fmla="+- 0 0 f64"/>
              <a:gd name="f70" fmla="+- 0 0 f67"/>
              <a:gd name="f71" fmla="+- 0 0 f68"/>
              <a:gd name="f72" fmla="+- 0 0 f69"/>
              <a:gd name="f73" fmla="*/ f70 f2 1"/>
              <a:gd name="f74" fmla="*/ f71 f50 1"/>
              <a:gd name="f75" fmla="*/ f72 f49 1"/>
              <a:gd name="f76" fmla="*/ f73 1 f9"/>
              <a:gd name="f77" fmla="+- f55 0 f74"/>
              <a:gd name="f78" fmla="+- f55 f74 0"/>
              <a:gd name="f79" fmla="+- f54 0 f75"/>
              <a:gd name="f80" fmla="+- f54 f75 0"/>
              <a:gd name="f81" fmla="+- f76 0 f3"/>
              <a:gd name="f82" fmla="*/ f77 f33 1"/>
              <a:gd name="f83" fmla="*/ f79 f33 1"/>
              <a:gd name="f84" fmla="*/ f78 f33 1"/>
              <a:gd name="f85" fmla="*/ f80 f33 1"/>
              <a:gd name="f86" fmla="sin 1 f81"/>
              <a:gd name="f87" fmla="cos 1 f81"/>
              <a:gd name="f88" fmla="+- 0 0 f86"/>
              <a:gd name="f89" fmla="+- 0 0 f87"/>
              <a:gd name="f90" fmla="+- 0 0 f88"/>
              <a:gd name="f91" fmla="+- 0 0 f89"/>
              <a:gd name="f92" fmla="*/ f90 f50 1"/>
              <a:gd name="f93" fmla="*/ f91 f49 1"/>
              <a:gd name="f94" fmla="+- 0 0 f93"/>
              <a:gd name="f95" fmla="+- 0 0 f92"/>
              <a:gd name="f96" fmla="+- 0 0 f94"/>
              <a:gd name="f97" fmla="+- 0 0 f95"/>
              <a:gd name="f98" fmla="at2 f96 f97"/>
              <a:gd name="f99" fmla="+- f98 f3 0"/>
              <a:gd name="f100" fmla="*/ f99 f9 1"/>
              <a:gd name="f101" fmla="*/ f100 1 f2"/>
              <a:gd name="f102" fmla="+- 0 0 f101"/>
              <a:gd name="f103" fmla="val f102"/>
              <a:gd name="f104" fmla="+- 0 0 f103"/>
              <a:gd name="f105" fmla="*/ f104 f2 1"/>
              <a:gd name="f106" fmla="*/ f105 1 f9"/>
              <a:gd name="f107" fmla="+- f106 0 f3"/>
              <a:gd name="f108" fmla="cos 1 f107"/>
              <a:gd name="f109" fmla="sin 1 f107"/>
              <a:gd name="f110" fmla="+- 0 0 f108"/>
              <a:gd name="f111" fmla="+- 0 0 f109"/>
              <a:gd name="f112" fmla="*/ f10 f110 1"/>
              <a:gd name="f113" fmla="*/ f10 f111 1"/>
              <a:gd name="f114" fmla="*/ f112 f50 1"/>
              <a:gd name="f115" fmla="*/ f113 f49 1"/>
              <a:gd name="f116" fmla="+- f55 f114 0"/>
              <a:gd name="f117" fmla="+- f54 f115 0"/>
              <a:gd name="f118" fmla="*/ f116 f33 1"/>
              <a:gd name="f119" fmla="*/ f117 f3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2" t="f83" r="f84" b="f85"/>
            <a:pathLst>
              <a:path>
                <a:moveTo>
                  <a:pt x="f118" y="f119"/>
                </a:moveTo>
                <a:arcTo wR="f59" hR="f60" stAng="f46" swAng="f61"/>
                <a:lnTo>
                  <a:pt x="f65" y="f66"/>
                </a:lnTo>
                <a:close/>
              </a:path>
            </a:pathLst>
          </a:cu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264;p65">
            <a:extLst>
              <a:ext uri="{FF2B5EF4-FFF2-40B4-BE49-F238E27FC236}">
                <a16:creationId xmlns:a16="http://schemas.microsoft.com/office/drawing/2014/main" id="{D32342B0-A1E1-46CC-BFDD-50DCFF0423C5}"/>
              </a:ext>
            </a:extLst>
          </p:cNvPr>
          <p:cNvSpPr/>
          <p:nvPr/>
        </p:nvSpPr>
        <p:spPr>
          <a:xfrm flipH="1">
            <a:off x="4010375" y="1811197"/>
            <a:ext cx="1123203" cy="1123203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265;p65">
            <a:extLst>
              <a:ext uri="{FF2B5EF4-FFF2-40B4-BE49-F238E27FC236}">
                <a16:creationId xmlns:a16="http://schemas.microsoft.com/office/drawing/2014/main" id="{D1CA142F-81F4-43D9-9694-CA1FB9CA90BC}"/>
              </a:ext>
            </a:extLst>
          </p:cNvPr>
          <p:cNvSpPr/>
          <p:nvPr/>
        </p:nvSpPr>
        <p:spPr>
          <a:xfrm flipH="1">
            <a:off x="4109971" y="1910931"/>
            <a:ext cx="924001" cy="924001"/>
          </a:xfrm>
          <a:custGeom>
            <a:avLst>
              <a:gd name="f11" fmla="val 359"/>
              <a:gd name="f12" fmla="val 18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1"/>
              <a:gd name="f11" fmla="val 359"/>
              <a:gd name="f12" fmla="val 180"/>
              <a:gd name="f13" fmla="abs f5"/>
              <a:gd name="f14" fmla="abs f6"/>
              <a:gd name="f15" fmla="abs f7"/>
              <a:gd name="f16" fmla="val f8"/>
              <a:gd name="f17" fmla="+- 2700000 f3 0"/>
              <a:gd name="f18" fmla="+- 0 0 f11"/>
              <a:gd name="f19" fmla="+- 0 0 f12"/>
              <a:gd name="f20" fmla="?: f13 f5 1"/>
              <a:gd name="f21" fmla="?: f14 f6 1"/>
              <a:gd name="f22" fmla="?: f15 f7 1"/>
              <a:gd name="f23" fmla="*/ f17 f9 1"/>
              <a:gd name="f24" fmla="*/ f18 f2 1"/>
              <a:gd name="f25" fmla="*/ f19 f2 1"/>
              <a:gd name="f26" fmla="*/ f20 1 21600"/>
              <a:gd name="f27" fmla="*/ f21 1 21600"/>
              <a:gd name="f28" fmla="*/ 21600 f20 1"/>
              <a:gd name="f29" fmla="*/ 21600 f21 1"/>
              <a:gd name="f30" fmla="*/ f23 1 f2"/>
              <a:gd name="f31" fmla="*/ f24 1 f4"/>
              <a:gd name="f32" fmla="*/ f25 1 f4"/>
              <a:gd name="f33" fmla="min f27 f26"/>
              <a:gd name="f34" fmla="*/ f28 1 f22"/>
              <a:gd name="f35" fmla="*/ f29 1 f22"/>
              <a:gd name="f36" fmla="+- 0 0 f30"/>
              <a:gd name="f37" fmla="+- f31 0 f3"/>
              <a:gd name="f38" fmla="+- f32 0 f3"/>
              <a:gd name="f39" fmla="val f34"/>
              <a:gd name="f40" fmla="val f35"/>
              <a:gd name="f41" fmla="+- 0 0 f36"/>
              <a:gd name="f42" fmla="+- 0 0 f37"/>
              <a:gd name="f43" fmla="+- 0 0 f38"/>
              <a:gd name="f44" fmla="+- f40 0 f16"/>
              <a:gd name="f45" fmla="+- f39 0 f16"/>
              <a:gd name="f46" fmla="val f42"/>
              <a:gd name="f47" fmla="val f43"/>
              <a:gd name="f48" fmla="*/ f41 f2 1"/>
              <a:gd name="f49" fmla="*/ f44 1 2"/>
              <a:gd name="f50" fmla="*/ f45 1 2"/>
              <a:gd name="f51" fmla="+- f47 0 f46"/>
              <a:gd name="f52" fmla="+- f46 f3 0"/>
              <a:gd name="f53" fmla="*/ f48 1 f9"/>
              <a:gd name="f54" fmla="+- f16 f49 0"/>
              <a:gd name="f55" fmla="+- f16 f50 0"/>
              <a:gd name="f56" fmla="+- f51 21600000 0"/>
              <a:gd name="f57" fmla="*/ f52 f9 1"/>
              <a:gd name="f58" fmla="+- f53 0 f3"/>
              <a:gd name="f59" fmla="*/ f50 f33 1"/>
              <a:gd name="f60" fmla="*/ f49 f33 1"/>
              <a:gd name="f61" fmla="?: f51 f51 f56"/>
              <a:gd name="f62" fmla="*/ f57 1 f2"/>
              <a:gd name="f63" fmla="cos 1 f58"/>
              <a:gd name="f64" fmla="sin 1 f58"/>
              <a:gd name="f65" fmla="*/ f55 f33 1"/>
              <a:gd name="f66" fmla="*/ f54 f33 1"/>
              <a:gd name="f67" fmla="+- 0 0 f62"/>
              <a:gd name="f68" fmla="+- 0 0 f63"/>
              <a:gd name="f69" fmla="+- 0 0 f64"/>
              <a:gd name="f70" fmla="+- 0 0 f67"/>
              <a:gd name="f71" fmla="+- 0 0 f68"/>
              <a:gd name="f72" fmla="+- 0 0 f69"/>
              <a:gd name="f73" fmla="*/ f70 f2 1"/>
              <a:gd name="f74" fmla="*/ f71 f50 1"/>
              <a:gd name="f75" fmla="*/ f72 f49 1"/>
              <a:gd name="f76" fmla="*/ f73 1 f9"/>
              <a:gd name="f77" fmla="+- f55 0 f74"/>
              <a:gd name="f78" fmla="+- f55 f74 0"/>
              <a:gd name="f79" fmla="+- f54 0 f75"/>
              <a:gd name="f80" fmla="+- f54 f75 0"/>
              <a:gd name="f81" fmla="+- f76 0 f3"/>
              <a:gd name="f82" fmla="*/ f77 f33 1"/>
              <a:gd name="f83" fmla="*/ f79 f33 1"/>
              <a:gd name="f84" fmla="*/ f78 f33 1"/>
              <a:gd name="f85" fmla="*/ f80 f33 1"/>
              <a:gd name="f86" fmla="sin 1 f81"/>
              <a:gd name="f87" fmla="cos 1 f81"/>
              <a:gd name="f88" fmla="+- 0 0 f86"/>
              <a:gd name="f89" fmla="+- 0 0 f87"/>
              <a:gd name="f90" fmla="+- 0 0 f88"/>
              <a:gd name="f91" fmla="+- 0 0 f89"/>
              <a:gd name="f92" fmla="*/ f90 f50 1"/>
              <a:gd name="f93" fmla="*/ f91 f49 1"/>
              <a:gd name="f94" fmla="+- 0 0 f93"/>
              <a:gd name="f95" fmla="+- 0 0 f92"/>
              <a:gd name="f96" fmla="+- 0 0 f94"/>
              <a:gd name="f97" fmla="+- 0 0 f95"/>
              <a:gd name="f98" fmla="at2 f96 f97"/>
              <a:gd name="f99" fmla="+- f98 f3 0"/>
              <a:gd name="f100" fmla="*/ f99 f9 1"/>
              <a:gd name="f101" fmla="*/ f100 1 f2"/>
              <a:gd name="f102" fmla="+- 0 0 f101"/>
              <a:gd name="f103" fmla="val f102"/>
              <a:gd name="f104" fmla="+- 0 0 f103"/>
              <a:gd name="f105" fmla="*/ f104 f2 1"/>
              <a:gd name="f106" fmla="*/ f105 1 f9"/>
              <a:gd name="f107" fmla="+- f106 0 f3"/>
              <a:gd name="f108" fmla="cos 1 f107"/>
              <a:gd name="f109" fmla="sin 1 f107"/>
              <a:gd name="f110" fmla="+- 0 0 f108"/>
              <a:gd name="f111" fmla="+- 0 0 f109"/>
              <a:gd name="f112" fmla="*/ f10 f110 1"/>
              <a:gd name="f113" fmla="*/ f10 f111 1"/>
              <a:gd name="f114" fmla="*/ f112 f50 1"/>
              <a:gd name="f115" fmla="*/ f113 f49 1"/>
              <a:gd name="f116" fmla="+- f55 f114 0"/>
              <a:gd name="f117" fmla="+- f54 f115 0"/>
              <a:gd name="f118" fmla="*/ f116 f33 1"/>
              <a:gd name="f119" fmla="*/ f117 f3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2" t="f83" r="f84" b="f85"/>
            <a:pathLst>
              <a:path>
                <a:moveTo>
                  <a:pt x="f118" y="f119"/>
                </a:moveTo>
                <a:arcTo wR="f59" hR="f60" stAng="f46" swAng="f61"/>
                <a:lnTo>
                  <a:pt x="f65" y="f66"/>
                </a:lnTo>
                <a:close/>
              </a:path>
            </a:pathLst>
          </a:cu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266;p65">
            <a:extLst>
              <a:ext uri="{FF2B5EF4-FFF2-40B4-BE49-F238E27FC236}">
                <a16:creationId xmlns:a16="http://schemas.microsoft.com/office/drawing/2014/main" id="{443FEA2B-42C3-4210-8175-E91C42D951FD}"/>
              </a:ext>
            </a:extLst>
          </p:cNvPr>
          <p:cNvSpPr/>
          <p:nvPr/>
        </p:nvSpPr>
        <p:spPr>
          <a:xfrm flipH="1">
            <a:off x="1549770" y="1811197"/>
            <a:ext cx="1123203" cy="1123203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4267;p65">
            <a:extLst>
              <a:ext uri="{FF2B5EF4-FFF2-40B4-BE49-F238E27FC236}">
                <a16:creationId xmlns:a16="http://schemas.microsoft.com/office/drawing/2014/main" id="{D9E2D016-0259-42AA-9CBC-4158433E3557}"/>
              </a:ext>
            </a:extLst>
          </p:cNvPr>
          <p:cNvSpPr/>
          <p:nvPr/>
        </p:nvSpPr>
        <p:spPr>
          <a:xfrm flipH="1">
            <a:off x="1649376" y="1910931"/>
            <a:ext cx="924001" cy="924001"/>
          </a:xfrm>
          <a:custGeom>
            <a:avLst>
              <a:gd name="f11" fmla="val 125"/>
              <a:gd name="f12" fmla="val 18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1"/>
              <a:gd name="f11" fmla="val 125"/>
              <a:gd name="f12" fmla="val 180"/>
              <a:gd name="f13" fmla="abs f5"/>
              <a:gd name="f14" fmla="abs f6"/>
              <a:gd name="f15" fmla="abs f7"/>
              <a:gd name="f16" fmla="val f8"/>
              <a:gd name="f17" fmla="+- 2700000 f3 0"/>
              <a:gd name="f18" fmla="+- 0 0 f11"/>
              <a:gd name="f19" fmla="+- 0 0 f12"/>
              <a:gd name="f20" fmla="?: f13 f5 1"/>
              <a:gd name="f21" fmla="?: f14 f6 1"/>
              <a:gd name="f22" fmla="?: f15 f7 1"/>
              <a:gd name="f23" fmla="*/ f17 f9 1"/>
              <a:gd name="f24" fmla="*/ f18 f2 1"/>
              <a:gd name="f25" fmla="*/ f19 f2 1"/>
              <a:gd name="f26" fmla="*/ f20 1 21600"/>
              <a:gd name="f27" fmla="*/ f21 1 21600"/>
              <a:gd name="f28" fmla="*/ 21600 f20 1"/>
              <a:gd name="f29" fmla="*/ 21600 f21 1"/>
              <a:gd name="f30" fmla="*/ f23 1 f2"/>
              <a:gd name="f31" fmla="*/ f24 1 f4"/>
              <a:gd name="f32" fmla="*/ f25 1 f4"/>
              <a:gd name="f33" fmla="min f27 f26"/>
              <a:gd name="f34" fmla="*/ f28 1 f22"/>
              <a:gd name="f35" fmla="*/ f29 1 f22"/>
              <a:gd name="f36" fmla="+- 0 0 f30"/>
              <a:gd name="f37" fmla="+- f31 0 f3"/>
              <a:gd name="f38" fmla="+- f32 0 f3"/>
              <a:gd name="f39" fmla="val f34"/>
              <a:gd name="f40" fmla="val f35"/>
              <a:gd name="f41" fmla="+- 0 0 f36"/>
              <a:gd name="f42" fmla="+- 0 0 f37"/>
              <a:gd name="f43" fmla="+- 0 0 f38"/>
              <a:gd name="f44" fmla="+- f40 0 f16"/>
              <a:gd name="f45" fmla="+- f39 0 f16"/>
              <a:gd name="f46" fmla="val f42"/>
              <a:gd name="f47" fmla="val f43"/>
              <a:gd name="f48" fmla="*/ f41 f2 1"/>
              <a:gd name="f49" fmla="*/ f44 1 2"/>
              <a:gd name="f50" fmla="*/ f45 1 2"/>
              <a:gd name="f51" fmla="+- f47 0 f46"/>
              <a:gd name="f52" fmla="+- f46 f3 0"/>
              <a:gd name="f53" fmla="*/ f48 1 f9"/>
              <a:gd name="f54" fmla="+- f16 f49 0"/>
              <a:gd name="f55" fmla="+- f16 f50 0"/>
              <a:gd name="f56" fmla="+- f51 21600000 0"/>
              <a:gd name="f57" fmla="*/ f52 f9 1"/>
              <a:gd name="f58" fmla="+- f53 0 f3"/>
              <a:gd name="f59" fmla="*/ f50 f33 1"/>
              <a:gd name="f60" fmla="*/ f49 f33 1"/>
              <a:gd name="f61" fmla="?: f51 f51 f56"/>
              <a:gd name="f62" fmla="*/ f57 1 f2"/>
              <a:gd name="f63" fmla="cos 1 f58"/>
              <a:gd name="f64" fmla="sin 1 f58"/>
              <a:gd name="f65" fmla="*/ f55 f33 1"/>
              <a:gd name="f66" fmla="*/ f54 f33 1"/>
              <a:gd name="f67" fmla="+- 0 0 f62"/>
              <a:gd name="f68" fmla="+- 0 0 f63"/>
              <a:gd name="f69" fmla="+- 0 0 f64"/>
              <a:gd name="f70" fmla="+- 0 0 f67"/>
              <a:gd name="f71" fmla="+- 0 0 f68"/>
              <a:gd name="f72" fmla="+- 0 0 f69"/>
              <a:gd name="f73" fmla="*/ f70 f2 1"/>
              <a:gd name="f74" fmla="*/ f71 f50 1"/>
              <a:gd name="f75" fmla="*/ f72 f49 1"/>
              <a:gd name="f76" fmla="*/ f73 1 f9"/>
              <a:gd name="f77" fmla="+- f55 0 f74"/>
              <a:gd name="f78" fmla="+- f55 f74 0"/>
              <a:gd name="f79" fmla="+- f54 0 f75"/>
              <a:gd name="f80" fmla="+- f54 f75 0"/>
              <a:gd name="f81" fmla="+- f76 0 f3"/>
              <a:gd name="f82" fmla="*/ f77 f33 1"/>
              <a:gd name="f83" fmla="*/ f79 f33 1"/>
              <a:gd name="f84" fmla="*/ f78 f33 1"/>
              <a:gd name="f85" fmla="*/ f80 f33 1"/>
              <a:gd name="f86" fmla="sin 1 f81"/>
              <a:gd name="f87" fmla="cos 1 f81"/>
              <a:gd name="f88" fmla="+- 0 0 f86"/>
              <a:gd name="f89" fmla="+- 0 0 f87"/>
              <a:gd name="f90" fmla="+- 0 0 f88"/>
              <a:gd name="f91" fmla="+- 0 0 f89"/>
              <a:gd name="f92" fmla="*/ f90 f50 1"/>
              <a:gd name="f93" fmla="*/ f91 f49 1"/>
              <a:gd name="f94" fmla="+- 0 0 f93"/>
              <a:gd name="f95" fmla="+- 0 0 f92"/>
              <a:gd name="f96" fmla="+- 0 0 f94"/>
              <a:gd name="f97" fmla="+- 0 0 f95"/>
              <a:gd name="f98" fmla="at2 f96 f97"/>
              <a:gd name="f99" fmla="+- f98 f3 0"/>
              <a:gd name="f100" fmla="*/ f99 f9 1"/>
              <a:gd name="f101" fmla="*/ f100 1 f2"/>
              <a:gd name="f102" fmla="+- 0 0 f101"/>
              <a:gd name="f103" fmla="val f102"/>
              <a:gd name="f104" fmla="+- 0 0 f103"/>
              <a:gd name="f105" fmla="*/ f104 f2 1"/>
              <a:gd name="f106" fmla="*/ f105 1 f9"/>
              <a:gd name="f107" fmla="+- f106 0 f3"/>
              <a:gd name="f108" fmla="cos 1 f107"/>
              <a:gd name="f109" fmla="sin 1 f107"/>
              <a:gd name="f110" fmla="+- 0 0 f108"/>
              <a:gd name="f111" fmla="+- 0 0 f109"/>
              <a:gd name="f112" fmla="*/ f10 f110 1"/>
              <a:gd name="f113" fmla="*/ f10 f111 1"/>
              <a:gd name="f114" fmla="*/ f112 f50 1"/>
              <a:gd name="f115" fmla="*/ f113 f49 1"/>
              <a:gd name="f116" fmla="+- f55 f114 0"/>
              <a:gd name="f117" fmla="+- f54 f115 0"/>
              <a:gd name="f118" fmla="*/ f116 f33 1"/>
              <a:gd name="f119" fmla="*/ f117 f3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2" t="f83" r="f84" b="f85"/>
            <a:pathLst>
              <a:path>
                <a:moveTo>
                  <a:pt x="f118" y="f119"/>
                </a:moveTo>
                <a:arcTo wR="f59" hR="f60" stAng="f46" swAng="f61"/>
                <a:lnTo>
                  <a:pt x="f65" y="f66"/>
                </a:lnTo>
                <a:close/>
              </a:path>
            </a:pathLst>
          </a:cu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4268;p65">
            <a:extLst>
              <a:ext uri="{FF2B5EF4-FFF2-40B4-BE49-F238E27FC236}">
                <a16:creationId xmlns:a16="http://schemas.microsoft.com/office/drawing/2014/main" id="{FDEEF550-E991-4EF3-9527-383B49B94A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4301" y="430673"/>
            <a:ext cx="7715396" cy="467999"/>
          </a:xfrm>
        </p:spPr>
        <p:txBody>
          <a:bodyPr anchor="t" anchorCtr="1"/>
          <a:lstStyle>
            <a:defPPr/>
          </a:lstStyle>
          <a:p>
            <a:pPr lvl="0" algn="ctr"/>
            <a:r>
              <a:rPr lang="en-US"/>
              <a:t>Use Of Non-Renewable Energy</a:t>
            </a:r>
          </a:p>
        </p:txBody>
      </p:sp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B29A3C5-2E3C-4AA0-B110-83B5AD3D76B8}"/>
              </a:ext>
            </a:extLst>
          </p:cNvPr>
          <p:cNvSpPr/>
          <p:nvPr/>
        </p:nvSpPr>
        <p:spPr>
          <a:xfrm>
            <a:off x="3308015" y="1704331"/>
            <a:ext cx="2200284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C1682B7-8A94-4FD1-BDB0-7E4BC98B1B2F}"/>
              </a:ext>
            </a:extLst>
          </p:cNvPr>
          <p:cNvSpPr txBox="1"/>
          <p:nvPr/>
        </p:nvSpPr>
        <p:spPr>
          <a:xfrm>
            <a:off x="668179" y="4402561"/>
            <a:ext cx="7864178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ts val="1395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b="0" i="0" u="sng" strike="noStrike" kern="1200" cap="none" spc="0" baseline="0">
                <a:solidFill>
                  <a:srgbClr val="404040"/>
                </a:solidFill>
                <a:uFillTx/>
                <a:latin typeface="Arial"/>
                <a:hlinkClick r:id="rId3"/>
              </a:rPr>
              <a:t>slidesppt.net</a:t>
            </a:r>
            <a:b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Barlow" pitchFamily="2"/>
                <a:hlinkClick r:id="rId3"/>
              </a:rPr>
            </a:br>
            <a:endParaRPr lang="en-US" sz="900" b="0" i="0" u="none" strike="noStrike" kern="1200" cap="none" spc="0" baseline="0">
              <a:solidFill>
                <a:srgbClr val="404040"/>
              </a:solidFill>
              <a:uFillTx/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C3D3CF67-D98A-4BE5-A234-58E35BE31293}"/>
              </a:ext>
            </a:extLst>
          </p:cNvPr>
          <p:cNvGrpSpPr/>
          <p:nvPr/>
        </p:nvGrpSpPr>
        <p:grpSpPr>
          <a:xfrm>
            <a:off x="2005306" y="1750234"/>
            <a:ext cx="1193273" cy="1193273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618060CA-2716-4844-9232-766FE6F30A8A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E00FAB55-CB9B-4A57-9762-C6678D0C0F5D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6DA59586-EA16-4353-9C27-5A6CAEB5BE6E}"/>
              </a:ext>
            </a:extLst>
          </p:cNvPr>
          <p:cNvSpPr/>
          <p:nvPr/>
        </p:nvSpPr>
        <p:spPr>
          <a:xfrm>
            <a:off x="3235064" y="1931377"/>
            <a:ext cx="3903628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>
    <p:fad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A22F473-759A-4AE4-A4BB-1D9A5F49569C}"/>
              </a:ext>
            </a:extLst>
          </p:cNvPr>
          <p:cNvSpPr txBox="1"/>
          <p:nvPr/>
        </p:nvSpPr>
        <p:spPr>
          <a:xfrm>
            <a:off x="269738" y="402079"/>
            <a:ext cx="5436098" cy="5760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EEB245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Agenda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FF43FC3-30BC-4BE5-95C3-3B55943D7413}"/>
              </a:ext>
            </a:extLst>
          </p:cNvPr>
          <p:cNvSpPr/>
          <p:nvPr/>
        </p:nvSpPr>
        <p:spPr>
          <a:xfrm>
            <a:off x="3443346" y="664649"/>
            <a:ext cx="35999" cy="381600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6D03B88D-2D54-4FCE-8AF7-A513FF80F04A}"/>
              </a:ext>
            </a:extLst>
          </p:cNvPr>
          <p:cNvSpPr/>
          <p:nvPr/>
        </p:nvSpPr>
        <p:spPr>
          <a:xfrm>
            <a:off x="4573901" y="1083966"/>
            <a:ext cx="215999" cy="215999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B7B7B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65B3B365-91D0-4D0B-9900-12BF3019A4E9}"/>
              </a:ext>
            </a:extLst>
          </p:cNvPr>
          <p:cNvSpPr/>
          <p:nvPr/>
        </p:nvSpPr>
        <p:spPr>
          <a:xfrm>
            <a:off x="4573901" y="1840056"/>
            <a:ext cx="215999" cy="215999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69138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07F5D8F0-D3FE-433F-B6F2-79E820CABA9B}"/>
              </a:ext>
            </a:extLst>
          </p:cNvPr>
          <p:cNvSpPr/>
          <p:nvPr/>
        </p:nvSpPr>
        <p:spPr>
          <a:xfrm>
            <a:off x="4573901" y="2596146"/>
            <a:ext cx="215999" cy="215999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B7B7B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09E81B2A-5F86-4DC1-B38E-54EBD3DBB75B}"/>
              </a:ext>
            </a:extLst>
          </p:cNvPr>
          <p:cNvSpPr/>
          <p:nvPr/>
        </p:nvSpPr>
        <p:spPr>
          <a:xfrm>
            <a:off x="4573901" y="3352236"/>
            <a:ext cx="215999" cy="215999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69138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DF23B69E-C963-4DEF-BE4F-49312CB4E1D6}"/>
              </a:ext>
            </a:extLst>
          </p:cNvPr>
          <p:cNvSpPr/>
          <p:nvPr/>
        </p:nvSpPr>
        <p:spPr>
          <a:xfrm>
            <a:off x="4573901" y="4108326"/>
            <a:ext cx="215999" cy="215999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B7B7B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8C452EB-00E5-4F31-92A3-7BA98132C0BC}"/>
              </a:ext>
            </a:extLst>
          </p:cNvPr>
          <p:cNvSpPr txBox="1"/>
          <p:nvPr/>
        </p:nvSpPr>
        <p:spPr>
          <a:xfrm>
            <a:off x="4914461" y="961134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56E3CB9-A076-4070-9747-6291B489FF80}"/>
              </a:ext>
            </a:extLst>
          </p:cNvPr>
          <p:cNvSpPr txBox="1"/>
          <p:nvPr/>
        </p:nvSpPr>
        <p:spPr>
          <a:xfrm>
            <a:off x="4920514" y="1717224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498A2FC-CC0C-4318-A44C-DB15A68A7179}"/>
              </a:ext>
            </a:extLst>
          </p:cNvPr>
          <p:cNvSpPr txBox="1"/>
          <p:nvPr/>
        </p:nvSpPr>
        <p:spPr>
          <a:xfrm>
            <a:off x="4926558" y="2473314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ECD4725-81FC-496E-A94A-423F90DCC9A8}"/>
              </a:ext>
            </a:extLst>
          </p:cNvPr>
          <p:cNvSpPr txBox="1"/>
          <p:nvPr/>
        </p:nvSpPr>
        <p:spPr>
          <a:xfrm>
            <a:off x="4932611" y="3229404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5E8EBD2-ADB1-415E-B4B6-56F78B34B20C}"/>
              </a:ext>
            </a:extLst>
          </p:cNvPr>
          <p:cNvSpPr txBox="1"/>
          <p:nvPr/>
        </p:nvSpPr>
        <p:spPr>
          <a:xfrm>
            <a:off x="4897114" y="4004395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05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F4ADADB-BF24-43D8-9702-D0A89EC1ABB0}"/>
              </a:ext>
            </a:extLst>
          </p:cNvPr>
          <p:cNvGrpSpPr/>
          <p:nvPr/>
        </p:nvGrpSpPr>
        <p:grpSpPr>
          <a:xfrm>
            <a:off x="5600078" y="961134"/>
            <a:ext cx="3024332" cy="494032"/>
            <a:chOff x="5600078" y="961134"/>
            <a:chExt cx="3024332" cy="494032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A1CD4B20-61BB-4BB6-83F2-C5F692408DDE}"/>
                </a:ext>
              </a:extLst>
            </p:cNvPr>
            <p:cNvSpPr txBox="1"/>
            <p:nvPr/>
          </p:nvSpPr>
          <p:spPr>
            <a:xfrm>
              <a:off x="5600078" y="1178167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8D9B69BF-FE4E-41F0-9CA6-F723C86E865B}"/>
                </a:ext>
              </a:extLst>
            </p:cNvPr>
            <p:cNvSpPr txBox="1"/>
            <p:nvPr/>
          </p:nvSpPr>
          <p:spPr>
            <a:xfrm>
              <a:off x="5600078" y="961134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AFE2E815-7FE7-4015-B104-BA76127153FC}"/>
              </a:ext>
            </a:extLst>
          </p:cNvPr>
          <p:cNvGrpSpPr/>
          <p:nvPr/>
        </p:nvGrpSpPr>
        <p:grpSpPr>
          <a:xfrm>
            <a:off x="5600078" y="1717910"/>
            <a:ext cx="3024332" cy="494023"/>
            <a:chOff x="5600078" y="1717910"/>
            <a:chExt cx="3024332" cy="494023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20D1AF57-3DF5-422C-8507-D13A41268C01}"/>
                </a:ext>
              </a:extLst>
            </p:cNvPr>
            <p:cNvSpPr txBox="1"/>
            <p:nvPr/>
          </p:nvSpPr>
          <p:spPr>
            <a:xfrm>
              <a:off x="5600078" y="1934934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43EC3311-9969-41A7-B424-624E3AC95EF8}"/>
                </a:ext>
              </a:extLst>
            </p:cNvPr>
            <p:cNvSpPr txBox="1"/>
            <p:nvPr/>
          </p:nvSpPr>
          <p:spPr>
            <a:xfrm>
              <a:off x="5600078" y="1717910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4AE2B258-0EE3-4778-A52F-D2F1204BB153}"/>
              </a:ext>
            </a:extLst>
          </p:cNvPr>
          <p:cNvGrpSpPr/>
          <p:nvPr/>
        </p:nvGrpSpPr>
        <p:grpSpPr>
          <a:xfrm>
            <a:off x="5600078" y="2474677"/>
            <a:ext cx="3024332" cy="494022"/>
            <a:chOff x="5600078" y="2474677"/>
            <a:chExt cx="3024332" cy="494022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7811A003-F8E8-425D-92E3-2F0167CABB62}"/>
                </a:ext>
              </a:extLst>
            </p:cNvPr>
            <p:cNvSpPr txBox="1"/>
            <p:nvPr/>
          </p:nvSpPr>
          <p:spPr>
            <a:xfrm>
              <a:off x="5600078" y="2691700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8E71EF6B-F82E-493F-AC4C-1976C9440246}"/>
                </a:ext>
              </a:extLst>
            </p:cNvPr>
            <p:cNvSpPr txBox="1"/>
            <p:nvPr/>
          </p:nvSpPr>
          <p:spPr>
            <a:xfrm>
              <a:off x="5600078" y="2474677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44F41472-F6E6-409F-8E51-DBF1AEB71EE6}"/>
              </a:ext>
            </a:extLst>
          </p:cNvPr>
          <p:cNvGrpSpPr/>
          <p:nvPr/>
        </p:nvGrpSpPr>
        <p:grpSpPr>
          <a:xfrm>
            <a:off x="5600078" y="3231443"/>
            <a:ext cx="3024332" cy="494032"/>
            <a:chOff x="5600078" y="3231443"/>
            <a:chExt cx="3024332" cy="494032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DAC20B8C-D367-4722-A2EC-C726DC0BD299}"/>
                </a:ext>
              </a:extLst>
            </p:cNvPr>
            <p:cNvSpPr txBox="1"/>
            <p:nvPr/>
          </p:nvSpPr>
          <p:spPr>
            <a:xfrm>
              <a:off x="5600078" y="3448476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BECB5288-3093-4B8B-B38B-FF171232674C}"/>
                </a:ext>
              </a:extLst>
            </p:cNvPr>
            <p:cNvSpPr txBox="1"/>
            <p:nvPr/>
          </p:nvSpPr>
          <p:spPr>
            <a:xfrm>
              <a:off x="5600078" y="3231443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17A2317C-A8C5-415E-89C2-B1A535870854}"/>
              </a:ext>
            </a:extLst>
          </p:cNvPr>
          <p:cNvGrpSpPr/>
          <p:nvPr/>
        </p:nvGrpSpPr>
        <p:grpSpPr>
          <a:xfrm>
            <a:off x="5600078" y="3988219"/>
            <a:ext cx="3024332" cy="494023"/>
            <a:chOff x="5600078" y="3988219"/>
            <a:chExt cx="3024332" cy="494023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4B3B78E4-0CBC-4945-A04F-F0EEA6D5D29A}"/>
                </a:ext>
              </a:extLst>
            </p:cNvPr>
            <p:cNvSpPr txBox="1"/>
            <p:nvPr/>
          </p:nvSpPr>
          <p:spPr>
            <a:xfrm>
              <a:off x="5600078" y="4205243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</a:t>
              </a: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3F20A467-4BEC-4B0E-9F45-401FBC0ADA44}"/>
                </a:ext>
              </a:extLst>
            </p:cNvPr>
            <p:cNvSpPr txBox="1"/>
            <p:nvPr/>
          </p:nvSpPr>
          <p:spPr>
            <a:xfrm>
              <a:off x="5600078" y="3988219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 Here</a:t>
              </a:r>
            </a:p>
          </p:txBody>
        </p:sp>
      </p:grpSp>
      <p:pic>
        <p:nvPicPr>
          <p:cNvPr id="29" name="Imagen 30">
            <a:extLst>
              <a:ext uri="{FF2B5EF4-FFF2-40B4-BE49-F238E27FC236}">
                <a16:creationId xmlns:a16="http://schemas.microsoft.com/office/drawing/2014/main" id="{1EF601CB-09DB-4755-9032-516D73CCA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99" y="1369652"/>
            <a:ext cx="3700284" cy="38130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82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84C29ED-0640-4811-A8B0-FD3DC7482B3E}"/>
              </a:ext>
            </a:extLst>
          </p:cNvPr>
          <p:cNvSpPr/>
          <p:nvPr/>
        </p:nvSpPr>
        <p:spPr>
          <a:xfrm>
            <a:off x="5154710" y="385831"/>
            <a:ext cx="3564395" cy="569195"/>
          </a:xfrm>
          <a:prstGeom prst="rect">
            <a:avLst/>
          </a:pr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14F8C8-3EB5-4B23-BE66-35D74626C445}"/>
              </a:ext>
            </a:extLst>
          </p:cNvPr>
          <p:cNvSpPr txBox="1"/>
          <p:nvPr/>
        </p:nvSpPr>
        <p:spPr>
          <a:xfrm>
            <a:off x="5561691" y="385831"/>
            <a:ext cx="3157423" cy="5691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2004" tIns="54004" rIns="162004" bIns="54004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Portfolio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35C9265-7288-4BF4-BAAE-A7F04A3BC833}"/>
              </a:ext>
            </a:extLst>
          </p:cNvPr>
          <p:cNvSpPr/>
          <p:nvPr/>
        </p:nvSpPr>
        <p:spPr>
          <a:xfrm>
            <a:off x="5154710" y="1004770"/>
            <a:ext cx="3564395" cy="569195"/>
          </a:xfrm>
          <a:prstGeom prst="rect">
            <a:avLst/>
          </a:prstGeom>
          <a:solidFill>
            <a:srgbClr val="29AAE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ACEB2E-DD5F-41C9-8033-FD50BD52FF09}"/>
              </a:ext>
            </a:extLst>
          </p:cNvPr>
          <p:cNvSpPr txBox="1"/>
          <p:nvPr/>
        </p:nvSpPr>
        <p:spPr>
          <a:xfrm>
            <a:off x="5561691" y="1004770"/>
            <a:ext cx="3157414" cy="569195"/>
          </a:xfrm>
          <a:prstGeom prst="rect">
            <a:avLst/>
          </a:prstGeom>
          <a:solidFill>
            <a:srgbClr val="EEB245"/>
          </a:solidFill>
          <a:ln cap="flat">
            <a:noFill/>
          </a:ln>
        </p:spPr>
        <p:txBody>
          <a:bodyPr vert="horz" wrap="square" lIns="162004" tIns="54004" rIns="162004" bIns="54004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6" name="TextBox 45">
            <a:extLst>
              <a:ext uri="{FF2B5EF4-FFF2-40B4-BE49-F238E27FC236}">
                <a16:creationId xmlns:a16="http://schemas.microsoft.com/office/drawing/2014/main" id="{BD515530-458E-4055-B3B1-88E2773F999C}"/>
              </a:ext>
            </a:extLst>
          </p:cNvPr>
          <p:cNvSpPr txBox="1"/>
          <p:nvPr/>
        </p:nvSpPr>
        <p:spPr>
          <a:xfrm>
            <a:off x="5400318" y="2012996"/>
            <a:ext cx="3318787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EEB245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NO.1 </a:t>
            </a:r>
            <a:r>
              <a:rPr lang="en-US" sz="2100" b="0" i="0" u="none" strike="noStrike" kern="0" cap="none" spc="0" baseline="0">
                <a:solidFill>
                  <a:srgbClr val="EEB245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POWERPOINT</a:t>
            </a:r>
            <a:endParaRPr lang="en-US" sz="2100" b="0" i="0" u="none" strike="noStrike" kern="0" cap="none" spc="0" baseline="0">
              <a:solidFill>
                <a:srgbClr val="EEB245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TextBox 46">
            <a:extLst>
              <a:ext uri="{FF2B5EF4-FFF2-40B4-BE49-F238E27FC236}">
                <a16:creationId xmlns:a16="http://schemas.microsoft.com/office/drawing/2014/main" id="{4B01A4BD-67FF-42D1-955C-39529A0CD32C}"/>
              </a:ext>
            </a:extLst>
          </p:cNvPr>
          <p:cNvSpPr txBox="1"/>
          <p:nvPr/>
        </p:nvSpPr>
        <p:spPr>
          <a:xfrm>
            <a:off x="5400318" y="1758985"/>
            <a:ext cx="331878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Modern  PowerPoint  Presentation</a:t>
            </a:r>
            <a:endParaRPr lang="en-US" sz="1200" b="1" i="0" u="none" strike="noStrike" kern="0" cap="none" spc="0" baseline="0">
              <a:solidFill>
                <a:srgbClr val="C00000"/>
              </a:solidFill>
              <a:uFillTx/>
              <a:latin typeface="Arial"/>
              <a:ea typeface="Arial"/>
              <a:cs typeface="Arial" pitchFamily="34" charset="0"/>
            </a:endParaRPr>
          </a:p>
        </p:txBody>
      </p:sp>
      <p:sp>
        <p:nvSpPr>
          <p:cNvPr id="8" name="TextBox 47">
            <a:extLst>
              <a:ext uri="{FF2B5EF4-FFF2-40B4-BE49-F238E27FC236}">
                <a16:creationId xmlns:a16="http://schemas.microsoft.com/office/drawing/2014/main" id="{AF3704B6-9D52-4096-8F5F-38D1A0491568}"/>
              </a:ext>
            </a:extLst>
          </p:cNvPr>
          <p:cNvSpPr txBox="1"/>
          <p:nvPr/>
        </p:nvSpPr>
        <p:spPr>
          <a:xfrm>
            <a:off x="5400318" y="2405502"/>
            <a:ext cx="331878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AFCC2B8E-03AF-443F-83DC-A8A372CB558B}"/>
              </a:ext>
            </a:extLst>
          </p:cNvPr>
          <p:cNvSpPr txBox="1"/>
          <p:nvPr/>
        </p:nvSpPr>
        <p:spPr>
          <a:xfrm>
            <a:off x="5113269" y="3197144"/>
            <a:ext cx="744440" cy="226387"/>
          </a:xfrm>
          <a:prstGeom prst="rect">
            <a:avLst/>
          </a:prstGeom>
          <a:solidFill>
            <a:srgbClr val="EEB245"/>
          </a:solidFill>
          <a:ln cap="flat">
            <a:noFill/>
          </a:ln>
        </p:spPr>
        <p:txBody>
          <a:bodyPr vert="horz" wrap="square" lIns="68580" tIns="6858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MODERN</a:t>
            </a:r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C07D735B-B66C-43DB-92AD-EFA6BA02409F}"/>
              </a:ext>
            </a:extLst>
          </p:cNvPr>
          <p:cNvSpPr txBox="1"/>
          <p:nvPr/>
        </p:nvSpPr>
        <p:spPr>
          <a:xfrm>
            <a:off x="6160047" y="3197144"/>
            <a:ext cx="1058765" cy="226387"/>
          </a:xfrm>
          <a:prstGeom prst="rect">
            <a:avLst/>
          </a:prstGeom>
          <a:solidFill>
            <a:srgbClr val="EEB245"/>
          </a:solidFill>
          <a:ln cap="flat">
            <a:noFill/>
          </a:ln>
        </p:spPr>
        <p:txBody>
          <a:bodyPr vert="horz" wrap="square" lIns="68580" tIns="6858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POWERPOINT</a:t>
            </a:r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8D4FEEA6-27DA-4A0C-BB04-76FD0D2F06B3}"/>
              </a:ext>
            </a:extLst>
          </p:cNvPr>
          <p:cNvSpPr txBox="1"/>
          <p:nvPr/>
        </p:nvSpPr>
        <p:spPr>
          <a:xfrm>
            <a:off x="7521159" y="3197144"/>
            <a:ext cx="1197955" cy="226387"/>
          </a:xfrm>
          <a:prstGeom prst="rect">
            <a:avLst/>
          </a:prstGeom>
          <a:solidFill>
            <a:srgbClr val="EEB245"/>
          </a:solidFill>
          <a:ln cap="flat">
            <a:noFill/>
          </a:ln>
        </p:spPr>
        <p:txBody>
          <a:bodyPr vert="horz" wrap="square" lIns="68580" tIns="6858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PRESENTATION</a:t>
            </a:r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TextBox 51">
            <a:extLst>
              <a:ext uri="{FF2B5EF4-FFF2-40B4-BE49-F238E27FC236}">
                <a16:creationId xmlns:a16="http://schemas.microsoft.com/office/drawing/2014/main" id="{47274F15-0C01-43FA-928C-C74D46B0E41B}"/>
              </a:ext>
            </a:extLst>
          </p:cNvPr>
          <p:cNvSpPr txBox="1"/>
          <p:nvPr/>
        </p:nvSpPr>
        <p:spPr>
          <a:xfrm>
            <a:off x="4572000" y="4427917"/>
            <a:ext cx="4147105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3" name="TextBox 52">
            <a:extLst>
              <a:ext uri="{FF2B5EF4-FFF2-40B4-BE49-F238E27FC236}">
                <a16:creationId xmlns:a16="http://schemas.microsoft.com/office/drawing/2014/main" id="{254CB3CC-0DE0-4790-A53A-051095DB2F78}"/>
              </a:ext>
            </a:extLst>
          </p:cNvPr>
          <p:cNvSpPr txBox="1"/>
          <p:nvPr/>
        </p:nvSpPr>
        <p:spPr>
          <a:xfrm>
            <a:off x="5400318" y="3596572"/>
            <a:ext cx="331878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none" strike="noStrike" kern="0" cap="none" spc="0" baseline="0">
                <a:solidFill>
                  <a:srgbClr val="EEB245"/>
                </a:solidFill>
                <a:uFillTx/>
                <a:latin typeface="Arial"/>
                <a:ea typeface="Arial"/>
                <a:cs typeface="Arial"/>
              </a:rPr>
              <a:t>We Create Quality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none" strike="noStrike" kern="0" cap="none" spc="0" baseline="0">
                <a:solidFill>
                  <a:srgbClr val="EEB245"/>
                </a:solidFill>
                <a:uFillTx/>
                <a:latin typeface="Arial"/>
                <a:ea typeface="Arial"/>
                <a:cs typeface="Arial"/>
              </a:rPr>
              <a:t>Professional Presentation</a:t>
            </a:r>
          </a:p>
        </p:txBody>
      </p:sp>
      <p:sp>
        <p:nvSpPr>
          <p:cNvPr id="14" name="Rectángulo 6">
            <a:extLst>
              <a:ext uri="{FF2B5EF4-FFF2-40B4-BE49-F238E27FC236}">
                <a16:creationId xmlns:a16="http://schemas.microsoft.com/office/drawing/2014/main" id="{A631DD67-82A4-4F56-A5F4-75038A94B95A}"/>
              </a:ext>
            </a:extLst>
          </p:cNvPr>
          <p:cNvSpPr/>
          <p:nvPr/>
        </p:nvSpPr>
        <p:spPr>
          <a:xfrm>
            <a:off x="251524" y="195489"/>
            <a:ext cx="8640961" cy="4740267"/>
          </a:xfrm>
          <a:prstGeom prst="rect">
            <a:avLst/>
          </a:prstGeom>
          <a:noFill/>
          <a:ln w="38103" cap="flat">
            <a:solidFill>
              <a:srgbClr val="EEB24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5" name="Marcador de posición de imagen 5">
            <a:extLst>
              <a:ext uri="{FF2B5EF4-FFF2-40B4-BE49-F238E27FC236}">
                <a16:creationId xmlns:a16="http://schemas.microsoft.com/office/drawing/2014/main" id="{09E65F22-5D36-49BE-A20D-AE66BDC0C81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>
            <a:fillRect/>
          </a:stretch>
        </p:blipFill>
        <p:spPr>
          <a:xfrm>
            <a:off x="0" y="-5340"/>
            <a:ext cx="6662821" cy="5155624"/>
          </a:xfrm>
          <a:solidFill>
            <a:srgbClr val="F2F2F2"/>
          </a:solidFill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F428B-12B3-4FCB-9046-2194161579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267489"/>
            <a:ext cx="9144000" cy="576062"/>
          </a:xfrm>
        </p:spPr>
        <p:txBody>
          <a:bodyPr anchor="ctr" anchorCtr="1">
            <a:normAutofit/>
          </a:bodyPr>
          <a:lstStyle>
            <a:defPPr/>
          </a:lstStyle>
          <a:p>
            <a:pPr marL="0" lvl="0" indent="0" algn="ctr">
              <a:lnSpc>
                <a:spcPct val="95000"/>
              </a:lnSpc>
              <a:buNone/>
            </a:pPr>
            <a:r>
              <a:rPr lang="en-US" sz="2700" b="1">
                <a:solidFill>
                  <a:srgbClr val="EEB245"/>
                </a:solidFill>
                <a:latin typeface="Arial"/>
                <a:cs typeface="Arial" panose="020b0604020202020204" pitchFamily="34" charset="0"/>
              </a:rPr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7CED2F0-F1A1-4986-AE1F-1CAC58EAA159}"/>
              </a:ext>
            </a:extLst>
          </p:cNvPr>
          <p:cNvGrpSpPr/>
          <p:nvPr/>
        </p:nvGrpSpPr>
        <p:grpSpPr>
          <a:xfrm>
            <a:off x="513252" y="1341388"/>
            <a:ext cx="5009704" cy="1131084"/>
            <a:chOff x="513252" y="1341388"/>
            <a:chExt cx="5009704" cy="1131084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A840F4F-44CA-4FAB-BD8B-8F621C9AB204}"/>
                </a:ext>
              </a:extLst>
            </p:cNvPr>
            <p:cNvSpPr txBox="1"/>
            <p:nvPr/>
          </p:nvSpPr>
          <p:spPr>
            <a:xfrm>
              <a:off x="513252" y="1549139"/>
              <a:ext cx="4993675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/>
                </a:rPr>
                <a:t>You can simply impress your audience and add a unique zing and appeal to your Reports and Presentations with our Templates. Easy to change colors, photos and Text. Get a modern PowerPoint  Presentation that is beautifully designed. </a:t>
              </a:r>
              <a:r>
                <a:rPr lang="en-US" sz="900" b="0" i="0" u="none" strike="noStrike" kern="0" cap="none" spc="0" baseline="0">
                  <a:solidFill>
                    <a:srgbClr val="595959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I hope and I believe that this Template will your Time, Money and Reputation.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 You can simply impress your audience and add a unique zing and appeal to your Reports and Presentations with our Templates. Easy to change colors, photos and Text. Get a modern PowerPoint  Presentation that is beautifully designed. 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9BBB05E-9A8C-48A4-93F5-D3A87FAC89C6}"/>
                </a:ext>
              </a:extLst>
            </p:cNvPr>
            <p:cNvSpPr txBox="1"/>
            <p:nvPr/>
          </p:nvSpPr>
          <p:spPr>
            <a:xfrm>
              <a:off x="513252" y="1341388"/>
              <a:ext cx="5009704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</p:grpSp>
      <p:sp>
        <p:nvSpPr>
          <p:cNvPr id="6" name="Oval 6">
            <a:extLst>
              <a:ext uri="{FF2B5EF4-FFF2-40B4-BE49-F238E27FC236}">
                <a16:creationId xmlns:a16="http://schemas.microsoft.com/office/drawing/2014/main" id="{CF3D4836-A560-4638-9351-10A5A62D13E3}"/>
              </a:ext>
            </a:extLst>
          </p:cNvPr>
          <p:cNvSpPr/>
          <p:nvPr/>
        </p:nvSpPr>
        <p:spPr>
          <a:xfrm>
            <a:off x="3465749" y="2834960"/>
            <a:ext cx="520065" cy="520065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EEB24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BA04E70A-508F-4878-A14E-5DE3724E6D59}"/>
              </a:ext>
            </a:extLst>
          </p:cNvPr>
          <p:cNvSpPr/>
          <p:nvPr/>
        </p:nvSpPr>
        <p:spPr>
          <a:xfrm>
            <a:off x="2132472" y="2834960"/>
            <a:ext cx="520065" cy="520065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EEB24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8E46F75C-3793-430F-ABA1-57FC9BC2EF4A}"/>
              </a:ext>
            </a:extLst>
          </p:cNvPr>
          <p:cNvSpPr/>
          <p:nvPr/>
        </p:nvSpPr>
        <p:spPr>
          <a:xfrm>
            <a:off x="799194" y="2834960"/>
            <a:ext cx="520065" cy="520065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EEB24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rPr>
              <a:t> </a:t>
            </a:r>
          </a:p>
        </p:txBody>
      </p:sp>
      <p:sp>
        <p:nvSpPr>
          <p:cNvPr id="9" name="Oval 27">
            <a:extLst>
              <a:ext uri="{FF2B5EF4-FFF2-40B4-BE49-F238E27FC236}">
                <a16:creationId xmlns:a16="http://schemas.microsoft.com/office/drawing/2014/main" id="{90022310-CB8C-488E-BBE0-A7C337CF7DA0}"/>
              </a:ext>
            </a:extLst>
          </p:cNvPr>
          <p:cNvSpPr/>
          <p:nvPr/>
        </p:nvSpPr>
        <p:spPr>
          <a:xfrm>
            <a:off x="4799036" y="2834960"/>
            <a:ext cx="520065" cy="520065"/>
          </a:xfrm>
          <a:custGeom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EEB24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0" name="Group 33">
            <a:extLst>
              <a:ext uri="{FF2B5EF4-FFF2-40B4-BE49-F238E27FC236}">
                <a16:creationId xmlns:a16="http://schemas.microsoft.com/office/drawing/2014/main" id="{A88B9E13-6957-4FA1-AF65-C25C82EA2E81}"/>
              </a:ext>
            </a:extLst>
          </p:cNvPr>
          <p:cNvGrpSpPr/>
          <p:nvPr/>
        </p:nvGrpSpPr>
        <p:grpSpPr>
          <a:xfrm>
            <a:off x="4555467" y="3480791"/>
            <a:ext cx="1007193" cy="715582"/>
            <a:chOff x="4555467" y="3480791"/>
            <a:chExt cx="1007193" cy="715582"/>
          </a:xfrm>
        </p:grpSpPr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CC88A7E0-1D3F-4811-A932-66CE1AC17387}"/>
                </a:ext>
              </a:extLst>
            </p:cNvPr>
            <p:cNvSpPr txBox="1"/>
            <p:nvPr/>
          </p:nvSpPr>
          <p:spPr>
            <a:xfrm>
              <a:off x="4557625" y="3688543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Presen. </a:t>
              </a:r>
            </a:p>
          </p:txBody>
        </p:sp>
        <p:sp>
          <p:nvSpPr>
            <p:cNvPr id="12" name="TextBox 21">
              <a:extLst>
                <a:ext uri="{FF2B5EF4-FFF2-40B4-BE49-F238E27FC236}">
                  <a16:creationId xmlns:a16="http://schemas.microsoft.com/office/drawing/2014/main" id="{11FB129F-78ED-4BBF-888B-0DB25B0EAAD8}"/>
                </a:ext>
              </a:extLst>
            </p:cNvPr>
            <p:cNvSpPr txBox="1"/>
            <p:nvPr/>
          </p:nvSpPr>
          <p:spPr>
            <a:xfrm>
              <a:off x="4555467" y="3480791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13" name="Group 33">
            <a:extLst>
              <a:ext uri="{FF2B5EF4-FFF2-40B4-BE49-F238E27FC236}">
                <a16:creationId xmlns:a16="http://schemas.microsoft.com/office/drawing/2014/main" id="{B0EADA07-596E-401E-B73A-3E951488A271}"/>
              </a:ext>
            </a:extLst>
          </p:cNvPr>
          <p:cNvGrpSpPr/>
          <p:nvPr/>
        </p:nvGrpSpPr>
        <p:grpSpPr>
          <a:xfrm>
            <a:off x="3204926" y="3449555"/>
            <a:ext cx="1007193" cy="715582"/>
            <a:chOff x="3204926" y="3449555"/>
            <a:chExt cx="1007193" cy="715582"/>
          </a:xfrm>
        </p:grpSpPr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C05467F0-45CD-4746-BFDD-9A9F58A33716}"/>
                </a:ext>
              </a:extLst>
            </p:cNvPr>
            <p:cNvSpPr txBox="1"/>
            <p:nvPr/>
          </p:nvSpPr>
          <p:spPr>
            <a:xfrm>
              <a:off x="3207075" y="3657307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Presen. </a:t>
              </a:r>
            </a:p>
          </p:txBody>
        </p:sp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F1E4EA8F-32D7-4413-BDFA-599A0E987DDF}"/>
                </a:ext>
              </a:extLst>
            </p:cNvPr>
            <p:cNvSpPr txBox="1"/>
            <p:nvPr/>
          </p:nvSpPr>
          <p:spPr>
            <a:xfrm>
              <a:off x="3204926" y="3449555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16" name="Group 33">
            <a:extLst>
              <a:ext uri="{FF2B5EF4-FFF2-40B4-BE49-F238E27FC236}">
                <a16:creationId xmlns:a16="http://schemas.microsoft.com/office/drawing/2014/main" id="{9C296C36-F6A7-4108-9AB4-709488A02DA3}"/>
              </a:ext>
            </a:extLst>
          </p:cNvPr>
          <p:cNvGrpSpPr/>
          <p:nvPr/>
        </p:nvGrpSpPr>
        <p:grpSpPr>
          <a:xfrm>
            <a:off x="1866326" y="3447123"/>
            <a:ext cx="1007193" cy="715582"/>
            <a:chOff x="1866326" y="3447123"/>
            <a:chExt cx="1007193" cy="715582"/>
          </a:xfrm>
        </p:grpSpPr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99BD73DB-EA48-4A09-A7CD-F6BD73F8011E}"/>
                </a:ext>
              </a:extLst>
            </p:cNvPr>
            <p:cNvSpPr txBox="1"/>
            <p:nvPr/>
          </p:nvSpPr>
          <p:spPr>
            <a:xfrm>
              <a:off x="1868475" y="3654875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Presen. </a:t>
              </a:r>
            </a:p>
          </p:txBody>
        </p:sp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5351082A-8BB3-4D85-93A4-86B37BED263A}"/>
                </a:ext>
              </a:extLst>
            </p:cNvPr>
            <p:cNvSpPr txBox="1"/>
            <p:nvPr/>
          </p:nvSpPr>
          <p:spPr>
            <a:xfrm>
              <a:off x="1866326" y="3447123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FEE60B3E-C8BB-4DF8-A255-D51192D2C64B}"/>
              </a:ext>
            </a:extLst>
          </p:cNvPr>
          <p:cNvGrpSpPr/>
          <p:nvPr/>
        </p:nvGrpSpPr>
        <p:grpSpPr>
          <a:xfrm>
            <a:off x="513252" y="3447123"/>
            <a:ext cx="1007193" cy="715582"/>
            <a:chOff x="513252" y="3447123"/>
            <a:chExt cx="1007193" cy="715582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A03C59C9-F14E-4A24-9F50-111E7FE8E13D}"/>
                </a:ext>
              </a:extLst>
            </p:cNvPr>
            <p:cNvSpPr txBox="1"/>
            <p:nvPr/>
          </p:nvSpPr>
          <p:spPr>
            <a:xfrm>
              <a:off x="515401" y="3654875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Presen. </a:t>
              </a: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D6B26208-D1CE-4EED-8D27-6863B72F15A6}"/>
                </a:ext>
              </a:extLst>
            </p:cNvPr>
            <p:cNvSpPr txBox="1"/>
            <p:nvPr/>
          </p:nvSpPr>
          <p:spPr>
            <a:xfrm>
              <a:off x="513252" y="3447123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Your Text Here</a:t>
              </a:r>
            </a:p>
          </p:txBody>
        </p:sp>
      </p:grpSp>
      <p:sp>
        <p:nvSpPr>
          <p:cNvPr id="22" name="Freeform 7">
            <a:extLst>
              <a:ext uri="{FF2B5EF4-FFF2-40B4-BE49-F238E27FC236}">
                <a16:creationId xmlns:a16="http://schemas.microsoft.com/office/drawing/2014/main" id="{D06BD963-0D72-42BC-9251-15CA9D132451}"/>
              </a:ext>
            </a:extLst>
          </p:cNvPr>
          <p:cNvSpPr/>
          <p:nvPr/>
        </p:nvSpPr>
        <p:spPr>
          <a:xfrm>
            <a:off x="9307119" y="6253160"/>
            <a:ext cx="19046" cy="2262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"/>
              <a:gd name="f7" fmla="val 8"/>
              <a:gd name="f8" fmla="val 6"/>
              <a:gd name="f9" fmla="val 2"/>
              <a:gd name="f10" fmla="val 4"/>
              <a:gd name="f11" fmla="val 1"/>
              <a:gd name="f12" fmla="+- 0 0 -90"/>
              <a:gd name="f13" fmla="*/ f3 1 7"/>
              <a:gd name="f14" fmla="*/ f4 1 8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19 1 8"/>
              <a:gd name="f23" fmla="*/ f20 1 7"/>
              <a:gd name="f24" fmla="*/ 0 f20 1"/>
              <a:gd name="f25" fmla="*/ 6 f19 1"/>
              <a:gd name="f26" fmla="*/ 6 f20 1"/>
              <a:gd name="f27" fmla="*/ 0 f19 1"/>
              <a:gd name="f28" fmla="*/ 7 f20 1"/>
              <a:gd name="f29" fmla="*/ 1 f19 1"/>
              <a:gd name="f30" fmla="*/ 7 f19 1"/>
              <a:gd name="f31" fmla="+- f21 0 f1"/>
              <a:gd name="f32" fmla="*/ f24 1 7"/>
              <a:gd name="f33" fmla="*/ f25 1 8"/>
              <a:gd name="f34" fmla="*/ f26 1 7"/>
              <a:gd name="f35" fmla="*/ f27 1 8"/>
              <a:gd name="f36" fmla="*/ f28 1 7"/>
              <a:gd name="f37" fmla="*/ f29 1 8"/>
              <a:gd name="f38" fmla="*/ f30 1 8"/>
              <a:gd name="f39" fmla="*/ 0 1 f23"/>
              <a:gd name="f40" fmla="*/ f16 1 f23"/>
              <a:gd name="f41" fmla="*/ 0 1 f22"/>
              <a:gd name="f42" fmla="*/ f17 1 f22"/>
              <a:gd name="f43" fmla="*/ f32 1 f23"/>
              <a:gd name="f44" fmla="*/ f33 1 f22"/>
              <a:gd name="f45" fmla="*/ f34 1 f23"/>
              <a:gd name="f46" fmla="*/ f35 1 f22"/>
              <a:gd name="f47" fmla="*/ f36 1 f23"/>
              <a:gd name="f48" fmla="*/ f37 1 f22"/>
              <a:gd name="f49" fmla="*/ f38 1 f22"/>
              <a:gd name="f50" fmla="*/ f39 f13 1"/>
              <a:gd name="f51" fmla="*/ f40 f13 1"/>
              <a:gd name="f52" fmla="*/ f42 f14 1"/>
              <a:gd name="f53" fmla="*/ f41 f14 1"/>
              <a:gd name="f54" fmla="*/ f43 f13 1"/>
              <a:gd name="f55" fmla="*/ f44 f14 1"/>
              <a:gd name="f56" fmla="*/ f45 f13 1"/>
              <a:gd name="f57" fmla="*/ f46 f14 1"/>
              <a:gd name="f58" fmla="*/ f47 f13 1"/>
              <a:gd name="f59" fmla="*/ f48 f14 1"/>
              <a:gd name="f60" fmla="*/ f49 f1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4" y="f55"/>
              </a:cxn>
              <a:cxn ang="f31">
                <a:pos x="f56" y="f57"/>
              </a:cxn>
              <a:cxn ang="f31">
                <a:pos x="f58" y="f59"/>
              </a:cxn>
              <a:cxn ang="f31">
                <a:pos x="f54" y="f60"/>
              </a:cxn>
              <a:cxn ang="f31">
                <a:pos x="f54" y="f55"/>
              </a:cxn>
            </a:cxnLst>
            <a:rect l="f50" t="f53" r="f51" b="f52"/>
            <a:pathLst>
              <a:path w="7" h="8">
                <a:moveTo>
                  <a:pt x="f5" y="f8"/>
                </a:moveTo>
                <a:cubicBezTo>
                  <a:pt x="f9" y="f10"/>
                  <a:pt x="f10" y="f9"/>
                  <a:pt x="f8" y="f5"/>
                </a:cubicBezTo>
                <a:cubicBezTo>
                  <a:pt x="f8" y="f5"/>
                  <a:pt x="f6" y="f11"/>
                  <a:pt x="f6" y="f11"/>
                </a:cubicBezTo>
                <a:cubicBezTo>
                  <a:pt x="f8" y="f10"/>
                  <a:pt x="f10" y="f7"/>
                  <a:pt x="f5" y="f6"/>
                </a:cubicBezTo>
                <a:cubicBezTo>
                  <a:pt x="f5" y="f6"/>
                  <a:pt x="f5" y="f8"/>
                  <a:pt x="f5" y="f8"/>
                </a:cubicBezTo>
                <a:close/>
              </a:path>
            </a:pathLst>
          </a:custGeom>
          <a:solidFill>
            <a:srgbClr val="5D3023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3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7527CA32-BF98-634D-4B33-2728D5E13066}"/>
              </a:ext>
            </a:extLst>
          </p:cNvPr>
          <p:cNvGrpSpPr>
            <a:grpSpLocks noChangeAspect="1"/>
          </p:cNvGrpSpPr>
          <p:nvPr/>
        </p:nvGrpSpPr>
        <p:grpSpPr>
          <a:xfrm>
            <a:off x="6075362" y="1474787"/>
            <a:ext cx="2359024" cy="2325688"/>
            <a:chOff x="3827" y="929"/>
            <a:chExt cx="1486" cy="1465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8E2B79FE-1ED1-F9F8-1886-9E721186E1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4" y="929"/>
              <a:ext cx="1219" cy="1465"/>
            </a:xfrm>
            <a:custGeom>
              <a:gdLst>
                <a:gd name="T0" fmla="*/ 368 w 402"/>
                <a:gd name="T1" fmla="*/ 467 h 483"/>
                <a:gd name="T2" fmla="*/ 347 w 402"/>
                <a:gd name="T3" fmla="*/ 435 h 483"/>
                <a:gd name="T4" fmla="*/ 338 w 402"/>
                <a:gd name="T5" fmla="*/ 274 h 483"/>
                <a:gd name="T6" fmla="*/ 314 w 402"/>
                <a:gd name="T7" fmla="*/ 329 h 483"/>
                <a:gd name="T8" fmla="*/ 297 w 402"/>
                <a:gd name="T9" fmla="*/ 280 h 483"/>
                <a:gd name="T10" fmla="*/ 273 w 402"/>
                <a:gd name="T11" fmla="*/ 280 h 483"/>
                <a:gd name="T12" fmla="*/ 257 w 402"/>
                <a:gd name="T13" fmla="*/ 328 h 483"/>
                <a:gd name="T14" fmla="*/ 225 w 402"/>
                <a:gd name="T15" fmla="*/ 328 h 483"/>
                <a:gd name="T16" fmla="*/ 209 w 402"/>
                <a:gd name="T17" fmla="*/ 307 h 483"/>
                <a:gd name="T18" fmla="*/ 177 w 402"/>
                <a:gd name="T19" fmla="*/ 339 h 483"/>
                <a:gd name="T20" fmla="*/ 169 w 402"/>
                <a:gd name="T21" fmla="*/ 184 h 483"/>
                <a:gd name="T22" fmla="*/ 120 w 402"/>
                <a:gd name="T23" fmla="*/ 184 h 483"/>
                <a:gd name="T24" fmla="*/ 104 w 402"/>
                <a:gd name="T25" fmla="*/ 331 h 483"/>
                <a:gd name="T26" fmla="*/ 117 w 402"/>
                <a:gd name="T27" fmla="*/ 129 h 483"/>
                <a:gd name="T28" fmla="*/ 128 w 402"/>
                <a:gd name="T29" fmla="*/ 97 h 483"/>
                <a:gd name="T30" fmla="*/ 144 w 402"/>
                <a:gd name="T31" fmla="*/ 129 h 483"/>
                <a:gd name="T32" fmla="*/ 169 w 402"/>
                <a:gd name="T33" fmla="*/ 161 h 483"/>
                <a:gd name="T34" fmla="*/ 193 w 402"/>
                <a:gd name="T35" fmla="*/ 129 h 483"/>
                <a:gd name="T36" fmla="*/ 203 w 402"/>
                <a:gd name="T37" fmla="*/ 81 h 483"/>
                <a:gd name="T38" fmla="*/ 209 w 402"/>
                <a:gd name="T39" fmla="*/ 42 h 483"/>
                <a:gd name="T40" fmla="*/ 233 w 402"/>
                <a:gd name="T41" fmla="*/ 9 h 483"/>
                <a:gd name="T42" fmla="*/ 249 w 402"/>
                <a:gd name="T43" fmla="*/ 33 h 483"/>
                <a:gd name="T44" fmla="*/ 273 w 402"/>
                <a:gd name="T45" fmla="*/ 81 h 483"/>
                <a:gd name="T46" fmla="*/ 289 w 402"/>
                <a:gd name="T47" fmla="*/ 124 h 483"/>
                <a:gd name="T48" fmla="*/ 314 w 402"/>
                <a:gd name="T49" fmla="*/ 140 h 483"/>
                <a:gd name="T50" fmla="*/ 338 w 402"/>
                <a:gd name="T51" fmla="*/ 258 h 483"/>
                <a:gd name="T52" fmla="*/ 347 w 402"/>
                <a:gd name="T53" fmla="*/ 210 h 483"/>
                <a:gd name="T54" fmla="*/ 402 w 402"/>
                <a:gd name="T55" fmla="*/ 452 h 483"/>
                <a:gd name="T56" fmla="*/ 0 w 402"/>
                <a:gd name="T57" fmla="*/ 474 h 483"/>
                <a:gd name="T58" fmla="*/ 16 w 402"/>
                <a:gd name="T59" fmla="*/ 425 h 483"/>
                <a:gd name="T60" fmla="*/ 386 w 402"/>
                <a:gd name="T61" fmla="*/ 417 h 483"/>
                <a:gd name="T62" fmla="*/ 373 w 402"/>
                <a:gd name="T63" fmla="*/ 227 h 483"/>
                <a:gd name="T64" fmla="*/ 386 w 402"/>
                <a:gd name="T65" fmla="*/ 421 h 483"/>
                <a:gd name="T66" fmla="*/ 185 w 402"/>
                <a:gd name="T67" fmla="*/ 146 h 483"/>
                <a:gd name="T68" fmla="*/ 273 w 402"/>
                <a:gd name="T69" fmla="*/ 226 h 483"/>
                <a:gd name="T70" fmla="*/ 273 w 402"/>
                <a:gd name="T71" fmla="*/ 178 h 483"/>
                <a:gd name="T72" fmla="*/ 185 w 402"/>
                <a:gd name="T73" fmla="*/ 290 h 483"/>
                <a:gd name="T74" fmla="*/ 185 w 402"/>
                <a:gd name="T75" fmla="*/ 242 h 483"/>
                <a:gd name="T76" fmla="*/ 257 w 402"/>
                <a:gd name="T77" fmla="*/ 81 h 483"/>
                <a:gd name="T78" fmla="*/ 241 w 402"/>
                <a:gd name="T79" fmla="*/ 97 h 483"/>
                <a:gd name="T80" fmla="*/ 241 w 402"/>
                <a:gd name="T81" fmla="*/ 129 h 483"/>
                <a:gd name="T82" fmla="*/ 273 w 402"/>
                <a:gd name="T83" fmla="*/ 97 h 483"/>
                <a:gd name="T84" fmla="*/ 273 w 402"/>
                <a:gd name="T85" fmla="*/ 129 h 483"/>
                <a:gd name="T86" fmla="*/ 225 w 402"/>
                <a:gd name="T87" fmla="*/ 161 h 483"/>
                <a:gd name="T88" fmla="*/ 225 w 402"/>
                <a:gd name="T89" fmla="*/ 178 h 483"/>
                <a:gd name="T90" fmla="*/ 257 w 402"/>
                <a:gd name="T91" fmla="*/ 178 h 483"/>
                <a:gd name="T92" fmla="*/ 257 w 402"/>
                <a:gd name="T93" fmla="*/ 226 h 483"/>
                <a:gd name="T94" fmla="*/ 225 w 402"/>
                <a:gd name="T95" fmla="*/ 226 h 483"/>
                <a:gd name="T96" fmla="*/ 257 w 402"/>
                <a:gd name="T97" fmla="*/ 258 h 483"/>
                <a:gd name="T98" fmla="*/ 257 w 402"/>
                <a:gd name="T99" fmla="*/ 275 h 483"/>
                <a:gd name="T100" fmla="*/ 257 w 402"/>
                <a:gd name="T101" fmla="*/ 290 h 483"/>
                <a:gd name="T102" fmla="*/ 297 w 402"/>
                <a:gd name="T103" fmla="*/ 161 h 483"/>
                <a:gd name="T104" fmla="*/ 273 w 402"/>
                <a:gd name="T105" fmla="*/ 161 h 483"/>
                <a:gd name="T106" fmla="*/ 185 w 402"/>
                <a:gd name="T107" fmla="*/ 226 h 483"/>
                <a:gd name="T108" fmla="*/ 274 w 402"/>
                <a:gd name="T109" fmla="*/ 242 h 483"/>
                <a:gd name="T110" fmla="*/ 297 w 402"/>
                <a:gd name="T111" fmla="*/ 242 h 483"/>
                <a:gd name="T112" fmla="*/ 136 w 402"/>
                <a:gd name="T113" fmla="*/ 161 h 483"/>
                <a:gd name="T114" fmla="*/ 121 w 402"/>
                <a:gd name="T115" fmla="*/ 161 h 4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2" h="482">
                  <a:moveTo>
                    <a:pt x="16" y="467"/>
                  </a:moveTo>
                  <a:cubicBezTo>
                    <a:pt x="18" y="467"/>
                    <a:pt x="19" y="467"/>
                    <a:pt x="21" y="467"/>
                  </a:cubicBezTo>
                  <a:cubicBezTo>
                    <a:pt x="136" y="467"/>
                    <a:pt x="252" y="467"/>
                    <a:pt x="368" y="467"/>
                  </a:cubicBezTo>
                  <a:cubicBezTo>
                    <a:pt x="376" y="467"/>
                    <a:pt x="383" y="463"/>
                    <a:pt x="385" y="456"/>
                  </a:cubicBezTo>
                  <a:cubicBezTo>
                    <a:pt x="388" y="446"/>
                    <a:pt x="381" y="435"/>
                    <a:pt x="369" y="435"/>
                  </a:cubicBezTo>
                  <a:cubicBezTo>
                    <a:pt x="362" y="435"/>
                    <a:pt x="355" y="435"/>
                    <a:pt x="347" y="435"/>
                  </a:cubicBezTo>
                  <a:cubicBezTo>
                    <a:pt x="340" y="435"/>
                    <a:pt x="338" y="432"/>
                    <a:pt x="338" y="425"/>
                  </a:cubicBezTo>
                  <a:cubicBezTo>
                    <a:pt x="338" y="377"/>
                    <a:pt x="338" y="329"/>
                    <a:pt x="338" y="281"/>
                  </a:cubicBezTo>
                  <a:cubicBezTo>
                    <a:pt x="338" y="279"/>
                    <a:pt x="338" y="277"/>
                    <a:pt x="338" y="274"/>
                  </a:cubicBezTo>
                  <a:cubicBezTo>
                    <a:pt x="330" y="274"/>
                    <a:pt x="322" y="274"/>
                    <a:pt x="314" y="274"/>
                  </a:cubicBezTo>
                  <a:cubicBezTo>
                    <a:pt x="314" y="276"/>
                    <a:pt x="314" y="278"/>
                    <a:pt x="314" y="280"/>
                  </a:cubicBezTo>
                  <a:cubicBezTo>
                    <a:pt x="314" y="296"/>
                    <a:pt x="314" y="312"/>
                    <a:pt x="314" y="329"/>
                  </a:cubicBezTo>
                  <a:cubicBezTo>
                    <a:pt x="313" y="335"/>
                    <a:pt x="311" y="338"/>
                    <a:pt x="306" y="339"/>
                  </a:cubicBezTo>
                  <a:cubicBezTo>
                    <a:pt x="300" y="339"/>
                    <a:pt x="297" y="335"/>
                    <a:pt x="297" y="328"/>
                  </a:cubicBezTo>
                  <a:cubicBezTo>
                    <a:pt x="297" y="312"/>
                    <a:pt x="297" y="296"/>
                    <a:pt x="297" y="280"/>
                  </a:cubicBezTo>
                  <a:cubicBezTo>
                    <a:pt x="297" y="278"/>
                    <a:pt x="297" y="276"/>
                    <a:pt x="297" y="274"/>
                  </a:cubicBezTo>
                  <a:cubicBezTo>
                    <a:pt x="289" y="274"/>
                    <a:pt x="282" y="274"/>
                    <a:pt x="273" y="274"/>
                  </a:cubicBezTo>
                  <a:cubicBezTo>
                    <a:pt x="273" y="276"/>
                    <a:pt x="273" y="278"/>
                    <a:pt x="273" y="280"/>
                  </a:cubicBezTo>
                  <a:cubicBezTo>
                    <a:pt x="273" y="296"/>
                    <a:pt x="273" y="312"/>
                    <a:pt x="273" y="328"/>
                  </a:cubicBezTo>
                  <a:cubicBezTo>
                    <a:pt x="273" y="335"/>
                    <a:pt x="271" y="338"/>
                    <a:pt x="265" y="339"/>
                  </a:cubicBezTo>
                  <a:cubicBezTo>
                    <a:pt x="260" y="339"/>
                    <a:pt x="257" y="335"/>
                    <a:pt x="257" y="328"/>
                  </a:cubicBezTo>
                  <a:cubicBezTo>
                    <a:pt x="257" y="321"/>
                    <a:pt x="257" y="314"/>
                    <a:pt x="257" y="307"/>
                  </a:cubicBezTo>
                  <a:cubicBezTo>
                    <a:pt x="246" y="307"/>
                    <a:pt x="236" y="307"/>
                    <a:pt x="225" y="307"/>
                  </a:cubicBezTo>
                  <a:cubicBezTo>
                    <a:pt x="225" y="314"/>
                    <a:pt x="225" y="321"/>
                    <a:pt x="225" y="328"/>
                  </a:cubicBezTo>
                  <a:cubicBezTo>
                    <a:pt x="225" y="335"/>
                    <a:pt x="222" y="338"/>
                    <a:pt x="217" y="339"/>
                  </a:cubicBezTo>
                  <a:cubicBezTo>
                    <a:pt x="212" y="339"/>
                    <a:pt x="209" y="335"/>
                    <a:pt x="209" y="328"/>
                  </a:cubicBezTo>
                  <a:cubicBezTo>
                    <a:pt x="209" y="321"/>
                    <a:pt x="209" y="314"/>
                    <a:pt x="209" y="307"/>
                  </a:cubicBezTo>
                  <a:cubicBezTo>
                    <a:pt x="201" y="307"/>
                    <a:pt x="193" y="307"/>
                    <a:pt x="185" y="307"/>
                  </a:cubicBezTo>
                  <a:cubicBezTo>
                    <a:pt x="185" y="314"/>
                    <a:pt x="185" y="322"/>
                    <a:pt x="185" y="330"/>
                  </a:cubicBezTo>
                  <a:cubicBezTo>
                    <a:pt x="185" y="335"/>
                    <a:pt x="182" y="338"/>
                    <a:pt x="177" y="339"/>
                  </a:cubicBezTo>
                  <a:cubicBezTo>
                    <a:pt x="172" y="339"/>
                    <a:pt x="169" y="335"/>
                    <a:pt x="169" y="330"/>
                  </a:cubicBezTo>
                  <a:cubicBezTo>
                    <a:pt x="169" y="329"/>
                    <a:pt x="169" y="327"/>
                    <a:pt x="169" y="326"/>
                  </a:cubicBezTo>
                  <a:cubicBezTo>
                    <a:pt x="169" y="279"/>
                    <a:pt x="169" y="231"/>
                    <a:pt x="169" y="184"/>
                  </a:cubicBezTo>
                  <a:cubicBezTo>
                    <a:pt x="169" y="182"/>
                    <a:pt x="169" y="180"/>
                    <a:pt x="169" y="178"/>
                  </a:cubicBezTo>
                  <a:cubicBezTo>
                    <a:pt x="153" y="178"/>
                    <a:pt x="137" y="178"/>
                    <a:pt x="120" y="178"/>
                  </a:cubicBezTo>
                  <a:cubicBezTo>
                    <a:pt x="120" y="180"/>
                    <a:pt x="120" y="182"/>
                    <a:pt x="120" y="184"/>
                  </a:cubicBezTo>
                  <a:cubicBezTo>
                    <a:pt x="120" y="232"/>
                    <a:pt x="120" y="280"/>
                    <a:pt x="120" y="328"/>
                  </a:cubicBezTo>
                  <a:cubicBezTo>
                    <a:pt x="120" y="334"/>
                    <a:pt x="118" y="338"/>
                    <a:pt x="114" y="338"/>
                  </a:cubicBezTo>
                  <a:cubicBezTo>
                    <a:pt x="109" y="339"/>
                    <a:pt x="105" y="336"/>
                    <a:pt x="104" y="331"/>
                  </a:cubicBezTo>
                  <a:cubicBezTo>
                    <a:pt x="104" y="330"/>
                    <a:pt x="104" y="328"/>
                    <a:pt x="104" y="327"/>
                  </a:cubicBezTo>
                  <a:cubicBezTo>
                    <a:pt x="104" y="265"/>
                    <a:pt x="104" y="203"/>
                    <a:pt x="104" y="142"/>
                  </a:cubicBezTo>
                  <a:cubicBezTo>
                    <a:pt x="104" y="131"/>
                    <a:pt x="106" y="130"/>
                    <a:pt x="117" y="129"/>
                  </a:cubicBezTo>
                  <a:cubicBezTo>
                    <a:pt x="118" y="129"/>
                    <a:pt x="119" y="129"/>
                    <a:pt x="120" y="129"/>
                  </a:cubicBezTo>
                  <a:cubicBezTo>
                    <a:pt x="120" y="122"/>
                    <a:pt x="120" y="114"/>
                    <a:pt x="120" y="107"/>
                  </a:cubicBezTo>
                  <a:cubicBezTo>
                    <a:pt x="120" y="101"/>
                    <a:pt x="123" y="97"/>
                    <a:pt x="128" y="97"/>
                  </a:cubicBezTo>
                  <a:cubicBezTo>
                    <a:pt x="134" y="97"/>
                    <a:pt x="136" y="101"/>
                    <a:pt x="136" y="107"/>
                  </a:cubicBezTo>
                  <a:cubicBezTo>
                    <a:pt x="137" y="114"/>
                    <a:pt x="136" y="121"/>
                    <a:pt x="136" y="129"/>
                  </a:cubicBezTo>
                  <a:cubicBezTo>
                    <a:pt x="139" y="129"/>
                    <a:pt x="142" y="129"/>
                    <a:pt x="144" y="129"/>
                  </a:cubicBezTo>
                  <a:cubicBezTo>
                    <a:pt x="150" y="130"/>
                    <a:pt x="152" y="132"/>
                    <a:pt x="153" y="138"/>
                  </a:cubicBezTo>
                  <a:cubicBezTo>
                    <a:pt x="153" y="145"/>
                    <a:pt x="153" y="153"/>
                    <a:pt x="153" y="161"/>
                  </a:cubicBezTo>
                  <a:cubicBezTo>
                    <a:pt x="158" y="161"/>
                    <a:pt x="163" y="161"/>
                    <a:pt x="169" y="161"/>
                  </a:cubicBezTo>
                  <a:cubicBezTo>
                    <a:pt x="169" y="154"/>
                    <a:pt x="169" y="147"/>
                    <a:pt x="169" y="139"/>
                  </a:cubicBezTo>
                  <a:cubicBezTo>
                    <a:pt x="169" y="132"/>
                    <a:pt x="171" y="129"/>
                    <a:pt x="179" y="129"/>
                  </a:cubicBezTo>
                  <a:cubicBezTo>
                    <a:pt x="183" y="129"/>
                    <a:pt x="188" y="129"/>
                    <a:pt x="193" y="129"/>
                  </a:cubicBezTo>
                  <a:cubicBezTo>
                    <a:pt x="193" y="123"/>
                    <a:pt x="193" y="117"/>
                    <a:pt x="193" y="111"/>
                  </a:cubicBezTo>
                  <a:cubicBezTo>
                    <a:pt x="193" y="105"/>
                    <a:pt x="193" y="98"/>
                    <a:pt x="193" y="91"/>
                  </a:cubicBezTo>
                  <a:cubicBezTo>
                    <a:pt x="193" y="84"/>
                    <a:pt x="195" y="81"/>
                    <a:pt x="203" y="81"/>
                  </a:cubicBezTo>
                  <a:cubicBezTo>
                    <a:pt x="205" y="81"/>
                    <a:pt x="206" y="81"/>
                    <a:pt x="209" y="81"/>
                  </a:cubicBezTo>
                  <a:cubicBezTo>
                    <a:pt x="209" y="75"/>
                    <a:pt x="209" y="69"/>
                    <a:pt x="209" y="62"/>
                  </a:cubicBezTo>
                  <a:cubicBezTo>
                    <a:pt x="209" y="56"/>
                    <a:pt x="209" y="49"/>
                    <a:pt x="209" y="42"/>
                  </a:cubicBezTo>
                  <a:cubicBezTo>
                    <a:pt x="209" y="36"/>
                    <a:pt x="212" y="33"/>
                    <a:pt x="218" y="33"/>
                  </a:cubicBezTo>
                  <a:cubicBezTo>
                    <a:pt x="223" y="33"/>
                    <a:pt x="227" y="33"/>
                    <a:pt x="233" y="33"/>
                  </a:cubicBezTo>
                  <a:cubicBezTo>
                    <a:pt x="233" y="25"/>
                    <a:pt x="233" y="17"/>
                    <a:pt x="233" y="9"/>
                  </a:cubicBezTo>
                  <a:cubicBezTo>
                    <a:pt x="233" y="4"/>
                    <a:pt x="236" y="1"/>
                    <a:pt x="240" y="1"/>
                  </a:cubicBezTo>
                  <a:cubicBezTo>
                    <a:pt x="245" y="0"/>
                    <a:pt x="249" y="3"/>
                    <a:pt x="249" y="9"/>
                  </a:cubicBezTo>
                  <a:cubicBezTo>
                    <a:pt x="249" y="17"/>
                    <a:pt x="249" y="24"/>
                    <a:pt x="249" y="33"/>
                  </a:cubicBezTo>
                  <a:cubicBezTo>
                    <a:pt x="254" y="33"/>
                    <a:pt x="259" y="33"/>
                    <a:pt x="264" y="33"/>
                  </a:cubicBezTo>
                  <a:cubicBezTo>
                    <a:pt x="270" y="33"/>
                    <a:pt x="273" y="36"/>
                    <a:pt x="273" y="42"/>
                  </a:cubicBezTo>
                  <a:cubicBezTo>
                    <a:pt x="273" y="55"/>
                    <a:pt x="273" y="68"/>
                    <a:pt x="273" y="81"/>
                  </a:cubicBezTo>
                  <a:cubicBezTo>
                    <a:pt x="276" y="81"/>
                    <a:pt x="278" y="81"/>
                    <a:pt x="280" y="81"/>
                  </a:cubicBezTo>
                  <a:cubicBezTo>
                    <a:pt x="286" y="81"/>
                    <a:pt x="289" y="84"/>
                    <a:pt x="289" y="90"/>
                  </a:cubicBezTo>
                  <a:cubicBezTo>
                    <a:pt x="289" y="101"/>
                    <a:pt x="289" y="113"/>
                    <a:pt x="289" y="124"/>
                  </a:cubicBezTo>
                  <a:cubicBezTo>
                    <a:pt x="289" y="126"/>
                    <a:pt x="289" y="127"/>
                    <a:pt x="289" y="129"/>
                  </a:cubicBezTo>
                  <a:cubicBezTo>
                    <a:pt x="294" y="129"/>
                    <a:pt x="299" y="129"/>
                    <a:pt x="303" y="129"/>
                  </a:cubicBezTo>
                  <a:cubicBezTo>
                    <a:pt x="311" y="129"/>
                    <a:pt x="314" y="132"/>
                    <a:pt x="314" y="140"/>
                  </a:cubicBezTo>
                  <a:cubicBezTo>
                    <a:pt x="314" y="177"/>
                    <a:pt x="314" y="215"/>
                    <a:pt x="314" y="252"/>
                  </a:cubicBezTo>
                  <a:cubicBezTo>
                    <a:pt x="314" y="254"/>
                    <a:pt x="314" y="256"/>
                    <a:pt x="314" y="258"/>
                  </a:cubicBezTo>
                  <a:cubicBezTo>
                    <a:pt x="322" y="258"/>
                    <a:pt x="329" y="258"/>
                    <a:pt x="338" y="258"/>
                  </a:cubicBezTo>
                  <a:cubicBezTo>
                    <a:pt x="338" y="256"/>
                    <a:pt x="338" y="255"/>
                    <a:pt x="338" y="253"/>
                  </a:cubicBezTo>
                  <a:cubicBezTo>
                    <a:pt x="338" y="242"/>
                    <a:pt x="338" y="231"/>
                    <a:pt x="338" y="219"/>
                  </a:cubicBezTo>
                  <a:cubicBezTo>
                    <a:pt x="338" y="212"/>
                    <a:pt x="340" y="210"/>
                    <a:pt x="347" y="210"/>
                  </a:cubicBezTo>
                  <a:cubicBezTo>
                    <a:pt x="355" y="210"/>
                    <a:pt x="363" y="210"/>
                    <a:pt x="371" y="210"/>
                  </a:cubicBezTo>
                  <a:cubicBezTo>
                    <a:pt x="388" y="210"/>
                    <a:pt x="402" y="224"/>
                    <a:pt x="402" y="241"/>
                  </a:cubicBezTo>
                  <a:cubicBezTo>
                    <a:pt x="402" y="311"/>
                    <a:pt x="402" y="382"/>
                    <a:pt x="402" y="452"/>
                  </a:cubicBezTo>
                  <a:cubicBezTo>
                    <a:pt x="402" y="469"/>
                    <a:pt x="388" y="483"/>
                    <a:pt x="371" y="483"/>
                  </a:cubicBezTo>
                  <a:cubicBezTo>
                    <a:pt x="250" y="483"/>
                    <a:pt x="130" y="483"/>
                    <a:pt x="9" y="483"/>
                  </a:cubicBezTo>
                  <a:cubicBezTo>
                    <a:pt x="2" y="483"/>
                    <a:pt x="0" y="481"/>
                    <a:pt x="0" y="474"/>
                  </a:cubicBezTo>
                  <a:cubicBezTo>
                    <a:pt x="0" y="458"/>
                    <a:pt x="0" y="441"/>
                    <a:pt x="0" y="425"/>
                  </a:cubicBezTo>
                  <a:cubicBezTo>
                    <a:pt x="0" y="419"/>
                    <a:pt x="3" y="416"/>
                    <a:pt x="8" y="416"/>
                  </a:cubicBezTo>
                  <a:cubicBezTo>
                    <a:pt x="13" y="416"/>
                    <a:pt x="16" y="419"/>
                    <a:pt x="16" y="425"/>
                  </a:cubicBezTo>
                  <a:cubicBezTo>
                    <a:pt x="16" y="439"/>
                    <a:pt x="16" y="453"/>
                    <a:pt x="16" y="467"/>
                  </a:cubicBezTo>
                  <a:close/>
                  <a:moveTo>
                    <a:pt x="386" y="421"/>
                  </a:moveTo>
                  <a:cubicBezTo>
                    <a:pt x="386" y="421"/>
                    <a:pt x="386" y="419"/>
                    <a:pt x="386" y="417"/>
                  </a:cubicBezTo>
                  <a:cubicBezTo>
                    <a:pt x="386" y="368"/>
                    <a:pt x="386" y="320"/>
                    <a:pt x="386" y="271"/>
                  </a:cubicBezTo>
                  <a:cubicBezTo>
                    <a:pt x="386" y="262"/>
                    <a:pt x="386" y="252"/>
                    <a:pt x="386" y="243"/>
                  </a:cubicBezTo>
                  <a:cubicBezTo>
                    <a:pt x="386" y="234"/>
                    <a:pt x="381" y="228"/>
                    <a:pt x="373" y="227"/>
                  </a:cubicBezTo>
                  <a:cubicBezTo>
                    <a:pt x="367" y="226"/>
                    <a:pt x="360" y="226"/>
                    <a:pt x="354" y="226"/>
                  </a:cubicBezTo>
                  <a:cubicBezTo>
                    <a:pt x="354" y="291"/>
                    <a:pt x="354" y="355"/>
                    <a:pt x="354" y="418"/>
                  </a:cubicBezTo>
                  <a:cubicBezTo>
                    <a:pt x="365" y="419"/>
                    <a:pt x="375" y="420"/>
                    <a:pt x="386" y="421"/>
                  </a:cubicBezTo>
                  <a:close/>
                  <a:moveTo>
                    <a:pt x="209" y="194"/>
                  </a:moveTo>
                  <a:cubicBezTo>
                    <a:pt x="209" y="177"/>
                    <a:pt x="209" y="162"/>
                    <a:pt x="209" y="146"/>
                  </a:cubicBezTo>
                  <a:cubicBezTo>
                    <a:pt x="200" y="146"/>
                    <a:pt x="193" y="146"/>
                    <a:pt x="185" y="146"/>
                  </a:cubicBezTo>
                  <a:cubicBezTo>
                    <a:pt x="185" y="162"/>
                    <a:pt x="185" y="178"/>
                    <a:pt x="185" y="194"/>
                  </a:cubicBezTo>
                  <a:cubicBezTo>
                    <a:pt x="193" y="194"/>
                    <a:pt x="201" y="194"/>
                    <a:pt x="209" y="194"/>
                  </a:cubicBezTo>
                  <a:close/>
                  <a:moveTo>
                    <a:pt x="273" y="226"/>
                  </a:moveTo>
                  <a:cubicBezTo>
                    <a:pt x="282" y="226"/>
                    <a:pt x="290" y="226"/>
                    <a:pt x="297" y="226"/>
                  </a:cubicBezTo>
                  <a:cubicBezTo>
                    <a:pt x="297" y="209"/>
                    <a:pt x="297" y="194"/>
                    <a:pt x="297" y="178"/>
                  </a:cubicBezTo>
                  <a:cubicBezTo>
                    <a:pt x="289" y="178"/>
                    <a:pt x="281" y="178"/>
                    <a:pt x="273" y="178"/>
                  </a:cubicBezTo>
                  <a:cubicBezTo>
                    <a:pt x="273" y="194"/>
                    <a:pt x="273" y="210"/>
                    <a:pt x="273" y="226"/>
                  </a:cubicBezTo>
                  <a:close/>
                  <a:moveTo>
                    <a:pt x="185" y="242"/>
                  </a:moveTo>
                  <a:cubicBezTo>
                    <a:pt x="185" y="258"/>
                    <a:pt x="185" y="274"/>
                    <a:pt x="185" y="290"/>
                  </a:cubicBezTo>
                  <a:cubicBezTo>
                    <a:pt x="193" y="290"/>
                    <a:pt x="201" y="290"/>
                    <a:pt x="209" y="290"/>
                  </a:cubicBezTo>
                  <a:cubicBezTo>
                    <a:pt x="209" y="274"/>
                    <a:pt x="209" y="258"/>
                    <a:pt x="209" y="242"/>
                  </a:cubicBezTo>
                  <a:cubicBezTo>
                    <a:pt x="201" y="242"/>
                    <a:pt x="193" y="242"/>
                    <a:pt x="185" y="242"/>
                  </a:cubicBezTo>
                  <a:close/>
                  <a:moveTo>
                    <a:pt x="225" y="49"/>
                  </a:moveTo>
                  <a:cubicBezTo>
                    <a:pt x="225" y="60"/>
                    <a:pt x="225" y="70"/>
                    <a:pt x="225" y="81"/>
                  </a:cubicBezTo>
                  <a:cubicBezTo>
                    <a:pt x="236" y="81"/>
                    <a:pt x="247" y="81"/>
                    <a:pt x="257" y="81"/>
                  </a:cubicBezTo>
                  <a:cubicBezTo>
                    <a:pt x="257" y="70"/>
                    <a:pt x="257" y="60"/>
                    <a:pt x="257" y="49"/>
                  </a:cubicBezTo>
                  <a:cubicBezTo>
                    <a:pt x="246" y="49"/>
                    <a:pt x="236" y="49"/>
                    <a:pt x="225" y="49"/>
                  </a:cubicBezTo>
                  <a:close/>
                  <a:moveTo>
                    <a:pt x="241" y="97"/>
                  </a:moveTo>
                  <a:cubicBezTo>
                    <a:pt x="230" y="97"/>
                    <a:pt x="220" y="97"/>
                    <a:pt x="209" y="97"/>
                  </a:cubicBezTo>
                  <a:cubicBezTo>
                    <a:pt x="209" y="108"/>
                    <a:pt x="209" y="119"/>
                    <a:pt x="209" y="129"/>
                  </a:cubicBezTo>
                  <a:cubicBezTo>
                    <a:pt x="220" y="129"/>
                    <a:pt x="230" y="129"/>
                    <a:pt x="241" y="129"/>
                  </a:cubicBezTo>
                  <a:cubicBezTo>
                    <a:pt x="241" y="118"/>
                    <a:pt x="241" y="108"/>
                    <a:pt x="241" y="97"/>
                  </a:cubicBezTo>
                  <a:close/>
                  <a:moveTo>
                    <a:pt x="273" y="129"/>
                  </a:moveTo>
                  <a:cubicBezTo>
                    <a:pt x="273" y="118"/>
                    <a:pt x="273" y="108"/>
                    <a:pt x="273" y="97"/>
                  </a:cubicBezTo>
                  <a:cubicBezTo>
                    <a:pt x="268" y="97"/>
                    <a:pt x="263" y="97"/>
                    <a:pt x="258" y="97"/>
                  </a:cubicBezTo>
                  <a:cubicBezTo>
                    <a:pt x="258" y="108"/>
                    <a:pt x="258" y="119"/>
                    <a:pt x="258" y="129"/>
                  </a:cubicBezTo>
                  <a:cubicBezTo>
                    <a:pt x="263" y="129"/>
                    <a:pt x="268" y="129"/>
                    <a:pt x="273" y="129"/>
                  </a:cubicBezTo>
                  <a:close/>
                  <a:moveTo>
                    <a:pt x="257" y="146"/>
                  </a:moveTo>
                  <a:cubicBezTo>
                    <a:pt x="246" y="146"/>
                    <a:pt x="236" y="146"/>
                    <a:pt x="225" y="146"/>
                  </a:cubicBezTo>
                  <a:cubicBezTo>
                    <a:pt x="225" y="151"/>
                    <a:pt x="225" y="156"/>
                    <a:pt x="225" y="161"/>
                  </a:cubicBezTo>
                  <a:cubicBezTo>
                    <a:pt x="236" y="161"/>
                    <a:pt x="246" y="161"/>
                    <a:pt x="257" y="161"/>
                  </a:cubicBezTo>
                  <a:cubicBezTo>
                    <a:pt x="257" y="156"/>
                    <a:pt x="257" y="151"/>
                    <a:pt x="257" y="146"/>
                  </a:cubicBezTo>
                  <a:close/>
                  <a:moveTo>
                    <a:pt x="225" y="178"/>
                  </a:moveTo>
                  <a:cubicBezTo>
                    <a:pt x="225" y="183"/>
                    <a:pt x="225" y="189"/>
                    <a:pt x="225" y="193"/>
                  </a:cubicBezTo>
                  <a:cubicBezTo>
                    <a:pt x="236" y="193"/>
                    <a:pt x="246" y="193"/>
                    <a:pt x="257" y="193"/>
                  </a:cubicBezTo>
                  <a:cubicBezTo>
                    <a:pt x="257" y="188"/>
                    <a:pt x="257" y="183"/>
                    <a:pt x="257" y="178"/>
                  </a:cubicBezTo>
                  <a:cubicBezTo>
                    <a:pt x="246" y="178"/>
                    <a:pt x="236" y="178"/>
                    <a:pt x="225" y="178"/>
                  </a:cubicBezTo>
                  <a:close/>
                  <a:moveTo>
                    <a:pt x="225" y="226"/>
                  </a:moveTo>
                  <a:cubicBezTo>
                    <a:pt x="236" y="226"/>
                    <a:pt x="246" y="226"/>
                    <a:pt x="257" y="226"/>
                  </a:cubicBezTo>
                  <a:cubicBezTo>
                    <a:pt x="257" y="220"/>
                    <a:pt x="257" y="215"/>
                    <a:pt x="257" y="210"/>
                  </a:cubicBezTo>
                  <a:cubicBezTo>
                    <a:pt x="246" y="210"/>
                    <a:pt x="236" y="210"/>
                    <a:pt x="225" y="210"/>
                  </a:cubicBezTo>
                  <a:cubicBezTo>
                    <a:pt x="225" y="215"/>
                    <a:pt x="225" y="220"/>
                    <a:pt x="225" y="226"/>
                  </a:cubicBezTo>
                  <a:close/>
                  <a:moveTo>
                    <a:pt x="225" y="242"/>
                  </a:moveTo>
                  <a:cubicBezTo>
                    <a:pt x="225" y="248"/>
                    <a:pt x="225" y="253"/>
                    <a:pt x="225" y="258"/>
                  </a:cubicBezTo>
                  <a:cubicBezTo>
                    <a:pt x="236" y="258"/>
                    <a:pt x="246" y="258"/>
                    <a:pt x="257" y="258"/>
                  </a:cubicBezTo>
                  <a:cubicBezTo>
                    <a:pt x="257" y="252"/>
                    <a:pt x="257" y="247"/>
                    <a:pt x="257" y="242"/>
                  </a:cubicBezTo>
                  <a:cubicBezTo>
                    <a:pt x="246" y="242"/>
                    <a:pt x="236" y="242"/>
                    <a:pt x="225" y="242"/>
                  </a:cubicBezTo>
                  <a:close/>
                  <a:moveTo>
                    <a:pt x="257" y="275"/>
                  </a:moveTo>
                  <a:cubicBezTo>
                    <a:pt x="246" y="275"/>
                    <a:pt x="236" y="275"/>
                    <a:pt x="225" y="275"/>
                  </a:cubicBezTo>
                  <a:cubicBezTo>
                    <a:pt x="225" y="280"/>
                    <a:pt x="225" y="285"/>
                    <a:pt x="225" y="290"/>
                  </a:cubicBezTo>
                  <a:cubicBezTo>
                    <a:pt x="236" y="290"/>
                    <a:pt x="246" y="290"/>
                    <a:pt x="257" y="290"/>
                  </a:cubicBezTo>
                  <a:cubicBezTo>
                    <a:pt x="257" y="285"/>
                    <a:pt x="257" y="280"/>
                    <a:pt x="257" y="275"/>
                  </a:cubicBezTo>
                  <a:close/>
                  <a:moveTo>
                    <a:pt x="273" y="161"/>
                  </a:moveTo>
                  <a:cubicBezTo>
                    <a:pt x="282" y="161"/>
                    <a:pt x="290" y="161"/>
                    <a:pt x="297" y="161"/>
                  </a:cubicBezTo>
                  <a:cubicBezTo>
                    <a:pt x="297" y="156"/>
                    <a:pt x="297" y="151"/>
                    <a:pt x="297" y="146"/>
                  </a:cubicBezTo>
                  <a:cubicBezTo>
                    <a:pt x="289" y="146"/>
                    <a:pt x="281" y="146"/>
                    <a:pt x="273" y="146"/>
                  </a:cubicBezTo>
                  <a:cubicBezTo>
                    <a:pt x="273" y="151"/>
                    <a:pt x="273" y="156"/>
                    <a:pt x="273" y="161"/>
                  </a:cubicBezTo>
                  <a:close/>
                  <a:moveTo>
                    <a:pt x="209" y="210"/>
                  </a:moveTo>
                  <a:cubicBezTo>
                    <a:pt x="201" y="210"/>
                    <a:pt x="193" y="210"/>
                    <a:pt x="185" y="210"/>
                  </a:cubicBezTo>
                  <a:cubicBezTo>
                    <a:pt x="185" y="216"/>
                    <a:pt x="185" y="221"/>
                    <a:pt x="185" y="226"/>
                  </a:cubicBezTo>
                  <a:cubicBezTo>
                    <a:pt x="193" y="226"/>
                    <a:pt x="201" y="226"/>
                    <a:pt x="209" y="226"/>
                  </a:cubicBezTo>
                  <a:cubicBezTo>
                    <a:pt x="209" y="220"/>
                    <a:pt x="209" y="215"/>
                    <a:pt x="209" y="210"/>
                  </a:cubicBezTo>
                  <a:close/>
                  <a:moveTo>
                    <a:pt x="274" y="242"/>
                  </a:moveTo>
                  <a:cubicBezTo>
                    <a:pt x="274" y="248"/>
                    <a:pt x="274" y="253"/>
                    <a:pt x="274" y="258"/>
                  </a:cubicBezTo>
                  <a:cubicBezTo>
                    <a:pt x="282" y="258"/>
                    <a:pt x="289" y="258"/>
                    <a:pt x="297" y="258"/>
                  </a:cubicBezTo>
                  <a:cubicBezTo>
                    <a:pt x="297" y="252"/>
                    <a:pt x="297" y="247"/>
                    <a:pt x="297" y="242"/>
                  </a:cubicBezTo>
                  <a:cubicBezTo>
                    <a:pt x="289" y="242"/>
                    <a:pt x="282" y="242"/>
                    <a:pt x="274" y="242"/>
                  </a:cubicBezTo>
                  <a:close/>
                  <a:moveTo>
                    <a:pt x="121" y="161"/>
                  </a:moveTo>
                  <a:cubicBezTo>
                    <a:pt x="126" y="161"/>
                    <a:pt x="131" y="161"/>
                    <a:pt x="136" y="161"/>
                  </a:cubicBezTo>
                  <a:cubicBezTo>
                    <a:pt x="136" y="156"/>
                    <a:pt x="136" y="151"/>
                    <a:pt x="136" y="146"/>
                  </a:cubicBezTo>
                  <a:cubicBezTo>
                    <a:pt x="131" y="146"/>
                    <a:pt x="126" y="146"/>
                    <a:pt x="121" y="146"/>
                  </a:cubicBezTo>
                  <a:cubicBezTo>
                    <a:pt x="121" y="151"/>
                    <a:pt x="121" y="156"/>
                    <a:pt x="121" y="1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FEA77B5C-D061-C687-1770-C1CDDA8E80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7" y="1205"/>
              <a:ext cx="1219" cy="1068"/>
            </a:xfrm>
            <a:custGeom>
              <a:gdLst>
                <a:gd name="T0" fmla="*/ 125 w 402"/>
                <a:gd name="T1" fmla="*/ 279 h 352"/>
                <a:gd name="T2" fmla="*/ 44 w 402"/>
                <a:gd name="T3" fmla="*/ 103 h 352"/>
                <a:gd name="T4" fmla="*/ 62 w 402"/>
                <a:gd name="T5" fmla="*/ 156 h 352"/>
                <a:gd name="T6" fmla="*/ 46 w 402"/>
                <a:gd name="T7" fmla="*/ 156 h 352"/>
                <a:gd name="T8" fmla="*/ 10 w 402"/>
                <a:gd name="T9" fmla="*/ 56 h 352"/>
                <a:gd name="T10" fmla="*/ 86 w 402"/>
                <a:gd name="T11" fmla="*/ 29 h 352"/>
                <a:gd name="T12" fmla="*/ 171 w 402"/>
                <a:gd name="T13" fmla="*/ 264 h 352"/>
                <a:gd name="T14" fmla="*/ 167 w 402"/>
                <a:gd name="T15" fmla="*/ 331 h 352"/>
                <a:gd name="T16" fmla="*/ 224 w 402"/>
                <a:gd name="T17" fmla="*/ 336 h 352"/>
                <a:gd name="T18" fmla="*/ 225 w 402"/>
                <a:gd name="T19" fmla="*/ 282 h 352"/>
                <a:gd name="T20" fmla="*/ 279 w 402"/>
                <a:gd name="T21" fmla="*/ 272 h 352"/>
                <a:gd name="T22" fmla="*/ 289 w 402"/>
                <a:gd name="T23" fmla="*/ 330 h 352"/>
                <a:gd name="T24" fmla="*/ 346 w 402"/>
                <a:gd name="T25" fmla="*/ 336 h 352"/>
                <a:gd name="T26" fmla="*/ 385 w 402"/>
                <a:gd name="T27" fmla="*/ 280 h 352"/>
                <a:gd name="T28" fmla="*/ 401 w 402"/>
                <a:gd name="T29" fmla="*/ 280 h 352"/>
                <a:gd name="T30" fmla="*/ 392 w 402"/>
                <a:gd name="T31" fmla="*/ 352 h 352"/>
                <a:gd name="T32" fmla="*/ 160 w 402"/>
                <a:gd name="T33" fmla="*/ 352 h 352"/>
                <a:gd name="T34" fmla="*/ 102 w 402"/>
                <a:gd name="T35" fmla="*/ 302 h 352"/>
                <a:gd name="T36" fmla="*/ 59 w 402"/>
                <a:gd name="T37" fmla="*/ 190 h 352"/>
                <a:gd name="T38" fmla="*/ 63 w 402"/>
                <a:gd name="T39" fmla="*/ 177 h 352"/>
                <a:gd name="T40" fmla="*/ 75 w 402"/>
                <a:gd name="T41" fmla="*/ 189 h 352"/>
                <a:gd name="T42" fmla="*/ 110 w 402"/>
                <a:gd name="T43" fmla="*/ 284 h 352"/>
                <a:gd name="T44" fmla="*/ 89 w 402"/>
                <a:gd name="T45" fmla="*/ 87 h 352"/>
                <a:gd name="T46" fmla="*/ 140 w 402"/>
                <a:gd name="T47" fmla="*/ 273 h 352"/>
                <a:gd name="T48" fmla="*/ 273 w 402"/>
                <a:gd name="T49" fmla="*/ 288 h 352"/>
                <a:gd name="T50" fmla="*/ 241 w 402"/>
                <a:gd name="T51" fmla="*/ 336 h 352"/>
                <a:gd name="T52" fmla="*/ 273 w 402"/>
                <a:gd name="T53" fmla="*/ 320 h 352"/>
                <a:gd name="T54" fmla="*/ 273 w 402"/>
                <a:gd name="T55" fmla="*/ 304 h 352"/>
                <a:gd name="T56" fmla="*/ 72 w 402"/>
                <a:gd name="T57" fmla="*/ 41 h 352"/>
                <a:gd name="T58" fmla="*/ 28 w 402"/>
                <a:gd name="T59" fmla="*/ 27 h 352"/>
                <a:gd name="T60" fmla="*/ 72 w 402"/>
                <a:gd name="T61" fmla="*/ 41 h 352"/>
                <a:gd name="T62" fmla="*/ 33 w 402"/>
                <a:gd name="T63" fmla="*/ 73 h 352"/>
                <a:gd name="T64" fmla="*/ 84 w 402"/>
                <a:gd name="T65" fmla="*/ 71 h 352"/>
                <a:gd name="T66" fmla="*/ 121 w 402"/>
                <a:gd name="T67" fmla="*/ 298 h 352"/>
                <a:gd name="T68" fmla="*/ 156 w 402"/>
                <a:gd name="T69" fmla="*/ 285 h 352"/>
                <a:gd name="T70" fmla="*/ 385 w 402"/>
                <a:gd name="T71" fmla="*/ 314 h 352"/>
                <a:gd name="T72" fmla="*/ 385 w 402"/>
                <a:gd name="T73" fmla="*/ 336 h 3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2" h="352">
                  <a:moveTo>
                    <a:pt x="110" y="284"/>
                  </a:moveTo>
                  <a:cubicBezTo>
                    <a:pt x="115" y="282"/>
                    <a:pt x="120" y="281"/>
                    <a:pt x="125" y="279"/>
                  </a:cubicBezTo>
                  <a:cubicBezTo>
                    <a:pt x="103" y="218"/>
                    <a:pt x="81" y="158"/>
                    <a:pt x="59" y="98"/>
                  </a:cubicBezTo>
                  <a:cubicBezTo>
                    <a:pt x="54" y="99"/>
                    <a:pt x="49" y="101"/>
                    <a:pt x="44" y="103"/>
                  </a:cubicBezTo>
                  <a:cubicBezTo>
                    <a:pt x="50" y="119"/>
                    <a:pt x="56" y="134"/>
                    <a:pt x="61" y="149"/>
                  </a:cubicBezTo>
                  <a:cubicBezTo>
                    <a:pt x="62" y="152"/>
                    <a:pt x="62" y="154"/>
                    <a:pt x="62" y="156"/>
                  </a:cubicBezTo>
                  <a:cubicBezTo>
                    <a:pt x="61" y="160"/>
                    <a:pt x="59" y="162"/>
                    <a:pt x="55" y="162"/>
                  </a:cubicBezTo>
                  <a:cubicBezTo>
                    <a:pt x="50" y="163"/>
                    <a:pt x="48" y="160"/>
                    <a:pt x="46" y="156"/>
                  </a:cubicBezTo>
                  <a:cubicBezTo>
                    <a:pt x="41" y="141"/>
                    <a:pt x="35" y="126"/>
                    <a:pt x="30" y="111"/>
                  </a:cubicBezTo>
                  <a:cubicBezTo>
                    <a:pt x="23" y="93"/>
                    <a:pt x="16" y="74"/>
                    <a:pt x="10" y="56"/>
                  </a:cubicBezTo>
                  <a:cubicBezTo>
                    <a:pt x="0" y="28"/>
                    <a:pt x="20" y="0"/>
                    <a:pt x="49" y="1"/>
                  </a:cubicBezTo>
                  <a:cubicBezTo>
                    <a:pt x="65" y="2"/>
                    <a:pt x="80" y="12"/>
                    <a:pt x="86" y="29"/>
                  </a:cubicBezTo>
                  <a:cubicBezTo>
                    <a:pt x="97" y="60"/>
                    <a:pt x="109" y="92"/>
                    <a:pt x="120" y="124"/>
                  </a:cubicBezTo>
                  <a:cubicBezTo>
                    <a:pt x="137" y="170"/>
                    <a:pt x="154" y="217"/>
                    <a:pt x="171" y="264"/>
                  </a:cubicBezTo>
                  <a:cubicBezTo>
                    <a:pt x="174" y="271"/>
                    <a:pt x="174" y="277"/>
                    <a:pt x="173" y="284"/>
                  </a:cubicBezTo>
                  <a:cubicBezTo>
                    <a:pt x="171" y="300"/>
                    <a:pt x="169" y="316"/>
                    <a:pt x="167" y="331"/>
                  </a:cubicBezTo>
                  <a:cubicBezTo>
                    <a:pt x="167" y="333"/>
                    <a:pt x="167" y="334"/>
                    <a:pt x="167" y="336"/>
                  </a:cubicBezTo>
                  <a:cubicBezTo>
                    <a:pt x="186" y="336"/>
                    <a:pt x="205" y="336"/>
                    <a:pt x="224" y="336"/>
                  </a:cubicBezTo>
                  <a:cubicBezTo>
                    <a:pt x="224" y="334"/>
                    <a:pt x="224" y="332"/>
                    <a:pt x="224" y="330"/>
                  </a:cubicBezTo>
                  <a:cubicBezTo>
                    <a:pt x="224" y="314"/>
                    <a:pt x="224" y="298"/>
                    <a:pt x="225" y="282"/>
                  </a:cubicBezTo>
                  <a:cubicBezTo>
                    <a:pt x="225" y="274"/>
                    <a:pt x="227" y="272"/>
                    <a:pt x="234" y="272"/>
                  </a:cubicBezTo>
                  <a:cubicBezTo>
                    <a:pt x="249" y="272"/>
                    <a:pt x="264" y="272"/>
                    <a:pt x="279" y="272"/>
                  </a:cubicBezTo>
                  <a:cubicBezTo>
                    <a:pt x="286" y="272"/>
                    <a:pt x="289" y="274"/>
                    <a:pt x="289" y="281"/>
                  </a:cubicBezTo>
                  <a:cubicBezTo>
                    <a:pt x="289" y="298"/>
                    <a:pt x="289" y="314"/>
                    <a:pt x="289" y="330"/>
                  </a:cubicBezTo>
                  <a:cubicBezTo>
                    <a:pt x="289" y="332"/>
                    <a:pt x="289" y="334"/>
                    <a:pt x="289" y="336"/>
                  </a:cubicBezTo>
                  <a:cubicBezTo>
                    <a:pt x="308" y="336"/>
                    <a:pt x="327" y="336"/>
                    <a:pt x="346" y="336"/>
                  </a:cubicBezTo>
                  <a:cubicBezTo>
                    <a:pt x="351" y="315"/>
                    <a:pt x="364" y="301"/>
                    <a:pt x="385" y="296"/>
                  </a:cubicBezTo>
                  <a:cubicBezTo>
                    <a:pt x="385" y="291"/>
                    <a:pt x="385" y="286"/>
                    <a:pt x="385" y="280"/>
                  </a:cubicBezTo>
                  <a:cubicBezTo>
                    <a:pt x="386" y="275"/>
                    <a:pt x="389" y="272"/>
                    <a:pt x="393" y="272"/>
                  </a:cubicBezTo>
                  <a:cubicBezTo>
                    <a:pt x="398" y="272"/>
                    <a:pt x="401" y="275"/>
                    <a:pt x="401" y="280"/>
                  </a:cubicBezTo>
                  <a:cubicBezTo>
                    <a:pt x="402" y="301"/>
                    <a:pt x="402" y="322"/>
                    <a:pt x="401" y="343"/>
                  </a:cubicBezTo>
                  <a:cubicBezTo>
                    <a:pt x="401" y="349"/>
                    <a:pt x="399" y="352"/>
                    <a:pt x="392" y="352"/>
                  </a:cubicBezTo>
                  <a:cubicBezTo>
                    <a:pt x="370" y="352"/>
                    <a:pt x="349" y="352"/>
                    <a:pt x="327" y="352"/>
                  </a:cubicBezTo>
                  <a:cubicBezTo>
                    <a:pt x="271" y="352"/>
                    <a:pt x="216" y="352"/>
                    <a:pt x="160" y="352"/>
                  </a:cubicBezTo>
                  <a:cubicBezTo>
                    <a:pt x="156" y="352"/>
                    <a:pt x="153" y="351"/>
                    <a:pt x="150" y="348"/>
                  </a:cubicBezTo>
                  <a:cubicBezTo>
                    <a:pt x="134" y="333"/>
                    <a:pt x="118" y="318"/>
                    <a:pt x="102" y="302"/>
                  </a:cubicBezTo>
                  <a:cubicBezTo>
                    <a:pt x="99" y="300"/>
                    <a:pt x="97" y="297"/>
                    <a:pt x="96" y="294"/>
                  </a:cubicBezTo>
                  <a:cubicBezTo>
                    <a:pt x="84" y="259"/>
                    <a:pt x="71" y="225"/>
                    <a:pt x="59" y="190"/>
                  </a:cubicBezTo>
                  <a:cubicBezTo>
                    <a:pt x="58" y="189"/>
                    <a:pt x="58" y="188"/>
                    <a:pt x="58" y="187"/>
                  </a:cubicBezTo>
                  <a:cubicBezTo>
                    <a:pt x="57" y="182"/>
                    <a:pt x="59" y="178"/>
                    <a:pt x="63" y="177"/>
                  </a:cubicBezTo>
                  <a:cubicBezTo>
                    <a:pt x="67" y="176"/>
                    <a:pt x="71" y="177"/>
                    <a:pt x="73" y="182"/>
                  </a:cubicBezTo>
                  <a:cubicBezTo>
                    <a:pt x="74" y="184"/>
                    <a:pt x="75" y="186"/>
                    <a:pt x="75" y="189"/>
                  </a:cubicBezTo>
                  <a:cubicBezTo>
                    <a:pt x="86" y="219"/>
                    <a:pt x="97" y="249"/>
                    <a:pt x="108" y="279"/>
                  </a:cubicBezTo>
                  <a:cubicBezTo>
                    <a:pt x="109" y="280"/>
                    <a:pt x="109" y="282"/>
                    <a:pt x="110" y="284"/>
                  </a:cubicBezTo>
                  <a:close/>
                  <a:moveTo>
                    <a:pt x="155" y="268"/>
                  </a:moveTo>
                  <a:cubicBezTo>
                    <a:pt x="133" y="207"/>
                    <a:pt x="111" y="147"/>
                    <a:pt x="89" y="87"/>
                  </a:cubicBezTo>
                  <a:cubicBezTo>
                    <a:pt x="84" y="88"/>
                    <a:pt x="79" y="90"/>
                    <a:pt x="74" y="92"/>
                  </a:cubicBezTo>
                  <a:cubicBezTo>
                    <a:pt x="97" y="153"/>
                    <a:pt x="118" y="213"/>
                    <a:pt x="140" y="273"/>
                  </a:cubicBezTo>
                  <a:cubicBezTo>
                    <a:pt x="146" y="271"/>
                    <a:pt x="150" y="269"/>
                    <a:pt x="155" y="268"/>
                  </a:cubicBezTo>
                  <a:close/>
                  <a:moveTo>
                    <a:pt x="273" y="288"/>
                  </a:moveTo>
                  <a:cubicBezTo>
                    <a:pt x="262" y="288"/>
                    <a:pt x="251" y="288"/>
                    <a:pt x="241" y="288"/>
                  </a:cubicBezTo>
                  <a:cubicBezTo>
                    <a:pt x="241" y="304"/>
                    <a:pt x="241" y="320"/>
                    <a:pt x="241" y="336"/>
                  </a:cubicBezTo>
                  <a:cubicBezTo>
                    <a:pt x="252" y="336"/>
                    <a:pt x="262" y="336"/>
                    <a:pt x="273" y="336"/>
                  </a:cubicBezTo>
                  <a:cubicBezTo>
                    <a:pt x="273" y="330"/>
                    <a:pt x="273" y="325"/>
                    <a:pt x="273" y="320"/>
                  </a:cubicBezTo>
                  <a:cubicBezTo>
                    <a:pt x="266" y="319"/>
                    <a:pt x="257" y="322"/>
                    <a:pt x="257" y="312"/>
                  </a:cubicBezTo>
                  <a:cubicBezTo>
                    <a:pt x="257" y="301"/>
                    <a:pt x="266" y="305"/>
                    <a:pt x="273" y="304"/>
                  </a:cubicBezTo>
                  <a:cubicBezTo>
                    <a:pt x="273" y="298"/>
                    <a:pt x="273" y="293"/>
                    <a:pt x="273" y="288"/>
                  </a:cubicBezTo>
                  <a:close/>
                  <a:moveTo>
                    <a:pt x="72" y="41"/>
                  </a:moveTo>
                  <a:cubicBezTo>
                    <a:pt x="70" y="30"/>
                    <a:pt x="65" y="21"/>
                    <a:pt x="53" y="18"/>
                  </a:cubicBezTo>
                  <a:cubicBezTo>
                    <a:pt x="43" y="16"/>
                    <a:pt x="34" y="19"/>
                    <a:pt x="28" y="27"/>
                  </a:cubicBezTo>
                  <a:cubicBezTo>
                    <a:pt x="21" y="37"/>
                    <a:pt x="23" y="47"/>
                    <a:pt x="28" y="57"/>
                  </a:cubicBezTo>
                  <a:cubicBezTo>
                    <a:pt x="43" y="52"/>
                    <a:pt x="58" y="46"/>
                    <a:pt x="72" y="41"/>
                  </a:cubicBezTo>
                  <a:close/>
                  <a:moveTo>
                    <a:pt x="78" y="56"/>
                  </a:moveTo>
                  <a:cubicBezTo>
                    <a:pt x="63" y="62"/>
                    <a:pt x="48" y="67"/>
                    <a:pt x="33" y="73"/>
                  </a:cubicBezTo>
                  <a:cubicBezTo>
                    <a:pt x="35" y="78"/>
                    <a:pt x="37" y="83"/>
                    <a:pt x="39" y="88"/>
                  </a:cubicBezTo>
                  <a:cubicBezTo>
                    <a:pt x="54" y="82"/>
                    <a:pt x="69" y="77"/>
                    <a:pt x="84" y="71"/>
                  </a:cubicBezTo>
                  <a:cubicBezTo>
                    <a:pt x="82" y="66"/>
                    <a:pt x="80" y="61"/>
                    <a:pt x="78" y="56"/>
                  </a:cubicBezTo>
                  <a:close/>
                  <a:moveTo>
                    <a:pt x="121" y="298"/>
                  </a:moveTo>
                  <a:cubicBezTo>
                    <a:pt x="131" y="308"/>
                    <a:pt x="141" y="317"/>
                    <a:pt x="151" y="327"/>
                  </a:cubicBezTo>
                  <a:cubicBezTo>
                    <a:pt x="153" y="312"/>
                    <a:pt x="155" y="299"/>
                    <a:pt x="156" y="285"/>
                  </a:cubicBezTo>
                  <a:cubicBezTo>
                    <a:pt x="144" y="289"/>
                    <a:pt x="133" y="293"/>
                    <a:pt x="121" y="298"/>
                  </a:cubicBezTo>
                  <a:close/>
                  <a:moveTo>
                    <a:pt x="385" y="314"/>
                  </a:moveTo>
                  <a:cubicBezTo>
                    <a:pt x="375" y="315"/>
                    <a:pt x="365" y="325"/>
                    <a:pt x="363" y="336"/>
                  </a:cubicBezTo>
                  <a:cubicBezTo>
                    <a:pt x="370" y="336"/>
                    <a:pt x="378" y="336"/>
                    <a:pt x="385" y="336"/>
                  </a:cubicBezTo>
                  <a:cubicBezTo>
                    <a:pt x="385" y="328"/>
                    <a:pt x="385" y="321"/>
                    <a:pt x="385" y="3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31A66FDB-AB0E-B397-8B1A-54294385941C}"/>
                </a:ext>
              </a:extLst>
            </p:cNvPr>
            <p:cNvSpPr/>
            <p:nvPr/>
          </p:nvSpPr>
          <p:spPr bwMode="auto">
            <a:xfrm>
              <a:off x="4291" y="1706"/>
              <a:ext cx="76" cy="57"/>
            </a:xfrm>
            <a:custGeom>
              <a:gdLst>
                <a:gd name="T0" fmla="*/ 12 w 25"/>
                <a:gd name="T1" fmla="*/ 0 h 19"/>
                <a:gd name="T2" fmla="*/ 22 w 25"/>
                <a:gd name="T3" fmla="*/ 6 h 19"/>
                <a:gd name="T4" fmla="*/ 20 w 25"/>
                <a:gd name="T5" fmla="*/ 16 h 19"/>
                <a:gd name="T6" fmla="*/ 4 w 25"/>
                <a:gd name="T7" fmla="*/ 16 h 19"/>
                <a:gd name="T8" fmla="*/ 3 w 25"/>
                <a:gd name="T9" fmla="*/ 6 h 19"/>
                <a:gd name="T10" fmla="*/ 12 w 25"/>
                <a:gd name="T11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9">
                  <a:moveTo>
                    <a:pt x="12" y="0"/>
                  </a:moveTo>
                  <a:cubicBezTo>
                    <a:pt x="16" y="3"/>
                    <a:pt x="20" y="4"/>
                    <a:pt x="22" y="6"/>
                  </a:cubicBezTo>
                  <a:cubicBezTo>
                    <a:pt x="25" y="9"/>
                    <a:pt x="23" y="14"/>
                    <a:pt x="20" y="16"/>
                  </a:cubicBezTo>
                  <a:cubicBezTo>
                    <a:pt x="17" y="19"/>
                    <a:pt x="7" y="19"/>
                    <a:pt x="4" y="16"/>
                  </a:cubicBezTo>
                  <a:cubicBezTo>
                    <a:pt x="1" y="14"/>
                    <a:pt x="0" y="9"/>
                    <a:pt x="3" y="6"/>
                  </a:cubicBezTo>
                  <a:cubicBezTo>
                    <a:pt x="5" y="4"/>
                    <a:pt x="9" y="3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ABA057C1-0EE6-C040-9848-582D1DBA0082}"/>
                </a:ext>
              </a:extLst>
            </p:cNvPr>
            <p:cNvSpPr/>
            <p:nvPr/>
          </p:nvSpPr>
          <p:spPr bwMode="auto">
            <a:xfrm>
              <a:off x="4506" y="1517"/>
              <a:ext cx="52" cy="49"/>
            </a:xfrm>
            <a:custGeom>
              <a:gdLst>
                <a:gd name="T0" fmla="*/ 17 w 17"/>
                <a:gd name="T1" fmla="*/ 8 h 16"/>
                <a:gd name="T2" fmla="*/ 8 w 17"/>
                <a:gd name="T3" fmla="*/ 16 h 16"/>
                <a:gd name="T4" fmla="*/ 1 w 17"/>
                <a:gd name="T5" fmla="*/ 8 h 16"/>
                <a:gd name="T6" fmla="*/ 9 w 17"/>
                <a:gd name="T7" fmla="*/ 0 h 16"/>
                <a:gd name="T8" fmla="*/ 17 w 17"/>
                <a:gd name="T9" fmla="*/ 8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12"/>
                    <a:pt x="13" y="16"/>
                    <a:pt x="8" y="16"/>
                  </a:cubicBezTo>
                  <a:cubicBezTo>
                    <a:pt x="4" y="16"/>
                    <a:pt x="1" y="12"/>
                    <a:pt x="1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3" y="0"/>
                    <a:pt x="17" y="3"/>
                    <a:pt x="1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57FA791A-E996-A1F6-E84F-983F676014EE}"/>
                </a:ext>
              </a:extLst>
            </p:cNvPr>
            <p:cNvSpPr/>
            <p:nvPr/>
          </p:nvSpPr>
          <p:spPr bwMode="auto">
            <a:xfrm>
              <a:off x="4506" y="1615"/>
              <a:ext cx="52" cy="48"/>
            </a:xfrm>
            <a:custGeom>
              <a:gdLst>
                <a:gd name="T0" fmla="*/ 17 w 17"/>
                <a:gd name="T1" fmla="*/ 8 h 16"/>
                <a:gd name="T2" fmla="*/ 8 w 17"/>
                <a:gd name="T3" fmla="*/ 16 h 16"/>
                <a:gd name="T4" fmla="*/ 1 w 17"/>
                <a:gd name="T5" fmla="*/ 8 h 16"/>
                <a:gd name="T6" fmla="*/ 9 w 17"/>
                <a:gd name="T7" fmla="*/ 0 h 16"/>
                <a:gd name="T8" fmla="*/ 17 w 17"/>
                <a:gd name="T9" fmla="*/ 8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6" y="13"/>
                    <a:pt x="13" y="16"/>
                    <a:pt x="8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F32A78B9-F8B6-0B45-00B4-3E6C64DFF5E2}"/>
                </a:ext>
              </a:extLst>
            </p:cNvPr>
            <p:cNvSpPr/>
            <p:nvPr/>
          </p:nvSpPr>
          <p:spPr bwMode="auto">
            <a:xfrm>
              <a:off x="4506" y="1712"/>
              <a:ext cx="52" cy="48"/>
            </a:xfrm>
            <a:custGeom>
              <a:gdLst>
                <a:gd name="T0" fmla="*/ 9 w 17"/>
                <a:gd name="T1" fmla="*/ 0 h 16"/>
                <a:gd name="T2" fmla="*/ 17 w 17"/>
                <a:gd name="T3" fmla="*/ 9 h 16"/>
                <a:gd name="T4" fmla="*/ 8 w 17"/>
                <a:gd name="T5" fmla="*/ 16 h 16"/>
                <a:gd name="T6" fmla="*/ 1 w 17"/>
                <a:gd name="T7" fmla="*/ 8 h 16"/>
                <a:gd name="T8" fmla="*/ 9 w 17"/>
                <a:gd name="T9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9" y="0"/>
                  </a:moveTo>
                  <a:cubicBezTo>
                    <a:pt x="13" y="0"/>
                    <a:pt x="17" y="4"/>
                    <a:pt x="17" y="9"/>
                  </a:cubicBezTo>
                  <a:cubicBezTo>
                    <a:pt x="16" y="13"/>
                    <a:pt x="13" y="16"/>
                    <a:pt x="8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3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6F52339-AA34-2A9A-2119-A7CD53F0B00A}"/>
                </a:ext>
              </a:extLst>
            </p:cNvPr>
            <p:cNvSpPr/>
            <p:nvPr/>
          </p:nvSpPr>
          <p:spPr bwMode="auto">
            <a:xfrm>
              <a:off x="4506" y="1809"/>
              <a:ext cx="52" cy="51"/>
            </a:xfrm>
            <a:custGeom>
              <a:gdLst>
                <a:gd name="T0" fmla="*/ 17 w 17"/>
                <a:gd name="T1" fmla="*/ 8 h 17"/>
                <a:gd name="T2" fmla="*/ 8 w 17"/>
                <a:gd name="T3" fmla="*/ 16 h 17"/>
                <a:gd name="T4" fmla="*/ 1 w 17"/>
                <a:gd name="T5" fmla="*/ 8 h 17"/>
                <a:gd name="T6" fmla="*/ 9 w 17"/>
                <a:gd name="T7" fmla="*/ 0 h 17"/>
                <a:gd name="T8" fmla="*/ 17 w 17"/>
                <a:gd name="T9" fmla="*/ 8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8"/>
                  </a:moveTo>
                  <a:cubicBezTo>
                    <a:pt x="17" y="13"/>
                    <a:pt x="13" y="17"/>
                    <a:pt x="8" y="16"/>
                  </a:cubicBezTo>
                  <a:cubicBezTo>
                    <a:pt x="4" y="16"/>
                    <a:pt x="0" y="13"/>
                    <a:pt x="1" y="8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26;p19">
            <a:extLst>
              <a:ext uri="{FF2B5EF4-FFF2-40B4-BE49-F238E27FC236}">
                <a16:creationId xmlns:a16="http://schemas.microsoft.com/office/drawing/2014/main" id="{1692C751-9575-4A54-A002-4B0E725599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/>
              <a:t>Real Estate Infographics</a:t>
            </a:r>
          </a:p>
        </p:txBody>
      </p:sp>
      <p:grpSp>
        <p:nvGrpSpPr>
          <p:cNvPr id="3" name="Google Shape;327;p19">
            <a:extLst>
              <a:ext uri="{FF2B5EF4-FFF2-40B4-BE49-F238E27FC236}">
                <a16:creationId xmlns:a16="http://schemas.microsoft.com/office/drawing/2014/main" id="{D7242E0A-9706-4C11-A2D5-76ED3384A7E0}"/>
              </a:ext>
            </a:extLst>
          </p:cNvPr>
          <p:cNvGrpSpPr/>
          <p:nvPr/>
        </p:nvGrpSpPr>
        <p:grpSpPr>
          <a:xfrm>
            <a:off x="2649647" y="2184803"/>
            <a:ext cx="3846670" cy="1678289"/>
            <a:chOff x="2649647" y="2184803"/>
            <a:chExt cx="3846670" cy="1678289"/>
          </a:xfrm>
        </p:grpSpPr>
        <p:sp>
          <p:nvSpPr>
            <p:cNvPr id="4" name="Google Shape;328;p19">
              <a:extLst>
                <a:ext uri="{FF2B5EF4-FFF2-40B4-BE49-F238E27FC236}">
                  <a16:creationId xmlns:a16="http://schemas.microsoft.com/office/drawing/2014/main" id="{AA799849-2A05-42A0-861D-9F8C8872F5DD}"/>
                </a:ext>
              </a:extLst>
            </p:cNvPr>
            <p:cNvSpPr/>
            <p:nvPr/>
          </p:nvSpPr>
          <p:spPr>
            <a:xfrm>
              <a:off x="2665631" y="2205871"/>
              <a:ext cx="1556363" cy="190990"/>
            </a:xfrm>
            <a:custGeom>
              <a:gdLst>
                <a:gd name="f0" fmla="val w"/>
                <a:gd name="f1" fmla="val h"/>
                <a:gd name="f2" fmla="val 0"/>
                <a:gd name="f3" fmla="val 65815"/>
                <a:gd name="f4" fmla="val 11476"/>
                <a:gd name="f5" fmla="val 1"/>
                <a:gd name="f6" fmla="val 55540"/>
                <a:gd name="f7" fmla="val 65814"/>
                <a:gd name="f8" fmla="*/ f0 1 65815"/>
                <a:gd name="f9" fmla="*/ f1 1 1147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65815"/>
                <a:gd name="f16" fmla="*/ f13 1 1147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65815" h="11476" fill="none">
                  <a:moveTo>
                    <a:pt x="f5" y="f5"/>
                  </a:moveTo>
                  <a:lnTo>
                    <a:pt x="f6" y="f5"/>
                  </a:lnTo>
                  <a:lnTo>
                    <a:pt x="f7" y="f4"/>
                  </a:lnTo>
                </a:path>
              </a:pathLst>
            </a:custGeom>
            <a:noFill/>
            <a:ln w="20848" cap="rnd">
              <a:solidFill>
                <a:srgbClr val="EB7B7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EB7B7B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329;p19">
              <a:extLst>
                <a:ext uri="{FF2B5EF4-FFF2-40B4-BE49-F238E27FC236}">
                  <a16:creationId xmlns:a16="http://schemas.microsoft.com/office/drawing/2014/main" id="{8C52B901-ADA3-4F1F-81A7-9B4CF57728B4}"/>
                </a:ext>
              </a:extLst>
            </p:cNvPr>
            <p:cNvSpPr/>
            <p:nvPr/>
          </p:nvSpPr>
          <p:spPr>
            <a:xfrm>
              <a:off x="2649647" y="2184803"/>
              <a:ext cx="46725" cy="42757"/>
            </a:xfrm>
            <a:custGeom>
              <a:gdLst>
                <a:gd name="f0" fmla="val w"/>
                <a:gd name="f1" fmla="val h"/>
                <a:gd name="f2" fmla="val 0"/>
                <a:gd name="f3" fmla="val 2569"/>
                <a:gd name="f4" fmla="val 1301"/>
                <a:gd name="f5" fmla="val 567"/>
                <a:gd name="f6" fmla="val 1268"/>
                <a:gd name="f7" fmla="val 2002"/>
                <a:gd name="f8" fmla="*/ f0 1 2569"/>
                <a:gd name="f9" fmla="*/ f1 1 2569"/>
                <a:gd name="f10" fmla="val f2"/>
                <a:gd name="f11" fmla="val f3"/>
                <a:gd name="f12" fmla="+- f11 0 f10"/>
                <a:gd name="f13" fmla="*/ f12 1 2569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69" h="2569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7" y="f3"/>
                    <a:pt x="f3" y="f7"/>
                    <a:pt x="f3" y="f6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EB7B7B"/>
            </a:solidFill>
            <a:ln w="9528" cap="flat">
              <a:solidFill>
                <a:srgbClr val="EB7B7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EB7B7B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330;p19">
              <a:extLst>
                <a:ext uri="{FF2B5EF4-FFF2-40B4-BE49-F238E27FC236}">
                  <a16:creationId xmlns:a16="http://schemas.microsoft.com/office/drawing/2014/main" id="{E8849B46-A5FF-424D-8CDF-A75AFF33B910}"/>
                </a:ext>
              </a:extLst>
            </p:cNvPr>
            <p:cNvSpPr/>
            <p:nvPr/>
          </p:nvSpPr>
          <p:spPr>
            <a:xfrm>
              <a:off x="5205679" y="2208477"/>
              <a:ext cx="1255379" cy="190972"/>
            </a:xfrm>
            <a:custGeom>
              <a:gdLst>
                <a:gd name="f0" fmla="val w"/>
                <a:gd name="f1" fmla="val h"/>
                <a:gd name="f2" fmla="val 0"/>
                <a:gd name="f3" fmla="val 73187"/>
                <a:gd name="f4" fmla="val 11475"/>
                <a:gd name="f5" fmla="val 73186"/>
                <a:gd name="f6" fmla="val 10241"/>
                <a:gd name="f7" fmla="*/ f0 1 73187"/>
                <a:gd name="f8" fmla="*/ f1 1 1147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73187"/>
                <a:gd name="f15" fmla="*/ f12 1 1147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3187" h="11475" fill="none">
                  <a:moveTo>
                    <a:pt x="f5" y="f2"/>
                  </a:moveTo>
                  <a:lnTo>
                    <a:pt x="f6" y="f2"/>
                  </a:lnTo>
                  <a:lnTo>
                    <a:pt x="f2" y="f4"/>
                  </a:lnTo>
                </a:path>
              </a:pathLst>
            </a:custGeom>
            <a:noFill/>
            <a:ln w="20848" cap="rnd">
              <a:solidFill>
                <a:srgbClr val="EB7B7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EB7B7B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331;p19">
              <a:extLst>
                <a:ext uri="{FF2B5EF4-FFF2-40B4-BE49-F238E27FC236}">
                  <a16:creationId xmlns:a16="http://schemas.microsoft.com/office/drawing/2014/main" id="{0F904B13-841A-47D0-A129-197CF9AED35D}"/>
                </a:ext>
              </a:extLst>
            </p:cNvPr>
            <p:cNvSpPr/>
            <p:nvPr/>
          </p:nvSpPr>
          <p:spPr>
            <a:xfrm>
              <a:off x="6449290" y="2188543"/>
              <a:ext cx="46725" cy="42757"/>
            </a:xfrm>
            <a:custGeom>
              <a:gdLst>
                <a:gd name="f0" fmla="val w"/>
                <a:gd name="f1" fmla="val h"/>
                <a:gd name="f2" fmla="val 0"/>
                <a:gd name="f3" fmla="val 2569"/>
                <a:gd name="f4" fmla="val 1268"/>
                <a:gd name="f5" fmla="val 568"/>
                <a:gd name="f6" fmla="val 1"/>
                <a:gd name="f7" fmla="val 2002"/>
                <a:gd name="f8" fmla="*/ f0 1 2569"/>
                <a:gd name="f9" fmla="*/ f1 1 2569"/>
                <a:gd name="f10" fmla="val f2"/>
                <a:gd name="f11" fmla="val f3"/>
                <a:gd name="f12" fmla="+- f11 0 f10"/>
                <a:gd name="f13" fmla="*/ f12 1 2569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69" h="2569">
                  <a:moveTo>
                    <a:pt x="f4" y="f2"/>
                  </a:moveTo>
                  <a:cubicBezTo>
                    <a:pt x="f5" y="f2"/>
                    <a:pt x="f6" y="f5"/>
                    <a:pt x="f6" y="f4"/>
                  </a:cubicBezTo>
                  <a:cubicBezTo>
                    <a:pt x="f6" y="f7"/>
                    <a:pt x="f5" y="f3"/>
                    <a:pt x="f4" y="f3"/>
                  </a:cubicBezTo>
                  <a:cubicBezTo>
                    <a:pt x="f7" y="f3"/>
                    <a:pt x="f3" y="f7"/>
                    <a:pt x="f3" y="f4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EB7B7B"/>
            </a:solidFill>
            <a:ln w="9528" cap="flat">
              <a:solidFill>
                <a:srgbClr val="EB7B7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EB7B7B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32;p19">
              <a:extLst>
                <a:ext uri="{FF2B5EF4-FFF2-40B4-BE49-F238E27FC236}">
                  <a16:creationId xmlns:a16="http://schemas.microsoft.com/office/drawing/2014/main" id="{4FFE8B53-9E07-40B3-82A0-BEBF8ABA7AF5}"/>
                </a:ext>
              </a:extLst>
            </p:cNvPr>
            <p:cNvSpPr/>
            <p:nvPr/>
          </p:nvSpPr>
          <p:spPr>
            <a:xfrm>
              <a:off x="2662467" y="3008833"/>
              <a:ext cx="1308762" cy="832177"/>
            </a:xfrm>
            <a:custGeom>
              <a:gdLst>
                <a:gd name="f0" fmla="val w"/>
                <a:gd name="f1" fmla="val h"/>
                <a:gd name="f2" fmla="val 0"/>
                <a:gd name="f3" fmla="val 97004"/>
                <a:gd name="f4" fmla="val 50003"/>
                <a:gd name="f5" fmla="val 1"/>
                <a:gd name="f6" fmla="val 70218"/>
                <a:gd name="f7" fmla="val 97003"/>
                <a:gd name="f8" fmla="*/ f0 1 97004"/>
                <a:gd name="f9" fmla="*/ f1 1 5000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97004"/>
                <a:gd name="f16" fmla="*/ f13 1 5000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97004" h="50003" fill="none">
                  <a:moveTo>
                    <a:pt x="f5" y="f4"/>
                  </a:moveTo>
                  <a:lnTo>
                    <a:pt x="f6" y="f4"/>
                  </a:lnTo>
                  <a:lnTo>
                    <a:pt x="f7" y="f2"/>
                  </a:lnTo>
                </a:path>
              </a:pathLst>
            </a:custGeom>
            <a:noFill/>
            <a:ln w="20848" cap="rnd">
              <a:solidFill>
                <a:srgbClr val="EB7B7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EB7B7B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33;p19">
              <a:extLst>
                <a:ext uri="{FF2B5EF4-FFF2-40B4-BE49-F238E27FC236}">
                  <a16:creationId xmlns:a16="http://schemas.microsoft.com/office/drawing/2014/main" id="{7AEFB4F2-EE0D-44A0-8FE3-C03CD464AE6B}"/>
                </a:ext>
              </a:extLst>
            </p:cNvPr>
            <p:cNvSpPr/>
            <p:nvPr/>
          </p:nvSpPr>
          <p:spPr>
            <a:xfrm>
              <a:off x="2657081" y="3819302"/>
              <a:ext cx="46725" cy="42766"/>
            </a:xfrm>
            <a:custGeom>
              <a:gdLst>
                <a:gd name="f0" fmla="val w"/>
                <a:gd name="f1" fmla="val h"/>
                <a:gd name="f2" fmla="val 0"/>
                <a:gd name="f3" fmla="val 2569"/>
                <a:gd name="f4" fmla="val 2570"/>
                <a:gd name="f5" fmla="val 1301"/>
                <a:gd name="f6" fmla="val 1"/>
                <a:gd name="f7" fmla="val 567"/>
                <a:gd name="f8" fmla="val 568"/>
                <a:gd name="f9" fmla="val 1302"/>
                <a:gd name="f10" fmla="val 2002"/>
                <a:gd name="f11" fmla="*/ f0 1 2569"/>
                <a:gd name="f12" fmla="*/ f1 1 257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569"/>
                <a:gd name="f19" fmla="*/ f16 1 257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569" h="257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EB7B7B"/>
            </a:solidFill>
            <a:ln w="9528" cap="flat">
              <a:solidFill>
                <a:srgbClr val="EB7B7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EB7B7B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34;p19">
              <a:extLst>
                <a:ext uri="{FF2B5EF4-FFF2-40B4-BE49-F238E27FC236}">
                  <a16:creationId xmlns:a16="http://schemas.microsoft.com/office/drawing/2014/main" id="{60C96DE0-C953-4145-B789-D876E8865142}"/>
                </a:ext>
              </a:extLst>
            </p:cNvPr>
            <p:cNvSpPr/>
            <p:nvPr/>
          </p:nvSpPr>
          <p:spPr>
            <a:xfrm>
              <a:off x="5723174" y="3841988"/>
              <a:ext cx="745857" cy="18"/>
            </a:xfrm>
            <a:custGeom>
              <a:gdLst>
                <a:gd name="f0" fmla="val w"/>
                <a:gd name="f1" fmla="val h"/>
                <a:gd name="f2" fmla="val 0"/>
                <a:gd name="f3" fmla="val 73620"/>
                <a:gd name="f4" fmla="val 1"/>
                <a:gd name="f5" fmla="val 73619"/>
                <a:gd name="f6" fmla="*/ f0 1 73620"/>
                <a:gd name="f7" fmla="*/ f1 1 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3620"/>
                <a:gd name="f14" fmla="val f1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3620" h="1" fill="none">
                  <a:moveTo>
                    <a:pt x="f5" y="f4"/>
                  </a:moveTo>
                  <a:lnTo>
                    <a:pt x="f2" y="f4"/>
                  </a:lnTo>
                </a:path>
              </a:pathLst>
            </a:custGeom>
            <a:noFill/>
            <a:ln w="20848" cap="rnd">
              <a:solidFill>
                <a:srgbClr val="EB7B7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EB7B7B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335;p19">
              <a:extLst>
                <a:ext uri="{FF2B5EF4-FFF2-40B4-BE49-F238E27FC236}">
                  <a16:creationId xmlns:a16="http://schemas.microsoft.com/office/drawing/2014/main" id="{D8E0B024-BD34-4E01-A766-9FB5054DD2BC}"/>
                </a:ext>
              </a:extLst>
            </p:cNvPr>
            <p:cNvSpPr/>
            <p:nvPr/>
          </p:nvSpPr>
          <p:spPr>
            <a:xfrm>
              <a:off x="6448970" y="3820326"/>
              <a:ext cx="47347" cy="42766"/>
            </a:xfrm>
            <a:custGeom>
              <a:gdLst>
                <a:gd name="f0" fmla="val w"/>
                <a:gd name="f1" fmla="val h"/>
                <a:gd name="f2" fmla="val 0"/>
                <a:gd name="f3" fmla="val 2603"/>
                <a:gd name="f4" fmla="val 2570"/>
                <a:gd name="f5" fmla="val 1301"/>
                <a:gd name="f6" fmla="val 1"/>
                <a:gd name="f7" fmla="val 601"/>
                <a:gd name="f8" fmla="val 568"/>
                <a:gd name="f9" fmla="val 1302"/>
                <a:gd name="f10" fmla="val 2002"/>
                <a:gd name="f11" fmla="val 2569"/>
                <a:gd name="f12" fmla="val 2602"/>
                <a:gd name="f13" fmla="*/ f0 1 2603"/>
                <a:gd name="f14" fmla="*/ f1 1 257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603"/>
                <a:gd name="f21" fmla="*/ f18 1 257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603" h="257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0" y="f11"/>
                    <a:pt x="f12" y="f10"/>
                    <a:pt x="f12" y="f9"/>
                  </a:cubicBezTo>
                  <a:cubicBezTo>
                    <a:pt x="f12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EB7B7B"/>
            </a:solidFill>
            <a:ln w="9528" cap="flat">
              <a:solidFill>
                <a:srgbClr val="EB7B7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EB7B7B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" name="Google Shape;336;p19">
            <a:extLst>
              <a:ext uri="{FF2B5EF4-FFF2-40B4-BE49-F238E27FC236}">
                <a16:creationId xmlns:a16="http://schemas.microsoft.com/office/drawing/2014/main" id="{C6E8ED4C-F54B-414A-886E-E449D3A49EB1}"/>
              </a:ext>
            </a:extLst>
          </p:cNvPr>
          <p:cNvSpPr txBox="1"/>
          <p:nvPr/>
        </p:nvSpPr>
        <p:spPr>
          <a:xfrm>
            <a:off x="6896779" y="3454063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15%</a:t>
            </a:r>
          </a:p>
        </p:txBody>
      </p:sp>
      <p:sp>
        <p:nvSpPr>
          <p:cNvPr id="13" name="Google Shape;337;p19">
            <a:extLst>
              <a:ext uri="{FF2B5EF4-FFF2-40B4-BE49-F238E27FC236}">
                <a16:creationId xmlns:a16="http://schemas.microsoft.com/office/drawing/2014/main" id="{BD2D2BA9-AA2B-4622-8A29-5E791A5F762F}"/>
              </a:ext>
            </a:extLst>
          </p:cNvPr>
          <p:cNvSpPr txBox="1"/>
          <p:nvPr/>
        </p:nvSpPr>
        <p:spPr>
          <a:xfrm>
            <a:off x="6896779" y="1821978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35%</a:t>
            </a:r>
          </a:p>
        </p:txBody>
      </p:sp>
      <p:sp>
        <p:nvSpPr>
          <p:cNvPr id="14" name="Google Shape;338;p19">
            <a:extLst>
              <a:ext uri="{FF2B5EF4-FFF2-40B4-BE49-F238E27FC236}">
                <a16:creationId xmlns:a16="http://schemas.microsoft.com/office/drawing/2014/main" id="{1B2AD8BA-A916-4792-BF32-158B99943B94}"/>
              </a:ext>
            </a:extLst>
          </p:cNvPr>
          <p:cNvSpPr txBox="1"/>
          <p:nvPr/>
        </p:nvSpPr>
        <p:spPr>
          <a:xfrm>
            <a:off x="1400559" y="1757650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29%</a:t>
            </a:r>
          </a:p>
        </p:txBody>
      </p:sp>
      <p:sp>
        <p:nvSpPr>
          <p:cNvPr id="15" name="Google Shape;339;p19">
            <a:extLst>
              <a:ext uri="{FF2B5EF4-FFF2-40B4-BE49-F238E27FC236}">
                <a16:creationId xmlns:a16="http://schemas.microsoft.com/office/drawing/2014/main" id="{06051C79-06B0-44A2-9029-74160871048A}"/>
              </a:ext>
            </a:extLst>
          </p:cNvPr>
          <p:cNvSpPr txBox="1"/>
          <p:nvPr/>
        </p:nvSpPr>
        <p:spPr>
          <a:xfrm>
            <a:off x="1396261" y="3390512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21%</a:t>
            </a:r>
          </a:p>
        </p:txBody>
      </p:sp>
      <p:sp>
        <p:nvSpPr>
          <p:cNvPr id="16" name="Google Shape;340;p19">
            <a:extLst>
              <a:ext uri="{FF2B5EF4-FFF2-40B4-BE49-F238E27FC236}">
                <a16:creationId xmlns:a16="http://schemas.microsoft.com/office/drawing/2014/main" id="{8778E4E6-8D8A-45D0-9DCF-5B1E1C2B3633}"/>
              </a:ext>
            </a:extLst>
          </p:cNvPr>
          <p:cNvSpPr/>
          <p:nvPr/>
        </p:nvSpPr>
        <p:spPr>
          <a:xfrm>
            <a:off x="443730" y="2203274"/>
            <a:ext cx="1940402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</a:t>
            </a:r>
          </a:p>
        </p:txBody>
      </p:sp>
      <p:sp>
        <p:nvSpPr>
          <p:cNvPr id="17" name="Google Shape;341;p19">
            <a:extLst>
              <a:ext uri="{FF2B5EF4-FFF2-40B4-BE49-F238E27FC236}">
                <a16:creationId xmlns:a16="http://schemas.microsoft.com/office/drawing/2014/main" id="{D866F683-46EB-4B1B-A405-9937A5641EEB}"/>
              </a:ext>
            </a:extLst>
          </p:cNvPr>
          <p:cNvSpPr/>
          <p:nvPr/>
        </p:nvSpPr>
        <p:spPr>
          <a:xfrm>
            <a:off x="446583" y="3841010"/>
            <a:ext cx="1940402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it’s the second planet from the Sun</a:t>
            </a:r>
          </a:p>
        </p:txBody>
      </p:sp>
      <p:sp>
        <p:nvSpPr>
          <p:cNvPr id="18" name="Google Shape;342;p19">
            <a:extLst>
              <a:ext uri="{FF2B5EF4-FFF2-40B4-BE49-F238E27FC236}">
                <a16:creationId xmlns:a16="http://schemas.microsoft.com/office/drawing/2014/main" id="{0DC61ABE-35A5-47E0-990C-3374EF9B1BC7}"/>
              </a:ext>
            </a:extLst>
          </p:cNvPr>
          <p:cNvSpPr/>
          <p:nvPr/>
        </p:nvSpPr>
        <p:spPr>
          <a:xfrm>
            <a:off x="6893935" y="2266788"/>
            <a:ext cx="1943100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place. This planet is full of iron oxide dust</a:t>
            </a:r>
          </a:p>
        </p:txBody>
      </p:sp>
      <p:sp>
        <p:nvSpPr>
          <p:cNvPr id="19" name="Google Shape;343;p19">
            <a:extLst>
              <a:ext uri="{FF2B5EF4-FFF2-40B4-BE49-F238E27FC236}">
                <a16:creationId xmlns:a16="http://schemas.microsoft.com/office/drawing/2014/main" id="{D0ACE44B-C457-45A4-AF3B-F551C4A29B6D}"/>
              </a:ext>
            </a:extLst>
          </p:cNvPr>
          <p:cNvSpPr/>
          <p:nvPr/>
        </p:nvSpPr>
        <p:spPr>
          <a:xfrm>
            <a:off x="6896788" y="3904552"/>
            <a:ext cx="1943100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the biggest planet in the Solar System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246D2962-2266-9259-C1F3-E5D495B6E9EA}"/>
              </a:ext>
            </a:extLst>
          </p:cNvPr>
          <p:cNvGrpSpPr>
            <a:grpSpLocks noChangeAspect="1"/>
          </p:cNvGrpSpPr>
          <p:nvPr/>
        </p:nvGrpSpPr>
        <p:grpSpPr>
          <a:xfrm>
            <a:off x="3009900" y="1712913"/>
            <a:ext cx="3451226" cy="2597151"/>
            <a:chOff x="1896" y="1079"/>
            <a:chExt cx="2174" cy="1636"/>
          </a:xfrm>
        </p:grpSpPr>
        <p:grpSp>
          <p:nvGrpSpPr>
            <p:cNvPr id="23" name="Group 205">
              <a:extLst>
                <a:ext uri="{FF2B5EF4-FFF2-40B4-BE49-F238E27FC236}">
                  <a16:creationId xmlns:a16="http://schemas.microsoft.com/office/drawing/2014/main" id="{47F69347-CFCA-36CE-42F6-A4C9159A257C}"/>
                </a:ext>
              </a:extLst>
            </p:cNvPr>
            <p:cNvGrpSpPr/>
            <p:nvPr/>
          </p:nvGrpSpPr>
          <p:grpSpPr>
            <a:xfrm>
              <a:off x="1896" y="1079"/>
              <a:ext cx="2174" cy="1636"/>
              <a:chOff x="1896" y="1079"/>
              <a:chExt cx="2174" cy="1636"/>
            </a:xfrm>
          </p:grpSpPr>
          <p:sp>
            <p:nvSpPr>
              <p:cNvPr id="529" name="Freeform 5">
                <a:extLst>
                  <a:ext uri="{FF2B5EF4-FFF2-40B4-BE49-F238E27FC236}">
                    <a16:creationId xmlns:a16="http://schemas.microsoft.com/office/drawing/2014/main" id="{0F926F82-5A8B-639A-7B23-CE96DACF0603}"/>
                  </a:ext>
                </a:extLst>
              </p:cNvPr>
              <p:cNvSpPr/>
              <p:nvPr/>
            </p:nvSpPr>
            <p:spPr bwMode="auto">
              <a:xfrm>
                <a:off x="1896" y="1631"/>
                <a:ext cx="2174" cy="1084"/>
              </a:xfrm>
              <a:custGeom>
                <a:gdLst>
                  <a:gd name="T0" fmla="*/ 690 w 691"/>
                  <a:gd name="T1" fmla="*/ 186 h 344"/>
                  <a:gd name="T2" fmla="*/ 691 w 691"/>
                  <a:gd name="T3" fmla="*/ 194 h 344"/>
                  <a:gd name="T4" fmla="*/ 681 w 691"/>
                  <a:gd name="T5" fmla="*/ 211 h 344"/>
                  <a:gd name="T6" fmla="*/ 550 w 691"/>
                  <a:gd name="T7" fmla="*/ 287 h 344"/>
                  <a:gd name="T8" fmla="*/ 462 w 691"/>
                  <a:gd name="T9" fmla="*/ 338 h 344"/>
                  <a:gd name="T10" fmla="*/ 433 w 691"/>
                  <a:gd name="T11" fmla="*/ 338 h 344"/>
                  <a:gd name="T12" fmla="*/ 286 w 691"/>
                  <a:gd name="T13" fmla="*/ 253 h 344"/>
                  <a:gd name="T14" fmla="*/ 152 w 691"/>
                  <a:gd name="T15" fmla="*/ 176 h 344"/>
                  <a:gd name="T16" fmla="*/ 9 w 691"/>
                  <a:gd name="T17" fmla="*/ 93 h 344"/>
                  <a:gd name="T18" fmla="*/ 4 w 691"/>
                  <a:gd name="T19" fmla="*/ 89 h 344"/>
                  <a:gd name="T20" fmla="*/ 2 w 691"/>
                  <a:gd name="T21" fmla="*/ 70 h 344"/>
                  <a:gd name="T22" fmla="*/ 9 w 691"/>
                  <a:gd name="T23" fmla="*/ 61 h 344"/>
                  <a:gd name="T24" fmla="*/ 38 w 691"/>
                  <a:gd name="T25" fmla="*/ 43 h 344"/>
                  <a:gd name="T26" fmla="*/ 45 w 691"/>
                  <a:gd name="T27" fmla="*/ 38 h 344"/>
                  <a:gd name="T28" fmla="*/ 71 w 691"/>
                  <a:gd name="T29" fmla="*/ 23 h 344"/>
                  <a:gd name="T30" fmla="*/ 106 w 691"/>
                  <a:gd name="T31" fmla="*/ 3 h 344"/>
                  <a:gd name="T32" fmla="*/ 113 w 691"/>
                  <a:gd name="T33" fmla="*/ 1 h 344"/>
                  <a:gd name="T34" fmla="*/ 114 w 691"/>
                  <a:gd name="T35" fmla="*/ 4 h 344"/>
                  <a:gd name="T36" fmla="*/ 114 w 691"/>
                  <a:gd name="T37" fmla="*/ 39 h 344"/>
                  <a:gd name="T38" fmla="*/ 113 w 691"/>
                  <a:gd name="T39" fmla="*/ 42 h 344"/>
                  <a:gd name="T40" fmla="*/ 111 w 691"/>
                  <a:gd name="T41" fmla="*/ 41 h 344"/>
                  <a:gd name="T42" fmla="*/ 111 w 691"/>
                  <a:gd name="T43" fmla="*/ 37 h 344"/>
                  <a:gd name="T44" fmla="*/ 111 w 691"/>
                  <a:gd name="T45" fmla="*/ 8 h 344"/>
                  <a:gd name="T46" fmla="*/ 95 w 691"/>
                  <a:gd name="T47" fmla="*/ 16 h 344"/>
                  <a:gd name="T48" fmla="*/ 51 w 691"/>
                  <a:gd name="T49" fmla="*/ 42 h 344"/>
                  <a:gd name="T50" fmla="*/ 11 w 691"/>
                  <a:gd name="T51" fmla="*/ 65 h 344"/>
                  <a:gd name="T52" fmla="*/ 11 w 691"/>
                  <a:gd name="T53" fmla="*/ 74 h 344"/>
                  <a:gd name="T54" fmla="*/ 38 w 691"/>
                  <a:gd name="T55" fmla="*/ 90 h 344"/>
                  <a:gd name="T56" fmla="*/ 109 w 691"/>
                  <a:gd name="T57" fmla="*/ 131 h 344"/>
                  <a:gd name="T58" fmla="*/ 169 w 691"/>
                  <a:gd name="T59" fmla="*/ 166 h 344"/>
                  <a:gd name="T60" fmla="*/ 218 w 691"/>
                  <a:gd name="T61" fmla="*/ 194 h 344"/>
                  <a:gd name="T62" fmla="*/ 258 w 691"/>
                  <a:gd name="T63" fmla="*/ 217 h 344"/>
                  <a:gd name="T64" fmla="*/ 294 w 691"/>
                  <a:gd name="T65" fmla="*/ 238 h 344"/>
                  <a:gd name="T66" fmla="*/ 357 w 691"/>
                  <a:gd name="T67" fmla="*/ 274 h 344"/>
                  <a:gd name="T68" fmla="*/ 437 w 691"/>
                  <a:gd name="T69" fmla="*/ 321 h 344"/>
                  <a:gd name="T70" fmla="*/ 456 w 691"/>
                  <a:gd name="T71" fmla="*/ 321 h 344"/>
                  <a:gd name="T72" fmla="*/ 492 w 691"/>
                  <a:gd name="T73" fmla="*/ 300 h 344"/>
                  <a:gd name="T74" fmla="*/ 548 w 691"/>
                  <a:gd name="T75" fmla="*/ 268 h 344"/>
                  <a:gd name="T76" fmla="*/ 606 w 691"/>
                  <a:gd name="T77" fmla="*/ 234 h 344"/>
                  <a:gd name="T78" fmla="*/ 660 w 691"/>
                  <a:gd name="T79" fmla="*/ 203 h 344"/>
                  <a:gd name="T80" fmla="*/ 681 w 691"/>
                  <a:gd name="T81" fmla="*/ 191 h 344"/>
                  <a:gd name="T82" fmla="*/ 681 w 691"/>
                  <a:gd name="T83" fmla="*/ 183 h 344"/>
                  <a:gd name="T84" fmla="*/ 619 w 691"/>
                  <a:gd name="T85" fmla="*/ 147 h 344"/>
                  <a:gd name="T86" fmla="*/ 599 w 691"/>
                  <a:gd name="T87" fmla="*/ 135 h 344"/>
                  <a:gd name="T88" fmla="*/ 564 w 691"/>
                  <a:gd name="T89" fmla="*/ 116 h 344"/>
                  <a:gd name="T90" fmla="*/ 552 w 691"/>
                  <a:gd name="T91" fmla="*/ 109 h 344"/>
                  <a:gd name="T92" fmla="*/ 550 w 691"/>
                  <a:gd name="T93" fmla="*/ 114 h 344"/>
                  <a:gd name="T94" fmla="*/ 550 w 691"/>
                  <a:gd name="T95" fmla="*/ 102 h 344"/>
                  <a:gd name="T96" fmla="*/ 554 w 691"/>
                  <a:gd name="T97" fmla="*/ 103 h 344"/>
                  <a:gd name="T98" fmla="*/ 579 w 691"/>
                  <a:gd name="T99" fmla="*/ 117 h 344"/>
                  <a:gd name="T100" fmla="*/ 610 w 691"/>
                  <a:gd name="T101" fmla="*/ 135 h 344"/>
                  <a:gd name="T102" fmla="*/ 643 w 691"/>
                  <a:gd name="T103" fmla="*/ 154 h 344"/>
                  <a:gd name="T104" fmla="*/ 671 w 691"/>
                  <a:gd name="T105" fmla="*/ 170 h 344"/>
                  <a:gd name="T106" fmla="*/ 673 w 691"/>
                  <a:gd name="T107" fmla="*/ 172 h 344"/>
                  <a:gd name="T108" fmla="*/ 681 w 691"/>
                  <a:gd name="T109" fmla="*/ 177 h 344"/>
                  <a:gd name="T110" fmla="*/ 690 w 691"/>
                  <a:gd name="T111" fmla="*/ 186 h 3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1" h="344">
                    <a:moveTo>
                      <a:pt x="690" y="186"/>
                    </a:moveTo>
                    <a:cubicBezTo>
                      <a:pt x="690" y="189"/>
                      <a:pt x="691" y="192"/>
                      <a:pt x="691" y="194"/>
                    </a:cubicBezTo>
                    <a:cubicBezTo>
                      <a:pt x="691" y="202"/>
                      <a:pt x="688" y="207"/>
                      <a:pt x="681" y="211"/>
                    </a:cubicBezTo>
                    <a:cubicBezTo>
                      <a:pt x="637" y="236"/>
                      <a:pt x="594" y="262"/>
                      <a:pt x="550" y="287"/>
                    </a:cubicBezTo>
                    <a:cubicBezTo>
                      <a:pt x="521" y="304"/>
                      <a:pt x="491" y="321"/>
                      <a:pt x="462" y="338"/>
                    </a:cubicBezTo>
                    <a:cubicBezTo>
                      <a:pt x="452" y="344"/>
                      <a:pt x="443" y="344"/>
                      <a:pt x="433" y="338"/>
                    </a:cubicBezTo>
                    <a:cubicBezTo>
                      <a:pt x="384" y="310"/>
                      <a:pt x="335" y="282"/>
                      <a:pt x="286" y="253"/>
                    </a:cubicBezTo>
                    <a:cubicBezTo>
                      <a:pt x="242" y="227"/>
                      <a:pt x="197" y="202"/>
                      <a:pt x="152" y="176"/>
                    </a:cubicBezTo>
                    <a:cubicBezTo>
                      <a:pt x="104" y="148"/>
                      <a:pt x="57" y="121"/>
                      <a:pt x="9" y="93"/>
                    </a:cubicBezTo>
                    <a:cubicBezTo>
                      <a:pt x="7" y="92"/>
                      <a:pt x="5" y="91"/>
                      <a:pt x="4" y="89"/>
                    </a:cubicBezTo>
                    <a:cubicBezTo>
                      <a:pt x="0" y="83"/>
                      <a:pt x="0" y="76"/>
                      <a:pt x="2" y="70"/>
                    </a:cubicBezTo>
                    <a:cubicBezTo>
                      <a:pt x="3" y="66"/>
                      <a:pt x="5" y="63"/>
                      <a:pt x="9" y="61"/>
                    </a:cubicBezTo>
                    <a:cubicBezTo>
                      <a:pt x="19" y="55"/>
                      <a:pt x="28" y="49"/>
                      <a:pt x="38" y="43"/>
                    </a:cubicBezTo>
                    <a:cubicBezTo>
                      <a:pt x="40" y="41"/>
                      <a:pt x="43" y="40"/>
                      <a:pt x="45" y="38"/>
                    </a:cubicBezTo>
                    <a:cubicBezTo>
                      <a:pt x="54" y="33"/>
                      <a:pt x="63" y="28"/>
                      <a:pt x="71" y="23"/>
                    </a:cubicBezTo>
                    <a:cubicBezTo>
                      <a:pt x="83" y="16"/>
                      <a:pt x="95" y="10"/>
                      <a:pt x="106" y="3"/>
                    </a:cubicBezTo>
                    <a:cubicBezTo>
                      <a:pt x="108" y="2"/>
                      <a:pt x="110" y="0"/>
                      <a:pt x="113" y="1"/>
                    </a:cubicBezTo>
                    <a:cubicBezTo>
                      <a:pt x="114" y="2"/>
                      <a:pt x="114" y="3"/>
                      <a:pt x="114" y="4"/>
                    </a:cubicBezTo>
                    <a:cubicBezTo>
                      <a:pt x="114" y="16"/>
                      <a:pt x="114" y="27"/>
                      <a:pt x="114" y="39"/>
                    </a:cubicBezTo>
                    <a:cubicBezTo>
                      <a:pt x="114" y="40"/>
                      <a:pt x="114" y="41"/>
                      <a:pt x="113" y="42"/>
                    </a:cubicBezTo>
                    <a:cubicBezTo>
                      <a:pt x="112" y="43"/>
                      <a:pt x="112" y="42"/>
                      <a:pt x="111" y="41"/>
                    </a:cubicBezTo>
                    <a:cubicBezTo>
                      <a:pt x="111" y="40"/>
                      <a:pt x="111" y="38"/>
                      <a:pt x="111" y="37"/>
                    </a:cubicBezTo>
                    <a:cubicBezTo>
                      <a:pt x="111" y="27"/>
                      <a:pt x="111" y="18"/>
                      <a:pt x="111" y="8"/>
                    </a:cubicBezTo>
                    <a:cubicBezTo>
                      <a:pt x="105" y="10"/>
                      <a:pt x="100" y="13"/>
                      <a:pt x="95" y="16"/>
                    </a:cubicBezTo>
                    <a:cubicBezTo>
                      <a:pt x="81" y="25"/>
                      <a:pt x="66" y="33"/>
                      <a:pt x="51" y="42"/>
                    </a:cubicBezTo>
                    <a:cubicBezTo>
                      <a:pt x="38" y="50"/>
                      <a:pt x="24" y="57"/>
                      <a:pt x="11" y="65"/>
                    </a:cubicBezTo>
                    <a:cubicBezTo>
                      <a:pt x="7" y="68"/>
                      <a:pt x="7" y="71"/>
                      <a:pt x="11" y="74"/>
                    </a:cubicBezTo>
                    <a:cubicBezTo>
                      <a:pt x="20" y="80"/>
                      <a:pt x="29" y="85"/>
                      <a:pt x="38" y="90"/>
                    </a:cubicBezTo>
                    <a:cubicBezTo>
                      <a:pt x="62" y="104"/>
                      <a:pt x="85" y="117"/>
                      <a:pt x="109" y="131"/>
                    </a:cubicBezTo>
                    <a:cubicBezTo>
                      <a:pt x="129" y="142"/>
                      <a:pt x="149" y="154"/>
                      <a:pt x="169" y="166"/>
                    </a:cubicBezTo>
                    <a:cubicBezTo>
                      <a:pt x="185" y="175"/>
                      <a:pt x="201" y="184"/>
                      <a:pt x="218" y="194"/>
                    </a:cubicBezTo>
                    <a:cubicBezTo>
                      <a:pt x="231" y="202"/>
                      <a:pt x="245" y="209"/>
                      <a:pt x="258" y="217"/>
                    </a:cubicBezTo>
                    <a:cubicBezTo>
                      <a:pt x="270" y="224"/>
                      <a:pt x="282" y="231"/>
                      <a:pt x="294" y="238"/>
                    </a:cubicBezTo>
                    <a:cubicBezTo>
                      <a:pt x="315" y="250"/>
                      <a:pt x="336" y="262"/>
                      <a:pt x="357" y="274"/>
                    </a:cubicBezTo>
                    <a:cubicBezTo>
                      <a:pt x="384" y="290"/>
                      <a:pt x="410" y="305"/>
                      <a:pt x="437" y="321"/>
                    </a:cubicBezTo>
                    <a:cubicBezTo>
                      <a:pt x="443" y="324"/>
                      <a:pt x="449" y="325"/>
                      <a:pt x="456" y="321"/>
                    </a:cubicBezTo>
                    <a:cubicBezTo>
                      <a:pt x="468" y="315"/>
                      <a:pt x="480" y="307"/>
                      <a:pt x="492" y="300"/>
                    </a:cubicBezTo>
                    <a:cubicBezTo>
                      <a:pt x="511" y="290"/>
                      <a:pt x="530" y="279"/>
                      <a:pt x="548" y="268"/>
                    </a:cubicBezTo>
                    <a:cubicBezTo>
                      <a:pt x="568" y="257"/>
                      <a:pt x="587" y="246"/>
                      <a:pt x="606" y="234"/>
                    </a:cubicBezTo>
                    <a:cubicBezTo>
                      <a:pt x="624" y="224"/>
                      <a:pt x="642" y="213"/>
                      <a:pt x="660" y="203"/>
                    </a:cubicBezTo>
                    <a:cubicBezTo>
                      <a:pt x="667" y="199"/>
                      <a:pt x="674" y="195"/>
                      <a:pt x="681" y="191"/>
                    </a:cubicBezTo>
                    <a:cubicBezTo>
                      <a:pt x="685" y="189"/>
                      <a:pt x="685" y="185"/>
                      <a:pt x="681" y="183"/>
                    </a:cubicBezTo>
                    <a:cubicBezTo>
                      <a:pt x="660" y="171"/>
                      <a:pt x="640" y="159"/>
                      <a:pt x="619" y="147"/>
                    </a:cubicBezTo>
                    <a:cubicBezTo>
                      <a:pt x="612" y="143"/>
                      <a:pt x="606" y="139"/>
                      <a:pt x="599" y="135"/>
                    </a:cubicBezTo>
                    <a:cubicBezTo>
                      <a:pt x="587" y="129"/>
                      <a:pt x="576" y="122"/>
                      <a:pt x="564" y="116"/>
                    </a:cubicBezTo>
                    <a:cubicBezTo>
                      <a:pt x="560" y="113"/>
                      <a:pt x="556" y="111"/>
                      <a:pt x="552" y="109"/>
                    </a:cubicBezTo>
                    <a:cubicBezTo>
                      <a:pt x="551" y="110"/>
                      <a:pt x="553" y="113"/>
                      <a:pt x="550" y="114"/>
                    </a:cubicBezTo>
                    <a:cubicBezTo>
                      <a:pt x="548" y="110"/>
                      <a:pt x="548" y="106"/>
                      <a:pt x="550" y="102"/>
                    </a:cubicBezTo>
                    <a:cubicBezTo>
                      <a:pt x="551" y="101"/>
                      <a:pt x="553" y="102"/>
                      <a:pt x="554" y="103"/>
                    </a:cubicBezTo>
                    <a:cubicBezTo>
                      <a:pt x="563" y="107"/>
                      <a:pt x="571" y="112"/>
                      <a:pt x="579" y="117"/>
                    </a:cubicBezTo>
                    <a:cubicBezTo>
                      <a:pt x="590" y="123"/>
                      <a:pt x="600" y="129"/>
                      <a:pt x="610" y="135"/>
                    </a:cubicBezTo>
                    <a:cubicBezTo>
                      <a:pt x="621" y="141"/>
                      <a:pt x="632" y="148"/>
                      <a:pt x="643" y="154"/>
                    </a:cubicBezTo>
                    <a:cubicBezTo>
                      <a:pt x="652" y="159"/>
                      <a:pt x="661" y="165"/>
                      <a:pt x="671" y="170"/>
                    </a:cubicBezTo>
                    <a:cubicBezTo>
                      <a:pt x="672" y="170"/>
                      <a:pt x="673" y="171"/>
                      <a:pt x="673" y="172"/>
                    </a:cubicBezTo>
                    <a:cubicBezTo>
                      <a:pt x="676" y="174"/>
                      <a:pt x="678" y="175"/>
                      <a:pt x="681" y="177"/>
                    </a:cubicBezTo>
                    <a:cubicBezTo>
                      <a:pt x="685" y="179"/>
                      <a:pt x="688" y="182"/>
                      <a:pt x="690" y="186"/>
                    </a:cubicBezTo>
                    <a:close/>
                  </a:path>
                </a:pathLst>
              </a:custGeom>
              <a:solidFill>
                <a:srgbClr val="5757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30" name="Freeform 6">
                <a:extLst>
                  <a:ext uri="{FF2B5EF4-FFF2-40B4-BE49-F238E27FC236}">
                    <a16:creationId xmlns:a16="http://schemas.microsoft.com/office/drawing/2014/main" id="{5EA1495A-6592-CF0D-3CA9-F93384CAB979}"/>
                  </a:ext>
                </a:extLst>
              </p:cNvPr>
              <p:cNvSpPr/>
              <p:nvPr/>
            </p:nvSpPr>
            <p:spPr bwMode="auto">
              <a:xfrm>
                <a:off x="1912" y="1650"/>
                <a:ext cx="2139" cy="1009"/>
              </a:xfrm>
              <a:custGeom>
                <a:gdLst>
                  <a:gd name="T0" fmla="*/ 546 w 680"/>
                  <a:gd name="T1" fmla="*/ 108 h 320"/>
                  <a:gd name="T2" fmla="*/ 546 w 680"/>
                  <a:gd name="T3" fmla="*/ 102 h 320"/>
                  <a:gd name="T4" fmla="*/ 552 w 680"/>
                  <a:gd name="T5" fmla="*/ 104 h 320"/>
                  <a:gd name="T6" fmla="*/ 585 w 680"/>
                  <a:gd name="T7" fmla="*/ 123 h 320"/>
                  <a:gd name="T8" fmla="*/ 611 w 680"/>
                  <a:gd name="T9" fmla="*/ 138 h 320"/>
                  <a:gd name="T10" fmla="*/ 637 w 680"/>
                  <a:gd name="T11" fmla="*/ 153 h 320"/>
                  <a:gd name="T12" fmla="*/ 676 w 680"/>
                  <a:gd name="T13" fmla="*/ 176 h 320"/>
                  <a:gd name="T14" fmla="*/ 680 w 680"/>
                  <a:gd name="T15" fmla="*/ 181 h 320"/>
                  <a:gd name="T16" fmla="*/ 676 w 680"/>
                  <a:gd name="T17" fmla="*/ 186 h 320"/>
                  <a:gd name="T18" fmla="*/ 630 w 680"/>
                  <a:gd name="T19" fmla="*/ 213 h 320"/>
                  <a:gd name="T20" fmla="*/ 585 w 680"/>
                  <a:gd name="T21" fmla="*/ 239 h 320"/>
                  <a:gd name="T22" fmla="*/ 538 w 680"/>
                  <a:gd name="T23" fmla="*/ 266 h 320"/>
                  <a:gd name="T24" fmla="*/ 513 w 680"/>
                  <a:gd name="T25" fmla="*/ 281 h 320"/>
                  <a:gd name="T26" fmla="*/ 466 w 680"/>
                  <a:gd name="T27" fmla="*/ 308 h 320"/>
                  <a:gd name="T28" fmla="*/ 452 w 680"/>
                  <a:gd name="T29" fmla="*/ 316 h 320"/>
                  <a:gd name="T30" fmla="*/ 431 w 680"/>
                  <a:gd name="T31" fmla="*/ 315 h 320"/>
                  <a:gd name="T32" fmla="*/ 380 w 680"/>
                  <a:gd name="T33" fmla="*/ 286 h 320"/>
                  <a:gd name="T34" fmla="*/ 356 w 680"/>
                  <a:gd name="T35" fmla="*/ 272 h 320"/>
                  <a:gd name="T36" fmla="*/ 329 w 680"/>
                  <a:gd name="T37" fmla="*/ 256 h 320"/>
                  <a:gd name="T38" fmla="*/ 287 w 680"/>
                  <a:gd name="T39" fmla="*/ 232 h 320"/>
                  <a:gd name="T40" fmla="*/ 254 w 680"/>
                  <a:gd name="T41" fmla="*/ 213 h 320"/>
                  <a:gd name="T42" fmla="*/ 225 w 680"/>
                  <a:gd name="T43" fmla="*/ 196 h 320"/>
                  <a:gd name="T44" fmla="*/ 187 w 680"/>
                  <a:gd name="T45" fmla="*/ 174 h 320"/>
                  <a:gd name="T46" fmla="*/ 150 w 680"/>
                  <a:gd name="T47" fmla="*/ 153 h 320"/>
                  <a:gd name="T48" fmla="*/ 101 w 680"/>
                  <a:gd name="T49" fmla="*/ 124 h 320"/>
                  <a:gd name="T50" fmla="*/ 70 w 680"/>
                  <a:gd name="T51" fmla="*/ 106 h 320"/>
                  <a:gd name="T52" fmla="*/ 30 w 680"/>
                  <a:gd name="T53" fmla="*/ 83 h 320"/>
                  <a:gd name="T54" fmla="*/ 5 w 680"/>
                  <a:gd name="T55" fmla="*/ 69 h 320"/>
                  <a:gd name="T56" fmla="*/ 6 w 680"/>
                  <a:gd name="T57" fmla="*/ 58 h 320"/>
                  <a:gd name="T58" fmla="*/ 69 w 680"/>
                  <a:gd name="T59" fmla="*/ 22 h 320"/>
                  <a:gd name="T60" fmla="*/ 107 w 680"/>
                  <a:gd name="T61" fmla="*/ 0 h 320"/>
                  <a:gd name="T62" fmla="*/ 107 w 680"/>
                  <a:gd name="T63" fmla="*/ 36 h 320"/>
                  <a:gd name="T64" fmla="*/ 106 w 680"/>
                  <a:gd name="T65" fmla="*/ 38 h 320"/>
                  <a:gd name="T66" fmla="*/ 65 w 680"/>
                  <a:gd name="T67" fmla="*/ 61 h 320"/>
                  <a:gd name="T68" fmla="*/ 42 w 680"/>
                  <a:gd name="T69" fmla="*/ 75 h 320"/>
                  <a:gd name="T70" fmla="*/ 40 w 680"/>
                  <a:gd name="T71" fmla="*/ 77 h 320"/>
                  <a:gd name="T72" fmla="*/ 84 w 680"/>
                  <a:gd name="T73" fmla="*/ 102 h 320"/>
                  <a:gd name="T74" fmla="*/ 244 w 680"/>
                  <a:gd name="T75" fmla="*/ 195 h 320"/>
                  <a:gd name="T76" fmla="*/ 350 w 680"/>
                  <a:gd name="T77" fmla="*/ 256 h 320"/>
                  <a:gd name="T78" fmla="*/ 352 w 680"/>
                  <a:gd name="T79" fmla="*/ 258 h 320"/>
                  <a:gd name="T80" fmla="*/ 414 w 680"/>
                  <a:gd name="T81" fmla="*/ 293 h 320"/>
                  <a:gd name="T82" fmla="*/ 422 w 680"/>
                  <a:gd name="T83" fmla="*/ 293 h 320"/>
                  <a:gd name="T84" fmla="*/ 531 w 680"/>
                  <a:gd name="T85" fmla="*/ 230 h 320"/>
                  <a:gd name="T86" fmla="*/ 639 w 680"/>
                  <a:gd name="T87" fmla="*/ 168 h 320"/>
                  <a:gd name="T88" fmla="*/ 639 w 680"/>
                  <a:gd name="T89" fmla="*/ 163 h 320"/>
                  <a:gd name="T90" fmla="*/ 615 w 680"/>
                  <a:gd name="T91" fmla="*/ 150 h 320"/>
                  <a:gd name="T92" fmla="*/ 586 w 680"/>
                  <a:gd name="T93" fmla="*/ 133 h 320"/>
                  <a:gd name="T94" fmla="*/ 548 w 680"/>
                  <a:gd name="T95" fmla="*/ 111 h 320"/>
                  <a:gd name="T96" fmla="*/ 546 w 680"/>
                  <a:gd name="T97" fmla="*/ 109 h 320"/>
                  <a:gd name="T98" fmla="*/ 546 w 680"/>
                  <a:gd name="T99" fmla="*/ 108 h 3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0" h="320">
                    <a:moveTo>
                      <a:pt x="546" y="108"/>
                    </a:moveTo>
                    <a:cubicBezTo>
                      <a:pt x="546" y="106"/>
                      <a:pt x="545" y="102"/>
                      <a:pt x="546" y="102"/>
                    </a:cubicBezTo>
                    <a:cubicBezTo>
                      <a:pt x="548" y="100"/>
                      <a:pt x="550" y="103"/>
                      <a:pt x="552" y="104"/>
                    </a:cubicBezTo>
                    <a:cubicBezTo>
                      <a:pt x="563" y="111"/>
                      <a:pt x="574" y="117"/>
                      <a:pt x="585" y="123"/>
                    </a:cubicBezTo>
                    <a:cubicBezTo>
                      <a:pt x="594" y="128"/>
                      <a:pt x="602" y="133"/>
                      <a:pt x="611" y="138"/>
                    </a:cubicBezTo>
                    <a:cubicBezTo>
                      <a:pt x="620" y="143"/>
                      <a:pt x="628" y="148"/>
                      <a:pt x="637" y="153"/>
                    </a:cubicBezTo>
                    <a:cubicBezTo>
                      <a:pt x="650" y="161"/>
                      <a:pt x="663" y="168"/>
                      <a:pt x="676" y="176"/>
                    </a:cubicBezTo>
                    <a:cubicBezTo>
                      <a:pt x="678" y="177"/>
                      <a:pt x="680" y="178"/>
                      <a:pt x="680" y="181"/>
                    </a:cubicBezTo>
                    <a:cubicBezTo>
                      <a:pt x="680" y="184"/>
                      <a:pt x="678" y="185"/>
                      <a:pt x="676" y="186"/>
                    </a:cubicBezTo>
                    <a:cubicBezTo>
                      <a:pt x="661" y="195"/>
                      <a:pt x="645" y="204"/>
                      <a:pt x="630" y="213"/>
                    </a:cubicBezTo>
                    <a:cubicBezTo>
                      <a:pt x="615" y="222"/>
                      <a:pt x="600" y="230"/>
                      <a:pt x="585" y="239"/>
                    </a:cubicBezTo>
                    <a:cubicBezTo>
                      <a:pt x="569" y="248"/>
                      <a:pt x="554" y="257"/>
                      <a:pt x="538" y="266"/>
                    </a:cubicBezTo>
                    <a:cubicBezTo>
                      <a:pt x="530" y="271"/>
                      <a:pt x="521" y="276"/>
                      <a:pt x="513" y="281"/>
                    </a:cubicBezTo>
                    <a:cubicBezTo>
                      <a:pt x="497" y="290"/>
                      <a:pt x="482" y="299"/>
                      <a:pt x="466" y="308"/>
                    </a:cubicBezTo>
                    <a:cubicBezTo>
                      <a:pt x="461" y="311"/>
                      <a:pt x="456" y="313"/>
                      <a:pt x="452" y="316"/>
                    </a:cubicBezTo>
                    <a:cubicBezTo>
                      <a:pt x="444" y="320"/>
                      <a:pt x="438" y="319"/>
                      <a:pt x="431" y="315"/>
                    </a:cubicBezTo>
                    <a:cubicBezTo>
                      <a:pt x="414" y="305"/>
                      <a:pt x="397" y="296"/>
                      <a:pt x="380" y="286"/>
                    </a:cubicBezTo>
                    <a:cubicBezTo>
                      <a:pt x="372" y="281"/>
                      <a:pt x="364" y="276"/>
                      <a:pt x="356" y="272"/>
                    </a:cubicBezTo>
                    <a:cubicBezTo>
                      <a:pt x="347" y="267"/>
                      <a:pt x="338" y="261"/>
                      <a:pt x="329" y="256"/>
                    </a:cubicBezTo>
                    <a:cubicBezTo>
                      <a:pt x="315" y="248"/>
                      <a:pt x="301" y="240"/>
                      <a:pt x="287" y="232"/>
                    </a:cubicBezTo>
                    <a:cubicBezTo>
                      <a:pt x="276" y="226"/>
                      <a:pt x="265" y="219"/>
                      <a:pt x="254" y="213"/>
                    </a:cubicBezTo>
                    <a:cubicBezTo>
                      <a:pt x="244" y="207"/>
                      <a:pt x="235" y="202"/>
                      <a:pt x="225" y="196"/>
                    </a:cubicBezTo>
                    <a:cubicBezTo>
                      <a:pt x="212" y="189"/>
                      <a:pt x="200" y="182"/>
                      <a:pt x="187" y="174"/>
                    </a:cubicBezTo>
                    <a:cubicBezTo>
                      <a:pt x="175" y="167"/>
                      <a:pt x="162" y="160"/>
                      <a:pt x="150" y="153"/>
                    </a:cubicBezTo>
                    <a:cubicBezTo>
                      <a:pt x="133" y="143"/>
                      <a:pt x="117" y="133"/>
                      <a:pt x="101" y="124"/>
                    </a:cubicBezTo>
                    <a:cubicBezTo>
                      <a:pt x="90" y="119"/>
                      <a:pt x="80" y="112"/>
                      <a:pt x="70" y="106"/>
                    </a:cubicBezTo>
                    <a:cubicBezTo>
                      <a:pt x="56" y="98"/>
                      <a:pt x="43" y="91"/>
                      <a:pt x="30" y="83"/>
                    </a:cubicBezTo>
                    <a:cubicBezTo>
                      <a:pt x="21" y="78"/>
                      <a:pt x="13" y="74"/>
                      <a:pt x="5" y="69"/>
                    </a:cubicBezTo>
                    <a:cubicBezTo>
                      <a:pt x="0" y="66"/>
                      <a:pt x="0" y="61"/>
                      <a:pt x="6" y="58"/>
                    </a:cubicBezTo>
                    <a:cubicBezTo>
                      <a:pt x="27" y="46"/>
                      <a:pt x="48" y="34"/>
                      <a:pt x="69" y="22"/>
                    </a:cubicBezTo>
                    <a:cubicBezTo>
                      <a:pt x="81" y="14"/>
                      <a:pt x="94" y="7"/>
                      <a:pt x="107" y="0"/>
                    </a:cubicBezTo>
                    <a:cubicBezTo>
                      <a:pt x="107" y="12"/>
                      <a:pt x="107" y="24"/>
                      <a:pt x="107" y="36"/>
                    </a:cubicBezTo>
                    <a:cubicBezTo>
                      <a:pt x="107" y="37"/>
                      <a:pt x="107" y="37"/>
                      <a:pt x="106" y="38"/>
                    </a:cubicBezTo>
                    <a:cubicBezTo>
                      <a:pt x="93" y="46"/>
                      <a:pt x="79" y="53"/>
                      <a:pt x="65" y="61"/>
                    </a:cubicBezTo>
                    <a:cubicBezTo>
                      <a:pt x="57" y="66"/>
                      <a:pt x="50" y="70"/>
                      <a:pt x="42" y="75"/>
                    </a:cubicBezTo>
                    <a:cubicBezTo>
                      <a:pt x="41" y="75"/>
                      <a:pt x="40" y="75"/>
                      <a:pt x="40" y="77"/>
                    </a:cubicBezTo>
                    <a:cubicBezTo>
                      <a:pt x="55" y="85"/>
                      <a:pt x="70" y="94"/>
                      <a:pt x="84" y="102"/>
                    </a:cubicBezTo>
                    <a:cubicBezTo>
                      <a:pt x="137" y="133"/>
                      <a:pt x="191" y="164"/>
                      <a:pt x="244" y="195"/>
                    </a:cubicBezTo>
                    <a:cubicBezTo>
                      <a:pt x="279" y="215"/>
                      <a:pt x="315" y="236"/>
                      <a:pt x="350" y="256"/>
                    </a:cubicBezTo>
                    <a:cubicBezTo>
                      <a:pt x="351" y="257"/>
                      <a:pt x="352" y="257"/>
                      <a:pt x="352" y="258"/>
                    </a:cubicBezTo>
                    <a:cubicBezTo>
                      <a:pt x="373" y="270"/>
                      <a:pt x="393" y="282"/>
                      <a:pt x="414" y="293"/>
                    </a:cubicBezTo>
                    <a:cubicBezTo>
                      <a:pt x="417" y="295"/>
                      <a:pt x="419" y="295"/>
                      <a:pt x="422" y="293"/>
                    </a:cubicBezTo>
                    <a:cubicBezTo>
                      <a:pt x="458" y="272"/>
                      <a:pt x="494" y="251"/>
                      <a:pt x="531" y="230"/>
                    </a:cubicBezTo>
                    <a:cubicBezTo>
                      <a:pt x="567" y="209"/>
                      <a:pt x="603" y="189"/>
                      <a:pt x="639" y="168"/>
                    </a:cubicBezTo>
                    <a:cubicBezTo>
                      <a:pt x="643" y="166"/>
                      <a:pt x="643" y="165"/>
                      <a:pt x="639" y="163"/>
                    </a:cubicBezTo>
                    <a:cubicBezTo>
                      <a:pt x="631" y="159"/>
                      <a:pt x="623" y="154"/>
                      <a:pt x="615" y="150"/>
                    </a:cubicBezTo>
                    <a:cubicBezTo>
                      <a:pt x="606" y="144"/>
                      <a:pt x="596" y="138"/>
                      <a:pt x="586" y="133"/>
                    </a:cubicBezTo>
                    <a:cubicBezTo>
                      <a:pt x="574" y="125"/>
                      <a:pt x="561" y="118"/>
                      <a:pt x="548" y="111"/>
                    </a:cubicBezTo>
                    <a:cubicBezTo>
                      <a:pt x="547" y="110"/>
                      <a:pt x="546" y="110"/>
                      <a:pt x="546" y="109"/>
                    </a:cubicBezTo>
                    <a:cubicBezTo>
                      <a:pt x="545" y="109"/>
                      <a:pt x="545" y="108"/>
                      <a:pt x="546" y="108"/>
                    </a:cubicBezTo>
                    <a:close/>
                  </a:path>
                </a:pathLst>
              </a:custGeom>
              <a:solidFill>
                <a:srgbClr val="3B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31" name="Freeform 7">
                <a:extLst>
                  <a:ext uri="{FF2B5EF4-FFF2-40B4-BE49-F238E27FC236}">
                    <a16:creationId xmlns:a16="http://schemas.microsoft.com/office/drawing/2014/main" id="{0775723E-ED0C-9548-EFD6-6BC3ACC41608}"/>
                  </a:ext>
                </a:extLst>
              </p:cNvPr>
              <p:cNvSpPr/>
              <p:nvPr/>
            </p:nvSpPr>
            <p:spPr bwMode="auto">
              <a:xfrm>
                <a:off x="2214" y="1584"/>
                <a:ext cx="110" cy="321"/>
              </a:xfrm>
              <a:custGeom>
                <a:gdLst>
                  <a:gd name="T0" fmla="*/ 10 w 35"/>
                  <a:gd name="T1" fmla="*/ 58 h 102"/>
                  <a:gd name="T2" fmla="*/ 11 w 35"/>
                  <a:gd name="T3" fmla="*/ 57 h 102"/>
                  <a:gd name="T4" fmla="*/ 12 w 35"/>
                  <a:gd name="T5" fmla="*/ 54 h 102"/>
                  <a:gd name="T6" fmla="*/ 12 w 35"/>
                  <a:gd name="T7" fmla="*/ 19 h 102"/>
                  <a:gd name="T8" fmla="*/ 10 w 35"/>
                  <a:gd name="T9" fmla="*/ 16 h 102"/>
                  <a:gd name="T10" fmla="*/ 11 w 35"/>
                  <a:gd name="T11" fmla="*/ 1 h 102"/>
                  <a:gd name="T12" fmla="*/ 14 w 35"/>
                  <a:gd name="T13" fmla="*/ 1 h 102"/>
                  <a:gd name="T14" fmla="*/ 33 w 35"/>
                  <a:gd name="T15" fmla="*/ 11 h 102"/>
                  <a:gd name="T16" fmla="*/ 34 w 35"/>
                  <a:gd name="T17" fmla="*/ 13 h 102"/>
                  <a:gd name="T18" fmla="*/ 35 w 35"/>
                  <a:gd name="T19" fmla="*/ 16 h 102"/>
                  <a:gd name="T20" fmla="*/ 34 w 35"/>
                  <a:gd name="T21" fmla="*/ 99 h 102"/>
                  <a:gd name="T22" fmla="*/ 31 w 35"/>
                  <a:gd name="T23" fmla="*/ 101 h 102"/>
                  <a:gd name="T24" fmla="*/ 15 w 35"/>
                  <a:gd name="T25" fmla="*/ 91 h 102"/>
                  <a:gd name="T26" fmla="*/ 11 w 35"/>
                  <a:gd name="T27" fmla="*/ 84 h 102"/>
                  <a:gd name="T28" fmla="*/ 7 w 35"/>
                  <a:gd name="T29" fmla="*/ 85 h 102"/>
                  <a:gd name="T30" fmla="*/ 3 w 35"/>
                  <a:gd name="T31" fmla="*/ 87 h 102"/>
                  <a:gd name="T32" fmla="*/ 0 w 35"/>
                  <a:gd name="T33" fmla="*/ 86 h 102"/>
                  <a:gd name="T34" fmla="*/ 8 w 35"/>
                  <a:gd name="T35" fmla="*/ 81 h 102"/>
                  <a:gd name="T36" fmla="*/ 11 w 35"/>
                  <a:gd name="T37" fmla="*/ 76 h 102"/>
                  <a:gd name="T38" fmla="*/ 8 w 35"/>
                  <a:gd name="T39" fmla="*/ 74 h 102"/>
                  <a:gd name="T40" fmla="*/ 4 w 35"/>
                  <a:gd name="T41" fmla="*/ 73 h 102"/>
                  <a:gd name="T42" fmla="*/ 6 w 35"/>
                  <a:gd name="T43" fmla="*/ 71 h 102"/>
                  <a:gd name="T44" fmla="*/ 10 w 35"/>
                  <a:gd name="T45" fmla="*/ 69 h 102"/>
                  <a:gd name="T46" fmla="*/ 11 w 35"/>
                  <a:gd name="T47" fmla="*/ 66 h 102"/>
                  <a:gd name="T48" fmla="*/ 8 w 35"/>
                  <a:gd name="T49" fmla="*/ 66 h 102"/>
                  <a:gd name="T50" fmla="*/ 2 w 35"/>
                  <a:gd name="T51" fmla="*/ 68 h 102"/>
                  <a:gd name="T52" fmla="*/ 3 w 35"/>
                  <a:gd name="T53" fmla="*/ 65 h 102"/>
                  <a:gd name="T54" fmla="*/ 11 w 35"/>
                  <a:gd name="T55" fmla="*/ 60 h 102"/>
                  <a:gd name="T56" fmla="*/ 10 w 35"/>
                  <a:gd name="T57" fmla="*/ 58 h 1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" h="102">
                    <a:moveTo>
                      <a:pt x="10" y="58"/>
                    </a:moveTo>
                    <a:cubicBezTo>
                      <a:pt x="10" y="58"/>
                      <a:pt x="11" y="57"/>
                      <a:pt x="11" y="57"/>
                    </a:cubicBezTo>
                    <a:cubicBezTo>
                      <a:pt x="12" y="56"/>
                      <a:pt x="12" y="55"/>
                      <a:pt x="12" y="54"/>
                    </a:cubicBezTo>
                    <a:cubicBezTo>
                      <a:pt x="12" y="43"/>
                      <a:pt x="12" y="31"/>
                      <a:pt x="12" y="19"/>
                    </a:cubicBezTo>
                    <a:cubicBezTo>
                      <a:pt x="12" y="18"/>
                      <a:pt x="13" y="16"/>
                      <a:pt x="10" y="16"/>
                    </a:cubicBezTo>
                    <a:cubicBezTo>
                      <a:pt x="11" y="11"/>
                      <a:pt x="10" y="6"/>
                      <a:pt x="11" y="1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21" y="4"/>
                      <a:pt x="27" y="7"/>
                      <a:pt x="33" y="11"/>
                    </a:cubicBezTo>
                    <a:cubicBezTo>
                      <a:pt x="33" y="11"/>
                      <a:pt x="34" y="12"/>
                      <a:pt x="34" y="13"/>
                    </a:cubicBezTo>
                    <a:cubicBezTo>
                      <a:pt x="34" y="14"/>
                      <a:pt x="35" y="15"/>
                      <a:pt x="35" y="16"/>
                    </a:cubicBezTo>
                    <a:cubicBezTo>
                      <a:pt x="35" y="44"/>
                      <a:pt x="35" y="71"/>
                      <a:pt x="34" y="99"/>
                    </a:cubicBezTo>
                    <a:cubicBezTo>
                      <a:pt x="35" y="102"/>
                      <a:pt x="33" y="102"/>
                      <a:pt x="31" y="101"/>
                    </a:cubicBezTo>
                    <a:cubicBezTo>
                      <a:pt x="27" y="96"/>
                      <a:pt x="21" y="94"/>
                      <a:pt x="15" y="91"/>
                    </a:cubicBezTo>
                    <a:cubicBezTo>
                      <a:pt x="13" y="89"/>
                      <a:pt x="11" y="87"/>
                      <a:pt x="11" y="84"/>
                    </a:cubicBezTo>
                    <a:cubicBezTo>
                      <a:pt x="9" y="83"/>
                      <a:pt x="8" y="84"/>
                      <a:pt x="7" y="85"/>
                    </a:cubicBezTo>
                    <a:cubicBezTo>
                      <a:pt x="6" y="86"/>
                      <a:pt x="4" y="87"/>
                      <a:pt x="3" y="87"/>
                    </a:cubicBezTo>
                    <a:cubicBezTo>
                      <a:pt x="1" y="88"/>
                      <a:pt x="0" y="89"/>
                      <a:pt x="0" y="86"/>
                    </a:cubicBezTo>
                    <a:cubicBezTo>
                      <a:pt x="2" y="84"/>
                      <a:pt x="5" y="83"/>
                      <a:pt x="8" y="81"/>
                    </a:cubicBezTo>
                    <a:cubicBezTo>
                      <a:pt x="10" y="80"/>
                      <a:pt x="11" y="79"/>
                      <a:pt x="11" y="76"/>
                    </a:cubicBezTo>
                    <a:cubicBezTo>
                      <a:pt x="11" y="73"/>
                      <a:pt x="11" y="73"/>
                      <a:pt x="8" y="74"/>
                    </a:cubicBezTo>
                    <a:cubicBezTo>
                      <a:pt x="6" y="74"/>
                      <a:pt x="5" y="75"/>
                      <a:pt x="4" y="73"/>
                    </a:cubicBezTo>
                    <a:cubicBezTo>
                      <a:pt x="4" y="72"/>
                      <a:pt x="5" y="72"/>
                      <a:pt x="6" y="71"/>
                    </a:cubicBezTo>
                    <a:cubicBezTo>
                      <a:pt x="7" y="70"/>
                      <a:pt x="9" y="70"/>
                      <a:pt x="10" y="69"/>
                    </a:cubicBezTo>
                    <a:cubicBezTo>
                      <a:pt x="11" y="68"/>
                      <a:pt x="11" y="67"/>
                      <a:pt x="11" y="66"/>
                    </a:cubicBezTo>
                    <a:cubicBezTo>
                      <a:pt x="10" y="64"/>
                      <a:pt x="9" y="65"/>
                      <a:pt x="8" y="66"/>
                    </a:cubicBezTo>
                    <a:cubicBezTo>
                      <a:pt x="6" y="67"/>
                      <a:pt x="5" y="68"/>
                      <a:pt x="2" y="68"/>
                    </a:cubicBezTo>
                    <a:cubicBezTo>
                      <a:pt x="0" y="66"/>
                      <a:pt x="2" y="66"/>
                      <a:pt x="3" y="65"/>
                    </a:cubicBezTo>
                    <a:cubicBezTo>
                      <a:pt x="6" y="63"/>
                      <a:pt x="9" y="62"/>
                      <a:pt x="11" y="60"/>
                    </a:cubicBezTo>
                    <a:cubicBezTo>
                      <a:pt x="11" y="59"/>
                      <a:pt x="10" y="59"/>
                      <a:pt x="10" y="58"/>
                    </a:cubicBezTo>
                    <a:close/>
                  </a:path>
                </a:pathLst>
              </a:custGeom>
              <a:solidFill>
                <a:srgbClr val="BBC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32" name="Freeform 8">
                <a:extLst>
                  <a:ext uri="{FF2B5EF4-FFF2-40B4-BE49-F238E27FC236}">
                    <a16:creationId xmlns:a16="http://schemas.microsoft.com/office/drawing/2014/main" id="{AD517EF9-0FED-9BE4-204A-846F9C63B630}"/>
                  </a:ext>
                </a:extLst>
              </p:cNvPr>
              <p:cNvSpPr/>
              <p:nvPr/>
            </p:nvSpPr>
            <p:spPr bwMode="auto">
              <a:xfrm>
                <a:off x="3557" y="1921"/>
                <a:ext cx="76" cy="176"/>
              </a:xfrm>
              <a:custGeom>
                <a:gdLst>
                  <a:gd name="T0" fmla="*/ 3 w 24"/>
                  <a:gd name="T1" fmla="*/ 11 h 56"/>
                  <a:gd name="T2" fmla="*/ 19 w 24"/>
                  <a:gd name="T3" fmla="*/ 1 h 56"/>
                  <a:gd name="T4" fmla="*/ 22 w 24"/>
                  <a:gd name="T5" fmla="*/ 3 h 56"/>
                  <a:gd name="T6" fmla="*/ 23 w 24"/>
                  <a:gd name="T7" fmla="*/ 10 h 56"/>
                  <a:gd name="T8" fmla="*/ 23 w 24"/>
                  <a:gd name="T9" fmla="*/ 22 h 56"/>
                  <a:gd name="T10" fmla="*/ 23 w 24"/>
                  <a:gd name="T11" fmla="*/ 22 h 56"/>
                  <a:gd name="T12" fmla="*/ 23 w 24"/>
                  <a:gd name="T13" fmla="*/ 27 h 56"/>
                  <a:gd name="T14" fmla="*/ 23 w 24"/>
                  <a:gd name="T15" fmla="*/ 32 h 56"/>
                  <a:gd name="T16" fmla="*/ 23 w 24"/>
                  <a:gd name="T17" fmla="*/ 37 h 56"/>
                  <a:gd name="T18" fmla="*/ 23 w 24"/>
                  <a:gd name="T19" fmla="*/ 40 h 56"/>
                  <a:gd name="T20" fmla="*/ 15 w 24"/>
                  <a:gd name="T21" fmla="*/ 50 h 56"/>
                  <a:gd name="T22" fmla="*/ 9 w 24"/>
                  <a:gd name="T23" fmla="*/ 53 h 56"/>
                  <a:gd name="T24" fmla="*/ 5 w 24"/>
                  <a:gd name="T25" fmla="*/ 55 h 56"/>
                  <a:gd name="T26" fmla="*/ 2 w 24"/>
                  <a:gd name="T27" fmla="*/ 55 h 56"/>
                  <a:gd name="T28" fmla="*/ 2 w 24"/>
                  <a:gd name="T29" fmla="*/ 51 h 56"/>
                  <a:gd name="T30" fmla="*/ 3 w 24"/>
                  <a:gd name="T31" fmla="*/ 49 h 56"/>
                  <a:gd name="T32" fmla="*/ 11 w 24"/>
                  <a:gd name="T33" fmla="*/ 44 h 56"/>
                  <a:gd name="T34" fmla="*/ 16 w 24"/>
                  <a:gd name="T35" fmla="*/ 41 h 56"/>
                  <a:gd name="T36" fmla="*/ 18 w 24"/>
                  <a:gd name="T37" fmla="*/ 37 h 56"/>
                  <a:gd name="T38" fmla="*/ 18 w 24"/>
                  <a:gd name="T39" fmla="*/ 17 h 56"/>
                  <a:gd name="T40" fmla="*/ 15 w 24"/>
                  <a:gd name="T41" fmla="*/ 16 h 56"/>
                  <a:gd name="T42" fmla="*/ 3 w 24"/>
                  <a:gd name="T43" fmla="*/ 22 h 56"/>
                  <a:gd name="T44" fmla="*/ 2 w 24"/>
                  <a:gd name="T45" fmla="*/ 22 h 56"/>
                  <a:gd name="T46" fmla="*/ 3 w 24"/>
                  <a:gd name="T47" fmla="*/ 11 h 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" h="56">
                    <a:moveTo>
                      <a:pt x="3" y="11"/>
                    </a:moveTo>
                    <a:cubicBezTo>
                      <a:pt x="8" y="8"/>
                      <a:pt x="13" y="5"/>
                      <a:pt x="19" y="1"/>
                    </a:cubicBezTo>
                    <a:cubicBezTo>
                      <a:pt x="21" y="0"/>
                      <a:pt x="22" y="0"/>
                      <a:pt x="22" y="3"/>
                    </a:cubicBezTo>
                    <a:cubicBezTo>
                      <a:pt x="22" y="5"/>
                      <a:pt x="21" y="8"/>
                      <a:pt x="23" y="10"/>
                    </a:cubicBezTo>
                    <a:cubicBezTo>
                      <a:pt x="22" y="14"/>
                      <a:pt x="21" y="18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4"/>
                      <a:pt x="23" y="25"/>
                      <a:pt x="23" y="27"/>
                    </a:cubicBezTo>
                    <a:cubicBezTo>
                      <a:pt x="23" y="29"/>
                      <a:pt x="23" y="30"/>
                      <a:pt x="23" y="32"/>
                    </a:cubicBezTo>
                    <a:cubicBezTo>
                      <a:pt x="23" y="34"/>
                      <a:pt x="23" y="35"/>
                      <a:pt x="23" y="37"/>
                    </a:cubicBezTo>
                    <a:cubicBezTo>
                      <a:pt x="23" y="38"/>
                      <a:pt x="23" y="39"/>
                      <a:pt x="23" y="40"/>
                    </a:cubicBezTo>
                    <a:cubicBezTo>
                      <a:pt x="24" y="46"/>
                      <a:pt x="19" y="47"/>
                      <a:pt x="15" y="50"/>
                    </a:cubicBezTo>
                    <a:cubicBezTo>
                      <a:pt x="13" y="50"/>
                      <a:pt x="11" y="52"/>
                      <a:pt x="9" y="53"/>
                    </a:cubicBezTo>
                    <a:cubicBezTo>
                      <a:pt x="8" y="53"/>
                      <a:pt x="6" y="54"/>
                      <a:pt x="5" y="55"/>
                    </a:cubicBezTo>
                    <a:cubicBezTo>
                      <a:pt x="4" y="56"/>
                      <a:pt x="3" y="56"/>
                      <a:pt x="2" y="55"/>
                    </a:cubicBezTo>
                    <a:cubicBezTo>
                      <a:pt x="1" y="54"/>
                      <a:pt x="1" y="52"/>
                      <a:pt x="2" y="51"/>
                    </a:cubicBezTo>
                    <a:cubicBezTo>
                      <a:pt x="2" y="50"/>
                      <a:pt x="2" y="50"/>
                      <a:pt x="3" y="49"/>
                    </a:cubicBezTo>
                    <a:cubicBezTo>
                      <a:pt x="5" y="48"/>
                      <a:pt x="8" y="46"/>
                      <a:pt x="11" y="44"/>
                    </a:cubicBezTo>
                    <a:cubicBezTo>
                      <a:pt x="13" y="43"/>
                      <a:pt x="15" y="42"/>
                      <a:pt x="16" y="41"/>
                    </a:cubicBezTo>
                    <a:cubicBezTo>
                      <a:pt x="18" y="40"/>
                      <a:pt x="18" y="39"/>
                      <a:pt x="18" y="37"/>
                    </a:cubicBezTo>
                    <a:cubicBezTo>
                      <a:pt x="18" y="30"/>
                      <a:pt x="18" y="24"/>
                      <a:pt x="18" y="17"/>
                    </a:cubicBezTo>
                    <a:cubicBezTo>
                      <a:pt x="18" y="15"/>
                      <a:pt x="18" y="15"/>
                      <a:pt x="15" y="16"/>
                    </a:cubicBezTo>
                    <a:cubicBezTo>
                      <a:pt x="11" y="18"/>
                      <a:pt x="8" y="21"/>
                      <a:pt x="3" y="22"/>
                    </a:cubicBezTo>
                    <a:cubicBezTo>
                      <a:pt x="3" y="22"/>
                      <a:pt x="2" y="22"/>
                      <a:pt x="2" y="22"/>
                    </a:cubicBezTo>
                    <a:cubicBezTo>
                      <a:pt x="0" y="18"/>
                      <a:pt x="0" y="14"/>
                      <a:pt x="3" y="11"/>
                    </a:cubicBezTo>
                    <a:close/>
                  </a:path>
                </a:pathLst>
              </a:custGeom>
              <a:solidFill>
                <a:srgbClr val="CAA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33" name="Freeform 9">
                <a:extLst>
                  <a:ext uri="{FF2B5EF4-FFF2-40B4-BE49-F238E27FC236}">
                    <a16:creationId xmlns:a16="http://schemas.microsoft.com/office/drawing/2014/main" id="{467C1702-434D-1193-7F31-48CF8AFD615E}"/>
                  </a:ext>
                </a:extLst>
              </p:cNvPr>
              <p:cNvSpPr/>
              <p:nvPr/>
            </p:nvSpPr>
            <p:spPr bwMode="auto">
              <a:xfrm>
                <a:off x="2739" y="1237"/>
                <a:ext cx="142" cy="148"/>
              </a:xfrm>
              <a:custGeom>
                <a:gdLst>
                  <a:gd name="T0" fmla="*/ 39 w 45"/>
                  <a:gd name="T1" fmla="*/ 25 h 47"/>
                  <a:gd name="T2" fmla="*/ 44 w 45"/>
                  <a:gd name="T3" fmla="*/ 27 h 47"/>
                  <a:gd name="T4" fmla="*/ 45 w 45"/>
                  <a:gd name="T5" fmla="*/ 28 h 47"/>
                  <a:gd name="T6" fmla="*/ 26 w 45"/>
                  <a:gd name="T7" fmla="*/ 39 h 47"/>
                  <a:gd name="T8" fmla="*/ 21 w 45"/>
                  <a:gd name="T9" fmla="*/ 45 h 47"/>
                  <a:gd name="T10" fmla="*/ 19 w 45"/>
                  <a:gd name="T11" fmla="*/ 47 h 47"/>
                  <a:gd name="T12" fmla="*/ 10 w 45"/>
                  <a:gd name="T13" fmla="*/ 39 h 47"/>
                  <a:gd name="T14" fmla="*/ 8 w 45"/>
                  <a:gd name="T15" fmla="*/ 35 h 47"/>
                  <a:gd name="T16" fmla="*/ 7 w 45"/>
                  <a:gd name="T17" fmla="*/ 36 h 47"/>
                  <a:gd name="T18" fmla="*/ 5 w 45"/>
                  <a:gd name="T19" fmla="*/ 35 h 47"/>
                  <a:gd name="T20" fmla="*/ 4 w 45"/>
                  <a:gd name="T21" fmla="*/ 25 h 47"/>
                  <a:gd name="T22" fmla="*/ 7 w 45"/>
                  <a:gd name="T23" fmla="*/ 23 h 47"/>
                  <a:gd name="T24" fmla="*/ 6 w 45"/>
                  <a:gd name="T25" fmla="*/ 9 h 47"/>
                  <a:gd name="T26" fmla="*/ 5 w 45"/>
                  <a:gd name="T27" fmla="*/ 23 h 47"/>
                  <a:gd name="T28" fmla="*/ 3 w 45"/>
                  <a:gd name="T29" fmla="*/ 24 h 47"/>
                  <a:gd name="T30" fmla="*/ 1 w 45"/>
                  <a:gd name="T31" fmla="*/ 20 h 47"/>
                  <a:gd name="T32" fmla="*/ 2 w 45"/>
                  <a:gd name="T33" fmla="*/ 10 h 47"/>
                  <a:gd name="T34" fmla="*/ 2 w 45"/>
                  <a:gd name="T35" fmla="*/ 3 h 47"/>
                  <a:gd name="T36" fmla="*/ 4 w 45"/>
                  <a:gd name="T37" fmla="*/ 0 h 47"/>
                  <a:gd name="T38" fmla="*/ 6 w 45"/>
                  <a:gd name="T39" fmla="*/ 0 h 47"/>
                  <a:gd name="T40" fmla="*/ 21 w 45"/>
                  <a:gd name="T41" fmla="*/ 9 h 47"/>
                  <a:gd name="T42" fmla="*/ 21 w 45"/>
                  <a:gd name="T43" fmla="*/ 33 h 47"/>
                  <a:gd name="T44" fmla="*/ 25 w 45"/>
                  <a:gd name="T45" fmla="*/ 35 h 47"/>
                  <a:gd name="T46" fmla="*/ 36 w 45"/>
                  <a:gd name="T47" fmla="*/ 29 h 47"/>
                  <a:gd name="T48" fmla="*/ 39 w 45"/>
                  <a:gd name="T49" fmla="*/ 25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47">
                    <a:moveTo>
                      <a:pt x="39" y="25"/>
                    </a:moveTo>
                    <a:cubicBezTo>
                      <a:pt x="41" y="25"/>
                      <a:pt x="42" y="26"/>
                      <a:pt x="44" y="27"/>
                    </a:cubicBezTo>
                    <a:cubicBezTo>
                      <a:pt x="45" y="27"/>
                      <a:pt x="45" y="27"/>
                      <a:pt x="45" y="28"/>
                    </a:cubicBezTo>
                    <a:cubicBezTo>
                      <a:pt x="39" y="33"/>
                      <a:pt x="32" y="35"/>
                      <a:pt x="26" y="39"/>
                    </a:cubicBezTo>
                    <a:cubicBezTo>
                      <a:pt x="24" y="41"/>
                      <a:pt x="21" y="42"/>
                      <a:pt x="21" y="45"/>
                    </a:cubicBezTo>
                    <a:cubicBezTo>
                      <a:pt x="21" y="46"/>
                      <a:pt x="20" y="47"/>
                      <a:pt x="19" y="47"/>
                    </a:cubicBezTo>
                    <a:cubicBezTo>
                      <a:pt x="15" y="47"/>
                      <a:pt x="11" y="43"/>
                      <a:pt x="10" y="39"/>
                    </a:cubicBezTo>
                    <a:cubicBezTo>
                      <a:pt x="10" y="37"/>
                      <a:pt x="11" y="35"/>
                      <a:pt x="8" y="35"/>
                    </a:cubicBezTo>
                    <a:cubicBezTo>
                      <a:pt x="8" y="35"/>
                      <a:pt x="7" y="35"/>
                      <a:pt x="7" y="36"/>
                    </a:cubicBezTo>
                    <a:cubicBezTo>
                      <a:pt x="6" y="36"/>
                      <a:pt x="6" y="35"/>
                      <a:pt x="5" y="35"/>
                    </a:cubicBezTo>
                    <a:cubicBezTo>
                      <a:pt x="2" y="32"/>
                      <a:pt x="2" y="29"/>
                      <a:pt x="4" y="25"/>
                    </a:cubicBezTo>
                    <a:cubicBezTo>
                      <a:pt x="6" y="25"/>
                      <a:pt x="7" y="25"/>
                      <a:pt x="7" y="23"/>
                    </a:cubicBezTo>
                    <a:cubicBezTo>
                      <a:pt x="7" y="18"/>
                      <a:pt x="7" y="14"/>
                      <a:pt x="6" y="9"/>
                    </a:cubicBezTo>
                    <a:cubicBezTo>
                      <a:pt x="5" y="13"/>
                      <a:pt x="7" y="18"/>
                      <a:pt x="5" y="23"/>
                    </a:cubicBezTo>
                    <a:cubicBezTo>
                      <a:pt x="5" y="24"/>
                      <a:pt x="4" y="24"/>
                      <a:pt x="3" y="24"/>
                    </a:cubicBezTo>
                    <a:cubicBezTo>
                      <a:pt x="2" y="23"/>
                      <a:pt x="1" y="21"/>
                      <a:pt x="1" y="20"/>
                    </a:cubicBezTo>
                    <a:cubicBezTo>
                      <a:pt x="1" y="17"/>
                      <a:pt x="0" y="13"/>
                      <a:pt x="2" y="10"/>
                    </a:cubicBezTo>
                    <a:cubicBezTo>
                      <a:pt x="2" y="8"/>
                      <a:pt x="2" y="6"/>
                      <a:pt x="2" y="3"/>
                    </a:cubicBezTo>
                    <a:cubicBezTo>
                      <a:pt x="2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11" y="3"/>
                      <a:pt x="17" y="5"/>
                      <a:pt x="21" y="9"/>
                    </a:cubicBezTo>
                    <a:cubicBezTo>
                      <a:pt x="22" y="17"/>
                      <a:pt x="22" y="25"/>
                      <a:pt x="21" y="33"/>
                    </a:cubicBezTo>
                    <a:cubicBezTo>
                      <a:pt x="21" y="37"/>
                      <a:pt x="21" y="37"/>
                      <a:pt x="25" y="35"/>
                    </a:cubicBezTo>
                    <a:cubicBezTo>
                      <a:pt x="29" y="33"/>
                      <a:pt x="32" y="30"/>
                      <a:pt x="36" y="29"/>
                    </a:cubicBezTo>
                    <a:cubicBezTo>
                      <a:pt x="38" y="28"/>
                      <a:pt x="38" y="26"/>
                      <a:pt x="39" y="25"/>
                    </a:cubicBezTo>
                    <a:close/>
                  </a:path>
                </a:pathLst>
              </a:custGeom>
              <a:solidFill>
                <a:srgbClr val="DFE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34" name="Freeform 10">
                <a:extLst>
                  <a:ext uri="{FF2B5EF4-FFF2-40B4-BE49-F238E27FC236}">
                    <a16:creationId xmlns:a16="http://schemas.microsoft.com/office/drawing/2014/main" id="{B686D940-AE01-4963-3434-7AF2F3DD864A}"/>
                  </a:ext>
                </a:extLst>
              </p:cNvPr>
              <p:cNvSpPr/>
              <p:nvPr/>
            </p:nvSpPr>
            <p:spPr bwMode="auto">
              <a:xfrm>
                <a:off x="2802" y="1164"/>
                <a:ext cx="44" cy="88"/>
              </a:xfrm>
              <a:custGeom>
                <a:gdLst>
                  <a:gd name="T0" fmla="*/ 11 w 14"/>
                  <a:gd name="T1" fmla="*/ 1 h 28"/>
                  <a:gd name="T2" fmla="*/ 14 w 14"/>
                  <a:gd name="T3" fmla="*/ 3 h 28"/>
                  <a:gd name="T4" fmla="*/ 14 w 14"/>
                  <a:gd name="T5" fmla="*/ 21 h 28"/>
                  <a:gd name="T6" fmla="*/ 2 w 14"/>
                  <a:gd name="T7" fmla="*/ 28 h 28"/>
                  <a:gd name="T8" fmla="*/ 0 w 14"/>
                  <a:gd name="T9" fmla="*/ 26 h 28"/>
                  <a:gd name="T10" fmla="*/ 0 w 14"/>
                  <a:gd name="T11" fmla="*/ 9 h 28"/>
                  <a:gd name="T12" fmla="*/ 2 w 14"/>
                  <a:gd name="T13" fmla="*/ 6 h 28"/>
                  <a:gd name="T14" fmla="*/ 11 w 14"/>
                  <a:gd name="T15" fmla="*/ 1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8">
                    <a:moveTo>
                      <a:pt x="11" y="1"/>
                    </a:moveTo>
                    <a:cubicBezTo>
                      <a:pt x="13" y="0"/>
                      <a:pt x="14" y="0"/>
                      <a:pt x="14" y="3"/>
                    </a:cubicBezTo>
                    <a:cubicBezTo>
                      <a:pt x="13" y="9"/>
                      <a:pt x="14" y="15"/>
                      <a:pt x="14" y="21"/>
                    </a:cubicBezTo>
                    <a:cubicBezTo>
                      <a:pt x="11" y="25"/>
                      <a:pt x="7" y="26"/>
                      <a:pt x="2" y="28"/>
                    </a:cubicBezTo>
                    <a:cubicBezTo>
                      <a:pt x="1" y="28"/>
                      <a:pt x="0" y="28"/>
                      <a:pt x="0" y="26"/>
                    </a:cubicBezTo>
                    <a:cubicBezTo>
                      <a:pt x="0" y="20"/>
                      <a:pt x="0" y="15"/>
                      <a:pt x="0" y="9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4" y="3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8589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35" name="Freeform 11">
                <a:extLst>
                  <a:ext uri="{FF2B5EF4-FFF2-40B4-BE49-F238E27FC236}">
                    <a16:creationId xmlns:a16="http://schemas.microsoft.com/office/drawing/2014/main" id="{CB2FCD3B-D630-6BAA-C52B-29ADDD2FE00F}"/>
                  </a:ext>
                </a:extLst>
              </p:cNvPr>
              <p:cNvSpPr/>
              <p:nvPr/>
            </p:nvSpPr>
            <p:spPr bwMode="auto">
              <a:xfrm>
                <a:off x="2749" y="1224"/>
                <a:ext cx="107" cy="41"/>
              </a:xfrm>
              <a:custGeom>
                <a:gdLst>
                  <a:gd name="T0" fmla="*/ 19 w 34"/>
                  <a:gd name="T1" fmla="*/ 9 h 13"/>
                  <a:gd name="T2" fmla="*/ 31 w 34"/>
                  <a:gd name="T3" fmla="*/ 2 h 13"/>
                  <a:gd name="T4" fmla="*/ 33 w 34"/>
                  <a:gd name="T5" fmla="*/ 1 h 13"/>
                  <a:gd name="T6" fmla="*/ 34 w 34"/>
                  <a:gd name="T7" fmla="*/ 3 h 13"/>
                  <a:gd name="T8" fmla="*/ 32 w 34"/>
                  <a:gd name="T9" fmla="*/ 5 h 13"/>
                  <a:gd name="T10" fmla="*/ 19 w 34"/>
                  <a:gd name="T11" fmla="*/ 13 h 13"/>
                  <a:gd name="T12" fmla="*/ 18 w 34"/>
                  <a:gd name="T13" fmla="*/ 13 h 13"/>
                  <a:gd name="T14" fmla="*/ 1 w 34"/>
                  <a:gd name="T15" fmla="*/ 4 h 13"/>
                  <a:gd name="T16" fmla="*/ 2 w 34"/>
                  <a:gd name="T17" fmla="*/ 1 h 13"/>
                  <a:gd name="T18" fmla="*/ 4 w 34"/>
                  <a:gd name="T19" fmla="*/ 2 h 13"/>
                  <a:gd name="T20" fmla="*/ 16 w 34"/>
                  <a:gd name="T21" fmla="*/ 9 h 13"/>
                  <a:gd name="T22" fmla="*/ 19 w 34"/>
                  <a:gd name="T23" fmla="*/ 9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13">
                    <a:moveTo>
                      <a:pt x="19" y="9"/>
                    </a:moveTo>
                    <a:cubicBezTo>
                      <a:pt x="23" y="6"/>
                      <a:pt x="27" y="4"/>
                      <a:pt x="31" y="2"/>
                    </a:cubicBezTo>
                    <a:cubicBezTo>
                      <a:pt x="31" y="1"/>
                      <a:pt x="32" y="0"/>
                      <a:pt x="33" y="1"/>
                    </a:cubicBezTo>
                    <a:cubicBezTo>
                      <a:pt x="34" y="1"/>
                      <a:pt x="34" y="2"/>
                      <a:pt x="34" y="3"/>
                    </a:cubicBezTo>
                    <a:cubicBezTo>
                      <a:pt x="34" y="4"/>
                      <a:pt x="33" y="5"/>
                      <a:pt x="32" y="5"/>
                    </a:cubicBezTo>
                    <a:cubicBezTo>
                      <a:pt x="28" y="8"/>
                      <a:pt x="24" y="10"/>
                      <a:pt x="19" y="13"/>
                    </a:cubicBezTo>
                    <a:cubicBezTo>
                      <a:pt x="19" y="13"/>
                      <a:pt x="18" y="13"/>
                      <a:pt x="18" y="13"/>
                    </a:cubicBezTo>
                    <a:cubicBezTo>
                      <a:pt x="12" y="11"/>
                      <a:pt x="7" y="7"/>
                      <a:pt x="1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7" y="5"/>
                      <a:pt x="12" y="7"/>
                      <a:pt x="16" y="9"/>
                    </a:cubicBezTo>
                    <a:cubicBezTo>
                      <a:pt x="17" y="10"/>
                      <a:pt x="19" y="10"/>
                      <a:pt x="19" y="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36" name="Freeform 12">
                <a:extLst>
                  <a:ext uri="{FF2B5EF4-FFF2-40B4-BE49-F238E27FC236}">
                    <a16:creationId xmlns:a16="http://schemas.microsoft.com/office/drawing/2014/main" id="{D932CEB4-8BB9-2842-35B2-6546AC6DF9E9}"/>
                  </a:ext>
                </a:extLst>
              </p:cNvPr>
              <p:cNvSpPr/>
              <p:nvPr/>
            </p:nvSpPr>
            <p:spPr bwMode="auto">
              <a:xfrm>
                <a:off x="2796" y="1079"/>
                <a:ext cx="12" cy="66"/>
              </a:xfrm>
              <a:custGeom>
                <a:gdLst>
                  <a:gd name="T0" fmla="*/ 0 w 4"/>
                  <a:gd name="T1" fmla="*/ 19 h 21"/>
                  <a:gd name="T2" fmla="*/ 1 w 4"/>
                  <a:gd name="T3" fmla="*/ 7 h 21"/>
                  <a:gd name="T4" fmla="*/ 3 w 4"/>
                  <a:gd name="T5" fmla="*/ 0 h 21"/>
                  <a:gd name="T6" fmla="*/ 4 w 4"/>
                  <a:gd name="T7" fmla="*/ 18 h 21"/>
                  <a:gd name="T8" fmla="*/ 3 w 4"/>
                  <a:gd name="T9" fmla="*/ 20 h 21"/>
                  <a:gd name="T10" fmla="*/ 0 w 4"/>
                  <a:gd name="T11" fmla="*/ 19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1">
                    <a:moveTo>
                      <a:pt x="0" y="19"/>
                    </a:moveTo>
                    <a:cubicBezTo>
                      <a:pt x="2" y="15"/>
                      <a:pt x="1" y="11"/>
                      <a:pt x="1" y="7"/>
                    </a:cubicBezTo>
                    <a:cubicBezTo>
                      <a:pt x="1" y="5"/>
                      <a:pt x="1" y="3"/>
                      <a:pt x="3" y="0"/>
                    </a:cubicBezTo>
                    <a:cubicBezTo>
                      <a:pt x="3" y="6"/>
                      <a:pt x="3" y="12"/>
                      <a:pt x="4" y="18"/>
                    </a:cubicBezTo>
                    <a:cubicBezTo>
                      <a:pt x="4" y="19"/>
                      <a:pt x="4" y="20"/>
                      <a:pt x="3" y="20"/>
                    </a:cubicBezTo>
                    <a:cubicBezTo>
                      <a:pt x="2" y="21"/>
                      <a:pt x="1" y="20"/>
                      <a:pt x="0" y="19"/>
                    </a:cubicBezTo>
                    <a:close/>
                  </a:path>
                </a:pathLst>
              </a:custGeom>
              <a:solidFill>
                <a:srgbClr val="818D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37" name="Freeform 13">
                <a:extLst>
                  <a:ext uri="{FF2B5EF4-FFF2-40B4-BE49-F238E27FC236}">
                    <a16:creationId xmlns:a16="http://schemas.microsoft.com/office/drawing/2014/main" id="{03ECA41D-9BBA-81F1-8106-5802B6F1F208}"/>
                  </a:ext>
                </a:extLst>
              </p:cNvPr>
              <p:cNvSpPr/>
              <p:nvPr/>
            </p:nvSpPr>
            <p:spPr bwMode="auto">
              <a:xfrm>
                <a:off x="2802" y="1142"/>
                <a:ext cx="13" cy="13"/>
              </a:xfrm>
              <a:custGeom>
                <a:gdLst>
                  <a:gd name="T0" fmla="*/ 2 w 4"/>
                  <a:gd name="T1" fmla="*/ 0 h 4"/>
                  <a:gd name="T2" fmla="*/ 3 w 4"/>
                  <a:gd name="T3" fmla="*/ 0 h 4"/>
                  <a:gd name="T4" fmla="*/ 4 w 4"/>
                  <a:gd name="T5" fmla="*/ 2 h 4"/>
                  <a:gd name="T6" fmla="*/ 0 w 4"/>
                  <a:gd name="T7" fmla="*/ 4 h 4"/>
                  <a:gd name="T8" fmla="*/ 2 w 4"/>
                  <a:gd name="T9" fmla="*/ 0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3"/>
                      <a:pt x="2" y="4"/>
                      <a:pt x="0" y="4"/>
                    </a:cubicBezTo>
                    <a:cubicBezTo>
                      <a:pt x="0" y="2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9FA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38" name="Freeform 14">
                <a:extLst>
                  <a:ext uri="{FF2B5EF4-FFF2-40B4-BE49-F238E27FC236}">
                    <a16:creationId xmlns:a16="http://schemas.microsoft.com/office/drawing/2014/main" id="{4D561DC8-7C1F-14A5-0329-F210640452EB}"/>
                  </a:ext>
                </a:extLst>
              </p:cNvPr>
              <p:cNvSpPr/>
              <p:nvPr/>
            </p:nvSpPr>
            <p:spPr bwMode="auto">
              <a:xfrm>
                <a:off x="3019" y="2120"/>
                <a:ext cx="919" cy="463"/>
              </a:xfrm>
              <a:custGeom>
                <a:gdLst>
                  <a:gd name="T0" fmla="*/ 264 w 292"/>
                  <a:gd name="T1" fmla="*/ 0 h 147"/>
                  <a:gd name="T2" fmla="*/ 278 w 292"/>
                  <a:gd name="T3" fmla="*/ 8 h 147"/>
                  <a:gd name="T4" fmla="*/ 292 w 292"/>
                  <a:gd name="T5" fmla="*/ 16 h 147"/>
                  <a:gd name="T6" fmla="*/ 289 w 292"/>
                  <a:gd name="T7" fmla="*/ 18 h 147"/>
                  <a:gd name="T8" fmla="*/ 69 w 292"/>
                  <a:gd name="T9" fmla="*/ 146 h 147"/>
                  <a:gd name="T10" fmla="*/ 62 w 292"/>
                  <a:gd name="T11" fmla="*/ 146 h 147"/>
                  <a:gd name="T12" fmla="*/ 0 w 292"/>
                  <a:gd name="T13" fmla="*/ 110 h 147"/>
                  <a:gd name="T14" fmla="*/ 5 w 292"/>
                  <a:gd name="T15" fmla="*/ 109 h 147"/>
                  <a:gd name="T16" fmla="*/ 22 w 292"/>
                  <a:gd name="T17" fmla="*/ 119 h 147"/>
                  <a:gd name="T18" fmla="*/ 54 w 292"/>
                  <a:gd name="T19" fmla="*/ 138 h 147"/>
                  <a:gd name="T20" fmla="*/ 60 w 292"/>
                  <a:gd name="T21" fmla="*/ 139 h 147"/>
                  <a:gd name="T22" fmla="*/ 87 w 292"/>
                  <a:gd name="T23" fmla="*/ 128 h 147"/>
                  <a:gd name="T24" fmla="*/ 117 w 292"/>
                  <a:gd name="T25" fmla="*/ 111 h 147"/>
                  <a:gd name="T26" fmla="*/ 119 w 292"/>
                  <a:gd name="T27" fmla="*/ 111 h 147"/>
                  <a:gd name="T28" fmla="*/ 128 w 292"/>
                  <a:gd name="T29" fmla="*/ 106 h 147"/>
                  <a:gd name="T30" fmla="*/ 145 w 292"/>
                  <a:gd name="T31" fmla="*/ 95 h 147"/>
                  <a:gd name="T32" fmla="*/ 162 w 292"/>
                  <a:gd name="T33" fmla="*/ 85 h 147"/>
                  <a:gd name="T34" fmla="*/ 167 w 292"/>
                  <a:gd name="T35" fmla="*/ 80 h 147"/>
                  <a:gd name="T36" fmla="*/ 169 w 292"/>
                  <a:gd name="T37" fmla="*/ 78 h 147"/>
                  <a:gd name="T38" fmla="*/ 177 w 292"/>
                  <a:gd name="T39" fmla="*/ 74 h 147"/>
                  <a:gd name="T40" fmla="*/ 179 w 292"/>
                  <a:gd name="T41" fmla="*/ 73 h 147"/>
                  <a:gd name="T42" fmla="*/ 190 w 292"/>
                  <a:gd name="T43" fmla="*/ 69 h 147"/>
                  <a:gd name="T44" fmla="*/ 214 w 292"/>
                  <a:gd name="T45" fmla="*/ 56 h 147"/>
                  <a:gd name="T46" fmla="*/ 218 w 292"/>
                  <a:gd name="T47" fmla="*/ 54 h 147"/>
                  <a:gd name="T48" fmla="*/ 239 w 292"/>
                  <a:gd name="T49" fmla="*/ 41 h 147"/>
                  <a:gd name="T50" fmla="*/ 259 w 292"/>
                  <a:gd name="T51" fmla="*/ 29 h 147"/>
                  <a:gd name="T52" fmla="*/ 267 w 292"/>
                  <a:gd name="T53" fmla="*/ 7 h 147"/>
                  <a:gd name="T54" fmla="*/ 266 w 292"/>
                  <a:gd name="T55" fmla="*/ 6 h 147"/>
                  <a:gd name="T56" fmla="*/ 265 w 292"/>
                  <a:gd name="T57" fmla="*/ 3 h 147"/>
                  <a:gd name="T58" fmla="*/ 264 w 292"/>
                  <a:gd name="T59" fmla="*/ 0 h 1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2" h="147">
                    <a:moveTo>
                      <a:pt x="264" y="0"/>
                    </a:moveTo>
                    <a:cubicBezTo>
                      <a:pt x="268" y="3"/>
                      <a:pt x="273" y="5"/>
                      <a:pt x="278" y="8"/>
                    </a:cubicBezTo>
                    <a:cubicBezTo>
                      <a:pt x="283" y="11"/>
                      <a:pt x="287" y="13"/>
                      <a:pt x="292" y="16"/>
                    </a:cubicBezTo>
                    <a:cubicBezTo>
                      <a:pt x="292" y="18"/>
                      <a:pt x="290" y="18"/>
                      <a:pt x="289" y="18"/>
                    </a:cubicBezTo>
                    <a:cubicBezTo>
                      <a:pt x="216" y="61"/>
                      <a:pt x="143" y="103"/>
                      <a:pt x="69" y="146"/>
                    </a:cubicBezTo>
                    <a:cubicBezTo>
                      <a:pt x="67" y="147"/>
                      <a:pt x="65" y="147"/>
                      <a:pt x="62" y="146"/>
                    </a:cubicBezTo>
                    <a:cubicBezTo>
                      <a:pt x="41" y="134"/>
                      <a:pt x="21" y="122"/>
                      <a:pt x="0" y="110"/>
                    </a:cubicBezTo>
                    <a:cubicBezTo>
                      <a:pt x="1" y="106"/>
                      <a:pt x="3" y="108"/>
                      <a:pt x="5" y="109"/>
                    </a:cubicBezTo>
                    <a:cubicBezTo>
                      <a:pt x="11" y="112"/>
                      <a:pt x="16" y="116"/>
                      <a:pt x="22" y="119"/>
                    </a:cubicBezTo>
                    <a:cubicBezTo>
                      <a:pt x="33" y="125"/>
                      <a:pt x="43" y="132"/>
                      <a:pt x="54" y="138"/>
                    </a:cubicBezTo>
                    <a:cubicBezTo>
                      <a:pt x="56" y="138"/>
                      <a:pt x="58" y="139"/>
                      <a:pt x="60" y="139"/>
                    </a:cubicBezTo>
                    <a:cubicBezTo>
                      <a:pt x="71" y="140"/>
                      <a:pt x="79" y="133"/>
                      <a:pt x="87" y="128"/>
                    </a:cubicBezTo>
                    <a:cubicBezTo>
                      <a:pt x="98" y="123"/>
                      <a:pt x="107" y="117"/>
                      <a:pt x="117" y="111"/>
                    </a:cubicBezTo>
                    <a:cubicBezTo>
                      <a:pt x="118" y="111"/>
                      <a:pt x="118" y="111"/>
                      <a:pt x="119" y="111"/>
                    </a:cubicBezTo>
                    <a:cubicBezTo>
                      <a:pt x="122" y="111"/>
                      <a:pt x="125" y="108"/>
                      <a:pt x="128" y="106"/>
                    </a:cubicBezTo>
                    <a:cubicBezTo>
                      <a:pt x="133" y="102"/>
                      <a:pt x="139" y="99"/>
                      <a:pt x="145" y="95"/>
                    </a:cubicBezTo>
                    <a:cubicBezTo>
                      <a:pt x="151" y="92"/>
                      <a:pt x="157" y="89"/>
                      <a:pt x="162" y="85"/>
                    </a:cubicBezTo>
                    <a:cubicBezTo>
                      <a:pt x="165" y="84"/>
                      <a:pt x="167" y="83"/>
                      <a:pt x="167" y="80"/>
                    </a:cubicBezTo>
                    <a:cubicBezTo>
                      <a:pt x="167" y="79"/>
                      <a:pt x="169" y="79"/>
                      <a:pt x="169" y="78"/>
                    </a:cubicBezTo>
                    <a:cubicBezTo>
                      <a:pt x="172" y="77"/>
                      <a:pt x="175" y="76"/>
                      <a:pt x="177" y="74"/>
                    </a:cubicBezTo>
                    <a:cubicBezTo>
                      <a:pt x="178" y="73"/>
                      <a:pt x="179" y="73"/>
                      <a:pt x="179" y="73"/>
                    </a:cubicBezTo>
                    <a:cubicBezTo>
                      <a:pt x="184" y="74"/>
                      <a:pt x="186" y="71"/>
                      <a:pt x="190" y="69"/>
                    </a:cubicBezTo>
                    <a:cubicBezTo>
                      <a:pt x="198" y="65"/>
                      <a:pt x="206" y="61"/>
                      <a:pt x="214" y="56"/>
                    </a:cubicBezTo>
                    <a:cubicBezTo>
                      <a:pt x="215" y="55"/>
                      <a:pt x="216" y="54"/>
                      <a:pt x="218" y="54"/>
                    </a:cubicBezTo>
                    <a:cubicBezTo>
                      <a:pt x="225" y="50"/>
                      <a:pt x="232" y="45"/>
                      <a:pt x="239" y="41"/>
                    </a:cubicBezTo>
                    <a:cubicBezTo>
                      <a:pt x="246" y="37"/>
                      <a:pt x="252" y="33"/>
                      <a:pt x="259" y="29"/>
                    </a:cubicBezTo>
                    <a:cubicBezTo>
                      <a:pt x="267" y="25"/>
                      <a:pt x="272" y="17"/>
                      <a:pt x="267" y="7"/>
                    </a:cubicBezTo>
                    <a:cubicBezTo>
                      <a:pt x="266" y="7"/>
                      <a:pt x="266" y="7"/>
                      <a:pt x="266" y="6"/>
                    </a:cubicBezTo>
                    <a:cubicBezTo>
                      <a:pt x="266" y="5"/>
                      <a:pt x="266" y="4"/>
                      <a:pt x="265" y="3"/>
                    </a:cubicBezTo>
                    <a:cubicBezTo>
                      <a:pt x="264" y="2"/>
                      <a:pt x="263" y="1"/>
                      <a:pt x="264" y="0"/>
                    </a:cubicBezTo>
                    <a:close/>
                  </a:path>
                </a:pathLst>
              </a:custGeom>
              <a:solidFill>
                <a:srgbClr val="D2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39" name="Freeform 15">
                <a:extLst>
                  <a:ext uri="{FF2B5EF4-FFF2-40B4-BE49-F238E27FC236}">
                    <a16:creationId xmlns:a16="http://schemas.microsoft.com/office/drawing/2014/main" id="{994DF2C2-C435-BF37-5425-35E6F3AAF96B}"/>
                  </a:ext>
                </a:extLst>
              </p:cNvPr>
              <p:cNvSpPr/>
              <p:nvPr/>
            </p:nvSpPr>
            <p:spPr bwMode="auto">
              <a:xfrm>
                <a:off x="2075" y="1858"/>
                <a:ext cx="1133" cy="706"/>
              </a:xfrm>
              <a:custGeom>
                <a:gdLst>
                  <a:gd name="T0" fmla="*/ 360 w 360"/>
                  <a:gd name="T1" fmla="*/ 222 h 224"/>
                  <a:gd name="T2" fmla="*/ 354 w 360"/>
                  <a:gd name="T3" fmla="*/ 221 h 224"/>
                  <a:gd name="T4" fmla="*/ 312 w 360"/>
                  <a:gd name="T5" fmla="*/ 197 h 224"/>
                  <a:gd name="T6" fmla="*/ 304 w 360"/>
                  <a:gd name="T7" fmla="*/ 193 h 224"/>
                  <a:gd name="T8" fmla="*/ 300 w 360"/>
                  <a:gd name="T9" fmla="*/ 193 h 224"/>
                  <a:gd name="T10" fmla="*/ 215 w 360"/>
                  <a:gd name="T11" fmla="*/ 143 h 224"/>
                  <a:gd name="T12" fmla="*/ 36 w 360"/>
                  <a:gd name="T13" fmla="*/ 39 h 224"/>
                  <a:gd name="T14" fmla="*/ 32 w 360"/>
                  <a:gd name="T15" fmla="*/ 37 h 224"/>
                  <a:gd name="T16" fmla="*/ 29 w 360"/>
                  <a:gd name="T17" fmla="*/ 35 h 224"/>
                  <a:gd name="T18" fmla="*/ 16 w 360"/>
                  <a:gd name="T19" fmla="*/ 26 h 224"/>
                  <a:gd name="T20" fmla="*/ 6 w 360"/>
                  <a:gd name="T21" fmla="*/ 20 h 224"/>
                  <a:gd name="T22" fmla="*/ 5 w 360"/>
                  <a:gd name="T23" fmla="*/ 3 h 224"/>
                  <a:gd name="T24" fmla="*/ 9 w 360"/>
                  <a:gd name="T25" fmla="*/ 1 h 224"/>
                  <a:gd name="T26" fmla="*/ 8 w 360"/>
                  <a:gd name="T27" fmla="*/ 4 h 224"/>
                  <a:gd name="T28" fmla="*/ 9 w 360"/>
                  <a:gd name="T29" fmla="*/ 18 h 224"/>
                  <a:gd name="T30" fmla="*/ 13 w 360"/>
                  <a:gd name="T31" fmla="*/ 20 h 224"/>
                  <a:gd name="T32" fmla="*/ 41 w 360"/>
                  <a:gd name="T33" fmla="*/ 36 h 224"/>
                  <a:gd name="T34" fmla="*/ 74 w 360"/>
                  <a:gd name="T35" fmla="*/ 56 h 224"/>
                  <a:gd name="T36" fmla="*/ 89 w 360"/>
                  <a:gd name="T37" fmla="*/ 64 h 224"/>
                  <a:gd name="T38" fmla="*/ 132 w 360"/>
                  <a:gd name="T39" fmla="*/ 90 h 224"/>
                  <a:gd name="T40" fmla="*/ 134 w 360"/>
                  <a:gd name="T41" fmla="*/ 85 h 224"/>
                  <a:gd name="T42" fmla="*/ 140 w 360"/>
                  <a:gd name="T43" fmla="*/ 90 h 224"/>
                  <a:gd name="T44" fmla="*/ 147 w 360"/>
                  <a:gd name="T45" fmla="*/ 90 h 224"/>
                  <a:gd name="T46" fmla="*/ 160 w 360"/>
                  <a:gd name="T47" fmla="*/ 94 h 224"/>
                  <a:gd name="T48" fmla="*/ 160 w 360"/>
                  <a:gd name="T49" fmla="*/ 95 h 224"/>
                  <a:gd name="T50" fmla="*/ 158 w 360"/>
                  <a:gd name="T51" fmla="*/ 96 h 224"/>
                  <a:gd name="T52" fmla="*/ 149 w 360"/>
                  <a:gd name="T53" fmla="*/ 98 h 224"/>
                  <a:gd name="T54" fmla="*/ 144 w 360"/>
                  <a:gd name="T55" fmla="*/ 96 h 224"/>
                  <a:gd name="T56" fmla="*/ 163 w 360"/>
                  <a:gd name="T57" fmla="*/ 107 h 224"/>
                  <a:gd name="T58" fmla="*/ 206 w 360"/>
                  <a:gd name="T59" fmla="*/ 132 h 224"/>
                  <a:gd name="T60" fmla="*/ 285 w 360"/>
                  <a:gd name="T61" fmla="*/ 178 h 224"/>
                  <a:gd name="T62" fmla="*/ 348 w 360"/>
                  <a:gd name="T63" fmla="*/ 215 h 224"/>
                  <a:gd name="T64" fmla="*/ 358 w 360"/>
                  <a:gd name="T65" fmla="*/ 220 h 224"/>
                  <a:gd name="T66" fmla="*/ 360 w 360"/>
                  <a:gd name="T67" fmla="*/ 222 h 2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0" h="224">
                    <a:moveTo>
                      <a:pt x="360" y="222"/>
                    </a:moveTo>
                    <a:cubicBezTo>
                      <a:pt x="358" y="224"/>
                      <a:pt x="356" y="222"/>
                      <a:pt x="354" y="221"/>
                    </a:cubicBezTo>
                    <a:cubicBezTo>
                      <a:pt x="340" y="213"/>
                      <a:pt x="326" y="205"/>
                      <a:pt x="312" y="197"/>
                    </a:cubicBezTo>
                    <a:cubicBezTo>
                      <a:pt x="310" y="196"/>
                      <a:pt x="307" y="194"/>
                      <a:pt x="304" y="193"/>
                    </a:cubicBezTo>
                    <a:cubicBezTo>
                      <a:pt x="303" y="192"/>
                      <a:pt x="301" y="191"/>
                      <a:pt x="300" y="193"/>
                    </a:cubicBezTo>
                    <a:cubicBezTo>
                      <a:pt x="272" y="176"/>
                      <a:pt x="243" y="160"/>
                      <a:pt x="215" y="143"/>
                    </a:cubicBezTo>
                    <a:cubicBezTo>
                      <a:pt x="155" y="109"/>
                      <a:pt x="95" y="74"/>
                      <a:pt x="36" y="39"/>
                    </a:cubicBezTo>
                    <a:cubicBezTo>
                      <a:pt x="34" y="39"/>
                      <a:pt x="33" y="38"/>
                      <a:pt x="32" y="37"/>
                    </a:cubicBezTo>
                    <a:cubicBezTo>
                      <a:pt x="32" y="35"/>
                      <a:pt x="30" y="35"/>
                      <a:pt x="29" y="35"/>
                    </a:cubicBezTo>
                    <a:cubicBezTo>
                      <a:pt x="25" y="32"/>
                      <a:pt x="20" y="30"/>
                      <a:pt x="16" y="26"/>
                    </a:cubicBezTo>
                    <a:cubicBezTo>
                      <a:pt x="13" y="23"/>
                      <a:pt x="10" y="22"/>
                      <a:pt x="6" y="20"/>
                    </a:cubicBezTo>
                    <a:cubicBezTo>
                      <a:pt x="1" y="16"/>
                      <a:pt x="0" y="8"/>
                      <a:pt x="5" y="3"/>
                    </a:cubicBezTo>
                    <a:cubicBezTo>
                      <a:pt x="6" y="2"/>
                      <a:pt x="7" y="0"/>
                      <a:pt x="9" y="1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3" y="9"/>
                      <a:pt x="4" y="14"/>
                      <a:pt x="9" y="18"/>
                    </a:cubicBezTo>
                    <a:cubicBezTo>
                      <a:pt x="10" y="19"/>
                      <a:pt x="12" y="20"/>
                      <a:pt x="13" y="20"/>
                    </a:cubicBezTo>
                    <a:cubicBezTo>
                      <a:pt x="22" y="26"/>
                      <a:pt x="32" y="31"/>
                      <a:pt x="41" y="36"/>
                    </a:cubicBezTo>
                    <a:cubicBezTo>
                      <a:pt x="52" y="43"/>
                      <a:pt x="63" y="50"/>
                      <a:pt x="74" y="56"/>
                    </a:cubicBezTo>
                    <a:cubicBezTo>
                      <a:pt x="79" y="59"/>
                      <a:pt x="84" y="60"/>
                      <a:pt x="89" y="64"/>
                    </a:cubicBezTo>
                    <a:cubicBezTo>
                      <a:pt x="103" y="73"/>
                      <a:pt x="118" y="81"/>
                      <a:pt x="132" y="90"/>
                    </a:cubicBezTo>
                    <a:cubicBezTo>
                      <a:pt x="130" y="88"/>
                      <a:pt x="130" y="87"/>
                      <a:pt x="134" y="85"/>
                    </a:cubicBezTo>
                    <a:cubicBezTo>
                      <a:pt x="136" y="87"/>
                      <a:pt x="138" y="89"/>
                      <a:pt x="140" y="90"/>
                    </a:cubicBezTo>
                    <a:cubicBezTo>
                      <a:pt x="143" y="91"/>
                      <a:pt x="145" y="92"/>
                      <a:pt x="147" y="90"/>
                    </a:cubicBezTo>
                    <a:cubicBezTo>
                      <a:pt x="149" y="89"/>
                      <a:pt x="158" y="91"/>
                      <a:pt x="160" y="94"/>
                    </a:cubicBezTo>
                    <a:cubicBezTo>
                      <a:pt x="160" y="94"/>
                      <a:pt x="160" y="94"/>
                      <a:pt x="160" y="95"/>
                    </a:cubicBezTo>
                    <a:cubicBezTo>
                      <a:pt x="160" y="96"/>
                      <a:pt x="159" y="96"/>
                      <a:pt x="158" y="96"/>
                    </a:cubicBezTo>
                    <a:cubicBezTo>
                      <a:pt x="155" y="94"/>
                      <a:pt x="152" y="96"/>
                      <a:pt x="149" y="98"/>
                    </a:cubicBezTo>
                    <a:cubicBezTo>
                      <a:pt x="147" y="100"/>
                      <a:pt x="146" y="97"/>
                      <a:pt x="144" y="96"/>
                    </a:cubicBezTo>
                    <a:cubicBezTo>
                      <a:pt x="150" y="100"/>
                      <a:pt x="156" y="104"/>
                      <a:pt x="163" y="107"/>
                    </a:cubicBezTo>
                    <a:cubicBezTo>
                      <a:pt x="177" y="116"/>
                      <a:pt x="191" y="124"/>
                      <a:pt x="206" y="132"/>
                    </a:cubicBezTo>
                    <a:cubicBezTo>
                      <a:pt x="232" y="147"/>
                      <a:pt x="258" y="163"/>
                      <a:pt x="285" y="178"/>
                    </a:cubicBezTo>
                    <a:cubicBezTo>
                      <a:pt x="306" y="190"/>
                      <a:pt x="327" y="202"/>
                      <a:pt x="348" y="215"/>
                    </a:cubicBezTo>
                    <a:cubicBezTo>
                      <a:pt x="351" y="217"/>
                      <a:pt x="354" y="219"/>
                      <a:pt x="358" y="220"/>
                    </a:cubicBezTo>
                    <a:cubicBezTo>
                      <a:pt x="359" y="221"/>
                      <a:pt x="360" y="221"/>
                      <a:pt x="360" y="222"/>
                    </a:cubicBezTo>
                    <a:close/>
                  </a:path>
                </a:pathLst>
              </a:custGeom>
              <a:solidFill>
                <a:srgbClr val="C8C5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40" name="Freeform 16">
                <a:extLst>
                  <a:ext uri="{FF2B5EF4-FFF2-40B4-BE49-F238E27FC236}">
                    <a16:creationId xmlns:a16="http://schemas.microsoft.com/office/drawing/2014/main" id="{950C62E9-C029-DF22-A49A-5127A1DE19E2}"/>
                  </a:ext>
                </a:extLst>
              </p:cNvPr>
              <p:cNvSpPr/>
              <p:nvPr/>
            </p:nvSpPr>
            <p:spPr bwMode="auto">
              <a:xfrm>
                <a:off x="2031" y="1766"/>
                <a:ext cx="221" cy="208"/>
              </a:xfrm>
              <a:custGeom>
                <a:gdLst>
                  <a:gd name="T0" fmla="*/ 31 w 70"/>
                  <a:gd name="T1" fmla="*/ 55 h 66"/>
                  <a:gd name="T2" fmla="*/ 45 w 70"/>
                  <a:gd name="T3" fmla="*/ 64 h 66"/>
                  <a:gd name="T4" fmla="*/ 46 w 70"/>
                  <a:gd name="T5" fmla="*/ 66 h 66"/>
                  <a:gd name="T6" fmla="*/ 0 w 70"/>
                  <a:gd name="T7" fmla="*/ 40 h 66"/>
                  <a:gd name="T8" fmla="*/ 1 w 70"/>
                  <a:gd name="T9" fmla="*/ 39 h 66"/>
                  <a:gd name="T10" fmla="*/ 68 w 70"/>
                  <a:gd name="T11" fmla="*/ 0 h 66"/>
                  <a:gd name="T12" fmla="*/ 70 w 70"/>
                  <a:gd name="T13" fmla="*/ 2 h 66"/>
                  <a:gd name="T14" fmla="*/ 53 w 70"/>
                  <a:gd name="T15" fmla="*/ 12 h 66"/>
                  <a:gd name="T16" fmla="*/ 21 w 70"/>
                  <a:gd name="T17" fmla="*/ 30 h 66"/>
                  <a:gd name="T18" fmla="*/ 16 w 70"/>
                  <a:gd name="T19" fmla="*/ 39 h 66"/>
                  <a:gd name="T20" fmla="*/ 21 w 70"/>
                  <a:gd name="T21" fmla="*/ 49 h 66"/>
                  <a:gd name="T22" fmla="*/ 31 w 70"/>
                  <a:gd name="T23" fmla="*/ 55 h 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66">
                    <a:moveTo>
                      <a:pt x="31" y="55"/>
                    </a:moveTo>
                    <a:cubicBezTo>
                      <a:pt x="36" y="58"/>
                      <a:pt x="41" y="61"/>
                      <a:pt x="45" y="64"/>
                    </a:cubicBezTo>
                    <a:cubicBezTo>
                      <a:pt x="46" y="64"/>
                      <a:pt x="49" y="65"/>
                      <a:pt x="46" y="66"/>
                    </a:cubicBezTo>
                    <a:cubicBezTo>
                      <a:pt x="30" y="58"/>
                      <a:pt x="15" y="48"/>
                      <a:pt x="0" y="40"/>
                    </a:cubicBezTo>
                    <a:cubicBezTo>
                      <a:pt x="0" y="39"/>
                      <a:pt x="0" y="39"/>
                      <a:pt x="1" y="39"/>
                    </a:cubicBezTo>
                    <a:cubicBezTo>
                      <a:pt x="23" y="26"/>
                      <a:pt x="46" y="13"/>
                      <a:pt x="68" y="0"/>
                    </a:cubicBezTo>
                    <a:cubicBezTo>
                      <a:pt x="69" y="0"/>
                      <a:pt x="70" y="1"/>
                      <a:pt x="70" y="2"/>
                    </a:cubicBezTo>
                    <a:cubicBezTo>
                      <a:pt x="65" y="6"/>
                      <a:pt x="59" y="9"/>
                      <a:pt x="53" y="12"/>
                    </a:cubicBezTo>
                    <a:cubicBezTo>
                      <a:pt x="43" y="18"/>
                      <a:pt x="32" y="25"/>
                      <a:pt x="21" y="30"/>
                    </a:cubicBezTo>
                    <a:cubicBezTo>
                      <a:pt x="18" y="32"/>
                      <a:pt x="16" y="35"/>
                      <a:pt x="16" y="39"/>
                    </a:cubicBezTo>
                    <a:cubicBezTo>
                      <a:pt x="16" y="43"/>
                      <a:pt x="17" y="47"/>
                      <a:pt x="21" y="49"/>
                    </a:cubicBezTo>
                    <a:cubicBezTo>
                      <a:pt x="25" y="51"/>
                      <a:pt x="28" y="52"/>
                      <a:pt x="31" y="55"/>
                    </a:cubicBezTo>
                    <a:close/>
                  </a:path>
                </a:pathLst>
              </a:custGeom>
              <a:solidFill>
                <a:srgbClr val="D5D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41" name="Freeform 17">
                <a:extLst>
                  <a:ext uri="{FF2B5EF4-FFF2-40B4-BE49-F238E27FC236}">
                    <a16:creationId xmlns:a16="http://schemas.microsoft.com/office/drawing/2014/main" id="{4B490F3F-8BC2-2D51-5941-93328B2F2133}"/>
                  </a:ext>
                </a:extLst>
              </p:cNvPr>
              <p:cNvSpPr/>
              <p:nvPr/>
            </p:nvSpPr>
            <p:spPr bwMode="auto">
              <a:xfrm>
                <a:off x="3623" y="1990"/>
                <a:ext cx="243" cy="148"/>
              </a:xfrm>
              <a:custGeom>
                <a:gdLst>
                  <a:gd name="T0" fmla="*/ 72 w 77"/>
                  <a:gd name="T1" fmla="*/ 41 h 47"/>
                  <a:gd name="T2" fmla="*/ 74 w 77"/>
                  <a:gd name="T3" fmla="*/ 44 h 47"/>
                  <a:gd name="T4" fmla="*/ 75 w 77"/>
                  <a:gd name="T5" fmla="*/ 47 h 47"/>
                  <a:gd name="T6" fmla="*/ 71 w 77"/>
                  <a:gd name="T7" fmla="*/ 45 h 47"/>
                  <a:gd name="T8" fmla="*/ 28 w 77"/>
                  <a:gd name="T9" fmla="*/ 19 h 47"/>
                  <a:gd name="T10" fmla="*/ 25 w 77"/>
                  <a:gd name="T11" fmla="*/ 18 h 47"/>
                  <a:gd name="T12" fmla="*/ 1 w 77"/>
                  <a:gd name="T13" fmla="*/ 5 h 47"/>
                  <a:gd name="T14" fmla="*/ 2 w 77"/>
                  <a:gd name="T15" fmla="*/ 0 h 47"/>
                  <a:gd name="T16" fmla="*/ 71 w 77"/>
                  <a:gd name="T17" fmla="*/ 40 h 47"/>
                  <a:gd name="T18" fmla="*/ 72 w 77"/>
                  <a:gd name="T19" fmla="*/ 41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47">
                    <a:moveTo>
                      <a:pt x="72" y="41"/>
                    </a:moveTo>
                    <a:cubicBezTo>
                      <a:pt x="72" y="43"/>
                      <a:pt x="73" y="43"/>
                      <a:pt x="74" y="44"/>
                    </a:cubicBezTo>
                    <a:cubicBezTo>
                      <a:pt x="75" y="45"/>
                      <a:pt x="77" y="45"/>
                      <a:pt x="75" y="47"/>
                    </a:cubicBezTo>
                    <a:cubicBezTo>
                      <a:pt x="73" y="47"/>
                      <a:pt x="72" y="46"/>
                      <a:pt x="71" y="45"/>
                    </a:cubicBezTo>
                    <a:cubicBezTo>
                      <a:pt x="57" y="36"/>
                      <a:pt x="42" y="28"/>
                      <a:pt x="28" y="19"/>
                    </a:cubicBezTo>
                    <a:cubicBezTo>
                      <a:pt x="27" y="19"/>
                      <a:pt x="26" y="19"/>
                      <a:pt x="25" y="18"/>
                    </a:cubicBezTo>
                    <a:cubicBezTo>
                      <a:pt x="17" y="14"/>
                      <a:pt x="9" y="9"/>
                      <a:pt x="1" y="5"/>
                    </a:cubicBezTo>
                    <a:cubicBezTo>
                      <a:pt x="1" y="3"/>
                      <a:pt x="0" y="2"/>
                      <a:pt x="2" y="0"/>
                    </a:cubicBezTo>
                    <a:cubicBezTo>
                      <a:pt x="25" y="14"/>
                      <a:pt x="48" y="27"/>
                      <a:pt x="71" y="40"/>
                    </a:cubicBezTo>
                    <a:cubicBezTo>
                      <a:pt x="71" y="40"/>
                      <a:pt x="71" y="41"/>
                      <a:pt x="72" y="41"/>
                    </a:cubicBezTo>
                    <a:close/>
                  </a:path>
                </a:pathLst>
              </a:custGeom>
              <a:solidFill>
                <a:srgbClr val="C2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42" name="Freeform 18">
                <a:extLst>
                  <a:ext uri="{FF2B5EF4-FFF2-40B4-BE49-F238E27FC236}">
                    <a16:creationId xmlns:a16="http://schemas.microsoft.com/office/drawing/2014/main" id="{8D36C6D2-5288-2872-9F10-BA183632F6D6}"/>
                  </a:ext>
                </a:extLst>
              </p:cNvPr>
              <p:cNvSpPr/>
              <p:nvPr/>
            </p:nvSpPr>
            <p:spPr bwMode="auto">
              <a:xfrm>
                <a:off x="2085" y="1779"/>
                <a:ext cx="1306" cy="782"/>
              </a:xfrm>
              <a:custGeom>
                <a:gdLst>
                  <a:gd name="T0" fmla="*/ 188 w 415"/>
                  <a:gd name="T1" fmla="*/ 150 h 248"/>
                  <a:gd name="T2" fmla="*/ 147 w 415"/>
                  <a:gd name="T3" fmla="*/ 121 h 248"/>
                  <a:gd name="T4" fmla="*/ 144 w 415"/>
                  <a:gd name="T5" fmla="*/ 116 h 248"/>
                  <a:gd name="T6" fmla="*/ 131 w 415"/>
                  <a:gd name="T7" fmla="*/ 111 h 248"/>
                  <a:gd name="T8" fmla="*/ 130 w 415"/>
                  <a:gd name="T9" fmla="*/ 116 h 248"/>
                  <a:gd name="T10" fmla="*/ 94 w 415"/>
                  <a:gd name="T11" fmla="*/ 85 h 248"/>
                  <a:gd name="T12" fmla="*/ 89 w 415"/>
                  <a:gd name="T13" fmla="*/ 77 h 248"/>
                  <a:gd name="T14" fmla="*/ 71 w 415"/>
                  <a:gd name="T15" fmla="*/ 77 h 248"/>
                  <a:gd name="T16" fmla="*/ 38 w 415"/>
                  <a:gd name="T17" fmla="*/ 62 h 248"/>
                  <a:gd name="T18" fmla="*/ 45 w 415"/>
                  <a:gd name="T19" fmla="*/ 58 h 248"/>
                  <a:gd name="T20" fmla="*/ 43 w 415"/>
                  <a:gd name="T21" fmla="*/ 50 h 248"/>
                  <a:gd name="T22" fmla="*/ 11 w 415"/>
                  <a:gd name="T23" fmla="*/ 43 h 248"/>
                  <a:gd name="T24" fmla="*/ 18 w 415"/>
                  <a:gd name="T25" fmla="*/ 19 h 248"/>
                  <a:gd name="T26" fmla="*/ 52 w 415"/>
                  <a:gd name="T27" fmla="*/ 2 h 248"/>
                  <a:gd name="T28" fmla="*/ 52 w 415"/>
                  <a:gd name="T29" fmla="*/ 9 h 248"/>
                  <a:gd name="T30" fmla="*/ 39 w 415"/>
                  <a:gd name="T31" fmla="*/ 26 h 248"/>
                  <a:gd name="T32" fmla="*/ 33 w 415"/>
                  <a:gd name="T33" fmla="*/ 26 h 248"/>
                  <a:gd name="T34" fmla="*/ 33 w 415"/>
                  <a:gd name="T35" fmla="*/ 31 h 248"/>
                  <a:gd name="T36" fmla="*/ 75 w 415"/>
                  <a:gd name="T37" fmla="*/ 54 h 248"/>
                  <a:gd name="T38" fmla="*/ 111 w 415"/>
                  <a:gd name="T39" fmla="*/ 32 h 248"/>
                  <a:gd name="T40" fmla="*/ 128 w 415"/>
                  <a:gd name="T41" fmla="*/ 25 h 248"/>
                  <a:gd name="T42" fmla="*/ 154 w 415"/>
                  <a:gd name="T43" fmla="*/ 6 h 248"/>
                  <a:gd name="T44" fmla="*/ 127 w 415"/>
                  <a:gd name="T45" fmla="*/ 37 h 248"/>
                  <a:gd name="T46" fmla="*/ 120 w 415"/>
                  <a:gd name="T47" fmla="*/ 49 h 248"/>
                  <a:gd name="T48" fmla="*/ 96 w 415"/>
                  <a:gd name="T49" fmla="*/ 56 h 248"/>
                  <a:gd name="T50" fmla="*/ 114 w 415"/>
                  <a:gd name="T51" fmla="*/ 83 h 248"/>
                  <a:gd name="T52" fmla="*/ 117 w 415"/>
                  <a:gd name="T53" fmla="*/ 93 h 248"/>
                  <a:gd name="T54" fmla="*/ 131 w 415"/>
                  <a:gd name="T55" fmla="*/ 96 h 248"/>
                  <a:gd name="T56" fmla="*/ 150 w 415"/>
                  <a:gd name="T57" fmla="*/ 102 h 248"/>
                  <a:gd name="T58" fmla="*/ 155 w 415"/>
                  <a:gd name="T59" fmla="*/ 95 h 248"/>
                  <a:gd name="T60" fmla="*/ 170 w 415"/>
                  <a:gd name="T61" fmla="*/ 90 h 248"/>
                  <a:gd name="T62" fmla="*/ 177 w 415"/>
                  <a:gd name="T63" fmla="*/ 80 h 248"/>
                  <a:gd name="T64" fmla="*/ 193 w 415"/>
                  <a:gd name="T65" fmla="*/ 79 h 248"/>
                  <a:gd name="T66" fmla="*/ 211 w 415"/>
                  <a:gd name="T67" fmla="*/ 59 h 248"/>
                  <a:gd name="T68" fmla="*/ 207 w 415"/>
                  <a:gd name="T69" fmla="*/ 84 h 248"/>
                  <a:gd name="T70" fmla="*/ 190 w 415"/>
                  <a:gd name="T71" fmla="*/ 89 h 248"/>
                  <a:gd name="T72" fmla="*/ 173 w 415"/>
                  <a:gd name="T73" fmla="*/ 104 h 248"/>
                  <a:gd name="T74" fmla="*/ 226 w 415"/>
                  <a:gd name="T75" fmla="*/ 148 h 248"/>
                  <a:gd name="T76" fmla="*/ 248 w 415"/>
                  <a:gd name="T77" fmla="*/ 147 h 248"/>
                  <a:gd name="T78" fmla="*/ 254 w 415"/>
                  <a:gd name="T79" fmla="*/ 140 h 248"/>
                  <a:gd name="T80" fmla="*/ 246 w 415"/>
                  <a:gd name="T81" fmla="*/ 156 h 248"/>
                  <a:gd name="T82" fmla="*/ 248 w 415"/>
                  <a:gd name="T83" fmla="*/ 171 h 248"/>
                  <a:gd name="T84" fmla="*/ 262 w 415"/>
                  <a:gd name="T85" fmla="*/ 173 h 248"/>
                  <a:gd name="T86" fmla="*/ 304 w 415"/>
                  <a:gd name="T87" fmla="*/ 193 h 248"/>
                  <a:gd name="T88" fmla="*/ 309 w 415"/>
                  <a:gd name="T89" fmla="*/ 205 h 248"/>
                  <a:gd name="T90" fmla="*/ 352 w 415"/>
                  <a:gd name="T91" fmla="*/ 221 h 248"/>
                  <a:gd name="T92" fmla="*/ 382 w 415"/>
                  <a:gd name="T93" fmla="*/ 224 h 248"/>
                  <a:gd name="T94" fmla="*/ 403 w 415"/>
                  <a:gd name="T95" fmla="*/ 213 h 248"/>
                  <a:gd name="T96" fmla="*/ 411 w 415"/>
                  <a:gd name="T97" fmla="*/ 213 h 248"/>
                  <a:gd name="T98" fmla="*/ 357 w 415"/>
                  <a:gd name="T99" fmla="*/ 247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15" h="248">
                    <a:moveTo>
                      <a:pt x="357" y="247"/>
                    </a:moveTo>
                    <a:cubicBezTo>
                      <a:pt x="343" y="240"/>
                      <a:pt x="330" y="232"/>
                      <a:pt x="316" y="224"/>
                    </a:cubicBezTo>
                    <a:cubicBezTo>
                      <a:pt x="297" y="214"/>
                      <a:pt x="279" y="203"/>
                      <a:pt x="260" y="192"/>
                    </a:cubicBezTo>
                    <a:cubicBezTo>
                      <a:pt x="236" y="178"/>
                      <a:pt x="212" y="164"/>
                      <a:pt x="188" y="150"/>
                    </a:cubicBezTo>
                    <a:cubicBezTo>
                      <a:pt x="173" y="141"/>
                      <a:pt x="157" y="132"/>
                      <a:pt x="141" y="123"/>
                    </a:cubicBezTo>
                    <a:cubicBezTo>
                      <a:pt x="140" y="122"/>
                      <a:pt x="139" y="121"/>
                      <a:pt x="138" y="121"/>
                    </a:cubicBezTo>
                    <a:cubicBezTo>
                      <a:pt x="140" y="119"/>
                      <a:pt x="141" y="119"/>
                      <a:pt x="142" y="121"/>
                    </a:cubicBezTo>
                    <a:cubicBezTo>
                      <a:pt x="144" y="123"/>
                      <a:pt x="145" y="124"/>
                      <a:pt x="147" y="121"/>
                    </a:cubicBezTo>
                    <a:cubicBezTo>
                      <a:pt x="148" y="119"/>
                      <a:pt x="151" y="117"/>
                      <a:pt x="154" y="119"/>
                    </a:cubicBezTo>
                    <a:cubicBezTo>
                      <a:pt x="154" y="120"/>
                      <a:pt x="155" y="121"/>
                      <a:pt x="157" y="120"/>
                    </a:cubicBezTo>
                    <a:cubicBezTo>
                      <a:pt x="154" y="117"/>
                      <a:pt x="150" y="118"/>
                      <a:pt x="147" y="115"/>
                    </a:cubicBezTo>
                    <a:cubicBezTo>
                      <a:pt x="147" y="115"/>
                      <a:pt x="145" y="116"/>
                      <a:pt x="144" y="116"/>
                    </a:cubicBezTo>
                    <a:cubicBezTo>
                      <a:pt x="141" y="117"/>
                      <a:pt x="139" y="116"/>
                      <a:pt x="139" y="113"/>
                    </a:cubicBezTo>
                    <a:cubicBezTo>
                      <a:pt x="139" y="112"/>
                      <a:pt x="141" y="112"/>
                      <a:pt x="141" y="111"/>
                    </a:cubicBezTo>
                    <a:cubicBezTo>
                      <a:pt x="139" y="109"/>
                      <a:pt x="137" y="110"/>
                      <a:pt x="135" y="112"/>
                    </a:cubicBezTo>
                    <a:cubicBezTo>
                      <a:pt x="133" y="112"/>
                      <a:pt x="132" y="112"/>
                      <a:pt x="131" y="111"/>
                    </a:cubicBezTo>
                    <a:cubicBezTo>
                      <a:pt x="130" y="111"/>
                      <a:pt x="129" y="112"/>
                      <a:pt x="129" y="113"/>
                    </a:cubicBezTo>
                    <a:cubicBezTo>
                      <a:pt x="129" y="115"/>
                      <a:pt x="130" y="114"/>
                      <a:pt x="131" y="114"/>
                    </a:cubicBezTo>
                    <a:cubicBezTo>
                      <a:pt x="132" y="114"/>
                      <a:pt x="133" y="115"/>
                      <a:pt x="132" y="116"/>
                    </a:cubicBezTo>
                    <a:cubicBezTo>
                      <a:pt x="132" y="118"/>
                      <a:pt x="131" y="117"/>
                      <a:pt x="130" y="116"/>
                    </a:cubicBezTo>
                    <a:cubicBezTo>
                      <a:pt x="118" y="109"/>
                      <a:pt x="107" y="103"/>
                      <a:pt x="95" y="96"/>
                    </a:cubicBezTo>
                    <a:cubicBezTo>
                      <a:pt x="92" y="94"/>
                      <a:pt x="88" y="92"/>
                      <a:pt x="85" y="90"/>
                    </a:cubicBezTo>
                    <a:cubicBezTo>
                      <a:pt x="86" y="89"/>
                      <a:pt x="87" y="89"/>
                      <a:pt x="89" y="89"/>
                    </a:cubicBezTo>
                    <a:cubicBezTo>
                      <a:pt x="91" y="89"/>
                      <a:pt x="93" y="89"/>
                      <a:pt x="94" y="85"/>
                    </a:cubicBezTo>
                    <a:cubicBezTo>
                      <a:pt x="91" y="87"/>
                      <a:pt x="88" y="88"/>
                      <a:pt x="86" y="85"/>
                    </a:cubicBezTo>
                    <a:cubicBezTo>
                      <a:pt x="85" y="84"/>
                      <a:pt x="85" y="84"/>
                      <a:pt x="86" y="83"/>
                    </a:cubicBezTo>
                    <a:cubicBezTo>
                      <a:pt x="87" y="83"/>
                      <a:pt x="88" y="83"/>
                      <a:pt x="89" y="82"/>
                    </a:cubicBezTo>
                    <a:cubicBezTo>
                      <a:pt x="93" y="80"/>
                      <a:pt x="93" y="79"/>
                      <a:pt x="89" y="77"/>
                    </a:cubicBezTo>
                    <a:cubicBezTo>
                      <a:pt x="86" y="75"/>
                      <a:pt x="82" y="72"/>
                      <a:pt x="77" y="72"/>
                    </a:cubicBezTo>
                    <a:cubicBezTo>
                      <a:pt x="76" y="72"/>
                      <a:pt x="74" y="71"/>
                      <a:pt x="74" y="74"/>
                    </a:cubicBezTo>
                    <a:cubicBezTo>
                      <a:pt x="73" y="75"/>
                      <a:pt x="71" y="74"/>
                      <a:pt x="71" y="76"/>
                    </a:cubicBezTo>
                    <a:cubicBezTo>
                      <a:pt x="71" y="77"/>
                      <a:pt x="71" y="77"/>
                      <a:pt x="71" y="77"/>
                    </a:cubicBezTo>
                    <a:cubicBezTo>
                      <a:pt x="71" y="78"/>
                      <a:pt x="71" y="78"/>
                      <a:pt x="71" y="79"/>
                    </a:cubicBezTo>
                    <a:cubicBezTo>
                      <a:pt x="71" y="80"/>
                      <a:pt x="72" y="80"/>
                      <a:pt x="71" y="81"/>
                    </a:cubicBezTo>
                    <a:cubicBezTo>
                      <a:pt x="64" y="78"/>
                      <a:pt x="58" y="74"/>
                      <a:pt x="51" y="70"/>
                    </a:cubicBezTo>
                    <a:cubicBezTo>
                      <a:pt x="46" y="68"/>
                      <a:pt x="42" y="65"/>
                      <a:pt x="38" y="62"/>
                    </a:cubicBezTo>
                    <a:cubicBezTo>
                      <a:pt x="38" y="61"/>
                      <a:pt x="40" y="61"/>
                      <a:pt x="41" y="61"/>
                    </a:cubicBezTo>
                    <a:cubicBezTo>
                      <a:pt x="43" y="62"/>
                      <a:pt x="46" y="63"/>
                      <a:pt x="48" y="65"/>
                    </a:cubicBezTo>
                    <a:cubicBezTo>
                      <a:pt x="46" y="62"/>
                      <a:pt x="43" y="62"/>
                      <a:pt x="41" y="61"/>
                    </a:cubicBezTo>
                    <a:cubicBezTo>
                      <a:pt x="42" y="59"/>
                      <a:pt x="43" y="59"/>
                      <a:pt x="45" y="58"/>
                    </a:cubicBezTo>
                    <a:cubicBezTo>
                      <a:pt x="48" y="58"/>
                      <a:pt x="50" y="61"/>
                      <a:pt x="53" y="62"/>
                    </a:cubicBezTo>
                    <a:cubicBezTo>
                      <a:pt x="50" y="60"/>
                      <a:pt x="48" y="59"/>
                      <a:pt x="45" y="57"/>
                    </a:cubicBezTo>
                    <a:cubicBezTo>
                      <a:pt x="45" y="57"/>
                      <a:pt x="44" y="57"/>
                      <a:pt x="44" y="56"/>
                    </a:cubicBezTo>
                    <a:cubicBezTo>
                      <a:pt x="44" y="54"/>
                      <a:pt x="45" y="52"/>
                      <a:pt x="43" y="50"/>
                    </a:cubicBezTo>
                    <a:cubicBezTo>
                      <a:pt x="40" y="47"/>
                      <a:pt x="35" y="45"/>
                      <a:pt x="31" y="43"/>
                    </a:cubicBezTo>
                    <a:cubicBezTo>
                      <a:pt x="28" y="40"/>
                      <a:pt x="24" y="39"/>
                      <a:pt x="20" y="36"/>
                    </a:cubicBezTo>
                    <a:cubicBezTo>
                      <a:pt x="17" y="34"/>
                      <a:pt x="14" y="35"/>
                      <a:pt x="11" y="37"/>
                    </a:cubicBezTo>
                    <a:cubicBezTo>
                      <a:pt x="11" y="39"/>
                      <a:pt x="11" y="41"/>
                      <a:pt x="11" y="43"/>
                    </a:cubicBezTo>
                    <a:cubicBezTo>
                      <a:pt x="11" y="44"/>
                      <a:pt x="11" y="45"/>
                      <a:pt x="10" y="46"/>
                    </a:cubicBezTo>
                    <a:cubicBezTo>
                      <a:pt x="5" y="44"/>
                      <a:pt x="0" y="41"/>
                      <a:pt x="1" y="34"/>
                    </a:cubicBezTo>
                    <a:cubicBezTo>
                      <a:pt x="1" y="30"/>
                      <a:pt x="4" y="29"/>
                      <a:pt x="7" y="26"/>
                    </a:cubicBezTo>
                    <a:cubicBezTo>
                      <a:pt x="10" y="23"/>
                      <a:pt x="14" y="21"/>
                      <a:pt x="18" y="19"/>
                    </a:cubicBezTo>
                    <a:cubicBezTo>
                      <a:pt x="25" y="15"/>
                      <a:pt x="32" y="11"/>
                      <a:pt x="39" y="7"/>
                    </a:cubicBezTo>
                    <a:cubicBezTo>
                      <a:pt x="41" y="6"/>
                      <a:pt x="42" y="6"/>
                      <a:pt x="43" y="6"/>
                    </a:cubicBezTo>
                    <a:cubicBezTo>
                      <a:pt x="45" y="5"/>
                      <a:pt x="47" y="3"/>
                      <a:pt x="49" y="3"/>
                    </a:cubicBezTo>
                    <a:cubicBezTo>
                      <a:pt x="50" y="2"/>
                      <a:pt x="52" y="0"/>
                      <a:pt x="52" y="2"/>
                    </a:cubicBezTo>
                    <a:cubicBezTo>
                      <a:pt x="53" y="4"/>
                      <a:pt x="54" y="7"/>
                      <a:pt x="51" y="8"/>
                    </a:cubicBezTo>
                    <a:cubicBezTo>
                      <a:pt x="49" y="9"/>
                      <a:pt x="47" y="10"/>
                      <a:pt x="45" y="11"/>
                    </a:cubicBezTo>
                    <a:cubicBezTo>
                      <a:pt x="47" y="12"/>
                      <a:pt x="48" y="11"/>
                      <a:pt x="49" y="11"/>
                    </a:cubicBezTo>
                    <a:cubicBezTo>
                      <a:pt x="50" y="10"/>
                      <a:pt x="51" y="9"/>
                      <a:pt x="52" y="9"/>
                    </a:cubicBezTo>
                    <a:cubicBezTo>
                      <a:pt x="53" y="10"/>
                      <a:pt x="53" y="12"/>
                      <a:pt x="53" y="13"/>
                    </a:cubicBezTo>
                    <a:cubicBezTo>
                      <a:pt x="54" y="17"/>
                      <a:pt x="52" y="19"/>
                      <a:pt x="48" y="20"/>
                    </a:cubicBezTo>
                    <a:cubicBezTo>
                      <a:pt x="46" y="22"/>
                      <a:pt x="43" y="23"/>
                      <a:pt x="41" y="25"/>
                    </a:cubicBezTo>
                    <a:cubicBezTo>
                      <a:pt x="41" y="25"/>
                      <a:pt x="40" y="26"/>
                      <a:pt x="39" y="26"/>
                    </a:cubicBezTo>
                    <a:cubicBezTo>
                      <a:pt x="37" y="24"/>
                      <a:pt x="39" y="23"/>
                      <a:pt x="40" y="22"/>
                    </a:cubicBezTo>
                    <a:cubicBezTo>
                      <a:pt x="42" y="20"/>
                      <a:pt x="41" y="19"/>
                      <a:pt x="39" y="18"/>
                    </a:cubicBezTo>
                    <a:cubicBezTo>
                      <a:pt x="33" y="16"/>
                      <a:pt x="30" y="18"/>
                      <a:pt x="27" y="23"/>
                    </a:cubicBezTo>
                    <a:cubicBezTo>
                      <a:pt x="28" y="26"/>
                      <a:pt x="31" y="27"/>
                      <a:pt x="33" y="26"/>
                    </a:cubicBezTo>
                    <a:cubicBezTo>
                      <a:pt x="35" y="26"/>
                      <a:pt x="37" y="24"/>
                      <a:pt x="38" y="26"/>
                    </a:cubicBezTo>
                    <a:cubicBezTo>
                      <a:pt x="38" y="26"/>
                      <a:pt x="38" y="26"/>
                      <a:pt x="38" y="27"/>
                    </a:cubicBezTo>
                    <a:cubicBezTo>
                      <a:pt x="38" y="27"/>
                      <a:pt x="38" y="27"/>
                      <a:pt x="37" y="28"/>
                    </a:cubicBezTo>
                    <a:cubicBezTo>
                      <a:pt x="36" y="29"/>
                      <a:pt x="34" y="29"/>
                      <a:pt x="33" y="31"/>
                    </a:cubicBezTo>
                    <a:cubicBezTo>
                      <a:pt x="31" y="33"/>
                      <a:pt x="31" y="34"/>
                      <a:pt x="33" y="36"/>
                    </a:cubicBezTo>
                    <a:cubicBezTo>
                      <a:pt x="44" y="42"/>
                      <a:pt x="54" y="48"/>
                      <a:pt x="65" y="54"/>
                    </a:cubicBezTo>
                    <a:cubicBezTo>
                      <a:pt x="67" y="56"/>
                      <a:pt x="72" y="54"/>
                      <a:pt x="73" y="57"/>
                    </a:cubicBezTo>
                    <a:cubicBezTo>
                      <a:pt x="71" y="56"/>
                      <a:pt x="73" y="55"/>
                      <a:pt x="75" y="54"/>
                    </a:cubicBezTo>
                    <a:cubicBezTo>
                      <a:pt x="81" y="50"/>
                      <a:pt x="88" y="46"/>
                      <a:pt x="94" y="42"/>
                    </a:cubicBezTo>
                    <a:cubicBezTo>
                      <a:pt x="98" y="40"/>
                      <a:pt x="101" y="38"/>
                      <a:pt x="104" y="37"/>
                    </a:cubicBezTo>
                    <a:cubicBezTo>
                      <a:pt x="105" y="36"/>
                      <a:pt x="107" y="35"/>
                      <a:pt x="107" y="33"/>
                    </a:cubicBezTo>
                    <a:cubicBezTo>
                      <a:pt x="109" y="32"/>
                      <a:pt x="110" y="32"/>
                      <a:pt x="111" y="32"/>
                    </a:cubicBezTo>
                    <a:cubicBezTo>
                      <a:pt x="113" y="33"/>
                      <a:pt x="115" y="33"/>
                      <a:pt x="117" y="33"/>
                    </a:cubicBezTo>
                    <a:cubicBezTo>
                      <a:pt x="119" y="35"/>
                      <a:pt x="117" y="37"/>
                      <a:pt x="117" y="38"/>
                    </a:cubicBezTo>
                    <a:cubicBezTo>
                      <a:pt x="121" y="37"/>
                      <a:pt x="125" y="36"/>
                      <a:pt x="127" y="32"/>
                    </a:cubicBezTo>
                    <a:cubicBezTo>
                      <a:pt x="128" y="30"/>
                      <a:pt x="129" y="27"/>
                      <a:pt x="128" y="25"/>
                    </a:cubicBezTo>
                    <a:cubicBezTo>
                      <a:pt x="127" y="22"/>
                      <a:pt x="129" y="22"/>
                      <a:pt x="131" y="21"/>
                    </a:cubicBezTo>
                    <a:cubicBezTo>
                      <a:pt x="136" y="18"/>
                      <a:pt x="140" y="15"/>
                      <a:pt x="145" y="13"/>
                    </a:cubicBezTo>
                    <a:cubicBezTo>
                      <a:pt x="147" y="12"/>
                      <a:pt x="149" y="10"/>
                      <a:pt x="151" y="8"/>
                    </a:cubicBezTo>
                    <a:cubicBezTo>
                      <a:pt x="152" y="7"/>
                      <a:pt x="153" y="6"/>
                      <a:pt x="154" y="6"/>
                    </a:cubicBezTo>
                    <a:cubicBezTo>
                      <a:pt x="156" y="7"/>
                      <a:pt x="156" y="8"/>
                      <a:pt x="156" y="9"/>
                    </a:cubicBezTo>
                    <a:cubicBezTo>
                      <a:pt x="156" y="13"/>
                      <a:pt x="156" y="16"/>
                      <a:pt x="155" y="20"/>
                    </a:cubicBezTo>
                    <a:cubicBezTo>
                      <a:pt x="152" y="24"/>
                      <a:pt x="147" y="25"/>
                      <a:pt x="142" y="28"/>
                    </a:cubicBezTo>
                    <a:cubicBezTo>
                      <a:pt x="137" y="31"/>
                      <a:pt x="132" y="35"/>
                      <a:pt x="127" y="37"/>
                    </a:cubicBezTo>
                    <a:cubicBezTo>
                      <a:pt x="126" y="38"/>
                      <a:pt x="127" y="38"/>
                      <a:pt x="127" y="38"/>
                    </a:cubicBezTo>
                    <a:cubicBezTo>
                      <a:pt x="127" y="40"/>
                      <a:pt x="126" y="40"/>
                      <a:pt x="125" y="41"/>
                    </a:cubicBezTo>
                    <a:cubicBezTo>
                      <a:pt x="123" y="42"/>
                      <a:pt x="122" y="44"/>
                      <a:pt x="122" y="46"/>
                    </a:cubicBezTo>
                    <a:cubicBezTo>
                      <a:pt x="122" y="47"/>
                      <a:pt x="122" y="49"/>
                      <a:pt x="120" y="49"/>
                    </a:cubicBezTo>
                    <a:cubicBezTo>
                      <a:pt x="119" y="49"/>
                      <a:pt x="119" y="47"/>
                      <a:pt x="118" y="46"/>
                    </a:cubicBezTo>
                    <a:cubicBezTo>
                      <a:pt x="118" y="46"/>
                      <a:pt x="118" y="46"/>
                      <a:pt x="118" y="45"/>
                    </a:cubicBezTo>
                    <a:cubicBezTo>
                      <a:pt x="115" y="46"/>
                      <a:pt x="113" y="48"/>
                      <a:pt x="111" y="49"/>
                    </a:cubicBezTo>
                    <a:cubicBezTo>
                      <a:pt x="106" y="51"/>
                      <a:pt x="101" y="53"/>
                      <a:pt x="96" y="56"/>
                    </a:cubicBezTo>
                    <a:cubicBezTo>
                      <a:pt x="93" y="59"/>
                      <a:pt x="89" y="59"/>
                      <a:pt x="86" y="62"/>
                    </a:cubicBezTo>
                    <a:cubicBezTo>
                      <a:pt x="85" y="62"/>
                      <a:pt x="84" y="62"/>
                      <a:pt x="84" y="64"/>
                    </a:cubicBezTo>
                    <a:cubicBezTo>
                      <a:pt x="84" y="66"/>
                      <a:pt x="85" y="66"/>
                      <a:pt x="86" y="67"/>
                    </a:cubicBezTo>
                    <a:cubicBezTo>
                      <a:pt x="95" y="72"/>
                      <a:pt x="105" y="77"/>
                      <a:pt x="114" y="83"/>
                    </a:cubicBezTo>
                    <a:cubicBezTo>
                      <a:pt x="116" y="84"/>
                      <a:pt x="119" y="86"/>
                      <a:pt x="121" y="87"/>
                    </a:cubicBezTo>
                    <a:cubicBezTo>
                      <a:pt x="122" y="87"/>
                      <a:pt x="123" y="88"/>
                      <a:pt x="123" y="89"/>
                    </a:cubicBezTo>
                    <a:cubicBezTo>
                      <a:pt x="122" y="90"/>
                      <a:pt x="122" y="90"/>
                      <a:pt x="121" y="90"/>
                    </a:cubicBezTo>
                    <a:cubicBezTo>
                      <a:pt x="120" y="90"/>
                      <a:pt x="117" y="91"/>
                      <a:pt x="117" y="93"/>
                    </a:cubicBezTo>
                    <a:cubicBezTo>
                      <a:pt x="117" y="95"/>
                      <a:pt x="119" y="96"/>
                      <a:pt x="121" y="97"/>
                    </a:cubicBezTo>
                    <a:cubicBezTo>
                      <a:pt x="122" y="98"/>
                      <a:pt x="124" y="98"/>
                      <a:pt x="125" y="99"/>
                    </a:cubicBezTo>
                    <a:cubicBezTo>
                      <a:pt x="126" y="100"/>
                      <a:pt x="125" y="101"/>
                      <a:pt x="125" y="100"/>
                    </a:cubicBezTo>
                    <a:cubicBezTo>
                      <a:pt x="128" y="99"/>
                      <a:pt x="131" y="99"/>
                      <a:pt x="131" y="96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33" y="94"/>
                      <a:pt x="133" y="94"/>
                      <a:pt x="134" y="95"/>
                    </a:cubicBezTo>
                    <a:cubicBezTo>
                      <a:pt x="137" y="96"/>
                      <a:pt x="139" y="97"/>
                      <a:pt x="143" y="98"/>
                    </a:cubicBezTo>
                    <a:cubicBezTo>
                      <a:pt x="145" y="98"/>
                      <a:pt x="147" y="101"/>
                      <a:pt x="150" y="102"/>
                    </a:cubicBezTo>
                    <a:cubicBezTo>
                      <a:pt x="149" y="101"/>
                      <a:pt x="145" y="101"/>
                      <a:pt x="145" y="98"/>
                    </a:cubicBezTo>
                    <a:cubicBezTo>
                      <a:pt x="145" y="96"/>
                      <a:pt x="148" y="95"/>
                      <a:pt x="151" y="94"/>
                    </a:cubicBezTo>
                    <a:cubicBezTo>
                      <a:pt x="152" y="93"/>
                      <a:pt x="154" y="91"/>
                      <a:pt x="156" y="92"/>
                    </a:cubicBezTo>
                    <a:cubicBezTo>
                      <a:pt x="157" y="94"/>
                      <a:pt x="156" y="94"/>
                      <a:pt x="155" y="95"/>
                    </a:cubicBezTo>
                    <a:cubicBezTo>
                      <a:pt x="155" y="96"/>
                      <a:pt x="154" y="97"/>
                      <a:pt x="155" y="98"/>
                    </a:cubicBezTo>
                    <a:cubicBezTo>
                      <a:pt x="156" y="99"/>
                      <a:pt x="157" y="100"/>
                      <a:pt x="158" y="99"/>
                    </a:cubicBezTo>
                    <a:cubicBezTo>
                      <a:pt x="162" y="97"/>
                      <a:pt x="167" y="96"/>
                      <a:pt x="170" y="93"/>
                    </a:cubicBezTo>
                    <a:cubicBezTo>
                      <a:pt x="170" y="92"/>
                      <a:pt x="171" y="91"/>
                      <a:pt x="170" y="90"/>
                    </a:cubicBezTo>
                    <a:cubicBezTo>
                      <a:pt x="169" y="89"/>
                      <a:pt x="166" y="89"/>
                      <a:pt x="166" y="87"/>
                    </a:cubicBezTo>
                    <a:cubicBezTo>
                      <a:pt x="166" y="85"/>
                      <a:pt x="167" y="85"/>
                      <a:pt x="168" y="85"/>
                    </a:cubicBezTo>
                    <a:cubicBezTo>
                      <a:pt x="171" y="86"/>
                      <a:pt x="174" y="84"/>
                      <a:pt x="176" y="83"/>
                    </a:cubicBezTo>
                    <a:cubicBezTo>
                      <a:pt x="177" y="82"/>
                      <a:pt x="179" y="82"/>
                      <a:pt x="177" y="80"/>
                    </a:cubicBezTo>
                    <a:cubicBezTo>
                      <a:pt x="177" y="80"/>
                      <a:pt x="177" y="79"/>
                      <a:pt x="177" y="79"/>
                    </a:cubicBezTo>
                    <a:cubicBezTo>
                      <a:pt x="181" y="77"/>
                      <a:pt x="184" y="73"/>
                      <a:pt x="188" y="74"/>
                    </a:cubicBezTo>
                    <a:cubicBezTo>
                      <a:pt x="189" y="74"/>
                      <a:pt x="189" y="75"/>
                      <a:pt x="189" y="76"/>
                    </a:cubicBezTo>
                    <a:cubicBezTo>
                      <a:pt x="189" y="79"/>
                      <a:pt x="191" y="80"/>
                      <a:pt x="193" y="79"/>
                    </a:cubicBezTo>
                    <a:cubicBezTo>
                      <a:pt x="196" y="77"/>
                      <a:pt x="200" y="75"/>
                      <a:pt x="203" y="73"/>
                    </a:cubicBezTo>
                    <a:cubicBezTo>
                      <a:pt x="205" y="71"/>
                      <a:pt x="205" y="71"/>
                      <a:pt x="203" y="70"/>
                    </a:cubicBezTo>
                    <a:cubicBezTo>
                      <a:pt x="202" y="69"/>
                      <a:pt x="200" y="68"/>
                      <a:pt x="200" y="66"/>
                    </a:cubicBezTo>
                    <a:cubicBezTo>
                      <a:pt x="203" y="63"/>
                      <a:pt x="207" y="61"/>
                      <a:pt x="211" y="59"/>
                    </a:cubicBezTo>
                    <a:cubicBezTo>
                      <a:pt x="212" y="59"/>
                      <a:pt x="212" y="60"/>
                      <a:pt x="213" y="60"/>
                    </a:cubicBezTo>
                    <a:cubicBezTo>
                      <a:pt x="213" y="66"/>
                      <a:pt x="213" y="72"/>
                      <a:pt x="213" y="77"/>
                    </a:cubicBezTo>
                    <a:cubicBezTo>
                      <a:pt x="211" y="80"/>
                      <a:pt x="212" y="83"/>
                      <a:pt x="209" y="85"/>
                    </a:cubicBezTo>
                    <a:cubicBezTo>
                      <a:pt x="207" y="86"/>
                      <a:pt x="207" y="86"/>
                      <a:pt x="207" y="84"/>
                    </a:cubicBezTo>
                    <a:cubicBezTo>
                      <a:pt x="206" y="82"/>
                      <a:pt x="205" y="84"/>
                      <a:pt x="205" y="84"/>
                    </a:cubicBezTo>
                    <a:cubicBezTo>
                      <a:pt x="201" y="86"/>
                      <a:pt x="198" y="88"/>
                      <a:pt x="195" y="90"/>
                    </a:cubicBezTo>
                    <a:cubicBezTo>
                      <a:pt x="193" y="91"/>
                      <a:pt x="192" y="92"/>
                      <a:pt x="190" y="90"/>
                    </a:cubicBezTo>
                    <a:cubicBezTo>
                      <a:pt x="190" y="90"/>
                      <a:pt x="191" y="89"/>
                      <a:pt x="190" y="89"/>
                    </a:cubicBezTo>
                    <a:cubicBezTo>
                      <a:pt x="188" y="90"/>
                      <a:pt x="185" y="92"/>
                      <a:pt x="183" y="93"/>
                    </a:cubicBezTo>
                    <a:cubicBezTo>
                      <a:pt x="183" y="94"/>
                      <a:pt x="184" y="94"/>
                      <a:pt x="184" y="95"/>
                    </a:cubicBezTo>
                    <a:cubicBezTo>
                      <a:pt x="184" y="95"/>
                      <a:pt x="184" y="96"/>
                      <a:pt x="184" y="97"/>
                    </a:cubicBezTo>
                    <a:cubicBezTo>
                      <a:pt x="181" y="100"/>
                      <a:pt x="177" y="102"/>
                      <a:pt x="173" y="104"/>
                    </a:cubicBezTo>
                    <a:cubicBezTo>
                      <a:pt x="171" y="105"/>
                      <a:pt x="168" y="106"/>
                      <a:pt x="165" y="108"/>
                    </a:cubicBezTo>
                    <a:cubicBezTo>
                      <a:pt x="164" y="108"/>
                      <a:pt x="163" y="108"/>
                      <a:pt x="162" y="110"/>
                    </a:cubicBezTo>
                    <a:cubicBezTo>
                      <a:pt x="162" y="111"/>
                      <a:pt x="164" y="112"/>
                      <a:pt x="165" y="112"/>
                    </a:cubicBezTo>
                    <a:cubicBezTo>
                      <a:pt x="185" y="124"/>
                      <a:pt x="206" y="136"/>
                      <a:pt x="226" y="148"/>
                    </a:cubicBezTo>
                    <a:cubicBezTo>
                      <a:pt x="228" y="149"/>
                      <a:pt x="230" y="150"/>
                      <a:pt x="232" y="150"/>
                    </a:cubicBezTo>
                    <a:cubicBezTo>
                      <a:pt x="234" y="151"/>
                      <a:pt x="236" y="150"/>
                      <a:pt x="238" y="153"/>
                    </a:cubicBezTo>
                    <a:cubicBezTo>
                      <a:pt x="238" y="153"/>
                      <a:pt x="238" y="153"/>
                      <a:pt x="238" y="153"/>
                    </a:cubicBezTo>
                    <a:cubicBezTo>
                      <a:pt x="241" y="150"/>
                      <a:pt x="246" y="152"/>
                      <a:pt x="248" y="147"/>
                    </a:cubicBezTo>
                    <a:cubicBezTo>
                      <a:pt x="249" y="146"/>
                      <a:pt x="248" y="145"/>
                      <a:pt x="246" y="145"/>
                    </a:cubicBezTo>
                    <a:cubicBezTo>
                      <a:pt x="245" y="145"/>
                      <a:pt x="244" y="144"/>
                      <a:pt x="244" y="143"/>
                    </a:cubicBezTo>
                    <a:cubicBezTo>
                      <a:pt x="244" y="141"/>
                      <a:pt x="246" y="141"/>
                      <a:pt x="247" y="141"/>
                    </a:cubicBezTo>
                    <a:cubicBezTo>
                      <a:pt x="249" y="141"/>
                      <a:pt x="251" y="138"/>
                      <a:pt x="254" y="140"/>
                    </a:cubicBezTo>
                    <a:cubicBezTo>
                      <a:pt x="255" y="143"/>
                      <a:pt x="254" y="147"/>
                      <a:pt x="254" y="151"/>
                    </a:cubicBezTo>
                    <a:cubicBezTo>
                      <a:pt x="253" y="152"/>
                      <a:pt x="252" y="153"/>
                      <a:pt x="251" y="153"/>
                    </a:cubicBezTo>
                    <a:cubicBezTo>
                      <a:pt x="249" y="152"/>
                      <a:pt x="249" y="153"/>
                      <a:pt x="248" y="154"/>
                    </a:cubicBezTo>
                    <a:cubicBezTo>
                      <a:pt x="248" y="155"/>
                      <a:pt x="247" y="156"/>
                      <a:pt x="246" y="156"/>
                    </a:cubicBezTo>
                    <a:cubicBezTo>
                      <a:pt x="244" y="157"/>
                      <a:pt x="244" y="158"/>
                      <a:pt x="245" y="160"/>
                    </a:cubicBezTo>
                    <a:cubicBezTo>
                      <a:pt x="244" y="161"/>
                      <a:pt x="243" y="161"/>
                      <a:pt x="242" y="161"/>
                    </a:cubicBezTo>
                    <a:cubicBezTo>
                      <a:pt x="239" y="164"/>
                      <a:pt x="239" y="164"/>
                      <a:pt x="241" y="166"/>
                    </a:cubicBezTo>
                    <a:cubicBezTo>
                      <a:pt x="243" y="168"/>
                      <a:pt x="246" y="169"/>
                      <a:pt x="248" y="171"/>
                    </a:cubicBezTo>
                    <a:cubicBezTo>
                      <a:pt x="252" y="173"/>
                      <a:pt x="255" y="175"/>
                      <a:pt x="259" y="177"/>
                    </a:cubicBezTo>
                    <a:cubicBezTo>
                      <a:pt x="256" y="174"/>
                      <a:pt x="252" y="174"/>
                      <a:pt x="250" y="170"/>
                    </a:cubicBezTo>
                    <a:cubicBezTo>
                      <a:pt x="250" y="169"/>
                      <a:pt x="251" y="168"/>
                      <a:pt x="252" y="168"/>
                    </a:cubicBezTo>
                    <a:cubicBezTo>
                      <a:pt x="256" y="170"/>
                      <a:pt x="259" y="172"/>
                      <a:pt x="262" y="173"/>
                    </a:cubicBezTo>
                    <a:cubicBezTo>
                      <a:pt x="259" y="171"/>
                      <a:pt x="256" y="170"/>
                      <a:pt x="253" y="168"/>
                    </a:cubicBezTo>
                    <a:cubicBezTo>
                      <a:pt x="253" y="167"/>
                      <a:pt x="253" y="166"/>
                      <a:pt x="253" y="165"/>
                    </a:cubicBezTo>
                    <a:cubicBezTo>
                      <a:pt x="254" y="164"/>
                      <a:pt x="256" y="165"/>
                      <a:pt x="257" y="166"/>
                    </a:cubicBezTo>
                    <a:cubicBezTo>
                      <a:pt x="272" y="175"/>
                      <a:pt x="288" y="184"/>
                      <a:pt x="304" y="193"/>
                    </a:cubicBezTo>
                    <a:cubicBezTo>
                      <a:pt x="304" y="193"/>
                      <a:pt x="305" y="194"/>
                      <a:pt x="305" y="195"/>
                    </a:cubicBezTo>
                    <a:cubicBezTo>
                      <a:pt x="305" y="196"/>
                      <a:pt x="304" y="196"/>
                      <a:pt x="304" y="197"/>
                    </a:cubicBezTo>
                    <a:cubicBezTo>
                      <a:pt x="301" y="199"/>
                      <a:pt x="301" y="200"/>
                      <a:pt x="304" y="202"/>
                    </a:cubicBezTo>
                    <a:cubicBezTo>
                      <a:pt x="305" y="203"/>
                      <a:pt x="307" y="204"/>
                      <a:pt x="309" y="205"/>
                    </a:cubicBezTo>
                    <a:cubicBezTo>
                      <a:pt x="311" y="206"/>
                      <a:pt x="314" y="206"/>
                      <a:pt x="316" y="204"/>
                    </a:cubicBezTo>
                    <a:cubicBezTo>
                      <a:pt x="316" y="203"/>
                      <a:pt x="317" y="202"/>
                      <a:pt x="318" y="202"/>
                    </a:cubicBezTo>
                    <a:cubicBezTo>
                      <a:pt x="321" y="202"/>
                      <a:pt x="323" y="204"/>
                      <a:pt x="326" y="205"/>
                    </a:cubicBezTo>
                    <a:cubicBezTo>
                      <a:pt x="334" y="211"/>
                      <a:pt x="343" y="216"/>
                      <a:pt x="352" y="221"/>
                    </a:cubicBezTo>
                    <a:cubicBezTo>
                      <a:pt x="357" y="223"/>
                      <a:pt x="361" y="224"/>
                      <a:pt x="366" y="224"/>
                    </a:cubicBezTo>
                    <a:cubicBezTo>
                      <a:pt x="368" y="224"/>
                      <a:pt x="369" y="224"/>
                      <a:pt x="370" y="222"/>
                    </a:cubicBezTo>
                    <a:cubicBezTo>
                      <a:pt x="371" y="221"/>
                      <a:pt x="371" y="221"/>
                      <a:pt x="372" y="222"/>
                    </a:cubicBezTo>
                    <a:cubicBezTo>
                      <a:pt x="375" y="228"/>
                      <a:pt x="376" y="228"/>
                      <a:pt x="382" y="224"/>
                    </a:cubicBezTo>
                    <a:cubicBezTo>
                      <a:pt x="382" y="224"/>
                      <a:pt x="383" y="224"/>
                      <a:pt x="383" y="224"/>
                    </a:cubicBezTo>
                    <a:cubicBezTo>
                      <a:pt x="388" y="225"/>
                      <a:pt x="391" y="222"/>
                      <a:pt x="394" y="220"/>
                    </a:cubicBezTo>
                    <a:cubicBezTo>
                      <a:pt x="397" y="218"/>
                      <a:pt x="398" y="216"/>
                      <a:pt x="401" y="216"/>
                    </a:cubicBezTo>
                    <a:cubicBezTo>
                      <a:pt x="402" y="215"/>
                      <a:pt x="403" y="214"/>
                      <a:pt x="403" y="213"/>
                    </a:cubicBezTo>
                    <a:cubicBezTo>
                      <a:pt x="404" y="211"/>
                      <a:pt x="403" y="209"/>
                      <a:pt x="404" y="207"/>
                    </a:cubicBezTo>
                    <a:cubicBezTo>
                      <a:pt x="406" y="205"/>
                      <a:pt x="409" y="203"/>
                      <a:pt x="412" y="204"/>
                    </a:cubicBezTo>
                    <a:cubicBezTo>
                      <a:pt x="413" y="205"/>
                      <a:pt x="414" y="207"/>
                      <a:pt x="415" y="208"/>
                    </a:cubicBezTo>
                    <a:cubicBezTo>
                      <a:pt x="415" y="211"/>
                      <a:pt x="412" y="211"/>
                      <a:pt x="411" y="213"/>
                    </a:cubicBezTo>
                    <a:cubicBezTo>
                      <a:pt x="410" y="214"/>
                      <a:pt x="409" y="216"/>
                      <a:pt x="411" y="217"/>
                    </a:cubicBezTo>
                    <a:cubicBezTo>
                      <a:pt x="412" y="218"/>
                      <a:pt x="414" y="218"/>
                      <a:pt x="415" y="220"/>
                    </a:cubicBezTo>
                    <a:cubicBezTo>
                      <a:pt x="400" y="228"/>
                      <a:pt x="386" y="237"/>
                      <a:pt x="371" y="245"/>
                    </a:cubicBezTo>
                    <a:cubicBezTo>
                      <a:pt x="367" y="248"/>
                      <a:pt x="362" y="248"/>
                      <a:pt x="357" y="247"/>
                    </a:cubicBezTo>
                    <a:close/>
                  </a:path>
                </a:pathLst>
              </a:custGeom>
              <a:solidFill>
                <a:srgbClr val="9E9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43" name="Freeform 19">
                <a:extLst>
                  <a:ext uri="{FF2B5EF4-FFF2-40B4-BE49-F238E27FC236}">
                    <a16:creationId xmlns:a16="http://schemas.microsoft.com/office/drawing/2014/main" id="{3835CFF2-BF47-3EF4-9BFB-F20E00500930}"/>
                  </a:ext>
                </a:extLst>
              </p:cNvPr>
              <p:cNvSpPr/>
              <p:nvPr/>
            </p:nvSpPr>
            <p:spPr bwMode="auto">
              <a:xfrm>
                <a:off x="2318" y="1584"/>
                <a:ext cx="72" cy="315"/>
              </a:xfrm>
              <a:custGeom>
                <a:gdLst>
                  <a:gd name="T0" fmla="*/ 1 w 23"/>
                  <a:gd name="T1" fmla="*/ 100 h 100"/>
                  <a:gd name="T2" fmla="*/ 0 w 23"/>
                  <a:gd name="T3" fmla="*/ 97 h 100"/>
                  <a:gd name="T4" fmla="*/ 0 w 23"/>
                  <a:gd name="T5" fmla="*/ 14 h 100"/>
                  <a:gd name="T6" fmla="*/ 0 w 23"/>
                  <a:gd name="T7" fmla="*/ 12 h 100"/>
                  <a:gd name="T8" fmla="*/ 2 w 23"/>
                  <a:gd name="T9" fmla="*/ 10 h 100"/>
                  <a:gd name="T10" fmla="*/ 17 w 23"/>
                  <a:gd name="T11" fmla="*/ 1 h 100"/>
                  <a:gd name="T12" fmla="*/ 22 w 23"/>
                  <a:gd name="T13" fmla="*/ 0 h 100"/>
                  <a:gd name="T14" fmla="*/ 23 w 23"/>
                  <a:gd name="T15" fmla="*/ 5 h 100"/>
                  <a:gd name="T16" fmla="*/ 23 w 23"/>
                  <a:gd name="T17" fmla="*/ 47 h 100"/>
                  <a:gd name="T18" fmla="*/ 23 w 23"/>
                  <a:gd name="T19" fmla="*/ 83 h 100"/>
                  <a:gd name="T20" fmla="*/ 22 w 23"/>
                  <a:gd name="T21" fmla="*/ 88 h 100"/>
                  <a:gd name="T22" fmla="*/ 1 w 23"/>
                  <a:gd name="T23" fmla="*/ 100 h 1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100">
                    <a:moveTo>
                      <a:pt x="1" y="100"/>
                    </a:moveTo>
                    <a:cubicBezTo>
                      <a:pt x="0" y="100"/>
                      <a:pt x="0" y="98"/>
                      <a:pt x="0" y="97"/>
                    </a:cubicBezTo>
                    <a:cubicBezTo>
                      <a:pt x="0" y="70"/>
                      <a:pt x="0" y="42"/>
                      <a:pt x="0" y="14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1" y="11"/>
                      <a:pt x="1" y="10"/>
                      <a:pt x="2" y="10"/>
                    </a:cubicBezTo>
                    <a:cubicBezTo>
                      <a:pt x="7" y="7"/>
                      <a:pt x="12" y="4"/>
                      <a:pt x="17" y="1"/>
                    </a:cubicBezTo>
                    <a:cubicBezTo>
                      <a:pt x="19" y="1"/>
                      <a:pt x="20" y="0"/>
                      <a:pt x="22" y="0"/>
                    </a:cubicBezTo>
                    <a:cubicBezTo>
                      <a:pt x="23" y="2"/>
                      <a:pt x="23" y="4"/>
                      <a:pt x="23" y="5"/>
                    </a:cubicBezTo>
                    <a:cubicBezTo>
                      <a:pt x="23" y="19"/>
                      <a:pt x="23" y="33"/>
                      <a:pt x="23" y="47"/>
                    </a:cubicBezTo>
                    <a:cubicBezTo>
                      <a:pt x="23" y="59"/>
                      <a:pt x="23" y="71"/>
                      <a:pt x="23" y="83"/>
                    </a:cubicBezTo>
                    <a:cubicBezTo>
                      <a:pt x="23" y="85"/>
                      <a:pt x="23" y="87"/>
                      <a:pt x="22" y="88"/>
                    </a:cubicBezTo>
                    <a:cubicBezTo>
                      <a:pt x="16" y="93"/>
                      <a:pt x="9" y="98"/>
                      <a:pt x="1" y="100"/>
                    </a:cubicBezTo>
                    <a:close/>
                  </a:path>
                </a:pathLst>
              </a:custGeom>
              <a:solidFill>
                <a:srgbClr val="4853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44" name="Freeform 20">
                <a:extLst>
                  <a:ext uri="{FF2B5EF4-FFF2-40B4-BE49-F238E27FC236}">
                    <a16:creationId xmlns:a16="http://schemas.microsoft.com/office/drawing/2014/main" id="{4233FBDF-A1E1-5BEE-FCE1-49D927F6953D}"/>
                  </a:ext>
                </a:extLst>
              </p:cNvPr>
              <p:cNvSpPr/>
              <p:nvPr/>
            </p:nvSpPr>
            <p:spPr bwMode="auto">
              <a:xfrm>
                <a:off x="2185" y="1498"/>
                <a:ext cx="394" cy="458"/>
              </a:xfrm>
              <a:custGeom>
                <a:gdLst>
                  <a:gd name="T0" fmla="*/ 43 w 125"/>
                  <a:gd name="T1" fmla="*/ 127 h 145"/>
                  <a:gd name="T2" fmla="*/ 63 w 125"/>
                  <a:gd name="T3" fmla="*/ 116 h 145"/>
                  <a:gd name="T4" fmla="*/ 64 w 125"/>
                  <a:gd name="T5" fmla="*/ 109 h 145"/>
                  <a:gd name="T6" fmla="*/ 67 w 125"/>
                  <a:gd name="T7" fmla="*/ 107 h 145"/>
                  <a:gd name="T8" fmla="*/ 73 w 125"/>
                  <a:gd name="T9" fmla="*/ 105 h 145"/>
                  <a:gd name="T10" fmla="*/ 75 w 125"/>
                  <a:gd name="T11" fmla="*/ 106 h 145"/>
                  <a:gd name="T12" fmla="*/ 77 w 125"/>
                  <a:gd name="T13" fmla="*/ 109 h 145"/>
                  <a:gd name="T14" fmla="*/ 86 w 125"/>
                  <a:gd name="T15" fmla="*/ 104 h 145"/>
                  <a:gd name="T16" fmla="*/ 89 w 125"/>
                  <a:gd name="T17" fmla="*/ 102 h 145"/>
                  <a:gd name="T18" fmla="*/ 90 w 125"/>
                  <a:gd name="T19" fmla="*/ 99 h 145"/>
                  <a:gd name="T20" fmla="*/ 91 w 125"/>
                  <a:gd name="T21" fmla="*/ 96 h 145"/>
                  <a:gd name="T22" fmla="*/ 91 w 125"/>
                  <a:gd name="T23" fmla="*/ 93 h 145"/>
                  <a:gd name="T24" fmla="*/ 92 w 125"/>
                  <a:gd name="T25" fmla="*/ 89 h 145"/>
                  <a:gd name="T26" fmla="*/ 96 w 125"/>
                  <a:gd name="T27" fmla="*/ 84 h 145"/>
                  <a:gd name="T28" fmla="*/ 97 w 125"/>
                  <a:gd name="T29" fmla="*/ 82 h 145"/>
                  <a:gd name="T30" fmla="*/ 99 w 125"/>
                  <a:gd name="T31" fmla="*/ 89 h 145"/>
                  <a:gd name="T32" fmla="*/ 104 w 125"/>
                  <a:gd name="T33" fmla="*/ 93 h 145"/>
                  <a:gd name="T34" fmla="*/ 105 w 125"/>
                  <a:gd name="T35" fmla="*/ 94 h 145"/>
                  <a:gd name="T36" fmla="*/ 104 w 125"/>
                  <a:gd name="T37" fmla="*/ 93 h 145"/>
                  <a:gd name="T38" fmla="*/ 104 w 125"/>
                  <a:gd name="T39" fmla="*/ 89 h 145"/>
                  <a:gd name="T40" fmla="*/ 104 w 125"/>
                  <a:gd name="T41" fmla="*/ 6 h 145"/>
                  <a:gd name="T42" fmla="*/ 105 w 125"/>
                  <a:gd name="T43" fmla="*/ 1 h 145"/>
                  <a:gd name="T44" fmla="*/ 106 w 125"/>
                  <a:gd name="T45" fmla="*/ 1 h 145"/>
                  <a:gd name="T46" fmla="*/ 107 w 125"/>
                  <a:gd name="T47" fmla="*/ 7 h 145"/>
                  <a:gd name="T48" fmla="*/ 107 w 125"/>
                  <a:gd name="T49" fmla="*/ 87 h 145"/>
                  <a:gd name="T50" fmla="*/ 108 w 125"/>
                  <a:gd name="T51" fmla="*/ 93 h 145"/>
                  <a:gd name="T52" fmla="*/ 117 w 125"/>
                  <a:gd name="T53" fmla="*/ 89 h 145"/>
                  <a:gd name="T54" fmla="*/ 119 w 125"/>
                  <a:gd name="T55" fmla="*/ 92 h 145"/>
                  <a:gd name="T56" fmla="*/ 120 w 125"/>
                  <a:gd name="T57" fmla="*/ 88 h 145"/>
                  <a:gd name="T58" fmla="*/ 123 w 125"/>
                  <a:gd name="T59" fmla="*/ 87 h 145"/>
                  <a:gd name="T60" fmla="*/ 125 w 125"/>
                  <a:gd name="T61" fmla="*/ 106 h 145"/>
                  <a:gd name="T62" fmla="*/ 123 w 125"/>
                  <a:gd name="T63" fmla="*/ 109 h 145"/>
                  <a:gd name="T64" fmla="*/ 123 w 125"/>
                  <a:gd name="T65" fmla="*/ 109 h 145"/>
                  <a:gd name="T66" fmla="*/ 123 w 125"/>
                  <a:gd name="T67" fmla="*/ 96 h 145"/>
                  <a:gd name="T68" fmla="*/ 120 w 125"/>
                  <a:gd name="T69" fmla="*/ 97 h 145"/>
                  <a:gd name="T70" fmla="*/ 107 w 125"/>
                  <a:gd name="T71" fmla="*/ 106 h 145"/>
                  <a:gd name="T72" fmla="*/ 99 w 125"/>
                  <a:gd name="T73" fmla="*/ 111 h 145"/>
                  <a:gd name="T74" fmla="*/ 96 w 125"/>
                  <a:gd name="T75" fmla="*/ 114 h 145"/>
                  <a:gd name="T76" fmla="*/ 92 w 125"/>
                  <a:gd name="T77" fmla="*/ 117 h 145"/>
                  <a:gd name="T78" fmla="*/ 85 w 125"/>
                  <a:gd name="T79" fmla="*/ 122 h 145"/>
                  <a:gd name="T80" fmla="*/ 79 w 125"/>
                  <a:gd name="T81" fmla="*/ 122 h 145"/>
                  <a:gd name="T82" fmla="*/ 76 w 125"/>
                  <a:gd name="T83" fmla="*/ 122 h 145"/>
                  <a:gd name="T84" fmla="*/ 65 w 125"/>
                  <a:gd name="T85" fmla="*/ 129 h 145"/>
                  <a:gd name="T86" fmla="*/ 41 w 125"/>
                  <a:gd name="T87" fmla="*/ 143 h 145"/>
                  <a:gd name="T88" fmla="*/ 33 w 125"/>
                  <a:gd name="T89" fmla="*/ 143 h 145"/>
                  <a:gd name="T90" fmla="*/ 3 w 125"/>
                  <a:gd name="T91" fmla="*/ 126 h 145"/>
                  <a:gd name="T92" fmla="*/ 2 w 125"/>
                  <a:gd name="T93" fmla="*/ 125 h 145"/>
                  <a:gd name="T94" fmla="*/ 0 w 125"/>
                  <a:gd name="T95" fmla="*/ 121 h 145"/>
                  <a:gd name="T96" fmla="*/ 3 w 125"/>
                  <a:gd name="T97" fmla="*/ 119 h 145"/>
                  <a:gd name="T98" fmla="*/ 6 w 125"/>
                  <a:gd name="T99" fmla="*/ 122 h 145"/>
                  <a:gd name="T100" fmla="*/ 6 w 125"/>
                  <a:gd name="T101" fmla="*/ 116 h 145"/>
                  <a:gd name="T102" fmla="*/ 6 w 125"/>
                  <a:gd name="T103" fmla="*/ 116 h 145"/>
                  <a:gd name="T104" fmla="*/ 12 w 125"/>
                  <a:gd name="T105" fmla="*/ 114 h 145"/>
                  <a:gd name="T106" fmla="*/ 20 w 125"/>
                  <a:gd name="T107" fmla="*/ 110 h 145"/>
                  <a:gd name="T108" fmla="*/ 31 w 125"/>
                  <a:gd name="T109" fmla="*/ 120 h 145"/>
                  <a:gd name="T110" fmla="*/ 40 w 125"/>
                  <a:gd name="T111" fmla="*/ 127 h 145"/>
                  <a:gd name="T112" fmla="*/ 43 w 125"/>
                  <a:gd name="T113" fmla="*/ 127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5" h="145">
                    <a:moveTo>
                      <a:pt x="43" y="127"/>
                    </a:moveTo>
                    <a:cubicBezTo>
                      <a:pt x="50" y="123"/>
                      <a:pt x="56" y="119"/>
                      <a:pt x="63" y="116"/>
                    </a:cubicBezTo>
                    <a:cubicBezTo>
                      <a:pt x="65" y="114"/>
                      <a:pt x="64" y="112"/>
                      <a:pt x="64" y="109"/>
                    </a:cubicBezTo>
                    <a:cubicBezTo>
                      <a:pt x="64" y="107"/>
                      <a:pt x="64" y="106"/>
                      <a:pt x="67" y="107"/>
                    </a:cubicBezTo>
                    <a:cubicBezTo>
                      <a:pt x="69" y="107"/>
                      <a:pt x="72" y="108"/>
                      <a:pt x="73" y="105"/>
                    </a:cubicBezTo>
                    <a:cubicBezTo>
                      <a:pt x="74" y="104"/>
                      <a:pt x="75" y="105"/>
                      <a:pt x="75" y="106"/>
                    </a:cubicBezTo>
                    <a:cubicBezTo>
                      <a:pt x="76" y="107"/>
                      <a:pt x="75" y="109"/>
                      <a:pt x="77" y="109"/>
                    </a:cubicBezTo>
                    <a:cubicBezTo>
                      <a:pt x="80" y="107"/>
                      <a:pt x="83" y="105"/>
                      <a:pt x="86" y="104"/>
                    </a:cubicBezTo>
                    <a:cubicBezTo>
                      <a:pt x="87" y="103"/>
                      <a:pt x="88" y="103"/>
                      <a:pt x="89" y="102"/>
                    </a:cubicBezTo>
                    <a:cubicBezTo>
                      <a:pt x="91" y="101"/>
                      <a:pt x="91" y="100"/>
                      <a:pt x="90" y="99"/>
                    </a:cubicBezTo>
                    <a:cubicBezTo>
                      <a:pt x="88" y="97"/>
                      <a:pt x="87" y="96"/>
                      <a:pt x="91" y="96"/>
                    </a:cubicBezTo>
                    <a:cubicBezTo>
                      <a:pt x="91" y="95"/>
                      <a:pt x="91" y="94"/>
                      <a:pt x="91" y="93"/>
                    </a:cubicBezTo>
                    <a:cubicBezTo>
                      <a:pt x="92" y="92"/>
                      <a:pt x="91" y="90"/>
                      <a:pt x="92" y="89"/>
                    </a:cubicBezTo>
                    <a:cubicBezTo>
                      <a:pt x="95" y="89"/>
                      <a:pt x="97" y="88"/>
                      <a:pt x="96" y="84"/>
                    </a:cubicBezTo>
                    <a:cubicBezTo>
                      <a:pt x="96" y="84"/>
                      <a:pt x="97" y="83"/>
                      <a:pt x="97" y="82"/>
                    </a:cubicBezTo>
                    <a:cubicBezTo>
                      <a:pt x="100" y="84"/>
                      <a:pt x="98" y="87"/>
                      <a:pt x="99" y="89"/>
                    </a:cubicBezTo>
                    <a:cubicBezTo>
                      <a:pt x="100" y="92"/>
                      <a:pt x="102" y="92"/>
                      <a:pt x="104" y="93"/>
                    </a:cubicBezTo>
                    <a:cubicBezTo>
                      <a:pt x="104" y="94"/>
                      <a:pt x="105" y="94"/>
                      <a:pt x="105" y="94"/>
                    </a:cubicBezTo>
                    <a:cubicBezTo>
                      <a:pt x="105" y="94"/>
                      <a:pt x="105" y="94"/>
                      <a:pt x="104" y="93"/>
                    </a:cubicBezTo>
                    <a:cubicBezTo>
                      <a:pt x="104" y="92"/>
                      <a:pt x="104" y="90"/>
                      <a:pt x="104" y="89"/>
                    </a:cubicBezTo>
                    <a:cubicBezTo>
                      <a:pt x="104" y="61"/>
                      <a:pt x="104" y="34"/>
                      <a:pt x="104" y="6"/>
                    </a:cubicBezTo>
                    <a:cubicBezTo>
                      <a:pt x="104" y="4"/>
                      <a:pt x="104" y="3"/>
                      <a:pt x="105" y="1"/>
                    </a:cubicBezTo>
                    <a:cubicBezTo>
                      <a:pt x="105" y="0"/>
                      <a:pt x="106" y="0"/>
                      <a:pt x="106" y="1"/>
                    </a:cubicBezTo>
                    <a:cubicBezTo>
                      <a:pt x="108" y="3"/>
                      <a:pt x="107" y="5"/>
                      <a:pt x="107" y="7"/>
                    </a:cubicBezTo>
                    <a:cubicBezTo>
                      <a:pt x="107" y="34"/>
                      <a:pt x="107" y="61"/>
                      <a:pt x="107" y="87"/>
                    </a:cubicBezTo>
                    <a:cubicBezTo>
                      <a:pt x="107" y="89"/>
                      <a:pt x="107" y="91"/>
                      <a:pt x="108" y="93"/>
                    </a:cubicBezTo>
                    <a:cubicBezTo>
                      <a:pt x="110" y="90"/>
                      <a:pt x="113" y="89"/>
                      <a:pt x="117" y="89"/>
                    </a:cubicBezTo>
                    <a:cubicBezTo>
                      <a:pt x="118" y="89"/>
                      <a:pt x="118" y="91"/>
                      <a:pt x="119" y="92"/>
                    </a:cubicBezTo>
                    <a:cubicBezTo>
                      <a:pt x="120" y="90"/>
                      <a:pt x="119" y="89"/>
                      <a:pt x="120" y="88"/>
                    </a:cubicBezTo>
                    <a:cubicBezTo>
                      <a:pt x="121" y="86"/>
                      <a:pt x="122" y="86"/>
                      <a:pt x="123" y="87"/>
                    </a:cubicBezTo>
                    <a:cubicBezTo>
                      <a:pt x="125" y="93"/>
                      <a:pt x="125" y="100"/>
                      <a:pt x="125" y="106"/>
                    </a:cubicBezTo>
                    <a:cubicBezTo>
                      <a:pt x="124" y="107"/>
                      <a:pt x="124" y="108"/>
                      <a:pt x="123" y="109"/>
                    </a:cubicBezTo>
                    <a:cubicBezTo>
                      <a:pt x="123" y="109"/>
                      <a:pt x="123" y="109"/>
                      <a:pt x="123" y="109"/>
                    </a:cubicBezTo>
                    <a:cubicBezTo>
                      <a:pt x="123" y="105"/>
                      <a:pt x="123" y="100"/>
                      <a:pt x="123" y="96"/>
                    </a:cubicBezTo>
                    <a:cubicBezTo>
                      <a:pt x="121" y="96"/>
                      <a:pt x="120" y="96"/>
                      <a:pt x="120" y="97"/>
                    </a:cubicBezTo>
                    <a:cubicBezTo>
                      <a:pt x="117" y="102"/>
                      <a:pt x="111" y="103"/>
                      <a:pt x="107" y="106"/>
                    </a:cubicBezTo>
                    <a:cubicBezTo>
                      <a:pt x="104" y="108"/>
                      <a:pt x="101" y="109"/>
                      <a:pt x="99" y="111"/>
                    </a:cubicBezTo>
                    <a:cubicBezTo>
                      <a:pt x="98" y="112"/>
                      <a:pt x="96" y="112"/>
                      <a:pt x="96" y="114"/>
                    </a:cubicBezTo>
                    <a:cubicBezTo>
                      <a:pt x="96" y="116"/>
                      <a:pt x="94" y="117"/>
                      <a:pt x="92" y="117"/>
                    </a:cubicBezTo>
                    <a:cubicBezTo>
                      <a:pt x="90" y="119"/>
                      <a:pt x="87" y="120"/>
                      <a:pt x="85" y="122"/>
                    </a:cubicBezTo>
                    <a:cubicBezTo>
                      <a:pt x="83" y="123"/>
                      <a:pt x="81" y="124"/>
                      <a:pt x="79" y="122"/>
                    </a:cubicBezTo>
                    <a:cubicBezTo>
                      <a:pt x="78" y="121"/>
                      <a:pt x="77" y="122"/>
                      <a:pt x="76" y="122"/>
                    </a:cubicBezTo>
                    <a:cubicBezTo>
                      <a:pt x="73" y="126"/>
                      <a:pt x="69" y="127"/>
                      <a:pt x="65" y="129"/>
                    </a:cubicBezTo>
                    <a:cubicBezTo>
                      <a:pt x="57" y="134"/>
                      <a:pt x="49" y="139"/>
                      <a:pt x="41" y="143"/>
                    </a:cubicBezTo>
                    <a:cubicBezTo>
                      <a:pt x="39" y="145"/>
                      <a:pt x="36" y="145"/>
                      <a:pt x="33" y="143"/>
                    </a:cubicBezTo>
                    <a:cubicBezTo>
                      <a:pt x="23" y="138"/>
                      <a:pt x="13" y="132"/>
                      <a:pt x="3" y="126"/>
                    </a:cubicBezTo>
                    <a:cubicBezTo>
                      <a:pt x="3" y="126"/>
                      <a:pt x="3" y="126"/>
                      <a:pt x="2" y="125"/>
                    </a:cubicBezTo>
                    <a:cubicBezTo>
                      <a:pt x="1" y="124"/>
                      <a:pt x="0" y="123"/>
                      <a:pt x="0" y="121"/>
                    </a:cubicBezTo>
                    <a:cubicBezTo>
                      <a:pt x="1" y="120"/>
                      <a:pt x="2" y="119"/>
                      <a:pt x="3" y="119"/>
                    </a:cubicBezTo>
                    <a:cubicBezTo>
                      <a:pt x="5" y="118"/>
                      <a:pt x="6" y="120"/>
                      <a:pt x="6" y="122"/>
                    </a:cubicBezTo>
                    <a:cubicBezTo>
                      <a:pt x="7" y="120"/>
                      <a:pt x="4" y="118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8" y="116"/>
                      <a:pt x="10" y="115"/>
                      <a:pt x="12" y="114"/>
                    </a:cubicBezTo>
                    <a:cubicBezTo>
                      <a:pt x="15" y="113"/>
                      <a:pt x="17" y="110"/>
                      <a:pt x="20" y="110"/>
                    </a:cubicBezTo>
                    <a:cubicBezTo>
                      <a:pt x="22" y="116"/>
                      <a:pt x="26" y="118"/>
                      <a:pt x="31" y="120"/>
                    </a:cubicBezTo>
                    <a:cubicBezTo>
                      <a:pt x="34" y="122"/>
                      <a:pt x="38" y="124"/>
                      <a:pt x="40" y="127"/>
                    </a:cubicBezTo>
                    <a:cubicBezTo>
                      <a:pt x="41" y="127"/>
                      <a:pt x="42" y="129"/>
                      <a:pt x="43" y="127"/>
                    </a:cubicBezTo>
                    <a:close/>
                  </a:path>
                </a:pathLst>
              </a:custGeom>
              <a:solidFill>
                <a:srgbClr val="D6D3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45" name="Freeform 21">
                <a:extLst>
                  <a:ext uri="{FF2B5EF4-FFF2-40B4-BE49-F238E27FC236}">
                    <a16:creationId xmlns:a16="http://schemas.microsoft.com/office/drawing/2014/main" id="{CD1CECFE-2B07-B480-FB28-A50F4D778426}"/>
                  </a:ext>
                </a:extLst>
              </p:cNvPr>
              <p:cNvSpPr/>
              <p:nvPr/>
            </p:nvSpPr>
            <p:spPr bwMode="auto">
              <a:xfrm>
                <a:off x="2252" y="1495"/>
                <a:ext cx="169" cy="126"/>
              </a:xfrm>
              <a:custGeom>
                <a:gdLst>
                  <a:gd name="T0" fmla="*/ 41 w 54"/>
                  <a:gd name="T1" fmla="*/ 29 h 40"/>
                  <a:gd name="T2" fmla="*/ 21 w 54"/>
                  <a:gd name="T3" fmla="*/ 40 h 40"/>
                  <a:gd name="T4" fmla="*/ 4 w 54"/>
                  <a:gd name="T5" fmla="*/ 31 h 40"/>
                  <a:gd name="T6" fmla="*/ 0 w 54"/>
                  <a:gd name="T7" fmla="*/ 29 h 40"/>
                  <a:gd name="T8" fmla="*/ 5 w 54"/>
                  <a:gd name="T9" fmla="*/ 24 h 40"/>
                  <a:gd name="T10" fmla="*/ 5 w 54"/>
                  <a:gd name="T11" fmla="*/ 23 h 40"/>
                  <a:gd name="T12" fmla="*/ 16 w 54"/>
                  <a:gd name="T13" fmla="*/ 17 h 40"/>
                  <a:gd name="T14" fmla="*/ 20 w 54"/>
                  <a:gd name="T15" fmla="*/ 11 h 40"/>
                  <a:gd name="T16" fmla="*/ 21 w 54"/>
                  <a:gd name="T17" fmla="*/ 7 h 40"/>
                  <a:gd name="T18" fmla="*/ 29 w 54"/>
                  <a:gd name="T19" fmla="*/ 7 h 40"/>
                  <a:gd name="T20" fmla="*/ 33 w 54"/>
                  <a:gd name="T21" fmla="*/ 3 h 40"/>
                  <a:gd name="T22" fmla="*/ 35 w 54"/>
                  <a:gd name="T23" fmla="*/ 0 h 40"/>
                  <a:gd name="T24" fmla="*/ 36 w 54"/>
                  <a:gd name="T25" fmla="*/ 10 h 40"/>
                  <a:gd name="T26" fmla="*/ 46 w 54"/>
                  <a:gd name="T27" fmla="*/ 16 h 40"/>
                  <a:gd name="T28" fmla="*/ 51 w 54"/>
                  <a:gd name="T29" fmla="*/ 19 h 40"/>
                  <a:gd name="T30" fmla="*/ 54 w 54"/>
                  <a:gd name="T31" fmla="*/ 22 h 40"/>
                  <a:gd name="T32" fmla="*/ 54 w 54"/>
                  <a:gd name="T33" fmla="*/ 26 h 40"/>
                  <a:gd name="T34" fmla="*/ 49 w 54"/>
                  <a:gd name="T35" fmla="*/ 26 h 40"/>
                  <a:gd name="T36" fmla="*/ 39 w 54"/>
                  <a:gd name="T37" fmla="*/ 20 h 40"/>
                  <a:gd name="T38" fmla="*/ 36 w 54"/>
                  <a:gd name="T39" fmla="*/ 19 h 40"/>
                  <a:gd name="T40" fmla="*/ 37 w 54"/>
                  <a:gd name="T41" fmla="*/ 23 h 40"/>
                  <a:gd name="T42" fmla="*/ 41 w 54"/>
                  <a:gd name="T43" fmla="*/ 26 h 40"/>
                  <a:gd name="T44" fmla="*/ 41 w 54"/>
                  <a:gd name="T45" fmla="*/ 29 h 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40">
                    <a:moveTo>
                      <a:pt x="41" y="29"/>
                    </a:moveTo>
                    <a:cubicBezTo>
                      <a:pt x="35" y="32"/>
                      <a:pt x="28" y="36"/>
                      <a:pt x="21" y="40"/>
                    </a:cubicBezTo>
                    <a:cubicBezTo>
                      <a:pt x="16" y="37"/>
                      <a:pt x="10" y="34"/>
                      <a:pt x="4" y="31"/>
                    </a:cubicBezTo>
                    <a:cubicBezTo>
                      <a:pt x="3" y="30"/>
                      <a:pt x="2" y="29"/>
                      <a:pt x="0" y="29"/>
                    </a:cubicBezTo>
                    <a:cubicBezTo>
                      <a:pt x="0" y="26"/>
                      <a:pt x="4" y="26"/>
                      <a:pt x="5" y="24"/>
                    </a:cubicBezTo>
                    <a:cubicBezTo>
                      <a:pt x="5" y="24"/>
                      <a:pt x="5" y="24"/>
                      <a:pt x="5" y="23"/>
                    </a:cubicBezTo>
                    <a:cubicBezTo>
                      <a:pt x="9" y="21"/>
                      <a:pt x="12" y="19"/>
                      <a:pt x="16" y="17"/>
                    </a:cubicBezTo>
                    <a:cubicBezTo>
                      <a:pt x="18" y="16"/>
                      <a:pt x="20" y="14"/>
                      <a:pt x="20" y="11"/>
                    </a:cubicBezTo>
                    <a:cubicBezTo>
                      <a:pt x="19" y="10"/>
                      <a:pt x="20" y="8"/>
                      <a:pt x="21" y="7"/>
                    </a:cubicBezTo>
                    <a:cubicBezTo>
                      <a:pt x="23" y="6"/>
                      <a:pt x="26" y="7"/>
                      <a:pt x="29" y="7"/>
                    </a:cubicBezTo>
                    <a:cubicBezTo>
                      <a:pt x="31" y="7"/>
                      <a:pt x="33" y="6"/>
                      <a:pt x="33" y="3"/>
                    </a:cubicBezTo>
                    <a:cubicBezTo>
                      <a:pt x="33" y="2"/>
                      <a:pt x="33" y="0"/>
                      <a:pt x="35" y="0"/>
                    </a:cubicBezTo>
                    <a:cubicBezTo>
                      <a:pt x="37" y="3"/>
                      <a:pt x="35" y="7"/>
                      <a:pt x="36" y="10"/>
                    </a:cubicBezTo>
                    <a:cubicBezTo>
                      <a:pt x="39" y="13"/>
                      <a:pt x="43" y="14"/>
                      <a:pt x="46" y="16"/>
                    </a:cubicBezTo>
                    <a:cubicBezTo>
                      <a:pt x="48" y="17"/>
                      <a:pt x="49" y="18"/>
                      <a:pt x="51" y="19"/>
                    </a:cubicBezTo>
                    <a:cubicBezTo>
                      <a:pt x="52" y="20"/>
                      <a:pt x="53" y="21"/>
                      <a:pt x="54" y="22"/>
                    </a:cubicBezTo>
                    <a:cubicBezTo>
                      <a:pt x="54" y="23"/>
                      <a:pt x="54" y="25"/>
                      <a:pt x="54" y="26"/>
                    </a:cubicBezTo>
                    <a:cubicBezTo>
                      <a:pt x="52" y="28"/>
                      <a:pt x="50" y="26"/>
                      <a:pt x="49" y="26"/>
                    </a:cubicBezTo>
                    <a:cubicBezTo>
                      <a:pt x="46" y="24"/>
                      <a:pt x="42" y="22"/>
                      <a:pt x="39" y="20"/>
                    </a:cubicBezTo>
                    <a:cubicBezTo>
                      <a:pt x="38" y="19"/>
                      <a:pt x="37" y="18"/>
                      <a:pt x="36" y="19"/>
                    </a:cubicBezTo>
                    <a:cubicBezTo>
                      <a:pt x="35" y="20"/>
                      <a:pt x="36" y="22"/>
                      <a:pt x="37" y="23"/>
                    </a:cubicBezTo>
                    <a:cubicBezTo>
                      <a:pt x="38" y="24"/>
                      <a:pt x="39" y="25"/>
                      <a:pt x="41" y="26"/>
                    </a:cubicBezTo>
                    <a:cubicBezTo>
                      <a:pt x="41" y="26"/>
                      <a:pt x="43" y="27"/>
                      <a:pt x="41" y="29"/>
                    </a:cubicBezTo>
                    <a:close/>
                  </a:path>
                </a:pathLst>
              </a:custGeom>
              <a:solidFill>
                <a:srgbClr val="E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46" name="Freeform 22">
                <a:extLst>
                  <a:ext uri="{FF2B5EF4-FFF2-40B4-BE49-F238E27FC236}">
                    <a16:creationId xmlns:a16="http://schemas.microsoft.com/office/drawing/2014/main" id="{1B1E52EE-F541-C0E3-C367-D7ADCDCF5828}"/>
                  </a:ext>
                </a:extLst>
              </p:cNvPr>
              <p:cNvSpPr/>
              <p:nvPr/>
            </p:nvSpPr>
            <p:spPr bwMode="auto">
              <a:xfrm>
                <a:off x="2072" y="1773"/>
                <a:ext cx="180" cy="167"/>
              </a:xfrm>
              <a:custGeom>
                <a:gdLst>
                  <a:gd name="T0" fmla="*/ 47 w 57"/>
                  <a:gd name="T1" fmla="*/ 8 h 53"/>
                  <a:gd name="T2" fmla="*/ 11 w 57"/>
                  <a:gd name="T3" fmla="*/ 28 h 53"/>
                  <a:gd name="T4" fmla="*/ 4 w 57"/>
                  <a:gd name="T5" fmla="*/ 36 h 53"/>
                  <a:gd name="T6" fmla="*/ 9 w 57"/>
                  <a:gd name="T7" fmla="*/ 46 h 53"/>
                  <a:gd name="T8" fmla="*/ 17 w 57"/>
                  <a:gd name="T9" fmla="*/ 51 h 53"/>
                  <a:gd name="T10" fmla="*/ 18 w 57"/>
                  <a:gd name="T11" fmla="*/ 53 h 53"/>
                  <a:gd name="T12" fmla="*/ 7 w 57"/>
                  <a:gd name="T13" fmla="*/ 47 h 53"/>
                  <a:gd name="T14" fmla="*/ 8 w 57"/>
                  <a:gd name="T15" fmla="*/ 28 h 53"/>
                  <a:gd name="T16" fmla="*/ 49 w 57"/>
                  <a:gd name="T17" fmla="*/ 4 h 53"/>
                  <a:gd name="T18" fmla="*/ 57 w 57"/>
                  <a:gd name="T19" fmla="*/ 0 h 53"/>
                  <a:gd name="T20" fmla="*/ 50 w 57"/>
                  <a:gd name="T21" fmla="*/ 5 h 53"/>
                  <a:gd name="T22" fmla="*/ 47 w 57"/>
                  <a:gd name="T23" fmla="*/ 8 h 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52">
                    <a:moveTo>
                      <a:pt x="47" y="8"/>
                    </a:moveTo>
                    <a:cubicBezTo>
                      <a:pt x="35" y="15"/>
                      <a:pt x="23" y="22"/>
                      <a:pt x="11" y="28"/>
                    </a:cubicBezTo>
                    <a:cubicBezTo>
                      <a:pt x="6" y="29"/>
                      <a:pt x="4" y="32"/>
                      <a:pt x="4" y="36"/>
                    </a:cubicBezTo>
                    <a:cubicBezTo>
                      <a:pt x="3" y="40"/>
                      <a:pt x="5" y="44"/>
                      <a:pt x="9" y="46"/>
                    </a:cubicBezTo>
                    <a:cubicBezTo>
                      <a:pt x="11" y="48"/>
                      <a:pt x="14" y="50"/>
                      <a:pt x="17" y="51"/>
                    </a:cubicBezTo>
                    <a:cubicBezTo>
                      <a:pt x="18" y="52"/>
                      <a:pt x="19" y="52"/>
                      <a:pt x="18" y="53"/>
                    </a:cubicBezTo>
                    <a:cubicBezTo>
                      <a:pt x="14" y="51"/>
                      <a:pt x="10" y="49"/>
                      <a:pt x="7" y="47"/>
                    </a:cubicBezTo>
                    <a:cubicBezTo>
                      <a:pt x="2" y="43"/>
                      <a:pt x="0" y="32"/>
                      <a:pt x="8" y="28"/>
                    </a:cubicBezTo>
                    <a:cubicBezTo>
                      <a:pt x="22" y="20"/>
                      <a:pt x="36" y="12"/>
                      <a:pt x="49" y="4"/>
                    </a:cubicBezTo>
                    <a:cubicBezTo>
                      <a:pt x="52" y="2"/>
                      <a:pt x="54" y="1"/>
                      <a:pt x="57" y="0"/>
                    </a:cubicBezTo>
                    <a:cubicBezTo>
                      <a:pt x="56" y="3"/>
                      <a:pt x="52" y="3"/>
                      <a:pt x="50" y="5"/>
                    </a:cubicBezTo>
                    <a:cubicBezTo>
                      <a:pt x="49" y="6"/>
                      <a:pt x="47" y="5"/>
                      <a:pt x="47" y="8"/>
                    </a:cubicBezTo>
                    <a:close/>
                  </a:path>
                </a:pathLst>
              </a:custGeom>
              <a:solidFill>
                <a:srgbClr val="B7B5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47" name="Freeform 23">
                <a:extLst>
                  <a:ext uri="{FF2B5EF4-FFF2-40B4-BE49-F238E27FC236}">
                    <a16:creationId xmlns:a16="http://schemas.microsoft.com/office/drawing/2014/main" id="{32B28D30-31E4-42D5-4AE1-B40D3BBB4689}"/>
                  </a:ext>
                </a:extLst>
              </p:cNvPr>
              <p:cNvSpPr/>
              <p:nvPr/>
            </p:nvSpPr>
            <p:spPr bwMode="auto">
              <a:xfrm>
                <a:off x="2204" y="1842"/>
                <a:ext cx="48" cy="25"/>
              </a:xfrm>
              <a:custGeom>
                <a:gdLst>
                  <a:gd name="T0" fmla="*/ 14 w 15"/>
                  <a:gd name="T1" fmla="*/ 1 h 8"/>
                  <a:gd name="T2" fmla="*/ 4 w 15"/>
                  <a:gd name="T3" fmla="*/ 7 h 8"/>
                  <a:gd name="T4" fmla="*/ 0 w 15"/>
                  <a:gd name="T5" fmla="*/ 7 h 8"/>
                  <a:gd name="T6" fmla="*/ 0 w 15"/>
                  <a:gd name="T7" fmla="*/ 6 h 8"/>
                  <a:gd name="T8" fmla="*/ 1 w 15"/>
                  <a:gd name="T9" fmla="*/ 5 h 8"/>
                  <a:gd name="T10" fmla="*/ 3 w 15"/>
                  <a:gd name="T11" fmla="*/ 5 h 8"/>
                  <a:gd name="T12" fmla="*/ 8 w 15"/>
                  <a:gd name="T13" fmla="*/ 3 h 8"/>
                  <a:gd name="T14" fmla="*/ 13 w 15"/>
                  <a:gd name="T15" fmla="*/ 0 h 8"/>
                  <a:gd name="T16" fmla="*/ 14 w 15"/>
                  <a:gd name="T17" fmla="*/ 1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8">
                    <a:moveTo>
                      <a:pt x="14" y="1"/>
                    </a:moveTo>
                    <a:cubicBezTo>
                      <a:pt x="10" y="2"/>
                      <a:pt x="7" y="5"/>
                      <a:pt x="4" y="7"/>
                    </a:cubicBezTo>
                    <a:cubicBezTo>
                      <a:pt x="2" y="8"/>
                      <a:pt x="1" y="8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5" y="6"/>
                      <a:pt x="6" y="4"/>
                      <a:pt x="8" y="3"/>
                    </a:cubicBezTo>
                    <a:cubicBezTo>
                      <a:pt x="10" y="2"/>
                      <a:pt x="11" y="1"/>
                      <a:pt x="13" y="0"/>
                    </a:cubicBezTo>
                    <a:cubicBezTo>
                      <a:pt x="15" y="0"/>
                      <a:pt x="14" y="1"/>
                      <a:pt x="14" y="1"/>
                    </a:cubicBezTo>
                    <a:close/>
                  </a:path>
                </a:pathLst>
              </a:custGeom>
              <a:solidFill>
                <a:srgbClr val="BFB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48" name="Freeform 24">
                <a:extLst>
                  <a:ext uri="{FF2B5EF4-FFF2-40B4-BE49-F238E27FC236}">
                    <a16:creationId xmlns:a16="http://schemas.microsoft.com/office/drawing/2014/main" id="{74204654-F570-5AA4-F9EB-EBA3DA8181F8}"/>
                  </a:ext>
                </a:extLst>
              </p:cNvPr>
              <p:cNvSpPr/>
              <p:nvPr/>
            </p:nvSpPr>
            <p:spPr bwMode="auto">
              <a:xfrm>
                <a:off x="3334" y="1861"/>
                <a:ext cx="233" cy="246"/>
              </a:xfrm>
              <a:custGeom>
                <a:gdLst>
                  <a:gd name="T0" fmla="*/ 74 w 74"/>
                  <a:gd name="T1" fmla="*/ 30 h 78"/>
                  <a:gd name="T2" fmla="*/ 74 w 74"/>
                  <a:gd name="T3" fmla="*/ 41 h 78"/>
                  <a:gd name="T4" fmla="*/ 70 w 74"/>
                  <a:gd name="T5" fmla="*/ 43 h 78"/>
                  <a:gd name="T6" fmla="*/ 54 w 74"/>
                  <a:gd name="T7" fmla="*/ 42 h 78"/>
                  <a:gd name="T8" fmla="*/ 33 w 74"/>
                  <a:gd name="T9" fmla="*/ 30 h 78"/>
                  <a:gd name="T10" fmla="*/ 27 w 74"/>
                  <a:gd name="T11" fmla="*/ 26 h 78"/>
                  <a:gd name="T12" fmla="*/ 8 w 74"/>
                  <a:gd name="T13" fmla="*/ 15 h 78"/>
                  <a:gd name="T14" fmla="*/ 7 w 74"/>
                  <a:gd name="T15" fmla="*/ 15 h 78"/>
                  <a:gd name="T16" fmla="*/ 6 w 74"/>
                  <a:gd name="T17" fmla="*/ 20 h 78"/>
                  <a:gd name="T18" fmla="*/ 6 w 74"/>
                  <a:gd name="T19" fmla="*/ 37 h 78"/>
                  <a:gd name="T20" fmla="*/ 8 w 74"/>
                  <a:gd name="T21" fmla="*/ 40 h 78"/>
                  <a:gd name="T22" fmla="*/ 52 w 74"/>
                  <a:gd name="T23" fmla="*/ 66 h 78"/>
                  <a:gd name="T24" fmla="*/ 55 w 74"/>
                  <a:gd name="T25" fmla="*/ 67 h 78"/>
                  <a:gd name="T26" fmla="*/ 68 w 74"/>
                  <a:gd name="T27" fmla="*/ 70 h 78"/>
                  <a:gd name="T28" fmla="*/ 73 w 74"/>
                  <a:gd name="T29" fmla="*/ 70 h 78"/>
                  <a:gd name="T30" fmla="*/ 73 w 74"/>
                  <a:gd name="T31" fmla="*/ 74 h 78"/>
                  <a:gd name="T32" fmla="*/ 69 w 74"/>
                  <a:gd name="T33" fmla="*/ 77 h 78"/>
                  <a:gd name="T34" fmla="*/ 52 w 74"/>
                  <a:gd name="T35" fmla="*/ 75 h 78"/>
                  <a:gd name="T36" fmla="*/ 48 w 74"/>
                  <a:gd name="T37" fmla="*/ 73 h 78"/>
                  <a:gd name="T38" fmla="*/ 40 w 74"/>
                  <a:gd name="T39" fmla="*/ 68 h 78"/>
                  <a:gd name="T40" fmla="*/ 37 w 74"/>
                  <a:gd name="T41" fmla="*/ 66 h 78"/>
                  <a:gd name="T42" fmla="*/ 28 w 74"/>
                  <a:gd name="T43" fmla="*/ 61 h 78"/>
                  <a:gd name="T44" fmla="*/ 25 w 74"/>
                  <a:gd name="T45" fmla="*/ 59 h 78"/>
                  <a:gd name="T46" fmla="*/ 17 w 74"/>
                  <a:gd name="T47" fmla="*/ 54 h 78"/>
                  <a:gd name="T48" fmla="*/ 14 w 74"/>
                  <a:gd name="T49" fmla="*/ 52 h 78"/>
                  <a:gd name="T50" fmla="*/ 4 w 74"/>
                  <a:gd name="T51" fmla="*/ 47 h 78"/>
                  <a:gd name="T52" fmla="*/ 2 w 74"/>
                  <a:gd name="T53" fmla="*/ 46 h 78"/>
                  <a:gd name="T54" fmla="*/ 1 w 74"/>
                  <a:gd name="T55" fmla="*/ 43 h 78"/>
                  <a:gd name="T56" fmla="*/ 2 w 74"/>
                  <a:gd name="T57" fmla="*/ 41 h 78"/>
                  <a:gd name="T58" fmla="*/ 2 w 74"/>
                  <a:gd name="T59" fmla="*/ 34 h 78"/>
                  <a:gd name="T60" fmla="*/ 2 w 74"/>
                  <a:gd name="T61" fmla="*/ 32 h 78"/>
                  <a:gd name="T62" fmla="*/ 1 w 74"/>
                  <a:gd name="T63" fmla="*/ 14 h 78"/>
                  <a:gd name="T64" fmla="*/ 1 w 74"/>
                  <a:gd name="T65" fmla="*/ 6 h 78"/>
                  <a:gd name="T66" fmla="*/ 3 w 74"/>
                  <a:gd name="T67" fmla="*/ 0 h 78"/>
                  <a:gd name="T68" fmla="*/ 44 w 74"/>
                  <a:gd name="T69" fmla="*/ 24 h 78"/>
                  <a:gd name="T70" fmla="*/ 66 w 74"/>
                  <a:gd name="T71" fmla="*/ 31 h 78"/>
                  <a:gd name="T72" fmla="*/ 74 w 74"/>
                  <a:gd name="T73" fmla="*/ 30 h 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8">
                    <a:moveTo>
                      <a:pt x="74" y="30"/>
                    </a:moveTo>
                    <a:cubicBezTo>
                      <a:pt x="73" y="33"/>
                      <a:pt x="72" y="37"/>
                      <a:pt x="74" y="41"/>
                    </a:cubicBezTo>
                    <a:cubicBezTo>
                      <a:pt x="73" y="43"/>
                      <a:pt x="72" y="43"/>
                      <a:pt x="70" y="43"/>
                    </a:cubicBezTo>
                    <a:cubicBezTo>
                      <a:pt x="65" y="45"/>
                      <a:pt x="59" y="45"/>
                      <a:pt x="54" y="42"/>
                    </a:cubicBezTo>
                    <a:cubicBezTo>
                      <a:pt x="47" y="38"/>
                      <a:pt x="40" y="34"/>
                      <a:pt x="33" y="30"/>
                    </a:cubicBezTo>
                    <a:cubicBezTo>
                      <a:pt x="31" y="28"/>
                      <a:pt x="29" y="27"/>
                      <a:pt x="27" y="26"/>
                    </a:cubicBezTo>
                    <a:cubicBezTo>
                      <a:pt x="21" y="22"/>
                      <a:pt x="14" y="19"/>
                      <a:pt x="8" y="15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5" y="16"/>
                      <a:pt x="6" y="18"/>
                      <a:pt x="6" y="20"/>
                    </a:cubicBezTo>
                    <a:cubicBezTo>
                      <a:pt x="6" y="25"/>
                      <a:pt x="6" y="31"/>
                      <a:pt x="6" y="37"/>
                    </a:cubicBezTo>
                    <a:cubicBezTo>
                      <a:pt x="6" y="38"/>
                      <a:pt x="7" y="39"/>
                      <a:pt x="8" y="40"/>
                    </a:cubicBezTo>
                    <a:cubicBezTo>
                      <a:pt x="23" y="49"/>
                      <a:pt x="37" y="58"/>
                      <a:pt x="52" y="66"/>
                    </a:cubicBezTo>
                    <a:cubicBezTo>
                      <a:pt x="53" y="66"/>
                      <a:pt x="54" y="67"/>
                      <a:pt x="55" y="67"/>
                    </a:cubicBezTo>
                    <a:cubicBezTo>
                      <a:pt x="59" y="71"/>
                      <a:pt x="63" y="70"/>
                      <a:pt x="68" y="70"/>
                    </a:cubicBezTo>
                    <a:cubicBezTo>
                      <a:pt x="70" y="69"/>
                      <a:pt x="71" y="68"/>
                      <a:pt x="73" y="70"/>
                    </a:cubicBezTo>
                    <a:cubicBezTo>
                      <a:pt x="73" y="71"/>
                      <a:pt x="74" y="73"/>
                      <a:pt x="73" y="74"/>
                    </a:cubicBezTo>
                    <a:cubicBezTo>
                      <a:pt x="73" y="77"/>
                      <a:pt x="71" y="77"/>
                      <a:pt x="69" y="77"/>
                    </a:cubicBezTo>
                    <a:cubicBezTo>
                      <a:pt x="63" y="78"/>
                      <a:pt x="58" y="78"/>
                      <a:pt x="52" y="75"/>
                    </a:cubicBezTo>
                    <a:cubicBezTo>
                      <a:pt x="51" y="74"/>
                      <a:pt x="49" y="73"/>
                      <a:pt x="48" y="73"/>
                    </a:cubicBezTo>
                    <a:cubicBezTo>
                      <a:pt x="45" y="71"/>
                      <a:pt x="43" y="70"/>
                      <a:pt x="40" y="68"/>
                    </a:cubicBezTo>
                    <a:cubicBezTo>
                      <a:pt x="39" y="67"/>
                      <a:pt x="38" y="67"/>
                      <a:pt x="37" y="66"/>
                    </a:cubicBezTo>
                    <a:cubicBezTo>
                      <a:pt x="34" y="64"/>
                      <a:pt x="31" y="63"/>
                      <a:pt x="28" y="61"/>
                    </a:cubicBezTo>
                    <a:cubicBezTo>
                      <a:pt x="27" y="60"/>
                      <a:pt x="26" y="60"/>
                      <a:pt x="25" y="59"/>
                    </a:cubicBezTo>
                    <a:cubicBezTo>
                      <a:pt x="22" y="57"/>
                      <a:pt x="19" y="56"/>
                      <a:pt x="17" y="54"/>
                    </a:cubicBezTo>
                    <a:cubicBezTo>
                      <a:pt x="16" y="54"/>
                      <a:pt x="15" y="53"/>
                      <a:pt x="14" y="52"/>
                    </a:cubicBezTo>
                    <a:cubicBezTo>
                      <a:pt x="11" y="51"/>
                      <a:pt x="7" y="49"/>
                      <a:pt x="4" y="47"/>
                    </a:cubicBezTo>
                    <a:cubicBezTo>
                      <a:pt x="4" y="47"/>
                      <a:pt x="3" y="46"/>
                      <a:pt x="2" y="46"/>
                    </a:cubicBezTo>
                    <a:cubicBezTo>
                      <a:pt x="2" y="45"/>
                      <a:pt x="1" y="44"/>
                      <a:pt x="1" y="43"/>
                    </a:cubicBezTo>
                    <a:cubicBezTo>
                      <a:pt x="1" y="42"/>
                      <a:pt x="1" y="42"/>
                      <a:pt x="2" y="41"/>
                    </a:cubicBezTo>
                    <a:cubicBezTo>
                      <a:pt x="2" y="39"/>
                      <a:pt x="2" y="36"/>
                      <a:pt x="2" y="34"/>
                    </a:cubicBezTo>
                    <a:cubicBezTo>
                      <a:pt x="2" y="33"/>
                      <a:pt x="2" y="33"/>
                      <a:pt x="2" y="32"/>
                    </a:cubicBezTo>
                    <a:cubicBezTo>
                      <a:pt x="2" y="26"/>
                      <a:pt x="0" y="20"/>
                      <a:pt x="1" y="14"/>
                    </a:cubicBezTo>
                    <a:cubicBezTo>
                      <a:pt x="1" y="11"/>
                      <a:pt x="1" y="8"/>
                      <a:pt x="1" y="6"/>
                    </a:cubicBezTo>
                    <a:cubicBezTo>
                      <a:pt x="1" y="4"/>
                      <a:pt x="0" y="1"/>
                      <a:pt x="3" y="0"/>
                    </a:cubicBezTo>
                    <a:cubicBezTo>
                      <a:pt x="17" y="8"/>
                      <a:pt x="30" y="16"/>
                      <a:pt x="44" y="24"/>
                    </a:cubicBezTo>
                    <a:cubicBezTo>
                      <a:pt x="51" y="28"/>
                      <a:pt x="58" y="32"/>
                      <a:pt x="66" y="31"/>
                    </a:cubicBezTo>
                    <a:cubicBezTo>
                      <a:pt x="69" y="31"/>
                      <a:pt x="71" y="30"/>
                      <a:pt x="74" y="30"/>
                    </a:cubicBezTo>
                    <a:close/>
                  </a:path>
                </a:pathLst>
              </a:custGeom>
              <a:solidFill>
                <a:srgbClr val="FDD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49" name="Freeform 25">
                <a:extLst>
                  <a:ext uri="{FF2B5EF4-FFF2-40B4-BE49-F238E27FC236}">
                    <a16:creationId xmlns:a16="http://schemas.microsoft.com/office/drawing/2014/main" id="{C1A750BB-467C-BF9B-ED64-3C8663805E01}"/>
                  </a:ext>
                </a:extLst>
              </p:cNvPr>
              <p:cNvSpPr/>
              <p:nvPr/>
            </p:nvSpPr>
            <p:spPr bwMode="auto">
              <a:xfrm>
                <a:off x="3309" y="1706"/>
                <a:ext cx="78" cy="303"/>
              </a:xfrm>
              <a:custGeom>
                <a:gdLst>
                  <a:gd name="T0" fmla="*/ 11 w 25"/>
                  <a:gd name="T1" fmla="*/ 49 h 96"/>
                  <a:gd name="T2" fmla="*/ 10 w 25"/>
                  <a:gd name="T3" fmla="*/ 55 h 96"/>
                  <a:gd name="T4" fmla="*/ 9 w 25"/>
                  <a:gd name="T5" fmla="*/ 62 h 96"/>
                  <a:gd name="T6" fmla="*/ 10 w 25"/>
                  <a:gd name="T7" fmla="*/ 63 h 96"/>
                  <a:gd name="T8" fmla="*/ 10 w 25"/>
                  <a:gd name="T9" fmla="*/ 83 h 96"/>
                  <a:gd name="T10" fmla="*/ 9 w 25"/>
                  <a:gd name="T11" fmla="*/ 92 h 96"/>
                  <a:gd name="T12" fmla="*/ 7 w 25"/>
                  <a:gd name="T13" fmla="*/ 93 h 96"/>
                  <a:gd name="T14" fmla="*/ 6 w 25"/>
                  <a:gd name="T15" fmla="*/ 87 h 96"/>
                  <a:gd name="T16" fmla="*/ 3 w 25"/>
                  <a:gd name="T17" fmla="*/ 91 h 96"/>
                  <a:gd name="T18" fmla="*/ 2 w 25"/>
                  <a:gd name="T19" fmla="*/ 96 h 96"/>
                  <a:gd name="T20" fmla="*/ 1 w 25"/>
                  <a:gd name="T21" fmla="*/ 95 h 96"/>
                  <a:gd name="T22" fmla="*/ 0 w 25"/>
                  <a:gd name="T23" fmla="*/ 85 h 96"/>
                  <a:gd name="T24" fmla="*/ 0 w 25"/>
                  <a:gd name="T25" fmla="*/ 52 h 96"/>
                  <a:gd name="T26" fmla="*/ 1 w 25"/>
                  <a:gd name="T27" fmla="*/ 48 h 96"/>
                  <a:gd name="T28" fmla="*/ 9 w 25"/>
                  <a:gd name="T29" fmla="*/ 44 h 96"/>
                  <a:gd name="T30" fmla="*/ 11 w 25"/>
                  <a:gd name="T31" fmla="*/ 38 h 96"/>
                  <a:gd name="T32" fmla="*/ 14 w 25"/>
                  <a:gd name="T33" fmla="*/ 32 h 96"/>
                  <a:gd name="T34" fmla="*/ 16 w 25"/>
                  <a:gd name="T35" fmla="*/ 25 h 96"/>
                  <a:gd name="T36" fmla="*/ 13 w 25"/>
                  <a:gd name="T37" fmla="*/ 26 h 96"/>
                  <a:gd name="T38" fmla="*/ 11 w 25"/>
                  <a:gd name="T39" fmla="*/ 25 h 96"/>
                  <a:gd name="T40" fmla="*/ 11 w 25"/>
                  <a:gd name="T41" fmla="*/ 17 h 96"/>
                  <a:gd name="T42" fmla="*/ 14 w 25"/>
                  <a:gd name="T43" fmla="*/ 13 h 96"/>
                  <a:gd name="T44" fmla="*/ 16 w 25"/>
                  <a:gd name="T45" fmla="*/ 8 h 96"/>
                  <a:gd name="T46" fmla="*/ 16 w 25"/>
                  <a:gd name="T47" fmla="*/ 4 h 96"/>
                  <a:gd name="T48" fmla="*/ 18 w 25"/>
                  <a:gd name="T49" fmla="*/ 2 h 96"/>
                  <a:gd name="T50" fmla="*/ 22 w 25"/>
                  <a:gd name="T51" fmla="*/ 1 h 96"/>
                  <a:gd name="T52" fmla="*/ 23 w 25"/>
                  <a:gd name="T53" fmla="*/ 5 h 96"/>
                  <a:gd name="T54" fmla="*/ 23 w 25"/>
                  <a:gd name="T55" fmla="*/ 10 h 96"/>
                  <a:gd name="T56" fmla="*/ 22 w 25"/>
                  <a:gd name="T57" fmla="*/ 12 h 96"/>
                  <a:gd name="T58" fmla="*/ 20 w 25"/>
                  <a:gd name="T59" fmla="*/ 14 h 96"/>
                  <a:gd name="T60" fmla="*/ 19 w 25"/>
                  <a:gd name="T61" fmla="*/ 17 h 96"/>
                  <a:gd name="T62" fmla="*/ 20 w 25"/>
                  <a:gd name="T63" fmla="*/ 28 h 96"/>
                  <a:gd name="T64" fmla="*/ 20 w 25"/>
                  <a:gd name="T65" fmla="*/ 32 h 96"/>
                  <a:gd name="T66" fmla="*/ 19 w 25"/>
                  <a:gd name="T67" fmla="*/ 34 h 96"/>
                  <a:gd name="T68" fmla="*/ 22 w 25"/>
                  <a:gd name="T69" fmla="*/ 37 h 96"/>
                  <a:gd name="T70" fmla="*/ 24 w 25"/>
                  <a:gd name="T71" fmla="*/ 38 h 96"/>
                  <a:gd name="T72" fmla="*/ 24 w 25"/>
                  <a:gd name="T73" fmla="*/ 40 h 96"/>
                  <a:gd name="T74" fmla="*/ 13 w 25"/>
                  <a:gd name="T75" fmla="*/ 47 h 96"/>
                  <a:gd name="T76" fmla="*/ 11 w 25"/>
                  <a:gd name="T77" fmla="*/ 49 h 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" h="96">
                    <a:moveTo>
                      <a:pt x="11" y="49"/>
                    </a:moveTo>
                    <a:cubicBezTo>
                      <a:pt x="10" y="51"/>
                      <a:pt x="11" y="53"/>
                      <a:pt x="10" y="55"/>
                    </a:cubicBezTo>
                    <a:cubicBezTo>
                      <a:pt x="8" y="57"/>
                      <a:pt x="9" y="59"/>
                      <a:pt x="9" y="62"/>
                    </a:cubicBezTo>
                    <a:cubicBezTo>
                      <a:pt x="8" y="64"/>
                      <a:pt x="10" y="62"/>
                      <a:pt x="10" y="63"/>
                    </a:cubicBezTo>
                    <a:cubicBezTo>
                      <a:pt x="10" y="69"/>
                      <a:pt x="11" y="76"/>
                      <a:pt x="10" y="83"/>
                    </a:cubicBezTo>
                    <a:cubicBezTo>
                      <a:pt x="8" y="86"/>
                      <a:pt x="9" y="89"/>
                      <a:pt x="9" y="92"/>
                    </a:cubicBezTo>
                    <a:cubicBezTo>
                      <a:pt x="8" y="93"/>
                      <a:pt x="8" y="94"/>
                      <a:pt x="7" y="93"/>
                    </a:cubicBezTo>
                    <a:cubicBezTo>
                      <a:pt x="5" y="91"/>
                      <a:pt x="6" y="89"/>
                      <a:pt x="6" y="87"/>
                    </a:cubicBezTo>
                    <a:cubicBezTo>
                      <a:pt x="4" y="87"/>
                      <a:pt x="3" y="89"/>
                      <a:pt x="3" y="91"/>
                    </a:cubicBezTo>
                    <a:cubicBezTo>
                      <a:pt x="3" y="92"/>
                      <a:pt x="4" y="94"/>
                      <a:pt x="2" y="96"/>
                    </a:cubicBezTo>
                    <a:cubicBezTo>
                      <a:pt x="1" y="96"/>
                      <a:pt x="1" y="95"/>
                      <a:pt x="1" y="95"/>
                    </a:cubicBezTo>
                    <a:cubicBezTo>
                      <a:pt x="0" y="92"/>
                      <a:pt x="0" y="88"/>
                      <a:pt x="0" y="85"/>
                    </a:cubicBezTo>
                    <a:cubicBezTo>
                      <a:pt x="0" y="74"/>
                      <a:pt x="0" y="63"/>
                      <a:pt x="0" y="52"/>
                    </a:cubicBezTo>
                    <a:cubicBezTo>
                      <a:pt x="0" y="51"/>
                      <a:pt x="0" y="49"/>
                      <a:pt x="1" y="48"/>
                    </a:cubicBezTo>
                    <a:cubicBezTo>
                      <a:pt x="4" y="47"/>
                      <a:pt x="6" y="45"/>
                      <a:pt x="9" y="44"/>
                    </a:cubicBezTo>
                    <a:cubicBezTo>
                      <a:pt x="11" y="43"/>
                      <a:pt x="12" y="41"/>
                      <a:pt x="11" y="38"/>
                    </a:cubicBezTo>
                    <a:cubicBezTo>
                      <a:pt x="11" y="35"/>
                      <a:pt x="11" y="33"/>
                      <a:pt x="14" y="32"/>
                    </a:cubicBezTo>
                    <a:cubicBezTo>
                      <a:pt x="17" y="30"/>
                      <a:pt x="16" y="28"/>
                      <a:pt x="16" y="25"/>
                    </a:cubicBezTo>
                    <a:cubicBezTo>
                      <a:pt x="15" y="25"/>
                      <a:pt x="14" y="26"/>
                      <a:pt x="13" y="26"/>
                    </a:cubicBezTo>
                    <a:cubicBezTo>
                      <a:pt x="12" y="26"/>
                      <a:pt x="11" y="26"/>
                      <a:pt x="11" y="25"/>
                    </a:cubicBezTo>
                    <a:cubicBezTo>
                      <a:pt x="12" y="22"/>
                      <a:pt x="10" y="20"/>
                      <a:pt x="11" y="17"/>
                    </a:cubicBezTo>
                    <a:cubicBezTo>
                      <a:pt x="11" y="15"/>
                      <a:pt x="13" y="14"/>
                      <a:pt x="14" y="13"/>
                    </a:cubicBezTo>
                    <a:cubicBezTo>
                      <a:pt x="16" y="12"/>
                      <a:pt x="16" y="10"/>
                      <a:pt x="16" y="8"/>
                    </a:cubicBezTo>
                    <a:cubicBezTo>
                      <a:pt x="16" y="7"/>
                      <a:pt x="16" y="5"/>
                      <a:pt x="16" y="4"/>
                    </a:cubicBezTo>
                    <a:cubicBezTo>
                      <a:pt x="17" y="3"/>
                      <a:pt x="17" y="3"/>
                      <a:pt x="18" y="2"/>
                    </a:cubicBezTo>
                    <a:cubicBezTo>
                      <a:pt x="19" y="2"/>
                      <a:pt x="21" y="0"/>
                      <a:pt x="22" y="1"/>
                    </a:cubicBezTo>
                    <a:cubicBezTo>
                      <a:pt x="24" y="2"/>
                      <a:pt x="23" y="4"/>
                      <a:pt x="23" y="5"/>
                    </a:cubicBezTo>
                    <a:cubicBezTo>
                      <a:pt x="23" y="7"/>
                      <a:pt x="23" y="9"/>
                      <a:pt x="23" y="10"/>
                    </a:cubicBezTo>
                    <a:cubicBezTo>
                      <a:pt x="23" y="11"/>
                      <a:pt x="23" y="12"/>
                      <a:pt x="22" y="12"/>
                    </a:cubicBezTo>
                    <a:cubicBezTo>
                      <a:pt x="21" y="13"/>
                      <a:pt x="21" y="13"/>
                      <a:pt x="20" y="14"/>
                    </a:cubicBezTo>
                    <a:cubicBezTo>
                      <a:pt x="19" y="14"/>
                      <a:pt x="19" y="16"/>
                      <a:pt x="19" y="17"/>
                    </a:cubicBezTo>
                    <a:cubicBezTo>
                      <a:pt x="22" y="20"/>
                      <a:pt x="17" y="25"/>
                      <a:pt x="20" y="28"/>
                    </a:cubicBezTo>
                    <a:cubicBezTo>
                      <a:pt x="21" y="30"/>
                      <a:pt x="21" y="31"/>
                      <a:pt x="20" y="32"/>
                    </a:cubicBezTo>
                    <a:cubicBezTo>
                      <a:pt x="20" y="32"/>
                      <a:pt x="19" y="33"/>
                      <a:pt x="19" y="34"/>
                    </a:cubicBezTo>
                    <a:cubicBezTo>
                      <a:pt x="18" y="37"/>
                      <a:pt x="19" y="37"/>
                      <a:pt x="22" y="37"/>
                    </a:cubicBezTo>
                    <a:cubicBezTo>
                      <a:pt x="23" y="37"/>
                      <a:pt x="24" y="37"/>
                      <a:pt x="24" y="38"/>
                    </a:cubicBezTo>
                    <a:cubicBezTo>
                      <a:pt x="24" y="39"/>
                      <a:pt x="25" y="39"/>
                      <a:pt x="24" y="40"/>
                    </a:cubicBezTo>
                    <a:cubicBezTo>
                      <a:pt x="21" y="43"/>
                      <a:pt x="17" y="45"/>
                      <a:pt x="13" y="47"/>
                    </a:cubicBezTo>
                    <a:cubicBezTo>
                      <a:pt x="12" y="48"/>
                      <a:pt x="11" y="48"/>
                      <a:pt x="11" y="49"/>
                    </a:cubicBezTo>
                    <a:close/>
                  </a:path>
                </a:pathLst>
              </a:custGeom>
              <a:solidFill>
                <a:srgbClr val="5B7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50" name="Freeform 26">
                <a:extLst>
                  <a:ext uri="{FF2B5EF4-FFF2-40B4-BE49-F238E27FC236}">
                    <a16:creationId xmlns:a16="http://schemas.microsoft.com/office/drawing/2014/main" id="{5E1784B9-0400-D883-61A4-09F8262DC074}"/>
                  </a:ext>
                </a:extLst>
              </p:cNvPr>
              <p:cNvSpPr/>
              <p:nvPr/>
            </p:nvSpPr>
            <p:spPr bwMode="auto">
              <a:xfrm>
                <a:off x="3406" y="1836"/>
                <a:ext cx="173" cy="101"/>
              </a:xfrm>
              <a:custGeom>
                <a:gdLst>
                  <a:gd name="T0" fmla="*/ 24 w 55"/>
                  <a:gd name="T1" fmla="*/ 1 h 32"/>
                  <a:gd name="T2" fmla="*/ 34 w 55"/>
                  <a:gd name="T3" fmla="*/ 7 h 32"/>
                  <a:gd name="T4" fmla="*/ 36 w 55"/>
                  <a:gd name="T5" fmla="*/ 10 h 32"/>
                  <a:gd name="T6" fmla="*/ 53 w 55"/>
                  <a:gd name="T7" fmla="*/ 28 h 32"/>
                  <a:gd name="T8" fmla="*/ 54 w 55"/>
                  <a:gd name="T9" fmla="*/ 31 h 32"/>
                  <a:gd name="T10" fmla="*/ 51 w 55"/>
                  <a:gd name="T11" fmla="*/ 32 h 32"/>
                  <a:gd name="T12" fmla="*/ 39 w 55"/>
                  <a:gd name="T13" fmla="*/ 32 h 32"/>
                  <a:gd name="T14" fmla="*/ 38 w 55"/>
                  <a:gd name="T15" fmla="*/ 27 h 32"/>
                  <a:gd name="T16" fmla="*/ 35 w 55"/>
                  <a:gd name="T17" fmla="*/ 21 h 32"/>
                  <a:gd name="T18" fmla="*/ 5 w 55"/>
                  <a:gd name="T19" fmla="*/ 4 h 32"/>
                  <a:gd name="T20" fmla="*/ 0 w 55"/>
                  <a:gd name="T21" fmla="*/ 0 h 32"/>
                  <a:gd name="T22" fmla="*/ 24 w 55"/>
                  <a:gd name="T23" fmla="*/ 1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2">
                    <a:moveTo>
                      <a:pt x="24" y="1"/>
                    </a:moveTo>
                    <a:cubicBezTo>
                      <a:pt x="28" y="1"/>
                      <a:pt x="30" y="5"/>
                      <a:pt x="34" y="7"/>
                    </a:cubicBezTo>
                    <a:cubicBezTo>
                      <a:pt x="34" y="8"/>
                      <a:pt x="35" y="9"/>
                      <a:pt x="36" y="10"/>
                    </a:cubicBezTo>
                    <a:cubicBezTo>
                      <a:pt x="42" y="16"/>
                      <a:pt x="48" y="21"/>
                      <a:pt x="53" y="28"/>
                    </a:cubicBezTo>
                    <a:cubicBezTo>
                      <a:pt x="54" y="28"/>
                      <a:pt x="55" y="29"/>
                      <a:pt x="54" y="31"/>
                    </a:cubicBezTo>
                    <a:cubicBezTo>
                      <a:pt x="54" y="32"/>
                      <a:pt x="52" y="32"/>
                      <a:pt x="51" y="32"/>
                    </a:cubicBezTo>
                    <a:cubicBezTo>
                      <a:pt x="47" y="32"/>
                      <a:pt x="43" y="32"/>
                      <a:pt x="39" y="32"/>
                    </a:cubicBezTo>
                    <a:cubicBezTo>
                      <a:pt x="37" y="30"/>
                      <a:pt x="38" y="29"/>
                      <a:pt x="38" y="27"/>
                    </a:cubicBezTo>
                    <a:cubicBezTo>
                      <a:pt x="38" y="24"/>
                      <a:pt x="37" y="22"/>
                      <a:pt x="35" y="21"/>
                    </a:cubicBezTo>
                    <a:cubicBezTo>
                      <a:pt x="25" y="15"/>
                      <a:pt x="15" y="10"/>
                      <a:pt x="5" y="4"/>
                    </a:cubicBezTo>
                    <a:cubicBezTo>
                      <a:pt x="3" y="3"/>
                      <a:pt x="1" y="3"/>
                      <a:pt x="0" y="0"/>
                    </a:cubicBezTo>
                    <a:cubicBezTo>
                      <a:pt x="8" y="2"/>
                      <a:pt x="16" y="1"/>
                      <a:pt x="24" y="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51" name="Freeform 27">
                <a:extLst>
                  <a:ext uri="{FF2B5EF4-FFF2-40B4-BE49-F238E27FC236}">
                    <a16:creationId xmlns:a16="http://schemas.microsoft.com/office/drawing/2014/main" id="{08897676-466E-C62A-3521-95DFAD516DFE}"/>
                  </a:ext>
                </a:extLst>
              </p:cNvPr>
              <p:cNvSpPr/>
              <p:nvPr/>
            </p:nvSpPr>
            <p:spPr bwMode="auto">
              <a:xfrm>
                <a:off x="3397" y="1836"/>
                <a:ext cx="132" cy="101"/>
              </a:xfrm>
              <a:custGeom>
                <a:gdLst>
                  <a:gd name="T0" fmla="*/ 3 w 42"/>
                  <a:gd name="T1" fmla="*/ 0 h 32"/>
                  <a:gd name="T2" fmla="*/ 26 w 42"/>
                  <a:gd name="T3" fmla="*/ 13 h 32"/>
                  <a:gd name="T4" fmla="*/ 40 w 42"/>
                  <a:gd name="T5" fmla="*/ 21 h 32"/>
                  <a:gd name="T6" fmla="*/ 42 w 42"/>
                  <a:gd name="T7" fmla="*/ 25 h 32"/>
                  <a:gd name="T8" fmla="*/ 42 w 42"/>
                  <a:gd name="T9" fmla="*/ 32 h 32"/>
                  <a:gd name="T10" fmla="*/ 38 w 42"/>
                  <a:gd name="T11" fmla="*/ 31 h 32"/>
                  <a:gd name="T12" fmla="*/ 4 w 42"/>
                  <a:gd name="T13" fmla="*/ 11 h 32"/>
                  <a:gd name="T14" fmla="*/ 1 w 42"/>
                  <a:gd name="T15" fmla="*/ 3 h 32"/>
                  <a:gd name="T16" fmla="*/ 3 w 42"/>
                  <a:gd name="T17" fmla="*/ 0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2">
                    <a:moveTo>
                      <a:pt x="3" y="0"/>
                    </a:moveTo>
                    <a:cubicBezTo>
                      <a:pt x="11" y="5"/>
                      <a:pt x="18" y="9"/>
                      <a:pt x="26" y="13"/>
                    </a:cubicBezTo>
                    <a:cubicBezTo>
                      <a:pt x="31" y="16"/>
                      <a:pt x="35" y="19"/>
                      <a:pt x="40" y="21"/>
                    </a:cubicBezTo>
                    <a:cubicBezTo>
                      <a:pt x="42" y="22"/>
                      <a:pt x="42" y="24"/>
                      <a:pt x="42" y="25"/>
                    </a:cubicBezTo>
                    <a:cubicBezTo>
                      <a:pt x="42" y="28"/>
                      <a:pt x="42" y="30"/>
                      <a:pt x="42" y="32"/>
                    </a:cubicBezTo>
                    <a:cubicBezTo>
                      <a:pt x="40" y="32"/>
                      <a:pt x="39" y="32"/>
                      <a:pt x="38" y="31"/>
                    </a:cubicBezTo>
                    <a:cubicBezTo>
                      <a:pt x="27" y="24"/>
                      <a:pt x="15" y="18"/>
                      <a:pt x="4" y="11"/>
                    </a:cubicBezTo>
                    <a:cubicBezTo>
                      <a:pt x="0" y="9"/>
                      <a:pt x="2" y="6"/>
                      <a:pt x="1" y="3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5272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52" name="Freeform 28">
                <a:extLst>
                  <a:ext uri="{FF2B5EF4-FFF2-40B4-BE49-F238E27FC236}">
                    <a16:creationId xmlns:a16="http://schemas.microsoft.com/office/drawing/2014/main" id="{82DCA255-64D2-77EB-2562-1ADB621079C0}"/>
                  </a:ext>
                </a:extLst>
              </p:cNvPr>
              <p:cNvSpPr/>
              <p:nvPr/>
            </p:nvSpPr>
            <p:spPr bwMode="auto">
              <a:xfrm>
                <a:off x="3236" y="1684"/>
                <a:ext cx="148" cy="60"/>
              </a:xfrm>
              <a:custGeom>
                <a:gdLst>
                  <a:gd name="T0" fmla="*/ 39 w 47"/>
                  <a:gd name="T1" fmla="*/ 1 h 19"/>
                  <a:gd name="T2" fmla="*/ 42 w 47"/>
                  <a:gd name="T3" fmla="*/ 2 h 19"/>
                  <a:gd name="T4" fmla="*/ 46 w 47"/>
                  <a:gd name="T5" fmla="*/ 5 h 19"/>
                  <a:gd name="T6" fmla="*/ 45 w 47"/>
                  <a:gd name="T7" fmla="*/ 8 h 19"/>
                  <a:gd name="T8" fmla="*/ 25 w 47"/>
                  <a:gd name="T9" fmla="*/ 18 h 19"/>
                  <a:gd name="T10" fmla="*/ 23 w 47"/>
                  <a:gd name="T11" fmla="*/ 19 h 19"/>
                  <a:gd name="T12" fmla="*/ 8 w 47"/>
                  <a:gd name="T13" fmla="*/ 10 h 19"/>
                  <a:gd name="T14" fmla="*/ 2 w 47"/>
                  <a:gd name="T15" fmla="*/ 7 h 19"/>
                  <a:gd name="T16" fmla="*/ 2 w 47"/>
                  <a:gd name="T17" fmla="*/ 3 h 19"/>
                  <a:gd name="T18" fmla="*/ 5 w 47"/>
                  <a:gd name="T19" fmla="*/ 2 h 19"/>
                  <a:gd name="T20" fmla="*/ 9 w 47"/>
                  <a:gd name="T21" fmla="*/ 4 h 19"/>
                  <a:gd name="T22" fmla="*/ 12 w 47"/>
                  <a:gd name="T23" fmla="*/ 7 h 19"/>
                  <a:gd name="T24" fmla="*/ 23 w 47"/>
                  <a:gd name="T25" fmla="*/ 13 h 19"/>
                  <a:gd name="T26" fmla="*/ 36 w 47"/>
                  <a:gd name="T27" fmla="*/ 5 h 19"/>
                  <a:gd name="T28" fmla="*/ 39 w 47"/>
                  <a:gd name="T29" fmla="*/ 1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19">
                    <a:moveTo>
                      <a:pt x="39" y="1"/>
                    </a:moveTo>
                    <a:cubicBezTo>
                      <a:pt x="40" y="2"/>
                      <a:pt x="41" y="2"/>
                      <a:pt x="42" y="2"/>
                    </a:cubicBezTo>
                    <a:cubicBezTo>
                      <a:pt x="43" y="3"/>
                      <a:pt x="44" y="4"/>
                      <a:pt x="46" y="5"/>
                    </a:cubicBezTo>
                    <a:cubicBezTo>
                      <a:pt x="47" y="6"/>
                      <a:pt x="46" y="7"/>
                      <a:pt x="45" y="8"/>
                    </a:cubicBezTo>
                    <a:cubicBezTo>
                      <a:pt x="38" y="11"/>
                      <a:pt x="32" y="15"/>
                      <a:pt x="25" y="18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18" y="17"/>
                      <a:pt x="13" y="13"/>
                      <a:pt x="8" y="10"/>
                    </a:cubicBezTo>
                    <a:cubicBezTo>
                      <a:pt x="6" y="9"/>
                      <a:pt x="4" y="8"/>
                      <a:pt x="2" y="7"/>
                    </a:cubicBezTo>
                    <a:cubicBezTo>
                      <a:pt x="0" y="6"/>
                      <a:pt x="0" y="5"/>
                      <a:pt x="2" y="3"/>
                    </a:cubicBezTo>
                    <a:cubicBezTo>
                      <a:pt x="3" y="3"/>
                      <a:pt x="4" y="2"/>
                      <a:pt x="5" y="2"/>
                    </a:cubicBezTo>
                    <a:cubicBezTo>
                      <a:pt x="8" y="0"/>
                      <a:pt x="9" y="1"/>
                      <a:pt x="9" y="4"/>
                    </a:cubicBezTo>
                    <a:cubicBezTo>
                      <a:pt x="9" y="6"/>
                      <a:pt x="10" y="6"/>
                      <a:pt x="12" y="7"/>
                    </a:cubicBezTo>
                    <a:cubicBezTo>
                      <a:pt x="15" y="9"/>
                      <a:pt x="19" y="11"/>
                      <a:pt x="23" y="13"/>
                    </a:cubicBezTo>
                    <a:cubicBezTo>
                      <a:pt x="27" y="11"/>
                      <a:pt x="32" y="8"/>
                      <a:pt x="36" y="5"/>
                    </a:cubicBezTo>
                    <a:cubicBezTo>
                      <a:pt x="38" y="4"/>
                      <a:pt x="37" y="2"/>
                      <a:pt x="39" y="1"/>
                    </a:cubicBezTo>
                    <a:close/>
                  </a:path>
                </a:pathLst>
              </a:custGeom>
              <a:solidFill>
                <a:srgbClr val="6E7B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53" name="Freeform 29">
                <a:extLst>
                  <a:ext uri="{FF2B5EF4-FFF2-40B4-BE49-F238E27FC236}">
                    <a16:creationId xmlns:a16="http://schemas.microsoft.com/office/drawing/2014/main" id="{CCB3935A-B76A-5ACC-ED88-EB547AD953C5}"/>
                  </a:ext>
                </a:extLst>
              </p:cNvPr>
              <p:cNvSpPr/>
              <p:nvPr/>
            </p:nvSpPr>
            <p:spPr bwMode="auto">
              <a:xfrm>
                <a:off x="3309" y="1700"/>
                <a:ext cx="78" cy="126"/>
              </a:xfrm>
              <a:custGeom>
                <a:gdLst>
                  <a:gd name="T0" fmla="*/ 1 w 25"/>
                  <a:gd name="T1" fmla="*/ 13 h 40"/>
                  <a:gd name="T2" fmla="*/ 22 w 25"/>
                  <a:gd name="T3" fmla="*/ 1 h 40"/>
                  <a:gd name="T4" fmla="*/ 23 w 25"/>
                  <a:gd name="T5" fmla="*/ 0 h 40"/>
                  <a:gd name="T6" fmla="*/ 24 w 25"/>
                  <a:gd name="T7" fmla="*/ 4 h 40"/>
                  <a:gd name="T8" fmla="*/ 24 w 25"/>
                  <a:gd name="T9" fmla="*/ 31 h 40"/>
                  <a:gd name="T10" fmla="*/ 25 w 25"/>
                  <a:gd name="T11" fmla="*/ 35 h 40"/>
                  <a:gd name="T12" fmla="*/ 24 w 25"/>
                  <a:gd name="T13" fmla="*/ 40 h 40"/>
                  <a:gd name="T14" fmla="*/ 23 w 25"/>
                  <a:gd name="T15" fmla="*/ 39 h 40"/>
                  <a:gd name="T16" fmla="*/ 22 w 25"/>
                  <a:gd name="T17" fmla="*/ 31 h 40"/>
                  <a:gd name="T18" fmla="*/ 22 w 25"/>
                  <a:gd name="T19" fmla="*/ 17 h 40"/>
                  <a:gd name="T20" fmla="*/ 23 w 25"/>
                  <a:gd name="T21" fmla="*/ 13 h 40"/>
                  <a:gd name="T22" fmla="*/ 23 w 25"/>
                  <a:gd name="T23" fmla="*/ 7 h 40"/>
                  <a:gd name="T24" fmla="*/ 19 w 25"/>
                  <a:gd name="T25" fmla="*/ 5 h 40"/>
                  <a:gd name="T26" fmla="*/ 17 w 25"/>
                  <a:gd name="T27" fmla="*/ 7 h 40"/>
                  <a:gd name="T28" fmla="*/ 13 w 25"/>
                  <a:gd name="T29" fmla="*/ 10 h 40"/>
                  <a:gd name="T30" fmla="*/ 9 w 25"/>
                  <a:gd name="T31" fmla="*/ 12 h 40"/>
                  <a:gd name="T32" fmla="*/ 3 w 25"/>
                  <a:gd name="T33" fmla="*/ 22 h 40"/>
                  <a:gd name="T34" fmla="*/ 1 w 25"/>
                  <a:gd name="T35" fmla="*/ 24 h 40"/>
                  <a:gd name="T36" fmla="*/ 1 w 25"/>
                  <a:gd name="T37" fmla="*/ 13 h 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40">
                    <a:moveTo>
                      <a:pt x="1" y="13"/>
                    </a:moveTo>
                    <a:cubicBezTo>
                      <a:pt x="8" y="9"/>
                      <a:pt x="15" y="5"/>
                      <a:pt x="22" y="1"/>
                    </a:cubicBezTo>
                    <a:cubicBezTo>
                      <a:pt x="22" y="1"/>
                      <a:pt x="22" y="0"/>
                      <a:pt x="23" y="0"/>
                    </a:cubicBezTo>
                    <a:cubicBezTo>
                      <a:pt x="24" y="1"/>
                      <a:pt x="24" y="2"/>
                      <a:pt x="24" y="4"/>
                    </a:cubicBezTo>
                    <a:cubicBezTo>
                      <a:pt x="24" y="13"/>
                      <a:pt x="24" y="22"/>
                      <a:pt x="24" y="31"/>
                    </a:cubicBezTo>
                    <a:cubicBezTo>
                      <a:pt x="24" y="32"/>
                      <a:pt x="24" y="34"/>
                      <a:pt x="25" y="35"/>
                    </a:cubicBezTo>
                    <a:cubicBezTo>
                      <a:pt x="25" y="37"/>
                      <a:pt x="25" y="39"/>
                      <a:pt x="24" y="40"/>
                    </a:cubicBezTo>
                    <a:cubicBezTo>
                      <a:pt x="23" y="40"/>
                      <a:pt x="23" y="40"/>
                      <a:pt x="23" y="39"/>
                    </a:cubicBezTo>
                    <a:cubicBezTo>
                      <a:pt x="21" y="37"/>
                      <a:pt x="22" y="34"/>
                      <a:pt x="22" y="31"/>
                    </a:cubicBezTo>
                    <a:cubicBezTo>
                      <a:pt x="21" y="26"/>
                      <a:pt x="22" y="22"/>
                      <a:pt x="22" y="17"/>
                    </a:cubicBezTo>
                    <a:cubicBezTo>
                      <a:pt x="22" y="16"/>
                      <a:pt x="22" y="14"/>
                      <a:pt x="23" y="13"/>
                    </a:cubicBezTo>
                    <a:cubicBezTo>
                      <a:pt x="23" y="11"/>
                      <a:pt x="23" y="9"/>
                      <a:pt x="23" y="7"/>
                    </a:cubicBezTo>
                    <a:cubicBezTo>
                      <a:pt x="23" y="4"/>
                      <a:pt x="22" y="3"/>
                      <a:pt x="19" y="5"/>
                    </a:cubicBezTo>
                    <a:cubicBezTo>
                      <a:pt x="18" y="5"/>
                      <a:pt x="17" y="6"/>
                      <a:pt x="17" y="7"/>
                    </a:cubicBezTo>
                    <a:cubicBezTo>
                      <a:pt x="16" y="8"/>
                      <a:pt x="14" y="9"/>
                      <a:pt x="13" y="10"/>
                    </a:cubicBezTo>
                    <a:cubicBezTo>
                      <a:pt x="12" y="11"/>
                      <a:pt x="10" y="11"/>
                      <a:pt x="9" y="12"/>
                    </a:cubicBezTo>
                    <a:cubicBezTo>
                      <a:pt x="5" y="14"/>
                      <a:pt x="2" y="17"/>
                      <a:pt x="3" y="22"/>
                    </a:cubicBezTo>
                    <a:cubicBezTo>
                      <a:pt x="3" y="24"/>
                      <a:pt x="3" y="26"/>
                      <a:pt x="1" y="24"/>
                    </a:cubicBezTo>
                    <a:cubicBezTo>
                      <a:pt x="0" y="21"/>
                      <a:pt x="0" y="17"/>
                      <a:pt x="1" y="13"/>
                    </a:cubicBezTo>
                    <a:close/>
                  </a:path>
                </a:pathLst>
              </a:custGeom>
              <a:solidFill>
                <a:srgbClr val="9EA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54" name="Freeform 30">
                <a:extLst>
                  <a:ext uri="{FF2B5EF4-FFF2-40B4-BE49-F238E27FC236}">
                    <a16:creationId xmlns:a16="http://schemas.microsoft.com/office/drawing/2014/main" id="{DF9D6E4F-B412-F5DF-5EA4-7DD849F2B0FD}"/>
                  </a:ext>
                </a:extLst>
              </p:cNvPr>
              <p:cNvSpPr/>
              <p:nvPr/>
            </p:nvSpPr>
            <p:spPr bwMode="auto">
              <a:xfrm>
                <a:off x="3378" y="1811"/>
                <a:ext cx="28" cy="22"/>
              </a:xfrm>
              <a:custGeom>
                <a:gdLst>
                  <a:gd name="T0" fmla="*/ 2 w 9"/>
                  <a:gd name="T1" fmla="*/ 5 h 7"/>
                  <a:gd name="T2" fmla="*/ 3 w 9"/>
                  <a:gd name="T3" fmla="*/ 0 h 7"/>
                  <a:gd name="T4" fmla="*/ 9 w 9"/>
                  <a:gd name="T5" fmla="*/ 4 h 7"/>
                  <a:gd name="T6" fmla="*/ 2 w 9"/>
                  <a:gd name="T7" fmla="*/ 7 h 7"/>
                  <a:gd name="T8" fmla="*/ 2 w 9"/>
                  <a:gd name="T9" fmla="*/ 5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2" y="5"/>
                    </a:moveTo>
                    <a:cubicBezTo>
                      <a:pt x="2" y="4"/>
                      <a:pt x="0" y="1"/>
                      <a:pt x="3" y="0"/>
                    </a:cubicBezTo>
                    <a:cubicBezTo>
                      <a:pt x="5" y="1"/>
                      <a:pt x="7" y="3"/>
                      <a:pt x="9" y="4"/>
                    </a:cubicBezTo>
                    <a:cubicBezTo>
                      <a:pt x="7" y="5"/>
                      <a:pt x="5" y="7"/>
                      <a:pt x="2" y="7"/>
                    </a:cubicBezTo>
                    <a:cubicBezTo>
                      <a:pt x="2" y="7"/>
                      <a:pt x="2" y="6"/>
                      <a:pt x="2" y="5"/>
                    </a:cubicBezTo>
                    <a:close/>
                  </a:path>
                </a:pathLst>
              </a:custGeom>
              <a:solidFill>
                <a:srgbClr val="5F5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55" name="Freeform 31">
                <a:extLst>
                  <a:ext uri="{FF2B5EF4-FFF2-40B4-BE49-F238E27FC236}">
                    <a16:creationId xmlns:a16="http://schemas.microsoft.com/office/drawing/2014/main" id="{F7F86419-7206-D8C2-5105-2936CE815D0F}"/>
                  </a:ext>
                </a:extLst>
              </p:cNvPr>
              <p:cNvSpPr/>
              <p:nvPr/>
            </p:nvSpPr>
            <p:spPr bwMode="auto">
              <a:xfrm>
                <a:off x="3529" y="2047"/>
                <a:ext cx="274" cy="211"/>
              </a:xfrm>
              <a:custGeom>
                <a:gdLst>
                  <a:gd name="T0" fmla="*/ 17 w 87"/>
                  <a:gd name="T1" fmla="*/ 12 h 67"/>
                  <a:gd name="T2" fmla="*/ 21 w 87"/>
                  <a:gd name="T3" fmla="*/ 22 h 67"/>
                  <a:gd name="T4" fmla="*/ 24 w 87"/>
                  <a:gd name="T5" fmla="*/ 18 h 67"/>
                  <a:gd name="T6" fmla="*/ 27 w 87"/>
                  <a:gd name="T7" fmla="*/ 7 h 67"/>
                  <a:gd name="T8" fmla="*/ 34 w 87"/>
                  <a:gd name="T9" fmla="*/ 4 h 67"/>
                  <a:gd name="T10" fmla="*/ 34 w 87"/>
                  <a:gd name="T11" fmla="*/ 6 h 67"/>
                  <a:gd name="T12" fmla="*/ 51 w 87"/>
                  <a:gd name="T13" fmla="*/ 11 h 67"/>
                  <a:gd name="T14" fmla="*/ 63 w 87"/>
                  <a:gd name="T15" fmla="*/ 23 h 67"/>
                  <a:gd name="T16" fmla="*/ 64 w 87"/>
                  <a:gd name="T17" fmla="*/ 23 h 67"/>
                  <a:gd name="T18" fmla="*/ 79 w 87"/>
                  <a:gd name="T19" fmla="*/ 27 h 67"/>
                  <a:gd name="T20" fmla="*/ 85 w 87"/>
                  <a:gd name="T21" fmla="*/ 41 h 67"/>
                  <a:gd name="T22" fmla="*/ 81 w 87"/>
                  <a:gd name="T23" fmla="*/ 46 h 67"/>
                  <a:gd name="T24" fmla="*/ 80 w 87"/>
                  <a:gd name="T25" fmla="*/ 47 h 67"/>
                  <a:gd name="T26" fmla="*/ 84 w 87"/>
                  <a:gd name="T27" fmla="*/ 51 h 67"/>
                  <a:gd name="T28" fmla="*/ 76 w 87"/>
                  <a:gd name="T29" fmla="*/ 52 h 67"/>
                  <a:gd name="T30" fmla="*/ 63 w 87"/>
                  <a:gd name="T31" fmla="*/ 56 h 67"/>
                  <a:gd name="T32" fmla="*/ 49 w 87"/>
                  <a:gd name="T33" fmla="*/ 61 h 67"/>
                  <a:gd name="T34" fmla="*/ 27 w 87"/>
                  <a:gd name="T35" fmla="*/ 56 h 67"/>
                  <a:gd name="T36" fmla="*/ 27 w 87"/>
                  <a:gd name="T37" fmla="*/ 43 h 67"/>
                  <a:gd name="T38" fmla="*/ 31 w 87"/>
                  <a:gd name="T39" fmla="*/ 37 h 67"/>
                  <a:gd name="T40" fmla="*/ 42 w 87"/>
                  <a:gd name="T41" fmla="*/ 40 h 67"/>
                  <a:gd name="T42" fmla="*/ 35 w 87"/>
                  <a:gd name="T43" fmla="*/ 40 h 67"/>
                  <a:gd name="T44" fmla="*/ 35 w 87"/>
                  <a:gd name="T45" fmla="*/ 33 h 67"/>
                  <a:gd name="T46" fmla="*/ 45 w 87"/>
                  <a:gd name="T47" fmla="*/ 25 h 67"/>
                  <a:gd name="T48" fmla="*/ 34 w 87"/>
                  <a:gd name="T49" fmla="*/ 28 h 67"/>
                  <a:gd name="T50" fmla="*/ 24 w 87"/>
                  <a:gd name="T51" fmla="*/ 33 h 67"/>
                  <a:gd name="T52" fmla="*/ 18 w 87"/>
                  <a:gd name="T53" fmla="*/ 39 h 67"/>
                  <a:gd name="T54" fmla="*/ 14 w 87"/>
                  <a:gd name="T55" fmla="*/ 43 h 67"/>
                  <a:gd name="T56" fmla="*/ 8 w 87"/>
                  <a:gd name="T57" fmla="*/ 33 h 67"/>
                  <a:gd name="T58" fmla="*/ 0 w 87"/>
                  <a:gd name="T59" fmla="*/ 34 h 67"/>
                  <a:gd name="T60" fmla="*/ 4 w 87"/>
                  <a:gd name="T61" fmla="*/ 29 h 67"/>
                  <a:gd name="T62" fmla="*/ 7 w 87"/>
                  <a:gd name="T63" fmla="*/ 26 h 67"/>
                  <a:gd name="T64" fmla="*/ 13 w 87"/>
                  <a:gd name="T65" fmla="*/ 16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" h="67">
                    <a:moveTo>
                      <a:pt x="14" y="14"/>
                    </a:moveTo>
                    <a:cubicBezTo>
                      <a:pt x="15" y="13"/>
                      <a:pt x="16" y="13"/>
                      <a:pt x="17" y="12"/>
                    </a:cubicBezTo>
                    <a:cubicBezTo>
                      <a:pt x="19" y="14"/>
                      <a:pt x="18" y="17"/>
                      <a:pt x="20" y="18"/>
                    </a:cubicBezTo>
                    <a:cubicBezTo>
                      <a:pt x="21" y="20"/>
                      <a:pt x="20" y="21"/>
                      <a:pt x="21" y="22"/>
                    </a:cubicBezTo>
                    <a:cubicBezTo>
                      <a:pt x="20" y="21"/>
                      <a:pt x="21" y="20"/>
                      <a:pt x="20" y="19"/>
                    </a:cubicBezTo>
                    <a:cubicBezTo>
                      <a:pt x="20" y="16"/>
                      <a:pt x="21" y="16"/>
                      <a:pt x="24" y="18"/>
                    </a:cubicBezTo>
                    <a:cubicBezTo>
                      <a:pt x="20" y="15"/>
                      <a:pt x="22" y="12"/>
                      <a:pt x="23" y="9"/>
                    </a:cubicBezTo>
                    <a:cubicBezTo>
                      <a:pt x="24" y="8"/>
                      <a:pt x="26" y="7"/>
                      <a:pt x="27" y="7"/>
                    </a:cubicBezTo>
                    <a:cubicBezTo>
                      <a:pt x="30" y="5"/>
                      <a:pt x="31" y="3"/>
                      <a:pt x="31" y="0"/>
                    </a:cubicBezTo>
                    <a:cubicBezTo>
                      <a:pt x="33" y="0"/>
                      <a:pt x="33" y="2"/>
                      <a:pt x="34" y="4"/>
                    </a:cubicBezTo>
                    <a:cubicBezTo>
                      <a:pt x="34" y="5"/>
                      <a:pt x="34" y="7"/>
                      <a:pt x="34" y="8"/>
                    </a:cubicBezTo>
                    <a:cubicBezTo>
                      <a:pt x="34" y="7"/>
                      <a:pt x="34" y="7"/>
                      <a:pt x="34" y="6"/>
                    </a:cubicBezTo>
                    <a:cubicBezTo>
                      <a:pt x="35" y="3"/>
                      <a:pt x="36" y="2"/>
                      <a:pt x="39" y="4"/>
                    </a:cubicBezTo>
                    <a:cubicBezTo>
                      <a:pt x="43" y="6"/>
                      <a:pt x="47" y="8"/>
                      <a:pt x="51" y="11"/>
                    </a:cubicBezTo>
                    <a:cubicBezTo>
                      <a:pt x="54" y="13"/>
                      <a:pt x="56" y="14"/>
                      <a:pt x="59" y="16"/>
                    </a:cubicBezTo>
                    <a:cubicBezTo>
                      <a:pt x="62" y="17"/>
                      <a:pt x="64" y="20"/>
                      <a:pt x="63" y="23"/>
                    </a:cubicBezTo>
                    <a:cubicBezTo>
                      <a:pt x="63" y="25"/>
                      <a:pt x="63" y="26"/>
                      <a:pt x="64" y="27"/>
                    </a:cubicBezTo>
                    <a:cubicBezTo>
                      <a:pt x="65" y="26"/>
                      <a:pt x="64" y="24"/>
                      <a:pt x="64" y="23"/>
                    </a:cubicBezTo>
                    <a:cubicBezTo>
                      <a:pt x="64" y="19"/>
                      <a:pt x="64" y="19"/>
                      <a:pt x="68" y="21"/>
                    </a:cubicBezTo>
                    <a:cubicBezTo>
                      <a:pt x="71" y="23"/>
                      <a:pt x="75" y="25"/>
                      <a:pt x="79" y="27"/>
                    </a:cubicBezTo>
                    <a:cubicBezTo>
                      <a:pt x="80" y="29"/>
                      <a:pt x="82" y="30"/>
                      <a:pt x="83" y="31"/>
                    </a:cubicBezTo>
                    <a:cubicBezTo>
                      <a:pt x="86" y="34"/>
                      <a:pt x="87" y="37"/>
                      <a:pt x="85" y="41"/>
                    </a:cubicBezTo>
                    <a:cubicBezTo>
                      <a:pt x="84" y="42"/>
                      <a:pt x="85" y="43"/>
                      <a:pt x="84" y="44"/>
                    </a:cubicBezTo>
                    <a:cubicBezTo>
                      <a:pt x="84" y="45"/>
                      <a:pt x="83" y="46"/>
                      <a:pt x="81" y="46"/>
                    </a:cubicBezTo>
                    <a:cubicBezTo>
                      <a:pt x="80" y="46"/>
                      <a:pt x="79" y="45"/>
                      <a:pt x="77" y="45"/>
                    </a:cubicBezTo>
                    <a:cubicBezTo>
                      <a:pt x="77" y="47"/>
                      <a:pt x="79" y="47"/>
                      <a:pt x="80" y="47"/>
                    </a:cubicBezTo>
                    <a:cubicBezTo>
                      <a:pt x="81" y="47"/>
                      <a:pt x="83" y="46"/>
                      <a:pt x="84" y="47"/>
                    </a:cubicBezTo>
                    <a:cubicBezTo>
                      <a:pt x="87" y="48"/>
                      <a:pt x="86" y="50"/>
                      <a:pt x="84" y="51"/>
                    </a:cubicBezTo>
                    <a:cubicBezTo>
                      <a:pt x="82" y="52"/>
                      <a:pt x="80" y="51"/>
                      <a:pt x="78" y="53"/>
                    </a:cubicBezTo>
                    <a:cubicBezTo>
                      <a:pt x="78" y="54"/>
                      <a:pt x="76" y="53"/>
                      <a:pt x="76" y="52"/>
                    </a:cubicBezTo>
                    <a:cubicBezTo>
                      <a:pt x="74" y="50"/>
                      <a:pt x="72" y="51"/>
                      <a:pt x="70" y="52"/>
                    </a:cubicBezTo>
                    <a:cubicBezTo>
                      <a:pt x="68" y="53"/>
                      <a:pt x="66" y="55"/>
                      <a:pt x="63" y="56"/>
                    </a:cubicBezTo>
                    <a:cubicBezTo>
                      <a:pt x="58" y="55"/>
                      <a:pt x="55" y="58"/>
                      <a:pt x="51" y="61"/>
                    </a:cubicBezTo>
                    <a:cubicBezTo>
                      <a:pt x="50" y="61"/>
                      <a:pt x="50" y="61"/>
                      <a:pt x="49" y="61"/>
                    </a:cubicBezTo>
                    <a:cubicBezTo>
                      <a:pt x="40" y="67"/>
                      <a:pt x="40" y="67"/>
                      <a:pt x="30" y="61"/>
                    </a:cubicBezTo>
                    <a:cubicBezTo>
                      <a:pt x="28" y="60"/>
                      <a:pt x="27" y="59"/>
                      <a:pt x="27" y="56"/>
                    </a:cubicBezTo>
                    <a:cubicBezTo>
                      <a:pt x="28" y="54"/>
                      <a:pt x="30" y="51"/>
                      <a:pt x="29" y="48"/>
                    </a:cubicBezTo>
                    <a:cubicBezTo>
                      <a:pt x="30" y="46"/>
                      <a:pt x="29" y="44"/>
                      <a:pt x="27" y="43"/>
                    </a:cubicBezTo>
                    <a:cubicBezTo>
                      <a:pt x="25" y="43"/>
                      <a:pt x="24" y="41"/>
                      <a:pt x="26" y="40"/>
                    </a:cubicBezTo>
                    <a:cubicBezTo>
                      <a:pt x="27" y="38"/>
                      <a:pt x="29" y="37"/>
                      <a:pt x="31" y="37"/>
                    </a:cubicBezTo>
                    <a:cubicBezTo>
                      <a:pt x="32" y="39"/>
                      <a:pt x="33" y="41"/>
                      <a:pt x="35" y="41"/>
                    </a:cubicBezTo>
                    <a:cubicBezTo>
                      <a:pt x="37" y="41"/>
                      <a:pt x="39" y="39"/>
                      <a:pt x="42" y="40"/>
                    </a:cubicBezTo>
                    <a:cubicBezTo>
                      <a:pt x="41" y="38"/>
                      <a:pt x="41" y="37"/>
                      <a:pt x="39" y="38"/>
                    </a:cubicBezTo>
                    <a:cubicBezTo>
                      <a:pt x="38" y="39"/>
                      <a:pt x="37" y="40"/>
                      <a:pt x="35" y="40"/>
                    </a:cubicBezTo>
                    <a:cubicBezTo>
                      <a:pt x="33" y="39"/>
                      <a:pt x="32" y="38"/>
                      <a:pt x="33" y="35"/>
                    </a:cubicBezTo>
                    <a:cubicBezTo>
                      <a:pt x="33" y="34"/>
                      <a:pt x="34" y="34"/>
                      <a:pt x="35" y="33"/>
                    </a:cubicBezTo>
                    <a:cubicBezTo>
                      <a:pt x="39" y="32"/>
                      <a:pt x="41" y="30"/>
                      <a:pt x="45" y="28"/>
                    </a:cubicBezTo>
                    <a:cubicBezTo>
                      <a:pt x="47" y="27"/>
                      <a:pt x="46" y="26"/>
                      <a:pt x="45" y="25"/>
                    </a:cubicBezTo>
                    <a:cubicBezTo>
                      <a:pt x="43" y="23"/>
                      <a:pt x="41" y="23"/>
                      <a:pt x="39" y="24"/>
                    </a:cubicBezTo>
                    <a:cubicBezTo>
                      <a:pt x="36" y="25"/>
                      <a:pt x="35" y="26"/>
                      <a:pt x="34" y="28"/>
                    </a:cubicBezTo>
                    <a:cubicBezTo>
                      <a:pt x="33" y="31"/>
                      <a:pt x="31" y="32"/>
                      <a:pt x="29" y="31"/>
                    </a:cubicBezTo>
                    <a:cubicBezTo>
                      <a:pt x="27" y="31"/>
                      <a:pt x="25" y="32"/>
                      <a:pt x="24" y="33"/>
                    </a:cubicBezTo>
                    <a:cubicBezTo>
                      <a:pt x="22" y="33"/>
                      <a:pt x="22" y="34"/>
                      <a:pt x="21" y="35"/>
                    </a:cubicBezTo>
                    <a:cubicBezTo>
                      <a:pt x="20" y="37"/>
                      <a:pt x="19" y="38"/>
                      <a:pt x="18" y="39"/>
                    </a:cubicBezTo>
                    <a:cubicBezTo>
                      <a:pt x="17" y="39"/>
                      <a:pt x="17" y="40"/>
                      <a:pt x="16" y="41"/>
                    </a:cubicBezTo>
                    <a:cubicBezTo>
                      <a:pt x="16" y="41"/>
                      <a:pt x="15" y="43"/>
                      <a:pt x="14" y="43"/>
                    </a:cubicBezTo>
                    <a:cubicBezTo>
                      <a:pt x="12" y="43"/>
                      <a:pt x="11" y="42"/>
                      <a:pt x="10" y="41"/>
                    </a:cubicBezTo>
                    <a:cubicBezTo>
                      <a:pt x="7" y="38"/>
                      <a:pt x="8" y="36"/>
                      <a:pt x="8" y="33"/>
                    </a:cubicBezTo>
                    <a:cubicBezTo>
                      <a:pt x="6" y="35"/>
                      <a:pt x="9" y="38"/>
                      <a:pt x="7" y="40"/>
                    </a:cubicBezTo>
                    <a:cubicBezTo>
                      <a:pt x="4" y="38"/>
                      <a:pt x="1" y="37"/>
                      <a:pt x="0" y="34"/>
                    </a:cubicBezTo>
                    <a:cubicBezTo>
                      <a:pt x="0" y="34"/>
                      <a:pt x="1" y="34"/>
                      <a:pt x="1" y="33"/>
                    </a:cubicBezTo>
                    <a:cubicBezTo>
                      <a:pt x="4" y="33"/>
                      <a:pt x="5" y="32"/>
                      <a:pt x="4" y="29"/>
                    </a:cubicBezTo>
                    <a:cubicBezTo>
                      <a:pt x="4" y="29"/>
                      <a:pt x="4" y="28"/>
                      <a:pt x="5" y="28"/>
                    </a:cubicBezTo>
                    <a:cubicBezTo>
                      <a:pt x="6" y="27"/>
                      <a:pt x="8" y="29"/>
                      <a:pt x="7" y="26"/>
                    </a:cubicBezTo>
                    <a:cubicBezTo>
                      <a:pt x="7" y="25"/>
                      <a:pt x="8" y="24"/>
                      <a:pt x="8" y="24"/>
                    </a:cubicBezTo>
                    <a:cubicBezTo>
                      <a:pt x="12" y="22"/>
                      <a:pt x="14" y="20"/>
                      <a:pt x="13" y="16"/>
                    </a:cubicBezTo>
                    <a:cubicBezTo>
                      <a:pt x="13" y="16"/>
                      <a:pt x="14" y="15"/>
                      <a:pt x="14" y="14"/>
                    </a:cubicBezTo>
                    <a:close/>
                  </a:path>
                </a:pathLst>
              </a:custGeom>
              <a:solidFill>
                <a:srgbClr val="D6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56" name="Freeform 32">
                <a:extLst>
                  <a:ext uri="{FF2B5EF4-FFF2-40B4-BE49-F238E27FC236}">
                    <a16:creationId xmlns:a16="http://schemas.microsoft.com/office/drawing/2014/main" id="{B1F5BEE8-1E65-3403-965F-5ED450AD2E4D}"/>
                  </a:ext>
                </a:extLst>
              </p:cNvPr>
              <p:cNvSpPr/>
              <p:nvPr/>
            </p:nvSpPr>
            <p:spPr bwMode="auto">
              <a:xfrm>
                <a:off x="3350" y="1902"/>
                <a:ext cx="220" cy="183"/>
              </a:xfrm>
              <a:custGeom>
                <a:gdLst>
                  <a:gd name="T0" fmla="*/ 68 w 70"/>
                  <a:gd name="T1" fmla="*/ 57 h 58"/>
                  <a:gd name="T2" fmla="*/ 58 w 70"/>
                  <a:gd name="T3" fmla="*/ 58 h 58"/>
                  <a:gd name="T4" fmla="*/ 49 w 70"/>
                  <a:gd name="T5" fmla="*/ 55 h 58"/>
                  <a:gd name="T6" fmla="*/ 55 w 70"/>
                  <a:gd name="T7" fmla="*/ 56 h 58"/>
                  <a:gd name="T8" fmla="*/ 59 w 70"/>
                  <a:gd name="T9" fmla="*/ 56 h 58"/>
                  <a:gd name="T10" fmla="*/ 48 w 70"/>
                  <a:gd name="T11" fmla="*/ 53 h 58"/>
                  <a:gd name="T12" fmla="*/ 46 w 70"/>
                  <a:gd name="T13" fmla="*/ 54 h 58"/>
                  <a:gd name="T14" fmla="*/ 24 w 70"/>
                  <a:gd name="T15" fmla="*/ 41 h 58"/>
                  <a:gd name="T16" fmla="*/ 3 w 70"/>
                  <a:gd name="T17" fmla="*/ 28 h 58"/>
                  <a:gd name="T18" fmla="*/ 0 w 70"/>
                  <a:gd name="T19" fmla="*/ 23 h 58"/>
                  <a:gd name="T20" fmla="*/ 0 w 70"/>
                  <a:gd name="T21" fmla="*/ 3 h 58"/>
                  <a:gd name="T22" fmla="*/ 1 w 70"/>
                  <a:gd name="T23" fmla="*/ 0 h 58"/>
                  <a:gd name="T24" fmla="*/ 3 w 70"/>
                  <a:gd name="T25" fmla="*/ 2 h 58"/>
                  <a:gd name="T26" fmla="*/ 3 w 70"/>
                  <a:gd name="T27" fmla="*/ 4 h 58"/>
                  <a:gd name="T28" fmla="*/ 3 w 70"/>
                  <a:gd name="T29" fmla="*/ 2 h 58"/>
                  <a:gd name="T30" fmla="*/ 22 w 70"/>
                  <a:gd name="T31" fmla="*/ 13 h 58"/>
                  <a:gd name="T32" fmla="*/ 22 w 70"/>
                  <a:gd name="T33" fmla="*/ 13 h 58"/>
                  <a:gd name="T34" fmla="*/ 25 w 70"/>
                  <a:gd name="T35" fmla="*/ 17 h 58"/>
                  <a:gd name="T36" fmla="*/ 33 w 70"/>
                  <a:gd name="T37" fmla="*/ 22 h 58"/>
                  <a:gd name="T38" fmla="*/ 27 w 70"/>
                  <a:gd name="T39" fmla="*/ 16 h 58"/>
                  <a:gd name="T40" fmla="*/ 27 w 70"/>
                  <a:gd name="T41" fmla="*/ 16 h 58"/>
                  <a:gd name="T42" fmla="*/ 49 w 70"/>
                  <a:gd name="T43" fmla="*/ 28 h 58"/>
                  <a:gd name="T44" fmla="*/ 69 w 70"/>
                  <a:gd name="T45" fmla="*/ 28 h 58"/>
                  <a:gd name="T46" fmla="*/ 69 w 70"/>
                  <a:gd name="T47" fmla="*/ 28 h 58"/>
                  <a:gd name="T48" fmla="*/ 66 w 70"/>
                  <a:gd name="T49" fmla="*/ 32 h 58"/>
                  <a:gd name="T50" fmla="*/ 69 w 70"/>
                  <a:gd name="T51" fmla="*/ 32 h 58"/>
                  <a:gd name="T52" fmla="*/ 66 w 70"/>
                  <a:gd name="T53" fmla="*/ 36 h 58"/>
                  <a:gd name="T54" fmla="*/ 69 w 70"/>
                  <a:gd name="T55" fmla="*/ 36 h 58"/>
                  <a:gd name="T56" fmla="*/ 66 w 70"/>
                  <a:gd name="T57" fmla="*/ 40 h 58"/>
                  <a:gd name="T58" fmla="*/ 69 w 70"/>
                  <a:gd name="T59" fmla="*/ 40 h 58"/>
                  <a:gd name="T60" fmla="*/ 66 w 70"/>
                  <a:gd name="T61" fmla="*/ 44 h 58"/>
                  <a:gd name="T62" fmla="*/ 69 w 70"/>
                  <a:gd name="T63" fmla="*/ 44 h 58"/>
                  <a:gd name="T64" fmla="*/ 66 w 70"/>
                  <a:gd name="T65" fmla="*/ 47 h 58"/>
                  <a:gd name="T66" fmla="*/ 69 w 70"/>
                  <a:gd name="T67" fmla="*/ 48 h 58"/>
                  <a:gd name="T68" fmla="*/ 65 w 70"/>
                  <a:gd name="T69" fmla="*/ 51 h 58"/>
                  <a:gd name="T70" fmla="*/ 69 w 70"/>
                  <a:gd name="T71" fmla="*/ 52 h 58"/>
                  <a:gd name="T72" fmla="*/ 66 w 70"/>
                  <a:gd name="T73" fmla="*/ 55 h 58"/>
                  <a:gd name="T74" fmla="*/ 69 w 70"/>
                  <a:gd name="T75" fmla="*/ 56 h 58"/>
                  <a:gd name="T76" fmla="*/ 68 w 70"/>
                  <a:gd name="T77" fmla="*/ 57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0" h="57">
                    <a:moveTo>
                      <a:pt x="68" y="57"/>
                    </a:moveTo>
                    <a:cubicBezTo>
                      <a:pt x="65" y="57"/>
                      <a:pt x="61" y="58"/>
                      <a:pt x="58" y="58"/>
                    </a:cubicBezTo>
                    <a:cubicBezTo>
                      <a:pt x="54" y="58"/>
                      <a:pt x="51" y="57"/>
                      <a:pt x="49" y="55"/>
                    </a:cubicBezTo>
                    <a:cubicBezTo>
                      <a:pt x="51" y="53"/>
                      <a:pt x="53" y="56"/>
                      <a:pt x="55" y="56"/>
                    </a:cubicBezTo>
                    <a:cubicBezTo>
                      <a:pt x="56" y="56"/>
                      <a:pt x="58" y="56"/>
                      <a:pt x="59" y="56"/>
                    </a:cubicBezTo>
                    <a:cubicBezTo>
                      <a:pt x="55" y="56"/>
                      <a:pt x="52" y="55"/>
                      <a:pt x="48" y="53"/>
                    </a:cubicBezTo>
                    <a:cubicBezTo>
                      <a:pt x="48" y="53"/>
                      <a:pt x="47" y="53"/>
                      <a:pt x="46" y="54"/>
                    </a:cubicBezTo>
                    <a:cubicBezTo>
                      <a:pt x="39" y="50"/>
                      <a:pt x="32" y="45"/>
                      <a:pt x="24" y="41"/>
                    </a:cubicBezTo>
                    <a:cubicBezTo>
                      <a:pt x="17" y="37"/>
                      <a:pt x="10" y="32"/>
                      <a:pt x="3" y="28"/>
                    </a:cubicBezTo>
                    <a:cubicBezTo>
                      <a:pt x="1" y="27"/>
                      <a:pt x="0" y="26"/>
                      <a:pt x="0" y="23"/>
                    </a:cubicBezTo>
                    <a:cubicBezTo>
                      <a:pt x="0" y="16"/>
                      <a:pt x="0" y="9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2" y="2"/>
                      <a:pt x="2" y="3"/>
                      <a:pt x="3" y="4"/>
                    </a:cubicBezTo>
                    <a:cubicBezTo>
                      <a:pt x="3" y="3"/>
                      <a:pt x="2" y="2"/>
                      <a:pt x="3" y="2"/>
                    </a:cubicBezTo>
                    <a:cubicBezTo>
                      <a:pt x="10" y="4"/>
                      <a:pt x="16" y="8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5"/>
                      <a:pt x="23" y="16"/>
                      <a:pt x="25" y="17"/>
                    </a:cubicBezTo>
                    <a:cubicBezTo>
                      <a:pt x="28" y="18"/>
                      <a:pt x="30" y="20"/>
                      <a:pt x="33" y="22"/>
                    </a:cubicBezTo>
                    <a:cubicBezTo>
                      <a:pt x="31" y="20"/>
                      <a:pt x="28" y="19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5" y="19"/>
                      <a:pt x="42" y="24"/>
                      <a:pt x="49" y="28"/>
                    </a:cubicBezTo>
                    <a:cubicBezTo>
                      <a:pt x="55" y="31"/>
                      <a:pt x="62" y="32"/>
                      <a:pt x="69" y="28"/>
                    </a:cubicBezTo>
                    <a:cubicBezTo>
                      <a:pt x="69" y="28"/>
                      <a:pt x="69" y="28"/>
                      <a:pt x="69" y="28"/>
                    </a:cubicBezTo>
                    <a:cubicBezTo>
                      <a:pt x="70" y="31"/>
                      <a:pt x="67" y="31"/>
                      <a:pt x="66" y="32"/>
                    </a:cubicBezTo>
                    <a:cubicBezTo>
                      <a:pt x="67" y="32"/>
                      <a:pt x="69" y="31"/>
                      <a:pt x="69" y="32"/>
                    </a:cubicBezTo>
                    <a:cubicBezTo>
                      <a:pt x="69" y="34"/>
                      <a:pt x="67" y="35"/>
                      <a:pt x="66" y="36"/>
                    </a:cubicBezTo>
                    <a:cubicBezTo>
                      <a:pt x="67" y="36"/>
                      <a:pt x="69" y="35"/>
                      <a:pt x="69" y="36"/>
                    </a:cubicBezTo>
                    <a:cubicBezTo>
                      <a:pt x="69" y="38"/>
                      <a:pt x="67" y="38"/>
                      <a:pt x="66" y="40"/>
                    </a:cubicBezTo>
                    <a:cubicBezTo>
                      <a:pt x="67" y="40"/>
                      <a:pt x="68" y="39"/>
                      <a:pt x="69" y="40"/>
                    </a:cubicBezTo>
                    <a:cubicBezTo>
                      <a:pt x="69" y="42"/>
                      <a:pt x="67" y="42"/>
                      <a:pt x="66" y="44"/>
                    </a:cubicBezTo>
                    <a:cubicBezTo>
                      <a:pt x="67" y="44"/>
                      <a:pt x="68" y="43"/>
                      <a:pt x="69" y="44"/>
                    </a:cubicBezTo>
                    <a:cubicBezTo>
                      <a:pt x="69" y="46"/>
                      <a:pt x="67" y="46"/>
                      <a:pt x="66" y="47"/>
                    </a:cubicBezTo>
                    <a:cubicBezTo>
                      <a:pt x="67" y="47"/>
                      <a:pt x="69" y="47"/>
                      <a:pt x="69" y="48"/>
                    </a:cubicBezTo>
                    <a:cubicBezTo>
                      <a:pt x="69" y="50"/>
                      <a:pt x="67" y="50"/>
                      <a:pt x="65" y="51"/>
                    </a:cubicBezTo>
                    <a:cubicBezTo>
                      <a:pt x="67" y="51"/>
                      <a:pt x="68" y="50"/>
                      <a:pt x="69" y="52"/>
                    </a:cubicBezTo>
                    <a:cubicBezTo>
                      <a:pt x="69" y="54"/>
                      <a:pt x="67" y="54"/>
                      <a:pt x="66" y="55"/>
                    </a:cubicBezTo>
                    <a:cubicBezTo>
                      <a:pt x="67" y="55"/>
                      <a:pt x="68" y="55"/>
                      <a:pt x="69" y="56"/>
                    </a:cubicBezTo>
                    <a:cubicBezTo>
                      <a:pt x="69" y="56"/>
                      <a:pt x="68" y="56"/>
                      <a:pt x="68" y="57"/>
                    </a:cubicBezTo>
                    <a:close/>
                  </a:path>
                </a:pathLst>
              </a:custGeom>
              <a:solidFill>
                <a:srgbClr val="C1D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57" name="Freeform 33">
                <a:extLst>
                  <a:ext uri="{FF2B5EF4-FFF2-40B4-BE49-F238E27FC236}">
                    <a16:creationId xmlns:a16="http://schemas.microsoft.com/office/drawing/2014/main" id="{4682ECE8-516F-3967-9AC6-63943E811D51}"/>
                  </a:ext>
                </a:extLst>
              </p:cNvPr>
              <p:cNvSpPr/>
              <p:nvPr/>
            </p:nvSpPr>
            <p:spPr bwMode="auto">
              <a:xfrm>
                <a:off x="3545" y="1962"/>
                <a:ext cx="75" cy="123"/>
              </a:xfrm>
              <a:custGeom>
                <a:gdLst>
                  <a:gd name="T0" fmla="*/ 7 w 24"/>
                  <a:gd name="T1" fmla="*/ 37 h 39"/>
                  <a:gd name="T2" fmla="*/ 2 w 24"/>
                  <a:gd name="T3" fmla="*/ 37 h 39"/>
                  <a:gd name="T4" fmla="*/ 6 w 24"/>
                  <a:gd name="T5" fmla="*/ 34 h 39"/>
                  <a:gd name="T6" fmla="*/ 6 w 24"/>
                  <a:gd name="T7" fmla="*/ 33 h 39"/>
                  <a:gd name="T8" fmla="*/ 5 w 24"/>
                  <a:gd name="T9" fmla="*/ 33 h 39"/>
                  <a:gd name="T10" fmla="*/ 1 w 24"/>
                  <a:gd name="T11" fmla="*/ 33 h 39"/>
                  <a:gd name="T12" fmla="*/ 4 w 24"/>
                  <a:gd name="T13" fmla="*/ 31 h 39"/>
                  <a:gd name="T14" fmla="*/ 6 w 24"/>
                  <a:gd name="T15" fmla="*/ 29 h 39"/>
                  <a:gd name="T16" fmla="*/ 3 w 24"/>
                  <a:gd name="T17" fmla="*/ 30 h 39"/>
                  <a:gd name="T18" fmla="*/ 1 w 24"/>
                  <a:gd name="T19" fmla="*/ 29 h 39"/>
                  <a:gd name="T20" fmla="*/ 2 w 24"/>
                  <a:gd name="T21" fmla="*/ 27 h 39"/>
                  <a:gd name="T22" fmla="*/ 6 w 24"/>
                  <a:gd name="T23" fmla="*/ 25 h 39"/>
                  <a:gd name="T24" fmla="*/ 2 w 24"/>
                  <a:gd name="T25" fmla="*/ 25 h 39"/>
                  <a:gd name="T26" fmla="*/ 5 w 24"/>
                  <a:gd name="T27" fmla="*/ 22 h 39"/>
                  <a:gd name="T28" fmla="*/ 6 w 24"/>
                  <a:gd name="T29" fmla="*/ 21 h 39"/>
                  <a:gd name="T30" fmla="*/ 4 w 24"/>
                  <a:gd name="T31" fmla="*/ 22 h 39"/>
                  <a:gd name="T32" fmla="*/ 1 w 24"/>
                  <a:gd name="T33" fmla="*/ 22 h 39"/>
                  <a:gd name="T34" fmla="*/ 3 w 24"/>
                  <a:gd name="T35" fmla="*/ 19 h 39"/>
                  <a:gd name="T36" fmla="*/ 6 w 24"/>
                  <a:gd name="T37" fmla="*/ 17 h 39"/>
                  <a:gd name="T38" fmla="*/ 2 w 24"/>
                  <a:gd name="T39" fmla="*/ 17 h 39"/>
                  <a:gd name="T40" fmla="*/ 6 w 24"/>
                  <a:gd name="T41" fmla="*/ 15 h 39"/>
                  <a:gd name="T42" fmla="*/ 6 w 24"/>
                  <a:gd name="T43" fmla="*/ 14 h 39"/>
                  <a:gd name="T44" fmla="*/ 5 w 24"/>
                  <a:gd name="T45" fmla="*/ 13 h 39"/>
                  <a:gd name="T46" fmla="*/ 1 w 24"/>
                  <a:gd name="T47" fmla="*/ 14 h 39"/>
                  <a:gd name="T48" fmla="*/ 5 w 24"/>
                  <a:gd name="T49" fmla="*/ 11 h 39"/>
                  <a:gd name="T50" fmla="*/ 7 w 24"/>
                  <a:gd name="T51" fmla="*/ 9 h 39"/>
                  <a:gd name="T52" fmla="*/ 20 w 24"/>
                  <a:gd name="T53" fmla="*/ 1 h 39"/>
                  <a:gd name="T54" fmla="*/ 23 w 24"/>
                  <a:gd name="T55" fmla="*/ 3 h 39"/>
                  <a:gd name="T56" fmla="*/ 23 w 24"/>
                  <a:gd name="T57" fmla="*/ 25 h 39"/>
                  <a:gd name="T58" fmla="*/ 20 w 24"/>
                  <a:gd name="T59" fmla="*/ 29 h 39"/>
                  <a:gd name="T60" fmla="*/ 20 w 24"/>
                  <a:gd name="T61" fmla="*/ 28 h 39"/>
                  <a:gd name="T62" fmla="*/ 20 w 24"/>
                  <a:gd name="T63" fmla="*/ 27 h 39"/>
                  <a:gd name="T64" fmla="*/ 14 w 24"/>
                  <a:gd name="T65" fmla="*/ 31 h 39"/>
                  <a:gd name="T66" fmla="*/ 14 w 24"/>
                  <a:gd name="T67" fmla="*/ 32 h 39"/>
                  <a:gd name="T68" fmla="*/ 15 w 24"/>
                  <a:gd name="T69" fmla="*/ 32 h 39"/>
                  <a:gd name="T70" fmla="*/ 7 w 24"/>
                  <a:gd name="T71" fmla="*/ 37 h 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" h="39">
                    <a:moveTo>
                      <a:pt x="7" y="37"/>
                    </a:moveTo>
                    <a:cubicBezTo>
                      <a:pt x="5" y="36"/>
                      <a:pt x="2" y="39"/>
                      <a:pt x="2" y="37"/>
                    </a:cubicBezTo>
                    <a:cubicBezTo>
                      <a:pt x="1" y="35"/>
                      <a:pt x="5" y="35"/>
                      <a:pt x="6" y="34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2"/>
                      <a:pt x="5" y="33"/>
                      <a:pt x="5" y="33"/>
                    </a:cubicBezTo>
                    <a:cubicBezTo>
                      <a:pt x="4" y="33"/>
                      <a:pt x="2" y="35"/>
                      <a:pt x="1" y="33"/>
                    </a:cubicBezTo>
                    <a:cubicBezTo>
                      <a:pt x="0" y="31"/>
                      <a:pt x="3" y="31"/>
                      <a:pt x="4" y="31"/>
                    </a:cubicBezTo>
                    <a:cubicBezTo>
                      <a:pt x="5" y="30"/>
                      <a:pt x="6" y="30"/>
                      <a:pt x="6" y="29"/>
                    </a:cubicBezTo>
                    <a:cubicBezTo>
                      <a:pt x="5" y="28"/>
                      <a:pt x="4" y="30"/>
                      <a:pt x="3" y="30"/>
                    </a:cubicBezTo>
                    <a:cubicBezTo>
                      <a:pt x="2" y="30"/>
                      <a:pt x="2" y="31"/>
                      <a:pt x="1" y="29"/>
                    </a:cubicBezTo>
                    <a:cubicBezTo>
                      <a:pt x="1" y="28"/>
                      <a:pt x="2" y="28"/>
                      <a:pt x="2" y="27"/>
                    </a:cubicBezTo>
                    <a:cubicBezTo>
                      <a:pt x="4" y="27"/>
                      <a:pt x="5" y="27"/>
                      <a:pt x="6" y="25"/>
                    </a:cubicBezTo>
                    <a:cubicBezTo>
                      <a:pt x="5" y="24"/>
                      <a:pt x="2" y="27"/>
                      <a:pt x="2" y="25"/>
                    </a:cubicBezTo>
                    <a:cubicBezTo>
                      <a:pt x="1" y="23"/>
                      <a:pt x="4" y="23"/>
                      <a:pt x="5" y="22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5" y="21"/>
                      <a:pt x="5" y="22"/>
                      <a:pt x="4" y="22"/>
                    </a:cubicBezTo>
                    <a:cubicBezTo>
                      <a:pt x="3" y="22"/>
                      <a:pt x="2" y="23"/>
                      <a:pt x="1" y="22"/>
                    </a:cubicBezTo>
                    <a:cubicBezTo>
                      <a:pt x="1" y="20"/>
                      <a:pt x="2" y="20"/>
                      <a:pt x="3" y="19"/>
                    </a:cubicBezTo>
                    <a:cubicBezTo>
                      <a:pt x="4" y="19"/>
                      <a:pt x="6" y="19"/>
                      <a:pt x="6" y="17"/>
                    </a:cubicBezTo>
                    <a:cubicBezTo>
                      <a:pt x="5" y="16"/>
                      <a:pt x="2" y="20"/>
                      <a:pt x="2" y="17"/>
                    </a:cubicBezTo>
                    <a:cubicBezTo>
                      <a:pt x="1" y="15"/>
                      <a:pt x="4" y="16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4" y="14"/>
                      <a:pt x="2" y="16"/>
                      <a:pt x="1" y="14"/>
                    </a:cubicBezTo>
                    <a:cubicBezTo>
                      <a:pt x="1" y="12"/>
                      <a:pt x="3" y="11"/>
                      <a:pt x="5" y="11"/>
                    </a:cubicBezTo>
                    <a:cubicBezTo>
                      <a:pt x="6" y="11"/>
                      <a:pt x="7" y="10"/>
                      <a:pt x="7" y="9"/>
                    </a:cubicBezTo>
                    <a:cubicBezTo>
                      <a:pt x="11" y="6"/>
                      <a:pt x="16" y="4"/>
                      <a:pt x="20" y="1"/>
                    </a:cubicBezTo>
                    <a:cubicBezTo>
                      <a:pt x="22" y="0"/>
                      <a:pt x="24" y="0"/>
                      <a:pt x="23" y="3"/>
                    </a:cubicBezTo>
                    <a:cubicBezTo>
                      <a:pt x="23" y="10"/>
                      <a:pt x="23" y="17"/>
                      <a:pt x="23" y="25"/>
                    </a:cubicBezTo>
                    <a:cubicBezTo>
                      <a:pt x="23" y="27"/>
                      <a:pt x="23" y="28"/>
                      <a:pt x="20" y="29"/>
                    </a:cubicBezTo>
                    <a:cubicBezTo>
                      <a:pt x="20" y="29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7"/>
                    </a:cubicBezTo>
                    <a:cubicBezTo>
                      <a:pt x="18" y="28"/>
                      <a:pt x="15" y="29"/>
                      <a:pt x="14" y="31"/>
                    </a:cubicBezTo>
                    <a:cubicBezTo>
                      <a:pt x="13" y="31"/>
                      <a:pt x="14" y="31"/>
                      <a:pt x="14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2" y="34"/>
                      <a:pt x="10" y="36"/>
                      <a:pt x="7" y="37"/>
                    </a:cubicBezTo>
                    <a:close/>
                  </a:path>
                </a:pathLst>
              </a:custGeom>
              <a:solidFill>
                <a:srgbClr val="99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58" name="Freeform 34">
                <a:extLst>
                  <a:ext uri="{FF2B5EF4-FFF2-40B4-BE49-F238E27FC236}">
                    <a16:creationId xmlns:a16="http://schemas.microsoft.com/office/drawing/2014/main" id="{EAA2D4A4-DF60-9D4C-ACD2-8CC059EB2E90}"/>
                  </a:ext>
                </a:extLst>
              </p:cNvPr>
              <p:cNvSpPr/>
              <p:nvPr/>
            </p:nvSpPr>
            <p:spPr bwMode="auto">
              <a:xfrm>
                <a:off x="3491" y="2091"/>
                <a:ext cx="85" cy="41"/>
              </a:xfrm>
              <a:custGeom>
                <a:gdLst>
                  <a:gd name="T0" fmla="*/ 26 w 27"/>
                  <a:gd name="T1" fmla="*/ 0 h 13"/>
                  <a:gd name="T2" fmla="*/ 21 w 27"/>
                  <a:gd name="T3" fmla="*/ 11 h 13"/>
                  <a:gd name="T4" fmla="*/ 17 w 27"/>
                  <a:gd name="T5" fmla="*/ 12 h 13"/>
                  <a:gd name="T6" fmla="*/ 3 w 27"/>
                  <a:gd name="T7" fmla="*/ 9 h 13"/>
                  <a:gd name="T8" fmla="*/ 1 w 27"/>
                  <a:gd name="T9" fmla="*/ 1 h 13"/>
                  <a:gd name="T10" fmla="*/ 23 w 27"/>
                  <a:gd name="T11" fmla="*/ 1 h 13"/>
                  <a:gd name="T12" fmla="*/ 26 w 27"/>
                  <a:gd name="T13" fmla="*/ 0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3">
                    <a:moveTo>
                      <a:pt x="26" y="0"/>
                    </a:moveTo>
                    <a:cubicBezTo>
                      <a:pt x="27" y="5"/>
                      <a:pt x="26" y="9"/>
                      <a:pt x="21" y="11"/>
                    </a:cubicBezTo>
                    <a:cubicBezTo>
                      <a:pt x="18" y="8"/>
                      <a:pt x="18" y="12"/>
                      <a:pt x="17" y="12"/>
                    </a:cubicBezTo>
                    <a:cubicBezTo>
                      <a:pt x="12" y="13"/>
                      <a:pt x="7" y="11"/>
                      <a:pt x="3" y="9"/>
                    </a:cubicBezTo>
                    <a:cubicBezTo>
                      <a:pt x="0" y="8"/>
                      <a:pt x="0" y="5"/>
                      <a:pt x="1" y="1"/>
                    </a:cubicBezTo>
                    <a:cubicBezTo>
                      <a:pt x="9" y="4"/>
                      <a:pt x="16" y="5"/>
                      <a:pt x="23" y="1"/>
                    </a:cubicBezTo>
                    <a:cubicBezTo>
                      <a:pt x="24" y="1"/>
                      <a:pt x="25" y="1"/>
                      <a:pt x="26" y="0"/>
                    </a:cubicBezTo>
                    <a:close/>
                  </a:path>
                </a:pathLst>
              </a:custGeom>
              <a:solidFill>
                <a:srgbClr val="7FA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59" name="Freeform 35">
                <a:extLst>
                  <a:ext uri="{FF2B5EF4-FFF2-40B4-BE49-F238E27FC236}">
                    <a16:creationId xmlns:a16="http://schemas.microsoft.com/office/drawing/2014/main" id="{DFED58F3-5E00-8798-A229-AFCB80B3D326}"/>
                  </a:ext>
                </a:extLst>
              </p:cNvPr>
              <p:cNvSpPr/>
              <p:nvPr/>
            </p:nvSpPr>
            <p:spPr bwMode="auto">
              <a:xfrm>
                <a:off x="3627" y="2019"/>
                <a:ext cx="88" cy="63"/>
              </a:xfrm>
              <a:custGeom>
                <a:gdLst>
                  <a:gd name="T0" fmla="*/ 0 w 28"/>
                  <a:gd name="T1" fmla="*/ 6 h 20"/>
                  <a:gd name="T2" fmla="*/ 0 w 28"/>
                  <a:gd name="T3" fmla="*/ 1 h 20"/>
                  <a:gd name="T4" fmla="*/ 4 w 28"/>
                  <a:gd name="T5" fmla="*/ 2 h 20"/>
                  <a:gd name="T6" fmla="*/ 15 w 28"/>
                  <a:gd name="T7" fmla="*/ 8 h 20"/>
                  <a:gd name="T8" fmla="*/ 23 w 28"/>
                  <a:gd name="T9" fmla="*/ 9 h 20"/>
                  <a:gd name="T10" fmla="*/ 25 w 28"/>
                  <a:gd name="T11" fmla="*/ 9 h 20"/>
                  <a:gd name="T12" fmla="*/ 26 w 28"/>
                  <a:gd name="T13" fmla="*/ 16 h 20"/>
                  <a:gd name="T14" fmla="*/ 16 w 28"/>
                  <a:gd name="T15" fmla="*/ 17 h 20"/>
                  <a:gd name="T16" fmla="*/ 4 w 28"/>
                  <a:gd name="T17" fmla="*/ 9 h 20"/>
                  <a:gd name="T18" fmla="*/ 0 w 28"/>
                  <a:gd name="T19" fmla="*/ 6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0">
                    <a:moveTo>
                      <a:pt x="0" y="6"/>
                    </a:moveTo>
                    <a:cubicBezTo>
                      <a:pt x="0" y="4"/>
                      <a:pt x="0" y="3"/>
                      <a:pt x="0" y="1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8" y="4"/>
                      <a:pt x="12" y="6"/>
                      <a:pt x="15" y="8"/>
                    </a:cubicBezTo>
                    <a:cubicBezTo>
                      <a:pt x="18" y="10"/>
                      <a:pt x="20" y="11"/>
                      <a:pt x="23" y="9"/>
                    </a:cubicBezTo>
                    <a:cubicBezTo>
                      <a:pt x="23" y="8"/>
                      <a:pt x="24" y="9"/>
                      <a:pt x="25" y="9"/>
                    </a:cubicBezTo>
                    <a:cubicBezTo>
                      <a:pt x="28" y="11"/>
                      <a:pt x="28" y="14"/>
                      <a:pt x="26" y="16"/>
                    </a:cubicBezTo>
                    <a:cubicBezTo>
                      <a:pt x="22" y="20"/>
                      <a:pt x="20" y="20"/>
                      <a:pt x="16" y="17"/>
                    </a:cubicBezTo>
                    <a:cubicBezTo>
                      <a:pt x="12" y="14"/>
                      <a:pt x="8" y="12"/>
                      <a:pt x="4" y="9"/>
                    </a:cubicBezTo>
                    <a:cubicBezTo>
                      <a:pt x="2" y="8"/>
                      <a:pt x="1" y="8"/>
                      <a:pt x="0" y="6"/>
                    </a:cubicBezTo>
                    <a:close/>
                  </a:path>
                </a:pathLst>
              </a:custGeom>
              <a:solidFill>
                <a:srgbClr val="374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60" name="Freeform 36">
                <a:extLst>
                  <a:ext uri="{FF2B5EF4-FFF2-40B4-BE49-F238E27FC236}">
                    <a16:creationId xmlns:a16="http://schemas.microsoft.com/office/drawing/2014/main" id="{C3A8080D-6708-6E9B-777D-9F56BE5A69F5}"/>
                  </a:ext>
                </a:extLst>
              </p:cNvPr>
              <p:cNvSpPr/>
              <p:nvPr/>
            </p:nvSpPr>
            <p:spPr bwMode="auto">
              <a:xfrm>
                <a:off x="3627" y="2003"/>
                <a:ext cx="78" cy="53"/>
              </a:xfrm>
              <a:custGeom>
                <a:gdLst>
                  <a:gd name="T0" fmla="*/ 25 w 25"/>
                  <a:gd name="T1" fmla="*/ 14 h 17"/>
                  <a:gd name="T2" fmla="*/ 14 w 25"/>
                  <a:gd name="T3" fmla="*/ 14 h 17"/>
                  <a:gd name="T4" fmla="*/ 0 w 25"/>
                  <a:gd name="T5" fmla="*/ 6 h 17"/>
                  <a:gd name="T6" fmla="*/ 0 w 25"/>
                  <a:gd name="T7" fmla="*/ 1 h 17"/>
                  <a:gd name="T8" fmla="*/ 9 w 25"/>
                  <a:gd name="T9" fmla="*/ 5 h 17"/>
                  <a:gd name="T10" fmla="*/ 24 w 25"/>
                  <a:gd name="T11" fmla="*/ 13 h 17"/>
                  <a:gd name="T12" fmla="*/ 25 w 25"/>
                  <a:gd name="T13" fmla="*/ 14 h 17"/>
                  <a:gd name="T14" fmla="*/ 25 w 25"/>
                  <a:gd name="T15" fmla="*/ 14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7">
                    <a:moveTo>
                      <a:pt x="25" y="14"/>
                    </a:moveTo>
                    <a:cubicBezTo>
                      <a:pt x="21" y="17"/>
                      <a:pt x="18" y="16"/>
                      <a:pt x="14" y="14"/>
                    </a:cubicBezTo>
                    <a:cubicBezTo>
                      <a:pt x="10" y="11"/>
                      <a:pt x="5" y="8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4" y="0"/>
                      <a:pt x="6" y="3"/>
                      <a:pt x="9" y="5"/>
                    </a:cubicBezTo>
                    <a:cubicBezTo>
                      <a:pt x="14" y="7"/>
                      <a:pt x="19" y="10"/>
                      <a:pt x="24" y="13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lose/>
                  </a:path>
                </a:pathLst>
              </a:custGeom>
              <a:solidFill>
                <a:srgbClr val="3B6E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61" name="Freeform 37">
                <a:extLst>
                  <a:ext uri="{FF2B5EF4-FFF2-40B4-BE49-F238E27FC236}">
                    <a16:creationId xmlns:a16="http://schemas.microsoft.com/office/drawing/2014/main" id="{82B79B23-8E98-57F8-69BA-AAD0CEABBE12}"/>
                  </a:ext>
                </a:extLst>
              </p:cNvPr>
              <p:cNvSpPr/>
              <p:nvPr/>
            </p:nvSpPr>
            <p:spPr bwMode="auto">
              <a:xfrm>
                <a:off x="3627" y="2038"/>
                <a:ext cx="78" cy="47"/>
              </a:xfrm>
              <a:custGeom>
                <a:gdLst>
                  <a:gd name="T0" fmla="*/ 0 w 25"/>
                  <a:gd name="T1" fmla="*/ 0 h 15"/>
                  <a:gd name="T2" fmla="*/ 18 w 25"/>
                  <a:gd name="T3" fmla="*/ 11 h 15"/>
                  <a:gd name="T4" fmla="*/ 25 w 25"/>
                  <a:gd name="T5" fmla="*/ 10 h 15"/>
                  <a:gd name="T6" fmla="*/ 20 w 25"/>
                  <a:gd name="T7" fmla="*/ 14 h 15"/>
                  <a:gd name="T8" fmla="*/ 8 w 25"/>
                  <a:gd name="T9" fmla="*/ 8 h 15"/>
                  <a:gd name="T10" fmla="*/ 5 w 25"/>
                  <a:gd name="T11" fmla="*/ 7 h 15"/>
                  <a:gd name="T12" fmla="*/ 4 w 25"/>
                  <a:gd name="T13" fmla="*/ 11 h 15"/>
                  <a:gd name="T14" fmla="*/ 4 w 25"/>
                  <a:gd name="T15" fmla="*/ 13 h 15"/>
                  <a:gd name="T16" fmla="*/ 2 w 25"/>
                  <a:gd name="T17" fmla="*/ 10 h 15"/>
                  <a:gd name="T18" fmla="*/ 0 w 25"/>
                  <a:gd name="T19" fmla="*/ 3 h 15"/>
                  <a:gd name="T20" fmla="*/ 0 w 25"/>
                  <a:gd name="T21" fmla="*/ 0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5">
                    <a:moveTo>
                      <a:pt x="0" y="0"/>
                    </a:moveTo>
                    <a:cubicBezTo>
                      <a:pt x="6" y="4"/>
                      <a:pt x="12" y="6"/>
                      <a:pt x="18" y="11"/>
                    </a:cubicBezTo>
                    <a:cubicBezTo>
                      <a:pt x="20" y="13"/>
                      <a:pt x="23" y="12"/>
                      <a:pt x="25" y="10"/>
                    </a:cubicBezTo>
                    <a:cubicBezTo>
                      <a:pt x="25" y="14"/>
                      <a:pt x="24" y="15"/>
                      <a:pt x="20" y="14"/>
                    </a:cubicBezTo>
                    <a:cubicBezTo>
                      <a:pt x="16" y="13"/>
                      <a:pt x="12" y="10"/>
                      <a:pt x="8" y="8"/>
                    </a:cubicBezTo>
                    <a:cubicBezTo>
                      <a:pt x="7" y="7"/>
                      <a:pt x="6" y="6"/>
                      <a:pt x="5" y="7"/>
                    </a:cubicBezTo>
                    <a:cubicBezTo>
                      <a:pt x="4" y="7"/>
                      <a:pt x="4" y="9"/>
                      <a:pt x="4" y="11"/>
                    </a:cubicBezTo>
                    <a:cubicBezTo>
                      <a:pt x="4" y="11"/>
                      <a:pt x="4" y="12"/>
                      <a:pt x="4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2" y="8"/>
                      <a:pt x="3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6F87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62" name="Freeform 38">
                <a:extLst>
                  <a:ext uri="{FF2B5EF4-FFF2-40B4-BE49-F238E27FC236}">
                    <a16:creationId xmlns:a16="http://schemas.microsoft.com/office/drawing/2014/main" id="{2CF4D34F-99E3-926E-79B7-0BCD334BCA68}"/>
                  </a:ext>
                </a:extLst>
              </p:cNvPr>
              <p:cNvSpPr/>
              <p:nvPr/>
            </p:nvSpPr>
            <p:spPr bwMode="auto">
              <a:xfrm>
                <a:off x="3579" y="2075"/>
                <a:ext cx="26" cy="38"/>
              </a:xfrm>
              <a:custGeom>
                <a:gdLst>
                  <a:gd name="T0" fmla="*/ 7 w 8"/>
                  <a:gd name="T1" fmla="*/ 0 h 12"/>
                  <a:gd name="T2" fmla="*/ 8 w 8"/>
                  <a:gd name="T3" fmla="*/ 12 h 12"/>
                  <a:gd name="T4" fmla="*/ 6 w 8"/>
                  <a:gd name="T5" fmla="*/ 9 h 12"/>
                  <a:gd name="T6" fmla="*/ 4 w 8"/>
                  <a:gd name="T7" fmla="*/ 9 h 12"/>
                  <a:gd name="T8" fmla="*/ 4 w 8"/>
                  <a:gd name="T9" fmla="*/ 9 h 12"/>
                  <a:gd name="T10" fmla="*/ 1 w 8"/>
                  <a:gd name="T11" fmla="*/ 3 h 12"/>
                  <a:gd name="T12" fmla="*/ 7 w 8"/>
                  <a:gd name="T13" fmla="*/ 0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7" y="0"/>
                    </a:moveTo>
                    <a:cubicBezTo>
                      <a:pt x="5" y="4"/>
                      <a:pt x="8" y="8"/>
                      <a:pt x="8" y="12"/>
                    </a:cubicBezTo>
                    <a:cubicBezTo>
                      <a:pt x="5" y="11"/>
                      <a:pt x="7" y="9"/>
                      <a:pt x="6" y="9"/>
                    </a:cubicBezTo>
                    <a:cubicBezTo>
                      <a:pt x="5" y="8"/>
                      <a:pt x="5" y="9"/>
                      <a:pt x="4" y="9"/>
                    </a:cubicBezTo>
                    <a:cubicBezTo>
                      <a:pt x="4" y="10"/>
                      <a:pt x="4" y="10"/>
                      <a:pt x="4" y="9"/>
                    </a:cubicBezTo>
                    <a:cubicBezTo>
                      <a:pt x="0" y="9"/>
                      <a:pt x="2" y="5"/>
                      <a:pt x="1" y="3"/>
                    </a:cubicBezTo>
                    <a:cubicBezTo>
                      <a:pt x="3" y="2"/>
                      <a:pt x="5" y="1"/>
                      <a:pt x="7" y="0"/>
                    </a:cubicBezTo>
                    <a:close/>
                  </a:path>
                </a:pathLst>
              </a:custGeom>
              <a:solidFill>
                <a:srgbClr val="7EA6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63" name="Freeform 39">
                <a:extLst>
                  <a:ext uri="{FF2B5EF4-FFF2-40B4-BE49-F238E27FC236}">
                    <a16:creationId xmlns:a16="http://schemas.microsoft.com/office/drawing/2014/main" id="{F3AA0544-BED2-1C5D-27D0-9B939C731742}"/>
                  </a:ext>
                </a:extLst>
              </p:cNvPr>
              <p:cNvSpPr/>
              <p:nvPr/>
            </p:nvSpPr>
            <p:spPr bwMode="auto">
              <a:xfrm>
                <a:off x="3592" y="2050"/>
                <a:ext cx="16" cy="13"/>
              </a:xfrm>
              <a:custGeom>
                <a:gdLst>
                  <a:gd name="T0" fmla="*/ 5 w 5"/>
                  <a:gd name="T1" fmla="*/ 1 h 4"/>
                  <a:gd name="T2" fmla="*/ 0 w 5"/>
                  <a:gd name="T3" fmla="*/ 4 h 4"/>
                  <a:gd name="T4" fmla="*/ 0 w 5"/>
                  <a:gd name="T5" fmla="*/ 4 h 4"/>
                  <a:gd name="T6" fmla="*/ 5 w 5"/>
                  <a:gd name="T7" fmla="*/ 1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cubicBezTo>
                      <a:pt x="4" y="2"/>
                      <a:pt x="2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1"/>
                      <a:pt x="2" y="0"/>
                      <a:pt x="5" y="1"/>
                    </a:cubicBezTo>
                    <a:close/>
                  </a:path>
                </a:pathLst>
              </a:custGeom>
              <a:solidFill>
                <a:srgbClr val="99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64" name="Freeform 40">
                <a:extLst>
                  <a:ext uri="{FF2B5EF4-FFF2-40B4-BE49-F238E27FC236}">
                    <a16:creationId xmlns:a16="http://schemas.microsoft.com/office/drawing/2014/main" id="{3A8F83F0-3756-9B7A-7565-B96AFE130DA1}"/>
                  </a:ext>
                </a:extLst>
              </p:cNvPr>
              <p:cNvSpPr/>
              <p:nvPr/>
            </p:nvSpPr>
            <p:spPr bwMode="auto">
              <a:xfrm>
                <a:off x="2871" y="1290"/>
                <a:ext cx="107" cy="139"/>
              </a:xfrm>
              <a:custGeom>
                <a:gdLst>
                  <a:gd name="T0" fmla="*/ 15 w 34"/>
                  <a:gd name="T1" fmla="*/ 8 h 44"/>
                  <a:gd name="T2" fmla="*/ 17 w 34"/>
                  <a:gd name="T3" fmla="*/ 9 h 44"/>
                  <a:gd name="T4" fmla="*/ 22 w 34"/>
                  <a:gd name="T5" fmla="*/ 5 h 44"/>
                  <a:gd name="T6" fmla="*/ 23 w 34"/>
                  <a:gd name="T7" fmla="*/ 0 h 44"/>
                  <a:gd name="T8" fmla="*/ 24 w 34"/>
                  <a:gd name="T9" fmla="*/ 7 h 44"/>
                  <a:gd name="T10" fmla="*/ 25 w 34"/>
                  <a:gd name="T11" fmla="*/ 11 h 44"/>
                  <a:gd name="T12" fmla="*/ 29 w 34"/>
                  <a:gd name="T13" fmla="*/ 13 h 44"/>
                  <a:gd name="T14" fmla="*/ 24 w 34"/>
                  <a:gd name="T15" fmla="*/ 17 h 44"/>
                  <a:gd name="T16" fmla="*/ 15 w 34"/>
                  <a:gd name="T17" fmla="*/ 13 h 44"/>
                  <a:gd name="T18" fmla="*/ 24 w 34"/>
                  <a:gd name="T19" fmla="*/ 18 h 44"/>
                  <a:gd name="T20" fmla="*/ 26 w 34"/>
                  <a:gd name="T21" fmla="*/ 20 h 44"/>
                  <a:gd name="T22" fmla="*/ 24 w 34"/>
                  <a:gd name="T23" fmla="*/ 22 h 44"/>
                  <a:gd name="T24" fmla="*/ 14 w 34"/>
                  <a:gd name="T25" fmla="*/ 17 h 44"/>
                  <a:gd name="T26" fmla="*/ 11 w 34"/>
                  <a:gd name="T27" fmla="*/ 19 h 44"/>
                  <a:gd name="T28" fmla="*/ 15 w 34"/>
                  <a:gd name="T29" fmla="*/ 28 h 44"/>
                  <a:gd name="T30" fmla="*/ 26 w 34"/>
                  <a:gd name="T31" fmla="*/ 33 h 44"/>
                  <a:gd name="T32" fmla="*/ 34 w 34"/>
                  <a:gd name="T33" fmla="*/ 34 h 44"/>
                  <a:gd name="T34" fmla="*/ 31 w 34"/>
                  <a:gd name="T35" fmla="*/ 37 h 44"/>
                  <a:gd name="T36" fmla="*/ 25 w 34"/>
                  <a:gd name="T37" fmla="*/ 41 h 44"/>
                  <a:gd name="T38" fmla="*/ 20 w 34"/>
                  <a:gd name="T39" fmla="*/ 42 h 44"/>
                  <a:gd name="T40" fmla="*/ 6 w 34"/>
                  <a:gd name="T41" fmla="*/ 34 h 44"/>
                  <a:gd name="T42" fmla="*/ 1 w 34"/>
                  <a:gd name="T43" fmla="*/ 30 h 44"/>
                  <a:gd name="T44" fmla="*/ 2 w 34"/>
                  <a:gd name="T45" fmla="*/ 19 h 44"/>
                  <a:gd name="T46" fmla="*/ 2 w 34"/>
                  <a:gd name="T47" fmla="*/ 11 h 44"/>
                  <a:gd name="T48" fmla="*/ 2 w 34"/>
                  <a:gd name="T49" fmla="*/ 10 h 44"/>
                  <a:gd name="T50" fmla="*/ 10 w 34"/>
                  <a:gd name="T51" fmla="*/ 9 h 44"/>
                  <a:gd name="T52" fmla="*/ 15 w 34"/>
                  <a:gd name="T53" fmla="*/ 8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" h="44">
                    <a:moveTo>
                      <a:pt x="15" y="8"/>
                    </a:moveTo>
                    <a:cubicBezTo>
                      <a:pt x="15" y="9"/>
                      <a:pt x="16" y="9"/>
                      <a:pt x="17" y="9"/>
                    </a:cubicBezTo>
                    <a:cubicBezTo>
                      <a:pt x="21" y="11"/>
                      <a:pt x="23" y="9"/>
                      <a:pt x="22" y="5"/>
                    </a:cubicBezTo>
                    <a:cubicBezTo>
                      <a:pt x="22" y="3"/>
                      <a:pt x="21" y="1"/>
                      <a:pt x="23" y="0"/>
                    </a:cubicBezTo>
                    <a:cubicBezTo>
                      <a:pt x="25" y="2"/>
                      <a:pt x="24" y="5"/>
                      <a:pt x="24" y="7"/>
                    </a:cubicBezTo>
                    <a:cubicBezTo>
                      <a:pt x="24" y="8"/>
                      <a:pt x="24" y="10"/>
                      <a:pt x="25" y="11"/>
                    </a:cubicBezTo>
                    <a:cubicBezTo>
                      <a:pt x="26" y="12"/>
                      <a:pt x="28" y="11"/>
                      <a:pt x="29" y="13"/>
                    </a:cubicBezTo>
                    <a:cubicBezTo>
                      <a:pt x="29" y="16"/>
                      <a:pt x="26" y="16"/>
                      <a:pt x="24" y="17"/>
                    </a:cubicBezTo>
                    <a:cubicBezTo>
                      <a:pt x="21" y="17"/>
                      <a:pt x="19" y="14"/>
                      <a:pt x="15" y="13"/>
                    </a:cubicBezTo>
                    <a:cubicBezTo>
                      <a:pt x="18" y="15"/>
                      <a:pt x="21" y="17"/>
                      <a:pt x="24" y="18"/>
                    </a:cubicBezTo>
                    <a:cubicBezTo>
                      <a:pt x="25" y="19"/>
                      <a:pt x="26" y="19"/>
                      <a:pt x="26" y="20"/>
                    </a:cubicBezTo>
                    <a:cubicBezTo>
                      <a:pt x="26" y="21"/>
                      <a:pt x="25" y="22"/>
                      <a:pt x="24" y="22"/>
                    </a:cubicBezTo>
                    <a:cubicBezTo>
                      <a:pt x="20" y="22"/>
                      <a:pt x="18" y="19"/>
                      <a:pt x="14" y="17"/>
                    </a:cubicBezTo>
                    <a:cubicBezTo>
                      <a:pt x="11" y="16"/>
                      <a:pt x="11" y="16"/>
                      <a:pt x="11" y="19"/>
                    </a:cubicBezTo>
                    <a:cubicBezTo>
                      <a:pt x="10" y="23"/>
                      <a:pt x="12" y="26"/>
                      <a:pt x="15" y="28"/>
                    </a:cubicBezTo>
                    <a:cubicBezTo>
                      <a:pt x="19" y="30"/>
                      <a:pt x="22" y="32"/>
                      <a:pt x="26" y="33"/>
                    </a:cubicBezTo>
                    <a:cubicBezTo>
                      <a:pt x="28" y="33"/>
                      <a:pt x="31" y="32"/>
                      <a:pt x="34" y="34"/>
                    </a:cubicBezTo>
                    <a:cubicBezTo>
                      <a:pt x="34" y="36"/>
                      <a:pt x="32" y="36"/>
                      <a:pt x="31" y="37"/>
                    </a:cubicBezTo>
                    <a:cubicBezTo>
                      <a:pt x="29" y="38"/>
                      <a:pt x="27" y="39"/>
                      <a:pt x="25" y="41"/>
                    </a:cubicBezTo>
                    <a:cubicBezTo>
                      <a:pt x="24" y="44"/>
                      <a:pt x="22" y="44"/>
                      <a:pt x="20" y="42"/>
                    </a:cubicBezTo>
                    <a:cubicBezTo>
                      <a:pt x="15" y="39"/>
                      <a:pt x="11" y="37"/>
                      <a:pt x="6" y="34"/>
                    </a:cubicBezTo>
                    <a:cubicBezTo>
                      <a:pt x="4" y="33"/>
                      <a:pt x="2" y="32"/>
                      <a:pt x="1" y="30"/>
                    </a:cubicBezTo>
                    <a:cubicBezTo>
                      <a:pt x="0" y="27"/>
                      <a:pt x="2" y="23"/>
                      <a:pt x="2" y="19"/>
                    </a:cubicBezTo>
                    <a:cubicBezTo>
                      <a:pt x="1" y="16"/>
                      <a:pt x="1" y="13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4" y="9"/>
                      <a:pt x="7" y="10"/>
                      <a:pt x="10" y="9"/>
                    </a:cubicBezTo>
                    <a:cubicBezTo>
                      <a:pt x="11" y="9"/>
                      <a:pt x="13" y="10"/>
                      <a:pt x="15" y="8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65" name="Freeform 41">
                <a:extLst>
                  <a:ext uri="{FF2B5EF4-FFF2-40B4-BE49-F238E27FC236}">
                    <a16:creationId xmlns:a16="http://schemas.microsoft.com/office/drawing/2014/main" id="{5EF6E666-EDAA-B714-8C5A-4A74A6EC60A3}"/>
                  </a:ext>
                </a:extLst>
              </p:cNvPr>
              <p:cNvSpPr/>
              <p:nvPr/>
            </p:nvSpPr>
            <p:spPr bwMode="auto">
              <a:xfrm>
                <a:off x="2802" y="1234"/>
                <a:ext cx="60" cy="126"/>
              </a:xfrm>
              <a:custGeom>
                <a:gdLst>
                  <a:gd name="T0" fmla="*/ 1 w 19"/>
                  <a:gd name="T1" fmla="*/ 10 h 40"/>
                  <a:gd name="T2" fmla="*/ 17 w 19"/>
                  <a:gd name="T3" fmla="*/ 0 h 40"/>
                  <a:gd name="T4" fmla="*/ 19 w 19"/>
                  <a:gd name="T5" fmla="*/ 2 h 40"/>
                  <a:gd name="T6" fmla="*/ 19 w 19"/>
                  <a:gd name="T7" fmla="*/ 26 h 40"/>
                  <a:gd name="T8" fmla="*/ 16 w 19"/>
                  <a:gd name="T9" fmla="*/ 31 h 40"/>
                  <a:gd name="T10" fmla="*/ 3 w 19"/>
                  <a:gd name="T11" fmla="*/ 38 h 40"/>
                  <a:gd name="T12" fmla="*/ 0 w 19"/>
                  <a:gd name="T13" fmla="*/ 37 h 40"/>
                  <a:gd name="T14" fmla="*/ 1 w 19"/>
                  <a:gd name="T15" fmla="*/ 10 h 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40">
                    <a:moveTo>
                      <a:pt x="1" y="10"/>
                    </a:moveTo>
                    <a:cubicBezTo>
                      <a:pt x="6" y="7"/>
                      <a:pt x="11" y="3"/>
                      <a:pt x="17" y="0"/>
                    </a:cubicBezTo>
                    <a:cubicBezTo>
                      <a:pt x="19" y="0"/>
                      <a:pt x="19" y="0"/>
                      <a:pt x="19" y="2"/>
                    </a:cubicBezTo>
                    <a:cubicBezTo>
                      <a:pt x="19" y="10"/>
                      <a:pt x="19" y="18"/>
                      <a:pt x="19" y="26"/>
                    </a:cubicBezTo>
                    <a:cubicBezTo>
                      <a:pt x="19" y="28"/>
                      <a:pt x="18" y="30"/>
                      <a:pt x="16" y="31"/>
                    </a:cubicBezTo>
                    <a:cubicBezTo>
                      <a:pt x="12" y="33"/>
                      <a:pt x="7" y="36"/>
                      <a:pt x="3" y="38"/>
                    </a:cubicBezTo>
                    <a:cubicBezTo>
                      <a:pt x="2" y="39"/>
                      <a:pt x="0" y="40"/>
                      <a:pt x="0" y="37"/>
                    </a:cubicBezTo>
                    <a:cubicBezTo>
                      <a:pt x="0" y="28"/>
                      <a:pt x="0" y="19"/>
                      <a:pt x="1" y="10"/>
                    </a:cubicBezTo>
                    <a:close/>
                  </a:path>
                </a:pathLst>
              </a:custGeom>
              <a:solidFill>
                <a:srgbClr val="8388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66" name="Freeform 42">
                <a:extLst>
                  <a:ext uri="{FF2B5EF4-FFF2-40B4-BE49-F238E27FC236}">
                    <a16:creationId xmlns:a16="http://schemas.microsoft.com/office/drawing/2014/main" id="{A8FBDC7E-563F-5F62-036E-5F64605B5B3E}"/>
                  </a:ext>
                </a:extLst>
              </p:cNvPr>
              <p:cNvSpPr/>
              <p:nvPr/>
            </p:nvSpPr>
            <p:spPr bwMode="auto">
              <a:xfrm>
                <a:off x="2796" y="1152"/>
                <a:ext cx="34" cy="25"/>
              </a:xfrm>
              <a:custGeom>
                <a:gdLst>
                  <a:gd name="T0" fmla="*/ 4 w 11"/>
                  <a:gd name="T1" fmla="*/ 3 h 8"/>
                  <a:gd name="T2" fmla="*/ 9 w 11"/>
                  <a:gd name="T3" fmla="*/ 0 h 8"/>
                  <a:gd name="T4" fmla="*/ 11 w 11"/>
                  <a:gd name="T5" fmla="*/ 2 h 8"/>
                  <a:gd name="T6" fmla="*/ 2 w 11"/>
                  <a:gd name="T7" fmla="*/ 8 h 8"/>
                  <a:gd name="T8" fmla="*/ 4 w 11"/>
                  <a:gd name="T9" fmla="*/ 3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4" y="3"/>
                    </a:moveTo>
                    <a:cubicBezTo>
                      <a:pt x="5" y="2"/>
                      <a:pt x="7" y="1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9" y="5"/>
                      <a:pt x="5" y="6"/>
                      <a:pt x="2" y="8"/>
                    </a:cubicBezTo>
                    <a:cubicBezTo>
                      <a:pt x="0" y="5"/>
                      <a:pt x="2" y="4"/>
                      <a:pt x="4" y="3"/>
                    </a:cubicBezTo>
                    <a:close/>
                  </a:path>
                </a:pathLst>
              </a:custGeom>
              <a:solidFill>
                <a:srgbClr val="8E92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67" name="Freeform 43">
                <a:extLst>
                  <a:ext uri="{FF2B5EF4-FFF2-40B4-BE49-F238E27FC236}">
                    <a16:creationId xmlns:a16="http://schemas.microsoft.com/office/drawing/2014/main" id="{4B4CF883-2C05-6A5F-6B74-89BE17A2DC9D}"/>
                  </a:ext>
                </a:extLst>
              </p:cNvPr>
              <p:cNvSpPr/>
              <p:nvPr/>
            </p:nvSpPr>
            <p:spPr bwMode="auto">
              <a:xfrm>
                <a:off x="2513" y="1369"/>
                <a:ext cx="78" cy="126"/>
              </a:xfrm>
              <a:custGeom>
                <a:gdLst>
                  <a:gd name="T0" fmla="*/ 2 w 25"/>
                  <a:gd name="T1" fmla="*/ 11 h 40"/>
                  <a:gd name="T2" fmla="*/ 7 w 25"/>
                  <a:gd name="T3" fmla="*/ 8 h 40"/>
                  <a:gd name="T4" fmla="*/ 17 w 25"/>
                  <a:gd name="T5" fmla="*/ 1 h 40"/>
                  <a:gd name="T6" fmla="*/ 20 w 25"/>
                  <a:gd name="T7" fmla="*/ 4 h 40"/>
                  <a:gd name="T8" fmla="*/ 21 w 25"/>
                  <a:gd name="T9" fmla="*/ 18 h 40"/>
                  <a:gd name="T10" fmla="*/ 21 w 25"/>
                  <a:gd name="T11" fmla="*/ 22 h 40"/>
                  <a:gd name="T12" fmla="*/ 24 w 25"/>
                  <a:gd name="T13" fmla="*/ 27 h 40"/>
                  <a:gd name="T14" fmla="*/ 25 w 25"/>
                  <a:gd name="T15" fmla="*/ 28 h 40"/>
                  <a:gd name="T16" fmla="*/ 23 w 25"/>
                  <a:gd name="T17" fmla="*/ 30 h 40"/>
                  <a:gd name="T18" fmla="*/ 20 w 25"/>
                  <a:gd name="T19" fmla="*/ 30 h 40"/>
                  <a:gd name="T20" fmla="*/ 5 w 25"/>
                  <a:gd name="T21" fmla="*/ 39 h 40"/>
                  <a:gd name="T22" fmla="*/ 3 w 25"/>
                  <a:gd name="T23" fmla="*/ 40 h 40"/>
                  <a:gd name="T24" fmla="*/ 1 w 25"/>
                  <a:gd name="T25" fmla="*/ 38 h 40"/>
                  <a:gd name="T26" fmla="*/ 1 w 25"/>
                  <a:gd name="T27" fmla="*/ 13 h 40"/>
                  <a:gd name="T28" fmla="*/ 2 w 25"/>
                  <a:gd name="T29" fmla="*/ 11 h 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40">
                    <a:moveTo>
                      <a:pt x="2" y="11"/>
                    </a:moveTo>
                    <a:cubicBezTo>
                      <a:pt x="3" y="10"/>
                      <a:pt x="5" y="9"/>
                      <a:pt x="7" y="8"/>
                    </a:cubicBezTo>
                    <a:cubicBezTo>
                      <a:pt x="9" y="4"/>
                      <a:pt x="13" y="3"/>
                      <a:pt x="17" y="1"/>
                    </a:cubicBezTo>
                    <a:cubicBezTo>
                      <a:pt x="20" y="0"/>
                      <a:pt x="20" y="2"/>
                      <a:pt x="20" y="4"/>
                    </a:cubicBezTo>
                    <a:cubicBezTo>
                      <a:pt x="21" y="9"/>
                      <a:pt x="21" y="13"/>
                      <a:pt x="21" y="18"/>
                    </a:cubicBezTo>
                    <a:cubicBezTo>
                      <a:pt x="21" y="19"/>
                      <a:pt x="20" y="21"/>
                      <a:pt x="21" y="22"/>
                    </a:cubicBezTo>
                    <a:cubicBezTo>
                      <a:pt x="21" y="24"/>
                      <a:pt x="23" y="26"/>
                      <a:pt x="24" y="27"/>
                    </a:cubicBezTo>
                    <a:cubicBezTo>
                      <a:pt x="24" y="27"/>
                      <a:pt x="25" y="28"/>
                      <a:pt x="25" y="28"/>
                    </a:cubicBezTo>
                    <a:cubicBezTo>
                      <a:pt x="25" y="29"/>
                      <a:pt x="24" y="30"/>
                      <a:pt x="23" y="30"/>
                    </a:cubicBezTo>
                    <a:cubicBezTo>
                      <a:pt x="22" y="29"/>
                      <a:pt x="21" y="29"/>
                      <a:pt x="20" y="30"/>
                    </a:cubicBezTo>
                    <a:cubicBezTo>
                      <a:pt x="15" y="33"/>
                      <a:pt x="10" y="36"/>
                      <a:pt x="5" y="39"/>
                    </a:cubicBezTo>
                    <a:cubicBezTo>
                      <a:pt x="4" y="40"/>
                      <a:pt x="3" y="40"/>
                      <a:pt x="3" y="40"/>
                    </a:cubicBezTo>
                    <a:cubicBezTo>
                      <a:pt x="2" y="40"/>
                      <a:pt x="1" y="39"/>
                      <a:pt x="1" y="38"/>
                    </a:cubicBezTo>
                    <a:cubicBezTo>
                      <a:pt x="0" y="30"/>
                      <a:pt x="1" y="22"/>
                      <a:pt x="1" y="13"/>
                    </a:cubicBezTo>
                    <a:cubicBezTo>
                      <a:pt x="1" y="12"/>
                      <a:pt x="1" y="11"/>
                      <a:pt x="2" y="11"/>
                    </a:cubicBezTo>
                    <a:close/>
                  </a:path>
                </a:pathLst>
              </a:custGeom>
              <a:solidFill>
                <a:srgbClr val="7D7C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68" name="Freeform 44">
                <a:extLst>
                  <a:ext uri="{FF2B5EF4-FFF2-40B4-BE49-F238E27FC236}">
                    <a16:creationId xmlns:a16="http://schemas.microsoft.com/office/drawing/2014/main" id="{2F4C8766-0506-4E42-B43D-85B46DA93BD7}"/>
                  </a:ext>
                </a:extLst>
              </p:cNvPr>
              <p:cNvSpPr/>
              <p:nvPr/>
            </p:nvSpPr>
            <p:spPr bwMode="auto">
              <a:xfrm>
                <a:off x="2453" y="1372"/>
                <a:ext cx="66" cy="123"/>
              </a:xfrm>
              <a:custGeom>
                <a:gdLst>
                  <a:gd name="T0" fmla="*/ 21 w 21"/>
                  <a:gd name="T1" fmla="*/ 10 h 39"/>
                  <a:gd name="T2" fmla="*/ 21 w 21"/>
                  <a:gd name="T3" fmla="*/ 38 h 39"/>
                  <a:gd name="T4" fmla="*/ 18 w 21"/>
                  <a:gd name="T5" fmla="*/ 38 h 39"/>
                  <a:gd name="T6" fmla="*/ 7 w 21"/>
                  <a:gd name="T7" fmla="*/ 31 h 39"/>
                  <a:gd name="T8" fmla="*/ 2 w 21"/>
                  <a:gd name="T9" fmla="*/ 22 h 39"/>
                  <a:gd name="T10" fmla="*/ 2 w 21"/>
                  <a:gd name="T11" fmla="*/ 14 h 39"/>
                  <a:gd name="T12" fmla="*/ 3 w 21"/>
                  <a:gd name="T13" fmla="*/ 2 h 39"/>
                  <a:gd name="T14" fmla="*/ 8 w 21"/>
                  <a:gd name="T15" fmla="*/ 2 h 39"/>
                  <a:gd name="T16" fmla="*/ 21 w 21"/>
                  <a:gd name="T17" fmla="*/ 10 h 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9">
                    <a:moveTo>
                      <a:pt x="21" y="10"/>
                    </a:moveTo>
                    <a:cubicBezTo>
                      <a:pt x="21" y="19"/>
                      <a:pt x="20" y="29"/>
                      <a:pt x="21" y="38"/>
                    </a:cubicBezTo>
                    <a:cubicBezTo>
                      <a:pt x="20" y="39"/>
                      <a:pt x="19" y="38"/>
                      <a:pt x="18" y="38"/>
                    </a:cubicBezTo>
                    <a:cubicBezTo>
                      <a:pt x="14" y="36"/>
                      <a:pt x="11" y="33"/>
                      <a:pt x="7" y="31"/>
                    </a:cubicBezTo>
                    <a:cubicBezTo>
                      <a:pt x="3" y="29"/>
                      <a:pt x="1" y="26"/>
                      <a:pt x="2" y="22"/>
                    </a:cubicBezTo>
                    <a:cubicBezTo>
                      <a:pt x="2" y="19"/>
                      <a:pt x="2" y="17"/>
                      <a:pt x="2" y="14"/>
                    </a:cubicBezTo>
                    <a:cubicBezTo>
                      <a:pt x="2" y="10"/>
                      <a:pt x="0" y="6"/>
                      <a:pt x="3" y="2"/>
                    </a:cubicBezTo>
                    <a:cubicBezTo>
                      <a:pt x="5" y="0"/>
                      <a:pt x="6" y="1"/>
                      <a:pt x="8" y="2"/>
                    </a:cubicBezTo>
                    <a:cubicBezTo>
                      <a:pt x="12" y="5"/>
                      <a:pt x="16" y="8"/>
                      <a:pt x="21" y="10"/>
                    </a:cubicBezTo>
                    <a:close/>
                  </a:path>
                </a:pathLst>
              </a:custGeom>
              <a:solidFill>
                <a:srgbClr val="E5E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69" name="Freeform 45">
                <a:extLst>
                  <a:ext uri="{FF2B5EF4-FFF2-40B4-BE49-F238E27FC236}">
                    <a16:creationId xmlns:a16="http://schemas.microsoft.com/office/drawing/2014/main" id="{5435EA89-457D-6B5E-361E-C6D7393B4230}"/>
                  </a:ext>
                </a:extLst>
              </p:cNvPr>
              <p:cNvSpPr/>
              <p:nvPr/>
            </p:nvSpPr>
            <p:spPr bwMode="auto">
              <a:xfrm>
                <a:off x="2516" y="1303"/>
                <a:ext cx="47" cy="88"/>
              </a:xfrm>
              <a:custGeom>
                <a:gdLst>
                  <a:gd name="T0" fmla="*/ 1 w 15"/>
                  <a:gd name="T1" fmla="*/ 8 h 28"/>
                  <a:gd name="T2" fmla="*/ 4 w 15"/>
                  <a:gd name="T3" fmla="*/ 6 h 28"/>
                  <a:gd name="T4" fmla="*/ 5 w 15"/>
                  <a:gd name="T5" fmla="*/ 5 h 28"/>
                  <a:gd name="T6" fmla="*/ 12 w 15"/>
                  <a:gd name="T7" fmla="*/ 1 h 28"/>
                  <a:gd name="T8" fmla="*/ 13 w 15"/>
                  <a:gd name="T9" fmla="*/ 8 h 28"/>
                  <a:gd name="T10" fmla="*/ 14 w 15"/>
                  <a:gd name="T11" fmla="*/ 19 h 28"/>
                  <a:gd name="T12" fmla="*/ 13 w 15"/>
                  <a:gd name="T13" fmla="*/ 21 h 28"/>
                  <a:gd name="T14" fmla="*/ 1 w 15"/>
                  <a:gd name="T15" fmla="*/ 28 h 28"/>
                  <a:gd name="T16" fmla="*/ 1 w 15"/>
                  <a:gd name="T17" fmla="*/ 27 h 28"/>
                  <a:gd name="T18" fmla="*/ 1 w 15"/>
                  <a:gd name="T19" fmla="*/ 11 h 28"/>
                  <a:gd name="T20" fmla="*/ 1 w 15"/>
                  <a:gd name="T21" fmla="*/ 8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28">
                    <a:moveTo>
                      <a:pt x="1" y="8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7" y="3"/>
                      <a:pt x="10" y="0"/>
                      <a:pt x="12" y="1"/>
                    </a:cubicBezTo>
                    <a:cubicBezTo>
                      <a:pt x="15" y="2"/>
                      <a:pt x="13" y="6"/>
                      <a:pt x="13" y="8"/>
                    </a:cubicBezTo>
                    <a:cubicBezTo>
                      <a:pt x="14" y="12"/>
                      <a:pt x="13" y="15"/>
                      <a:pt x="14" y="19"/>
                    </a:cubicBezTo>
                    <a:cubicBezTo>
                      <a:pt x="14" y="20"/>
                      <a:pt x="14" y="20"/>
                      <a:pt x="13" y="21"/>
                    </a:cubicBezTo>
                    <a:cubicBezTo>
                      <a:pt x="12" y="24"/>
                      <a:pt x="4" y="28"/>
                      <a:pt x="1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2"/>
                      <a:pt x="1" y="16"/>
                      <a:pt x="1" y="11"/>
                    </a:cubicBezTo>
                    <a:cubicBezTo>
                      <a:pt x="1" y="10"/>
                      <a:pt x="0" y="9"/>
                      <a:pt x="1" y="8"/>
                    </a:cubicBezTo>
                    <a:close/>
                  </a:path>
                </a:pathLst>
              </a:custGeom>
              <a:solidFill>
                <a:srgbClr val="888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70" name="Freeform 46">
                <a:extLst>
                  <a:ext uri="{FF2B5EF4-FFF2-40B4-BE49-F238E27FC236}">
                    <a16:creationId xmlns:a16="http://schemas.microsoft.com/office/drawing/2014/main" id="{D4F4472C-3EA5-310D-CADA-20BC5D907D96}"/>
                  </a:ext>
                </a:extLst>
              </p:cNvPr>
              <p:cNvSpPr/>
              <p:nvPr/>
            </p:nvSpPr>
            <p:spPr bwMode="auto">
              <a:xfrm>
                <a:off x="2516" y="1287"/>
                <a:ext cx="66" cy="155"/>
              </a:xfrm>
              <a:custGeom>
                <a:gdLst>
                  <a:gd name="T0" fmla="*/ 1 w 21"/>
                  <a:gd name="T1" fmla="*/ 33 h 49"/>
                  <a:gd name="T2" fmla="*/ 12 w 21"/>
                  <a:gd name="T3" fmla="*/ 27 h 49"/>
                  <a:gd name="T4" fmla="*/ 13 w 21"/>
                  <a:gd name="T5" fmla="*/ 24 h 49"/>
                  <a:gd name="T6" fmla="*/ 13 w 21"/>
                  <a:gd name="T7" fmla="*/ 7 h 49"/>
                  <a:gd name="T8" fmla="*/ 4 w 21"/>
                  <a:gd name="T9" fmla="*/ 11 h 49"/>
                  <a:gd name="T10" fmla="*/ 2 w 21"/>
                  <a:gd name="T11" fmla="*/ 10 h 49"/>
                  <a:gd name="T12" fmla="*/ 1 w 21"/>
                  <a:gd name="T13" fmla="*/ 6 h 49"/>
                  <a:gd name="T14" fmla="*/ 4 w 21"/>
                  <a:gd name="T15" fmla="*/ 4 h 49"/>
                  <a:gd name="T16" fmla="*/ 1 w 21"/>
                  <a:gd name="T17" fmla="*/ 2 h 49"/>
                  <a:gd name="T18" fmla="*/ 6 w 21"/>
                  <a:gd name="T19" fmla="*/ 0 h 49"/>
                  <a:gd name="T20" fmla="*/ 12 w 21"/>
                  <a:gd name="T21" fmla="*/ 5 h 49"/>
                  <a:gd name="T22" fmla="*/ 14 w 21"/>
                  <a:gd name="T23" fmla="*/ 8 h 49"/>
                  <a:gd name="T24" fmla="*/ 14 w 21"/>
                  <a:gd name="T25" fmla="*/ 18 h 49"/>
                  <a:gd name="T26" fmla="*/ 19 w 21"/>
                  <a:gd name="T27" fmla="*/ 26 h 49"/>
                  <a:gd name="T28" fmla="*/ 20 w 21"/>
                  <a:gd name="T29" fmla="*/ 31 h 49"/>
                  <a:gd name="T30" fmla="*/ 20 w 21"/>
                  <a:gd name="T31" fmla="*/ 48 h 49"/>
                  <a:gd name="T32" fmla="*/ 19 w 21"/>
                  <a:gd name="T33" fmla="*/ 49 h 49"/>
                  <a:gd name="T34" fmla="*/ 18 w 21"/>
                  <a:gd name="T35" fmla="*/ 45 h 49"/>
                  <a:gd name="T36" fmla="*/ 18 w 21"/>
                  <a:gd name="T37" fmla="*/ 27 h 49"/>
                  <a:gd name="T38" fmla="*/ 6 w 21"/>
                  <a:gd name="T39" fmla="*/ 34 h 49"/>
                  <a:gd name="T40" fmla="*/ 1 w 21"/>
                  <a:gd name="T41" fmla="*/ 33 h 49"/>
                  <a:gd name="T42" fmla="*/ 1 w 21"/>
                  <a:gd name="T43" fmla="*/ 33 h 49"/>
                  <a:gd name="T44" fmla="*/ 1 w 21"/>
                  <a:gd name="T45" fmla="*/ 33 h 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49">
                    <a:moveTo>
                      <a:pt x="1" y="33"/>
                    </a:moveTo>
                    <a:cubicBezTo>
                      <a:pt x="5" y="32"/>
                      <a:pt x="8" y="29"/>
                      <a:pt x="12" y="27"/>
                    </a:cubicBezTo>
                    <a:cubicBezTo>
                      <a:pt x="13" y="26"/>
                      <a:pt x="13" y="25"/>
                      <a:pt x="13" y="24"/>
                    </a:cubicBezTo>
                    <a:cubicBezTo>
                      <a:pt x="13" y="18"/>
                      <a:pt x="13" y="13"/>
                      <a:pt x="13" y="7"/>
                    </a:cubicBezTo>
                    <a:cubicBezTo>
                      <a:pt x="9" y="7"/>
                      <a:pt x="7" y="10"/>
                      <a:pt x="4" y="11"/>
                    </a:cubicBezTo>
                    <a:cubicBezTo>
                      <a:pt x="4" y="10"/>
                      <a:pt x="2" y="11"/>
                      <a:pt x="2" y="10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2" y="5"/>
                      <a:pt x="4" y="5"/>
                      <a:pt x="4" y="4"/>
                    </a:cubicBezTo>
                    <a:cubicBezTo>
                      <a:pt x="3" y="2"/>
                      <a:pt x="1" y="4"/>
                      <a:pt x="1" y="2"/>
                    </a:cubicBezTo>
                    <a:cubicBezTo>
                      <a:pt x="1" y="0"/>
                      <a:pt x="4" y="0"/>
                      <a:pt x="6" y="0"/>
                    </a:cubicBezTo>
                    <a:cubicBezTo>
                      <a:pt x="8" y="2"/>
                      <a:pt x="10" y="4"/>
                      <a:pt x="12" y="5"/>
                    </a:cubicBezTo>
                    <a:cubicBezTo>
                      <a:pt x="14" y="5"/>
                      <a:pt x="14" y="7"/>
                      <a:pt x="14" y="8"/>
                    </a:cubicBezTo>
                    <a:cubicBezTo>
                      <a:pt x="14" y="12"/>
                      <a:pt x="14" y="15"/>
                      <a:pt x="14" y="18"/>
                    </a:cubicBezTo>
                    <a:cubicBezTo>
                      <a:pt x="13" y="23"/>
                      <a:pt x="15" y="25"/>
                      <a:pt x="19" y="26"/>
                    </a:cubicBezTo>
                    <a:cubicBezTo>
                      <a:pt x="21" y="28"/>
                      <a:pt x="20" y="29"/>
                      <a:pt x="20" y="31"/>
                    </a:cubicBezTo>
                    <a:cubicBezTo>
                      <a:pt x="20" y="37"/>
                      <a:pt x="21" y="42"/>
                      <a:pt x="20" y="48"/>
                    </a:cubicBezTo>
                    <a:cubicBezTo>
                      <a:pt x="20" y="49"/>
                      <a:pt x="20" y="49"/>
                      <a:pt x="19" y="49"/>
                    </a:cubicBezTo>
                    <a:cubicBezTo>
                      <a:pt x="18" y="48"/>
                      <a:pt x="18" y="47"/>
                      <a:pt x="18" y="45"/>
                    </a:cubicBezTo>
                    <a:cubicBezTo>
                      <a:pt x="18" y="39"/>
                      <a:pt x="18" y="33"/>
                      <a:pt x="18" y="27"/>
                    </a:cubicBezTo>
                    <a:cubicBezTo>
                      <a:pt x="14" y="29"/>
                      <a:pt x="10" y="32"/>
                      <a:pt x="6" y="34"/>
                    </a:cubicBezTo>
                    <a:cubicBezTo>
                      <a:pt x="4" y="33"/>
                      <a:pt x="2" y="34"/>
                      <a:pt x="1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3"/>
                      <a:pt x="1" y="33"/>
                      <a:pt x="1" y="33"/>
                    </a:cubicBezTo>
                    <a:close/>
                  </a:path>
                </a:pathLst>
              </a:custGeom>
              <a:solidFill>
                <a:srgbClr val="B4B1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71" name="Freeform 47">
                <a:extLst>
                  <a:ext uri="{FF2B5EF4-FFF2-40B4-BE49-F238E27FC236}">
                    <a16:creationId xmlns:a16="http://schemas.microsoft.com/office/drawing/2014/main" id="{4E99FC10-F9E5-5C6E-56F7-78F8DB688D67}"/>
                  </a:ext>
                </a:extLst>
              </p:cNvPr>
              <p:cNvSpPr/>
              <p:nvPr/>
            </p:nvSpPr>
            <p:spPr bwMode="auto">
              <a:xfrm>
                <a:off x="2478" y="1319"/>
                <a:ext cx="32" cy="60"/>
              </a:xfrm>
              <a:custGeom>
                <a:gdLst>
                  <a:gd name="T0" fmla="*/ 10 w 10"/>
                  <a:gd name="T1" fmla="*/ 19 h 19"/>
                  <a:gd name="T2" fmla="*/ 9 w 10"/>
                  <a:gd name="T3" fmla="*/ 19 h 19"/>
                  <a:gd name="T4" fmla="*/ 1 w 10"/>
                  <a:gd name="T5" fmla="*/ 3 h 19"/>
                  <a:gd name="T6" fmla="*/ 4 w 10"/>
                  <a:gd name="T7" fmla="*/ 1 h 19"/>
                  <a:gd name="T8" fmla="*/ 10 w 10"/>
                  <a:gd name="T9" fmla="*/ 12 h 19"/>
                  <a:gd name="T10" fmla="*/ 10 w 10"/>
                  <a:gd name="T11" fmla="*/ 19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9">
                    <a:moveTo>
                      <a:pt x="10" y="19"/>
                    </a:moveTo>
                    <a:cubicBezTo>
                      <a:pt x="10" y="19"/>
                      <a:pt x="9" y="19"/>
                      <a:pt x="9" y="19"/>
                    </a:cubicBezTo>
                    <a:cubicBezTo>
                      <a:pt x="2" y="16"/>
                      <a:pt x="0" y="12"/>
                      <a:pt x="1" y="3"/>
                    </a:cubicBezTo>
                    <a:cubicBezTo>
                      <a:pt x="2" y="1"/>
                      <a:pt x="2" y="0"/>
                      <a:pt x="4" y="1"/>
                    </a:cubicBezTo>
                    <a:cubicBezTo>
                      <a:pt x="10" y="5"/>
                      <a:pt x="10" y="4"/>
                      <a:pt x="10" y="12"/>
                    </a:cubicBezTo>
                    <a:cubicBezTo>
                      <a:pt x="10" y="14"/>
                      <a:pt x="10" y="17"/>
                      <a:pt x="10" y="19"/>
                    </a:cubicBezTo>
                    <a:close/>
                  </a:path>
                </a:pathLst>
              </a:custGeom>
              <a:solidFill>
                <a:srgbClr val="CED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72" name="Freeform 48">
                <a:extLst>
                  <a:ext uri="{FF2B5EF4-FFF2-40B4-BE49-F238E27FC236}">
                    <a16:creationId xmlns:a16="http://schemas.microsoft.com/office/drawing/2014/main" id="{62244241-4534-2021-016B-8BAE80E3450B}"/>
                  </a:ext>
                </a:extLst>
              </p:cNvPr>
              <p:cNvSpPr/>
              <p:nvPr/>
            </p:nvSpPr>
            <p:spPr bwMode="auto">
              <a:xfrm>
                <a:off x="2513" y="1328"/>
                <a:ext cx="6" cy="63"/>
              </a:xfrm>
              <a:custGeom>
                <a:gdLst>
                  <a:gd name="T0" fmla="*/ 2 w 2"/>
                  <a:gd name="T1" fmla="*/ 20 h 20"/>
                  <a:gd name="T2" fmla="*/ 2 w 2"/>
                  <a:gd name="T3" fmla="*/ 20 h 20"/>
                  <a:gd name="T4" fmla="*/ 1 w 2"/>
                  <a:gd name="T5" fmla="*/ 5 h 20"/>
                  <a:gd name="T6" fmla="*/ 2 w 2"/>
                  <a:gd name="T7" fmla="*/ 0 h 20"/>
                  <a:gd name="T8" fmla="*/ 2 w 2"/>
                  <a:gd name="T9" fmla="*/ 20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0">
                    <a:moveTo>
                      <a:pt x="2" y="2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15"/>
                      <a:pt x="1" y="10"/>
                      <a:pt x="1" y="5"/>
                    </a:cubicBezTo>
                    <a:cubicBezTo>
                      <a:pt x="1" y="3"/>
                      <a:pt x="0" y="1"/>
                      <a:pt x="2" y="0"/>
                    </a:cubicBezTo>
                    <a:cubicBezTo>
                      <a:pt x="2" y="6"/>
                      <a:pt x="2" y="13"/>
                      <a:pt x="2" y="20"/>
                    </a:cubicBezTo>
                    <a:close/>
                  </a:path>
                </a:pathLst>
              </a:custGeom>
              <a:solidFill>
                <a:srgbClr val="CED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73" name="Freeform 49">
                <a:extLst>
                  <a:ext uri="{FF2B5EF4-FFF2-40B4-BE49-F238E27FC236}">
                    <a16:creationId xmlns:a16="http://schemas.microsoft.com/office/drawing/2014/main" id="{5EEDB12F-2912-B3E3-06BE-6345FF2F28BB}"/>
                  </a:ext>
                </a:extLst>
              </p:cNvPr>
              <p:cNvSpPr/>
              <p:nvPr/>
            </p:nvSpPr>
            <p:spPr bwMode="auto">
              <a:xfrm>
                <a:off x="2705" y="1341"/>
                <a:ext cx="94" cy="284"/>
              </a:xfrm>
              <a:custGeom>
                <a:gdLst>
                  <a:gd name="T0" fmla="*/ 18 w 30"/>
                  <a:gd name="T1" fmla="*/ 2 h 90"/>
                  <a:gd name="T2" fmla="*/ 19 w 30"/>
                  <a:gd name="T3" fmla="*/ 1 h 90"/>
                  <a:gd name="T4" fmla="*/ 22 w 30"/>
                  <a:gd name="T5" fmla="*/ 4 h 90"/>
                  <a:gd name="T6" fmla="*/ 22 w 30"/>
                  <a:gd name="T7" fmla="*/ 44 h 90"/>
                  <a:gd name="T8" fmla="*/ 23 w 30"/>
                  <a:gd name="T9" fmla="*/ 45 h 90"/>
                  <a:gd name="T10" fmla="*/ 23 w 30"/>
                  <a:gd name="T11" fmla="*/ 52 h 90"/>
                  <a:gd name="T12" fmla="*/ 23 w 30"/>
                  <a:gd name="T13" fmla="*/ 54 h 90"/>
                  <a:gd name="T14" fmla="*/ 23 w 30"/>
                  <a:gd name="T15" fmla="*/ 56 h 90"/>
                  <a:gd name="T16" fmla="*/ 26 w 30"/>
                  <a:gd name="T17" fmla="*/ 60 h 90"/>
                  <a:gd name="T18" fmla="*/ 29 w 30"/>
                  <a:gd name="T19" fmla="*/ 62 h 90"/>
                  <a:gd name="T20" fmla="*/ 29 w 30"/>
                  <a:gd name="T21" fmla="*/ 64 h 90"/>
                  <a:gd name="T22" fmla="*/ 27 w 30"/>
                  <a:gd name="T23" fmla="*/ 64 h 90"/>
                  <a:gd name="T24" fmla="*/ 25 w 30"/>
                  <a:gd name="T25" fmla="*/ 63 h 90"/>
                  <a:gd name="T26" fmla="*/ 24 w 30"/>
                  <a:gd name="T27" fmla="*/ 65 h 90"/>
                  <a:gd name="T28" fmla="*/ 23 w 30"/>
                  <a:gd name="T29" fmla="*/ 67 h 90"/>
                  <a:gd name="T30" fmla="*/ 23 w 30"/>
                  <a:gd name="T31" fmla="*/ 69 h 90"/>
                  <a:gd name="T32" fmla="*/ 23 w 30"/>
                  <a:gd name="T33" fmla="*/ 71 h 90"/>
                  <a:gd name="T34" fmla="*/ 23 w 30"/>
                  <a:gd name="T35" fmla="*/ 73 h 90"/>
                  <a:gd name="T36" fmla="*/ 22 w 30"/>
                  <a:gd name="T37" fmla="*/ 75 h 90"/>
                  <a:gd name="T38" fmla="*/ 19 w 30"/>
                  <a:gd name="T39" fmla="*/ 79 h 90"/>
                  <a:gd name="T40" fmla="*/ 17 w 30"/>
                  <a:gd name="T41" fmla="*/ 75 h 90"/>
                  <a:gd name="T42" fmla="*/ 11 w 30"/>
                  <a:gd name="T43" fmla="*/ 85 h 90"/>
                  <a:gd name="T44" fmla="*/ 5 w 30"/>
                  <a:gd name="T45" fmla="*/ 88 h 90"/>
                  <a:gd name="T46" fmla="*/ 1 w 30"/>
                  <a:gd name="T47" fmla="*/ 86 h 90"/>
                  <a:gd name="T48" fmla="*/ 0 w 30"/>
                  <a:gd name="T49" fmla="*/ 74 h 90"/>
                  <a:gd name="T50" fmla="*/ 1 w 30"/>
                  <a:gd name="T51" fmla="*/ 13 h 90"/>
                  <a:gd name="T52" fmla="*/ 4 w 30"/>
                  <a:gd name="T53" fmla="*/ 9 h 90"/>
                  <a:gd name="T54" fmla="*/ 18 w 30"/>
                  <a:gd name="T55" fmla="*/ 2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" h="90">
                    <a:moveTo>
                      <a:pt x="18" y="2"/>
                    </a:moveTo>
                    <a:cubicBezTo>
                      <a:pt x="18" y="2"/>
                      <a:pt x="19" y="1"/>
                      <a:pt x="19" y="1"/>
                    </a:cubicBezTo>
                    <a:cubicBezTo>
                      <a:pt x="22" y="0"/>
                      <a:pt x="22" y="2"/>
                      <a:pt x="22" y="4"/>
                    </a:cubicBezTo>
                    <a:cubicBezTo>
                      <a:pt x="23" y="17"/>
                      <a:pt x="22" y="31"/>
                      <a:pt x="22" y="44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2" y="48"/>
                      <a:pt x="22" y="50"/>
                      <a:pt x="23" y="52"/>
                    </a:cubicBezTo>
                    <a:cubicBezTo>
                      <a:pt x="23" y="53"/>
                      <a:pt x="23" y="53"/>
                      <a:pt x="23" y="54"/>
                    </a:cubicBezTo>
                    <a:cubicBezTo>
                      <a:pt x="23" y="54"/>
                      <a:pt x="23" y="55"/>
                      <a:pt x="23" y="56"/>
                    </a:cubicBezTo>
                    <a:cubicBezTo>
                      <a:pt x="23" y="58"/>
                      <a:pt x="24" y="59"/>
                      <a:pt x="26" y="60"/>
                    </a:cubicBezTo>
                    <a:cubicBezTo>
                      <a:pt x="27" y="61"/>
                      <a:pt x="28" y="61"/>
                      <a:pt x="29" y="62"/>
                    </a:cubicBezTo>
                    <a:cubicBezTo>
                      <a:pt x="29" y="63"/>
                      <a:pt x="30" y="63"/>
                      <a:pt x="29" y="64"/>
                    </a:cubicBezTo>
                    <a:cubicBezTo>
                      <a:pt x="29" y="65"/>
                      <a:pt x="28" y="65"/>
                      <a:pt x="27" y="64"/>
                    </a:cubicBezTo>
                    <a:cubicBezTo>
                      <a:pt x="26" y="64"/>
                      <a:pt x="26" y="63"/>
                      <a:pt x="25" y="63"/>
                    </a:cubicBezTo>
                    <a:cubicBezTo>
                      <a:pt x="23" y="63"/>
                      <a:pt x="24" y="64"/>
                      <a:pt x="24" y="65"/>
                    </a:cubicBezTo>
                    <a:cubicBezTo>
                      <a:pt x="24" y="65"/>
                      <a:pt x="23" y="66"/>
                      <a:pt x="23" y="67"/>
                    </a:cubicBezTo>
                    <a:cubicBezTo>
                      <a:pt x="23" y="68"/>
                      <a:pt x="23" y="68"/>
                      <a:pt x="23" y="69"/>
                    </a:cubicBezTo>
                    <a:cubicBezTo>
                      <a:pt x="23" y="70"/>
                      <a:pt x="23" y="71"/>
                      <a:pt x="23" y="71"/>
                    </a:cubicBezTo>
                    <a:cubicBezTo>
                      <a:pt x="23" y="72"/>
                      <a:pt x="23" y="72"/>
                      <a:pt x="23" y="73"/>
                    </a:cubicBezTo>
                    <a:cubicBezTo>
                      <a:pt x="22" y="73"/>
                      <a:pt x="22" y="74"/>
                      <a:pt x="22" y="75"/>
                    </a:cubicBezTo>
                    <a:cubicBezTo>
                      <a:pt x="22" y="78"/>
                      <a:pt x="21" y="80"/>
                      <a:pt x="19" y="79"/>
                    </a:cubicBezTo>
                    <a:cubicBezTo>
                      <a:pt x="16" y="79"/>
                      <a:pt x="18" y="77"/>
                      <a:pt x="17" y="75"/>
                    </a:cubicBezTo>
                    <a:cubicBezTo>
                      <a:pt x="19" y="81"/>
                      <a:pt x="15" y="83"/>
                      <a:pt x="11" y="85"/>
                    </a:cubicBezTo>
                    <a:cubicBezTo>
                      <a:pt x="9" y="86"/>
                      <a:pt x="8" y="87"/>
                      <a:pt x="5" y="88"/>
                    </a:cubicBezTo>
                    <a:cubicBezTo>
                      <a:pt x="2" y="90"/>
                      <a:pt x="2" y="89"/>
                      <a:pt x="1" y="86"/>
                    </a:cubicBezTo>
                    <a:cubicBezTo>
                      <a:pt x="1" y="82"/>
                      <a:pt x="2" y="78"/>
                      <a:pt x="0" y="74"/>
                    </a:cubicBezTo>
                    <a:cubicBezTo>
                      <a:pt x="0" y="54"/>
                      <a:pt x="0" y="33"/>
                      <a:pt x="1" y="13"/>
                    </a:cubicBezTo>
                    <a:cubicBezTo>
                      <a:pt x="1" y="11"/>
                      <a:pt x="2" y="10"/>
                      <a:pt x="4" y="9"/>
                    </a:cubicBezTo>
                    <a:cubicBezTo>
                      <a:pt x="10" y="9"/>
                      <a:pt x="14" y="5"/>
                      <a:pt x="18" y="2"/>
                    </a:cubicBezTo>
                    <a:close/>
                  </a:path>
                </a:pathLst>
              </a:custGeom>
              <a:solidFill>
                <a:srgbClr val="384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74" name="Freeform 50">
                <a:extLst>
                  <a:ext uri="{FF2B5EF4-FFF2-40B4-BE49-F238E27FC236}">
                    <a16:creationId xmlns:a16="http://schemas.microsoft.com/office/drawing/2014/main" id="{F21BC2FB-E612-378E-27CA-3D3817B12D18}"/>
                  </a:ext>
                </a:extLst>
              </p:cNvPr>
              <p:cNvSpPr/>
              <p:nvPr/>
            </p:nvSpPr>
            <p:spPr bwMode="auto">
              <a:xfrm>
                <a:off x="2764" y="1325"/>
                <a:ext cx="120" cy="202"/>
              </a:xfrm>
              <a:custGeom>
                <a:gdLst>
                  <a:gd name="T0" fmla="*/ 3 w 38"/>
                  <a:gd name="T1" fmla="*/ 57 h 64"/>
                  <a:gd name="T2" fmla="*/ 3 w 38"/>
                  <a:gd name="T3" fmla="*/ 51 h 64"/>
                  <a:gd name="T4" fmla="*/ 4 w 38"/>
                  <a:gd name="T5" fmla="*/ 52 h 64"/>
                  <a:gd name="T6" fmla="*/ 12 w 38"/>
                  <a:gd name="T7" fmla="*/ 58 h 64"/>
                  <a:gd name="T8" fmla="*/ 11 w 38"/>
                  <a:gd name="T9" fmla="*/ 52 h 64"/>
                  <a:gd name="T10" fmla="*/ 8 w 38"/>
                  <a:gd name="T11" fmla="*/ 48 h 64"/>
                  <a:gd name="T12" fmla="*/ 9 w 38"/>
                  <a:gd name="T13" fmla="*/ 47 h 64"/>
                  <a:gd name="T14" fmla="*/ 10 w 38"/>
                  <a:gd name="T15" fmla="*/ 46 h 64"/>
                  <a:gd name="T16" fmla="*/ 5 w 38"/>
                  <a:gd name="T17" fmla="*/ 43 h 64"/>
                  <a:gd name="T18" fmla="*/ 5 w 38"/>
                  <a:gd name="T19" fmla="*/ 45 h 64"/>
                  <a:gd name="T20" fmla="*/ 4 w 38"/>
                  <a:gd name="T21" fmla="*/ 47 h 64"/>
                  <a:gd name="T22" fmla="*/ 4 w 38"/>
                  <a:gd name="T23" fmla="*/ 49 h 64"/>
                  <a:gd name="T24" fmla="*/ 3 w 38"/>
                  <a:gd name="T25" fmla="*/ 50 h 64"/>
                  <a:gd name="T26" fmla="*/ 2 w 38"/>
                  <a:gd name="T27" fmla="*/ 49 h 64"/>
                  <a:gd name="T28" fmla="*/ 2 w 38"/>
                  <a:gd name="T29" fmla="*/ 9 h 64"/>
                  <a:gd name="T30" fmla="*/ 0 w 38"/>
                  <a:gd name="T31" fmla="*/ 6 h 64"/>
                  <a:gd name="T32" fmla="*/ 3 w 38"/>
                  <a:gd name="T33" fmla="*/ 8 h 64"/>
                  <a:gd name="T34" fmla="*/ 10 w 38"/>
                  <a:gd name="T35" fmla="*/ 18 h 64"/>
                  <a:gd name="T36" fmla="*/ 12 w 38"/>
                  <a:gd name="T37" fmla="*/ 17 h 64"/>
                  <a:gd name="T38" fmla="*/ 16 w 38"/>
                  <a:gd name="T39" fmla="*/ 12 h 64"/>
                  <a:gd name="T40" fmla="*/ 36 w 38"/>
                  <a:gd name="T41" fmla="*/ 0 h 64"/>
                  <a:gd name="T42" fmla="*/ 37 w 38"/>
                  <a:gd name="T43" fmla="*/ 13 h 64"/>
                  <a:gd name="T44" fmla="*/ 36 w 38"/>
                  <a:gd name="T45" fmla="*/ 20 h 64"/>
                  <a:gd name="T46" fmla="*/ 37 w 38"/>
                  <a:gd name="T47" fmla="*/ 25 h 64"/>
                  <a:gd name="T48" fmla="*/ 36 w 38"/>
                  <a:gd name="T49" fmla="*/ 44 h 64"/>
                  <a:gd name="T50" fmla="*/ 36 w 38"/>
                  <a:gd name="T51" fmla="*/ 55 h 64"/>
                  <a:gd name="T52" fmla="*/ 33 w 38"/>
                  <a:gd name="T53" fmla="*/ 56 h 64"/>
                  <a:gd name="T54" fmla="*/ 27 w 38"/>
                  <a:gd name="T55" fmla="*/ 56 h 64"/>
                  <a:gd name="T56" fmla="*/ 16 w 38"/>
                  <a:gd name="T57" fmla="*/ 62 h 64"/>
                  <a:gd name="T58" fmla="*/ 11 w 38"/>
                  <a:gd name="T59" fmla="*/ 62 h 64"/>
                  <a:gd name="T60" fmla="*/ 3 w 38"/>
                  <a:gd name="T61" fmla="*/ 57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" h="64">
                    <a:moveTo>
                      <a:pt x="3" y="57"/>
                    </a:moveTo>
                    <a:cubicBezTo>
                      <a:pt x="2" y="55"/>
                      <a:pt x="2" y="53"/>
                      <a:pt x="3" y="51"/>
                    </a:cubicBezTo>
                    <a:cubicBezTo>
                      <a:pt x="3" y="51"/>
                      <a:pt x="4" y="51"/>
                      <a:pt x="4" y="52"/>
                    </a:cubicBezTo>
                    <a:cubicBezTo>
                      <a:pt x="5" y="56"/>
                      <a:pt x="9" y="56"/>
                      <a:pt x="12" y="58"/>
                    </a:cubicBezTo>
                    <a:cubicBezTo>
                      <a:pt x="12" y="56"/>
                      <a:pt x="12" y="54"/>
                      <a:pt x="11" y="52"/>
                    </a:cubicBezTo>
                    <a:cubicBezTo>
                      <a:pt x="10" y="51"/>
                      <a:pt x="8" y="50"/>
                      <a:pt x="8" y="48"/>
                    </a:cubicBezTo>
                    <a:cubicBezTo>
                      <a:pt x="8" y="48"/>
                      <a:pt x="8" y="47"/>
                      <a:pt x="9" y="47"/>
                    </a:cubicBezTo>
                    <a:cubicBezTo>
                      <a:pt x="9" y="47"/>
                      <a:pt x="11" y="47"/>
                      <a:pt x="10" y="46"/>
                    </a:cubicBezTo>
                    <a:cubicBezTo>
                      <a:pt x="9" y="45"/>
                      <a:pt x="7" y="44"/>
                      <a:pt x="5" y="43"/>
                    </a:cubicBezTo>
                    <a:cubicBezTo>
                      <a:pt x="4" y="43"/>
                      <a:pt x="5" y="44"/>
                      <a:pt x="5" y="45"/>
                    </a:cubicBezTo>
                    <a:cubicBezTo>
                      <a:pt x="5" y="46"/>
                      <a:pt x="5" y="47"/>
                      <a:pt x="4" y="47"/>
                    </a:cubicBezTo>
                    <a:cubicBezTo>
                      <a:pt x="4" y="48"/>
                      <a:pt x="4" y="49"/>
                      <a:pt x="4" y="49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2" y="50"/>
                      <a:pt x="2" y="50"/>
                      <a:pt x="2" y="49"/>
                    </a:cubicBezTo>
                    <a:cubicBezTo>
                      <a:pt x="3" y="36"/>
                      <a:pt x="2" y="22"/>
                      <a:pt x="2" y="9"/>
                    </a:cubicBezTo>
                    <a:cubicBezTo>
                      <a:pt x="2" y="7"/>
                      <a:pt x="2" y="6"/>
                      <a:pt x="0" y="6"/>
                    </a:cubicBezTo>
                    <a:cubicBezTo>
                      <a:pt x="2" y="5"/>
                      <a:pt x="4" y="5"/>
                      <a:pt x="3" y="8"/>
                    </a:cubicBezTo>
                    <a:cubicBezTo>
                      <a:pt x="2" y="14"/>
                      <a:pt x="6" y="16"/>
                      <a:pt x="10" y="18"/>
                    </a:cubicBezTo>
                    <a:cubicBezTo>
                      <a:pt x="12" y="19"/>
                      <a:pt x="12" y="19"/>
                      <a:pt x="12" y="17"/>
                    </a:cubicBezTo>
                    <a:cubicBezTo>
                      <a:pt x="12" y="14"/>
                      <a:pt x="14" y="13"/>
                      <a:pt x="16" y="12"/>
                    </a:cubicBezTo>
                    <a:cubicBezTo>
                      <a:pt x="23" y="8"/>
                      <a:pt x="29" y="3"/>
                      <a:pt x="36" y="0"/>
                    </a:cubicBezTo>
                    <a:cubicBezTo>
                      <a:pt x="36" y="4"/>
                      <a:pt x="36" y="9"/>
                      <a:pt x="37" y="13"/>
                    </a:cubicBezTo>
                    <a:cubicBezTo>
                      <a:pt x="37" y="15"/>
                      <a:pt x="34" y="17"/>
                      <a:pt x="36" y="20"/>
                    </a:cubicBezTo>
                    <a:cubicBezTo>
                      <a:pt x="37" y="21"/>
                      <a:pt x="37" y="23"/>
                      <a:pt x="37" y="25"/>
                    </a:cubicBezTo>
                    <a:cubicBezTo>
                      <a:pt x="37" y="32"/>
                      <a:pt x="37" y="38"/>
                      <a:pt x="36" y="44"/>
                    </a:cubicBezTo>
                    <a:cubicBezTo>
                      <a:pt x="36" y="48"/>
                      <a:pt x="38" y="52"/>
                      <a:pt x="36" y="55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1" y="54"/>
                      <a:pt x="29" y="55"/>
                      <a:pt x="27" y="56"/>
                    </a:cubicBezTo>
                    <a:cubicBezTo>
                      <a:pt x="23" y="58"/>
                      <a:pt x="20" y="60"/>
                      <a:pt x="16" y="62"/>
                    </a:cubicBezTo>
                    <a:cubicBezTo>
                      <a:pt x="14" y="64"/>
                      <a:pt x="13" y="64"/>
                      <a:pt x="11" y="62"/>
                    </a:cubicBezTo>
                    <a:cubicBezTo>
                      <a:pt x="9" y="60"/>
                      <a:pt x="6" y="58"/>
                      <a:pt x="3" y="57"/>
                    </a:cubicBezTo>
                    <a:close/>
                  </a:path>
                </a:pathLst>
              </a:custGeom>
              <a:solidFill>
                <a:srgbClr val="646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75" name="Freeform 51">
                <a:extLst>
                  <a:ext uri="{FF2B5EF4-FFF2-40B4-BE49-F238E27FC236}">
                    <a16:creationId xmlns:a16="http://schemas.microsoft.com/office/drawing/2014/main" id="{01B76900-BB3A-2B84-62F0-DA0DBBACE7F3}"/>
                  </a:ext>
                </a:extLst>
              </p:cNvPr>
              <p:cNvSpPr/>
              <p:nvPr/>
            </p:nvSpPr>
            <p:spPr bwMode="auto">
              <a:xfrm>
                <a:off x="2705" y="1309"/>
                <a:ext cx="53" cy="57"/>
              </a:xfrm>
              <a:custGeom>
                <a:gdLst>
                  <a:gd name="T0" fmla="*/ 6 w 17"/>
                  <a:gd name="T1" fmla="*/ 18 h 18"/>
                  <a:gd name="T2" fmla="*/ 5 w 17"/>
                  <a:gd name="T3" fmla="*/ 17 h 18"/>
                  <a:gd name="T4" fmla="*/ 1 w 17"/>
                  <a:gd name="T5" fmla="*/ 16 h 18"/>
                  <a:gd name="T6" fmla="*/ 2 w 17"/>
                  <a:gd name="T7" fmla="*/ 11 h 18"/>
                  <a:gd name="T8" fmla="*/ 13 w 17"/>
                  <a:gd name="T9" fmla="*/ 1 h 18"/>
                  <a:gd name="T10" fmla="*/ 16 w 17"/>
                  <a:gd name="T11" fmla="*/ 0 h 18"/>
                  <a:gd name="T12" fmla="*/ 16 w 17"/>
                  <a:gd name="T13" fmla="*/ 2 h 18"/>
                  <a:gd name="T14" fmla="*/ 17 w 17"/>
                  <a:gd name="T15" fmla="*/ 12 h 18"/>
                  <a:gd name="T16" fmla="*/ 6 w 17"/>
                  <a:gd name="T17" fmla="*/ 18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6" y="18"/>
                    </a:moveTo>
                    <a:cubicBezTo>
                      <a:pt x="6" y="17"/>
                      <a:pt x="6" y="17"/>
                      <a:pt x="5" y="17"/>
                    </a:cubicBezTo>
                    <a:cubicBezTo>
                      <a:pt x="3" y="18"/>
                      <a:pt x="2" y="18"/>
                      <a:pt x="1" y="16"/>
                    </a:cubicBezTo>
                    <a:cubicBezTo>
                      <a:pt x="0" y="15"/>
                      <a:pt x="1" y="13"/>
                      <a:pt x="2" y="11"/>
                    </a:cubicBezTo>
                    <a:cubicBezTo>
                      <a:pt x="6" y="8"/>
                      <a:pt x="10" y="4"/>
                      <a:pt x="13" y="1"/>
                    </a:cubicBezTo>
                    <a:cubicBezTo>
                      <a:pt x="14" y="1"/>
                      <a:pt x="15" y="0"/>
                      <a:pt x="16" y="0"/>
                    </a:cubicBezTo>
                    <a:cubicBezTo>
                      <a:pt x="17" y="1"/>
                      <a:pt x="16" y="2"/>
                      <a:pt x="16" y="2"/>
                    </a:cubicBezTo>
                    <a:cubicBezTo>
                      <a:pt x="15" y="6"/>
                      <a:pt x="14" y="9"/>
                      <a:pt x="17" y="12"/>
                    </a:cubicBezTo>
                    <a:cubicBezTo>
                      <a:pt x="14" y="15"/>
                      <a:pt x="11" y="18"/>
                      <a:pt x="6" y="18"/>
                    </a:cubicBezTo>
                    <a:close/>
                  </a:path>
                </a:pathLst>
              </a:custGeom>
              <a:solidFill>
                <a:srgbClr val="B8B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76" name="Freeform 52">
                <a:extLst>
                  <a:ext uri="{FF2B5EF4-FFF2-40B4-BE49-F238E27FC236}">
                    <a16:creationId xmlns:a16="http://schemas.microsoft.com/office/drawing/2014/main" id="{7997F19A-E69B-C85D-89A4-3597B0678080}"/>
                  </a:ext>
                </a:extLst>
              </p:cNvPr>
              <p:cNvSpPr/>
              <p:nvPr/>
            </p:nvSpPr>
            <p:spPr bwMode="auto">
              <a:xfrm>
                <a:off x="2780" y="1268"/>
                <a:ext cx="13" cy="70"/>
              </a:xfrm>
              <a:custGeom>
                <a:gdLst>
                  <a:gd name="T0" fmla="*/ 4 w 4"/>
                  <a:gd name="T1" fmla="*/ 22 h 22"/>
                  <a:gd name="T2" fmla="*/ 1 w 4"/>
                  <a:gd name="T3" fmla="*/ 0 h 22"/>
                  <a:gd name="T4" fmla="*/ 4 w 4"/>
                  <a:gd name="T5" fmla="*/ 3 h 22"/>
                  <a:gd name="T6" fmla="*/ 4 w 4"/>
                  <a:gd name="T7" fmla="*/ 22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2">
                    <a:moveTo>
                      <a:pt x="4" y="22"/>
                    </a:moveTo>
                    <a:cubicBezTo>
                      <a:pt x="0" y="20"/>
                      <a:pt x="0" y="15"/>
                      <a:pt x="1" y="0"/>
                    </a:cubicBezTo>
                    <a:cubicBezTo>
                      <a:pt x="2" y="1"/>
                      <a:pt x="4" y="1"/>
                      <a:pt x="4" y="3"/>
                    </a:cubicBezTo>
                    <a:cubicBezTo>
                      <a:pt x="4" y="9"/>
                      <a:pt x="4" y="15"/>
                      <a:pt x="4" y="22"/>
                    </a:cubicBezTo>
                    <a:close/>
                  </a:path>
                </a:pathLst>
              </a:custGeom>
              <a:solidFill>
                <a:srgbClr val="848F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77" name="Freeform 53">
                <a:extLst>
                  <a:ext uri="{FF2B5EF4-FFF2-40B4-BE49-F238E27FC236}">
                    <a16:creationId xmlns:a16="http://schemas.microsoft.com/office/drawing/2014/main" id="{CF0BC97C-8E96-F202-592B-D1C9CA0DD1DC}"/>
                  </a:ext>
                </a:extLst>
              </p:cNvPr>
              <p:cNvSpPr/>
              <p:nvPr/>
            </p:nvSpPr>
            <p:spPr bwMode="auto">
              <a:xfrm>
                <a:off x="2752" y="1256"/>
                <a:ext cx="12" cy="69"/>
              </a:xfrm>
              <a:custGeom>
                <a:gdLst>
                  <a:gd name="T0" fmla="*/ 1 w 4"/>
                  <a:gd name="T1" fmla="*/ 19 h 22"/>
                  <a:gd name="T2" fmla="*/ 1 w 4"/>
                  <a:gd name="T3" fmla="*/ 17 h 22"/>
                  <a:gd name="T4" fmla="*/ 1 w 4"/>
                  <a:gd name="T5" fmla="*/ 2 h 22"/>
                  <a:gd name="T6" fmla="*/ 1 w 4"/>
                  <a:gd name="T7" fmla="*/ 0 h 22"/>
                  <a:gd name="T8" fmla="*/ 4 w 4"/>
                  <a:gd name="T9" fmla="*/ 2 h 22"/>
                  <a:gd name="T10" fmla="*/ 4 w 4"/>
                  <a:gd name="T11" fmla="*/ 20 h 22"/>
                  <a:gd name="T12" fmla="*/ 1 w 4"/>
                  <a:gd name="T13" fmla="*/ 19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2">
                    <a:moveTo>
                      <a:pt x="1" y="19"/>
                    </a:moveTo>
                    <a:cubicBezTo>
                      <a:pt x="1" y="19"/>
                      <a:pt x="1" y="18"/>
                      <a:pt x="1" y="17"/>
                    </a:cubicBezTo>
                    <a:cubicBezTo>
                      <a:pt x="1" y="12"/>
                      <a:pt x="1" y="7"/>
                      <a:pt x="1" y="2"/>
                    </a:cubicBezTo>
                    <a:cubicBezTo>
                      <a:pt x="1" y="2"/>
                      <a:pt x="0" y="0"/>
                      <a:pt x="1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8"/>
                      <a:pt x="4" y="14"/>
                      <a:pt x="4" y="20"/>
                    </a:cubicBezTo>
                    <a:cubicBezTo>
                      <a:pt x="4" y="22"/>
                      <a:pt x="2" y="20"/>
                      <a:pt x="1" y="19"/>
                    </a:cubicBezTo>
                    <a:close/>
                  </a:path>
                </a:pathLst>
              </a:custGeom>
              <a:solidFill>
                <a:srgbClr val="8591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78" name="Freeform 54">
                <a:extLst>
                  <a:ext uri="{FF2B5EF4-FFF2-40B4-BE49-F238E27FC236}">
                    <a16:creationId xmlns:a16="http://schemas.microsoft.com/office/drawing/2014/main" id="{2091802F-E4DB-0707-8739-72249A59AA40}"/>
                  </a:ext>
                </a:extLst>
              </p:cNvPr>
              <p:cNvSpPr/>
              <p:nvPr/>
            </p:nvSpPr>
            <p:spPr bwMode="auto">
              <a:xfrm>
                <a:off x="2764" y="1262"/>
                <a:ext cx="13" cy="66"/>
              </a:xfrm>
              <a:custGeom>
                <a:gdLst>
                  <a:gd name="T0" fmla="*/ 4 w 4"/>
                  <a:gd name="T1" fmla="*/ 21 h 21"/>
                  <a:gd name="T2" fmla="*/ 1 w 4"/>
                  <a:gd name="T3" fmla="*/ 18 h 21"/>
                  <a:gd name="T4" fmla="*/ 1 w 4"/>
                  <a:gd name="T5" fmla="*/ 3 h 21"/>
                  <a:gd name="T6" fmla="*/ 2 w 4"/>
                  <a:gd name="T7" fmla="*/ 0 h 21"/>
                  <a:gd name="T8" fmla="*/ 4 w 4"/>
                  <a:gd name="T9" fmla="*/ 3 h 21"/>
                  <a:gd name="T10" fmla="*/ 4 w 4"/>
                  <a:gd name="T11" fmla="*/ 21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1">
                    <a:moveTo>
                      <a:pt x="4" y="21"/>
                    </a:moveTo>
                    <a:cubicBezTo>
                      <a:pt x="1" y="21"/>
                      <a:pt x="1" y="19"/>
                      <a:pt x="1" y="18"/>
                    </a:cubicBezTo>
                    <a:cubicBezTo>
                      <a:pt x="1" y="13"/>
                      <a:pt x="1" y="8"/>
                      <a:pt x="1" y="3"/>
                    </a:cubicBezTo>
                    <a:cubicBezTo>
                      <a:pt x="1" y="2"/>
                      <a:pt x="0" y="0"/>
                      <a:pt x="2" y="0"/>
                    </a:cubicBezTo>
                    <a:cubicBezTo>
                      <a:pt x="4" y="0"/>
                      <a:pt x="4" y="1"/>
                      <a:pt x="4" y="3"/>
                    </a:cubicBezTo>
                    <a:cubicBezTo>
                      <a:pt x="4" y="9"/>
                      <a:pt x="4" y="15"/>
                      <a:pt x="4" y="21"/>
                    </a:cubicBezTo>
                    <a:close/>
                  </a:path>
                </a:pathLst>
              </a:custGeom>
              <a:solidFill>
                <a:srgbClr val="838F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79" name="Freeform 55">
                <a:extLst>
                  <a:ext uri="{FF2B5EF4-FFF2-40B4-BE49-F238E27FC236}">
                    <a16:creationId xmlns:a16="http://schemas.microsoft.com/office/drawing/2014/main" id="{BC92B63C-AF61-1AF5-03BA-3DE4A2DE3F4E}"/>
                  </a:ext>
                </a:extLst>
              </p:cNvPr>
              <p:cNvSpPr/>
              <p:nvPr/>
            </p:nvSpPr>
            <p:spPr bwMode="auto">
              <a:xfrm>
                <a:off x="2720" y="1347"/>
                <a:ext cx="41" cy="25"/>
              </a:xfrm>
              <a:custGeom>
                <a:gdLst>
                  <a:gd name="T0" fmla="*/ 1 w 13"/>
                  <a:gd name="T1" fmla="*/ 6 h 8"/>
                  <a:gd name="T2" fmla="*/ 12 w 13"/>
                  <a:gd name="T3" fmla="*/ 0 h 8"/>
                  <a:gd name="T4" fmla="*/ 13 w 13"/>
                  <a:gd name="T5" fmla="*/ 0 h 8"/>
                  <a:gd name="T6" fmla="*/ 0 w 13"/>
                  <a:gd name="T7" fmla="*/ 8 h 8"/>
                  <a:gd name="T8" fmla="*/ 1 w 13"/>
                  <a:gd name="T9" fmla="*/ 6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" y="6"/>
                    </a:moveTo>
                    <a:cubicBezTo>
                      <a:pt x="5" y="5"/>
                      <a:pt x="9" y="2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5"/>
                      <a:pt x="5" y="7"/>
                      <a:pt x="0" y="8"/>
                    </a:cubicBezTo>
                    <a:cubicBezTo>
                      <a:pt x="0" y="7"/>
                      <a:pt x="1" y="7"/>
                      <a:pt x="1" y="6"/>
                    </a:cubicBezTo>
                    <a:close/>
                  </a:path>
                </a:pathLst>
              </a:custGeom>
              <a:solidFill>
                <a:srgbClr val="646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80" name="Freeform 56">
                <a:extLst>
                  <a:ext uri="{FF2B5EF4-FFF2-40B4-BE49-F238E27FC236}">
                    <a16:creationId xmlns:a16="http://schemas.microsoft.com/office/drawing/2014/main" id="{37DE3C8D-57E1-7428-2768-F54F52E08D66}"/>
                  </a:ext>
                </a:extLst>
              </p:cNvPr>
              <p:cNvSpPr/>
              <p:nvPr/>
            </p:nvSpPr>
            <p:spPr bwMode="auto">
              <a:xfrm>
                <a:off x="2777" y="1148"/>
                <a:ext cx="31" cy="29"/>
              </a:xfrm>
              <a:custGeom>
                <a:gdLst>
                  <a:gd name="T0" fmla="*/ 10 w 10"/>
                  <a:gd name="T1" fmla="*/ 4 h 9"/>
                  <a:gd name="T2" fmla="*/ 8 w 10"/>
                  <a:gd name="T3" fmla="*/ 9 h 9"/>
                  <a:gd name="T4" fmla="*/ 1 w 10"/>
                  <a:gd name="T5" fmla="*/ 5 h 9"/>
                  <a:gd name="T6" fmla="*/ 0 w 10"/>
                  <a:gd name="T7" fmla="*/ 2 h 9"/>
                  <a:gd name="T8" fmla="*/ 3 w 10"/>
                  <a:gd name="T9" fmla="*/ 2 h 9"/>
                  <a:gd name="T10" fmla="*/ 10 w 10"/>
                  <a:gd name="T11" fmla="*/ 4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10" y="4"/>
                    </a:moveTo>
                    <a:cubicBezTo>
                      <a:pt x="8" y="5"/>
                      <a:pt x="8" y="7"/>
                      <a:pt x="8" y="9"/>
                    </a:cubicBezTo>
                    <a:cubicBezTo>
                      <a:pt x="5" y="9"/>
                      <a:pt x="3" y="6"/>
                      <a:pt x="1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0"/>
                      <a:pt x="2" y="2"/>
                      <a:pt x="3" y="2"/>
                    </a:cubicBezTo>
                    <a:cubicBezTo>
                      <a:pt x="5" y="3"/>
                      <a:pt x="7" y="5"/>
                      <a:pt x="10" y="4"/>
                    </a:cubicBezTo>
                    <a:close/>
                  </a:path>
                </a:pathLst>
              </a:custGeom>
              <a:solidFill>
                <a:srgbClr val="EFE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81" name="Freeform 57">
                <a:extLst>
                  <a:ext uri="{FF2B5EF4-FFF2-40B4-BE49-F238E27FC236}">
                    <a16:creationId xmlns:a16="http://schemas.microsoft.com/office/drawing/2014/main" id="{1B6A46CE-DF15-BACF-10F4-7C4591C3FF58}"/>
                  </a:ext>
                </a:extLst>
              </p:cNvPr>
              <p:cNvSpPr/>
              <p:nvPr/>
            </p:nvSpPr>
            <p:spPr bwMode="auto">
              <a:xfrm>
                <a:off x="2991" y="1394"/>
                <a:ext cx="138" cy="231"/>
              </a:xfrm>
              <a:custGeom>
                <a:gdLst>
                  <a:gd name="T0" fmla="*/ 24 w 44"/>
                  <a:gd name="T1" fmla="*/ 1 h 73"/>
                  <a:gd name="T2" fmla="*/ 40 w 44"/>
                  <a:gd name="T3" fmla="*/ 10 h 73"/>
                  <a:gd name="T4" fmla="*/ 44 w 44"/>
                  <a:gd name="T5" fmla="*/ 13 h 73"/>
                  <a:gd name="T6" fmla="*/ 43 w 44"/>
                  <a:gd name="T7" fmla="*/ 13 h 73"/>
                  <a:gd name="T8" fmla="*/ 29 w 44"/>
                  <a:gd name="T9" fmla="*/ 22 h 73"/>
                  <a:gd name="T10" fmla="*/ 24 w 44"/>
                  <a:gd name="T11" fmla="*/ 31 h 73"/>
                  <a:gd name="T12" fmla="*/ 24 w 44"/>
                  <a:gd name="T13" fmla="*/ 65 h 73"/>
                  <a:gd name="T14" fmla="*/ 24 w 44"/>
                  <a:gd name="T15" fmla="*/ 72 h 73"/>
                  <a:gd name="T16" fmla="*/ 21 w 44"/>
                  <a:gd name="T17" fmla="*/ 70 h 73"/>
                  <a:gd name="T18" fmla="*/ 21 w 44"/>
                  <a:gd name="T19" fmla="*/ 66 h 73"/>
                  <a:gd name="T20" fmla="*/ 21 w 44"/>
                  <a:gd name="T21" fmla="*/ 30 h 73"/>
                  <a:gd name="T22" fmla="*/ 17 w 44"/>
                  <a:gd name="T23" fmla="*/ 23 h 73"/>
                  <a:gd name="T24" fmla="*/ 2 w 44"/>
                  <a:gd name="T25" fmla="*/ 14 h 73"/>
                  <a:gd name="T26" fmla="*/ 2 w 44"/>
                  <a:gd name="T27" fmla="*/ 11 h 73"/>
                  <a:gd name="T28" fmla="*/ 6 w 44"/>
                  <a:gd name="T29" fmla="*/ 9 h 73"/>
                  <a:gd name="T30" fmla="*/ 7 w 44"/>
                  <a:gd name="T31" fmla="*/ 8 h 73"/>
                  <a:gd name="T32" fmla="*/ 8 w 44"/>
                  <a:gd name="T33" fmla="*/ 8 h 73"/>
                  <a:gd name="T34" fmla="*/ 20 w 44"/>
                  <a:gd name="T35" fmla="*/ 2 h 73"/>
                  <a:gd name="T36" fmla="*/ 24 w 44"/>
                  <a:gd name="T37" fmla="*/ 1 h 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73">
                    <a:moveTo>
                      <a:pt x="24" y="1"/>
                    </a:moveTo>
                    <a:cubicBezTo>
                      <a:pt x="30" y="4"/>
                      <a:pt x="35" y="7"/>
                      <a:pt x="40" y="10"/>
                    </a:cubicBezTo>
                    <a:cubicBezTo>
                      <a:pt x="41" y="11"/>
                      <a:pt x="43" y="12"/>
                      <a:pt x="44" y="13"/>
                    </a:cubicBezTo>
                    <a:cubicBezTo>
                      <a:pt x="44" y="13"/>
                      <a:pt x="43" y="13"/>
                      <a:pt x="43" y="13"/>
                    </a:cubicBezTo>
                    <a:cubicBezTo>
                      <a:pt x="39" y="17"/>
                      <a:pt x="34" y="20"/>
                      <a:pt x="29" y="22"/>
                    </a:cubicBezTo>
                    <a:cubicBezTo>
                      <a:pt x="25" y="24"/>
                      <a:pt x="24" y="27"/>
                      <a:pt x="24" y="31"/>
                    </a:cubicBezTo>
                    <a:cubicBezTo>
                      <a:pt x="24" y="42"/>
                      <a:pt x="24" y="53"/>
                      <a:pt x="24" y="65"/>
                    </a:cubicBezTo>
                    <a:cubicBezTo>
                      <a:pt x="24" y="67"/>
                      <a:pt x="25" y="69"/>
                      <a:pt x="24" y="72"/>
                    </a:cubicBezTo>
                    <a:cubicBezTo>
                      <a:pt x="22" y="73"/>
                      <a:pt x="21" y="72"/>
                      <a:pt x="21" y="70"/>
                    </a:cubicBezTo>
                    <a:cubicBezTo>
                      <a:pt x="21" y="68"/>
                      <a:pt x="21" y="67"/>
                      <a:pt x="21" y="66"/>
                    </a:cubicBezTo>
                    <a:cubicBezTo>
                      <a:pt x="21" y="54"/>
                      <a:pt x="21" y="42"/>
                      <a:pt x="21" y="30"/>
                    </a:cubicBezTo>
                    <a:cubicBezTo>
                      <a:pt x="21" y="26"/>
                      <a:pt x="20" y="24"/>
                      <a:pt x="17" y="23"/>
                    </a:cubicBezTo>
                    <a:cubicBezTo>
                      <a:pt x="12" y="20"/>
                      <a:pt x="6" y="18"/>
                      <a:pt x="2" y="14"/>
                    </a:cubicBezTo>
                    <a:cubicBezTo>
                      <a:pt x="0" y="13"/>
                      <a:pt x="1" y="12"/>
                      <a:pt x="2" y="11"/>
                    </a:cubicBezTo>
                    <a:cubicBezTo>
                      <a:pt x="3" y="10"/>
                      <a:pt x="5" y="9"/>
                      <a:pt x="6" y="9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2" y="6"/>
                      <a:pt x="16" y="4"/>
                      <a:pt x="20" y="2"/>
                    </a:cubicBezTo>
                    <a:cubicBezTo>
                      <a:pt x="21" y="1"/>
                      <a:pt x="23" y="0"/>
                      <a:pt x="24" y="1"/>
                    </a:cubicBezTo>
                    <a:close/>
                  </a:path>
                </a:pathLst>
              </a:custGeom>
              <a:solidFill>
                <a:srgbClr val="B8BC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82" name="Freeform 58">
                <a:extLst>
                  <a:ext uri="{FF2B5EF4-FFF2-40B4-BE49-F238E27FC236}">
                    <a16:creationId xmlns:a16="http://schemas.microsoft.com/office/drawing/2014/main" id="{7832F896-3702-E20F-36FC-F1F113D8A23E}"/>
                  </a:ext>
                </a:extLst>
              </p:cNvPr>
              <p:cNvSpPr/>
              <p:nvPr/>
            </p:nvSpPr>
            <p:spPr bwMode="auto">
              <a:xfrm>
                <a:off x="2941" y="1331"/>
                <a:ext cx="53" cy="66"/>
              </a:xfrm>
              <a:custGeom>
                <a:gdLst>
                  <a:gd name="T0" fmla="*/ 2 w 17"/>
                  <a:gd name="T1" fmla="*/ 8 h 21"/>
                  <a:gd name="T2" fmla="*/ 4 w 17"/>
                  <a:gd name="T3" fmla="*/ 7 h 21"/>
                  <a:gd name="T4" fmla="*/ 14 w 17"/>
                  <a:gd name="T5" fmla="*/ 1 h 21"/>
                  <a:gd name="T6" fmla="*/ 15 w 17"/>
                  <a:gd name="T7" fmla="*/ 1 h 21"/>
                  <a:gd name="T8" fmla="*/ 16 w 17"/>
                  <a:gd name="T9" fmla="*/ 9 h 21"/>
                  <a:gd name="T10" fmla="*/ 14 w 17"/>
                  <a:gd name="T11" fmla="*/ 15 h 21"/>
                  <a:gd name="T12" fmla="*/ 2 w 17"/>
                  <a:gd name="T13" fmla="*/ 20 h 21"/>
                  <a:gd name="T14" fmla="*/ 2 w 17"/>
                  <a:gd name="T15" fmla="*/ 8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1">
                    <a:moveTo>
                      <a:pt x="2" y="8"/>
                    </a:moveTo>
                    <a:cubicBezTo>
                      <a:pt x="3" y="8"/>
                      <a:pt x="3" y="8"/>
                      <a:pt x="4" y="7"/>
                    </a:cubicBezTo>
                    <a:cubicBezTo>
                      <a:pt x="6" y="4"/>
                      <a:pt x="10" y="3"/>
                      <a:pt x="14" y="1"/>
                    </a:cubicBezTo>
                    <a:cubicBezTo>
                      <a:pt x="14" y="1"/>
                      <a:pt x="15" y="0"/>
                      <a:pt x="15" y="1"/>
                    </a:cubicBezTo>
                    <a:cubicBezTo>
                      <a:pt x="16" y="4"/>
                      <a:pt x="16" y="6"/>
                      <a:pt x="16" y="9"/>
                    </a:cubicBezTo>
                    <a:cubicBezTo>
                      <a:pt x="17" y="12"/>
                      <a:pt x="16" y="14"/>
                      <a:pt x="14" y="15"/>
                    </a:cubicBezTo>
                    <a:cubicBezTo>
                      <a:pt x="10" y="17"/>
                      <a:pt x="7" y="21"/>
                      <a:pt x="2" y="20"/>
                    </a:cubicBezTo>
                    <a:cubicBezTo>
                      <a:pt x="0" y="16"/>
                      <a:pt x="0" y="12"/>
                      <a:pt x="2" y="8"/>
                    </a:cubicBezTo>
                    <a:close/>
                  </a:path>
                </a:pathLst>
              </a:custGeom>
              <a:solidFill>
                <a:srgbClr val="6C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83" name="Freeform 59">
                <a:extLst>
                  <a:ext uri="{FF2B5EF4-FFF2-40B4-BE49-F238E27FC236}">
                    <a16:creationId xmlns:a16="http://schemas.microsoft.com/office/drawing/2014/main" id="{EE4DA853-0243-2CF6-A30C-8C9790F797D4}"/>
                  </a:ext>
                </a:extLst>
              </p:cNvPr>
              <p:cNvSpPr/>
              <p:nvPr/>
            </p:nvSpPr>
            <p:spPr bwMode="auto">
              <a:xfrm>
                <a:off x="2950" y="1360"/>
                <a:ext cx="69" cy="60"/>
              </a:xfrm>
              <a:custGeom>
                <a:gdLst>
                  <a:gd name="T0" fmla="*/ 0 w 22"/>
                  <a:gd name="T1" fmla="*/ 11 h 19"/>
                  <a:gd name="T2" fmla="*/ 9 w 22"/>
                  <a:gd name="T3" fmla="*/ 6 h 19"/>
                  <a:gd name="T4" fmla="*/ 13 w 22"/>
                  <a:gd name="T5" fmla="*/ 0 h 19"/>
                  <a:gd name="T6" fmla="*/ 19 w 22"/>
                  <a:gd name="T7" fmla="*/ 4 h 19"/>
                  <a:gd name="T8" fmla="*/ 21 w 22"/>
                  <a:gd name="T9" fmla="*/ 8 h 19"/>
                  <a:gd name="T10" fmla="*/ 21 w 22"/>
                  <a:gd name="T11" fmla="*/ 19 h 19"/>
                  <a:gd name="T12" fmla="*/ 21 w 22"/>
                  <a:gd name="T13" fmla="*/ 19 h 19"/>
                  <a:gd name="T14" fmla="*/ 21 w 22"/>
                  <a:gd name="T15" fmla="*/ 19 h 19"/>
                  <a:gd name="T16" fmla="*/ 20 w 22"/>
                  <a:gd name="T17" fmla="*/ 12 h 19"/>
                  <a:gd name="T18" fmla="*/ 16 w 22"/>
                  <a:gd name="T19" fmla="*/ 9 h 19"/>
                  <a:gd name="T20" fmla="*/ 9 w 22"/>
                  <a:gd name="T21" fmla="*/ 13 h 19"/>
                  <a:gd name="T22" fmla="*/ 0 w 22"/>
                  <a:gd name="T23" fmla="*/ 12 h 19"/>
                  <a:gd name="T24" fmla="*/ 0 w 22"/>
                  <a:gd name="T25" fmla="*/ 12 h 19"/>
                  <a:gd name="T26" fmla="*/ 0 w 22"/>
                  <a:gd name="T27" fmla="*/ 11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19">
                    <a:moveTo>
                      <a:pt x="0" y="11"/>
                    </a:moveTo>
                    <a:cubicBezTo>
                      <a:pt x="3" y="10"/>
                      <a:pt x="6" y="7"/>
                      <a:pt x="9" y="6"/>
                    </a:cubicBezTo>
                    <a:cubicBezTo>
                      <a:pt x="12" y="5"/>
                      <a:pt x="13" y="3"/>
                      <a:pt x="13" y="0"/>
                    </a:cubicBezTo>
                    <a:cubicBezTo>
                      <a:pt x="14" y="2"/>
                      <a:pt x="17" y="3"/>
                      <a:pt x="19" y="4"/>
                    </a:cubicBezTo>
                    <a:cubicBezTo>
                      <a:pt x="21" y="5"/>
                      <a:pt x="22" y="6"/>
                      <a:pt x="21" y="8"/>
                    </a:cubicBezTo>
                    <a:cubicBezTo>
                      <a:pt x="21" y="12"/>
                      <a:pt x="21" y="16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9" y="17"/>
                      <a:pt x="20" y="14"/>
                      <a:pt x="20" y="12"/>
                    </a:cubicBezTo>
                    <a:cubicBezTo>
                      <a:pt x="19" y="8"/>
                      <a:pt x="20" y="8"/>
                      <a:pt x="16" y="9"/>
                    </a:cubicBezTo>
                    <a:cubicBezTo>
                      <a:pt x="13" y="11"/>
                      <a:pt x="12" y="13"/>
                      <a:pt x="9" y="13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84" name="Freeform 60">
                <a:extLst>
                  <a:ext uri="{FF2B5EF4-FFF2-40B4-BE49-F238E27FC236}">
                    <a16:creationId xmlns:a16="http://schemas.microsoft.com/office/drawing/2014/main" id="{813D5BD5-4EE4-87C6-A97B-F06E6E4A9C46}"/>
                  </a:ext>
                </a:extLst>
              </p:cNvPr>
              <p:cNvSpPr/>
              <p:nvPr/>
            </p:nvSpPr>
            <p:spPr bwMode="auto">
              <a:xfrm>
                <a:off x="2912" y="1325"/>
                <a:ext cx="76" cy="28"/>
              </a:xfrm>
              <a:custGeom>
                <a:gdLst>
                  <a:gd name="T0" fmla="*/ 24 w 24"/>
                  <a:gd name="T1" fmla="*/ 3 h 9"/>
                  <a:gd name="T2" fmla="*/ 13 w 24"/>
                  <a:gd name="T3" fmla="*/ 9 h 9"/>
                  <a:gd name="T4" fmla="*/ 2 w 24"/>
                  <a:gd name="T5" fmla="*/ 3 h 9"/>
                  <a:gd name="T6" fmla="*/ 0 w 24"/>
                  <a:gd name="T7" fmla="*/ 1 h 9"/>
                  <a:gd name="T8" fmla="*/ 3 w 24"/>
                  <a:gd name="T9" fmla="*/ 1 h 9"/>
                  <a:gd name="T10" fmla="*/ 11 w 24"/>
                  <a:gd name="T11" fmla="*/ 5 h 9"/>
                  <a:gd name="T12" fmla="*/ 15 w 24"/>
                  <a:gd name="T13" fmla="*/ 5 h 9"/>
                  <a:gd name="T14" fmla="*/ 21 w 24"/>
                  <a:gd name="T15" fmla="*/ 1 h 9"/>
                  <a:gd name="T16" fmla="*/ 24 w 24"/>
                  <a:gd name="T17" fmla="*/ 3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9">
                    <a:moveTo>
                      <a:pt x="24" y="3"/>
                    </a:moveTo>
                    <a:cubicBezTo>
                      <a:pt x="20" y="4"/>
                      <a:pt x="17" y="8"/>
                      <a:pt x="13" y="9"/>
                    </a:cubicBezTo>
                    <a:cubicBezTo>
                      <a:pt x="9" y="7"/>
                      <a:pt x="5" y="5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6" y="2"/>
                      <a:pt x="8" y="4"/>
                      <a:pt x="11" y="5"/>
                    </a:cubicBezTo>
                    <a:cubicBezTo>
                      <a:pt x="12" y="7"/>
                      <a:pt x="13" y="6"/>
                      <a:pt x="15" y="5"/>
                    </a:cubicBezTo>
                    <a:cubicBezTo>
                      <a:pt x="17" y="4"/>
                      <a:pt x="19" y="2"/>
                      <a:pt x="21" y="1"/>
                    </a:cubicBezTo>
                    <a:cubicBezTo>
                      <a:pt x="23" y="2"/>
                      <a:pt x="24" y="2"/>
                      <a:pt x="24" y="3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85" name="Freeform 61">
                <a:extLst>
                  <a:ext uri="{FF2B5EF4-FFF2-40B4-BE49-F238E27FC236}">
                    <a16:creationId xmlns:a16="http://schemas.microsoft.com/office/drawing/2014/main" id="{E954572A-C973-1621-F968-3079DBDEA2AF}"/>
                  </a:ext>
                </a:extLst>
              </p:cNvPr>
              <p:cNvSpPr/>
              <p:nvPr/>
            </p:nvSpPr>
            <p:spPr bwMode="auto">
              <a:xfrm>
                <a:off x="2947" y="1325"/>
                <a:ext cx="31" cy="28"/>
              </a:xfrm>
              <a:custGeom>
                <a:gdLst>
                  <a:gd name="T0" fmla="*/ 10 w 10"/>
                  <a:gd name="T1" fmla="*/ 1 h 9"/>
                  <a:gd name="T2" fmla="*/ 2 w 10"/>
                  <a:gd name="T3" fmla="*/ 7 h 9"/>
                  <a:gd name="T4" fmla="*/ 0 w 10"/>
                  <a:gd name="T5" fmla="*/ 5 h 9"/>
                  <a:gd name="T6" fmla="*/ 5 w 10"/>
                  <a:gd name="T7" fmla="*/ 2 h 9"/>
                  <a:gd name="T8" fmla="*/ 8 w 10"/>
                  <a:gd name="T9" fmla="*/ 1 h 9"/>
                  <a:gd name="T10" fmla="*/ 10 w 10"/>
                  <a:gd name="T11" fmla="*/ 1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10" y="1"/>
                    </a:moveTo>
                    <a:cubicBezTo>
                      <a:pt x="8" y="4"/>
                      <a:pt x="5" y="5"/>
                      <a:pt x="2" y="7"/>
                    </a:cubicBezTo>
                    <a:cubicBezTo>
                      <a:pt x="0" y="9"/>
                      <a:pt x="0" y="6"/>
                      <a:pt x="0" y="5"/>
                    </a:cubicBezTo>
                    <a:cubicBezTo>
                      <a:pt x="2" y="4"/>
                      <a:pt x="3" y="3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9" y="1"/>
                      <a:pt x="10" y="0"/>
                      <a:pt x="10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86" name="Freeform 62">
                <a:extLst>
                  <a:ext uri="{FF2B5EF4-FFF2-40B4-BE49-F238E27FC236}">
                    <a16:creationId xmlns:a16="http://schemas.microsoft.com/office/drawing/2014/main" id="{FAFBF104-90E6-787E-89E0-ABC4A0FA01ED}"/>
                  </a:ext>
                </a:extLst>
              </p:cNvPr>
              <p:cNvSpPr/>
              <p:nvPr/>
            </p:nvSpPr>
            <p:spPr bwMode="auto">
              <a:xfrm>
                <a:off x="2944" y="1293"/>
                <a:ext cx="28" cy="38"/>
              </a:xfrm>
              <a:custGeom>
                <a:gdLst>
                  <a:gd name="T0" fmla="*/ 9 w 9"/>
                  <a:gd name="T1" fmla="*/ 11 h 12"/>
                  <a:gd name="T2" fmla="*/ 6 w 9"/>
                  <a:gd name="T3" fmla="*/ 12 h 12"/>
                  <a:gd name="T4" fmla="*/ 1 w 9"/>
                  <a:gd name="T5" fmla="*/ 11 h 12"/>
                  <a:gd name="T6" fmla="*/ 1 w 9"/>
                  <a:gd name="T7" fmla="*/ 0 h 12"/>
                  <a:gd name="T8" fmla="*/ 2 w 9"/>
                  <a:gd name="T9" fmla="*/ 6 h 12"/>
                  <a:gd name="T10" fmla="*/ 6 w 9"/>
                  <a:gd name="T11" fmla="*/ 10 h 12"/>
                  <a:gd name="T12" fmla="*/ 9 w 9"/>
                  <a:gd name="T13" fmla="*/ 11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9" y="11"/>
                    </a:moveTo>
                    <a:cubicBezTo>
                      <a:pt x="8" y="11"/>
                      <a:pt x="7" y="12"/>
                      <a:pt x="6" y="12"/>
                    </a:cubicBezTo>
                    <a:cubicBezTo>
                      <a:pt x="5" y="11"/>
                      <a:pt x="3" y="12"/>
                      <a:pt x="1" y="11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2"/>
                      <a:pt x="2" y="4"/>
                      <a:pt x="2" y="6"/>
                    </a:cubicBezTo>
                    <a:cubicBezTo>
                      <a:pt x="2" y="9"/>
                      <a:pt x="3" y="10"/>
                      <a:pt x="6" y="10"/>
                    </a:cubicBezTo>
                    <a:cubicBezTo>
                      <a:pt x="7" y="10"/>
                      <a:pt x="8" y="10"/>
                      <a:pt x="9" y="11"/>
                    </a:cubicBez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87" name="Freeform 63">
                <a:extLst>
                  <a:ext uri="{FF2B5EF4-FFF2-40B4-BE49-F238E27FC236}">
                    <a16:creationId xmlns:a16="http://schemas.microsoft.com/office/drawing/2014/main" id="{52A89126-F894-7593-737B-A30DCCF12CF5}"/>
                  </a:ext>
                </a:extLst>
              </p:cNvPr>
              <p:cNvSpPr/>
              <p:nvPr/>
            </p:nvSpPr>
            <p:spPr bwMode="auto">
              <a:xfrm>
                <a:off x="2941" y="1278"/>
                <a:ext cx="6" cy="50"/>
              </a:xfrm>
              <a:custGeom>
                <a:gdLst>
                  <a:gd name="T0" fmla="*/ 2 w 2"/>
                  <a:gd name="T1" fmla="*/ 5 h 16"/>
                  <a:gd name="T2" fmla="*/ 2 w 2"/>
                  <a:gd name="T3" fmla="*/ 16 h 16"/>
                  <a:gd name="T4" fmla="*/ 1 w 2"/>
                  <a:gd name="T5" fmla="*/ 4 h 16"/>
                  <a:gd name="T6" fmla="*/ 2 w 2"/>
                  <a:gd name="T7" fmla="*/ 0 h 16"/>
                  <a:gd name="T8" fmla="*/ 2 w 2"/>
                  <a:gd name="T9" fmla="*/ 0 h 16"/>
                  <a:gd name="T10" fmla="*/ 2 w 2"/>
                  <a:gd name="T11" fmla="*/ 5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6">
                    <a:moveTo>
                      <a:pt x="2" y="5"/>
                    </a:moveTo>
                    <a:cubicBezTo>
                      <a:pt x="2" y="9"/>
                      <a:pt x="2" y="13"/>
                      <a:pt x="2" y="16"/>
                    </a:cubicBezTo>
                    <a:cubicBezTo>
                      <a:pt x="0" y="12"/>
                      <a:pt x="2" y="8"/>
                      <a:pt x="1" y="4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88" name="Freeform 64">
                <a:extLst>
                  <a:ext uri="{FF2B5EF4-FFF2-40B4-BE49-F238E27FC236}">
                    <a16:creationId xmlns:a16="http://schemas.microsoft.com/office/drawing/2014/main" id="{00CFE596-E8A3-9880-9651-8A5734B13E51}"/>
                  </a:ext>
                </a:extLst>
              </p:cNvPr>
              <p:cNvSpPr/>
              <p:nvPr/>
            </p:nvSpPr>
            <p:spPr bwMode="auto">
              <a:xfrm>
                <a:off x="3387" y="2044"/>
                <a:ext cx="485" cy="429"/>
              </a:xfrm>
              <a:custGeom>
                <a:gdLst>
                  <a:gd name="T0" fmla="*/ 101 w 154"/>
                  <a:gd name="T1" fmla="*/ 8 h 136"/>
                  <a:gd name="T2" fmla="*/ 100 w 154"/>
                  <a:gd name="T3" fmla="*/ 0 h 136"/>
                  <a:gd name="T4" fmla="*/ 142 w 154"/>
                  <a:gd name="T5" fmla="*/ 25 h 136"/>
                  <a:gd name="T6" fmla="*/ 153 w 154"/>
                  <a:gd name="T7" fmla="*/ 38 h 136"/>
                  <a:gd name="T8" fmla="*/ 108 w 154"/>
                  <a:gd name="T9" fmla="*/ 74 h 136"/>
                  <a:gd name="T10" fmla="*/ 101 w 154"/>
                  <a:gd name="T11" fmla="*/ 77 h 136"/>
                  <a:gd name="T12" fmla="*/ 96 w 154"/>
                  <a:gd name="T13" fmla="*/ 72 h 136"/>
                  <a:gd name="T14" fmla="*/ 90 w 154"/>
                  <a:gd name="T15" fmla="*/ 76 h 136"/>
                  <a:gd name="T16" fmla="*/ 97 w 154"/>
                  <a:gd name="T17" fmla="*/ 80 h 136"/>
                  <a:gd name="T18" fmla="*/ 70 w 154"/>
                  <a:gd name="T19" fmla="*/ 96 h 136"/>
                  <a:gd name="T20" fmla="*/ 57 w 154"/>
                  <a:gd name="T21" fmla="*/ 101 h 136"/>
                  <a:gd name="T22" fmla="*/ 50 w 154"/>
                  <a:gd name="T23" fmla="*/ 108 h 136"/>
                  <a:gd name="T24" fmla="*/ 8 w 154"/>
                  <a:gd name="T25" fmla="*/ 133 h 136"/>
                  <a:gd name="T26" fmla="*/ 3 w 154"/>
                  <a:gd name="T27" fmla="*/ 133 h 136"/>
                  <a:gd name="T28" fmla="*/ 7 w 154"/>
                  <a:gd name="T29" fmla="*/ 127 h 136"/>
                  <a:gd name="T30" fmla="*/ 6 w 154"/>
                  <a:gd name="T31" fmla="*/ 121 h 136"/>
                  <a:gd name="T32" fmla="*/ 13 w 154"/>
                  <a:gd name="T33" fmla="*/ 115 h 136"/>
                  <a:gd name="T34" fmla="*/ 21 w 154"/>
                  <a:gd name="T35" fmla="*/ 106 h 136"/>
                  <a:gd name="T36" fmla="*/ 27 w 154"/>
                  <a:gd name="T37" fmla="*/ 109 h 136"/>
                  <a:gd name="T38" fmla="*/ 33 w 154"/>
                  <a:gd name="T39" fmla="*/ 105 h 136"/>
                  <a:gd name="T40" fmla="*/ 32 w 154"/>
                  <a:gd name="T41" fmla="*/ 102 h 136"/>
                  <a:gd name="T42" fmla="*/ 38 w 154"/>
                  <a:gd name="T43" fmla="*/ 96 h 136"/>
                  <a:gd name="T44" fmla="*/ 53 w 154"/>
                  <a:gd name="T45" fmla="*/ 88 h 136"/>
                  <a:gd name="T46" fmla="*/ 68 w 154"/>
                  <a:gd name="T47" fmla="*/ 85 h 136"/>
                  <a:gd name="T48" fmla="*/ 73 w 154"/>
                  <a:gd name="T49" fmla="*/ 74 h 136"/>
                  <a:gd name="T50" fmla="*/ 53 w 154"/>
                  <a:gd name="T51" fmla="*/ 69 h 136"/>
                  <a:gd name="T52" fmla="*/ 62 w 154"/>
                  <a:gd name="T53" fmla="*/ 76 h 136"/>
                  <a:gd name="T54" fmla="*/ 56 w 154"/>
                  <a:gd name="T55" fmla="*/ 77 h 136"/>
                  <a:gd name="T56" fmla="*/ 49 w 154"/>
                  <a:gd name="T57" fmla="*/ 79 h 136"/>
                  <a:gd name="T58" fmla="*/ 50 w 154"/>
                  <a:gd name="T59" fmla="*/ 73 h 136"/>
                  <a:gd name="T60" fmla="*/ 42 w 154"/>
                  <a:gd name="T61" fmla="*/ 67 h 136"/>
                  <a:gd name="T62" fmla="*/ 39 w 154"/>
                  <a:gd name="T63" fmla="*/ 46 h 136"/>
                  <a:gd name="T64" fmla="*/ 36 w 154"/>
                  <a:gd name="T65" fmla="*/ 42 h 136"/>
                  <a:gd name="T66" fmla="*/ 64 w 154"/>
                  <a:gd name="T67" fmla="*/ 56 h 136"/>
                  <a:gd name="T68" fmla="*/ 60 w 154"/>
                  <a:gd name="T69" fmla="*/ 52 h 136"/>
                  <a:gd name="T70" fmla="*/ 59 w 154"/>
                  <a:gd name="T71" fmla="*/ 43 h 136"/>
                  <a:gd name="T72" fmla="*/ 73 w 154"/>
                  <a:gd name="T73" fmla="*/ 46 h 136"/>
                  <a:gd name="T74" fmla="*/ 73 w 154"/>
                  <a:gd name="T75" fmla="*/ 58 h 136"/>
                  <a:gd name="T76" fmla="*/ 73 w 154"/>
                  <a:gd name="T77" fmla="*/ 61 h 136"/>
                  <a:gd name="T78" fmla="*/ 75 w 154"/>
                  <a:gd name="T79" fmla="*/ 64 h 136"/>
                  <a:gd name="T80" fmla="*/ 91 w 154"/>
                  <a:gd name="T81" fmla="*/ 65 h 136"/>
                  <a:gd name="T82" fmla="*/ 102 w 154"/>
                  <a:gd name="T83" fmla="*/ 65 h 136"/>
                  <a:gd name="T84" fmla="*/ 108 w 154"/>
                  <a:gd name="T85" fmla="*/ 57 h 136"/>
                  <a:gd name="T86" fmla="*/ 116 w 154"/>
                  <a:gd name="T87" fmla="*/ 51 h 136"/>
                  <a:gd name="T88" fmla="*/ 123 w 154"/>
                  <a:gd name="T89" fmla="*/ 54 h 136"/>
                  <a:gd name="T90" fmla="*/ 129 w 154"/>
                  <a:gd name="T91" fmla="*/ 48 h 136"/>
                  <a:gd name="T92" fmla="*/ 129 w 154"/>
                  <a:gd name="T93" fmla="*/ 41 h 136"/>
                  <a:gd name="T94" fmla="*/ 123 w 154"/>
                  <a:gd name="T95" fmla="*/ 29 h 136"/>
                  <a:gd name="T96" fmla="*/ 124 w 154"/>
                  <a:gd name="T97" fmla="*/ 25 h 136"/>
                  <a:gd name="T98" fmla="*/ 121 w 154"/>
                  <a:gd name="T99" fmla="*/ 19 h 136"/>
                  <a:gd name="T100" fmla="*/ 115 w 154"/>
                  <a:gd name="T101" fmla="*/ 20 h 136"/>
                  <a:gd name="T102" fmla="*/ 109 w 154"/>
                  <a:gd name="T103" fmla="*/ 21 h 136"/>
                  <a:gd name="T104" fmla="*/ 108 w 154"/>
                  <a:gd name="T105" fmla="*/ 29 h 136"/>
                  <a:gd name="T106" fmla="*/ 107 w 154"/>
                  <a:gd name="T107" fmla="*/ 27 h 136"/>
                  <a:gd name="T108" fmla="*/ 96 w 154"/>
                  <a:gd name="T109" fmla="*/ 12 h 1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136">
                    <a:moveTo>
                      <a:pt x="96" y="12"/>
                    </a:moveTo>
                    <a:cubicBezTo>
                      <a:pt x="98" y="11"/>
                      <a:pt x="101" y="11"/>
                      <a:pt x="101" y="8"/>
                    </a:cubicBezTo>
                    <a:cubicBezTo>
                      <a:pt x="103" y="6"/>
                      <a:pt x="103" y="3"/>
                      <a:pt x="101" y="1"/>
                    </a:cubicBezTo>
                    <a:cubicBezTo>
                      <a:pt x="101" y="1"/>
                      <a:pt x="101" y="1"/>
                      <a:pt x="100" y="0"/>
                    </a:cubicBezTo>
                    <a:cubicBezTo>
                      <a:pt x="105" y="1"/>
                      <a:pt x="108" y="4"/>
                      <a:pt x="112" y="6"/>
                    </a:cubicBezTo>
                    <a:cubicBezTo>
                      <a:pt x="122" y="12"/>
                      <a:pt x="132" y="18"/>
                      <a:pt x="142" y="25"/>
                    </a:cubicBezTo>
                    <a:cubicBezTo>
                      <a:pt x="145" y="26"/>
                      <a:pt x="147" y="28"/>
                      <a:pt x="150" y="30"/>
                    </a:cubicBezTo>
                    <a:cubicBezTo>
                      <a:pt x="151" y="33"/>
                      <a:pt x="153" y="35"/>
                      <a:pt x="153" y="38"/>
                    </a:cubicBezTo>
                    <a:cubicBezTo>
                      <a:pt x="154" y="45"/>
                      <a:pt x="150" y="50"/>
                      <a:pt x="145" y="53"/>
                    </a:cubicBezTo>
                    <a:cubicBezTo>
                      <a:pt x="132" y="60"/>
                      <a:pt x="120" y="67"/>
                      <a:pt x="108" y="74"/>
                    </a:cubicBezTo>
                    <a:cubicBezTo>
                      <a:pt x="105" y="76"/>
                      <a:pt x="104" y="78"/>
                      <a:pt x="101" y="78"/>
                    </a:cubicBezTo>
                    <a:cubicBezTo>
                      <a:pt x="100" y="78"/>
                      <a:pt x="100" y="77"/>
                      <a:pt x="101" y="77"/>
                    </a:cubicBezTo>
                    <a:cubicBezTo>
                      <a:pt x="103" y="73"/>
                      <a:pt x="102" y="73"/>
                      <a:pt x="98" y="72"/>
                    </a:cubicBezTo>
                    <a:cubicBezTo>
                      <a:pt x="97" y="72"/>
                      <a:pt x="97" y="72"/>
                      <a:pt x="96" y="72"/>
                    </a:cubicBezTo>
                    <a:cubicBezTo>
                      <a:pt x="94" y="72"/>
                      <a:pt x="93" y="73"/>
                      <a:pt x="91" y="74"/>
                    </a:cubicBezTo>
                    <a:cubicBezTo>
                      <a:pt x="90" y="74"/>
                      <a:pt x="90" y="75"/>
                      <a:pt x="90" y="76"/>
                    </a:cubicBezTo>
                    <a:cubicBezTo>
                      <a:pt x="90" y="79"/>
                      <a:pt x="92" y="79"/>
                      <a:pt x="94" y="79"/>
                    </a:cubicBezTo>
                    <a:cubicBezTo>
                      <a:pt x="95" y="80"/>
                      <a:pt x="97" y="79"/>
                      <a:pt x="97" y="80"/>
                    </a:cubicBezTo>
                    <a:cubicBezTo>
                      <a:pt x="93" y="83"/>
                      <a:pt x="88" y="85"/>
                      <a:pt x="84" y="88"/>
                    </a:cubicBezTo>
                    <a:cubicBezTo>
                      <a:pt x="80" y="91"/>
                      <a:pt x="75" y="93"/>
                      <a:pt x="70" y="96"/>
                    </a:cubicBezTo>
                    <a:cubicBezTo>
                      <a:pt x="68" y="97"/>
                      <a:pt x="66" y="99"/>
                      <a:pt x="63" y="98"/>
                    </a:cubicBezTo>
                    <a:cubicBezTo>
                      <a:pt x="61" y="97"/>
                      <a:pt x="59" y="100"/>
                      <a:pt x="57" y="101"/>
                    </a:cubicBezTo>
                    <a:cubicBezTo>
                      <a:pt x="55" y="103"/>
                      <a:pt x="50" y="102"/>
                      <a:pt x="51" y="107"/>
                    </a:cubicBezTo>
                    <a:cubicBezTo>
                      <a:pt x="51" y="107"/>
                      <a:pt x="50" y="108"/>
                      <a:pt x="50" y="108"/>
                    </a:cubicBezTo>
                    <a:cubicBezTo>
                      <a:pt x="38" y="115"/>
                      <a:pt x="27" y="121"/>
                      <a:pt x="15" y="128"/>
                    </a:cubicBezTo>
                    <a:cubicBezTo>
                      <a:pt x="13" y="129"/>
                      <a:pt x="10" y="131"/>
                      <a:pt x="8" y="133"/>
                    </a:cubicBezTo>
                    <a:cubicBezTo>
                      <a:pt x="7" y="136"/>
                      <a:pt x="4" y="135"/>
                      <a:pt x="2" y="136"/>
                    </a:cubicBezTo>
                    <a:cubicBezTo>
                      <a:pt x="0" y="134"/>
                      <a:pt x="2" y="133"/>
                      <a:pt x="3" y="133"/>
                    </a:cubicBezTo>
                    <a:cubicBezTo>
                      <a:pt x="5" y="132"/>
                      <a:pt x="6" y="131"/>
                      <a:pt x="7" y="130"/>
                    </a:cubicBezTo>
                    <a:cubicBezTo>
                      <a:pt x="9" y="129"/>
                      <a:pt x="8" y="128"/>
                      <a:pt x="7" y="127"/>
                    </a:cubicBezTo>
                    <a:cubicBezTo>
                      <a:pt x="6" y="126"/>
                      <a:pt x="4" y="126"/>
                      <a:pt x="3" y="125"/>
                    </a:cubicBezTo>
                    <a:cubicBezTo>
                      <a:pt x="3" y="123"/>
                      <a:pt x="4" y="122"/>
                      <a:pt x="6" y="121"/>
                    </a:cubicBezTo>
                    <a:cubicBezTo>
                      <a:pt x="9" y="120"/>
                      <a:pt x="11" y="119"/>
                      <a:pt x="13" y="117"/>
                    </a:cubicBezTo>
                    <a:cubicBezTo>
                      <a:pt x="14" y="116"/>
                      <a:pt x="14" y="116"/>
                      <a:pt x="13" y="115"/>
                    </a:cubicBezTo>
                    <a:cubicBezTo>
                      <a:pt x="12" y="114"/>
                      <a:pt x="10" y="114"/>
                      <a:pt x="10" y="112"/>
                    </a:cubicBezTo>
                    <a:cubicBezTo>
                      <a:pt x="13" y="109"/>
                      <a:pt x="16" y="106"/>
                      <a:pt x="21" y="106"/>
                    </a:cubicBezTo>
                    <a:cubicBezTo>
                      <a:pt x="22" y="107"/>
                      <a:pt x="23" y="108"/>
                      <a:pt x="24" y="109"/>
                    </a:cubicBezTo>
                    <a:cubicBezTo>
                      <a:pt x="25" y="109"/>
                      <a:pt x="26" y="109"/>
                      <a:pt x="27" y="109"/>
                    </a:cubicBezTo>
                    <a:cubicBezTo>
                      <a:pt x="28" y="109"/>
                      <a:pt x="29" y="108"/>
                      <a:pt x="30" y="107"/>
                    </a:cubicBezTo>
                    <a:cubicBezTo>
                      <a:pt x="31" y="107"/>
                      <a:pt x="32" y="106"/>
                      <a:pt x="33" y="105"/>
                    </a:cubicBezTo>
                    <a:cubicBezTo>
                      <a:pt x="34" y="104"/>
                      <a:pt x="37" y="104"/>
                      <a:pt x="35" y="102"/>
                    </a:cubicBezTo>
                    <a:cubicBezTo>
                      <a:pt x="34" y="101"/>
                      <a:pt x="33" y="101"/>
                      <a:pt x="32" y="102"/>
                    </a:cubicBezTo>
                    <a:cubicBezTo>
                      <a:pt x="31" y="101"/>
                      <a:pt x="30" y="100"/>
                      <a:pt x="29" y="99"/>
                    </a:cubicBezTo>
                    <a:cubicBezTo>
                      <a:pt x="31" y="96"/>
                      <a:pt x="35" y="97"/>
                      <a:pt x="38" y="96"/>
                    </a:cubicBezTo>
                    <a:cubicBezTo>
                      <a:pt x="43" y="96"/>
                      <a:pt x="46" y="93"/>
                      <a:pt x="50" y="90"/>
                    </a:cubicBezTo>
                    <a:cubicBezTo>
                      <a:pt x="51" y="88"/>
                      <a:pt x="52" y="88"/>
                      <a:pt x="53" y="88"/>
                    </a:cubicBezTo>
                    <a:cubicBezTo>
                      <a:pt x="56" y="88"/>
                      <a:pt x="56" y="92"/>
                      <a:pt x="58" y="91"/>
                    </a:cubicBezTo>
                    <a:cubicBezTo>
                      <a:pt x="62" y="90"/>
                      <a:pt x="65" y="87"/>
                      <a:pt x="68" y="85"/>
                    </a:cubicBezTo>
                    <a:cubicBezTo>
                      <a:pt x="70" y="85"/>
                      <a:pt x="70" y="84"/>
                      <a:pt x="70" y="83"/>
                    </a:cubicBezTo>
                    <a:cubicBezTo>
                      <a:pt x="71" y="79"/>
                      <a:pt x="69" y="75"/>
                      <a:pt x="73" y="74"/>
                    </a:cubicBezTo>
                    <a:cubicBezTo>
                      <a:pt x="72" y="74"/>
                      <a:pt x="71" y="75"/>
                      <a:pt x="69" y="75"/>
                    </a:cubicBezTo>
                    <a:cubicBezTo>
                      <a:pt x="63" y="75"/>
                      <a:pt x="58" y="72"/>
                      <a:pt x="53" y="69"/>
                    </a:cubicBezTo>
                    <a:cubicBezTo>
                      <a:pt x="56" y="70"/>
                      <a:pt x="58" y="72"/>
                      <a:pt x="60" y="73"/>
                    </a:cubicBezTo>
                    <a:cubicBezTo>
                      <a:pt x="61" y="74"/>
                      <a:pt x="62" y="75"/>
                      <a:pt x="62" y="76"/>
                    </a:cubicBezTo>
                    <a:cubicBezTo>
                      <a:pt x="61" y="77"/>
                      <a:pt x="60" y="77"/>
                      <a:pt x="59" y="77"/>
                    </a:cubicBezTo>
                    <a:cubicBezTo>
                      <a:pt x="58" y="77"/>
                      <a:pt x="57" y="78"/>
                      <a:pt x="56" y="77"/>
                    </a:cubicBezTo>
                    <a:cubicBezTo>
                      <a:pt x="54" y="76"/>
                      <a:pt x="52" y="75"/>
                      <a:pt x="51" y="78"/>
                    </a:cubicBezTo>
                    <a:cubicBezTo>
                      <a:pt x="51" y="79"/>
                      <a:pt x="50" y="80"/>
                      <a:pt x="49" y="79"/>
                    </a:cubicBezTo>
                    <a:cubicBezTo>
                      <a:pt x="48" y="79"/>
                      <a:pt x="48" y="78"/>
                      <a:pt x="48" y="76"/>
                    </a:cubicBezTo>
                    <a:cubicBezTo>
                      <a:pt x="48" y="75"/>
                      <a:pt x="48" y="74"/>
                      <a:pt x="50" y="73"/>
                    </a:cubicBezTo>
                    <a:cubicBezTo>
                      <a:pt x="48" y="73"/>
                      <a:pt x="47" y="72"/>
                      <a:pt x="46" y="71"/>
                    </a:cubicBezTo>
                    <a:cubicBezTo>
                      <a:pt x="45" y="69"/>
                      <a:pt x="44" y="68"/>
                      <a:pt x="42" y="67"/>
                    </a:cubicBezTo>
                    <a:cubicBezTo>
                      <a:pt x="38" y="65"/>
                      <a:pt x="39" y="61"/>
                      <a:pt x="39" y="58"/>
                    </a:cubicBezTo>
                    <a:cubicBezTo>
                      <a:pt x="40" y="54"/>
                      <a:pt x="39" y="50"/>
                      <a:pt x="39" y="46"/>
                    </a:cubicBezTo>
                    <a:cubicBezTo>
                      <a:pt x="39" y="45"/>
                      <a:pt x="38" y="45"/>
                      <a:pt x="37" y="44"/>
                    </a:cubicBezTo>
                    <a:cubicBezTo>
                      <a:pt x="36" y="43"/>
                      <a:pt x="36" y="43"/>
                      <a:pt x="36" y="42"/>
                    </a:cubicBezTo>
                    <a:cubicBezTo>
                      <a:pt x="38" y="41"/>
                      <a:pt x="40" y="42"/>
                      <a:pt x="41" y="43"/>
                    </a:cubicBezTo>
                    <a:cubicBezTo>
                      <a:pt x="49" y="47"/>
                      <a:pt x="56" y="51"/>
                      <a:pt x="64" y="56"/>
                    </a:cubicBezTo>
                    <a:cubicBezTo>
                      <a:pt x="62" y="55"/>
                      <a:pt x="64" y="53"/>
                      <a:pt x="63" y="52"/>
                    </a:cubicBezTo>
                    <a:cubicBezTo>
                      <a:pt x="62" y="51"/>
                      <a:pt x="61" y="53"/>
                      <a:pt x="60" y="52"/>
                    </a:cubicBezTo>
                    <a:cubicBezTo>
                      <a:pt x="59" y="50"/>
                      <a:pt x="59" y="49"/>
                      <a:pt x="59" y="47"/>
                    </a:cubicBezTo>
                    <a:cubicBezTo>
                      <a:pt x="60" y="46"/>
                      <a:pt x="59" y="45"/>
                      <a:pt x="59" y="43"/>
                    </a:cubicBezTo>
                    <a:cubicBezTo>
                      <a:pt x="60" y="43"/>
                      <a:pt x="60" y="41"/>
                      <a:pt x="61" y="41"/>
                    </a:cubicBezTo>
                    <a:cubicBezTo>
                      <a:pt x="64" y="44"/>
                      <a:pt x="67" y="48"/>
                      <a:pt x="73" y="46"/>
                    </a:cubicBezTo>
                    <a:cubicBezTo>
                      <a:pt x="74" y="46"/>
                      <a:pt x="75" y="47"/>
                      <a:pt x="75" y="48"/>
                    </a:cubicBezTo>
                    <a:cubicBezTo>
                      <a:pt x="76" y="52"/>
                      <a:pt x="74" y="55"/>
                      <a:pt x="73" y="58"/>
                    </a:cubicBezTo>
                    <a:cubicBezTo>
                      <a:pt x="69" y="57"/>
                      <a:pt x="69" y="57"/>
                      <a:pt x="69" y="54"/>
                    </a:cubicBezTo>
                    <a:cubicBezTo>
                      <a:pt x="70" y="58"/>
                      <a:pt x="70" y="58"/>
                      <a:pt x="73" y="61"/>
                    </a:cubicBezTo>
                    <a:cubicBezTo>
                      <a:pt x="74" y="63"/>
                      <a:pt x="74" y="63"/>
                      <a:pt x="71" y="64"/>
                    </a:cubicBezTo>
                    <a:cubicBezTo>
                      <a:pt x="73" y="64"/>
                      <a:pt x="74" y="67"/>
                      <a:pt x="75" y="64"/>
                    </a:cubicBezTo>
                    <a:cubicBezTo>
                      <a:pt x="76" y="63"/>
                      <a:pt x="77" y="64"/>
                      <a:pt x="77" y="64"/>
                    </a:cubicBezTo>
                    <a:cubicBezTo>
                      <a:pt x="82" y="68"/>
                      <a:pt x="87" y="68"/>
                      <a:pt x="91" y="65"/>
                    </a:cubicBezTo>
                    <a:cubicBezTo>
                      <a:pt x="92" y="64"/>
                      <a:pt x="93" y="64"/>
                      <a:pt x="93" y="64"/>
                    </a:cubicBezTo>
                    <a:cubicBezTo>
                      <a:pt x="96" y="67"/>
                      <a:pt x="98" y="68"/>
                      <a:pt x="102" y="65"/>
                    </a:cubicBezTo>
                    <a:cubicBezTo>
                      <a:pt x="103" y="64"/>
                      <a:pt x="105" y="63"/>
                      <a:pt x="107" y="62"/>
                    </a:cubicBezTo>
                    <a:cubicBezTo>
                      <a:pt x="109" y="61"/>
                      <a:pt x="111" y="60"/>
                      <a:pt x="108" y="57"/>
                    </a:cubicBezTo>
                    <a:cubicBezTo>
                      <a:pt x="108" y="57"/>
                      <a:pt x="107" y="57"/>
                      <a:pt x="108" y="56"/>
                    </a:cubicBezTo>
                    <a:cubicBezTo>
                      <a:pt x="110" y="54"/>
                      <a:pt x="113" y="53"/>
                      <a:pt x="116" y="51"/>
                    </a:cubicBezTo>
                    <a:cubicBezTo>
                      <a:pt x="118" y="50"/>
                      <a:pt x="121" y="49"/>
                      <a:pt x="121" y="53"/>
                    </a:cubicBezTo>
                    <a:cubicBezTo>
                      <a:pt x="121" y="53"/>
                      <a:pt x="122" y="54"/>
                      <a:pt x="123" y="54"/>
                    </a:cubicBezTo>
                    <a:cubicBezTo>
                      <a:pt x="124" y="50"/>
                      <a:pt x="128" y="52"/>
                      <a:pt x="130" y="50"/>
                    </a:cubicBezTo>
                    <a:cubicBezTo>
                      <a:pt x="131" y="49"/>
                      <a:pt x="130" y="49"/>
                      <a:pt x="129" y="48"/>
                    </a:cubicBezTo>
                    <a:cubicBezTo>
                      <a:pt x="129" y="47"/>
                      <a:pt x="131" y="46"/>
                      <a:pt x="129" y="45"/>
                    </a:cubicBezTo>
                    <a:cubicBezTo>
                      <a:pt x="129" y="44"/>
                      <a:pt x="126" y="43"/>
                      <a:pt x="129" y="41"/>
                    </a:cubicBezTo>
                    <a:cubicBezTo>
                      <a:pt x="131" y="39"/>
                      <a:pt x="130" y="35"/>
                      <a:pt x="128" y="33"/>
                    </a:cubicBezTo>
                    <a:cubicBezTo>
                      <a:pt x="127" y="32"/>
                      <a:pt x="125" y="30"/>
                      <a:pt x="123" y="29"/>
                    </a:cubicBezTo>
                    <a:cubicBezTo>
                      <a:pt x="125" y="27"/>
                      <a:pt x="125" y="25"/>
                      <a:pt x="127" y="24"/>
                    </a:cubicBezTo>
                    <a:cubicBezTo>
                      <a:pt x="126" y="24"/>
                      <a:pt x="125" y="25"/>
                      <a:pt x="124" y="25"/>
                    </a:cubicBezTo>
                    <a:cubicBezTo>
                      <a:pt x="123" y="24"/>
                      <a:pt x="121" y="24"/>
                      <a:pt x="121" y="22"/>
                    </a:cubicBezTo>
                    <a:cubicBezTo>
                      <a:pt x="121" y="21"/>
                      <a:pt x="122" y="20"/>
                      <a:pt x="121" y="19"/>
                    </a:cubicBezTo>
                    <a:cubicBezTo>
                      <a:pt x="120" y="19"/>
                      <a:pt x="119" y="20"/>
                      <a:pt x="118" y="20"/>
                    </a:cubicBezTo>
                    <a:cubicBezTo>
                      <a:pt x="117" y="19"/>
                      <a:pt x="116" y="20"/>
                      <a:pt x="115" y="20"/>
                    </a:cubicBezTo>
                    <a:cubicBezTo>
                      <a:pt x="114" y="21"/>
                      <a:pt x="114" y="22"/>
                      <a:pt x="113" y="23"/>
                    </a:cubicBezTo>
                    <a:cubicBezTo>
                      <a:pt x="112" y="22"/>
                      <a:pt x="111" y="22"/>
                      <a:pt x="109" y="21"/>
                    </a:cubicBezTo>
                    <a:cubicBezTo>
                      <a:pt x="110" y="24"/>
                      <a:pt x="110" y="26"/>
                      <a:pt x="110" y="28"/>
                    </a:cubicBezTo>
                    <a:cubicBezTo>
                      <a:pt x="110" y="30"/>
                      <a:pt x="109" y="29"/>
                      <a:pt x="108" y="29"/>
                    </a:cubicBezTo>
                    <a:cubicBezTo>
                      <a:pt x="107" y="30"/>
                      <a:pt x="107" y="29"/>
                      <a:pt x="107" y="28"/>
                    </a:cubicBezTo>
                    <a:cubicBezTo>
                      <a:pt x="107" y="28"/>
                      <a:pt x="107" y="27"/>
                      <a:pt x="107" y="27"/>
                    </a:cubicBezTo>
                    <a:cubicBezTo>
                      <a:pt x="109" y="21"/>
                      <a:pt x="106" y="18"/>
                      <a:pt x="101" y="16"/>
                    </a:cubicBezTo>
                    <a:cubicBezTo>
                      <a:pt x="99" y="15"/>
                      <a:pt x="97" y="14"/>
                      <a:pt x="96" y="12"/>
                    </a:cubicBezTo>
                    <a:close/>
                  </a:path>
                </a:pathLst>
              </a:custGeom>
              <a:solidFill>
                <a:srgbClr val="9E9E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89" name="Freeform 65">
                <a:extLst>
                  <a:ext uri="{FF2B5EF4-FFF2-40B4-BE49-F238E27FC236}">
                    <a16:creationId xmlns:a16="http://schemas.microsoft.com/office/drawing/2014/main" id="{7D64B671-12DB-D067-7950-EBF47C5BC1AF}"/>
                  </a:ext>
                </a:extLst>
              </p:cNvPr>
              <p:cNvSpPr/>
              <p:nvPr/>
            </p:nvSpPr>
            <p:spPr bwMode="auto">
              <a:xfrm>
                <a:off x="3658" y="2268"/>
                <a:ext cx="60" cy="31"/>
              </a:xfrm>
              <a:custGeom>
                <a:gdLst>
                  <a:gd name="T0" fmla="*/ 11 w 19"/>
                  <a:gd name="T1" fmla="*/ 9 h 10"/>
                  <a:gd name="T2" fmla="*/ 3 w 19"/>
                  <a:gd name="T3" fmla="*/ 7 h 10"/>
                  <a:gd name="T4" fmla="*/ 4 w 19"/>
                  <a:gd name="T5" fmla="*/ 4 h 10"/>
                  <a:gd name="T6" fmla="*/ 8 w 19"/>
                  <a:gd name="T7" fmla="*/ 6 h 10"/>
                  <a:gd name="T8" fmla="*/ 12 w 19"/>
                  <a:gd name="T9" fmla="*/ 0 h 10"/>
                  <a:gd name="T10" fmla="*/ 15 w 19"/>
                  <a:gd name="T11" fmla="*/ 1 h 10"/>
                  <a:gd name="T12" fmla="*/ 16 w 19"/>
                  <a:gd name="T13" fmla="*/ 6 h 10"/>
                  <a:gd name="T14" fmla="*/ 15 w 19"/>
                  <a:gd name="T15" fmla="*/ 7 h 10"/>
                  <a:gd name="T16" fmla="*/ 11 w 19"/>
                  <a:gd name="T17" fmla="*/ 9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0">
                    <a:moveTo>
                      <a:pt x="11" y="9"/>
                    </a:moveTo>
                    <a:cubicBezTo>
                      <a:pt x="8" y="10"/>
                      <a:pt x="6" y="10"/>
                      <a:pt x="3" y="7"/>
                    </a:cubicBezTo>
                    <a:cubicBezTo>
                      <a:pt x="2" y="6"/>
                      <a:pt x="0" y="5"/>
                      <a:pt x="4" y="4"/>
                    </a:cubicBezTo>
                    <a:cubicBezTo>
                      <a:pt x="5" y="5"/>
                      <a:pt x="7" y="6"/>
                      <a:pt x="8" y="6"/>
                    </a:cubicBezTo>
                    <a:cubicBezTo>
                      <a:pt x="12" y="6"/>
                      <a:pt x="13" y="3"/>
                      <a:pt x="12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7" y="2"/>
                      <a:pt x="19" y="4"/>
                      <a:pt x="16" y="6"/>
                    </a:cubicBezTo>
                    <a:cubicBezTo>
                      <a:pt x="15" y="6"/>
                      <a:pt x="15" y="7"/>
                      <a:pt x="15" y="7"/>
                    </a:cubicBezTo>
                    <a:cubicBezTo>
                      <a:pt x="14" y="8"/>
                      <a:pt x="13" y="8"/>
                      <a:pt x="11" y="9"/>
                    </a:cubicBezTo>
                    <a:close/>
                  </a:path>
                </a:pathLst>
              </a:custGeom>
              <a:solidFill>
                <a:srgbClr val="D5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90" name="Freeform 66">
                <a:extLst>
                  <a:ext uri="{FF2B5EF4-FFF2-40B4-BE49-F238E27FC236}">
                    <a16:creationId xmlns:a16="http://schemas.microsoft.com/office/drawing/2014/main" id="{84F39D65-D892-2267-0600-714A4632773E}"/>
                  </a:ext>
                </a:extLst>
              </p:cNvPr>
              <p:cNvSpPr/>
              <p:nvPr/>
            </p:nvSpPr>
            <p:spPr bwMode="auto">
              <a:xfrm>
                <a:off x="3375" y="2441"/>
                <a:ext cx="47" cy="32"/>
              </a:xfrm>
              <a:custGeom>
                <a:gdLst>
                  <a:gd name="T0" fmla="*/ 11 w 15"/>
                  <a:gd name="T1" fmla="*/ 0 h 10"/>
                  <a:gd name="T2" fmla="*/ 12 w 15"/>
                  <a:gd name="T3" fmla="*/ 5 h 10"/>
                  <a:gd name="T4" fmla="*/ 6 w 15"/>
                  <a:gd name="T5" fmla="*/ 8 h 10"/>
                  <a:gd name="T6" fmla="*/ 6 w 15"/>
                  <a:gd name="T7" fmla="*/ 10 h 10"/>
                  <a:gd name="T8" fmla="*/ 5 w 15"/>
                  <a:gd name="T9" fmla="*/ 10 h 10"/>
                  <a:gd name="T10" fmla="*/ 0 w 15"/>
                  <a:gd name="T11" fmla="*/ 8 h 10"/>
                  <a:gd name="T12" fmla="*/ 0 w 15"/>
                  <a:gd name="T13" fmla="*/ 7 h 10"/>
                  <a:gd name="T14" fmla="*/ 11 w 15"/>
                  <a:gd name="T15" fmla="*/ 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11" y="0"/>
                    </a:moveTo>
                    <a:cubicBezTo>
                      <a:pt x="14" y="1"/>
                      <a:pt x="15" y="3"/>
                      <a:pt x="12" y="5"/>
                    </a:cubicBezTo>
                    <a:cubicBezTo>
                      <a:pt x="10" y="6"/>
                      <a:pt x="9" y="8"/>
                      <a:pt x="6" y="8"/>
                    </a:cubicBezTo>
                    <a:cubicBezTo>
                      <a:pt x="5" y="8"/>
                      <a:pt x="5" y="9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10"/>
                      <a:pt x="2" y="9"/>
                      <a:pt x="0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" y="7"/>
                      <a:pt x="10" y="1"/>
                      <a:pt x="11" y="0"/>
                    </a:cubicBezTo>
                    <a:close/>
                  </a:path>
                </a:pathLst>
              </a:custGeom>
              <a:solidFill>
                <a:srgbClr val="3D4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91" name="Freeform 67">
                <a:extLst>
                  <a:ext uri="{FF2B5EF4-FFF2-40B4-BE49-F238E27FC236}">
                    <a16:creationId xmlns:a16="http://schemas.microsoft.com/office/drawing/2014/main" id="{2F8F1D75-684D-5104-8037-004F9FB3E224}"/>
                  </a:ext>
                </a:extLst>
              </p:cNvPr>
              <p:cNvSpPr/>
              <p:nvPr/>
            </p:nvSpPr>
            <p:spPr bwMode="auto">
              <a:xfrm>
                <a:off x="2116" y="1911"/>
                <a:ext cx="110" cy="63"/>
              </a:xfrm>
              <a:custGeom>
                <a:gdLst>
                  <a:gd name="T0" fmla="*/ 0 w 35"/>
                  <a:gd name="T1" fmla="*/ 4 h 20"/>
                  <a:gd name="T2" fmla="*/ 0 w 35"/>
                  <a:gd name="T3" fmla="*/ 1 h 20"/>
                  <a:gd name="T4" fmla="*/ 4 w 35"/>
                  <a:gd name="T5" fmla="*/ 2 h 20"/>
                  <a:gd name="T6" fmla="*/ 26 w 35"/>
                  <a:gd name="T7" fmla="*/ 15 h 20"/>
                  <a:gd name="T8" fmla="*/ 31 w 35"/>
                  <a:gd name="T9" fmla="*/ 16 h 20"/>
                  <a:gd name="T10" fmla="*/ 35 w 35"/>
                  <a:gd name="T11" fmla="*/ 14 h 20"/>
                  <a:gd name="T12" fmla="*/ 35 w 35"/>
                  <a:gd name="T13" fmla="*/ 15 h 20"/>
                  <a:gd name="T14" fmla="*/ 35 w 35"/>
                  <a:gd name="T15" fmla="*/ 16 h 20"/>
                  <a:gd name="T16" fmla="*/ 32 w 35"/>
                  <a:gd name="T17" fmla="*/ 18 h 20"/>
                  <a:gd name="T18" fmla="*/ 31 w 35"/>
                  <a:gd name="T19" fmla="*/ 19 h 20"/>
                  <a:gd name="T20" fmla="*/ 28 w 35"/>
                  <a:gd name="T21" fmla="*/ 20 h 20"/>
                  <a:gd name="T22" fmla="*/ 0 w 35"/>
                  <a:gd name="T23" fmla="*/ 4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20">
                    <a:moveTo>
                      <a:pt x="0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3" y="1"/>
                      <a:pt x="4" y="2"/>
                    </a:cubicBezTo>
                    <a:cubicBezTo>
                      <a:pt x="11" y="6"/>
                      <a:pt x="19" y="10"/>
                      <a:pt x="26" y="15"/>
                    </a:cubicBezTo>
                    <a:cubicBezTo>
                      <a:pt x="27" y="16"/>
                      <a:pt x="29" y="17"/>
                      <a:pt x="31" y="16"/>
                    </a:cubicBezTo>
                    <a:cubicBezTo>
                      <a:pt x="32" y="15"/>
                      <a:pt x="33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6"/>
                      <a:pt x="35" y="16"/>
                    </a:cubicBezTo>
                    <a:cubicBezTo>
                      <a:pt x="34" y="18"/>
                      <a:pt x="33" y="17"/>
                      <a:pt x="32" y="18"/>
                    </a:cubicBezTo>
                    <a:cubicBezTo>
                      <a:pt x="32" y="19"/>
                      <a:pt x="31" y="19"/>
                      <a:pt x="31" y="19"/>
                    </a:cubicBezTo>
                    <a:cubicBezTo>
                      <a:pt x="30" y="20"/>
                      <a:pt x="29" y="20"/>
                      <a:pt x="28" y="20"/>
                    </a:cubicBezTo>
                    <a:cubicBezTo>
                      <a:pt x="18" y="15"/>
                      <a:pt x="9" y="9"/>
                      <a:pt x="0" y="4"/>
                    </a:cubicBezTo>
                    <a:close/>
                  </a:path>
                </a:pathLst>
              </a:custGeom>
              <a:solidFill>
                <a:srgbClr val="678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92" name="Freeform 68">
                <a:extLst>
                  <a:ext uri="{FF2B5EF4-FFF2-40B4-BE49-F238E27FC236}">
                    <a16:creationId xmlns:a16="http://schemas.microsoft.com/office/drawing/2014/main" id="{38951426-4555-84E8-2526-4BC722A1A5E4}"/>
                  </a:ext>
                </a:extLst>
              </p:cNvPr>
              <p:cNvSpPr/>
              <p:nvPr/>
            </p:nvSpPr>
            <p:spPr bwMode="auto">
              <a:xfrm>
                <a:off x="2302" y="2025"/>
                <a:ext cx="82" cy="41"/>
              </a:xfrm>
              <a:custGeom>
                <a:gdLst>
                  <a:gd name="T0" fmla="*/ 2 w 26"/>
                  <a:gd name="T1" fmla="*/ 3 h 13"/>
                  <a:gd name="T2" fmla="*/ 1 w 26"/>
                  <a:gd name="T3" fmla="*/ 1 h 13"/>
                  <a:gd name="T4" fmla="*/ 12 w 26"/>
                  <a:gd name="T5" fmla="*/ 6 h 13"/>
                  <a:gd name="T6" fmla="*/ 16 w 26"/>
                  <a:gd name="T7" fmla="*/ 8 h 13"/>
                  <a:gd name="T8" fmla="*/ 16 w 26"/>
                  <a:gd name="T9" fmla="*/ 8 h 13"/>
                  <a:gd name="T10" fmla="*/ 16 w 26"/>
                  <a:gd name="T11" fmla="*/ 8 h 13"/>
                  <a:gd name="T12" fmla="*/ 13 w 26"/>
                  <a:gd name="T13" fmla="*/ 5 h 13"/>
                  <a:gd name="T14" fmla="*/ 18 w 26"/>
                  <a:gd name="T15" fmla="*/ 6 h 13"/>
                  <a:gd name="T16" fmla="*/ 17 w 26"/>
                  <a:gd name="T17" fmla="*/ 7 h 13"/>
                  <a:gd name="T18" fmla="*/ 21 w 26"/>
                  <a:gd name="T19" fmla="*/ 8 h 13"/>
                  <a:gd name="T20" fmla="*/ 26 w 26"/>
                  <a:gd name="T21" fmla="*/ 6 h 13"/>
                  <a:gd name="T22" fmla="*/ 16 w 26"/>
                  <a:gd name="T23" fmla="*/ 12 h 13"/>
                  <a:gd name="T24" fmla="*/ 2 w 26"/>
                  <a:gd name="T25" fmla="*/ 3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3">
                    <a:moveTo>
                      <a:pt x="2" y="3"/>
                    </a:moveTo>
                    <a:cubicBezTo>
                      <a:pt x="2" y="2"/>
                      <a:pt x="0" y="2"/>
                      <a:pt x="1" y="1"/>
                    </a:cubicBezTo>
                    <a:cubicBezTo>
                      <a:pt x="6" y="0"/>
                      <a:pt x="9" y="4"/>
                      <a:pt x="12" y="6"/>
                    </a:cubicBezTo>
                    <a:cubicBezTo>
                      <a:pt x="14" y="7"/>
                      <a:pt x="15" y="7"/>
                      <a:pt x="16" y="8"/>
                    </a:cubicBezTo>
                    <a:cubicBezTo>
                      <a:pt x="16" y="9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7"/>
                      <a:pt x="13" y="7"/>
                      <a:pt x="13" y="5"/>
                    </a:cubicBezTo>
                    <a:cubicBezTo>
                      <a:pt x="16" y="3"/>
                      <a:pt x="16" y="3"/>
                      <a:pt x="18" y="6"/>
                    </a:cubicBezTo>
                    <a:cubicBezTo>
                      <a:pt x="17" y="6"/>
                      <a:pt x="16" y="6"/>
                      <a:pt x="17" y="7"/>
                    </a:cubicBezTo>
                    <a:cubicBezTo>
                      <a:pt x="19" y="7"/>
                      <a:pt x="19" y="9"/>
                      <a:pt x="21" y="8"/>
                    </a:cubicBezTo>
                    <a:cubicBezTo>
                      <a:pt x="23" y="7"/>
                      <a:pt x="25" y="7"/>
                      <a:pt x="26" y="6"/>
                    </a:cubicBezTo>
                    <a:cubicBezTo>
                      <a:pt x="25" y="12"/>
                      <a:pt x="23" y="13"/>
                      <a:pt x="16" y="12"/>
                    </a:cubicBezTo>
                    <a:cubicBezTo>
                      <a:pt x="12" y="8"/>
                      <a:pt x="6" y="7"/>
                      <a:pt x="2" y="3"/>
                    </a:cubicBezTo>
                    <a:close/>
                  </a:path>
                </a:pathLst>
              </a:custGeom>
              <a:solidFill>
                <a:srgbClr val="AC7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93" name="Freeform 69">
                <a:extLst>
                  <a:ext uri="{FF2B5EF4-FFF2-40B4-BE49-F238E27FC236}">
                    <a16:creationId xmlns:a16="http://schemas.microsoft.com/office/drawing/2014/main" id="{F80CAC29-694E-051F-2FC0-7E7578FE16C2}"/>
                  </a:ext>
                </a:extLst>
              </p:cNvPr>
              <p:cNvSpPr/>
              <p:nvPr/>
            </p:nvSpPr>
            <p:spPr bwMode="auto">
              <a:xfrm>
                <a:off x="2497" y="2126"/>
                <a:ext cx="41" cy="28"/>
              </a:xfrm>
              <a:custGeom>
                <a:gdLst>
                  <a:gd name="T0" fmla="*/ 0 w 13"/>
                  <a:gd name="T1" fmla="*/ 1 h 9"/>
                  <a:gd name="T2" fmla="*/ 4 w 13"/>
                  <a:gd name="T3" fmla="*/ 1 h 9"/>
                  <a:gd name="T4" fmla="*/ 8 w 13"/>
                  <a:gd name="T5" fmla="*/ 3 h 9"/>
                  <a:gd name="T6" fmla="*/ 13 w 13"/>
                  <a:gd name="T7" fmla="*/ 6 h 9"/>
                  <a:gd name="T8" fmla="*/ 9 w 13"/>
                  <a:gd name="T9" fmla="*/ 7 h 9"/>
                  <a:gd name="T10" fmla="*/ 0 w 13"/>
                  <a:gd name="T11" fmla="*/ 1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0" y="1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6" y="1"/>
                      <a:pt x="7" y="1"/>
                      <a:pt x="8" y="3"/>
                    </a:cubicBezTo>
                    <a:cubicBezTo>
                      <a:pt x="9" y="5"/>
                      <a:pt x="11" y="6"/>
                      <a:pt x="13" y="6"/>
                    </a:cubicBezTo>
                    <a:cubicBezTo>
                      <a:pt x="12" y="7"/>
                      <a:pt x="10" y="9"/>
                      <a:pt x="9" y="7"/>
                    </a:cubicBezTo>
                    <a:cubicBezTo>
                      <a:pt x="6" y="5"/>
                      <a:pt x="1" y="5"/>
                      <a:pt x="0" y="1"/>
                    </a:cubicBezTo>
                    <a:close/>
                  </a:path>
                </a:pathLst>
              </a:custGeom>
              <a:solidFill>
                <a:srgbClr val="585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94" name="Freeform 70">
                <a:extLst>
                  <a:ext uri="{FF2B5EF4-FFF2-40B4-BE49-F238E27FC236}">
                    <a16:creationId xmlns:a16="http://schemas.microsoft.com/office/drawing/2014/main" id="{80A05E81-31AB-FE80-970C-455560B267C8}"/>
                  </a:ext>
                </a:extLst>
              </p:cNvPr>
              <p:cNvSpPr/>
              <p:nvPr/>
            </p:nvSpPr>
            <p:spPr bwMode="auto">
              <a:xfrm>
                <a:off x="2374" y="1773"/>
                <a:ext cx="384" cy="315"/>
              </a:xfrm>
              <a:custGeom>
                <a:gdLst>
                  <a:gd name="T0" fmla="*/ 120 w 122"/>
                  <a:gd name="T1" fmla="*/ 62 h 100"/>
                  <a:gd name="T2" fmla="*/ 108 w 122"/>
                  <a:gd name="T3" fmla="*/ 69 h 100"/>
                  <a:gd name="T4" fmla="*/ 101 w 122"/>
                  <a:gd name="T5" fmla="*/ 72 h 100"/>
                  <a:gd name="T6" fmla="*/ 100 w 122"/>
                  <a:gd name="T7" fmla="*/ 72 h 100"/>
                  <a:gd name="T8" fmla="*/ 77 w 122"/>
                  <a:gd name="T9" fmla="*/ 85 h 100"/>
                  <a:gd name="T10" fmla="*/ 55 w 122"/>
                  <a:gd name="T11" fmla="*/ 98 h 100"/>
                  <a:gd name="T12" fmla="*/ 45 w 122"/>
                  <a:gd name="T13" fmla="*/ 98 h 100"/>
                  <a:gd name="T14" fmla="*/ 34 w 122"/>
                  <a:gd name="T15" fmla="*/ 92 h 100"/>
                  <a:gd name="T16" fmla="*/ 19 w 122"/>
                  <a:gd name="T17" fmla="*/ 82 h 100"/>
                  <a:gd name="T18" fmla="*/ 18 w 122"/>
                  <a:gd name="T19" fmla="*/ 78 h 100"/>
                  <a:gd name="T20" fmla="*/ 19 w 122"/>
                  <a:gd name="T21" fmla="*/ 75 h 100"/>
                  <a:gd name="T22" fmla="*/ 3 w 122"/>
                  <a:gd name="T23" fmla="*/ 66 h 100"/>
                  <a:gd name="T24" fmla="*/ 0 w 122"/>
                  <a:gd name="T25" fmla="*/ 64 h 100"/>
                  <a:gd name="T26" fmla="*/ 2 w 122"/>
                  <a:gd name="T27" fmla="*/ 61 h 100"/>
                  <a:gd name="T28" fmla="*/ 16 w 122"/>
                  <a:gd name="T29" fmla="*/ 54 h 100"/>
                  <a:gd name="T30" fmla="*/ 19 w 122"/>
                  <a:gd name="T31" fmla="*/ 50 h 100"/>
                  <a:gd name="T32" fmla="*/ 27 w 122"/>
                  <a:gd name="T33" fmla="*/ 45 h 100"/>
                  <a:gd name="T34" fmla="*/ 29 w 122"/>
                  <a:gd name="T35" fmla="*/ 51 h 100"/>
                  <a:gd name="T36" fmla="*/ 35 w 122"/>
                  <a:gd name="T37" fmla="*/ 40 h 100"/>
                  <a:gd name="T38" fmla="*/ 39 w 122"/>
                  <a:gd name="T39" fmla="*/ 37 h 100"/>
                  <a:gd name="T40" fmla="*/ 59 w 122"/>
                  <a:gd name="T41" fmla="*/ 26 h 100"/>
                  <a:gd name="T42" fmla="*/ 63 w 122"/>
                  <a:gd name="T43" fmla="*/ 25 h 100"/>
                  <a:gd name="T44" fmla="*/ 64 w 122"/>
                  <a:gd name="T45" fmla="*/ 36 h 100"/>
                  <a:gd name="T46" fmla="*/ 68 w 122"/>
                  <a:gd name="T47" fmla="*/ 47 h 100"/>
                  <a:gd name="T48" fmla="*/ 67 w 122"/>
                  <a:gd name="T49" fmla="*/ 52 h 100"/>
                  <a:gd name="T50" fmla="*/ 67 w 122"/>
                  <a:gd name="T51" fmla="*/ 48 h 100"/>
                  <a:gd name="T52" fmla="*/ 78 w 122"/>
                  <a:gd name="T53" fmla="*/ 54 h 100"/>
                  <a:gd name="T54" fmla="*/ 78 w 122"/>
                  <a:gd name="T55" fmla="*/ 61 h 100"/>
                  <a:gd name="T56" fmla="*/ 81 w 122"/>
                  <a:gd name="T57" fmla="*/ 56 h 100"/>
                  <a:gd name="T58" fmla="*/ 93 w 122"/>
                  <a:gd name="T59" fmla="*/ 62 h 100"/>
                  <a:gd name="T60" fmla="*/ 97 w 122"/>
                  <a:gd name="T61" fmla="*/ 59 h 100"/>
                  <a:gd name="T62" fmla="*/ 97 w 122"/>
                  <a:gd name="T63" fmla="*/ 7 h 100"/>
                  <a:gd name="T64" fmla="*/ 97 w 122"/>
                  <a:gd name="T65" fmla="*/ 1 h 100"/>
                  <a:gd name="T66" fmla="*/ 99 w 122"/>
                  <a:gd name="T67" fmla="*/ 0 h 100"/>
                  <a:gd name="T68" fmla="*/ 100 w 122"/>
                  <a:gd name="T69" fmla="*/ 7 h 100"/>
                  <a:gd name="T70" fmla="*/ 100 w 122"/>
                  <a:gd name="T71" fmla="*/ 58 h 100"/>
                  <a:gd name="T72" fmla="*/ 105 w 122"/>
                  <a:gd name="T73" fmla="*/ 61 h 100"/>
                  <a:gd name="T74" fmla="*/ 107 w 122"/>
                  <a:gd name="T75" fmla="*/ 60 h 100"/>
                  <a:gd name="T76" fmla="*/ 111 w 122"/>
                  <a:gd name="T77" fmla="*/ 62 h 100"/>
                  <a:gd name="T78" fmla="*/ 113 w 122"/>
                  <a:gd name="T79" fmla="*/ 56 h 100"/>
                  <a:gd name="T80" fmla="*/ 114 w 122"/>
                  <a:gd name="T81" fmla="*/ 55 h 100"/>
                  <a:gd name="T82" fmla="*/ 114 w 122"/>
                  <a:gd name="T83" fmla="*/ 50 h 100"/>
                  <a:gd name="T84" fmla="*/ 116 w 122"/>
                  <a:gd name="T85" fmla="*/ 46 h 100"/>
                  <a:gd name="T86" fmla="*/ 121 w 122"/>
                  <a:gd name="T87" fmla="*/ 48 h 100"/>
                  <a:gd name="T88" fmla="*/ 120 w 122"/>
                  <a:gd name="T89" fmla="*/ 62 h 1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2" h="100">
                    <a:moveTo>
                      <a:pt x="120" y="62"/>
                    </a:moveTo>
                    <a:cubicBezTo>
                      <a:pt x="116" y="64"/>
                      <a:pt x="112" y="66"/>
                      <a:pt x="108" y="69"/>
                    </a:cubicBezTo>
                    <a:cubicBezTo>
                      <a:pt x="106" y="71"/>
                      <a:pt x="103" y="71"/>
                      <a:pt x="101" y="72"/>
                    </a:cubicBezTo>
                    <a:cubicBezTo>
                      <a:pt x="101" y="72"/>
                      <a:pt x="101" y="72"/>
                      <a:pt x="100" y="72"/>
                    </a:cubicBezTo>
                    <a:cubicBezTo>
                      <a:pt x="92" y="76"/>
                      <a:pt x="84" y="81"/>
                      <a:pt x="77" y="85"/>
                    </a:cubicBezTo>
                    <a:cubicBezTo>
                      <a:pt x="69" y="89"/>
                      <a:pt x="62" y="94"/>
                      <a:pt x="55" y="98"/>
                    </a:cubicBezTo>
                    <a:cubicBezTo>
                      <a:pt x="51" y="100"/>
                      <a:pt x="48" y="100"/>
                      <a:pt x="45" y="98"/>
                    </a:cubicBezTo>
                    <a:cubicBezTo>
                      <a:pt x="41" y="96"/>
                      <a:pt x="38" y="94"/>
                      <a:pt x="34" y="92"/>
                    </a:cubicBezTo>
                    <a:cubicBezTo>
                      <a:pt x="29" y="88"/>
                      <a:pt x="23" y="86"/>
                      <a:pt x="19" y="82"/>
                    </a:cubicBezTo>
                    <a:cubicBezTo>
                      <a:pt x="19" y="81"/>
                      <a:pt x="18" y="80"/>
                      <a:pt x="18" y="78"/>
                    </a:cubicBezTo>
                    <a:cubicBezTo>
                      <a:pt x="21" y="77"/>
                      <a:pt x="22" y="76"/>
                      <a:pt x="19" y="75"/>
                    </a:cubicBezTo>
                    <a:cubicBezTo>
                      <a:pt x="13" y="72"/>
                      <a:pt x="8" y="69"/>
                      <a:pt x="3" y="66"/>
                    </a:cubicBezTo>
                    <a:cubicBezTo>
                      <a:pt x="1" y="66"/>
                      <a:pt x="0" y="65"/>
                      <a:pt x="0" y="64"/>
                    </a:cubicBezTo>
                    <a:cubicBezTo>
                      <a:pt x="0" y="62"/>
                      <a:pt x="1" y="62"/>
                      <a:pt x="2" y="61"/>
                    </a:cubicBezTo>
                    <a:cubicBezTo>
                      <a:pt x="7" y="59"/>
                      <a:pt x="11" y="56"/>
                      <a:pt x="16" y="54"/>
                    </a:cubicBezTo>
                    <a:cubicBezTo>
                      <a:pt x="18" y="53"/>
                      <a:pt x="19" y="52"/>
                      <a:pt x="19" y="50"/>
                    </a:cubicBezTo>
                    <a:cubicBezTo>
                      <a:pt x="21" y="47"/>
                      <a:pt x="24" y="47"/>
                      <a:pt x="27" y="45"/>
                    </a:cubicBezTo>
                    <a:cubicBezTo>
                      <a:pt x="27" y="47"/>
                      <a:pt x="27" y="49"/>
                      <a:pt x="29" y="51"/>
                    </a:cubicBezTo>
                    <a:cubicBezTo>
                      <a:pt x="29" y="46"/>
                      <a:pt x="30" y="42"/>
                      <a:pt x="35" y="40"/>
                    </a:cubicBezTo>
                    <a:cubicBezTo>
                      <a:pt x="36" y="39"/>
                      <a:pt x="37" y="38"/>
                      <a:pt x="39" y="37"/>
                    </a:cubicBezTo>
                    <a:cubicBezTo>
                      <a:pt x="45" y="34"/>
                      <a:pt x="52" y="30"/>
                      <a:pt x="59" y="26"/>
                    </a:cubicBezTo>
                    <a:cubicBezTo>
                      <a:pt x="60" y="25"/>
                      <a:pt x="61" y="24"/>
                      <a:pt x="63" y="25"/>
                    </a:cubicBezTo>
                    <a:cubicBezTo>
                      <a:pt x="64" y="29"/>
                      <a:pt x="64" y="32"/>
                      <a:pt x="64" y="36"/>
                    </a:cubicBezTo>
                    <a:cubicBezTo>
                      <a:pt x="64" y="40"/>
                      <a:pt x="64" y="44"/>
                      <a:pt x="68" y="47"/>
                    </a:cubicBezTo>
                    <a:cubicBezTo>
                      <a:pt x="67" y="48"/>
                      <a:pt x="66" y="50"/>
                      <a:pt x="67" y="52"/>
                    </a:cubicBezTo>
                    <a:cubicBezTo>
                      <a:pt x="67" y="51"/>
                      <a:pt x="66" y="49"/>
                      <a:pt x="67" y="48"/>
                    </a:cubicBezTo>
                    <a:cubicBezTo>
                      <a:pt x="72" y="48"/>
                      <a:pt x="74" y="52"/>
                      <a:pt x="78" y="54"/>
                    </a:cubicBezTo>
                    <a:cubicBezTo>
                      <a:pt x="78" y="56"/>
                      <a:pt x="78" y="58"/>
                      <a:pt x="78" y="61"/>
                    </a:cubicBezTo>
                    <a:cubicBezTo>
                      <a:pt x="79" y="59"/>
                      <a:pt x="78" y="56"/>
                      <a:pt x="81" y="56"/>
                    </a:cubicBezTo>
                    <a:cubicBezTo>
                      <a:pt x="86" y="56"/>
                      <a:pt x="89" y="60"/>
                      <a:pt x="93" y="62"/>
                    </a:cubicBezTo>
                    <a:cubicBezTo>
                      <a:pt x="96" y="63"/>
                      <a:pt x="97" y="63"/>
                      <a:pt x="97" y="59"/>
                    </a:cubicBezTo>
                    <a:cubicBezTo>
                      <a:pt x="97" y="42"/>
                      <a:pt x="97" y="24"/>
                      <a:pt x="97" y="7"/>
                    </a:cubicBezTo>
                    <a:cubicBezTo>
                      <a:pt x="97" y="5"/>
                      <a:pt x="96" y="3"/>
                      <a:pt x="97" y="1"/>
                    </a:cubicBezTo>
                    <a:cubicBezTo>
                      <a:pt x="97" y="1"/>
                      <a:pt x="98" y="0"/>
                      <a:pt x="99" y="0"/>
                    </a:cubicBezTo>
                    <a:cubicBezTo>
                      <a:pt x="100" y="2"/>
                      <a:pt x="100" y="5"/>
                      <a:pt x="100" y="7"/>
                    </a:cubicBezTo>
                    <a:cubicBezTo>
                      <a:pt x="100" y="24"/>
                      <a:pt x="100" y="41"/>
                      <a:pt x="100" y="58"/>
                    </a:cubicBezTo>
                    <a:cubicBezTo>
                      <a:pt x="100" y="63"/>
                      <a:pt x="100" y="63"/>
                      <a:pt x="105" y="61"/>
                    </a:cubicBezTo>
                    <a:cubicBezTo>
                      <a:pt x="105" y="60"/>
                      <a:pt x="106" y="60"/>
                      <a:pt x="107" y="60"/>
                    </a:cubicBezTo>
                    <a:cubicBezTo>
                      <a:pt x="109" y="59"/>
                      <a:pt x="109" y="61"/>
                      <a:pt x="111" y="62"/>
                    </a:cubicBezTo>
                    <a:cubicBezTo>
                      <a:pt x="111" y="60"/>
                      <a:pt x="111" y="58"/>
                      <a:pt x="113" y="56"/>
                    </a:cubicBezTo>
                    <a:cubicBezTo>
                      <a:pt x="113" y="56"/>
                      <a:pt x="114" y="55"/>
                      <a:pt x="114" y="55"/>
                    </a:cubicBezTo>
                    <a:cubicBezTo>
                      <a:pt x="114" y="53"/>
                      <a:pt x="114" y="52"/>
                      <a:pt x="114" y="50"/>
                    </a:cubicBezTo>
                    <a:cubicBezTo>
                      <a:pt x="114" y="48"/>
                      <a:pt x="114" y="46"/>
                      <a:pt x="116" y="46"/>
                    </a:cubicBezTo>
                    <a:cubicBezTo>
                      <a:pt x="118" y="45"/>
                      <a:pt x="119" y="46"/>
                      <a:pt x="121" y="48"/>
                    </a:cubicBezTo>
                    <a:cubicBezTo>
                      <a:pt x="121" y="52"/>
                      <a:pt x="122" y="57"/>
                      <a:pt x="120" y="62"/>
                    </a:cubicBezTo>
                    <a:close/>
                  </a:path>
                </a:pathLst>
              </a:custGeom>
              <a:solidFill>
                <a:srgbClr val="D6D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95" name="Freeform 71">
                <a:extLst>
                  <a:ext uri="{FF2B5EF4-FFF2-40B4-BE49-F238E27FC236}">
                    <a16:creationId xmlns:a16="http://schemas.microsoft.com/office/drawing/2014/main" id="{3A3372FB-75C5-5C56-BE87-69D09EC02338}"/>
                  </a:ext>
                </a:extLst>
              </p:cNvPr>
              <p:cNvSpPr/>
              <p:nvPr/>
            </p:nvSpPr>
            <p:spPr bwMode="auto">
              <a:xfrm>
                <a:off x="2598" y="2028"/>
                <a:ext cx="292" cy="240"/>
              </a:xfrm>
              <a:custGeom>
                <a:gdLst>
                  <a:gd name="T0" fmla="*/ 90 w 93"/>
                  <a:gd name="T1" fmla="*/ 60 h 76"/>
                  <a:gd name="T2" fmla="*/ 81 w 93"/>
                  <a:gd name="T3" fmla="*/ 63 h 76"/>
                  <a:gd name="T4" fmla="*/ 84 w 93"/>
                  <a:gd name="T5" fmla="*/ 66 h 76"/>
                  <a:gd name="T6" fmla="*/ 79 w 93"/>
                  <a:gd name="T7" fmla="*/ 69 h 76"/>
                  <a:gd name="T8" fmla="*/ 78 w 93"/>
                  <a:gd name="T9" fmla="*/ 69 h 76"/>
                  <a:gd name="T10" fmla="*/ 75 w 93"/>
                  <a:gd name="T11" fmla="*/ 69 h 76"/>
                  <a:gd name="T12" fmla="*/ 78 w 93"/>
                  <a:gd name="T13" fmla="*/ 70 h 76"/>
                  <a:gd name="T14" fmla="*/ 86 w 93"/>
                  <a:gd name="T15" fmla="*/ 68 h 76"/>
                  <a:gd name="T16" fmla="*/ 83 w 93"/>
                  <a:gd name="T17" fmla="*/ 72 h 76"/>
                  <a:gd name="T18" fmla="*/ 76 w 93"/>
                  <a:gd name="T19" fmla="*/ 76 h 76"/>
                  <a:gd name="T20" fmla="*/ 74 w 93"/>
                  <a:gd name="T21" fmla="*/ 76 h 76"/>
                  <a:gd name="T22" fmla="*/ 69 w 93"/>
                  <a:gd name="T23" fmla="*/ 71 h 76"/>
                  <a:gd name="T24" fmla="*/ 56 w 93"/>
                  <a:gd name="T25" fmla="*/ 64 h 76"/>
                  <a:gd name="T26" fmla="*/ 53 w 93"/>
                  <a:gd name="T27" fmla="*/ 55 h 76"/>
                  <a:gd name="T28" fmla="*/ 53 w 93"/>
                  <a:gd name="T29" fmla="*/ 55 h 76"/>
                  <a:gd name="T30" fmla="*/ 53 w 93"/>
                  <a:gd name="T31" fmla="*/ 55 h 76"/>
                  <a:gd name="T32" fmla="*/ 52 w 93"/>
                  <a:gd name="T33" fmla="*/ 57 h 76"/>
                  <a:gd name="T34" fmla="*/ 48 w 93"/>
                  <a:gd name="T35" fmla="*/ 60 h 76"/>
                  <a:gd name="T36" fmla="*/ 27 w 93"/>
                  <a:gd name="T37" fmla="*/ 48 h 76"/>
                  <a:gd name="T38" fmla="*/ 23 w 93"/>
                  <a:gd name="T39" fmla="*/ 44 h 76"/>
                  <a:gd name="T40" fmla="*/ 22 w 93"/>
                  <a:gd name="T41" fmla="*/ 41 h 76"/>
                  <a:gd name="T42" fmla="*/ 23 w 93"/>
                  <a:gd name="T43" fmla="*/ 38 h 76"/>
                  <a:gd name="T44" fmla="*/ 26 w 93"/>
                  <a:gd name="T45" fmla="*/ 40 h 76"/>
                  <a:gd name="T46" fmla="*/ 28 w 93"/>
                  <a:gd name="T47" fmla="*/ 42 h 76"/>
                  <a:gd name="T48" fmla="*/ 30 w 93"/>
                  <a:gd name="T49" fmla="*/ 39 h 76"/>
                  <a:gd name="T50" fmla="*/ 30 w 93"/>
                  <a:gd name="T51" fmla="*/ 34 h 76"/>
                  <a:gd name="T52" fmla="*/ 20 w 93"/>
                  <a:gd name="T53" fmla="*/ 28 h 76"/>
                  <a:gd name="T54" fmla="*/ 17 w 93"/>
                  <a:gd name="T55" fmla="*/ 31 h 76"/>
                  <a:gd name="T56" fmla="*/ 16 w 93"/>
                  <a:gd name="T57" fmla="*/ 39 h 76"/>
                  <a:gd name="T58" fmla="*/ 12 w 93"/>
                  <a:gd name="T59" fmla="*/ 39 h 76"/>
                  <a:gd name="T60" fmla="*/ 2 w 93"/>
                  <a:gd name="T61" fmla="*/ 33 h 76"/>
                  <a:gd name="T62" fmla="*/ 3 w 93"/>
                  <a:gd name="T63" fmla="*/ 29 h 76"/>
                  <a:gd name="T64" fmla="*/ 15 w 93"/>
                  <a:gd name="T65" fmla="*/ 24 h 76"/>
                  <a:gd name="T66" fmla="*/ 25 w 93"/>
                  <a:gd name="T67" fmla="*/ 19 h 76"/>
                  <a:gd name="T68" fmla="*/ 27 w 93"/>
                  <a:gd name="T69" fmla="*/ 16 h 76"/>
                  <a:gd name="T70" fmla="*/ 28 w 93"/>
                  <a:gd name="T71" fmla="*/ 15 h 76"/>
                  <a:gd name="T72" fmla="*/ 44 w 93"/>
                  <a:gd name="T73" fmla="*/ 6 h 76"/>
                  <a:gd name="T74" fmla="*/ 47 w 93"/>
                  <a:gd name="T75" fmla="*/ 2 h 76"/>
                  <a:gd name="T76" fmla="*/ 49 w 93"/>
                  <a:gd name="T77" fmla="*/ 0 h 76"/>
                  <a:gd name="T78" fmla="*/ 50 w 93"/>
                  <a:gd name="T79" fmla="*/ 3 h 76"/>
                  <a:gd name="T80" fmla="*/ 50 w 93"/>
                  <a:gd name="T81" fmla="*/ 35 h 76"/>
                  <a:gd name="T82" fmla="*/ 49 w 93"/>
                  <a:gd name="T83" fmla="*/ 40 h 76"/>
                  <a:gd name="T84" fmla="*/ 46 w 93"/>
                  <a:gd name="T85" fmla="*/ 43 h 76"/>
                  <a:gd name="T86" fmla="*/ 55 w 93"/>
                  <a:gd name="T87" fmla="*/ 37 h 76"/>
                  <a:gd name="T88" fmla="*/ 56 w 93"/>
                  <a:gd name="T89" fmla="*/ 39 h 76"/>
                  <a:gd name="T90" fmla="*/ 62 w 93"/>
                  <a:gd name="T91" fmla="*/ 46 h 76"/>
                  <a:gd name="T92" fmla="*/ 66 w 93"/>
                  <a:gd name="T93" fmla="*/ 50 h 76"/>
                  <a:gd name="T94" fmla="*/ 64 w 93"/>
                  <a:gd name="T95" fmla="*/ 53 h 76"/>
                  <a:gd name="T96" fmla="*/ 73 w 93"/>
                  <a:gd name="T97" fmla="*/ 54 h 76"/>
                  <a:gd name="T98" fmla="*/ 73 w 93"/>
                  <a:gd name="T99" fmla="*/ 61 h 76"/>
                  <a:gd name="T100" fmla="*/ 74 w 93"/>
                  <a:gd name="T101" fmla="*/ 55 h 76"/>
                  <a:gd name="T102" fmla="*/ 80 w 93"/>
                  <a:gd name="T103" fmla="*/ 59 h 76"/>
                  <a:gd name="T104" fmla="*/ 88 w 93"/>
                  <a:gd name="T105" fmla="*/ 47 h 76"/>
                  <a:gd name="T106" fmla="*/ 91 w 93"/>
                  <a:gd name="T107" fmla="*/ 47 h 76"/>
                  <a:gd name="T108" fmla="*/ 90 w 93"/>
                  <a:gd name="T109" fmla="*/ 60 h 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3" h="76">
                    <a:moveTo>
                      <a:pt x="90" y="60"/>
                    </a:moveTo>
                    <a:cubicBezTo>
                      <a:pt x="87" y="62"/>
                      <a:pt x="85" y="64"/>
                      <a:pt x="81" y="63"/>
                    </a:cubicBezTo>
                    <a:cubicBezTo>
                      <a:pt x="82" y="65"/>
                      <a:pt x="83" y="65"/>
                      <a:pt x="84" y="66"/>
                    </a:cubicBezTo>
                    <a:cubicBezTo>
                      <a:pt x="83" y="68"/>
                      <a:pt x="81" y="68"/>
                      <a:pt x="79" y="69"/>
                    </a:cubicBezTo>
                    <a:cubicBezTo>
                      <a:pt x="79" y="69"/>
                      <a:pt x="79" y="69"/>
                      <a:pt x="78" y="69"/>
                    </a:cubicBezTo>
                    <a:cubicBezTo>
                      <a:pt x="77" y="69"/>
                      <a:pt x="76" y="67"/>
                      <a:pt x="75" y="69"/>
                    </a:cubicBezTo>
                    <a:cubicBezTo>
                      <a:pt x="75" y="70"/>
                      <a:pt x="77" y="70"/>
                      <a:pt x="78" y="70"/>
                    </a:cubicBezTo>
                    <a:cubicBezTo>
                      <a:pt x="81" y="71"/>
                      <a:pt x="83" y="67"/>
                      <a:pt x="86" y="68"/>
                    </a:cubicBezTo>
                    <a:cubicBezTo>
                      <a:pt x="86" y="70"/>
                      <a:pt x="85" y="71"/>
                      <a:pt x="83" y="72"/>
                    </a:cubicBezTo>
                    <a:cubicBezTo>
                      <a:pt x="80" y="73"/>
                      <a:pt x="78" y="73"/>
                      <a:pt x="76" y="76"/>
                    </a:cubicBezTo>
                    <a:cubicBezTo>
                      <a:pt x="76" y="76"/>
                      <a:pt x="75" y="76"/>
                      <a:pt x="74" y="76"/>
                    </a:cubicBezTo>
                    <a:cubicBezTo>
                      <a:pt x="74" y="72"/>
                      <a:pt x="71" y="73"/>
                      <a:pt x="69" y="71"/>
                    </a:cubicBezTo>
                    <a:cubicBezTo>
                      <a:pt x="64" y="70"/>
                      <a:pt x="60" y="67"/>
                      <a:pt x="56" y="64"/>
                    </a:cubicBezTo>
                    <a:cubicBezTo>
                      <a:pt x="52" y="62"/>
                      <a:pt x="54" y="58"/>
                      <a:pt x="53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2" y="56"/>
                      <a:pt x="52" y="57"/>
                      <a:pt x="52" y="57"/>
                    </a:cubicBezTo>
                    <a:cubicBezTo>
                      <a:pt x="51" y="61"/>
                      <a:pt x="51" y="62"/>
                      <a:pt x="48" y="60"/>
                    </a:cubicBezTo>
                    <a:cubicBezTo>
                      <a:pt x="41" y="56"/>
                      <a:pt x="34" y="52"/>
                      <a:pt x="27" y="48"/>
                    </a:cubicBezTo>
                    <a:cubicBezTo>
                      <a:pt x="25" y="47"/>
                      <a:pt x="24" y="46"/>
                      <a:pt x="23" y="44"/>
                    </a:cubicBezTo>
                    <a:cubicBezTo>
                      <a:pt x="22" y="43"/>
                      <a:pt x="22" y="42"/>
                      <a:pt x="22" y="41"/>
                    </a:cubicBezTo>
                    <a:cubicBezTo>
                      <a:pt x="22" y="40"/>
                      <a:pt x="22" y="39"/>
                      <a:pt x="23" y="38"/>
                    </a:cubicBezTo>
                    <a:cubicBezTo>
                      <a:pt x="25" y="38"/>
                      <a:pt x="26" y="39"/>
                      <a:pt x="26" y="40"/>
                    </a:cubicBezTo>
                    <a:cubicBezTo>
                      <a:pt x="26" y="41"/>
                      <a:pt x="27" y="43"/>
                      <a:pt x="28" y="42"/>
                    </a:cubicBezTo>
                    <a:cubicBezTo>
                      <a:pt x="30" y="42"/>
                      <a:pt x="30" y="40"/>
                      <a:pt x="30" y="39"/>
                    </a:cubicBezTo>
                    <a:cubicBezTo>
                      <a:pt x="30" y="37"/>
                      <a:pt x="30" y="36"/>
                      <a:pt x="30" y="34"/>
                    </a:cubicBezTo>
                    <a:cubicBezTo>
                      <a:pt x="27" y="31"/>
                      <a:pt x="23" y="29"/>
                      <a:pt x="20" y="28"/>
                    </a:cubicBezTo>
                    <a:cubicBezTo>
                      <a:pt x="18" y="27"/>
                      <a:pt x="17" y="29"/>
                      <a:pt x="17" y="31"/>
                    </a:cubicBezTo>
                    <a:cubicBezTo>
                      <a:pt x="16" y="34"/>
                      <a:pt x="17" y="37"/>
                      <a:pt x="16" y="39"/>
                    </a:cubicBezTo>
                    <a:cubicBezTo>
                      <a:pt x="15" y="41"/>
                      <a:pt x="13" y="40"/>
                      <a:pt x="12" y="39"/>
                    </a:cubicBezTo>
                    <a:cubicBezTo>
                      <a:pt x="9" y="37"/>
                      <a:pt x="5" y="35"/>
                      <a:pt x="2" y="33"/>
                    </a:cubicBezTo>
                    <a:cubicBezTo>
                      <a:pt x="0" y="32"/>
                      <a:pt x="0" y="30"/>
                      <a:pt x="3" y="29"/>
                    </a:cubicBezTo>
                    <a:cubicBezTo>
                      <a:pt x="7" y="29"/>
                      <a:pt x="11" y="26"/>
                      <a:pt x="15" y="24"/>
                    </a:cubicBezTo>
                    <a:cubicBezTo>
                      <a:pt x="18" y="22"/>
                      <a:pt x="21" y="20"/>
                      <a:pt x="25" y="19"/>
                    </a:cubicBezTo>
                    <a:cubicBezTo>
                      <a:pt x="27" y="18"/>
                      <a:pt x="27" y="17"/>
                      <a:pt x="27" y="16"/>
                    </a:cubicBezTo>
                    <a:cubicBezTo>
                      <a:pt x="27" y="15"/>
                      <a:pt x="28" y="15"/>
                      <a:pt x="28" y="15"/>
                    </a:cubicBezTo>
                    <a:cubicBezTo>
                      <a:pt x="33" y="11"/>
                      <a:pt x="38" y="7"/>
                      <a:pt x="44" y="6"/>
                    </a:cubicBezTo>
                    <a:cubicBezTo>
                      <a:pt x="46" y="6"/>
                      <a:pt x="48" y="4"/>
                      <a:pt x="47" y="2"/>
                    </a:cubicBezTo>
                    <a:cubicBezTo>
                      <a:pt x="47" y="0"/>
                      <a:pt x="48" y="1"/>
                      <a:pt x="49" y="0"/>
                    </a:cubicBezTo>
                    <a:cubicBezTo>
                      <a:pt x="50" y="1"/>
                      <a:pt x="50" y="2"/>
                      <a:pt x="50" y="3"/>
                    </a:cubicBezTo>
                    <a:cubicBezTo>
                      <a:pt x="50" y="14"/>
                      <a:pt x="50" y="24"/>
                      <a:pt x="50" y="35"/>
                    </a:cubicBezTo>
                    <a:cubicBezTo>
                      <a:pt x="50" y="37"/>
                      <a:pt x="50" y="38"/>
                      <a:pt x="49" y="40"/>
                    </a:cubicBezTo>
                    <a:cubicBezTo>
                      <a:pt x="49" y="41"/>
                      <a:pt x="48" y="43"/>
                      <a:pt x="46" y="43"/>
                    </a:cubicBezTo>
                    <a:cubicBezTo>
                      <a:pt x="49" y="41"/>
                      <a:pt x="53" y="41"/>
                      <a:pt x="55" y="37"/>
                    </a:cubicBezTo>
                    <a:cubicBezTo>
                      <a:pt x="56" y="37"/>
                      <a:pt x="56" y="38"/>
                      <a:pt x="56" y="39"/>
                    </a:cubicBezTo>
                    <a:cubicBezTo>
                      <a:pt x="56" y="43"/>
                      <a:pt x="58" y="45"/>
                      <a:pt x="62" y="46"/>
                    </a:cubicBezTo>
                    <a:cubicBezTo>
                      <a:pt x="64" y="47"/>
                      <a:pt x="65" y="48"/>
                      <a:pt x="66" y="50"/>
                    </a:cubicBezTo>
                    <a:cubicBezTo>
                      <a:pt x="66" y="52"/>
                      <a:pt x="64" y="52"/>
                      <a:pt x="64" y="53"/>
                    </a:cubicBezTo>
                    <a:cubicBezTo>
                      <a:pt x="67" y="50"/>
                      <a:pt x="70" y="50"/>
                      <a:pt x="73" y="54"/>
                    </a:cubicBezTo>
                    <a:cubicBezTo>
                      <a:pt x="74" y="56"/>
                      <a:pt x="72" y="59"/>
                      <a:pt x="73" y="61"/>
                    </a:cubicBezTo>
                    <a:cubicBezTo>
                      <a:pt x="73" y="59"/>
                      <a:pt x="73" y="57"/>
                      <a:pt x="74" y="55"/>
                    </a:cubicBezTo>
                    <a:cubicBezTo>
                      <a:pt x="79" y="54"/>
                      <a:pt x="79" y="55"/>
                      <a:pt x="80" y="59"/>
                    </a:cubicBezTo>
                    <a:cubicBezTo>
                      <a:pt x="81" y="54"/>
                      <a:pt x="85" y="51"/>
                      <a:pt x="88" y="47"/>
                    </a:cubicBezTo>
                    <a:cubicBezTo>
                      <a:pt x="88" y="46"/>
                      <a:pt x="90" y="45"/>
                      <a:pt x="91" y="47"/>
                    </a:cubicBezTo>
                    <a:cubicBezTo>
                      <a:pt x="91" y="51"/>
                      <a:pt x="93" y="56"/>
                      <a:pt x="90" y="60"/>
                    </a:cubicBezTo>
                    <a:close/>
                  </a:path>
                </a:pathLst>
              </a:custGeom>
              <a:solidFill>
                <a:srgbClr val="D7D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96" name="Freeform 72">
                <a:extLst>
                  <a:ext uri="{FF2B5EF4-FFF2-40B4-BE49-F238E27FC236}">
                    <a16:creationId xmlns:a16="http://schemas.microsoft.com/office/drawing/2014/main" id="{C4D50823-A228-572E-D7D9-1B985C3FA598}"/>
                  </a:ext>
                </a:extLst>
              </p:cNvPr>
              <p:cNvSpPr/>
              <p:nvPr/>
            </p:nvSpPr>
            <p:spPr bwMode="auto">
              <a:xfrm>
                <a:off x="2736" y="1848"/>
                <a:ext cx="101" cy="354"/>
              </a:xfrm>
              <a:custGeom>
                <a:gdLst>
                  <a:gd name="T0" fmla="*/ 29 w 32"/>
                  <a:gd name="T1" fmla="*/ 111 h 112"/>
                  <a:gd name="T2" fmla="*/ 19 w 32"/>
                  <a:gd name="T3" fmla="*/ 112 h 112"/>
                  <a:gd name="T4" fmla="*/ 22 w 32"/>
                  <a:gd name="T5" fmla="*/ 108 h 112"/>
                  <a:gd name="T6" fmla="*/ 15 w 32"/>
                  <a:gd name="T7" fmla="*/ 94 h 112"/>
                  <a:gd name="T8" fmla="*/ 11 w 32"/>
                  <a:gd name="T9" fmla="*/ 94 h 112"/>
                  <a:gd name="T10" fmla="*/ 11 w 32"/>
                  <a:gd name="T11" fmla="*/ 97 h 112"/>
                  <a:gd name="T12" fmla="*/ 8 w 32"/>
                  <a:gd name="T13" fmla="*/ 99 h 112"/>
                  <a:gd name="T14" fmla="*/ 5 w 32"/>
                  <a:gd name="T15" fmla="*/ 100 h 112"/>
                  <a:gd name="T16" fmla="*/ 2 w 32"/>
                  <a:gd name="T17" fmla="*/ 101 h 112"/>
                  <a:gd name="T18" fmla="*/ 0 w 32"/>
                  <a:gd name="T19" fmla="*/ 98 h 112"/>
                  <a:gd name="T20" fmla="*/ 1 w 32"/>
                  <a:gd name="T21" fmla="*/ 97 h 112"/>
                  <a:gd name="T22" fmla="*/ 4 w 32"/>
                  <a:gd name="T23" fmla="*/ 96 h 112"/>
                  <a:gd name="T24" fmla="*/ 5 w 32"/>
                  <a:gd name="T25" fmla="*/ 94 h 112"/>
                  <a:gd name="T26" fmla="*/ 5 w 32"/>
                  <a:gd name="T27" fmla="*/ 57 h 112"/>
                  <a:gd name="T28" fmla="*/ 5 w 32"/>
                  <a:gd name="T29" fmla="*/ 38 h 112"/>
                  <a:gd name="T30" fmla="*/ 5 w 32"/>
                  <a:gd name="T31" fmla="*/ 23 h 112"/>
                  <a:gd name="T32" fmla="*/ 4 w 32"/>
                  <a:gd name="T33" fmla="*/ 20 h 112"/>
                  <a:gd name="T34" fmla="*/ 4 w 32"/>
                  <a:gd name="T35" fmla="*/ 2 h 112"/>
                  <a:gd name="T36" fmla="*/ 5 w 32"/>
                  <a:gd name="T37" fmla="*/ 0 h 112"/>
                  <a:gd name="T38" fmla="*/ 11 w 32"/>
                  <a:gd name="T39" fmla="*/ 6 h 112"/>
                  <a:gd name="T40" fmla="*/ 16 w 32"/>
                  <a:gd name="T41" fmla="*/ 16 h 112"/>
                  <a:gd name="T42" fmla="*/ 17 w 32"/>
                  <a:gd name="T43" fmla="*/ 22 h 112"/>
                  <a:gd name="T44" fmla="*/ 14 w 32"/>
                  <a:gd name="T45" fmla="*/ 20 h 112"/>
                  <a:gd name="T46" fmla="*/ 8 w 32"/>
                  <a:gd name="T47" fmla="*/ 8 h 112"/>
                  <a:gd name="T48" fmla="*/ 8 w 32"/>
                  <a:gd name="T49" fmla="*/ 25 h 112"/>
                  <a:gd name="T50" fmla="*/ 11 w 32"/>
                  <a:gd name="T51" fmla="*/ 29 h 112"/>
                  <a:gd name="T52" fmla="*/ 21 w 32"/>
                  <a:gd name="T53" fmla="*/ 35 h 112"/>
                  <a:gd name="T54" fmla="*/ 23 w 32"/>
                  <a:gd name="T55" fmla="*/ 38 h 112"/>
                  <a:gd name="T56" fmla="*/ 20 w 32"/>
                  <a:gd name="T57" fmla="*/ 38 h 112"/>
                  <a:gd name="T58" fmla="*/ 8 w 32"/>
                  <a:gd name="T59" fmla="*/ 32 h 112"/>
                  <a:gd name="T60" fmla="*/ 11 w 32"/>
                  <a:gd name="T61" fmla="*/ 39 h 112"/>
                  <a:gd name="T62" fmla="*/ 26 w 32"/>
                  <a:gd name="T63" fmla="*/ 48 h 112"/>
                  <a:gd name="T64" fmla="*/ 28 w 32"/>
                  <a:gd name="T65" fmla="*/ 48 h 112"/>
                  <a:gd name="T66" fmla="*/ 29 w 32"/>
                  <a:gd name="T67" fmla="*/ 46 h 112"/>
                  <a:gd name="T68" fmla="*/ 26 w 32"/>
                  <a:gd name="T69" fmla="*/ 42 h 112"/>
                  <a:gd name="T70" fmla="*/ 23 w 32"/>
                  <a:gd name="T71" fmla="*/ 38 h 112"/>
                  <a:gd name="T72" fmla="*/ 28 w 32"/>
                  <a:gd name="T73" fmla="*/ 39 h 112"/>
                  <a:gd name="T74" fmla="*/ 30 w 32"/>
                  <a:gd name="T75" fmla="*/ 34 h 112"/>
                  <a:gd name="T76" fmla="*/ 31 w 32"/>
                  <a:gd name="T77" fmla="*/ 41 h 112"/>
                  <a:gd name="T78" fmla="*/ 32 w 32"/>
                  <a:gd name="T79" fmla="*/ 92 h 112"/>
                  <a:gd name="T80" fmla="*/ 32 w 32"/>
                  <a:gd name="T81" fmla="*/ 106 h 112"/>
                  <a:gd name="T82" fmla="*/ 31 w 32"/>
                  <a:gd name="T83" fmla="*/ 111 h 112"/>
                  <a:gd name="T84" fmla="*/ 29 w 32"/>
                  <a:gd name="T85" fmla="*/ 111 h 1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" h="112">
                    <a:moveTo>
                      <a:pt x="29" y="111"/>
                    </a:moveTo>
                    <a:cubicBezTo>
                      <a:pt x="26" y="110"/>
                      <a:pt x="23" y="106"/>
                      <a:pt x="19" y="112"/>
                    </a:cubicBezTo>
                    <a:cubicBezTo>
                      <a:pt x="19" y="109"/>
                      <a:pt x="21" y="109"/>
                      <a:pt x="22" y="108"/>
                    </a:cubicBezTo>
                    <a:cubicBezTo>
                      <a:pt x="24" y="98"/>
                      <a:pt x="22" y="99"/>
                      <a:pt x="15" y="94"/>
                    </a:cubicBezTo>
                    <a:cubicBezTo>
                      <a:pt x="14" y="93"/>
                      <a:pt x="12" y="94"/>
                      <a:pt x="11" y="94"/>
                    </a:cubicBezTo>
                    <a:cubicBezTo>
                      <a:pt x="10" y="95"/>
                      <a:pt x="11" y="96"/>
                      <a:pt x="11" y="97"/>
                    </a:cubicBezTo>
                    <a:cubicBezTo>
                      <a:pt x="11" y="99"/>
                      <a:pt x="10" y="100"/>
                      <a:pt x="8" y="99"/>
                    </a:cubicBezTo>
                    <a:cubicBezTo>
                      <a:pt x="7" y="98"/>
                      <a:pt x="5" y="98"/>
                      <a:pt x="5" y="100"/>
                    </a:cubicBezTo>
                    <a:cubicBezTo>
                      <a:pt x="5" y="102"/>
                      <a:pt x="3" y="102"/>
                      <a:pt x="2" y="101"/>
                    </a:cubicBezTo>
                    <a:cubicBezTo>
                      <a:pt x="1" y="101"/>
                      <a:pt x="0" y="99"/>
                      <a:pt x="0" y="98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4" y="101"/>
                      <a:pt x="4" y="97"/>
                      <a:pt x="4" y="96"/>
                    </a:cubicBezTo>
                    <a:cubicBezTo>
                      <a:pt x="5" y="96"/>
                      <a:pt x="5" y="95"/>
                      <a:pt x="5" y="94"/>
                    </a:cubicBezTo>
                    <a:cubicBezTo>
                      <a:pt x="5" y="82"/>
                      <a:pt x="5" y="69"/>
                      <a:pt x="5" y="57"/>
                    </a:cubicBezTo>
                    <a:cubicBezTo>
                      <a:pt x="5" y="50"/>
                      <a:pt x="5" y="44"/>
                      <a:pt x="5" y="38"/>
                    </a:cubicBezTo>
                    <a:cubicBezTo>
                      <a:pt x="5" y="33"/>
                      <a:pt x="5" y="28"/>
                      <a:pt x="5" y="23"/>
                    </a:cubicBezTo>
                    <a:cubicBezTo>
                      <a:pt x="4" y="23"/>
                      <a:pt x="4" y="22"/>
                      <a:pt x="4" y="20"/>
                    </a:cubicBezTo>
                    <a:cubicBezTo>
                      <a:pt x="4" y="14"/>
                      <a:pt x="4" y="8"/>
                      <a:pt x="4" y="2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8" y="1"/>
                      <a:pt x="10" y="4"/>
                      <a:pt x="11" y="6"/>
                    </a:cubicBezTo>
                    <a:cubicBezTo>
                      <a:pt x="13" y="10"/>
                      <a:pt x="15" y="13"/>
                      <a:pt x="16" y="16"/>
                    </a:cubicBezTo>
                    <a:cubicBezTo>
                      <a:pt x="18" y="18"/>
                      <a:pt x="18" y="20"/>
                      <a:pt x="17" y="22"/>
                    </a:cubicBezTo>
                    <a:cubicBezTo>
                      <a:pt x="15" y="22"/>
                      <a:pt x="15" y="20"/>
                      <a:pt x="14" y="20"/>
                    </a:cubicBezTo>
                    <a:cubicBezTo>
                      <a:pt x="12" y="16"/>
                      <a:pt x="10" y="12"/>
                      <a:pt x="8" y="8"/>
                    </a:cubicBezTo>
                    <a:cubicBezTo>
                      <a:pt x="8" y="14"/>
                      <a:pt x="8" y="19"/>
                      <a:pt x="8" y="25"/>
                    </a:cubicBezTo>
                    <a:cubicBezTo>
                      <a:pt x="8" y="27"/>
                      <a:pt x="9" y="28"/>
                      <a:pt x="11" y="29"/>
                    </a:cubicBezTo>
                    <a:cubicBezTo>
                      <a:pt x="14" y="31"/>
                      <a:pt x="17" y="33"/>
                      <a:pt x="21" y="35"/>
                    </a:cubicBezTo>
                    <a:cubicBezTo>
                      <a:pt x="22" y="36"/>
                      <a:pt x="23" y="36"/>
                      <a:pt x="23" y="38"/>
                    </a:cubicBezTo>
                    <a:cubicBezTo>
                      <a:pt x="22" y="40"/>
                      <a:pt x="21" y="38"/>
                      <a:pt x="20" y="38"/>
                    </a:cubicBezTo>
                    <a:cubicBezTo>
                      <a:pt x="15" y="36"/>
                      <a:pt x="12" y="33"/>
                      <a:pt x="8" y="32"/>
                    </a:cubicBezTo>
                    <a:cubicBezTo>
                      <a:pt x="7" y="35"/>
                      <a:pt x="8" y="37"/>
                      <a:pt x="11" y="39"/>
                    </a:cubicBezTo>
                    <a:cubicBezTo>
                      <a:pt x="16" y="42"/>
                      <a:pt x="21" y="44"/>
                      <a:pt x="26" y="48"/>
                    </a:cubicBezTo>
                    <a:cubicBezTo>
                      <a:pt x="26" y="48"/>
                      <a:pt x="27" y="49"/>
                      <a:pt x="28" y="48"/>
                    </a:cubicBezTo>
                    <a:cubicBezTo>
                      <a:pt x="29" y="48"/>
                      <a:pt x="29" y="47"/>
                      <a:pt x="29" y="46"/>
                    </a:cubicBezTo>
                    <a:cubicBezTo>
                      <a:pt x="29" y="44"/>
                      <a:pt x="28" y="43"/>
                      <a:pt x="26" y="42"/>
                    </a:cubicBezTo>
                    <a:cubicBezTo>
                      <a:pt x="25" y="41"/>
                      <a:pt x="23" y="41"/>
                      <a:pt x="23" y="38"/>
                    </a:cubicBezTo>
                    <a:cubicBezTo>
                      <a:pt x="25" y="37"/>
                      <a:pt x="26" y="39"/>
                      <a:pt x="28" y="39"/>
                    </a:cubicBezTo>
                    <a:cubicBezTo>
                      <a:pt x="28" y="37"/>
                      <a:pt x="27" y="35"/>
                      <a:pt x="30" y="34"/>
                    </a:cubicBezTo>
                    <a:cubicBezTo>
                      <a:pt x="31" y="36"/>
                      <a:pt x="30" y="39"/>
                      <a:pt x="31" y="41"/>
                    </a:cubicBezTo>
                    <a:cubicBezTo>
                      <a:pt x="32" y="58"/>
                      <a:pt x="32" y="75"/>
                      <a:pt x="32" y="92"/>
                    </a:cubicBezTo>
                    <a:cubicBezTo>
                      <a:pt x="32" y="96"/>
                      <a:pt x="32" y="101"/>
                      <a:pt x="32" y="106"/>
                    </a:cubicBezTo>
                    <a:cubicBezTo>
                      <a:pt x="32" y="107"/>
                      <a:pt x="32" y="109"/>
                      <a:pt x="31" y="111"/>
                    </a:cubicBezTo>
                    <a:cubicBezTo>
                      <a:pt x="30" y="111"/>
                      <a:pt x="30" y="111"/>
                      <a:pt x="29" y="111"/>
                    </a:cubicBezTo>
                    <a:close/>
                  </a:path>
                </a:pathLst>
              </a:custGeom>
              <a:solidFill>
                <a:srgbClr val="E5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97" name="Freeform 73">
                <a:extLst>
                  <a:ext uri="{FF2B5EF4-FFF2-40B4-BE49-F238E27FC236}">
                    <a16:creationId xmlns:a16="http://schemas.microsoft.com/office/drawing/2014/main" id="{0A8D0C0C-75DB-E9BF-9F9D-D568C06E853E}"/>
                  </a:ext>
                </a:extLst>
              </p:cNvPr>
              <p:cNvSpPr/>
              <p:nvPr/>
            </p:nvSpPr>
            <p:spPr bwMode="auto">
              <a:xfrm>
                <a:off x="2846" y="2208"/>
                <a:ext cx="406" cy="284"/>
              </a:xfrm>
              <a:custGeom>
                <a:gdLst>
                  <a:gd name="T0" fmla="*/ 8 w 129"/>
                  <a:gd name="T1" fmla="*/ 17 h 90"/>
                  <a:gd name="T2" fmla="*/ 11 w 129"/>
                  <a:gd name="T3" fmla="*/ 15 h 90"/>
                  <a:gd name="T4" fmla="*/ 12 w 129"/>
                  <a:gd name="T5" fmla="*/ 19 h 90"/>
                  <a:gd name="T6" fmla="*/ 13 w 129"/>
                  <a:gd name="T7" fmla="*/ 21 h 90"/>
                  <a:gd name="T8" fmla="*/ 19 w 129"/>
                  <a:gd name="T9" fmla="*/ 26 h 90"/>
                  <a:gd name="T10" fmla="*/ 20 w 129"/>
                  <a:gd name="T11" fmla="*/ 21 h 90"/>
                  <a:gd name="T12" fmla="*/ 20 w 129"/>
                  <a:gd name="T13" fmla="*/ 4 h 90"/>
                  <a:gd name="T14" fmla="*/ 22 w 129"/>
                  <a:gd name="T15" fmla="*/ 1 h 90"/>
                  <a:gd name="T16" fmla="*/ 24 w 129"/>
                  <a:gd name="T17" fmla="*/ 2 h 90"/>
                  <a:gd name="T18" fmla="*/ 23 w 129"/>
                  <a:gd name="T19" fmla="*/ 9 h 90"/>
                  <a:gd name="T20" fmla="*/ 23 w 129"/>
                  <a:gd name="T21" fmla="*/ 19 h 90"/>
                  <a:gd name="T22" fmla="*/ 25 w 129"/>
                  <a:gd name="T23" fmla="*/ 24 h 90"/>
                  <a:gd name="T24" fmla="*/ 26 w 129"/>
                  <a:gd name="T25" fmla="*/ 26 h 90"/>
                  <a:gd name="T26" fmla="*/ 34 w 129"/>
                  <a:gd name="T27" fmla="*/ 35 h 90"/>
                  <a:gd name="T28" fmla="*/ 41 w 129"/>
                  <a:gd name="T29" fmla="*/ 39 h 90"/>
                  <a:gd name="T30" fmla="*/ 43 w 129"/>
                  <a:gd name="T31" fmla="*/ 42 h 90"/>
                  <a:gd name="T32" fmla="*/ 45 w 129"/>
                  <a:gd name="T33" fmla="*/ 42 h 90"/>
                  <a:gd name="T34" fmla="*/ 56 w 129"/>
                  <a:gd name="T35" fmla="*/ 47 h 90"/>
                  <a:gd name="T36" fmla="*/ 57 w 129"/>
                  <a:gd name="T37" fmla="*/ 49 h 90"/>
                  <a:gd name="T38" fmla="*/ 59 w 129"/>
                  <a:gd name="T39" fmla="*/ 50 h 90"/>
                  <a:gd name="T40" fmla="*/ 66 w 129"/>
                  <a:gd name="T41" fmla="*/ 54 h 90"/>
                  <a:gd name="T42" fmla="*/ 83 w 129"/>
                  <a:gd name="T43" fmla="*/ 64 h 90"/>
                  <a:gd name="T44" fmla="*/ 89 w 129"/>
                  <a:gd name="T45" fmla="*/ 65 h 90"/>
                  <a:gd name="T46" fmla="*/ 91 w 129"/>
                  <a:gd name="T47" fmla="*/ 69 h 90"/>
                  <a:gd name="T48" fmla="*/ 89 w 129"/>
                  <a:gd name="T49" fmla="*/ 70 h 90"/>
                  <a:gd name="T50" fmla="*/ 111 w 129"/>
                  <a:gd name="T51" fmla="*/ 83 h 90"/>
                  <a:gd name="T52" fmla="*/ 115 w 129"/>
                  <a:gd name="T53" fmla="*/ 85 h 90"/>
                  <a:gd name="T54" fmla="*/ 117 w 129"/>
                  <a:gd name="T55" fmla="*/ 83 h 90"/>
                  <a:gd name="T56" fmla="*/ 120 w 129"/>
                  <a:gd name="T57" fmla="*/ 86 h 90"/>
                  <a:gd name="T58" fmla="*/ 123 w 129"/>
                  <a:gd name="T59" fmla="*/ 86 h 90"/>
                  <a:gd name="T60" fmla="*/ 127 w 129"/>
                  <a:gd name="T61" fmla="*/ 85 h 90"/>
                  <a:gd name="T62" fmla="*/ 128 w 129"/>
                  <a:gd name="T63" fmla="*/ 84 h 90"/>
                  <a:gd name="T64" fmla="*/ 129 w 129"/>
                  <a:gd name="T65" fmla="*/ 85 h 90"/>
                  <a:gd name="T66" fmla="*/ 129 w 129"/>
                  <a:gd name="T67" fmla="*/ 85 h 90"/>
                  <a:gd name="T68" fmla="*/ 124 w 129"/>
                  <a:gd name="T69" fmla="*/ 89 h 90"/>
                  <a:gd name="T70" fmla="*/ 103 w 129"/>
                  <a:gd name="T71" fmla="*/ 82 h 90"/>
                  <a:gd name="T72" fmla="*/ 76 w 129"/>
                  <a:gd name="T73" fmla="*/ 66 h 90"/>
                  <a:gd name="T74" fmla="*/ 74 w 129"/>
                  <a:gd name="T75" fmla="*/ 64 h 90"/>
                  <a:gd name="T76" fmla="*/ 71 w 129"/>
                  <a:gd name="T77" fmla="*/ 63 h 90"/>
                  <a:gd name="T78" fmla="*/ 67 w 129"/>
                  <a:gd name="T79" fmla="*/ 60 h 90"/>
                  <a:gd name="T80" fmla="*/ 64 w 129"/>
                  <a:gd name="T81" fmla="*/ 60 h 90"/>
                  <a:gd name="T82" fmla="*/ 63 w 129"/>
                  <a:gd name="T83" fmla="*/ 59 h 90"/>
                  <a:gd name="T84" fmla="*/ 38 w 129"/>
                  <a:gd name="T85" fmla="*/ 44 h 90"/>
                  <a:gd name="T86" fmla="*/ 11 w 129"/>
                  <a:gd name="T87" fmla="*/ 29 h 90"/>
                  <a:gd name="T88" fmla="*/ 3 w 129"/>
                  <a:gd name="T89" fmla="*/ 24 h 90"/>
                  <a:gd name="T90" fmla="*/ 3 w 129"/>
                  <a:gd name="T91" fmla="*/ 20 h 90"/>
                  <a:gd name="T92" fmla="*/ 6 w 129"/>
                  <a:gd name="T93" fmla="*/ 18 h 90"/>
                  <a:gd name="T94" fmla="*/ 6 w 129"/>
                  <a:gd name="T95" fmla="*/ 19 h 90"/>
                  <a:gd name="T96" fmla="*/ 7 w 129"/>
                  <a:gd name="T97" fmla="*/ 20 h 90"/>
                  <a:gd name="T98" fmla="*/ 7 w 129"/>
                  <a:gd name="T99" fmla="*/ 21 h 90"/>
                  <a:gd name="T100" fmla="*/ 7 w 129"/>
                  <a:gd name="T101" fmla="*/ 19 h 90"/>
                  <a:gd name="T102" fmla="*/ 8 w 129"/>
                  <a:gd name="T103" fmla="*/ 17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9" h="90">
                    <a:moveTo>
                      <a:pt x="8" y="17"/>
                    </a:moveTo>
                    <a:cubicBezTo>
                      <a:pt x="9" y="16"/>
                      <a:pt x="10" y="16"/>
                      <a:pt x="11" y="15"/>
                    </a:cubicBezTo>
                    <a:cubicBezTo>
                      <a:pt x="13" y="16"/>
                      <a:pt x="12" y="17"/>
                      <a:pt x="12" y="19"/>
                    </a:cubicBezTo>
                    <a:cubicBezTo>
                      <a:pt x="13" y="20"/>
                      <a:pt x="12" y="21"/>
                      <a:pt x="13" y="21"/>
                    </a:cubicBezTo>
                    <a:cubicBezTo>
                      <a:pt x="14" y="24"/>
                      <a:pt x="16" y="26"/>
                      <a:pt x="19" y="26"/>
                    </a:cubicBezTo>
                    <a:cubicBezTo>
                      <a:pt x="21" y="25"/>
                      <a:pt x="20" y="23"/>
                      <a:pt x="20" y="21"/>
                    </a:cubicBezTo>
                    <a:cubicBezTo>
                      <a:pt x="20" y="15"/>
                      <a:pt x="20" y="9"/>
                      <a:pt x="20" y="4"/>
                    </a:cubicBezTo>
                    <a:cubicBezTo>
                      <a:pt x="20" y="2"/>
                      <a:pt x="20" y="1"/>
                      <a:pt x="22" y="1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3" y="4"/>
                      <a:pt x="23" y="6"/>
                      <a:pt x="23" y="9"/>
                    </a:cubicBezTo>
                    <a:cubicBezTo>
                      <a:pt x="23" y="12"/>
                      <a:pt x="23" y="15"/>
                      <a:pt x="23" y="19"/>
                    </a:cubicBezTo>
                    <a:cubicBezTo>
                      <a:pt x="23" y="21"/>
                      <a:pt x="22" y="23"/>
                      <a:pt x="25" y="24"/>
                    </a:cubicBezTo>
                    <a:cubicBezTo>
                      <a:pt x="26" y="24"/>
                      <a:pt x="26" y="25"/>
                      <a:pt x="26" y="26"/>
                    </a:cubicBezTo>
                    <a:cubicBezTo>
                      <a:pt x="26" y="31"/>
                      <a:pt x="30" y="32"/>
                      <a:pt x="34" y="35"/>
                    </a:cubicBezTo>
                    <a:cubicBezTo>
                      <a:pt x="36" y="36"/>
                      <a:pt x="39" y="38"/>
                      <a:pt x="41" y="39"/>
                    </a:cubicBezTo>
                    <a:cubicBezTo>
                      <a:pt x="42" y="40"/>
                      <a:pt x="41" y="42"/>
                      <a:pt x="43" y="42"/>
                    </a:cubicBezTo>
                    <a:cubicBezTo>
                      <a:pt x="44" y="41"/>
                      <a:pt x="45" y="41"/>
                      <a:pt x="45" y="42"/>
                    </a:cubicBezTo>
                    <a:cubicBezTo>
                      <a:pt x="49" y="44"/>
                      <a:pt x="53" y="44"/>
                      <a:pt x="56" y="47"/>
                    </a:cubicBezTo>
                    <a:cubicBezTo>
                      <a:pt x="57" y="48"/>
                      <a:pt x="57" y="48"/>
                      <a:pt x="57" y="49"/>
                    </a:cubicBezTo>
                    <a:cubicBezTo>
                      <a:pt x="56" y="51"/>
                      <a:pt x="58" y="50"/>
                      <a:pt x="59" y="50"/>
                    </a:cubicBezTo>
                    <a:cubicBezTo>
                      <a:pt x="62" y="50"/>
                      <a:pt x="64" y="52"/>
                      <a:pt x="66" y="54"/>
                    </a:cubicBezTo>
                    <a:cubicBezTo>
                      <a:pt x="72" y="57"/>
                      <a:pt x="78" y="60"/>
                      <a:pt x="83" y="64"/>
                    </a:cubicBezTo>
                    <a:cubicBezTo>
                      <a:pt x="85" y="65"/>
                      <a:pt x="87" y="65"/>
                      <a:pt x="89" y="65"/>
                    </a:cubicBezTo>
                    <a:cubicBezTo>
                      <a:pt x="90" y="66"/>
                      <a:pt x="91" y="68"/>
                      <a:pt x="91" y="69"/>
                    </a:cubicBezTo>
                    <a:cubicBezTo>
                      <a:pt x="90" y="70"/>
                      <a:pt x="90" y="71"/>
                      <a:pt x="89" y="70"/>
                    </a:cubicBezTo>
                    <a:cubicBezTo>
                      <a:pt x="96" y="75"/>
                      <a:pt x="104" y="79"/>
                      <a:pt x="111" y="83"/>
                    </a:cubicBezTo>
                    <a:cubicBezTo>
                      <a:pt x="112" y="84"/>
                      <a:pt x="113" y="85"/>
                      <a:pt x="115" y="85"/>
                    </a:cubicBezTo>
                    <a:cubicBezTo>
                      <a:pt x="116" y="84"/>
                      <a:pt x="116" y="84"/>
                      <a:pt x="117" y="83"/>
                    </a:cubicBezTo>
                    <a:cubicBezTo>
                      <a:pt x="118" y="84"/>
                      <a:pt x="118" y="86"/>
                      <a:pt x="120" y="86"/>
                    </a:cubicBezTo>
                    <a:cubicBezTo>
                      <a:pt x="121" y="86"/>
                      <a:pt x="122" y="86"/>
                      <a:pt x="123" y="86"/>
                    </a:cubicBezTo>
                    <a:cubicBezTo>
                      <a:pt x="125" y="87"/>
                      <a:pt x="126" y="86"/>
                      <a:pt x="127" y="85"/>
                    </a:cubicBezTo>
                    <a:cubicBezTo>
                      <a:pt x="128" y="84"/>
                      <a:pt x="128" y="84"/>
                      <a:pt x="128" y="84"/>
                    </a:cubicBezTo>
                    <a:cubicBezTo>
                      <a:pt x="128" y="84"/>
                      <a:pt x="129" y="85"/>
                      <a:pt x="129" y="85"/>
                    </a:cubicBezTo>
                    <a:cubicBezTo>
                      <a:pt x="129" y="85"/>
                      <a:pt x="129" y="85"/>
                      <a:pt x="129" y="85"/>
                    </a:cubicBezTo>
                    <a:cubicBezTo>
                      <a:pt x="129" y="88"/>
                      <a:pt x="128" y="89"/>
                      <a:pt x="124" y="89"/>
                    </a:cubicBezTo>
                    <a:cubicBezTo>
                      <a:pt x="116" y="90"/>
                      <a:pt x="110" y="86"/>
                      <a:pt x="103" y="82"/>
                    </a:cubicBezTo>
                    <a:cubicBezTo>
                      <a:pt x="94" y="77"/>
                      <a:pt x="85" y="71"/>
                      <a:pt x="76" y="66"/>
                    </a:cubicBezTo>
                    <a:cubicBezTo>
                      <a:pt x="74" y="66"/>
                      <a:pt x="74" y="65"/>
                      <a:pt x="74" y="64"/>
                    </a:cubicBezTo>
                    <a:cubicBezTo>
                      <a:pt x="73" y="64"/>
                      <a:pt x="72" y="63"/>
                      <a:pt x="71" y="63"/>
                    </a:cubicBezTo>
                    <a:cubicBezTo>
                      <a:pt x="70" y="61"/>
                      <a:pt x="68" y="60"/>
                      <a:pt x="67" y="60"/>
                    </a:cubicBezTo>
                    <a:cubicBezTo>
                      <a:pt x="66" y="60"/>
                      <a:pt x="65" y="60"/>
                      <a:pt x="64" y="60"/>
                    </a:cubicBezTo>
                    <a:cubicBezTo>
                      <a:pt x="64" y="60"/>
                      <a:pt x="63" y="59"/>
                      <a:pt x="63" y="59"/>
                    </a:cubicBezTo>
                    <a:cubicBezTo>
                      <a:pt x="55" y="54"/>
                      <a:pt x="47" y="49"/>
                      <a:pt x="38" y="44"/>
                    </a:cubicBezTo>
                    <a:cubicBezTo>
                      <a:pt x="29" y="39"/>
                      <a:pt x="20" y="34"/>
                      <a:pt x="11" y="29"/>
                    </a:cubicBezTo>
                    <a:cubicBezTo>
                      <a:pt x="8" y="28"/>
                      <a:pt x="5" y="26"/>
                      <a:pt x="3" y="24"/>
                    </a:cubicBezTo>
                    <a:cubicBezTo>
                      <a:pt x="0" y="23"/>
                      <a:pt x="0" y="21"/>
                      <a:pt x="3" y="20"/>
                    </a:cubicBezTo>
                    <a:cubicBezTo>
                      <a:pt x="4" y="19"/>
                      <a:pt x="5" y="19"/>
                      <a:pt x="6" y="18"/>
                    </a:cubicBezTo>
                    <a:cubicBezTo>
                      <a:pt x="6" y="18"/>
                      <a:pt x="6" y="19"/>
                      <a:pt x="6" y="19"/>
                    </a:cubicBezTo>
                    <a:cubicBezTo>
                      <a:pt x="6" y="19"/>
                      <a:pt x="7" y="19"/>
                      <a:pt x="7" y="20"/>
                    </a:cubicBezTo>
                    <a:cubicBezTo>
                      <a:pt x="7" y="20"/>
                      <a:pt x="7" y="21"/>
                      <a:pt x="7" y="21"/>
                    </a:cubicBezTo>
                    <a:cubicBezTo>
                      <a:pt x="8" y="21"/>
                      <a:pt x="7" y="20"/>
                      <a:pt x="7" y="19"/>
                    </a:cubicBezTo>
                    <a:cubicBezTo>
                      <a:pt x="7" y="18"/>
                      <a:pt x="6" y="17"/>
                      <a:pt x="8" y="17"/>
                    </a:cubicBezTo>
                    <a:close/>
                  </a:path>
                </a:pathLst>
              </a:custGeom>
              <a:solidFill>
                <a:srgbClr val="CEC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98" name="Freeform 74">
                <a:extLst>
                  <a:ext uri="{FF2B5EF4-FFF2-40B4-BE49-F238E27FC236}">
                    <a16:creationId xmlns:a16="http://schemas.microsoft.com/office/drawing/2014/main" id="{99630871-3222-F5F9-218A-A8C614E74FB8}"/>
                  </a:ext>
                </a:extLst>
              </p:cNvPr>
              <p:cNvSpPr/>
              <p:nvPr/>
            </p:nvSpPr>
            <p:spPr bwMode="auto">
              <a:xfrm>
                <a:off x="2878" y="2173"/>
                <a:ext cx="166" cy="123"/>
              </a:xfrm>
              <a:custGeom>
                <a:gdLst>
                  <a:gd name="T0" fmla="*/ 14 w 53"/>
                  <a:gd name="T1" fmla="*/ 13 h 39"/>
                  <a:gd name="T2" fmla="*/ 11 w 53"/>
                  <a:gd name="T3" fmla="*/ 15 h 39"/>
                  <a:gd name="T4" fmla="*/ 11 w 53"/>
                  <a:gd name="T5" fmla="*/ 39 h 39"/>
                  <a:gd name="T6" fmla="*/ 1 w 53"/>
                  <a:gd name="T7" fmla="*/ 26 h 39"/>
                  <a:gd name="T8" fmla="*/ 1 w 53"/>
                  <a:gd name="T9" fmla="*/ 14 h 39"/>
                  <a:gd name="T10" fmla="*/ 1 w 53"/>
                  <a:gd name="T11" fmla="*/ 0 h 39"/>
                  <a:gd name="T12" fmla="*/ 2 w 53"/>
                  <a:gd name="T13" fmla="*/ 0 h 39"/>
                  <a:gd name="T14" fmla="*/ 14 w 53"/>
                  <a:gd name="T15" fmla="*/ 6 h 39"/>
                  <a:gd name="T16" fmla="*/ 49 w 53"/>
                  <a:gd name="T17" fmla="*/ 26 h 39"/>
                  <a:gd name="T18" fmla="*/ 53 w 53"/>
                  <a:gd name="T19" fmla="*/ 29 h 39"/>
                  <a:gd name="T20" fmla="*/ 53 w 53"/>
                  <a:gd name="T21" fmla="*/ 33 h 39"/>
                  <a:gd name="T22" fmla="*/ 48 w 53"/>
                  <a:gd name="T23" fmla="*/ 33 h 39"/>
                  <a:gd name="T24" fmla="*/ 23 w 53"/>
                  <a:gd name="T25" fmla="*/ 19 h 39"/>
                  <a:gd name="T26" fmla="*/ 17 w 53"/>
                  <a:gd name="T27" fmla="*/ 16 h 39"/>
                  <a:gd name="T28" fmla="*/ 14 w 53"/>
                  <a:gd name="T29" fmla="*/ 13 h 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39">
                    <a:moveTo>
                      <a:pt x="14" y="13"/>
                    </a:moveTo>
                    <a:cubicBezTo>
                      <a:pt x="12" y="11"/>
                      <a:pt x="11" y="12"/>
                      <a:pt x="11" y="15"/>
                    </a:cubicBezTo>
                    <a:cubicBezTo>
                      <a:pt x="11" y="23"/>
                      <a:pt x="11" y="31"/>
                      <a:pt x="11" y="39"/>
                    </a:cubicBezTo>
                    <a:cubicBezTo>
                      <a:pt x="4" y="37"/>
                      <a:pt x="0" y="34"/>
                      <a:pt x="1" y="26"/>
                    </a:cubicBezTo>
                    <a:cubicBezTo>
                      <a:pt x="1" y="22"/>
                      <a:pt x="1" y="18"/>
                      <a:pt x="1" y="14"/>
                    </a:cubicBezTo>
                    <a:cubicBezTo>
                      <a:pt x="1" y="10"/>
                      <a:pt x="1" y="5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0" y="4"/>
                      <a:pt x="14" y="6"/>
                    </a:cubicBezTo>
                    <a:cubicBezTo>
                      <a:pt x="26" y="12"/>
                      <a:pt x="37" y="19"/>
                      <a:pt x="49" y="26"/>
                    </a:cubicBezTo>
                    <a:cubicBezTo>
                      <a:pt x="50" y="27"/>
                      <a:pt x="52" y="27"/>
                      <a:pt x="53" y="29"/>
                    </a:cubicBezTo>
                    <a:cubicBezTo>
                      <a:pt x="53" y="30"/>
                      <a:pt x="53" y="32"/>
                      <a:pt x="53" y="33"/>
                    </a:cubicBezTo>
                    <a:cubicBezTo>
                      <a:pt x="51" y="35"/>
                      <a:pt x="49" y="33"/>
                      <a:pt x="48" y="33"/>
                    </a:cubicBezTo>
                    <a:cubicBezTo>
                      <a:pt x="39" y="28"/>
                      <a:pt x="31" y="24"/>
                      <a:pt x="23" y="19"/>
                    </a:cubicBezTo>
                    <a:cubicBezTo>
                      <a:pt x="21" y="18"/>
                      <a:pt x="19" y="17"/>
                      <a:pt x="17" y="16"/>
                    </a:cubicBezTo>
                    <a:cubicBezTo>
                      <a:pt x="16" y="16"/>
                      <a:pt x="14" y="15"/>
                      <a:pt x="14" y="13"/>
                    </a:cubicBezTo>
                    <a:close/>
                  </a:path>
                </a:pathLst>
              </a:custGeom>
              <a:solidFill>
                <a:srgbClr val="FDD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99" name="Freeform 75">
                <a:extLst>
                  <a:ext uri="{FF2B5EF4-FFF2-40B4-BE49-F238E27FC236}">
                    <a16:creationId xmlns:a16="http://schemas.microsoft.com/office/drawing/2014/main" id="{6A7936D7-1D24-8915-9763-9B47926DDEF9}"/>
                  </a:ext>
                </a:extLst>
              </p:cNvPr>
              <p:cNvSpPr/>
              <p:nvPr/>
            </p:nvSpPr>
            <p:spPr bwMode="auto">
              <a:xfrm>
                <a:off x="2113" y="1896"/>
                <a:ext cx="116" cy="75"/>
              </a:xfrm>
              <a:custGeom>
                <a:gdLst>
                  <a:gd name="T0" fmla="*/ 36 w 37"/>
                  <a:gd name="T1" fmla="*/ 19 h 24"/>
                  <a:gd name="T2" fmla="*/ 24 w 37"/>
                  <a:gd name="T3" fmla="*/ 19 h 24"/>
                  <a:gd name="T4" fmla="*/ 1 w 37"/>
                  <a:gd name="T5" fmla="*/ 6 h 24"/>
                  <a:gd name="T6" fmla="*/ 2 w 37"/>
                  <a:gd name="T7" fmla="*/ 0 h 24"/>
                  <a:gd name="T8" fmla="*/ 17 w 37"/>
                  <a:gd name="T9" fmla="*/ 7 h 24"/>
                  <a:gd name="T10" fmla="*/ 24 w 37"/>
                  <a:gd name="T11" fmla="*/ 12 h 24"/>
                  <a:gd name="T12" fmla="*/ 32 w 37"/>
                  <a:gd name="T13" fmla="*/ 12 h 24"/>
                  <a:gd name="T14" fmla="*/ 35 w 37"/>
                  <a:gd name="T15" fmla="*/ 12 h 24"/>
                  <a:gd name="T16" fmla="*/ 36 w 37"/>
                  <a:gd name="T17" fmla="*/ 19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4">
                    <a:moveTo>
                      <a:pt x="36" y="19"/>
                    </a:moveTo>
                    <a:cubicBezTo>
                      <a:pt x="30" y="24"/>
                      <a:pt x="30" y="23"/>
                      <a:pt x="24" y="19"/>
                    </a:cubicBezTo>
                    <a:cubicBezTo>
                      <a:pt x="17" y="14"/>
                      <a:pt x="9" y="10"/>
                      <a:pt x="1" y="6"/>
                    </a:cubicBezTo>
                    <a:cubicBezTo>
                      <a:pt x="1" y="4"/>
                      <a:pt x="0" y="2"/>
                      <a:pt x="2" y="0"/>
                    </a:cubicBezTo>
                    <a:cubicBezTo>
                      <a:pt x="7" y="1"/>
                      <a:pt x="12" y="5"/>
                      <a:pt x="17" y="7"/>
                    </a:cubicBezTo>
                    <a:cubicBezTo>
                      <a:pt x="19" y="8"/>
                      <a:pt x="22" y="10"/>
                      <a:pt x="24" y="12"/>
                    </a:cubicBezTo>
                    <a:cubicBezTo>
                      <a:pt x="27" y="13"/>
                      <a:pt x="29" y="14"/>
                      <a:pt x="32" y="12"/>
                    </a:cubicBezTo>
                    <a:cubicBezTo>
                      <a:pt x="33" y="12"/>
                      <a:pt x="34" y="12"/>
                      <a:pt x="35" y="12"/>
                    </a:cubicBezTo>
                    <a:cubicBezTo>
                      <a:pt x="37" y="14"/>
                      <a:pt x="36" y="17"/>
                      <a:pt x="36" y="19"/>
                    </a:cubicBezTo>
                    <a:close/>
                  </a:path>
                </a:pathLst>
              </a:custGeom>
              <a:solidFill>
                <a:srgbClr val="374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00" name="Freeform 76">
                <a:extLst>
                  <a:ext uri="{FF2B5EF4-FFF2-40B4-BE49-F238E27FC236}">
                    <a16:creationId xmlns:a16="http://schemas.microsoft.com/office/drawing/2014/main" id="{B076164C-5740-63B6-2F6C-894DCD70CDC5}"/>
                  </a:ext>
                </a:extLst>
              </p:cNvPr>
              <p:cNvSpPr/>
              <p:nvPr/>
            </p:nvSpPr>
            <p:spPr bwMode="auto">
              <a:xfrm>
                <a:off x="2176" y="1864"/>
                <a:ext cx="249" cy="104"/>
              </a:xfrm>
              <a:custGeom>
                <a:gdLst>
                  <a:gd name="T0" fmla="*/ 9 w 79"/>
                  <a:gd name="T1" fmla="*/ 0 h 33"/>
                  <a:gd name="T2" fmla="*/ 11 w 79"/>
                  <a:gd name="T3" fmla="*/ 5 h 33"/>
                  <a:gd name="T4" fmla="*/ 10 w 79"/>
                  <a:gd name="T5" fmla="*/ 7 h 33"/>
                  <a:gd name="T6" fmla="*/ 8 w 79"/>
                  <a:gd name="T7" fmla="*/ 6 h 33"/>
                  <a:gd name="T8" fmla="*/ 7 w 79"/>
                  <a:gd name="T9" fmla="*/ 4 h 33"/>
                  <a:gd name="T10" fmla="*/ 4 w 79"/>
                  <a:gd name="T11" fmla="*/ 5 h 33"/>
                  <a:gd name="T12" fmla="*/ 6 w 79"/>
                  <a:gd name="T13" fmla="*/ 8 h 33"/>
                  <a:gd name="T14" fmla="*/ 29 w 79"/>
                  <a:gd name="T15" fmla="*/ 22 h 33"/>
                  <a:gd name="T16" fmla="*/ 52 w 79"/>
                  <a:gd name="T17" fmla="*/ 22 h 33"/>
                  <a:gd name="T18" fmla="*/ 78 w 79"/>
                  <a:gd name="T19" fmla="*/ 7 h 33"/>
                  <a:gd name="T20" fmla="*/ 79 w 79"/>
                  <a:gd name="T21" fmla="*/ 6 h 33"/>
                  <a:gd name="T22" fmla="*/ 75 w 79"/>
                  <a:gd name="T23" fmla="*/ 10 h 33"/>
                  <a:gd name="T24" fmla="*/ 47 w 79"/>
                  <a:gd name="T25" fmla="*/ 27 h 33"/>
                  <a:gd name="T26" fmla="*/ 46 w 79"/>
                  <a:gd name="T27" fmla="*/ 31 h 33"/>
                  <a:gd name="T28" fmla="*/ 47 w 79"/>
                  <a:gd name="T29" fmla="*/ 32 h 33"/>
                  <a:gd name="T30" fmla="*/ 46 w 79"/>
                  <a:gd name="T31" fmla="*/ 33 h 33"/>
                  <a:gd name="T32" fmla="*/ 16 w 79"/>
                  <a:gd name="T33" fmla="*/ 17 h 33"/>
                  <a:gd name="T34" fmla="*/ 5 w 79"/>
                  <a:gd name="T35" fmla="*/ 10 h 33"/>
                  <a:gd name="T36" fmla="*/ 4 w 79"/>
                  <a:gd name="T37" fmla="*/ 2 h 33"/>
                  <a:gd name="T38" fmla="*/ 9 w 79"/>
                  <a:gd name="T39" fmla="*/ 0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9" h="33">
                    <a:moveTo>
                      <a:pt x="9" y="0"/>
                    </a:moveTo>
                    <a:cubicBezTo>
                      <a:pt x="9" y="2"/>
                      <a:pt x="10" y="3"/>
                      <a:pt x="11" y="5"/>
                    </a:cubicBezTo>
                    <a:cubicBezTo>
                      <a:pt x="11" y="6"/>
                      <a:pt x="11" y="7"/>
                      <a:pt x="10" y="7"/>
                    </a:cubicBezTo>
                    <a:cubicBezTo>
                      <a:pt x="9" y="7"/>
                      <a:pt x="8" y="8"/>
                      <a:pt x="8" y="6"/>
                    </a:cubicBezTo>
                    <a:cubicBezTo>
                      <a:pt x="8" y="5"/>
                      <a:pt x="8" y="3"/>
                      <a:pt x="7" y="4"/>
                    </a:cubicBezTo>
                    <a:cubicBezTo>
                      <a:pt x="6" y="4"/>
                      <a:pt x="5" y="5"/>
                      <a:pt x="4" y="5"/>
                    </a:cubicBezTo>
                    <a:cubicBezTo>
                      <a:pt x="3" y="7"/>
                      <a:pt x="5" y="8"/>
                      <a:pt x="6" y="8"/>
                    </a:cubicBezTo>
                    <a:cubicBezTo>
                      <a:pt x="13" y="13"/>
                      <a:pt x="21" y="17"/>
                      <a:pt x="29" y="22"/>
                    </a:cubicBezTo>
                    <a:cubicBezTo>
                      <a:pt x="37" y="28"/>
                      <a:pt x="44" y="28"/>
                      <a:pt x="52" y="22"/>
                    </a:cubicBezTo>
                    <a:cubicBezTo>
                      <a:pt x="60" y="16"/>
                      <a:pt x="69" y="12"/>
                      <a:pt x="78" y="7"/>
                    </a:cubicBezTo>
                    <a:cubicBezTo>
                      <a:pt x="78" y="6"/>
                      <a:pt x="78" y="7"/>
                      <a:pt x="79" y="6"/>
                    </a:cubicBezTo>
                    <a:cubicBezTo>
                      <a:pt x="79" y="9"/>
                      <a:pt x="77" y="9"/>
                      <a:pt x="75" y="10"/>
                    </a:cubicBezTo>
                    <a:cubicBezTo>
                      <a:pt x="66" y="16"/>
                      <a:pt x="56" y="22"/>
                      <a:pt x="47" y="27"/>
                    </a:cubicBezTo>
                    <a:cubicBezTo>
                      <a:pt x="44" y="28"/>
                      <a:pt x="43" y="29"/>
                      <a:pt x="46" y="31"/>
                    </a:cubicBezTo>
                    <a:cubicBezTo>
                      <a:pt x="47" y="31"/>
                      <a:pt x="47" y="31"/>
                      <a:pt x="47" y="32"/>
                    </a:cubicBezTo>
                    <a:cubicBezTo>
                      <a:pt x="47" y="32"/>
                      <a:pt x="47" y="33"/>
                      <a:pt x="46" y="33"/>
                    </a:cubicBezTo>
                    <a:cubicBezTo>
                      <a:pt x="36" y="29"/>
                      <a:pt x="26" y="23"/>
                      <a:pt x="16" y="17"/>
                    </a:cubicBezTo>
                    <a:cubicBezTo>
                      <a:pt x="12" y="15"/>
                      <a:pt x="8" y="13"/>
                      <a:pt x="5" y="10"/>
                    </a:cubicBezTo>
                    <a:cubicBezTo>
                      <a:pt x="0" y="8"/>
                      <a:pt x="0" y="5"/>
                      <a:pt x="4" y="2"/>
                    </a:cubicBezTo>
                    <a:cubicBezTo>
                      <a:pt x="6" y="1"/>
                      <a:pt x="7" y="0"/>
                      <a:pt x="9" y="0"/>
                    </a:cubicBezTo>
                    <a:close/>
                  </a:path>
                </a:pathLst>
              </a:custGeom>
              <a:solidFill>
                <a:srgbClr val="BFB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01" name="Freeform 77">
                <a:extLst>
                  <a:ext uri="{FF2B5EF4-FFF2-40B4-BE49-F238E27FC236}">
                    <a16:creationId xmlns:a16="http://schemas.microsoft.com/office/drawing/2014/main" id="{10C307FC-E943-CD12-BC41-77205BC389B8}"/>
                  </a:ext>
                </a:extLst>
              </p:cNvPr>
              <p:cNvSpPr/>
              <p:nvPr/>
            </p:nvSpPr>
            <p:spPr bwMode="auto">
              <a:xfrm>
                <a:off x="2591" y="2113"/>
                <a:ext cx="224" cy="142"/>
              </a:xfrm>
              <a:custGeom>
                <a:gdLst>
                  <a:gd name="T0" fmla="*/ 53 w 71"/>
                  <a:gd name="T1" fmla="*/ 28 h 45"/>
                  <a:gd name="T2" fmla="*/ 55 w 71"/>
                  <a:gd name="T3" fmla="*/ 26 h 45"/>
                  <a:gd name="T4" fmla="*/ 57 w 71"/>
                  <a:gd name="T5" fmla="*/ 28 h 45"/>
                  <a:gd name="T6" fmla="*/ 57 w 71"/>
                  <a:gd name="T7" fmla="*/ 30 h 45"/>
                  <a:gd name="T8" fmla="*/ 63 w 71"/>
                  <a:gd name="T9" fmla="*/ 40 h 45"/>
                  <a:gd name="T10" fmla="*/ 71 w 71"/>
                  <a:gd name="T11" fmla="*/ 44 h 45"/>
                  <a:gd name="T12" fmla="*/ 66 w 71"/>
                  <a:gd name="T13" fmla="*/ 44 h 45"/>
                  <a:gd name="T14" fmla="*/ 2 w 71"/>
                  <a:gd name="T15" fmla="*/ 7 h 45"/>
                  <a:gd name="T16" fmla="*/ 0 w 71"/>
                  <a:gd name="T17" fmla="*/ 3 h 45"/>
                  <a:gd name="T18" fmla="*/ 4 w 71"/>
                  <a:gd name="T19" fmla="*/ 2 h 45"/>
                  <a:gd name="T20" fmla="*/ 5 w 71"/>
                  <a:gd name="T21" fmla="*/ 3 h 45"/>
                  <a:gd name="T22" fmla="*/ 4 w 71"/>
                  <a:gd name="T23" fmla="*/ 5 h 45"/>
                  <a:gd name="T24" fmla="*/ 18 w 71"/>
                  <a:gd name="T25" fmla="*/ 13 h 45"/>
                  <a:gd name="T26" fmla="*/ 18 w 71"/>
                  <a:gd name="T27" fmla="*/ 8 h 45"/>
                  <a:gd name="T28" fmla="*/ 19 w 71"/>
                  <a:gd name="T29" fmla="*/ 4 h 45"/>
                  <a:gd name="T30" fmla="*/ 20 w 71"/>
                  <a:gd name="T31" fmla="*/ 5 h 45"/>
                  <a:gd name="T32" fmla="*/ 24 w 71"/>
                  <a:gd name="T33" fmla="*/ 13 h 45"/>
                  <a:gd name="T34" fmla="*/ 25 w 71"/>
                  <a:gd name="T35" fmla="*/ 16 h 45"/>
                  <a:gd name="T36" fmla="*/ 34 w 71"/>
                  <a:gd name="T37" fmla="*/ 23 h 45"/>
                  <a:gd name="T38" fmla="*/ 51 w 71"/>
                  <a:gd name="T39" fmla="*/ 32 h 45"/>
                  <a:gd name="T40" fmla="*/ 53 w 71"/>
                  <a:gd name="T41" fmla="*/ 30 h 45"/>
                  <a:gd name="T42" fmla="*/ 55 w 71"/>
                  <a:gd name="T43" fmla="*/ 32 h 45"/>
                  <a:gd name="T44" fmla="*/ 53 w 71"/>
                  <a:gd name="T45" fmla="*/ 28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1" h="45">
                    <a:moveTo>
                      <a:pt x="53" y="28"/>
                    </a:moveTo>
                    <a:cubicBezTo>
                      <a:pt x="54" y="27"/>
                      <a:pt x="54" y="26"/>
                      <a:pt x="55" y="26"/>
                    </a:cubicBezTo>
                    <a:cubicBezTo>
                      <a:pt x="56" y="26"/>
                      <a:pt x="56" y="27"/>
                      <a:pt x="57" y="28"/>
                    </a:cubicBezTo>
                    <a:cubicBezTo>
                      <a:pt x="57" y="29"/>
                      <a:pt x="57" y="29"/>
                      <a:pt x="57" y="30"/>
                    </a:cubicBezTo>
                    <a:cubicBezTo>
                      <a:pt x="55" y="35"/>
                      <a:pt x="59" y="37"/>
                      <a:pt x="63" y="40"/>
                    </a:cubicBezTo>
                    <a:cubicBezTo>
                      <a:pt x="66" y="41"/>
                      <a:pt x="69" y="42"/>
                      <a:pt x="71" y="44"/>
                    </a:cubicBezTo>
                    <a:cubicBezTo>
                      <a:pt x="69" y="45"/>
                      <a:pt x="68" y="45"/>
                      <a:pt x="66" y="44"/>
                    </a:cubicBezTo>
                    <a:cubicBezTo>
                      <a:pt x="45" y="31"/>
                      <a:pt x="24" y="19"/>
                      <a:pt x="2" y="7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3"/>
                      <a:pt x="2" y="4"/>
                      <a:pt x="4" y="5"/>
                    </a:cubicBezTo>
                    <a:cubicBezTo>
                      <a:pt x="9" y="8"/>
                      <a:pt x="13" y="11"/>
                      <a:pt x="18" y="13"/>
                    </a:cubicBezTo>
                    <a:cubicBezTo>
                      <a:pt x="19" y="11"/>
                      <a:pt x="18" y="9"/>
                      <a:pt x="18" y="8"/>
                    </a:cubicBezTo>
                    <a:cubicBezTo>
                      <a:pt x="18" y="6"/>
                      <a:pt x="17" y="5"/>
                      <a:pt x="19" y="4"/>
                    </a:cubicBezTo>
                    <a:cubicBezTo>
                      <a:pt x="20" y="4"/>
                      <a:pt x="20" y="4"/>
                      <a:pt x="20" y="5"/>
                    </a:cubicBezTo>
                    <a:cubicBezTo>
                      <a:pt x="23" y="7"/>
                      <a:pt x="24" y="10"/>
                      <a:pt x="24" y="13"/>
                    </a:cubicBezTo>
                    <a:cubicBezTo>
                      <a:pt x="24" y="15"/>
                      <a:pt x="24" y="16"/>
                      <a:pt x="25" y="16"/>
                    </a:cubicBezTo>
                    <a:cubicBezTo>
                      <a:pt x="27" y="20"/>
                      <a:pt x="31" y="21"/>
                      <a:pt x="34" y="23"/>
                    </a:cubicBezTo>
                    <a:cubicBezTo>
                      <a:pt x="39" y="26"/>
                      <a:pt x="45" y="29"/>
                      <a:pt x="51" y="32"/>
                    </a:cubicBezTo>
                    <a:cubicBezTo>
                      <a:pt x="54" y="34"/>
                      <a:pt x="53" y="32"/>
                      <a:pt x="53" y="30"/>
                    </a:cubicBezTo>
                    <a:cubicBezTo>
                      <a:pt x="55" y="30"/>
                      <a:pt x="55" y="31"/>
                      <a:pt x="55" y="32"/>
                    </a:cubicBezTo>
                    <a:cubicBezTo>
                      <a:pt x="55" y="30"/>
                      <a:pt x="55" y="29"/>
                      <a:pt x="53" y="28"/>
                    </a:cubicBezTo>
                    <a:close/>
                  </a:path>
                </a:pathLst>
              </a:custGeom>
              <a:solidFill>
                <a:srgbClr val="C0B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02" name="Freeform 78">
                <a:extLst>
                  <a:ext uri="{FF2B5EF4-FFF2-40B4-BE49-F238E27FC236}">
                    <a16:creationId xmlns:a16="http://schemas.microsoft.com/office/drawing/2014/main" id="{ACF85962-F5D8-9B67-1AD0-121B6B23C674}"/>
                  </a:ext>
                </a:extLst>
              </p:cNvPr>
              <p:cNvSpPr/>
              <p:nvPr/>
            </p:nvSpPr>
            <p:spPr bwMode="auto">
              <a:xfrm>
                <a:off x="2352" y="1930"/>
                <a:ext cx="95" cy="92"/>
              </a:xfrm>
              <a:custGeom>
                <a:gdLst>
                  <a:gd name="T0" fmla="*/ 26 w 30"/>
                  <a:gd name="T1" fmla="*/ 0 h 29"/>
                  <a:gd name="T2" fmla="*/ 26 w 30"/>
                  <a:gd name="T3" fmla="*/ 4 h 29"/>
                  <a:gd name="T4" fmla="*/ 7 w 30"/>
                  <a:gd name="T5" fmla="*/ 14 h 29"/>
                  <a:gd name="T6" fmla="*/ 26 w 30"/>
                  <a:gd name="T7" fmla="*/ 24 h 29"/>
                  <a:gd name="T8" fmla="*/ 30 w 30"/>
                  <a:gd name="T9" fmla="*/ 27 h 29"/>
                  <a:gd name="T10" fmla="*/ 25 w 30"/>
                  <a:gd name="T11" fmla="*/ 28 h 29"/>
                  <a:gd name="T12" fmla="*/ 20 w 30"/>
                  <a:gd name="T13" fmla="*/ 26 h 29"/>
                  <a:gd name="T14" fmla="*/ 5 w 30"/>
                  <a:gd name="T15" fmla="*/ 19 h 29"/>
                  <a:gd name="T16" fmla="*/ 1 w 30"/>
                  <a:gd name="T17" fmla="*/ 15 h 29"/>
                  <a:gd name="T18" fmla="*/ 1 w 30"/>
                  <a:gd name="T19" fmla="*/ 13 h 29"/>
                  <a:gd name="T20" fmla="*/ 8 w 30"/>
                  <a:gd name="T21" fmla="*/ 9 h 29"/>
                  <a:gd name="T22" fmla="*/ 10 w 30"/>
                  <a:gd name="T23" fmla="*/ 8 h 29"/>
                  <a:gd name="T24" fmla="*/ 22 w 30"/>
                  <a:gd name="T25" fmla="*/ 1 h 29"/>
                  <a:gd name="T26" fmla="*/ 26 w 30"/>
                  <a:gd name="T27" fmla="*/ 0 h 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8">
                    <a:moveTo>
                      <a:pt x="26" y="0"/>
                    </a:moveTo>
                    <a:cubicBezTo>
                      <a:pt x="27" y="2"/>
                      <a:pt x="27" y="3"/>
                      <a:pt x="26" y="4"/>
                    </a:cubicBezTo>
                    <a:cubicBezTo>
                      <a:pt x="19" y="6"/>
                      <a:pt x="13" y="11"/>
                      <a:pt x="7" y="14"/>
                    </a:cubicBezTo>
                    <a:cubicBezTo>
                      <a:pt x="14" y="16"/>
                      <a:pt x="20" y="21"/>
                      <a:pt x="26" y="24"/>
                    </a:cubicBezTo>
                    <a:cubicBezTo>
                      <a:pt x="28" y="25"/>
                      <a:pt x="30" y="25"/>
                      <a:pt x="30" y="27"/>
                    </a:cubicBezTo>
                    <a:cubicBezTo>
                      <a:pt x="29" y="29"/>
                      <a:pt x="27" y="28"/>
                      <a:pt x="25" y="28"/>
                    </a:cubicBezTo>
                    <a:cubicBezTo>
                      <a:pt x="23" y="29"/>
                      <a:pt x="21" y="27"/>
                      <a:pt x="20" y="26"/>
                    </a:cubicBezTo>
                    <a:cubicBezTo>
                      <a:pt x="15" y="24"/>
                      <a:pt x="11" y="21"/>
                      <a:pt x="5" y="19"/>
                    </a:cubicBezTo>
                    <a:cubicBezTo>
                      <a:pt x="4" y="18"/>
                      <a:pt x="2" y="17"/>
                      <a:pt x="1" y="15"/>
                    </a:cubicBezTo>
                    <a:cubicBezTo>
                      <a:pt x="1" y="15"/>
                      <a:pt x="0" y="14"/>
                      <a:pt x="1" y="13"/>
                    </a:cubicBezTo>
                    <a:cubicBezTo>
                      <a:pt x="3" y="11"/>
                      <a:pt x="5" y="9"/>
                      <a:pt x="8" y="9"/>
                    </a:cubicBezTo>
                    <a:cubicBezTo>
                      <a:pt x="9" y="9"/>
                      <a:pt x="10" y="8"/>
                      <a:pt x="10" y="8"/>
                    </a:cubicBezTo>
                    <a:cubicBezTo>
                      <a:pt x="14" y="4"/>
                      <a:pt x="18" y="3"/>
                      <a:pt x="22" y="1"/>
                    </a:cubicBezTo>
                    <a:cubicBezTo>
                      <a:pt x="23" y="0"/>
                      <a:pt x="25" y="1"/>
                      <a:pt x="26" y="0"/>
                    </a:cubicBezTo>
                    <a:close/>
                  </a:path>
                </a:pathLst>
              </a:custGeom>
              <a:solidFill>
                <a:srgbClr val="5A7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03" name="Freeform 79">
                <a:extLst>
                  <a:ext uri="{FF2B5EF4-FFF2-40B4-BE49-F238E27FC236}">
                    <a16:creationId xmlns:a16="http://schemas.microsoft.com/office/drawing/2014/main" id="{12B159B4-72B5-4FF6-E9CE-80BF3B719986}"/>
                  </a:ext>
                </a:extLst>
              </p:cNvPr>
              <p:cNvSpPr/>
              <p:nvPr/>
            </p:nvSpPr>
            <p:spPr bwMode="auto">
              <a:xfrm>
                <a:off x="3252" y="2429"/>
                <a:ext cx="107" cy="75"/>
              </a:xfrm>
              <a:custGeom>
                <a:gdLst>
                  <a:gd name="T0" fmla="*/ 0 w 34"/>
                  <a:gd name="T1" fmla="*/ 15 h 24"/>
                  <a:gd name="T2" fmla="*/ 0 w 34"/>
                  <a:gd name="T3" fmla="*/ 15 h 24"/>
                  <a:gd name="T4" fmla="*/ 1 w 34"/>
                  <a:gd name="T5" fmla="*/ 12 h 24"/>
                  <a:gd name="T6" fmla="*/ 2 w 34"/>
                  <a:gd name="T7" fmla="*/ 12 h 24"/>
                  <a:gd name="T8" fmla="*/ 12 w 34"/>
                  <a:gd name="T9" fmla="*/ 12 h 24"/>
                  <a:gd name="T10" fmla="*/ 32 w 34"/>
                  <a:gd name="T11" fmla="*/ 1 h 24"/>
                  <a:gd name="T12" fmla="*/ 34 w 34"/>
                  <a:gd name="T13" fmla="*/ 1 h 24"/>
                  <a:gd name="T14" fmla="*/ 32 w 34"/>
                  <a:gd name="T15" fmla="*/ 7 h 24"/>
                  <a:gd name="T16" fmla="*/ 20 w 34"/>
                  <a:gd name="T17" fmla="*/ 15 h 24"/>
                  <a:gd name="T18" fmla="*/ 12 w 34"/>
                  <a:gd name="T19" fmla="*/ 19 h 24"/>
                  <a:gd name="T20" fmla="*/ 11 w 34"/>
                  <a:gd name="T21" fmla="*/ 20 h 24"/>
                  <a:gd name="T22" fmla="*/ 0 w 34"/>
                  <a:gd name="T23" fmla="*/ 16 h 24"/>
                  <a:gd name="T24" fmla="*/ 0 w 34"/>
                  <a:gd name="T25" fmla="*/ 15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24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5" y="14"/>
                      <a:pt x="8" y="14"/>
                      <a:pt x="12" y="12"/>
                    </a:cubicBezTo>
                    <a:cubicBezTo>
                      <a:pt x="18" y="8"/>
                      <a:pt x="25" y="4"/>
                      <a:pt x="32" y="1"/>
                    </a:cubicBezTo>
                    <a:cubicBezTo>
                      <a:pt x="33" y="0"/>
                      <a:pt x="33" y="1"/>
                      <a:pt x="34" y="1"/>
                    </a:cubicBezTo>
                    <a:cubicBezTo>
                      <a:pt x="33" y="3"/>
                      <a:pt x="34" y="6"/>
                      <a:pt x="32" y="7"/>
                    </a:cubicBezTo>
                    <a:cubicBezTo>
                      <a:pt x="28" y="10"/>
                      <a:pt x="24" y="13"/>
                      <a:pt x="20" y="15"/>
                    </a:cubicBezTo>
                    <a:cubicBezTo>
                      <a:pt x="18" y="17"/>
                      <a:pt x="15" y="19"/>
                      <a:pt x="12" y="19"/>
                    </a:cubicBezTo>
                    <a:cubicBezTo>
                      <a:pt x="12" y="19"/>
                      <a:pt x="11" y="19"/>
                      <a:pt x="11" y="20"/>
                    </a:cubicBezTo>
                    <a:cubicBezTo>
                      <a:pt x="6" y="24"/>
                      <a:pt x="1" y="22"/>
                      <a:pt x="0" y="16"/>
                    </a:cubicBezTo>
                    <a:cubicBezTo>
                      <a:pt x="0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394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04" name="Freeform 80">
                <a:extLst>
                  <a:ext uri="{FF2B5EF4-FFF2-40B4-BE49-F238E27FC236}">
                    <a16:creationId xmlns:a16="http://schemas.microsoft.com/office/drawing/2014/main" id="{E945E9DE-EA6A-00EB-59D2-AE8C1EDBBEF0}"/>
                  </a:ext>
                </a:extLst>
              </p:cNvPr>
              <p:cNvSpPr/>
              <p:nvPr/>
            </p:nvSpPr>
            <p:spPr bwMode="auto">
              <a:xfrm>
                <a:off x="2481" y="1997"/>
                <a:ext cx="211" cy="110"/>
              </a:xfrm>
              <a:custGeom>
                <a:gdLst>
                  <a:gd name="T0" fmla="*/ 0 w 67"/>
                  <a:gd name="T1" fmla="*/ 20 h 35"/>
                  <a:gd name="T2" fmla="*/ 10 w 67"/>
                  <a:gd name="T3" fmla="*/ 26 h 35"/>
                  <a:gd name="T4" fmla="*/ 21 w 67"/>
                  <a:gd name="T5" fmla="*/ 26 h 35"/>
                  <a:gd name="T6" fmla="*/ 51 w 67"/>
                  <a:gd name="T7" fmla="*/ 9 h 35"/>
                  <a:gd name="T8" fmla="*/ 66 w 67"/>
                  <a:gd name="T9" fmla="*/ 0 h 35"/>
                  <a:gd name="T10" fmla="*/ 64 w 67"/>
                  <a:gd name="T11" fmla="*/ 4 h 35"/>
                  <a:gd name="T12" fmla="*/ 62 w 67"/>
                  <a:gd name="T13" fmla="*/ 5 h 35"/>
                  <a:gd name="T14" fmla="*/ 51 w 67"/>
                  <a:gd name="T15" fmla="*/ 11 h 35"/>
                  <a:gd name="T16" fmla="*/ 55 w 67"/>
                  <a:gd name="T17" fmla="*/ 11 h 35"/>
                  <a:gd name="T18" fmla="*/ 52 w 67"/>
                  <a:gd name="T19" fmla="*/ 14 h 35"/>
                  <a:gd name="T20" fmla="*/ 41 w 67"/>
                  <a:gd name="T21" fmla="*/ 17 h 35"/>
                  <a:gd name="T22" fmla="*/ 40 w 67"/>
                  <a:gd name="T23" fmla="*/ 18 h 35"/>
                  <a:gd name="T24" fmla="*/ 38 w 67"/>
                  <a:gd name="T25" fmla="*/ 19 h 35"/>
                  <a:gd name="T26" fmla="*/ 34 w 67"/>
                  <a:gd name="T27" fmla="*/ 21 h 35"/>
                  <a:gd name="T28" fmla="*/ 32 w 67"/>
                  <a:gd name="T29" fmla="*/ 23 h 35"/>
                  <a:gd name="T30" fmla="*/ 30 w 67"/>
                  <a:gd name="T31" fmla="*/ 23 h 35"/>
                  <a:gd name="T32" fmla="*/ 19 w 67"/>
                  <a:gd name="T33" fmla="*/ 29 h 35"/>
                  <a:gd name="T34" fmla="*/ 27 w 67"/>
                  <a:gd name="T35" fmla="*/ 34 h 35"/>
                  <a:gd name="T36" fmla="*/ 26 w 67"/>
                  <a:gd name="T37" fmla="*/ 35 h 35"/>
                  <a:gd name="T38" fmla="*/ 6 w 67"/>
                  <a:gd name="T39" fmla="*/ 26 h 35"/>
                  <a:gd name="T40" fmla="*/ 4 w 67"/>
                  <a:gd name="T41" fmla="*/ 25 h 35"/>
                  <a:gd name="T42" fmla="*/ 2 w 67"/>
                  <a:gd name="T43" fmla="*/ 23 h 35"/>
                  <a:gd name="T44" fmla="*/ 0 w 67"/>
                  <a:gd name="T45" fmla="*/ 21 h 35"/>
                  <a:gd name="T46" fmla="*/ 0 w 67"/>
                  <a:gd name="T47" fmla="*/ 20 h 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" h="35">
                    <a:moveTo>
                      <a:pt x="0" y="20"/>
                    </a:moveTo>
                    <a:cubicBezTo>
                      <a:pt x="4" y="21"/>
                      <a:pt x="7" y="23"/>
                      <a:pt x="10" y="26"/>
                    </a:cubicBezTo>
                    <a:cubicBezTo>
                      <a:pt x="14" y="28"/>
                      <a:pt x="17" y="28"/>
                      <a:pt x="21" y="26"/>
                    </a:cubicBezTo>
                    <a:cubicBezTo>
                      <a:pt x="31" y="20"/>
                      <a:pt x="40" y="14"/>
                      <a:pt x="51" y="9"/>
                    </a:cubicBezTo>
                    <a:cubicBezTo>
                      <a:pt x="56" y="6"/>
                      <a:pt x="61" y="2"/>
                      <a:pt x="66" y="0"/>
                    </a:cubicBezTo>
                    <a:cubicBezTo>
                      <a:pt x="67" y="2"/>
                      <a:pt x="65" y="3"/>
                      <a:pt x="64" y="4"/>
                    </a:cubicBezTo>
                    <a:cubicBezTo>
                      <a:pt x="64" y="5"/>
                      <a:pt x="63" y="5"/>
                      <a:pt x="62" y="5"/>
                    </a:cubicBezTo>
                    <a:cubicBezTo>
                      <a:pt x="58" y="6"/>
                      <a:pt x="55" y="9"/>
                      <a:pt x="51" y="11"/>
                    </a:cubicBezTo>
                    <a:cubicBezTo>
                      <a:pt x="52" y="12"/>
                      <a:pt x="54" y="9"/>
                      <a:pt x="55" y="11"/>
                    </a:cubicBezTo>
                    <a:cubicBezTo>
                      <a:pt x="55" y="13"/>
                      <a:pt x="53" y="13"/>
                      <a:pt x="52" y="14"/>
                    </a:cubicBezTo>
                    <a:cubicBezTo>
                      <a:pt x="49" y="15"/>
                      <a:pt x="46" y="19"/>
                      <a:pt x="41" y="17"/>
                    </a:cubicBezTo>
                    <a:cubicBezTo>
                      <a:pt x="41" y="17"/>
                      <a:pt x="40" y="17"/>
                      <a:pt x="40" y="18"/>
                    </a:cubicBezTo>
                    <a:cubicBezTo>
                      <a:pt x="39" y="18"/>
                      <a:pt x="39" y="19"/>
                      <a:pt x="38" y="19"/>
                    </a:cubicBezTo>
                    <a:cubicBezTo>
                      <a:pt x="37" y="20"/>
                      <a:pt x="35" y="21"/>
                      <a:pt x="34" y="21"/>
                    </a:cubicBezTo>
                    <a:cubicBezTo>
                      <a:pt x="33" y="22"/>
                      <a:pt x="32" y="22"/>
                      <a:pt x="32" y="23"/>
                    </a:cubicBezTo>
                    <a:cubicBezTo>
                      <a:pt x="31" y="23"/>
                      <a:pt x="31" y="23"/>
                      <a:pt x="30" y="23"/>
                    </a:cubicBezTo>
                    <a:cubicBezTo>
                      <a:pt x="27" y="25"/>
                      <a:pt x="23" y="27"/>
                      <a:pt x="19" y="29"/>
                    </a:cubicBezTo>
                    <a:cubicBezTo>
                      <a:pt x="22" y="31"/>
                      <a:pt x="24" y="33"/>
                      <a:pt x="27" y="34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0" y="31"/>
                      <a:pt x="12" y="29"/>
                      <a:pt x="6" y="26"/>
                    </a:cubicBezTo>
                    <a:cubicBezTo>
                      <a:pt x="6" y="26"/>
                      <a:pt x="5" y="26"/>
                      <a:pt x="4" y="25"/>
                    </a:cubicBezTo>
                    <a:cubicBezTo>
                      <a:pt x="4" y="25"/>
                      <a:pt x="3" y="24"/>
                      <a:pt x="2" y="23"/>
                    </a:cubicBezTo>
                    <a:cubicBezTo>
                      <a:pt x="1" y="23"/>
                      <a:pt x="0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C0B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05" name="Freeform 81">
                <a:extLst>
                  <a:ext uri="{FF2B5EF4-FFF2-40B4-BE49-F238E27FC236}">
                    <a16:creationId xmlns:a16="http://schemas.microsoft.com/office/drawing/2014/main" id="{0AE80D6A-3A24-ACAE-EA72-7BF566C19143}"/>
                  </a:ext>
                </a:extLst>
              </p:cNvPr>
              <p:cNvSpPr/>
              <p:nvPr/>
            </p:nvSpPr>
            <p:spPr bwMode="auto">
              <a:xfrm>
                <a:off x="2119" y="1883"/>
                <a:ext cx="104" cy="63"/>
              </a:xfrm>
              <a:custGeom>
                <a:gdLst>
                  <a:gd name="T0" fmla="*/ 33 w 33"/>
                  <a:gd name="T1" fmla="*/ 16 h 20"/>
                  <a:gd name="T2" fmla="*/ 19 w 33"/>
                  <a:gd name="T3" fmla="*/ 15 h 20"/>
                  <a:gd name="T4" fmla="*/ 0 w 33"/>
                  <a:gd name="T5" fmla="*/ 4 h 20"/>
                  <a:gd name="T6" fmla="*/ 10 w 33"/>
                  <a:gd name="T7" fmla="*/ 3 h 20"/>
                  <a:gd name="T8" fmla="*/ 33 w 33"/>
                  <a:gd name="T9" fmla="*/ 16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0">
                    <a:moveTo>
                      <a:pt x="33" y="16"/>
                    </a:moveTo>
                    <a:cubicBezTo>
                      <a:pt x="28" y="20"/>
                      <a:pt x="24" y="18"/>
                      <a:pt x="19" y="15"/>
                    </a:cubicBezTo>
                    <a:cubicBezTo>
                      <a:pt x="13" y="11"/>
                      <a:pt x="6" y="8"/>
                      <a:pt x="0" y="4"/>
                    </a:cubicBezTo>
                    <a:cubicBezTo>
                      <a:pt x="3" y="0"/>
                      <a:pt x="6" y="0"/>
                      <a:pt x="10" y="3"/>
                    </a:cubicBezTo>
                    <a:cubicBezTo>
                      <a:pt x="17" y="8"/>
                      <a:pt x="26" y="11"/>
                      <a:pt x="33" y="16"/>
                    </a:cubicBezTo>
                    <a:close/>
                  </a:path>
                </a:pathLst>
              </a:custGeom>
              <a:solidFill>
                <a:srgbClr val="3A6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06" name="Freeform 82">
                <a:extLst>
                  <a:ext uri="{FF2B5EF4-FFF2-40B4-BE49-F238E27FC236}">
                    <a16:creationId xmlns:a16="http://schemas.microsoft.com/office/drawing/2014/main" id="{85AF8092-8EBE-D5D0-DB69-1259D969D69E}"/>
                  </a:ext>
                </a:extLst>
              </p:cNvPr>
              <p:cNvSpPr/>
              <p:nvPr/>
            </p:nvSpPr>
            <p:spPr bwMode="auto">
              <a:xfrm>
                <a:off x="2670" y="1990"/>
                <a:ext cx="63" cy="44"/>
              </a:xfrm>
              <a:custGeom>
                <a:gdLst>
                  <a:gd name="T0" fmla="*/ 2 w 20"/>
                  <a:gd name="T1" fmla="*/ 7 h 14"/>
                  <a:gd name="T2" fmla="*/ 4 w 20"/>
                  <a:gd name="T3" fmla="*/ 5 h 14"/>
                  <a:gd name="T4" fmla="*/ 8 w 20"/>
                  <a:gd name="T5" fmla="*/ 5 h 14"/>
                  <a:gd name="T6" fmla="*/ 7 w 20"/>
                  <a:gd name="T7" fmla="*/ 2 h 14"/>
                  <a:gd name="T8" fmla="*/ 14 w 20"/>
                  <a:gd name="T9" fmla="*/ 0 h 14"/>
                  <a:gd name="T10" fmla="*/ 20 w 20"/>
                  <a:gd name="T11" fmla="*/ 5 h 14"/>
                  <a:gd name="T12" fmla="*/ 14 w 20"/>
                  <a:gd name="T13" fmla="*/ 9 h 14"/>
                  <a:gd name="T14" fmla="*/ 7 w 20"/>
                  <a:gd name="T15" fmla="*/ 13 h 14"/>
                  <a:gd name="T16" fmla="*/ 2 w 20"/>
                  <a:gd name="T17" fmla="*/ 12 h 14"/>
                  <a:gd name="T18" fmla="*/ 2 w 20"/>
                  <a:gd name="T19" fmla="*/ 9 h 14"/>
                  <a:gd name="T20" fmla="*/ 2 w 20"/>
                  <a:gd name="T21" fmla="*/ 7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4">
                    <a:moveTo>
                      <a:pt x="2" y="7"/>
                    </a:move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6"/>
                      <a:pt x="8" y="5"/>
                    </a:cubicBezTo>
                    <a:cubicBezTo>
                      <a:pt x="8" y="4"/>
                      <a:pt x="6" y="4"/>
                      <a:pt x="7" y="2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6" y="1"/>
                      <a:pt x="20" y="2"/>
                      <a:pt x="20" y="5"/>
                    </a:cubicBezTo>
                    <a:cubicBezTo>
                      <a:pt x="20" y="6"/>
                      <a:pt x="16" y="8"/>
                      <a:pt x="14" y="9"/>
                    </a:cubicBezTo>
                    <a:cubicBezTo>
                      <a:pt x="12" y="11"/>
                      <a:pt x="9" y="11"/>
                      <a:pt x="7" y="13"/>
                    </a:cubicBezTo>
                    <a:cubicBezTo>
                      <a:pt x="6" y="14"/>
                      <a:pt x="4" y="13"/>
                      <a:pt x="2" y="12"/>
                    </a:cubicBezTo>
                    <a:cubicBezTo>
                      <a:pt x="0" y="11"/>
                      <a:pt x="2" y="10"/>
                      <a:pt x="2" y="9"/>
                    </a:cubicBezTo>
                    <a:cubicBezTo>
                      <a:pt x="2" y="8"/>
                      <a:pt x="2" y="7"/>
                      <a:pt x="2" y="7"/>
                    </a:cubicBezTo>
                    <a:close/>
                  </a:path>
                </a:pathLst>
              </a:custGeom>
              <a:solidFill>
                <a:srgbClr val="545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07" name="Freeform 83">
                <a:extLst>
                  <a:ext uri="{FF2B5EF4-FFF2-40B4-BE49-F238E27FC236}">
                    <a16:creationId xmlns:a16="http://schemas.microsoft.com/office/drawing/2014/main" id="{E5A837DD-5AC6-F22C-7529-5C583FAE7BDE}"/>
                  </a:ext>
                </a:extLst>
              </p:cNvPr>
              <p:cNvSpPr/>
              <p:nvPr/>
            </p:nvSpPr>
            <p:spPr bwMode="auto">
              <a:xfrm>
                <a:off x="2308" y="1997"/>
                <a:ext cx="76" cy="44"/>
              </a:xfrm>
              <a:custGeom>
                <a:gdLst>
                  <a:gd name="T0" fmla="*/ 2 w 24"/>
                  <a:gd name="T1" fmla="*/ 5 h 14"/>
                  <a:gd name="T2" fmla="*/ 1 w 24"/>
                  <a:gd name="T3" fmla="*/ 2 h 14"/>
                  <a:gd name="T4" fmla="*/ 21 w 24"/>
                  <a:gd name="T5" fmla="*/ 8 h 14"/>
                  <a:gd name="T6" fmla="*/ 18 w 24"/>
                  <a:gd name="T7" fmla="*/ 14 h 14"/>
                  <a:gd name="T8" fmla="*/ 10 w 24"/>
                  <a:gd name="T9" fmla="*/ 10 h 14"/>
                  <a:gd name="T10" fmla="*/ 3 w 24"/>
                  <a:gd name="T11" fmla="*/ 7 h 14"/>
                  <a:gd name="T12" fmla="*/ 2 w 24"/>
                  <a:gd name="T13" fmla="*/ 5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4">
                    <a:moveTo>
                      <a:pt x="2" y="5"/>
                    </a:moveTo>
                    <a:cubicBezTo>
                      <a:pt x="4" y="2"/>
                      <a:pt x="0" y="4"/>
                      <a:pt x="1" y="2"/>
                    </a:cubicBezTo>
                    <a:cubicBezTo>
                      <a:pt x="9" y="0"/>
                      <a:pt x="15" y="5"/>
                      <a:pt x="21" y="8"/>
                    </a:cubicBezTo>
                    <a:cubicBezTo>
                      <a:pt x="24" y="10"/>
                      <a:pt x="23" y="12"/>
                      <a:pt x="18" y="14"/>
                    </a:cubicBezTo>
                    <a:cubicBezTo>
                      <a:pt x="16" y="13"/>
                      <a:pt x="13" y="12"/>
                      <a:pt x="10" y="10"/>
                    </a:cubicBezTo>
                    <a:cubicBezTo>
                      <a:pt x="8" y="9"/>
                      <a:pt x="6" y="7"/>
                      <a:pt x="3" y="7"/>
                    </a:cubicBezTo>
                    <a:cubicBezTo>
                      <a:pt x="2" y="7"/>
                      <a:pt x="2" y="6"/>
                      <a:pt x="2" y="5"/>
                    </a:cubicBezTo>
                    <a:close/>
                  </a:path>
                </a:pathLst>
              </a:custGeom>
              <a:solidFill>
                <a:srgbClr val="D3C9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08" name="Freeform 84">
                <a:extLst>
                  <a:ext uri="{FF2B5EF4-FFF2-40B4-BE49-F238E27FC236}">
                    <a16:creationId xmlns:a16="http://schemas.microsoft.com/office/drawing/2014/main" id="{ACCD463F-9BDD-F841-05EB-D94F87488AD7}"/>
                  </a:ext>
                </a:extLst>
              </p:cNvPr>
              <p:cNvSpPr/>
              <p:nvPr/>
            </p:nvSpPr>
            <p:spPr bwMode="auto">
              <a:xfrm>
                <a:off x="2890" y="2353"/>
                <a:ext cx="60" cy="44"/>
              </a:xfrm>
              <a:custGeom>
                <a:gdLst>
                  <a:gd name="T0" fmla="*/ 15 w 19"/>
                  <a:gd name="T1" fmla="*/ 5 h 14"/>
                  <a:gd name="T2" fmla="*/ 17 w 19"/>
                  <a:gd name="T3" fmla="*/ 7 h 14"/>
                  <a:gd name="T4" fmla="*/ 18 w 19"/>
                  <a:gd name="T5" fmla="*/ 11 h 14"/>
                  <a:gd name="T6" fmla="*/ 14 w 19"/>
                  <a:gd name="T7" fmla="*/ 13 h 14"/>
                  <a:gd name="T8" fmla="*/ 2 w 19"/>
                  <a:gd name="T9" fmla="*/ 6 h 14"/>
                  <a:gd name="T10" fmla="*/ 2 w 19"/>
                  <a:gd name="T11" fmla="*/ 3 h 14"/>
                  <a:gd name="T12" fmla="*/ 14 w 19"/>
                  <a:gd name="T13" fmla="*/ 3 h 14"/>
                  <a:gd name="T14" fmla="*/ 11 w 19"/>
                  <a:gd name="T15" fmla="*/ 6 h 14"/>
                  <a:gd name="T16" fmla="*/ 12 w 19"/>
                  <a:gd name="T17" fmla="*/ 7 h 14"/>
                  <a:gd name="T18" fmla="*/ 15 w 19"/>
                  <a:gd name="T19" fmla="*/ 5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4">
                    <a:moveTo>
                      <a:pt x="15" y="5"/>
                    </a:moveTo>
                    <a:cubicBezTo>
                      <a:pt x="16" y="6"/>
                      <a:pt x="16" y="6"/>
                      <a:pt x="17" y="7"/>
                    </a:cubicBezTo>
                    <a:cubicBezTo>
                      <a:pt x="19" y="8"/>
                      <a:pt x="19" y="10"/>
                      <a:pt x="18" y="11"/>
                    </a:cubicBezTo>
                    <a:cubicBezTo>
                      <a:pt x="17" y="13"/>
                      <a:pt x="15" y="14"/>
                      <a:pt x="14" y="13"/>
                    </a:cubicBezTo>
                    <a:cubicBezTo>
                      <a:pt x="10" y="10"/>
                      <a:pt x="5" y="9"/>
                      <a:pt x="2" y="6"/>
                    </a:cubicBezTo>
                    <a:cubicBezTo>
                      <a:pt x="0" y="5"/>
                      <a:pt x="1" y="4"/>
                      <a:pt x="2" y="3"/>
                    </a:cubicBezTo>
                    <a:cubicBezTo>
                      <a:pt x="5" y="0"/>
                      <a:pt x="8" y="0"/>
                      <a:pt x="14" y="3"/>
                    </a:cubicBezTo>
                    <a:cubicBezTo>
                      <a:pt x="13" y="5"/>
                      <a:pt x="11" y="4"/>
                      <a:pt x="11" y="6"/>
                    </a:cubicBezTo>
                    <a:cubicBezTo>
                      <a:pt x="11" y="7"/>
                      <a:pt x="12" y="7"/>
                      <a:pt x="12" y="7"/>
                    </a:cubicBezTo>
                    <a:cubicBezTo>
                      <a:pt x="14" y="7"/>
                      <a:pt x="15" y="6"/>
                      <a:pt x="15" y="5"/>
                    </a:cubicBezTo>
                    <a:close/>
                  </a:path>
                </a:pathLst>
              </a:custGeom>
              <a:solidFill>
                <a:srgbClr val="535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09" name="Freeform 85">
                <a:extLst>
                  <a:ext uri="{FF2B5EF4-FFF2-40B4-BE49-F238E27FC236}">
                    <a16:creationId xmlns:a16="http://schemas.microsoft.com/office/drawing/2014/main" id="{D67AE6E6-FDBD-C638-33D4-0A2639F61B3C}"/>
                  </a:ext>
                </a:extLst>
              </p:cNvPr>
              <p:cNvSpPr/>
              <p:nvPr/>
            </p:nvSpPr>
            <p:spPr bwMode="auto">
              <a:xfrm>
                <a:off x="2340" y="1968"/>
                <a:ext cx="141" cy="95"/>
              </a:xfrm>
              <a:custGeom>
                <a:gdLst>
                  <a:gd name="T0" fmla="*/ 5 w 45"/>
                  <a:gd name="T1" fmla="*/ 1 h 30"/>
                  <a:gd name="T2" fmla="*/ 5 w 45"/>
                  <a:gd name="T3" fmla="*/ 3 h 30"/>
                  <a:gd name="T4" fmla="*/ 9 w 45"/>
                  <a:gd name="T5" fmla="*/ 6 h 30"/>
                  <a:gd name="T6" fmla="*/ 27 w 45"/>
                  <a:gd name="T7" fmla="*/ 17 h 30"/>
                  <a:gd name="T8" fmla="*/ 30 w 45"/>
                  <a:gd name="T9" fmla="*/ 20 h 30"/>
                  <a:gd name="T10" fmla="*/ 45 w 45"/>
                  <a:gd name="T11" fmla="*/ 29 h 30"/>
                  <a:gd name="T12" fmla="*/ 45 w 45"/>
                  <a:gd name="T13" fmla="*/ 29 h 30"/>
                  <a:gd name="T14" fmla="*/ 43 w 45"/>
                  <a:gd name="T15" fmla="*/ 30 h 30"/>
                  <a:gd name="T16" fmla="*/ 42 w 45"/>
                  <a:gd name="T17" fmla="*/ 29 h 30"/>
                  <a:gd name="T18" fmla="*/ 11 w 45"/>
                  <a:gd name="T19" fmla="*/ 11 h 30"/>
                  <a:gd name="T20" fmla="*/ 3 w 45"/>
                  <a:gd name="T21" fmla="*/ 7 h 30"/>
                  <a:gd name="T22" fmla="*/ 1 w 45"/>
                  <a:gd name="T23" fmla="*/ 5 h 30"/>
                  <a:gd name="T24" fmla="*/ 5 w 45"/>
                  <a:gd name="T25" fmla="*/ 1 h 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30">
                    <a:moveTo>
                      <a:pt x="5" y="1"/>
                    </a:moveTo>
                    <a:cubicBezTo>
                      <a:pt x="5" y="2"/>
                      <a:pt x="5" y="2"/>
                      <a:pt x="5" y="3"/>
                    </a:cubicBezTo>
                    <a:cubicBezTo>
                      <a:pt x="5" y="5"/>
                      <a:pt x="7" y="6"/>
                      <a:pt x="9" y="6"/>
                    </a:cubicBezTo>
                    <a:cubicBezTo>
                      <a:pt x="15" y="10"/>
                      <a:pt x="21" y="14"/>
                      <a:pt x="27" y="17"/>
                    </a:cubicBezTo>
                    <a:cubicBezTo>
                      <a:pt x="28" y="18"/>
                      <a:pt x="29" y="18"/>
                      <a:pt x="30" y="20"/>
                    </a:cubicBezTo>
                    <a:cubicBezTo>
                      <a:pt x="35" y="23"/>
                      <a:pt x="41" y="25"/>
                      <a:pt x="45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4" y="30"/>
                      <a:pt x="44" y="30"/>
                      <a:pt x="43" y="30"/>
                    </a:cubicBezTo>
                    <a:cubicBezTo>
                      <a:pt x="42" y="30"/>
                      <a:pt x="42" y="29"/>
                      <a:pt x="42" y="29"/>
                    </a:cubicBezTo>
                    <a:cubicBezTo>
                      <a:pt x="31" y="23"/>
                      <a:pt x="21" y="17"/>
                      <a:pt x="11" y="11"/>
                    </a:cubicBezTo>
                    <a:cubicBezTo>
                      <a:pt x="8" y="10"/>
                      <a:pt x="6" y="8"/>
                      <a:pt x="3" y="7"/>
                    </a:cubicBezTo>
                    <a:cubicBezTo>
                      <a:pt x="2" y="6"/>
                      <a:pt x="0" y="6"/>
                      <a:pt x="1" y="5"/>
                    </a:cubicBezTo>
                    <a:cubicBezTo>
                      <a:pt x="2" y="3"/>
                      <a:pt x="1" y="0"/>
                      <a:pt x="5" y="1"/>
                    </a:cubicBezTo>
                    <a:close/>
                  </a:path>
                </a:pathLst>
              </a:custGeom>
              <a:solidFill>
                <a:srgbClr val="C0C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10" name="Freeform 86">
                <a:extLst>
                  <a:ext uri="{FF2B5EF4-FFF2-40B4-BE49-F238E27FC236}">
                    <a16:creationId xmlns:a16="http://schemas.microsoft.com/office/drawing/2014/main" id="{68D6909A-B550-6B17-DF95-ED7E3FA1E391}"/>
                  </a:ext>
                </a:extLst>
              </p:cNvPr>
              <p:cNvSpPr/>
              <p:nvPr/>
            </p:nvSpPr>
            <p:spPr bwMode="auto">
              <a:xfrm>
                <a:off x="2604" y="2069"/>
                <a:ext cx="85" cy="57"/>
              </a:xfrm>
              <a:custGeom>
                <a:gdLst>
                  <a:gd name="T0" fmla="*/ 1 w 27"/>
                  <a:gd name="T1" fmla="*/ 17 h 18"/>
                  <a:gd name="T2" fmla="*/ 0 w 27"/>
                  <a:gd name="T3" fmla="*/ 16 h 18"/>
                  <a:gd name="T4" fmla="*/ 3 w 27"/>
                  <a:gd name="T5" fmla="*/ 13 h 18"/>
                  <a:gd name="T6" fmla="*/ 18 w 27"/>
                  <a:gd name="T7" fmla="*/ 4 h 18"/>
                  <a:gd name="T8" fmla="*/ 26 w 27"/>
                  <a:gd name="T9" fmla="*/ 3 h 18"/>
                  <a:gd name="T10" fmla="*/ 24 w 27"/>
                  <a:gd name="T11" fmla="*/ 7 h 18"/>
                  <a:gd name="T12" fmla="*/ 10 w 27"/>
                  <a:gd name="T13" fmla="*/ 14 h 18"/>
                  <a:gd name="T14" fmla="*/ 1 w 27"/>
                  <a:gd name="T15" fmla="*/ 17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8">
                    <a:moveTo>
                      <a:pt x="1" y="17"/>
                    </a:moveTo>
                    <a:cubicBezTo>
                      <a:pt x="1" y="16"/>
                      <a:pt x="0" y="16"/>
                      <a:pt x="0" y="16"/>
                    </a:cubicBezTo>
                    <a:cubicBezTo>
                      <a:pt x="1" y="15"/>
                      <a:pt x="2" y="14"/>
                      <a:pt x="3" y="13"/>
                    </a:cubicBezTo>
                    <a:cubicBezTo>
                      <a:pt x="8" y="11"/>
                      <a:pt x="13" y="7"/>
                      <a:pt x="18" y="4"/>
                    </a:cubicBezTo>
                    <a:cubicBezTo>
                      <a:pt x="21" y="3"/>
                      <a:pt x="23" y="0"/>
                      <a:pt x="26" y="3"/>
                    </a:cubicBezTo>
                    <a:cubicBezTo>
                      <a:pt x="27" y="5"/>
                      <a:pt x="26" y="6"/>
                      <a:pt x="24" y="7"/>
                    </a:cubicBezTo>
                    <a:cubicBezTo>
                      <a:pt x="19" y="8"/>
                      <a:pt x="15" y="12"/>
                      <a:pt x="10" y="14"/>
                    </a:cubicBezTo>
                    <a:cubicBezTo>
                      <a:pt x="7" y="15"/>
                      <a:pt x="5" y="18"/>
                      <a:pt x="1" y="17"/>
                    </a:cubicBezTo>
                    <a:close/>
                  </a:path>
                </a:pathLst>
              </a:custGeom>
              <a:solidFill>
                <a:srgbClr val="5C8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11" name="Freeform 87">
                <a:extLst>
                  <a:ext uri="{FF2B5EF4-FFF2-40B4-BE49-F238E27FC236}">
                    <a16:creationId xmlns:a16="http://schemas.microsoft.com/office/drawing/2014/main" id="{6386DA2A-4BE8-5873-1873-BFA2D47D0236}"/>
                  </a:ext>
                </a:extLst>
              </p:cNvPr>
              <p:cNvSpPr/>
              <p:nvPr/>
            </p:nvSpPr>
            <p:spPr bwMode="auto">
              <a:xfrm>
                <a:off x="2447" y="1858"/>
                <a:ext cx="47" cy="44"/>
              </a:xfrm>
              <a:custGeom>
                <a:gdLst>
                  <a:gd name="T0" fmla="*/ 2 w 15"/>
                  <a:gd name="T1" fmla="*/ 8 h 14"/>
                  <a:gd name="T2" fmla="*/ 6 w 15"/>
                  <a:gd name="T3" fmla="*/ 4 h 14"/>
                  <a:gd name="T4" fmla="*/ 13 w 15"/>
                  <a:gd name="T5" fmla="*/ 0 h 14"/>
                  <a:gd name="T6" fmla="*/ 13 w 15"/>
                  <a:gd name="T7" fmla="*/ 8 h 14"/>
                  <a:gd name="T8" fmla="*/ 1 w 15"/>
                  <a:gd name="T9" fmla="*/ 14 h 14"/>
                  <a:gd name="T10" fmla="*/ 1 w 15"/>
                  <a:gd name="T11" fmla="*/ 12 h 14"/>
                  <a:gd name="T12" fmla="*/ 2 w 15"/>
                  <a:gd name="T13" fmla="*/ 8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4">
                    <a:moveTo>
                      <a:pt x="2" y="8"/>
                    </a:moveTo>
                    <a:cubicBezTo>
                      <a:pt x="2" y="6"/>
                      <a:pt x="4" y="5"/>
                      <a:pt x="6" y="4"/>
                    </a:cubicBezTo>
                    <a:cubicBezTo>
                      <a:pt x="8" y="3"/>
                      <a:pt x="11" y="2"/>
                      <a:pt x="13" y="0"/>
                    </a:cubicBezTo>
                    <a:cubicBezTo>
                      <a:pt x="15" y="2"/>
                      <a:pt x="14" y="5"/>
                      <a:pt x="13" y="8"/>
                    </a:cubicBezTo>
                    <a:cubicBezTo>
                      <a:pt x="9" y="10"/>
                      <a:pt x="6" y="13"/>
                      <a:pt x="1" y="14"/>
                    </a:cubicBezTo>
                    <a:cubicBezTo>
                      <a:pt x="0" y="14"/>
                      <a:pt x="0" y="13"/>
                      <a:pt x="1" y="12"/>
                    </a:cubicBezTo>
                    <a:cubicBezTo>
                      <a:pt x="2" y="11"/>
                      <a:pt x="2" y="10"/>
                      <a:pt x="2" y="8"/>
                    </a:cubicBezTo>
                    <a:close/>
                  </a:path>
                </a:pathLst>
              </a:custGeom>
              <a:solidFill>
                <a:srgbClr val="B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12" name="Freeform 88">
                <a:extLst>
                  <a:ext uri="{FF2B5EF4-FFF2-40B4-BE49-F238E27FC236}">
                    <a16:creationId xmlns:a16="http://schemas.microsoft.com/office/drawing/2014/main" id="{6E3C4130-27EC-9066-BC1A-73F2263196EF}"/>
                  </a:ext>
                </a:extLst>
              </p:cNvPr>
              <p:cNvSpPr/>
              <p:nvPr/>
            </p:nvSpPr>
            <p:spPr bwMode="auto">
              <a:xfrm>
                <a:off x="3026" y="2394"/>
                <a:ext cx="59" cy="41"/>
              </a:xfrm>
              <a:custGeom>
                <a:gdLst>
                  <a:gd name="T0" fmla="*/ 17 w 19"/>
                  <a:gd name="T1" fmla="*/ 5 h 13"/>
                  <a:gd name="T2" fmla="*/ 19 w 19"/>
                  <a:gd name="T3" fmla="*/ 7 h 13"/>
                  <a:gd name="T4" fmla="*/ 8 w 19"/>
                  <a:gd name="T5" fmla="*/ 10 h 13"/>
                  <a:gd name="T6" fmla="*/ 1 w 19"/>
                  <a:gd name="T7" fmla="*/ 5 h 13"/>
                  <a:gd name="T8" fmla="*/ 2 w 19"/>
                  <a:gd name="T9" fmla="*/ 3 h 13"/>
                  <a:gd name="T10" fmla="*/ 6 w 19"/>
                  <a:gd name="T11" fmla="*/ 0 h 13"/>
                  <a:gd name="T12" fmla="*/ 7 w 19"/>
                  <a:gd name="T13" fmla="*/ 0 h 13"/>
                  <a:gd name="T14" fmla="*/ 7 w 19"/>
                  <a:gd name="T15" fmla="*/ 5 h 13"/>
                  <a:gd name="T16" fmla="*/ 14 w 19"/>
                  <a:gd name="T17" fmla="*/ 6 h 13"/>
                  <a:gd name="T18" fmla="*/ 17 w 19"/>
                  <a:gd name="T19" fmla="*/ 5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3">
                    <a:moveTo>
                      <a:pt x="17" y="5"/>
                    </a:moveTo>
                    <a:cubicBezTo>
                      <a:pt x="18" y="5"/>
                      <a:pt x="18" y="7"/>
                      <a:pt x="19" y="7"/>
                    </a:cubicBezTo>
                    <a:cubicBezTo>
                      <a:pt x="16" y="12"/>
                      <a:pt x="13" y="13"/>
                      <a:pt x="8" y="10"/>
                    </a:cubicBezTo>
                    <a:cubicBezTo>
                      <a:pt x="6" y="9"/>
                      <a:pt x="4" y="7"/>
                      <a:pt x="1" y="5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3" y="2"/>
                      <a:pt x="5" y="1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2"/>
                      <a:pt x="5" y="3"/>
                      <a:pt x="7" y="5"/>
                    </a:cubicBezTo>
                    <a:cubicBezTo>
                      <a:pt x="9" y="6"/>
                      <a:pt x="11" y="7"/>
                      <a:pt x="14" y="6"/>
                    </a:cubicBezTo>
                    <a:cubicBezTo>
                      <a:pt x="15" y="5"/>
                      <a:pt x="16" y="5"/>
                      <a:pt x="17" y="5"/>
                    </a:cubicBezTo>
                    <a:close/>
                  </a:path>
                </a:pathLst>
              </a:custGeom>
              <a:solidFill>
                <a:srgbClr val="AC53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13" name="Freeform 89">
                <a:extLst>
                  <a:ext uri="{FF2B5EF4-FFF2-40B4-BE49-F238E27FC236}">
                    <a16:creationId xmlns:a16="http://schemas.microsoft.com/office/drawing/2014/main" id="{670F9612-667C-DD6D-9E5F-377F803037D6}"/>
                  </a:ext>
                </a:extLst>
              </p:cNvPr>
              <p:cNvSpPr/>
              <p:nvPr/>
            </p:nvSpPr>
            <p:spPr bwMode="auto">
              <a:xfrm>
                <a:off x="2478" y="1842"/>
                <a:ext cx="98" cy="57"/>
              </a:xfrm>
              <a:custGeom>
                <a:gdLst>
                  <a:gd name="T0" fmla="*/ 30 w 31"/>
                  <a:gd name="T1" fmla="*/ 3 h 18"/>
                  <a:gd name="T2" fmla="*/ 7 w 31"/>
                  <a:gd name="T3" fmla="*/ 16 h 18"/>
                  <a:gd name="T4" fmla="*/ 2 w 31"/>
                  <a:gd name="T5" fmla="*/ 18 h 18"/>
                  <a:gd name="T6" fmla="*/ 0 w 31"/>
                  <a:gd name="T7" fmla="*/ 18 h 18"/>
                  <a:gd name="T8" fmla="*/ 0 w 31"/>
                  <a:gd name="T9" fmla="*/ 17 h 18"/>
                  <a:gd name="T10" fmla="*/ 30 w 31"/>
                  <a:gd name="T11" fmla="*/ 0 h 18"/>
                  <a:gd name="T12" fmla="*/ 30 w 31"/>
                  <a:gd name="T13" fmla="*/ 0 h 18"/>
                  <a:gd name="T14" fmla="*/ 30 w 31"/>
                  <a:gd name="T15" fmla="*/ 3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8">
                    <a:moveTo>
                      <a:pt x="30" y="3"/>
                    </a:moveTo>
                    <a:cubicBezTo>
                      <a:pt x="22" y="7"/>
                      <a:pt x="15" y="12"/>
                      <a:pt x="7" y="16"/>
                    </a:cubicBezTo>
                    <a:cubicBezTo>
                      <a:pt x="5" y="17"/>
                      <a:pt x="4" y="18"/>
                      <a:pt x="2" y="18"/>
                    </a:cubicBezTo>
                    <a:cubicBezTo>
                      <a:pt x="1" y="18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10" y="12"/>
                      <a:pt x="20" y="6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1" y="2"/>
                      <a:pt x="30" y="3"/>
                    </a:cubicBezTo>
                    <a:close/>
                  </a:path>
                </a:pathLst>
              </a:custGeom>
              <a:solidFill>
                <a:srgbClr val="BBB9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14" name="Freeform 90">
                <a:extLst>
                  <a:ext uri="{FF2B5EF4-FFF2-40B4-BE49-F238E27FC236}">
                    <a16:creationId xmlns:a16="http://schemas.microsoft.com/office/drawing/2014/main" id="{FBF15D38-9D54-704E-C86D-873486A2D17D}"/>
                  </a:ext>
                </a:extLst>
              </p:cNvPr>
              <p:cNvSpPr/>
              <p:nvPr/>
            </p:nvSpPr>
            <p:spPr bwMode="auto">
              <a:xfrm>
                <a:off x="2566" y="2063"/>
                <a:ext cx="63" cy="34"/>
              </a:xfrm>
              <a:custGeom>
                <a:gdLst>
                  <a:gd name="T0" fmla="*/ 3 w 20"/>
                  <a:gd name="T1" fmla="*/ 2 h 11"/>
                  <a:gd name="T2" fmla="*/ 4 w 20"/>
                  <a:gd name="T3" fmla="*/ 2 h 11"/>
                  <a:gd name="T4" fmla="*/ 7 w 20"/>
                  <a:gd name="T5" fmla="*/ 4 h 11"/>
                  <a:gd name="T6" fmla="*/ 14 w 20"/>
                  <a:gd name="T7" fmla="*/ 2 h 11"/>
                  <a:gd name="T8" fmla="*/ 18 w 20"/>
                  <a:gd name="T9" fmla="*/ 0 h 11"/>
                  <a:gd name="T10" fmla="*/ 18 w 20"/>
                  <a:gd name="T11" fmla="*/ 3 h 11"/>
                  <a:gd name="T12" fmla="*/ 6 w 20"/>
                  <a:gd name="T13" fmla="*/ 10 h 11"/>
                  <a:gd name="T14" fmla="*/ 1 w 20"/>
                  <a:gd name="T15" fmla="*/ 9 h 11"/>
                  <a:gd name="T16" fmla="*/ 2 w 20"/>
                  <a:gd name="T17" fmla="*/ 4 h 11"/>
                  <a:gd name="T18" fmla="*/ 3 w 20"/>
                  <a:gd name="T19" fmla="*/ 2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1">
                    <a:moveTo>
                      <a:pt x="3" y="2"/>
                    </a:moveTo>
                    <a:cubicBezTo>
                      <a:pt x="3" y="2"/>
                      <a:pt x="4" y="2"/>
                      <a:pt x="4" y="2"/>
                    </a:cubicBezTo>
                    <a:cubicBezTo>
                      <a:pt x="5" y="2"/>
                      <a:pt x="6" y="3"/>
                      <a:pt x="7" y="4"/>
                    </a:cubicBezTo>
                    <a:cubicBezTo>
                      <a:pt x="10" y="5"/>
                      <a:pt x="12" y="3"/>
                      <a:pt x="14" y="2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1"/>
                      <a:pt x="20" y="1"/>
                      <a:pt x="18" y="3"/>
                    </a:cubicBezTo>
                    <a:cubicBezTo>
                      <a:pt x="14" y="7"/>
                      <a:pt x="10" y="7"/>
                      <a:pt x="6" y="10"/>
                    </a:cubicBezTo>
                    <a:cubicBezTo>
                      <a:pt x="5" y="11"/>
                      <a:pt x="2" y="10"/>
                      <a:pt x="1" y="9"/>
                    </a:cubicBezTo>
                    <a:cubicBezTo>
                      <a:pt x="0" y="7"/>
                      <a:pt x="1" y="6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AD5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15" name="Freeform 91">
                <a:extLst>
                  <a:ext uri="{FF2B5EF4-FFF2-40B4-BE49-F238E27FC236}">
                    <a16:creationId xmlns:a16="http://schemas.microsoft.com/office/drawing/2014/main" id="{B675C6F7-5583-78CD-C283-B2B64FD6561A}"/>
                  </a:ext>
                </a:extLst>
              </p:cNvPr>
              <p:cNvSpPr/>
              <p:nvPr/>
            </p:nvSpPr>
            <p:spPr bwMode="auto">
              <a:xfrm>
                <a:off x="2661" y="2034"/>
                <a:ext cx="78" cy="51"/>
              </a:xfrm>
              <a:custGeom>
                <a:gdLst>
                  <a:gd name="T0" fmla="*/ 8 w 25"/>
                  <a:gd name="T1" fmla="*/ 14 h 16"/>
                  <a:gd name="T2" fmla="*/ 0 w 25"/>
                  <a:gd name="T3" fmla="*/ 15 h 16"/>
                  <a:gd name="T4" fmla="*/ 0 w 25"/>
                  <a:gd name="T5" fmla="*/ 14 h 16"/>
                  <a:gd name="T6" fmla="*/ 7 w 25"/>
                  <a:gd name="T7" fmla="*/ 9 h 16"/>
                  <a:gd name="T8" fmla="*/ 12 w 25"/>
                  <a:gd name="T9" fmla="*/ 8 h 16"/>
                  <a:gd name="T10" fmla="*/ 24 w 25"/>
                  <a:gd name="T11" fmla="*/ 0 h 16"/>
                  <a:gd name="T12" fmla="*/ 24 w 25"/>
                  <a:gd name="T13" fmla="*/ 4 h 16"/>
                  <a:gd name="T14" fmla="*/ 10 w 25"/>
                  <a:gd name="T15" fmla="*/ 12 h 16"/>
                  <a:gd name="T16" fmla="*/ 8 w 25"/>
                  <a:gd name="T17" fmla="*/ 14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6">
                    <a:moveTo>
                      <a:pt x="8" y="14"/>
                    </a:moveTo>
                    <a:cubicBezTo>
                      <a:pt x="5" y="12"/>
                      <a:pt x="3" y="16"/>
                      <a:pt x="0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2" y="10"/>
                      <a:pt x="4" y="9"/>
                      <a:pt x="7" y="9"/>
                    </a:cubicBezTo>
                    <a:cubicBezTo>
                      <a:pt x="10" y="10"/>
                      <a:pt x="11" y="8"/>
                      <a:pt x="12" y="8"/>
                    </a:cubicBezTo>
                    <a:cubicBezTo>
                      <a:pt x="16" y="5"/>
                      <a:pt x="20" y="3"/>
                      <a:pt x="24" y="0"/>
                    </a:cubicBezTo>
                    <a:cubicBezTo>
                      <a:pt x="25" y="2"/>
                      <a:pt x="24" y="3"/>
                      <a:pt x="24" y="4"/>
                    </a:cubicBezTo>
                    <a:cubicBezTo>
                      <a:pt x="19" y="6"/>
                      <a:pt x="15" y="9"/>
                      <a:pt x="10" y="12"/>
                    </a:cubicBezTo>
                    <a:cubicBezTo>
                      <a:pt x="9" y="12"/>
                      <a:pt x="8" y="12"/>
                      <a:pt x="8" y="14"/>
                    </a:cubicBezTo>
                    <a:close/>
                  </a:path>
                </a:pathLst>
              </a:custGeom>
              <a:solidFill>
                <a:srgbClr val="B3B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16" name="Freeform 92">
                <a:extLst>
                  <a:ext uri="{FF2B5EF4-FFF2-40B4-BE49-F238E27FC236}">
                    <a16:creationId xmlns:a16="http://schemas.microsoft.com/office/drawing/2014/main" id="{BF923120-06E6-F69D-6D91-815910F15F67}"/>
                  </a:ext>
                </a:extLst>
              </p:cNvPr>
              <p:cNvSpPr/>
              <p:nvPr/>
            </p:nvSpPr>
            <p:spPr bwMode="auto">
              <a:xfrm>
                <a:off x="2167" y="1826"/>
                <a:ext cx="44" cy="38"/>
              </a:xfrm>
              <a:custGeom>
                <a:gdLst>
                  <a:gd name="T0" fmla="*/ 0 w 14"/>
                  <a:gd name="T1" fmla="*/ 9 h 12"/>
                  <a:gd name="T2" fmla="*/ 14 w 14"/>
                  <a:gd name="T3" fmla="*/ 3 h 12"/>
                  <a:gd name="T4" fmla="*/ 4 w 14"/>
                  <a:gd name="T5" fmla="*/ 11 h 12"/>
                  <a:gd name="T6" fmla="*/ 0 w 14"/>
                  <a:gd name="T7" fmla="*/ 9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2">
                    <a:moveTo>
                      <a:pt x="0" y="9"/>
                    </a:moveTo>
                    <a:cubicBezTo>
                      <a:pt x="1" y="3"/>
                      <a:pt x="8" y="0"/>
                      <a:pt x="14" y="3"/>
                    </a:cubicBezTo>
                    <a:cubicBezTo>
                      <a:pt x="13" y="8"/>
                      <a:pt x="7" y="9"/>
                      <a:pt x="4" y="11"/>
                    </a:cubicBezTo>
                    <a:cubicBezTo>
                      <a:pt x="3" y="12"/>
                      <a:pt x="1" y="10"/>
                      <a:pt x="0" y="9"/>
                    </a:cubicBezTo>
                    <a:close/>
                  </a:path>
                </a:pathLst>
              </a:custGeom>
              <a:solidFill>
                <a:srgbClr val="5A6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17" name="Freeform 93">
                <a:extLst>
                  <a:ext uri="{FF2B5EF4-FFF2-40B4-BE49-F238E27FC236}">
                    <a16:creationId xmlns:a16="http://schemas.microsoft.com/office/drawing/2014/main" id="{7F8D6B9F-D9B3-0AC8-A276-055AC667DB61}"/>
                  </a:ext>
                </a:extLst>
              </p:cNvPr>
              <p:cNvSpPr/>
              <p:nvPr/>
            </p:nvSpPr>
            <p:spPr bwMode="auto">
              <a:xfrm>
                <a:off x="3365" y="2435"/>
                <a:ext cx="44" cy="31"/>
              </a:xfrm>
              <a:custGeom>
                <a:gdLst>
                  <a:gd name="T0" fmla="*/ 14 w 14"/>
                  <a:gd name="T1" fmla="*/ 2 h 10"/>
                  <a:gd name="T2" fmla="*/ 3 w 14"/>
                  <a:gd name="T3" fmla="*/ 10 h 10"/>
                  <a:gd name="T4" fmla="*/ 2 w 14"/>
                  <a:gd name="T5" fmla="*/ 5 h 10"/>
                  <a:gd name="T6" fmla="*/ 8 w 14"/>
                  <a:gd name="T7" fmla="*/ 1 h 10"/>
                  <a:gd name="T8" fmla="*/ 10 w 14"/>
                  <a:gd name="T9" fmla="*/ 1 h 10"/>
                  <a:gd name="T10" fmla="*/ 14 w 14"/>
                  <a:gd name="T11" fmla="*/ 2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0">
                    <a:moveTo>
                      <a:pt x="14" y="2"/>
                    </a:moveTo>
                    <a:cubicBezTo>
                      <a:pt x="12" y="7"/>
                      <a:pt x="6" y="7"/>
                      <a:pt x="3" y="10"/>
                    </a:cubicBezTo>
                    <a:cubicBezTo>
                      <a:pt x="0" y="9"/>
                      <a:pt x="0" y="7"/>
                      <a:pt x="2" y="5"/>
                    </a:cubicBezTo>
                    <a:cubicBezTo>
                      <a:pt x="4" y="3"/>
                      <a:pt x="6" y="2"/>
                      <a:pt x="8" y="1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2" y="1"/>
                      <a:pt x="13" y="1"/>
                      <a:pt x="14" y="2"/>
                    </a:cubicBezTo>
                    <a:close/>
                  </a:path>
                </a:pathLst>
              </a:custGeom>
              <a:solidFill>
                <a:srgbClr val="596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18" name="Freeform 94">
                <a:extLst>
                  <a:ext uri="{FF2B5EF4-FFF2-40B4-BE49-F238E27FC236}">
                    <a16:creationId xmlns:a16="http://schemas.microsoft.com/office/drawing/2014/main" id="{9905A604-8FFA-5B6C-4DB1-9AADB3F27FE7}"/>
                  </a:ext>
                </a:extLst>
              </p:cNvPr>
              <p:cNvSpPr/>
              <p:nvPr/>
            </p:nvSpPr>
            <p:spPr bwMode="auto">
              <a:xfrm>
                <a:off x="3378" y="2403"/>
                <a:ext cx="60" cy="35"/>
              </a:xfrm>
              <a:custGeom>
                <a:gdLst>
                  <a:gd name="T0" fmla="*/ 6 w 19"/>
                  <a:gd name="T1" fmla="*/ 11 h 11"/>
                  <a:gd name="T2" fmla="*/ 4 w 19"/>
                  <a:gd name="T3" fmla="*/ 11 h 11"/>
                  <a:gd name="T4" fmla="*/ 1 w 19"/>
                  <a:gd name="T5" fmla="*/ 7 h 11"/>
                  <a:gd name="T6" fmla="*/ 1 w 19"/>
                  <a:gd name="T7" fmla="*/ 4 h 11"/>
                  <a:gd name="T8" fmla="*/ 7 w 19"/>
                  <a:gd name="T9" fmla="*/ 4 h 11"/>
                  <a:gd name="T10" fmla="*/ 13 w 19"/>
                  <a:gd name="T11" fmla="*/ 3 h 11"/>
                  <a:gd name="T12" fmla="*/ 17 w 19"/>
                  <a:gd name="T13" fmla="*/ 0 h 11"/>
                  <a:gd name="T14" fmla="*/ 17 w 19"/>
                  <a:gd name="T15" fmla="*/ 4 h 11"/>
                  <a:gd name="T16" fmla="*/ 8 w 19"/>
                  <a:gd name="T17" fmla="*/ 8 h 11"/>
                  <a:gd name="T18" fmla="*/ 6 w 19"/>
                  <a:gd name="T19" fmla="*/ 11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1">
                    <a:moveTo>
                      <a:pt x="6" y="11"/>
                    </a:moveTo>
                    <a:cubicBezTo>
                      <a:pt x="6" y="11"/>
                      <a:pt x="5" y="11"/>
                      <a:pt x="4" y="11"/>
                    </a:cubicBezTo>
                    <a:cubicBezTo>
                      <a:pt x="3" y="9"/>
                      <a:pt x="0" y="9"/>
                      <a:pt x="1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3" y="1"/>
                      <a:pt x="5" y="3"/>
                      <a:pt x="7" y="4"/>
                    </a:cubicBezTo>
                    <a:cubicBezTo>
                      <a:pt x="10" y="6"/>
                      <a:pt x="11" y="3"/>
                      <a:pt x="13" y="3"/>
                    </a:cubicBezTo>
                    <a:cubicBezTo>
                      <a:pt x="15" y="2"/>
                      <a:pt x="16" y="1"/>
                      <a:pt x="17" y="0"/>
                    </a:cubicBezTo>
                    <a:cubicBezTo>
                      <a:pt x="19" y="1"/>
                      <a:pt x="19" y="2"/>
                      <a:pt x="17" y="4"/>
                    </a:cubicBezTo>
                    <a:cubicBezTo>
                      <a:pt x="14" y="5"/>
                      <a:pt x="12" y="8"/>
                      <a:pt x="8" y="8"/>
                    </a:cubicBezTo>
                    <a:cubicBezTo>
                      <a:pt x="8" y="8"/>
                      <a:pt x="7" y="10"/>
                      <a:pt x="6" y="11"/>
                    </a:cubicBezTo>
                    <a:close/>
                  </a:path>
                </a:pathLst>
              </a:custGeom>
              <a:solidFill>
                <a:srgbClr val="A755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19" name="Freeform 95">
                <a:extLst>
                  <a:ext uri="{FF2B5EF4-FFF2-40B4-BE49-F238E27FC236}">
                    <a16:creationId xmlns:a16="http://schemas.microsoft.com/office/drawing/2014/main" id="{B5B7292E-2198-1539-AC3D-AC32DEC832AC}"/>
                  </a:ext>
                </a:extLst>
              </p:cNvPr>
              <p:cNvSpPr/>
              <p:nvPr/>
            </p:nvSpPr>
            <p:spPr bwMode="auto">
              <a:xfrm>
                <a:off x="2840" y="2284"/>
                <a:ext cx="41" cy="31"/>
              </a:xfrm>
              <a:custGeom>
                <a:gdLst>
                  <a:gd name="T0" fmla="*/ 5 w 13"/>
                  <a:gd name="T1" fmla="*/ 0 h 10"/>
                  <a:gd name="T2" fmla="*/ 13 w 13"/>
                  <a:gd name="T3" fmla="*/ 5 h 10"/>
                  <a:gd name="T4" fmla="*/ 13 w 13"/>
                  <a:gd name="T5" fmla="*/ 8 h 10"/>
                  <a:gd name="T6" fmla="*/ 12 w 13"/>
                  <a:gd name="T7" fmla="*/ 8 h 10"/>
                  <a:gd name="T8" fmla="*/ 9 w 13"/>
                  <a:gd name="T9" fmla="*/ 9 h 10"/>
                  <a:gd name="T10" fmla="*/ 1 w 13"/>
                  <a:gd name="T11" fmla="*/ 5 h 10"/>
                  <a:gd name="T12" fmla="*/ 1 w 13"/>
                  <a:gd name="T13" fmla="*/ 1 h 10"/>
                  <a:gd name="T14" fmla="*/ 5 w 13"/>
                  <a:gd name="T15" fmla="*/ 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5" y="0"/>
                    </a:moveTo>
                    <a:cubicBezTo>
                      <a:pt x="8" y="0"/>
                      <a:pt x="11" y="3"/>
                      <a:pt x="13" y="5"/>
                    </a:cubicBezTo>
                    <a:cubicBezTo>
                      <a:pt x="13" y="6"/>
                      <a:pt x="13" y="7"/>
                      <a:pt x="13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1" y="9"/>
                      <a:pt x="10" y="10"/>
                      <a:pt x="9" y="9"/>
                    </a:cubicBezTo>
                    <a:cubicBezTo>
                      <a:pt x="7" y="7"/>
                      <a:pt x="3" y="7"/>
                      <a:pt x="1" y="5"/>
                    </a:cubicBezTo>
                    <a:cubicBezTo>
                      <a:pt x="0" y="3"/>
                      <a:pt x="2" y="2"/>
                      <a:pt x="1" y="1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5B6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20" name="Freeform 96">
                <a:extLst>
                  <a:ext uri="{FF2B5EF4-FFF2-40B4-BE49-F238E27FC236}">
                    <a16:creationId xmlns:a16="http://schemas.microsoft.com/office/drawing/2014/main" id="{D3D59CFF-4E1D-5566-DE83-C2C4EB1B04AB}"/>
                  </a:ext>
                </a:extLst>
              </p:cNvPr>
              <p:cNvSpPr/>
              <p:nvPr/>
            </p:nvSpPr>
            <p:spPr bwMode="auto">
              <a:xfrm>
                <a:off x="2167" y="1836"/>
                <a:ext cx="59" cy="31"/>
              </a:xfrm>
              <a:custGeom>
                <a:gdLst>
                  <a:gd name="T0" fmla="*/ 0 w 19"/>
                  <a:gd name="T1" fmla="*/ 6 h 10"/>
                  <a:gd name="T2" fmla="*/ 6 w 19"/>
                  <a:gd name="T3" fmla="*/ 5 h 10"/>
                  <a:gd name="T4" fmla="*/ 10 w 19"/>
                  <a:gd name="T5" fmla="*/ 4 h 10"/>
                  <a:gd name="T6" fmla="*/ 14 w 19"/>
                  <a:gd name="T7" fmla="*/ 0 h 10"/>
                  <a:gd name="T8" fmla="*/ 15 w 19"/>
                  <a:gd name="T9" fmla="*/ 5 h 10"/>
                  <a:gd name="T10" fmla="*/ 13 w 19"/>
                  <a:gd name="T11" fmla="*/ 7 h 10"/>
                  <a:gd name="T12" fmla="*/ 12 w 19"/>
                  <a:gd name="T13" fmla="*/ 8 h 10"/>
                  <a:gd name="T14" fmla="*/ 8 w 19"/>
                  <a:gd name="T15" fmla="*/ 9 h 10"/>
                  <a:gd name="T16" fmla="*/ 0 w 19"/>
                  <a:gd name="T17" fmla="*/ 6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0">
                    <a:moveTo>
                      <a:pt x="0" y="6"/>
                    </a:moveTo>
                    <a:cubicBezTo>
                      <a:pt x="2" y="7"/>
                      <a:pt x="4" y="8"/>
                      <a:pt x="6" y="5"/>
                    </a:cubicBezTo>
                    <a:cubicBezTo>
                      <a:pt x="7" y="4"/>
                      <a:pt x="8" y="5"/>
                      <a:pt x="10" y="4"/>
                    </a:cubicBezTo>
                    <a:cubicBezTo>
                      <a:pt x="12" y="4"/>
                      <a:pt x="11" y="0"/>
                      <a:pt x="14" y="0"/>
                    </a:cubicBezTo>
                    <a:cubicBezTo>
                      <a:pt x="16" y="1"/>
                      <a:pt x="19" y="2"/>
                      <a:pt x="15" y="5"/>
                    </a:cubicBezTo>
                    <a:cubicBezTo>
                      <a:pt x="14" y="5"/>
                      <a:pt x="12" y="6"/>
                      <a:pt x="13" y="7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10" y="8"/>
                      <a:pt x="9" y="8"/>
                      <a:pt x="8" y="9"/>
                    </a:cubicBezTo>
                    <a:cubicBezTo>
                      <a:pt x="5" y="10"/>
                      <a:pt x="2" y="9"/>
                      <a:pt x="0" y="6"/>
                    </a:cubicBezTo>
                    <a:close/>
                  </a:path>
                </a:pathLst>
              </a:custGeom>
              <a:solidFill>
                <a:srgbClr val="3B4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21" name="Freeform 97">
                <a:extLst>
                  <a:ext uri="{FF2B5EF4-FFF2-40B4-BE49-F238E27FC236}">
                    <a16:creationId xmlns:a16="http://schemas.microsoft.com/office/drawing/2014/main" id="{F9B8FBF0-C4C2-4224-61B0-D6F254D67430}"/>
                  </a:ext>
                </a:extLst>
              </p:cNvPr>
              <p:cNvSpPr/>
              <p:nvPr/>
            </p:nvSpPr>
            <p:spPr bwMode="auto">
              <a:xfrm>
                <a:off x="2443" y="2060"/>
                <a:ext cx="57" cy="37"/>
              </a:xfrm>
              <a:custGeom>
                <a:gdLst>
                  <a:gd name="T0" fmla="*/ 17 w 18"/>
                  <a:gd name="T1" fmla="*/ 5 h 12"/>
                  <a:gd name="T2" fmla="*/ 18 w 18"/>
                  <a:gd name="T3" fmla="*/ 6 h 12"/>
                  <a:gd name="T4" fmla="*/ 18 w 18"/>
                  <a:gd name="T5" fmla="*/ 7 h 12"/>
                  <a:gd name="T6" fmla="*/ 11 w 18"/>
                  <a:gd name="T7" fmla="*/ 11 h 12"/>
                  <a:gd name="T8" fmla="*/ 3 w 18"/>
                  <a:gd name="T9" fmla="*/ 6 h 12"/>
                  <a:gd name="T10" fmla="*/ 4 w 18"/>
                  <a:gd name="T11" fmla="*/ 1 h 12"/>
                  <a:gd name="T12" fmla="*/ 7 w 18"/>
                  <a:gd name="T13" fmla="*/ 0 h 12"/>
                  <a:gd name="T14" fmla="*/ 6 w 18"/>
                  <a:gd name="T15" fmla="*/ 4 h 12"/>
                  <a:gd name="T16" fmla="*/ 14 w 18"/>
                  <a:gd name="T17" fmla="*/ 6 h 12"/>
                  <a:gd name="T18" fmla="*/ 17 w 18"/>
                  <a:gd name="T19" fmla="*/ 5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2">
                    <a:moveTo>
                      <a:pt x="17" y="5"/>
                    </a:moveTo>
                    <a:cubicBezTo>
                      <a:pt x="17" y="5"/>
                      <a:pt x="18" y="5"/>
                      <a:pt x="18" y="6"/>
                    </a:cubicBezTo>
                    <a:cubicBezTo>
                      <a:pt x="18" y="6"/>
                      <a:pt x="18" y="7"/>
                      <a:pt x="18" y="7"/>
                    </a:cubicBezTo>
                    <a:cubicBezTo>
                      <a:pt x="17" y="10"/>
                      <a:pt x="15" y="12"/>
                      <a:pt x="11" y="11"/>
                    </a:cubicBezTo>
                    <a:cubicBezTo>
                      <a:pt x="8" y="9"/>
                      <a:pt x="5" y="9"/>
                      <a:pt x="3" y="6"/>
                    </a:cubicBezTo>
                    <a:cubicBezTo>
                      <a:pt x="0" y="3"/>
                      <a:pt x="1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8" y="2"/>
                      <a:pt x="4" y="3"/>
                      <a:pt x="6" y="4"/>
                    </a:cubicBezTo>
                    <a:cubicBezTo>
                      <a:pt x="8" y="6"/>
                      <a:pt x="11" y="8"/>
                      <a:pt x="14" y="6"/>
                    </a:cubicBezTo>
                    <a:cubicBezTo>
                      <a:pt x="15" y="5"/>
                      <a:pt x="15" y="5"/>
                      <a:pt x="17" y="5"/>
                    </a:cubicBezTo>
                    <a:close/>
                  </a:path>
                </a:pathLst>
              </a:custGeom>
              <a:solidFill>
                <a:srgbClr val="DBB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22" name="Freeform 98">
                <a:extLst>
                  <a:ext uri="{FF2B5EF4-FFF2-40B4-BE49-F238E27FC236}">
                    <a16:creationId xmlns:a16="http://schemas.microsoft.com/office/drawing/2014/main" id="{29A2C5E6-4F53-AE5D-FF17-F39F3102764C}"/>
                  </a:ext>
                </a:extLst>
              </p:cNvPr>
              <p:cNvSpPr/>
              <p:nvPr/>
            </p:nvSpPr>
            <p:spPr bwMode="auto">
              <a:xfrm>
                <a:off x="2827" y="2287"/>
                <a:ext cx="54" cy="31"/>
              </a:xfrm>
              <a:custGeom>
                <a:gdLst>
                  <a:gd name="T0" fmla="*/ 5 w 17"/>
                  <a:gd name="T1" fmla="*/ 0 h 10"/>
                  <a:gd name="T2" fmla="*/ 6 w 17"/>
                  <a:gd name="T3" fmla="*/ 0 h 10"/>
                  <a:gd name="T4" fmla="*/ 11 w 17"/>
                  <a:gd name="T5" fmla="*/ 5 h 10"/>
                  <a:gd name="T6" fmla="*/ 17 w 17"/>
                  <a:gd name="T7" fmla="*/ 7 h 10"/>
                  <a:gd name="T8" fmla="*/ 17 w 17"/>
                  <a:gd name="T9" fmla="*/ 8 h 10"/>
                  <a:gd name="T10" fmla="*/ 14 w 17"/>
                  <a:gd name="T11" fmla="*/ 9 h 10"/>
                  <a:gd name="T12" fmla="*/ 12 w 17"/>
                  <a:gd name="T13" fmla="*/ 10 h 10"/>
                  <a:gd name="T14" fmla="*/ 5 w 17"/>
                  <a:gd name="T15" fmla="*/ 6 h 10"/>
                  <a:gd name="T16" fmla="*/ 5 w 17"/>
                  <a:gd name="T17" fmla="*/ 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">
                    <a:moveTo>
                      <a:pt x="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4"/>
                      <a:pt x="8" y="4"/>
                      <a:pt x="11" y="5"/>
                    </a:cubicBezTo>
                    <a:cubicBezTo>
                      <a:pt x="13" y="6"/>
                      <a:pt x="14" y="8"/>
                      <a:pt x="17" y="7"/>
                    </a:cubicBezTo>
                    <a:cubicBezTo>
                      <a:pt x="17" y="7"/>
                      <a:pt x="17" y="8"/>
                      <a:pt x="17" y="8"/>
                    </a:cubicBezTo>
                    <a:cubicBezTo>
                      <a:pt x="16" y="8"/>
                      <a:pt x="15" y="9"/>
                      <a:pt x="14" y="9"/>
                    </a:cubicBezTo>
                    <a:cubicBezTo>
                      <a:pt x="14" y="10"/>
                      <a:pt x="13" y="10"/>
                      <a:pt x="12" y="10"/>
                    </a:cubicBezTo>
                    <a:cubicBezTo>
                      <a:pt x="9" y="9"/>
                      <a:pt x="7" y="8"/>
                      <a:pt x="5" y="6"/>
                    </a:cubicBezTo>
                    <a:cubicBezTo>
                      <a:pt x="0" y="3"/>
                      <a:pt x="0" y="2"/>
                      <a:pt x="5" y="0"/>
                    </a:cubicBezTo>
                    <a:close/>
                  </a:path>
                </a:pathLst>
              </a:custGeom>
              <a:solidFill>
                <a:srgbClr val="3B4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23" name="Freeform 99">
                <a:extLst>
                  <a:ext uri="{FF2B5EF4-FFF2-40B4-BE49-F238E27FC236}">
                    <a16:creationId xmlns:a16="http://schemas.microsoft.com/office/drawing/2014/main" id="{D4CB4102-0C4A-4A16-12DE-9867DC7A2268}"/>
                  </a:ext>
                </a:extLst>
              </p:cNvPr>
              <p:cNvSpPr/>
              <p:nvPr/>
            </p:nvSpPr>
            <p:spPr bwMode="auto">
              <a:xfrm>
                <a:off x="2661" y="2230"/>
                <a:ext cx="59" cy="31"/>
              </a:xfrm>
              <a:custGeom>
                <a:gdLst>
                  <a:gd name="T0" fmla="*/ 12 w 19"/>
                  <a:gd name="T1" fmla="*/ 5 h 10"/>
                  <a:gd name="T2" fmla="*/ 15 w 19"/>
                  <a:gd name="T3" fmla="*/ 3 h 10"/>
                  <a:gd name="T4" fmla="*/ 18 w 19"/>
                  <a:gd name="T5" fmla="*/ 4 h 10"/>
                  <a:gd name="T6" fmla="*/ 15 w 19"/>
                  <a:gd name="T7" fmla="*/ 9 h 10"/>
                  <a:gd name="T8" fmla="*/ 12 w 19"/>
                  <a:gd name="T9" fmla="*/ 8 h 10"/>
                  <a:gd name="T10" fmla="*/ 10 w 19"/>
                  <a:gd name="T11" fmla="*/ 6 h 10"/>
                  <a:gd name="T12" fmla="*/ 1 w 19"/>
                  <a:gd name="T13" fmla="*/ 1 h 10"/>
                  <a:gd name="T14" fmla="*/ 3 w 19"/>
                  <a:gd name="T15" fmla="*/ 0 h 10"/>
                  <a:gd name="T16" fmla="*/ 12 w 19"/>
                  <a:gd name="T17" fmla="*/ 5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0">
                    <a:moveTo>
                      <a:pt x="12" y="5"/>
                    </a:moveTo>
                    <a:cubicBezTo>
                      <a:pt x="13" y="5"/>
                      <a:pt x="14" y="4"/>
                      <a:pt x="15" y="3"/>
                    </a:cubicBezTo>
                    <a:cubicBezTo>
                      <a:pt x="17" y="1"/>
                      <a:pt x="18" y="3"/>
                      <a:pt x="18" y="4"/>
                    </a:cubicBezTo>
                    <a:cubicBezTo>
                      <a:pt x="19" y="7"/>
                      <a:pt x="16" y="7"/>
                      <a:pt x="15" y="9"/>
                    </a:cubicBezTo>
                    <a:cubicBezTo>
                      <a:pt x="14" y="10"/>
                      <a:pt x="13" y="9"/>
                      <a:pt x="12" y="8"/>
                    </a:cubicBezTo>
                    <a:cubicBezTo>
                      <a:pt x="12" y="7"/>
                      <a:pt x="11" y="6"/>
                      <a:pt x="10" y="6"/>
                    </a:cubicBezTo>
                    <a:cubicBezTo>
                      <a:pt x="6" y="7"/>
                      <a:pt x="5" y="1"/>
                      <a:pt x="1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" y="0"/>
                      <a:pt x="8" y="4"/>
                      <a:pt x="12" y="5"/>
                    </a:cubicBezTo>
                    <a:close/>
                  </a:path>
                </a:pathLst>
              </a:custGeom>
              <a:solidFill>
                <a:srgbClr val="E0B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24" name="Freeform 100">
                <a:extLst>
                  <a:ext uri="{FF2B5EF4-FFF2-40B4-BE49-F238E27FC236}">
                    <a16:creationId xmlns:a16="http://schemas.microsoft.com/office/drawing/2014/main" id="{409F07E7-FBB3-DF87-CF8D-3BC34B356611}"/>
                  </a:ext>
                </a:extLst>
              </p:cNvPr>
              <p:cNvSpPr/>
              <p:nvPr/>
            </p:nvSpPr>
            <p:spPr bwMode="auto">
              <a:xfrm>
                <a:off x="3290" y="2451"/>
                <a:ext cx="69" cy="41"/>
              </a:xfrm>
              <a:custGeom>
                <a:gdLst>
                  <a:gd name="T0" fmla="*/ 0 w 22"/>
                  <a:gd name="T1" fmla="*/ 12 h 13"/>
                  <a:gd name="T2" fmla="*/ 20 w 22"/>
                  <a:gd name="T3" fmla="*/ 0 h 13"/>
                  <a:gd name="T4" fmla="*/ 21 w 22"/>
                  <a:gd name="T5" fmla="*/ 1 h 13"/>
                  <a:gd name="T6" fmla="*/ 18 w 22"/>
                  <a:gd name="T7" fmla="*/ 4 h 13"/>
                  <a:gd name="T8" fmla="*/ 13 w 22"/>
                  <a:gd name="T9" fmla="*/ 6 h 13"/>
                  <a:gd name="T10" fmla="*/ 4 w 22"/>
                  <a:gd name="T11" fmla="*/ 12 h 13"/>
                  <a:gd name="T12" fmla="*/ 0 w 22"/>
                  <a:gd name="T13" fmla="*/ 12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3">
                    <a:moveTo>
                      <a:pt x="0" y="12"/>
                    </a:moveTo>
                    <a:cubicBezTo>
                      <a:pt x="7" y="8"/>
                      <a:pt x="13" y="4"/>
                      <a:pt x="20" y="0"/>
                    </a:cubicBezTo>
                    <a:cubicBezTo>
                      <a:pt x="21" y="0"/>
                      <a:pt x="22" y="1"/>
                      <a:pt x="21" y="1"/>
                    </a:cubicBezTo>
                    <a:cubicBezTo>
                      <a:pt x="21" y="3"/>
                      <a:pt x="19" y="4"/>
                      <a:pt x="18" y="4"/>
                    </a:cubicBezTo>
                    <a:cubicBezTo>
                      <a:pt x="15" y="3"/>
                      <a:pt x="15" y="5"/>
                      <a:pt x="13" y="6"/>
                    </a:cubicBezTo>
                    <a:cubicBezTo>
                      <a:pt x="10" y="8"/>
                      <a:pt x="7" y="10"/>
                      <a:pt x="4" y="12"/>
                    </a:cubicBezTo>
                    <a:cubicBezTo>
                      <a:pt x="3" y="13"/>
                      <a:pt x="1" y="13"/>
                      <a:pt x="0" y="12"/>
                    </a:cubicBezTo>
                    <a:close/>
                  </a:path>
                </a:pathLst>
              </a:custGeom>
              <a:solidFill>
                <a:srgbClr val="B9B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25" name="Freeform 101">
                <a:extLst>
                  <a:ext uri="{FF2B5EF4-FFF2-40B4-BE49-F238E27FC236}">
                    <a16:creationId xmlns:a16="http://schemas.microsoft.com/office/drawing/2014/main" id="{1895DC2F-1060-EE20-7DA5-217A9261BFE1}"/>
                  </a:ext>
                </a:extLst>
              </p:cNvPr>
              <p:cNvSpPr/>
              <p:nvPr/>
            </p:nvSpPr>
            <p:spPr bwMode="auto">
              <a:xfrm>
                <a:off x="2305" y="2012"/>
                <a:ext cx="60" cy="35"/>
              </a:xfrm>
              <a:custGeom>
                <a:gdLst>
                  <a:gd name="T0" fmla="*/ 12 w 19"/>
                  <a:gd name="T1" fmla="*/ 5 h 11"/>
                  <a:gd name="T2" fmla="*/ 19 w 19"/>
                  <a:gd name="T3" fmla="*/ 9 h 11"/>
                  <a:gd name="T4" fmla="*/ 17 w 19"/>
                  <a:gd name="T5" fmla="*/ 10 h 11"/>
                  <a:gd name="T6" fmla="*/ 12 w 19"/>
                  <a:gd name="T7" fmla="*/ 10 h 11"/>
                  <a:gd name="T8" fmla="*/ 0 w 19"/>
                  <a:gd name="T9" fmla="*/ 3 h 11"/>
                  <a:gd name="T10" fmla="*/ 0 w 19"/>
                  <a:gd name="T11" fmla="*/ 2 h 11"/>
                  <a:gd name="T12" fmla="*/ 3 w 19"/>
                  <a:gd name="T13" fmla="*/ 1 h 11"/>
                  <a:gd name="T14" fmla="*/ 12 w 19"/>
                  <a:gd name="T15" fmla="*/ 5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1">
                    <a:moveTo>
                      <a:pt x="12" y="5"/>
                    </a:moveTo>
                    <a:cubicBezTo>
                      <a:pt x="14" y="6"/>
                      <a:pt x="17" y="7"/>
                      <a:pt x="19" y="9"/>
                    </a:cubicBezTo>
                    <a:cubicBezTo>
                      <a:pt x="19" y="10"/>
                      <a:pt x="18" y="11"/>
                      <a:pt x="17" y="10"/>
                    </a:cubicBezTo>
                    <a:cubicBezTo>
                      <a:pt x="15" y="8"/>
                      <a:pt x="14" y="7"/>
                      <a:pt x="12" y="10"/>
                    </a:cubicBezTo>
                    <a:cubicBezTo>
                      <a:pt x="7" y="9"/>
                      <a:pt x="4" y="6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0"/>
                      <a:pt x="1" y="1"/>
                      <a:pt x="3" y="1"/>
                    </a:cubicBezTo>
                    <a:cubicBezTo>
                      <a:pt x="6" y="2"/>
                      <a:pt x="8" y="4"/>
                      <a:pt x="12" y="5"/>
                    </a:cubicBezTo>
                    <a:close/>
                  </a:path>
                </a:pathLst>
              </a:custGeom>
              <a:solidFill>
                <a:srgbClr val="C05C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26" name="Freeform 102">
                <a:extLst>
                  <a:ext uri="{FF2B5EF4-FFF2-40B4-BE49-F238E27FC236}">
                    <a16:creationId xmlns:a16="http://schemas.microsoft.com/office/drawing/2014/main" id="{BCBAD7E5-ADA0-E2F7-5426-7B95AEEB20CB}"/>
                  </a:ext>
                </a:extLst>
              </p:cNvPr>
              <p:cNvSpPr/>
              <p:nvPr/>
            </p:nvSpPr>
            <p:spPr bwMode="auto">
              <a:xfrm>
                <a:off x="3060" y="2460"/>
                <a:ext cx="44" cy="32"/>
              </a:xfrm>
              <a:custGeom>
                <a:gdLst>
                  <a:gd name="T0" fmla="*/ 7 w 14"/>
                  <a:gd name="T1" fmla="*/ 4 h 10"/>
                  <a:gd name="T2" fmla="*/ 12 w 14"/>
                  <a:gd name="T3" fmla="*/ 3 h 10"/>
                  <a:gd name="T4" fmla="*/ 13 w 14"/>
                  <a:gd name="T5" fmla="*/ 5 h 10"/>
                  <a:gd name="T6" fmla="*/ 8 w 14"/>
                  <a:gd name="T7" fmla="*/ 8 h 10"/>
                  <a:gd name="T8" fmla="*/ 3 w 14"/>
                  <a:gd name="T9" fmla="*/ 5 h 10"/>
                  <a:gd name="T10" fmla="*/ 1 w 14"/>
                  <a:gd name="T11" fmla="*/ 1 h 10"/>
                  <a:gd name="T12" fmla="*/ 7 w 14"/>
                  <a:gd name="T13" fmla="*/ 4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0">
                    <a:moveTo>
                      <a:pt x="7" y="4"/>
                    </a:moveTo>
                    <a:cubicBezTo>
                      <a:pt x="9" y="4"/>
                      <a:pt x="10" y="0"/>
                      <a:pt x="12" y="3"/>
                    </a:cubicBezTo>
                    <a:cubicBezTo>
                      <a:pt x="13" y="4"/>
                      <a:pt x="14" y="5"/>
                      <a:pt x="13" y="5"/>
                    </a:cubicBezTo>
                    <a:cubicBezTo>
                      <a:pt x="11" y="5"/>
                      <a:pt x="10" y="10"/>
                      <a:pt x="8" y="8"/>
                    </a:cubicBezTo>
                    <a:cubicBezTo>
                      <a:pt x="6" y="6"/>
                      <a:pt x="5" y="6"/>
                      <a:pt x="3" y="5"/>
                    </a:cubicBezTo>
                    <a:cubicBezTo>
                      <a:pt x="1" y="5"/>
                      <a:pt x="0" y="3"/>
                      <a:pt x="1" y="1"/>
                    </a:cubicBezTo>
                    <a:cubicBezTo>
                      <a:pt x="3" y="1"/>
                      <a:pt x="5" y="3"/>
                      <a:pt x="7" y="4"/>
                    </a:cubicBez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27" name="Freeform 103">
                <a:extLst>
                  <a:ext uri="{FF2B5EF4-FFF2-40B4-BE49-F238E27FC236}">
                    <a16:creationId xmlns:a16="http://schemas.microsoft.com/office/drawing/2014/main" id="{28328041-9716-BBFF-306B-2B7977F1BB10}"/>
                  </a:ext>
                </a:extLst>
              </p:cNvPr>
              <p:cNvSpPr/>
              <p:nvPr/>
            </p:nvSpPr>
            <p:spPr bwMode="auto">
              <a:xfrm>
                <a:off x="2453" y="2060"/>
                <a:ext cx="44" cy="28"/>
              </a:xfrm>
              <a:custGeom>
                <a:gdLst>
                  <a:gd name="T0" fmla="*/ 14 w 14"/>
                  <a:gd name="T1" fmla="*/ 5 h 9"/>
                  <a:gd name="T2" fmla="*/ 2 w 14"/>
                  <a:gd name="T3" fmla="*/ 5 h 9"/>
                  <a:gd name="T4" fmla="*/ 2 w 14"/>
                  <a:gd name="T5" fmla="*/ 2 h 9"/>
                  <a:gd name="T6" fmla="*/ 4 w 14"/>
                  <a:gd name="T7" fmla="*/ 0 h 9"/>
                  <a:gd name="T8" fmla="*/ 6 w 14"/>
                  <a:gd name="T9" fmla="*/ 0 h 9"/>
                  <a:gd name="T10" fmla="*/ 6 w 14"/>
                  <a:gd name="T11" fmla="*/ 0 h 9"/>
                  <a:gd name="T12" fmla="*/ 12 w 14"/>
                  <a:gd name="T13" fmla="*/ 3 h 9"/>
                  <a:gd name="T14" fmla="*/ 14 w 14"/>
                  <a:gd name="T15" fmla="*/ 5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14" y="5"/>
                    </a:moveTo>
                    <a:cubicBezTo>
                      <a:pt x="9" y="9"/>
                      <a:pt x="7" y="9"/>
                      <a:pt x="2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4"/>
                      <a:pt x="6" y="4"/>
                      <a:pt x="12" y="3"/>
                    </a:cubicBezTo>
                    <a:cubicBezTo>
                      <a:pt x="13" y="3"/>
                      <a:pt x="13" y="4"/>
                      <a:pt x="14" y="5"/>
                    </a:cubicBezTo>
                    <a:close/>
                  </a:path>
                </a:pathLst>
              </a:custGeom>
              <a:solidFill>
                <a:srgbClr val="837D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28" name="Freeform 104">
                <a:extLst>
                  <a:ext uri="{FF2B5EF4-FFF2-40B4-BE49-F238E27FC236}">
                    <a16:creationId xmlns:a16="http://schemas.microsoft.com/office/drawing/2014/main" id="{1F4AAD0B-8963-6B3B-D073-C16E74BFDCA5}"/>
                  </a:ext>
                </a:extLst>
              </p:cNvPr>
              <p:cNvSpPr/>
              <p:nvPr/>
            </p:nvSpPr>
            <p:spPr bwMode="auto">
              <a:xfrm>
                <a:off x="2585" y="2053"/>
                <a:ext cx="38" cy="29"/>
              </a:xfrm>
              <a:custGeom>
                <a:gdLst>
                  <a:gd name="T0" fmla="*/ 12 w 12"/>
                  <a:gd name="T1" fmla="*/ 3 h 9"/>
                  <a:gd name="T2" fmla="*/ 0 w 12"/>
                  <a:gd name="T3" fmla="*/ 7 h 9"/>
                  <a:gd name="T4" fmla="*/ 3 w 12"/>
                  <a:gd name="T5" fmla="*/ 5 h 9"/>
                  <a:gd name="T6" fmla="*/ 5 w 12"/>
                  <a:gd name="T7" fmla="*/ 0 h 9"/>
                  <a:gd name="T8" fmla="*/ 7 w 12"/>
                  <a:gd name="T9" fmla="*/ 0 h 9"/>
                  <a:gd name="T10" fmla="*/ 12 w 12"/>
                  <a:gd name="T11" fmla="*/ 3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cubicBezTo>
                      <a:pt x="9" y="7"/>
                      <a:pt x="3" y="9"/>
                      <a:pt x="0" y="7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7" y="4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8" y="1"/>
                      <a:pt x="10" y="2"/>
                      <a:pt x="12" y="3"/>
                    </a:cubicBezTo>
                    <a:close/>
                  </a:path>
                </a:pathLst>
              </a:custGeom>
              <a:solidFill>
                <a:srgbClr val="645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29" name="Freeform 105">
                <a:extLst>
                  <a:ext uri="{FF2B5EF4-FFF2-40B4-BE49-F238E27FC236}">
                    <a16:creationId xmlns:a16="http://schemas.microsoft.com/office/drawing/2014/main" id="{67410D84-32FF-66AF-837F-D0DB867803F7}"/>
                  </a:ext>
                </a:extLst>
              </p:cNvPr>
              <p:cNvSpPr/>
              <p:nvPr/>
            </p:nvSpPr>
            <p:spPr bwMode="auto">
              <a:xfrm>
                <a:off x="2849" y="2324"/>
                <a:ext cx="41" cy="26"/>
              </a:xfrm>
              <a:custGeom>
                <a:gdLst>
                  <a:gd name="T0" fmla="*/ 13 w 13"/>
                  <a:gd name="T1" fmla="*/ 7 h 8"/>
                  <a:gd name="T2" fmla="*/ 11 w 13"/>
                  <a:gd name="T3" fmla="*/ 7 h 8"/>
                  <a:gd name="T4" fmla="*/ 1 w 13"/>
                  <a:gd name="T5" fmla="*/ 2 h 8"/>
                  <a:gd name="T6" fmla="*/ 1 w 13"/>
                  <a:gd name="T7" fmla="*/ 1 h 8"/>
                  <a:gd name="T8" fmla="*/ 2 w 13"/>
                  <a:gd name="T9" fmla="*/ 0 h 8"/>
                  <a:gd name="T10" fmla="*/ 13 w 13"/>
                  <a:gd name="T11" fmla="*/ 6 h 8"/>
                  <a:gd name="T12" fmla="*/ 13 w 13"/>
                  <a:gd name="T13" fmla="*/ 7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13" y="7"/>
                    </a:moveTo>
                    <a:cubicBezTo>
                      <a:pt x="13" y="8"/>
                      <a:pt x="12" y="8"/>
                      <a:pt x="11" y="7"/>
                    </a:cubicBezTo>
                    <a:cubicBezTo>
                      <a:pt x="8" y="6"/>
                      <a:pt x="5" y="4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6" y="2"/>
                      <a:pt x="9" y="4"/>
                      <a:pt x="13" y="6"/>
                    </a:cubicBezTo>
                    <a:cubicBezTo>
                      <a:pt x="13" y="6"/>
                      <a:pt x="13" y="7"/>
                      <a:pt x="13" y="7"/>
                    </a:cubicBezTo>
                    <a:close/>
                  </a:path>
                </a:pathLst>
              </a:custGeom>
              <a:solidFill>
                <a:srgbClr val="DED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30" name="Freeform 106">
                <a:extLst>
                  <a:ext uri="{FF2B5EF4-FFF2-40B4-BE49-F238E27FC236}">
                    <a16:creationId xmlns:a16="http://schemas.microsoft.com/office/drawing/2014/main" id="{1AFD6EE6-D692-C608-E2C2-AC62AC1D37C8}"/>
                  </a:ext>
                </a:extLst>
              </p:cNvPr>
              <p:cNvSpPr/>
              <p:nvPr/>
            </p:nvSpPr>
            <p:spPr bwMode="auto">
              <a:xfrm>
                <a:off x="2242" y="1934"/>
                <a:ext cx="44" cy="28"/>
              </a:xfrm>
              <a:custGeom>
                <a:gdLst>
                  <a:gd name="T0" fmla="*/ 12 w 14"/>
                  <a:gd name="T1" fmla="*/ 9 h 9"/>
                  <a:gd name="T2" fmla="*/ 5 w 14"/>
                  <a:gd name="T3" fmla="*/ 5 h 9"/>
                  <a:gd name="T4" fmla="*/ 1 w 14"/>
                  <a:gd name="T5" fmla="*/ 2 h 9"/>
                  <a:gd name="T6" fmla="*/ 6 w 14"/>
                  <a:gd name="T7" fmla="*/ 3 h 9"/>
                  <a:gd name="T8" fmla="*/ 13 w 14"/>
                  <a:gd name="T9" fmla="*/ 7 h 9"/>
                  <a:gd name="T10" fmla="*/ 14 w 14"/>
                  <a:gd name="T11" fmla="*/ 9 h 9"/>
                  <a:gd name="T12" fmla="*/ 12 w 14"/>
                  <a:gd name="T13" fmla="*/ 9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9">
                    <a:moveTo>
                      <a:pt x="12" y="9"/>
                    </a:moveTo>
                    <a:cubicBezTo>
                      <a:pt x="10" y="8"/>
                      <a:pt x="7" y="7"/>
                      <a:pt x="5" y="5"/>
                    </a:cubicBezTo>
                    <a:cubicBezTo>
                      <a:pt x="4" y="4"/>
                      <a:pt x="0" y="4"/>
                      <a:pt x="1" y="2"/>
                    </a:cubicBezTo>
                    <a:cubicBezTo>
                      <a:pt x="2" y="0"/>
                      <a:pt x="5" y="3"/>
                      <a:pt x="6" y="3"/>
                    </a:cubicBezTo>
                    <a:cubicBezTo>
                      <a:pt x="8" y="4"/>
                      <a:pt x="11" y="6"/>
                      <a:pt x="13" y="7"/>
                    </a:cubicBezTo>
                    <a:cubicBezTo>
                      <a:pt x="13" y="7"/>
                      <a:pt x="14" y="8"/>
                      <a:pt x="14" y="9"/>
                    </a:cubicBezTo>
                    <a:cubicBezTo>
                      <a:pt x="13" y="9"/>
                      <a:pt x="13" y="9"/>
                      <a:pt x="12" y="9"/>
                    </a:cubicBezTo>
                    <a:close/>
                  </a:path>
                </a:pathLst>
              </a:custGeom>
              <a:solidFill>
                <a:srgbClr val="DFD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31" name="Freeform 107">
                <a:extLst>
                  <a:ext uri="{FF2B5EF4-FFF2-40B4-BE49-F238E27FC236}">
                    <a16:creationId xmlns:a16="http://schemas.microsoft.com/office/drawing/2014/main" id="{A3457172-3B3E-BE5D-FAB6-D9873310629E}"/>
                  </a:ext>
                </a:extLst>
              </p:cNvPr>
              <p:cNvSpPr/>
              <p:nvPr/>
            </p:nvSpPr>
            <p:spPr bwMode="auto">
              <a:xfrm>
                <a:off x="2632" y="2179"/>
                <a:ext cx="41" cy="29"/>
              </a:xfrm>
              <a:custGeom>
                <a:gdLst>
                  <a:gd name="T0" fmla="*/ 12 w 13"/>
                  <a:gd name="T1" fmla="*/ 9 h 9"/>
                  <a:gd name="T2" fmla="*/ 10 w 13"/>
                  <a:gd name="T3" fmla="*/ 7 h 9"/>
                  <a:gd name="T4" fmla="*/ 1 w 13"/>
                  <a:gd name="T5" fmla="*/ 3 h 9"/>
                  <a:gd name="T6" fmla="*/ 0 w 13"/>
                  <a:gd name="T7" fmla="*/ 1 h 9"/>
                  <a:gd name="T8" fmla="*/ 2 w 13"/>
                  <a:gd name="T9" fmla="*/ 1 h 9"/>
                  <a:gd name="T10" fmla="*/ 13 w 13"/>
                  <a:gd name="T11" fmla="*/ 7 h 9"/>
                  <a:gd name="T12" fmla="*/ 13 w 13"/>
                  <a:gd name="T13" fmla="*/ 8 h 9"/>
                  <a:gd name="T14" fmla="*/ 12 w 13"/>
                  <a:gd name="T15" fmla="*/ 9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12" y="9"/>
                    </a:moveTo>
                    <a:cubicBezTo>
                      <a:pt x="11" y="8"/>
                      <a:pt x="10" y="8"/>
                      <a:pt x="10" y="7"/>
                    </a:cubicBezTo>
                    <a:cubicBezTo>
                      <a:pt x="7" y="6"/>
                      <a:pt x="4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6" y="3"/>
                      <a:pt x="9" y="5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8"/>
                      <a:pt x="12" y="8"/>
                      <a:pt x="12" y="9"/>
                    </a:cubicBezTo>
                    <a:close/>
                  </a:path>
                </a:pathLst>
              </a:custGeom>
              <a:solidFill>
                <a:srgbClr val="E0D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32" name="Freeform 108">
                <a:extLst>
                  <a:ext uri="{FF2B5EF4-FFF2-40B4-BE49-F238E27FC236}">
                    <a16:creationId xmlns:a16="http://schemas.microsoft.com/office/drawing/2014/main" id="{9777975F-FD0D-127B-F5C8-4F8754BBDDF2}"/>
                  </a:ext>
                </a:extLst>
              </p:cNvPr>
              <p:cNvSpPr/>
              <p:nvPr/>
            </p:nvSpPr>
            <p:spPr bwMode="auto">
              <a:xfrm>
                <a:off x="2837" y="2331"/>
                <a:ext cx="41" cy="25"/>
              </a:xfrm>
              <a:custGeom>
                <a:gdLst>
                  <a:gd name="T0" fmla="*/ 13 w 13"/>
                  <a:gd name="T1" fmla="*/ 8 h 8"/>
                  <a:gd name="T2" fmla="*/ 1 w 13"/>
                  <a:gd name="T3" fmla="*/ 2 h 8"/>
                  <a:gd name="T4" fmla="*/ 0 w 13"/>
                  <a:gd name="T5" fmla="*/ 1 h 8"/>
                  <a:gd name="T6" fmla="*/ 2 w 13"/>
                  <a:gd name="T7" fmla="*/ 1 h 8"/>
                  <a:gd name="T8" fmla="*/ 13 w 13"/>
                  <a:gd name="T9" fmla="*/ 7 h 8"/>
                  <a:gd name="T10" fmla="*/ 13 w 13"/>
                  <a:gd name="T11" fmla="*/ 8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13" y="8"/>
                    </a:moveTo>
                    <a:cubicBezTo>
                      <a:pt x="8" y="8"/>
                      <a:pt x="5" y="4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6" y="3"/>
                      <a:pt x="10" y="5"/>
                      <a:pt x="13" y="7"/>
                    </a:cubicBezTo>
                    <a:cubicBezTo>
                      <a:pt x="13" y="8"/>
                      <a:pt x="13" y="8"/>
                      <a:pt x="13" y="8"/>
                    </a:cubicBezTo>
                    <a:close/>
                  </a:path>
                </a:pathLst>
              </a:custGeom>
              <a:solidFill>
                <a:srgbClr val="E0E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33" name="Freeform 109">
                <a:extLst>
                  <a:ext uri="{FF2B5EF4-FFF2-40B4-BE49-F238E27FC236}">
                    <a16:creationId xmlns:a16="http://schemas.microsoft.com/office/drawing/2014/main" id="{FEC03F91-CC85-6A5B-A4EA-1820066957FC}"/>
                  </a:ext>
                </a:extLst>
              </p:cNvPr>
              <p:cNvSpPr/>
              <p:nvPr/>
            </p:nvSpPr>
            <p:spPr bwMode="auto">
              <a:xfrm>
                <a:off x="2865" y="2315"/>
                <a:ext cx="41" cy="28"/>
              </a:xfrm>
              <a:custGeom>
                <a:gdLst>
                  <a:gd name="T0" fmla="*/ 0 w 13"/>
                  <a:gd name="T1" fmla="*/ 1 h 9"/>
                  <a:gd name="T2" fmla="*/ 2 w 13"/>
                  <a:gd name="T3" fmla="*/ 0 h 9"/>
                  <a:gd name="T4" fmla="*/ 11 w 13"/>
                  <a:gd name="T5" fmla="*/ 6 h 9"/>
                  <a:gd name="T6" fmla="*/ 13 w 13"/>
                  <a:gd name="T7" fmla="*/ 7 h 9"/>
                  <a:gd name="T8" fmla="*/ 10 w 13"/>
                  <a:gd name="T9" fmla="*/ 7 h 9"/>
                  <a:gd name="T10" fmla="*/ 0 w 13"/>
                  <a:gd name="T11" fmla="*/ 1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5" y="2"/>
                      <a:pt x="8" y="4"/>
                      <a:pt x="11" y="6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2" y="9"/>
                      <a:pt x="11" y="8"/>
                      <a:pt x="10" y="7"/>
                    </a:cubicBezTo>
                    <a:cubicBezTo>
                      <a:pt x="7" y="5"/>
                      <a:pt x="3" y="4"/>
                      <a:pt x="0" y="1"/>
                    </a:cubicBezTo>
                    <a:close/>
                  </a:path>
                </a:pathLst>
              </a:custGeom>
              <a:solidFill>
                <a:srgbClr val="DED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34" name="Freeform 110">
                <a:extLst>
                  <a:ext uri="{FF2B5EF4-FFF2-40B4-BE49-F238E27FC236}">
                    <a16:creationId xmlns:a16="http://schemas.microsoft.com/office/drawing/2014/main" id="{C5BE5D82-5B93-2309-6F9A-197E915B46BF}"/>
                  </a:ext>
                </a:extLst>
              </p:cNvPr>
              <p:cNvSpPr/>
              <p:nvPr/>
            </p:nvSpPr>
            <p:spPr bwMode="auto">
              <a:xfrm>
                <a:off x="2607" y="2198"/>
                <a:ext cx="38" cy="26"/>
              </a:xfrm>
              <a:custGeom>
                <a:gdLst>
                  <a:gd name="T0" fmla="*/ 1 w 12"/>
                  <a:gd name="T1" fmla="*/ 0 h 8"/>
                  <a:gd name="T2" fmla="*/ 12 w 12"/>
                  <a:gd name="T3" fmla="*/ 6 h 8"/>
                  <a:gd name="T4" fmla="*/ 12 w 12"/>
                  <a:gd name="T5" fmla="*/ 7 h 8"/>
                  <a:gd name="T6" fmla="*/ 11 w 12"/>
                  <a:gd name="T7" fmla="*/ 8 h 8"/>
                  <a:gd name="T8" fmla="*/ 0 w 12"/>
                  <a:gd name="T9" fmla="*/ 1 h 8"/>
                  <a:gd name="T10" fmla="*/ 1 w 12"/>
                  <a:gd name="T11" fmla="*/ 0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" y="0"/>
                    </a:moveTo>
                    <a:cubicBezTo>
                      <a:pt x="4" y="2"/>
                      <a:pt x="8" y="4"/>
                      <a:pt x="12" y="6"/>
                    </a:cubicBezTo>
                    <a:cubicBezTo>
                      <a:pt x="12" y="6"/>
                      <a:pt x="12" y="7"/>
                      <a:pt x="12" y="7"/>
                    </a:cubicBezTo>
                    <a:cubicBezTo>
                      <a:pt x="12" y="7"/>
                      <a:pt x="11" y="8"/>
                      <a:pt x="11" y="8"/>
                    </a:cubicBezTo>
                    <a:cubicBezTo>
                      <a:pt x="7" y="6"/>
                      <a:pt x="3" y="4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0D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35" name="Freeform 111">
                <a:extLst>
                  <a:ext uri="{FF2B5EF4-FFF2-40B4-BE49-F238E27FC236}">
                    <a16:creationId xmlns:a16="http://schemas.microsoft.com/office/drawing/2014/main" id="{68CEA6A2-7269-18B6-F8ED-B7B19630F792}"/>
                  </a:ext>
                </a:extLst>
              </p:cNvPr>
              <p:cNvSpPr/>
              <p:nvPr/>
            </p:nvSpPr>
            <p:spPr bwMode="auto">
              <a:xfrm>
                <a:off x="2229" y="1946"/>
                <a:ext cx="41" cy="25"/>
              </a:xfrm>
              <a:custGeom>
                <a:gdLst>
                  <a:gd name="T0" fmla="*/ 0 w 13"/>
                  <a:gd name="T1" fmla="*/ 1 h 8"/>
                  <a:gd name="T2" fmla="*/ 5 w 13"/>
                  <a:gd name="T3" fmla="*/ 2 h 8"/>
                  <a:gd name="T4" fmla="*/ 12 w 13"/>
                  <a:gd name="T5" fmla="*/ 5 h 8"/>
                  <a:gd name="T6" fmla="*/ 13 w 13"/>
                  <a:gd name="T7" fmla="*/ 7 h 8"/>
                  <a:gd name="T8" fmla="*/ 11 w 13"/>
                  <a:gd name="T9" fmla="*/ 7 h 8"/>
                  <a:gd name="T10" fmla="*/ 0 w 13"/>
                  <a:gd name="T11" fmla="*/ 1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0" y="1"/>
                    </a:moveTo>
                    <a:cubicBezTo>
                      <a:pt x="3" y="0"/>
                      <a:pt x="4" y="1"/>
                      <a:pt x="5" y="2"/>
                    </a:cubicBezTo>
                    <a:cubicBezTo>
                      <a:pt x="8" y="3"/>
                      <a:pt x="10" y="4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2" y="8"/>
                      <a:pt x="12" y="8"/>
                      <a:pt x="11" y="7"/>
                    </a:cubicBezTo>
                    <a:cubicBezTo>
                      <a:pt x="7" y="5"/>
                      <a:pt x="4" y="3"/>
                      <a:pt x="0" y="1"/>
                    </a:cubicBezTo>
                    <a:close/>
                  </a:path>
                </a:pathLst>
              </a:custGeom>
              <a:solidFill>
                <a:srgbClr val="E0E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36" name="Freeform 112">
                <a:extLst>
                  <a:ext uri="{FF2B5EF4-FFF2-40B4-BE49-F238E27FC236}">
                    <a16:creationId xmlns:a16="http://schemas.microsoft.com/office/drawing/2014/main" id="{E86F2919-0531-2BF4-1E19-B67D91CE1BB8}"/>
                  </a:ext>
                </a:extLst>
              </p:cNvPr>
              <p:cNvSpPr/>
              <p:nvPr/>
            </p:nvSpPr>
            <p:spPr bwMode="auto">
              <a:xfrm>
                <a:off x="2648" y="2173"/>
                <a:ext cx="41" cy="25"/>
              </a:xfrm>
              <a:custGeom>
                <a:gdLst>
                  <a:gd name="T0" fmla="*/ 0 w 13"/>
                  <a:gd name="T1" fmla="*/ 1 h 8"/>
                  <a:gd name="T2" fmla="*/ 13 w 13"/>
                  <a:gd name="T3" fmla="*/ 8 h 8"/>
                  <a:gd name="T4" fmla="*/ 0 w 13"/>
                  <a:gd name="T5" fmla="*/ 1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8">
                    <a:moveTo>
                      <a:pt x="0" y="1"/>
                    </a:moveTo>
                    <a:cubicBezTo>
                      <a:pt x="3" y="0"/>
                      <a:pt x="9" y="4"/>
                      <a:pt x="13" y="8"/>
                    </a:cubicBezTo>
                    <a:cubicBezTo>
                      <a:pt x="7" y="7"/>
                      <a:pt x="4" y="3"/>
                      <a:pt x="0" y="1"/>
                    </a:cubicBezTo>
                    <a:close/>
                  </a:path>
                </a:pathLst>
              </a:custGeom>
              <a:solidFill>
                <a:srgbClr val="E1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37" name="Freeform 113">
                <a:extLst>
                  <a:ext uri="{FF2B5EF4-FFF2-40B4-BE49-F238E27FC236}">
                    <a16:creationId xmlns:a16="http://schemas.microsoft.com/office/drawing/2014/main" id="{4C4DCB76-9DA7-399B-9BDF-22700B16E166}"/>
                  </a:ext>
                </a:extLst>
              </p:cNvPr>
              <p:cNvSpPr/>
              <p:nvPr/>
            </p:nvSpPr>
            <p:spPr bwMode="auto">
              <a:xfrm>
                <a:off x="2881" y="2309"/>
                <a:ext cx="41" cy="22"/>
              </a:xfrm>
              <a:custGeom>
                <a:gdLst>
                  <a:gd name="T0" fmla="*/ 0 w 13"/>
                  <a:gd name="T1" fmla="*/ 1 h 7"/>
                  <a:gd name="T2" fmla="*/ 0 w 13"/>
                  <a:gd name="T3" fmla="*/ 0 h 7"/>
                  <a:gd name="T4" fmla="*/ 0 w 13"/>
                  <a:gd name="T5" fmla="*/ 0 h 7"/>
                  <a:gd name="T6" fmla="*/ 13 w 13"/>
                  <a:gd name="T7" fmla="*/ 6 h 7"/>
                  <a:gd name="T8" fmla="*/ 0 w 13"/>
                  <a:gd name="T9" fmla="*/ 1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"/>
                      <a:pt x="8" y="4"/>
                      <a:pt x="13" y="6"/>
                    </a:cubicBezTo>
                    <a:cubicBezTo>
                      <a:pt x="10" y="7"/>
                      <a:pt x="5" y="5"/>
                      <a:pt x="0" y="1"/>
                    </a:cubicBezTo>
                    <a:close/>
                  </a:path>
                </a:pathLst>
              </a:custGeom>
              <a:solidFill>
                <a:srgbClr val="E1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38" name="Freeform 114">
                <a:extLst>
                  <a:ext uri="{FF2B5EF4-FFF2-40B4-BE49-F238E27FC236}">
                    <a16:creationId xmlns:a16="http://schemas.microsoft.com/office/drawing/2014/main" id="{C364051E-9ED7-242A-A675-692C8645AF1B}"/>
                  </a:ext>
                </a:extLst>
              </p:cNvPr>
              <p:cNvSpPr/>
              <p:nvPr/>
            </p:nvSpPr>
            <p:spPr bwMode="auto">
              <a:xfrm>
                <a:off x="2620" y="2189"/>
                <a:ext cx="41" cy="25"/>
              </a:xfrm>
              <a:custGeom>
                <a:gdLst>
                  <a:gd name="T0" fmla="*/ 13 w 13"/>
                  <a:gd name="T1" fmla="*/ 8 h 8"/>
                  <a:gd name="T2" fmla="*/ 0 w 13"/>
                  <a:gd name="T3" fmla="*/ 2 h 8"/>
                  <a:gd name="T4" fmla="*/ 13 w 13"/>
                  <a:gd name="T5" fmla="*/ 8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8">
                    <a:moveTo>
                      <a:pt x="13" y="8"/>
                    </a:moveTo>
                    <a:cubicBezTo>
                      <a:pt x="8" y="7"/>
                      <a:pt x="4" y="3"/>
                      <a:pt x="0" y="2"/>
                    </a:cubicBezTo>
                    <a:cubicBezTo>
                      <a:pt x="2" y="0"/>
                      <a:pt x="9" y="4"/>
                      <a:pt x="13" y="8"/>
                    </a:cubicBezTo>
                    <a:close/>
                  </a:path>
                </a:pathLst>
              </a:custGeom>
              <a:solidFill>
                <a:srgbClr val="E2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39" name="Freeform 115">
                <a:extLst>
                  <a:ext uri="{FF2B5EF4-FFF2-40B4-BE49-F238E27FC236}">
                    <a16:creationId xmlns:a16="http://schemas.microsoft.com/office/drawing/2014/main" id="{73CBF37B-99B2-8928-D7CB-BEA1952F6818}"/>
                  </a:ext>
                </a:extLst>
              </p:cNvPr>
              <p:cNvSpPr/>
              <p:nvPr/>
            </p:nvSpPr>
            <p:spPr bwMode="auto">
              <a:xfrm>
                <a:off x="2305" y="2022"/>
                <a:ext cx="54" cy="34"/>
              </a:xfrm>
              <a:custGeom>
                <a:gdLst>
                  <a:gd name="T0" fmla="*/ 0 w 17"/>
                  <a:gd name="T1" fmla="*/ 0 h 11"/>
                  <a:gd name="T2" fmla="*/ 12 w 17"/>
                  <a:gd name="T3" fmla="*/ 7 h 11"/>
                  <a:gd name="T4" fmla="*/ 17 w 17"/>
                  <a:gd name="T5" fmla="*/ 11 h 11"/>
                  <a:gd name="T6" fmla="*/ 0 w 17"/>
                  <a:gd name="T7" fmla="*/ 2 h 11"/>
                  <a:gd name="T8" fmla="*/ 0 w 17"/>
                  <a:gd name="T9" fmla="*/ 0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0"/>
                    </a:moveTo>
                    <a:cubicBezTo>
                      <a:pt x="4" y="2"/>
                      <a:pt x="8" y="5"/>
                      <a:pt x="12" y="7"/>
                    </a:cubicBezTo>
                    <a:cubicBezTo>
                      <a:pt x="14" y="8"/>
                      <a:pt x="16" y="9"/>
                      <a:pt x="17" y="11"/>
                    </a:cubicBezTo>
                    <a:cubicBezTo>
                      <a:pt x="12" y="8"/>
                      <a:pt x="6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EBA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40" name="Freeform 116">
                <a:extLst>
                  <a:ext uri="{FF2B5EF4-FFF2-40B4-BE49-F238E27FC236}">
                    <a16:creationId xmlns:a16="http://schemas.microsoft.com/office/drawing/2014/main" id="{7274B39F-0F6D-3F53-623C-83349216BEA0}"/>
                  </a:ext>
                </a:extLst>
              </p:cNvPr>
              <p:cNvSpPr/>
              <p:nvPr/>
            </p:nvSpPr>
            <p:spPr bwMode="auto">
              <a:xfrm>
                <a:off x="2510" y="2120"/>
                <a:ext cx="25" cy="15"/>
              </a:xfrm>
              <a:custGeom>
                <a:gdLst>
                  <a:gd name="T0" fmla="*/ 4 w 8"/>
                  <a:gd name="T1" fmla="*/ 5 h 5"/>
                  <a:gd name="T2" fmla="*/ 0 w 8"/>
                  <a:gd name="T3" fmla="*/ 3 h 5"/>
                  <a:gd name="T4" fmla="*/ 8 w 8"/>
                  <a:gd name="T5" fmla="*/ 2 h 5"/>
                  <a:gd name="T6" fmla="*/ 7 w 8"/>
                  <a:gd name="T7" fmla="*/ 4 h 5"/>
                  <a:gd name="T8" fmla="*/ 4 w 8"/>
                  <a:gd name="T9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4" y="5"/>
                    </a:moveTo>
                    <a:cubicBezTo>
                      <a:pt x="2" y="4"/>
                      <a:pt x="1" y="4"/>
                      <a:pt x="0" y="3"/>
                    </a:cubicBezTo>
                    <a:cubicBezTo>
                      <a:pt x="1" y="0"/>
                      <a:pt x="6" y="0"/>
                      <a:pt x="8" y="2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D4D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41" name="Freeform 117">
                <a:extLst>
                  <a:ext uri="{FF2B5EF4-FFF2-40B4-BE49-F238E27FC236}">
                    <a16:creationId xmlns:a16="http://schemas.microsoft.com/office/drawing/2014/main" id="{03B3B56B-BC79-B72A-A5C8-7A3F19EE4E95}"/>
                  </a:ext>
                </a:extLst>
              </p:cNvPr>
              <p:cNvSpPr/>
              <p:nvPr/>
            </p:nvSpPr>
            <p:spPr bwMode="auto">
              <a:xfrm>
                <a:off x="2642" y="2044"/>
                <a:ext cx="37" cy="28"/>
              </a:xfrm>
              <a:custGeom>
                <a:gdLst>
                  <a:gd name="T0" fmla="*/ 12 w 12"/>
                  <a:gd name="T1" fmla="*/ 2 h 9"/>
                  <a:gd name="T2" fmla="*/ 3 w 12"/>
                  <a:gd name="T3" fmla="*/ 7 h 9"/>
                  <a:gd name="T4" fmla="*/ 0 w 12"/>
                  <a:gd name="T5" fmla="*/ 7 h 9"/>
                  <a:gd name="T6" fmla="*/ 2 w 12"/>
                  <a:gd name="T7" fmla="*/ 5 h 9"/>
                  <a:gd name="T8" fmla="*/ 12 w 12"/>
                  <a:gd name="T9" fmla="*/ 0 h 9"/>
                  <a:gd name="T10" fmla="*/ 12 w 12"/>
                  <a:gd name="T11" fmla="*/ 2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9">
                    <a:moveTo>
                      <a:pt x="12" y="2"/>
                    </a:moveTo>
                    <a:cubicBezTo>
                      <a:pt x="9" y="4"/>
                      <a:pt x="6" y="5"/>
                      <a:pt x="3" y="7"/>
                    </a:cubicBezTo>
                    <a:cubicBezTo>
                      <a:pt x="2" y="8"/>
                      <a:pt x="1" y="9"/>
                      <a:pt x="0" y="7"/>
                    </a:cubicBezTo>
                    <a:cubicBezTo>
                      <a:pt x="0" y="6"/>
                      <a:pt x="1" y="6"/>
                      <a:pt x="2" y="5"/>
                    </a:cubicBezTo>
                    <a:cubicBezTo>
                      <a:pt x="5" y="4"/>
                      <a:pt x="8" y="1"/>
                      <a:pt x="12" y="0"/>
                    </a:cubicBezTo>
                    <a:cubicBezTo>
                      <a:pt x="12" y="1"/>
                      <a:pt x="12" y="1"/>
                      <a:pt x="12" y="2"/>
                    </a:cubicBezTo>
                    <a:close/>
                  </a:path>
                </a:pathLst>
              </a:custGeom>
              <a:solidFill>
                <a:srgbClr val="DED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42" name="Freeform 118">
                <a:extLst>
                  <a:ext uri="{FF2B5EF4-FFF2-40B4-BE49-F238E27FC236}">
                    <a16:creationId xmlns:a16="http://schemas.microsoft.com/office/drawing/2014/main" id="{D558AADA-6B00-84A9-9A6D-A5FE7EAD6BA2}"/>
                  </a:ext>
                </a:extLst>
              </p:cNvPr>
              <p:cNvSpPr/>
              <p:nvPr/>
            </p:nvSpPr>
            <p:spPr bwMode="auto">
              <a:xfrm>
                <a:off x="3060" y="2438"/>
                <a:ext cx="25" cy="25"/>
              </a:xfrm>
              <a:custGeom>
                <a:gdLst>
                  <a:gd name="T0" fmla="*/ 1 w 8"/>
                  <a:gd name="T1" fmla="*/ 6 h 8"/>
                  <a:gd name="T2" fmla="*/ 0 w 8"/>
                  <a:gd name="T3" fmla="*/ 0 h 8"/>
                  <a:gd name="T4" fmla="*/ 7 w 8"/>
                  <a:gd name="T5" fmla="*/ 5 h 8"/>
                  <a:gd name="T6" fmla="*/ 5 w 8"/>
                  <a:gd name="T7" fmla="*/ 8 h 8"/>
                  <a:gd name="T8" fmla="*/ 1 w 8"/>
                  <a:gd name="T9" fmla="*/ 6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6"/>
                    </a:moveTo>
                    <a:cubicBezTo>
                      <a:pt x="4" y="3"/>
                      <a:pt x="3" y="2"/>
                      <a:pt x="0" y="0"/>
                    </a:cubicBezTo>
                    <a:cubicBezTo>
                      <a:pt x="3" y="1"/>
                      <a:pt x="6" y="2"/>
                      <a:pt x="7" y="5"/>
                    </a:cubicBezTo>
                    <a:cubicBezTo>
                      <a:pt x="8" y="6"/>
                      <a:pt x="8" y="6"/>
                      <a:pt x="5" y="8"/>
                    </a:cubicBezTo>
                    <a:cubicBezTo>
                      <a:pt x="3" y="8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43" name="Freeform 119">
                <a:extLst>
                  <a:ext uri="{FF2B5EF4-FFF2-40B4-BE49-F238E27FC236}">
                    <a16:creationId xmlns:a16="http://schemas.microsoft.com/office/drawing/2014/main" id="{3B3B2E26-D89D-8DE9-9330-293E9CC19C4B}"/>
                  </a:ext>
                </a:extLst>
              </p:cNvPr>
              <p:cNvSpPr/>
              <p:nvPr/>
            </p:nvSpPr>
            <p:spPr bwMode="auto">
              <a:xfrm>
                <a:off x="2629" y="2038"/>
                <a:ext cx="38" cy="22"/>
              </a:xfrm>
              <a:custGeom>
                <a:gdLst>
                  <a:gd name="T0" fmla="*/ 0 w 12"/>
                  <a:gd name="T1" fmla="*/ 7 h 7"/>
                  <a:gd name="T2" fmla="*/ 10 w 12"/>
                  <a:gd name="T3" fmla="*/ 0 h 7"/>
                  <a:gd name="T4" fmla="*/ 11 w 12"/>
                  <a:gd name="T5" fmla="*/ 0 h 7"/>
                  <a:gd name="T6" fmla="*/ 12 w 12"/>
                  <a:gd name="T7" fmla="*/ 1 h 7"/>
                  <a:gd name="T8" fmla="*/ 0 w 12"/>
                  <a:gd name="T9" fmla="*/ 7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0" y="7"/>
                    </a:moveTo>
                    <a:cubicBezTo>
                      <a:pt x="3" y="3"/>
                      <a:pt x="7" y="2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3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DDD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44" name="Freeform 120">
                <a:extLst>
                  <a:ext uri="{FF2B5EF4-FFF2-40B4-BE49-F238E27FC236}">
                    <a16:creationId xmlns:a16="http://schemas.microsoft.com/office/drawing/2014/main" id="{C5075422-EEF0-08FF-10E8-75EF37653A1A}"/>
                  </a:ext>
                </a:extLst>
              </p:cNvPr>
              <p:cNvSpPr/>
              <p:nvPr/>
            </p:nvSpPr>
            <p:spPr bwMode="auto">
              <a:xfrm>
                <a:off x="2670" y="2224"/>
                <a:ext cx="28" cy="22"/>
              </a:xfrm>
              <a:custGeom>
                <a:gdLst>
                  <a:gd name="T0" fmla="*/ 9 w 9"/>
                  <a:gd name="T1" fmla="*/ 7 h 7"/>
                  <a:gd name="T2" fmla="*/ 0 w 9"/>
                  <a:gd name="T3" fmla="*/ 2 h 7"/>
                  <a:gd name="T4" fmla="*/ 2 w 9"/>
                  <a:gd name="T5" fmla="*/ 0 h 7"/>
                  <a:gd name="T6" fmla="*/ 7 w 9"/>
                  <a:gd name="T7" fmla="*/ 3 h 7"/>
                  <a:gd name="T8" fmla="*/ 9 w 9"/>
                  <a:gd name="T9" fmla="*/ 7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cubicBezTo>
                      <a:pt x="5" y="6"/>
                      <a:pt x="2" y="4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4" y="1"/>
                      <a:pt x="6" y="1"/>
                      <a:pt x="7" y="3"/>
                    </a:cubicBezTo>
                    <a:cubicBezTo>
                      <a:pt x="7" y="4"/>
                      <a:pt x="8" y="6"/>
                      <a:pt x="9" y="7"/>
                    </a:cubicBezTo>
                    <a:close/>
                  </a:path>
                </a:pathLst>
              </a:custGeom>
              <a:solidFill>
                <a:srgbClr val="5D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45" name="Freeform 121">
                <a:extLst>
                  <a:ext uri="{FF2B5EF4-FFF2-40B4-BE49-F238E27FC236}">
                    <a16:creationId xmlns:a16="http://schemas.microsoft.com/office/drawing/2014/main" id="{A83174AF-D584-F62A-D974-4642832026F3}"/>
                  </a:ext>
                </a:extLst>
              </p:cNvPr>
              <p:cNvSpPr/>
              <p:nvPr/>
            </p:nvSpPr>
            <p:spPr bwMode="auto">
              <a:xfrm>
                <a:off x="2305" y="2009"/>
                <a:ext cx="38" cy="25"/>
              </a:xfrm>
              <a:custGeom>
                <a:gdLst>
                  <a:gd name="T0" fmla="*/ 12 w 12"/>
                  <a:gd name="T1" fmla="*/ 6 h 8"/>
                  <a:gd name="T2" fmla="*/ 6 w 12"/>
                  <a:gd name="T3" fmla="*/ 4 h 8"/>
                  <a:gd name="T4" fmla="*/ 0 w 12"/>
                  <a:gd name="T5" fmla="*/ 3 h 8"/>
                  <a:gd name="T6" fmla="*/ 3 w 12"/>
                  <a:gd name="T7" fmla="*/ 1 h 8"/>
                  <a:gd name="T8" fmla="*/ 12 w 12"/>
                  <a:gd name="T9" fmla="*/ 6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2" y="6"/>
                    </a:moveTo>
                    <a:cubicBezTo>
                      <a:pt x="9" y="8"/>
                      <a:pt x="8" y="5"/>
                      <a:pt x="6" y="4"/>
                    </a:cubicBezTo>
                    <a:cubicBezTo>
                      <a:pt x="4" y="4"/>
                      <a:pt x="2" y="1"/>
                      <a:pt x="0" y="3"/>
                    </a:cubicBezTo>
                    <a:cubicBezTo>
                      <a:pt x="0" y="0"/>
                      <a:pt x="1" y="0"/>
                      <a:pt x="3" y="1"/>
                    </a:cubicBezTo>
                    <a:cubicBezTo>
                      <a:pt x="6" y="3"/>
                      <a:pt x="9" y="3"/>
                      <a:pt x="12" y="6"/>
                    </a:cubicBezTo>
                    <a:close/>
                  </a:path>
                </a:pathLst>
              </a:custGeom>
              <a:solidFill>
                <a:srgbClr val="7D75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46" name="Freeform 122">
                <a:extLst>
                  <a:ext uri="{FF2B5EF4-FFF2-40B4-BE49-F238E27FC236}">
                    <a16:creationId xmlns:a16="http://schemas.microsoft.com/office/drawing/2014/main" id="{BF2B99B5-C922-4171-CB5D-B0DD4A93F21A}"/>
                  </a:ext>
                </a:extLst>
              </p:cNvPr>
              <p:cNvSpPr/>
              <p:nvPr/>
            </p:nvSpPr>
            <p:spPr bwMode="auto">
              <a:xfrm>
                <a:off x="2840" y="2233"/>
                <a:ext cx="31" cy="22"/>
              </a:xfrm>
              <a:custGeom>
                <a:gdLst>
                  <a:gd name="T0" fmla="*/ 9 w 10"/>
                  <a:gd name="T1" fmla="*/ 3 h 7"/>
                  <a:gd name="T2" fmla="*/ 1 w 10"/>
                  <a:gd name="T3" fmla="*/ 6 h 7"/>
                  <a:gd name="T4" fmla="*/ 2 w 10"/>
                  <a:gd name="T5" fmla="*/ 3 h 7"/>
                  <a:gd name="T6" fmla="*/ 7 w 10"/>
                  <a:gd name="T7" fmla="*/ 1 h 7"/>
                  <a:gd name="T8" fmla="*/ 10 w 10"/>
                  <a:gd name="T9" fmla="*/ 1 h 7"/>
                  <a:gd name="T10" fmla="*/ 9 w 10"/>
                  <a:gd name="T11" fmla="*/ 3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9" y="3"/>
                    </a:moveTo>
                    <a:cubicBezTo>
                      <a:pt x="6" y="4"/>
                      <a:pt x="4" y="7"/>
                      <a:pt x="1" y="6"/>
                    </a:cubicBezTo>
                    <a:cubicBezTo>
                      <a:pt x="0" y="4"/>
                      <a:pt x="1" y="4"/>
                      <a:pt x="2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2"/>
                      <a:pt x="9" y="2"/>
                      <a:pt x="9" y="3"/>
                    </a:cubicBezTo>
                    <a:close/>
                  </a:path>
                </a:pathLst>
              </a:custGeom>
              <a:solidFill>
                <a:srgbClr val="5B5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47" name="Freeform 123">
                <a:extLst>
                  <a:ext uri="{FF2B5EF4-FFF2-40B4-BE49-F238E27FC236}">
                    <a16:creationId xmlns:a16="http://schemas.microsoft.com/office/drawing/2014/main" id="{80419281-01E0-DFA5-5460-E539FA604EA0}"/>
                  </a:ext>
                </a:extLst>
              </p:cNvPr>
              <p:cNvSpPr/>
              <p:nvPr/>
            </p:nvSpPr>
            <p:spPr bwMode="auto">
              <a:xfrm>
                <a:off x="2651" y="2053"/>
                <a:ext cx="41" cy="26"/>
              </a:xfrm>
              <a:custGeom>
                <a:gdLst>
                  <a:gd name="T0" fmla="*/ 10 w 13"/>
                  <a:gd name="T1" fmla="*/ 3 h 8"/>
                  <a:gd name="T2" fmla="*/ 3 w 13"/>
                  <a:gd name="T3" fmla="*/ 8 h 8"/>
                  <a:gd name="T4" fmla="*/ 2 w 13"/>
                  <a:gd name="T5" fmla="*/ 6 h 8"/>
                  <a:gd name="T6" fmla="*/ 12 w 13"/>
                  <a:gd name="T7" fmla="*/ 0 h 8"/>
                  <a:gd name="T8" fmla="*/ 10 w 13"/>
                  <a:gd name="T9" fmla="*/ 3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3"/>
                    </a:moveTo>
                    <a:cubicBezTo>
                      <a:pt x="8" y="4"/>
                      <a:pt x="5" y="5"/>
                      <a:pt x="3" y="8"/>
                    </a:cubicBezTo>
                    <a:cubicBezTo>
                      <a:pt x="2" y="7"/>
                      <a:pt x="0" y="7"/>
                      <a:pt x="2" y="6"/>
                    </a:cubicBezTo>
                    <a:cubicBezTo>
                      <a:pt x="5" y="3"/>
                      <a:pt x="9" y="2"/>
                      <a:pt x="12" y="0"/>
                    </a:cubicBezTo>
                    <a:cubicBezTo>
                      <a:pt x="13" y="2"/>
                      <a:pt x="11" y="2"/>
                      <a:pt x="10" y="3"/>
                    </a:cubicBezTo>
                    <a:close/>
                  </a:path>
                </a:pathLst>
              </a:custGeom>
              <a:solidFill>
                <a:srgbClr val="E0D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48" name="Freeform 124">
                <a:extLst>
                  <a:ext uri="{FF2B5EF4-FFF2-40B4-BE49-F238E27FC236}">
                    <a16:creationId xmlns:a16="http://schemas.microsoft.com/office/drawing/2014/main" id="{77CCC719-A5F5-E272-8C1E-BC1A9AB31E46}"/>
                  </a:ext>
                </a:extLst>
              </p:cNvPr>
              <p:cNvSpPr/>
              <p:nvPr/>
            </p:nvSpPr>
            <p:spPr bwMode="auto">
              <a:xfrm>
                <a:off x="2226" y="1959"/>
                <a:ext cx="35" cy="19"/>
              </a:xfrm>
              <a:custGeom>
                <a:gdLst>
                  <a:gd name="T0" fmla="*/ 0 w 11"/>
                  <a:gd name="T1" fmla="*/ 1 h 6"/>
                  <a:gd name="T2" fmla="*/ 0 w 11"/>
                  <a:gd name="T3" fmla="*/ 0 h 6"/>
                  <a:gd name="T4" fmla="*/ 11 w 11"/>
                  <a:gd name="T5" fmla="*/ 5 h 6"/>
                  <a:gd name="T6" fmla="*/ 10 w 11"/>
                  <a:gd name="T7" fmla="*/ 6 h 6"/>
                  <a:gd name="T8" fmla="*/ 0 w 11"/>
                  <a:gd name="T9" fmla="*/ 1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4" y="2"/>
                      <a:pt x="7" y="3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6" y="6"/>
                      <a:pt x="3" y="3"/>
                      <a:pt x="0" y="1"/>
                    </a:cubicBezTo>
                    <a:close/>
                  </a:path>
                </a:pathLst>
              </a:custGeom>
              <a:solidFill>
                <a:srgbClr val="D9D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49" name="Freeform 125">
                <a:extLst>
                  <a:ext uri="{FF2B5EF4-FFF2-40B4-BE49-F238E27FC236}">
                    <a16:creationId xmlns:a16="http://schemas.microsoft.com/office/drawing/2014/main" id="{0FAFD8BE-1203-BA50-C985-1658682CB2F8}"/>
                  </a:ext>
                </a:extLst>
              </p:cNvPr>
              <p:cNvSpPr/>
              <p:nvPr/>
            </p:nvSpPr>
            <p:spPr bwMode="auto">
              <a:xfrm>
                <a:off x="2450" y="1883"/>
                <a:ext cx="38" cy="22"/>
              </a:xfrm>
              <a:custGeom>
                <a:gdLst>
                  <a:gd name="T0" fmla="*/ 0 w 12"/>
                  <a:gd name="T1" fmla="*/ 6 h 7"/>
                  <a:gd name="T2" fmla="*/ 12 w 12"/>
                  <a:gd name="T3" fmla="*/ 0 h 7"/>
                  <a:gd name="T4" fmla="*/ 11 w 12"/>
                  <a:gd name="T5" fmla="*/ 2 h 7"/>
                  <a:gd name="T6" fmla="*/ 2 w 12"/>
                  <a:gd name="T7" fmla="*/ 7 h 7"/>
                  <a:gd name="T8" fmla="*/ 0 w 12"/>
                  <a:gd name="T9" fmla="*/ 6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0" y="6"/>
                    </a:moveTo>
                    <a:cubicBezTo>
                      <a:pt x="4" y="4"/>
                      <a:pt x="8" y="1"/>
                      <a:pt x="12" y="0"/>
                    </a:cubicBezTo>
                    <a:cubicBezTo>
                      <a:pt x="12" y="0"/>
                      <a:pt x="12" y="1"/>
                      <a:pt x="11" y="2"/>
                    </a:cubicBezTo>
                    <a:cubicBezTo>
                      <a:pt x="8" y="4"/>
                      <a:pt x="5" y="5"/>
                      <a:pt x="2" y="7"/>
                    </a:cubicBezTo>
                    <a:cubicBezTo>
                      <a:pt x="1" y="7"/>
                      <a:pt x="0" y="7"/>
                      <a:pt x="0" y="6"/>
                    </a:cubicBezTo>
                    <a:close/>
                  </a:path>
                </a:pathLst>
              </a:custGeom>
              <a:solidFill>
                <a:srgbClr val="6666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50" name="Freeform 126">
                <a:extLst>
                  <a:ext uri="{FF2B5EF4-FFF2-40B4-BE49-F238E27FC236}">
                    <a16:creationId xmlns:a16="http://schemas.microsoft.com/office/drawing/2014/main" id="{1022766D-BFDF-3745-6701-B88BBF374B8C}"/>
                  </a:ext>
                </a:extLst>
              </p:cNvPr>
              <p:cNvSpPr/>
              <p:nvPr/>
            </p:nvSpPr>
            <p:spPr bwMode="auto">
              <a:xfrm>
                <a:off x="2214" y="1968"/>
                <a:ext cx="31" cy="19"/>
              </a:xfrm>
              <a:custGeom>
                <a:gdLst>
                  <a:gd name="T0" fmla="*/ 0 w 10"/>
                  <a:gd name="T1" fmla="*/ 1 h 6"/>
                  <a:gd name="T2" fmla="*/ 1 w 10"/>
                  <a:gd name="T3" fmla="*/ 0 h 6"/>
                  <a:gd name="T4" fmla="*/ 10 w 10"/>
                  <a:gd name="T5" fmla="*/ 6 h 6"/>
                  <a:gd name="T6" fmla="*/ 0 w 10"/>
                  <a:gd name="T7" fmla="*/ 1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4" y="1"/>
                      <a:pt x="7" y="3"/>
                      <a:pt x="10" y="6"/>
                    </a:cubicBezTo>
                    <a:cubicBezTo>
                      <a:pt x="6" y="6"/>
                      <a:pt x="3" y="3"/>
                      <a:pt x="0" y="1"/>
                    </a:cubicBezTo>
                    <a:close/>
                  </a:path>
                </a:pathLst>
              </a:custGeom>
              <a:solidFill>
                <a:srgbClr val="DBD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51" name="Freeform 127">
                <a:extLst>
                  <a:ext uri="{FF2B5EF4-FFF2-40B4-BE49-F238E27FC236}">
                    <a16:creationId xmlns:a16="http://schemas.microsoft.com/office/drawing/2014/main" id="{DA1B4C03-C630-A2AE-16DE-0DE0BF37D309}"/>
                  </a:ext>
                </a:extLst>
              </p:cNvPr>
              <p:cNvSpPr/>
              <p:nvPr/>
            </p:nvSpPr>
            <p:spPr bwMode="auto">
              <a:xfrm>
                <a:off x="2676" y="2217"/>
                <a:ext cx="22" cy="16"/>
              </a:xfrm>
              <a:custGeom>
                <a:gdLst>
                  <a:gd name="T0" fmla="*/ 5 w 7"/>
                  <a:gd name="T1" fmla="*/ 5 h 5"/>
                  <a:gd name="T2" fmla="*/ 0 w 7"/>
                  <a:gd name="T3" fmla="*/ 2 h 5"/>
                  <a:gd name="T4" fmla="*/ 5 w 7"/>
                  <a:gd name="T5" fmla="*/ 2 h 5"/>
                  <a:gd name="T6" fmla="*/ 7 w 7"/>
                  <a:gd name="T7" fmla="*/ 3 h 5"/>
                  <a:gd name="T8" fmla="*/ 5 w 7"/>
                  <a:gd name="T9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3" y="4"/>
                      <a:pt x="1" y="4"/>
                      <a:pt x="0" y="2"/>
                    </a:cubicBezTo>
                    <a:cubicBezTo>
                      <a:pt x="2" y="2"/>
                      <a:pt x="3" y="0"/>
                      <a:pt x="5" y="2"/>
                    </a:cubicBezTo>
                    <a:cubicBezTo>
                      <a:pt x="6" y="2"/>
                      <a:pt x="7" y="2"/>
                      <a:pt x="7" y="3"/>
                    </a:cubicBezTo>
                    <a:cubicBezTo>
                      <a:pt x="7" y="5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D7A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52" name="Freeform 128">
                <a:extLst>
                  <a:ext uri="{FF2B5EF4-FFF2-40B4-BE49-F238E27FC236}">
                    <a16:creationId xmlns:a16="http://schemas.microsoft.com/office/drawing/2014/main" id="{D96CB9CB-C22E-8267-FFCC-47D5269F4FEA}"/>
                  </a:ext>
                </a:extLst>
              </p:cNvPr>
              <p:cNvSpPr/>
              <p:nvPr/>
            </p:nvSpPr>
            <p:spPr bwMode="auto">
              <a:xfrm>
                <a:off x="3054" y="2451"/>
                <a:ext cx="28" cy="22"/>
              </a:xfrm>
              <a:custGeom>
                <a:gdLst>
                  <a:gd name="T0" fmla="*/ 3 w 9"/>
                  <a:gd name="T1" fmla="*/ 2 h 7"/>
                  <a:gd name="T2" fmla="*/ 7 w 9"/>
                  <a:gd name="T3" fmla="*/ 4 h 7"/>
                  <a:gd name="T4" fmla="*/ 9 w 9"/>
                  <a:gd name="T5" fmla="*/ 7 h 7"/>
                  <a:gd name="T6" fmla="*/ 3 w 9"/>
                  <a:gd name="T7" fmla="*/ 4 h 7"/>
                  <a:gd name="T8" fmla="*/ 1 w 9"/>
                  <a:gd name="T9" fmla="*/ 2 h 7"/>
                  <a:gd name="T10" fmla="*/ 3 w 9"/>
                  <a:gd name="T11" fmla="*/ 2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3" y="2"/>
                    </a:moveTo>
                    <a:cubicBezTo>
                      <a:pt x="5" y="3"/>
                      <a:pt x="6" y="3"/>
                      <a:pt x="7" y="4"/>
                    </a:cubicBezTo>
                    <a:cubicBezTo>
                      <a:pt x="7" y="5"/>
                      <a:pt x="8" y="6"/>
                      <a:pt x="9" y="7"/>
                    </a:cubicBezTo>
                    <a:cubicBezTo>
                      <a:pt x="6" y="7"/>
                      <a:pt x="5" y="5"/>
                      <a:pt x="3" y="4"/>
                    </a:cubicBezTo>
                    <a:cubicBezTo>
                      <a:pt x="2" y="3"/>
                      <a:pt x="0" y="3"/>
                      <a:pt x="1" y="2"/>
                    </a:cubicBezTo>
                    <a:cubicBezTo>
                      <a:pt x="1" y="0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5A5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53" name="Freeform 129">
                <a:extLst>
                  <a:ext uri="{FF2B5EF4-FFF2-40B4-BE49-F238E27FC236}">
                    <a16:creationId xmlns:a16="http://schemas.microsoft.com/office/drawing/2014/main" id="{64E01975-DAB1-D4F1-7042-A89B12592078}"/>
                  </a:ext>
                </a:extLst>
              </p:cNvPr>
              <p:cNvSpPr/>
              <p:nvPr/>
            </p:nvSpPr>
            <p:spPr bwMode="auto">
              <a:xfrm>
                <a:off x="2425" y="1893"/>
                <a:ext cx="22" cy="18"/>
              </a:xfrm>
              <a:custGeom>
                <a:gdLst>
                  <a:gd name="T0" fmla="*/ 1 w 7"/>
                  <a:gd name="T1" fmla="*/ 0 h 6"/>
                  <a:gd name="T2" fmla="*/ 6 w 7"/>
                  <a:gd name="T3" fmla="*/ 4 h 6"/>
                  <a:gd name="T4" fmla="*/ 6 w 7"/>
                  <a:gd name="T5" fmla="*/ 6 h 6"/>
                  <a:gd name="T6" fmla="*/ 4 w 7"/>
                  <a:gd name="T7" fmla="*/ 5 h 6"/>
                  <a:gd name="T8" fmla="*/ 1 w 7"/>
                  <a:gd name="T9" fmla="*/ 3 h 6"/>
                  <a:gd name="T10" fmla="*/ 0 w 7"/>
                  <a:gd name="T11" fmla="*/ 1 h 6"/>
                  <a:gd name="T12" fmla="*/ 1 w 7"/>
                  <a:gd name="T13" fmla="*/ 0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cubicBezTo>
                      <a:pt x="3" y="1"/>
                      <a:pt x="5" y="2"/>
                      <a:pt x="6" y="4"/>
                    </a:cubicBezTo>
                    <a:cubicBezTo>
                      <a:pt x="7" y="4"/>
                      <a:pt x="6" y="5"/>
                      <a:pt x="6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4" y="4"/>
                      <a:pt x="3" y="2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54" name="Freeform 130">
                <a:extLst>
                  <a:ext uri="{FF2B5EF4-FFF2-40B4-BE49-F238E27FC236}">
                    <a16:creationId xmlns:a16="http://schemas.microsoft.com/office/drawing/2014/main" id="{58D5116D-95D9-1396-498A-C45DCE3ADC1C}"/>
                  </a:ext>
                </a:extLst>
              </p:cNvPr>
              <p:cNvSpPr/>
              <p:nvPr/>
            </p:nvSpPr>
            <p:spPr bwMode="auto">
              <a:xfrm>
                <a:off x="3353" y="2410"/>
                <a:ext cx="31" cy="22"/>
              </a:xfrm>
              <a:custGeom>
                <a:gdLst>
                  <a:gd name="T0" fmla="*/ 10 w 10"/>
                  <a:gd name="T1" fmla="*/ 2 h 7"/>
                  <a:gd name="T2" fmla="*/ 9 w 10"/>
                  <a:gd name="T3" fmla="*/ 5 h 7"/>
                  <a:gd name="T4" fmla="*/ 2 w 10"/>
                  <a:gd name="T5" fmla="*/ 7 h 7"/>
                  <a:gd name="T6" fmla="*/ 0 w 10"/>
                  <a:gd name="T7" fmla="*/ 7 h 7"/>
                  <a:gd name="T8" fmla="*/ 0 w 10"/>
                  <a:gd name="T9" fmla="*/ 5 h 7"/>
                  <a:gd name="T10" fmla="*/ 7 w 10"/>
                  <a:gd name="T11" fmla="*/ 2 h 7"/>
                  <a:gd name="T12" fmla="*/ 10 w 10"/>
                  <a:gd name="T13" fmla="*/ 2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10" y="2"/>
                    </a:moveTo>
                    <a:cubicBezTo>
                      <a:pt x="9" y="3"/>
                      <a:pt x="9" y="4"/>
                      <a:pt x="9" y="5"/>
                    </a:cubicBezTo>
                    <a:cubicBezTo>
                      <a:pt x="6" y="4"/>
                      <a:pt x="4" y="6"/>
                      <a:pt x="2" y="7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2" y="4"/>
                      <a:pt x="4" y="3"/>
                      <a:pt x="7" y="2"/>
                    </a:cubicBezTo>
                    <a:cubicBezTo>
                      <a:pt x="8" y="1"/>
                      <a:pt x="9" y="0"/>
                      <a:pt x="10" y="2"/>
                    </a:cubicBezTo>
                    <a:close/>
                  </a:path>
                </a:pathLst>
              </a:custGeom>
              <a:solidFill>
                <a:srgbClr val="CBC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55" name="Freeform 131">
                <a:extLst>
                  <a:ext uri="{FF2B5EF4-FFF2-40B4-BE49-F238E27FC236}">
                    <a16:creationId xmlns:a16="http://schemas.microsoft.com/office/drawing/2014/main" id="{3CE39147-B38A-1248-8565-744B741FA35C}"/>
                  </a:ext>
                </a:extLst>
              </p:cNvPr>
              <p:cNvSpPr/>
              <p:nvPr/>
            </p:nvSpPr>
            <p:spPr bwMode="auto">
              <a:xfrm>
                <a:off x="2472" y="2082"/>
                <a:ext cx="28" cy="15"/>
              </a:xfrm>
              <a:custGeom>
                <a:gdLst>
                  <a:gd name="T0" fmla="*/ 2 w 9"/>
                  <a:gd name="T1" fmla="*/ 4 h 5"/>
                  <a:gd name="T2" fmla="*/ 9 w 9"/>
                  <a:gd name="T3" fmla="*/ 0 h 5"/>
                  <a:gd name="T4" fmla="*/ 2 w 9"/>
                  <a:gd name="T5" fmla="*/ 5 h 5"/>
                  <a:gd name="T6" fmla="*/ 2 w 9"/>
                  <a:gd name="T7" fmla="*/ 4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2" y="4"/>
                    </a:moveTo>
                    <a:cubicBezTo>
                      <a:pt x="5" y="4"/>
                      <a:pt x="7" y="2"/>
                      <a:pt x="9" y="0"/>
                    </a:cubicBezTo>
                    <a:cubicBezTo>
                      <a:pt x="9" y="4"/>
                      <a:pt x="5" y="5"/>
                      <a:pt x="2" y="5"/>
                    </a:cubicBezTo>
                    <a:cubicBezTo>
                      <a:pt x="0" y="5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7F72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56" name="Freeform 132">
                <a:extLst>
                  <a:ext uri="{FF2B5EF4-FFF2-40B4-BE49-F238E27FC236}">
                    <a16:creationId xmlns:a16="http://schemas.microsoft.com/office/drawing/2014/main" id="{91CFA60F-5071-98A7-3078-4FCF4DBD0DF4}"/>
                  </a:ext>
                </a:extLst>
              </p:cNvPr>
              <p:cNvSpPr/>
              <p:nvPr/>
            </p:nvSpPr>
            <p:spPr bwMode="auto">
              <a:xfrm>
                <a:off x="2862" y="2255"/>
                <a:ext cx="13" cy="19"/>
              </a:xfrm>
              <a:custGeom>
                <a:gdLst>
                  <a:gd name="T0" fmla="*/ 3 w 4"/>
                  <a:gd name="T1" fmla="*/ 2 h 6"/>
                  <a:gd name="T2" fmla="*/ 3 w 4"/>
                  <a:gd name="T3" fmla="*/ 4 h 6"/>
                  <a:gd name="T4" fmla="*/ 2 w 4"/>
                  <a:gd name="T5" fmla="*/ 6 h 6"/>
                  <a:gd name="T6" fmla="*/ 1 w 4"/>
                  <a:gd name="T7" fmla="*/ 3 h 6"/>
                  <a:gd name="T8" fmla="*/ 1 w 4"/>
                  <a:gd name="T9" fmla="*/ 3 h 6"/>
                  <a:gd name="T10" fmla="*/ 2 w 4"/>
                  <a:gd name="T11" fmla="*/ 0 h 6"/>
                  <a:gd name="T12" fmla="*/ 3 w 4"/>
                  <a:gd name="T13" fmla="*/ 2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3" y="2"/>
                    </a:moveTo>
                    <a:cubicBezTo>
                      <a:pt x="2" y="3"/>
                      <a:pt x="2" y="4"/>
                      <a:pt x="3" y="4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5A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57" name="Freeform 133">
                <a:extLst>
                  <a:ext uri="{FF2B5EF4-FFF2-40B4-BE49-F238E27FC236}">
                    <a16:creationId xmlns:a16="http://schemas.microsoft.com/office/drawing/2014/main" id="{61A35889-6D62-A9E5-1E54-4E0FFDEA36F0}"/>
                  </a:ext>
                </a:extLst>
              </p:cNvPr>
              <p:cNvSpPr/>
              <p:nvPr/>
            </p:nvSpPr>
            <p:spPr bwMode="auto">
              <a:xfrm>
                <a:off x="2362" y="1546"/>
                <a:ext cx="63" cy="189"/>
              </a:xfrm>
              <a:custGeom>
                <a:gdLst>
                  <a:gd name="T0" fmla="*/ 6 w 20"/>
                  <a:gd name="T1" fmla="*/ 13 h 60"/>
                  <a:gd name="T2" fmla="*/ 3 w 20"/>
                  <a:gd name="T3" fmla="*/ 9 h 60"/>
                  <a:gd name="T4" fmla="*/ 0 w 20"/>
                  <a:gd name="T5" fmla="*/ 3 h 60"/>
                  <a:gd name="T6" fmla="*/ 3 w 20"/>
                  <a:gd name="T7" fmla="*/ 2 h 60"/>
                  <a:gd name="T8" fmla="*/ 16 w 20"/>
                  <a:gd name="T9" fmla="*/ 9 h 60"/>
                  <a:gd name="T10" fmla="*/ 18 w 20"/>
                  <a:gd name="T11" fmla="*/ 10 h 60"/>
                  <a:gd name="T12" fmla="*/ 18 w 20"/>
                  <a:gd name="T13" fmla="*/ 11 h 60"/>
                  <a:gd name="T14" fmla="*/ 19 w 20"/>
                  <a:gd name="T15" fmla="*/ 18 h 60"/>
                  <a:gd name="T16" fmla="*/ 19 w 20"/>
                  <a:gd name="T17" fmla="*/ 19 h 60"/>
                  <a:gd name="T18" fmla="*/ 14 w 20"/>
                  <a:gd name="T19" fmla="*/ 18 h 60"/>
                  <a:gd name="T20" fmla="*/ 9 w 20"/>
                  <a:gd name="T21" fmla="*/ 16 h 60"/>
                  <a:gd name="T22" fmla="*/ 18 w 20"/>
                  <a:gd name="T23" fmla="*/ 23 h 60"/>
                  <a:gd name="T24" fmla="*/ 19 w 20"/>
                  <a:gd name="T25" fmla="*/ 25 h 60"/>
                  <a:gd name="T26" fmla="*/ 19 w 20"/>
                  <a:gd name="T27" fmla="*/ 31 h 60"/>
                  <a:gd name="T28" fmla="*/ 19 w 20"/>
                  <a:gd name="T29" fmla="*/ 32 h 60"/>
                  <a:gd name="T30" fmla="*/ 12 w 20"/>
                  <a:gd name="T31" fmla="*/ 30 h 60"/>
                  <a:gd name="T32" fmla="*/ 10 w 20"/>
                  <a:gd name="T33" fmla="*/ 30 h 60"/>
                  <a:gd name="T34" fmla="*/ 11 w 20"/>
                  <a:gd name="T35" fmla="*/ 32 h 60"/>
                  <a:gd name="T36" fmla="*/ 18 w 20"/>
                  <a:gd name="T37" fmla="*/ 37 h 60"/>
                  <a:gd name="T38" fmla="*/ 19 w 20"/>
                  <a:gd name="T39" fmla="*/ 38 h 60"/>
                  <a:gd name="T40" fmla="*/ 19 w 20"/>
                  <a:gd name="T41" fmla="*/ 45 h 60"/>
                  <a:gd name="T42" fmla="*/ 18 w 20"/>
                  <a:gd name="T43" fmla="*/ 46 h 60"/>
                  <a:gd name="T44" fmla="*/ 10 w 20"/>
                  <a:gd name="T45" fmla="*/ 43 h 60"/>
                  <a:gd name="T46" fmla="*/ 12 w 20"/>
                  <a:gd name="T47" fmla="*/ 46 h 60"/>
                  <a:gd name="T48" fmla="*/ 19 w 20"/>
                  <a:gd name="T49" fmla="*/ 50 h 60"/>
                  <a:gd name="T50" fmla="*/ 19 w 20"/>
                  <a:gd name="T51" fmla="*/ 51 h 60"/>
                  <a:gd name="T52" fmla="*/ 19 w 20"/>
                  <a:gd name="T53" fmla="*/ 57 h 60"/>
                  <a:gd name="T54" fmla="*/ 19 w 20"/>
                  <a:gd name="T55" fmla="*/ 59 h 60"/>
                  <a:gd name="T56" fmla="*/ 13 w 20"/>
                  <a:gd name="T57" fmla="*/ 57 h 60"/>
                  <a:gd name="T58" fmla="*/ 9 w 20"/>
                  <a:gd name="T59" fmla="*/ 58 h 60"/>
                  <a:gd name="T60" fmla="*/ 8 w 20"/>
                  <a:gd name="T61" fmla="*/ 59 h 60"/>
                  <a:gd name="T62" fmla="*/ 8 w 20"/>
                  <a:gd name="T63" fmla="*/ 26 h 60"/>
                  <a:gd name="T64" fmla="*/ 8 w 20"/>
                  <a:gd name="T65" fmla="*/ 15 h 60"/>
                  <a:gd name="T66" fmla="*/ 6 w 20"/>
                  <a:gd name="T67" fmla="*/ 13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60">
                    <a:moveTo>
                      <a:pt x="6" y="13"/>
                    </a:moveTo>
                    <a:cubicBezTo>
                      <a:pt x="7" y="10"/>
                      <a:pt x="4" y="10"/>
                      <a:pt x="3" y="9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0"/>
                      <a:pt x="1" y="1"/>
                      <a:pt x="3" y="2"/>
                    </a:cubicBezTo>
                    <a:cubicBezTo>
                      <a:pt x="7" y="4"/>
                      <a:pt x="11" y="7"/>
                      <a:pt x="16" y="9"/>
                    </a:cubicBezTo>
                    <a:cubicBezTo>
                      <a:pt x="16" y="10"/>
                      <a:pt x="17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20" y="13"/>
                      <a:pt x="19" y="15"/>
                      <a:pt x="19" y="18"/>
                    </a:cubicBezTo>
                    <a:cubicBezTo>
                      <a:pt x="19" y="18"/>
                      <a:pt x="19" y="18"/>
                      <a:pt x="19" y="19"/>
                    </a:cubicBezTo>
                    <a:cubicBezTo>
                      <a:pt x="17" y="20"/>
                      <a:pt x="16" y="18"/>
                      <a:pt x="14" y="18"/>
                    </a:cubicBezTo>
                    <a:cubicBezTo>
                      <a:pt x="13" y="17"/>
                      <a:pt x="12" y="16"/>
                      <a:pt x="9" y="16"/>
                    </a:cubicBezTo>
                    <a:cubicBezTo>
                      <a:pt x="11" y="21"/>
                      <a:pt x="16" y="21"/>
                      <a:pt x="18" y="23"/>
                    </a:cubicBezTo>
                    <a:cubicBezTo>
                      <a:pt x="19" y="24"/>
                      <a:pt x="19" y="24"/>
                      <a:pt x="19" y="25"/>
                    </a:cubicBezTo>
                    <a:cubicBezTo>
                      <a:pt x="19" y="27"/>
                      <a:pt x="19" y="29"/>
                      <a:pt x="19" y="31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6" y="34"/>
                      <a:pt x="14" y="31"/>
                      <a:pt x="12" y="30"/>
                    </a:cubicBezTo>
                    <a:cubicBezTo>
                      <a:pt x="12" y="30"/>
                      <a:pt x="11" y="28"/>
                      <a:pt x="10" y="30"/>
                    </a:cubicBezTo>
                    <a:cubicBezTo>
                      <a:pt x="9" y="31"/>
                      <a:pt x="10" y="32"/>
                      <a:pt x="11" y="32"/>
                    </a:cubicBezTo>
                    <a:cubicBezTo>
                      <a:pt x="13" y="34"/>
                      <a:pt x="16" y="35"/>
                      <a:pt x="18" y="37"/>
                    </a:cubicBezTo>
                    <a:cubicBezTo>
                      <a:pt x="18" y="37"/>
                      <a:pt x="19" y="38"/>
                      <a:pt x="19" y="38"/>
                    </a:cubicBezTo>
                    <a:cubicBezTo>
                      <a:pt x="19" y="40"/>
                      <a:pt x="19" y="42"/>
                      <a:pt x="19" y="45"/>
                    </a:cubicBezTo>
                    <a:cubicBezTo>
                      <a:pt x="19" y="45"/>
                      <a:pt x="18" y="45"/>
                      <a:pt x="18" y="46"/>
                    </a:cubicBezTo>
                    <a:cubicBezTo>
                      <a:pt x="15" y="46"/>
                      <a:pt x="13" y="43"/>
                      <a:pt x="10" y="43"/>
                    </a:cubicBezTo>
                    <a:cubicBezTo>
                      <a:pt x="9" y="44"/>
                      <a:pt x="10" y="45"/>
                      <a:pt x="12" y="46"/>
                    </a:cubicBezTo>
                    <a:cubicBezTo>
                      <a:pt x="14" y="48"/>
                      <a:pt x="16" y="48"/>
                      <a:pt x="19" y="50"/>
                    </a:cubicBezTo>
                    <a:cubicBezTo>
                      <a:pt x="19" y="50"/>
                      <a:pt x="19" y="51"/>
                      <a:pt x="19" y="51"/>
                    </a:cubicBezTo>
                    <a:cubicBezTo>
                      <a:pt x="19" y="53"/>
                      <a:pt x="19" y="55"/>
                      <a:pt x="19" y="57"/>
                    </a:cubicBezTo>
                    <a:cubicBezTo>
                      <a:pt x="19" y="58"/>
                      <a:pt x="19" y="58"/>
                      <a:pt x="19" y="59"/>
                    </a:cubicBezTo>
                    <a:cubicBezTo>
                      <a:pt x="16" y="60"/>
                      <a:pt x="15" y="58"/>
                      <a:pt x="13" y="57"/>
                    </a:cubicBezTo>
                    <a:cubicBezTo>
                      <a:pt x="11" y="56"/>
                      <a:pt x="10" y="56"/>
                      <a:pt x="9" y="58"/>
                    </a:cubicBezTo>
                    <a:cubicBezTo>
                      <a:pt x="9" y="59"/>
                      <a:pt x="8" y="59"/>
                      <a:pt x="8" y="59"/>
                    </a:cubicBezTo>
                    <a:cubicBezTo>
                      <a:pt x="8" y="48"/>
                      <a:pt x="8" y="37"/>
                      <a:pt x="8" y="26"/>
                    </a:cubicBezTo>
                    <a:cubicBezTo>
                      <a:pt x="8" y="22"/>
                      <a:pt x="8" y="19"/>
                      <a:pt x="8" y="15"/>
                    </a:cubicBezTo>
                    <a:cubicBezTo>
                      <a:pt x="8" y="14"/>
                      <a:pt x="7" y="13"/>
                      <a:pt x="6" y="13"/>
                    </a:cubicBezTo>
                    <a:close/>
                  </a:path>
                </a:pathLst>
              </a:custGeom>
              <a:solidFill>
                <a:srgbClr val="C5A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58" name="Freeform 134">
                <a:extLst>
                  <a:ext uri="{FF2B5EF4-FFF2-40B4-BE49-F238E27FC236}">
                    <a16:creationId xmlns:a16="http://schemas.microsoft.com/office/drawing/2014/main" id="{4ECE1A95-1A01-ECC6-D3DE-F3F7C9AFCF9C}"/>
                  </a:ext>
                </a:extLst>
              </p:cNvPr>
              <p:cNvSpPr/>
              <p:nvPr/>
            </p:nvSpPr>
            <p:spPr bwMode="auto">
              <a:xfrm>
                <a:off x="2384" y="1732"/>
                <a:ext cx="63" cy="132"/>
              </a:xfrm>
              <a:custGeom>
                <a:gdLst>
                  <a:gd name="T0" fmla="*/ 1 w 20"/>
                  <a:gd name="T1" fmla="*/ 0 h 42"/>
                  <a:gd name="T2" fmla="*/ 2 w 20"/>
                  <a:gd name="T3" fmla="*/ 0 h 42"/>
                  <a:gd name="T4" fmla="*/ 2 w 20"/>
                  <a:gd name="T5" fmla="*/ 0 h 42"/>
                  <a:gd name="T6" fmla="*/ 7 w 20"/>
                  <a:gd name="T7" fmla="*/ 8 h 42"/>
                  <a:gd name="T8" fmla="*/ 9 w 20"/>
                  <a:gd name="T9" fmla="*/ 4 h 42"/>
                  <a:gd name="T10" fmla="*/ 11 w 20"/>
                  <a:gd name="T11" fmla="*/ 4 h 42"/>
                  <a:gd name="T12" fmla="*/ 12 w 20"/>
                  <a:gd name="T13" fmla="*/ 5 h 42"/>
                  <a:gd name="T14" fmla="*/ 12 w 20"/>
                  <a:gd name="T15" fmla="*/ 24 h 42"/>
                  <a:gd name="T16" fmla="*/ 15 w 20"/>
                  <a:gd name="T17" fmla="*/ 28 h 42"/>
                  <a:gd name="T18" fmla="*/ 19 w 20"/>
                  <a:gd name="T19" fmla="*/ 30 h 42"/>
                  <a:gd name="T20" fmla="*/ 19 w 20"/>
                  <a:gd name="T21" fmla="*/ 32 h 42"/>
                  <a:gd name="T22" fmla="*/ 14 w 20"/>
                  <a:gd name="T23" fmla="*/ 36 h 42"/>
                  <a:gd name="T24" fmla="*/ 12 w 20"/>
                  <a:gd name="T25" fmla="*/ 34 h 42"/>
                  <a:gd name="T26" fmla="*/ 11 w 20"/>
                  <a:gd name="T27" fmla="*/ 32 h 42"/>
                  <a:gd name="T28" fmla="*/ 10 w 20"/>
                  <a:gd name="T29" fmla="*/ 34 h 42"/>
                  <a:gd name="T30" fmla="*/ 9 w 20"/>
                  <a:gd name="T31" fmla="*/ 36 h 42"/>
                  <a:gd name="T32" fmla="*/ 8 w 20"/>
                  <a:gd name="T33" fmla="*/ 35 h 42"/>
                  <a:gd name="T34" fmla="*/ 7 w 20"/>
                  <a:gd name="T35" fmla="*/ 34 h 42"/>
                  <a:gd name="T36" fmla="*/ 1 w 20"/>
                  <a:gd name="T37" fmla="*/ 33 h 42"/>
                  <a:gd name="T38" fmla="*/ 1 w 20"/>
                  <a:gd name="T39" fmla="*/ 39 h 42"/>
                  <a:gd name="T40" fmla="*/ 0 w 20"/>
                  <a:gd name="T41" fmla="*/ 42 h 42"/>
                  <a:gd name="T42" fmla="*/ 1 w 20"/>
                  <a:gd name="T43" fmla="*/ 29 h 42"/>
                  <a:gd name="T44" fmla="*/ 1 w 20"/>
                  <a:gd name="T45" fmla="*/ 0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42">
                    <a:moveTo>
                      <a:pt x="1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4"/>
                      <a:pt x="2" y="8"/>
                      <a:pt x="7" y="8"/>
                    </a:cubicBezTo>
                    <a:cubicBezTo>
                      <a:pt x="8" y="7"/>
                      <a:pt x="7" y="5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3" y="12"/>
                      <a:pt x="12" y="18"/>
                      <a:pt x="12" y="24"/>
                    </a:cubicBezTo>
                    <a:cubicBezTo>
                      <a:pt x="12" y="27"/>
                      <a:pt x="12" y="28"/>
                      <a:pt x="15" y="28"/>
                    </a:cubicBezTo>
                    <a:cubicBezTo>
                      <a:pt x="17" y="28"/>
                      <a:pt x="18" y="28"/>
                      <a:pt x="19" y="30"/>
                    </a:cubicBezTo>
                    <a:cubicBezTo>
                      <a:pt x="20" y="30"/>
                      <a:pt x="20" y="32"/>
                      <a:pt x="19" y="32"/>
                    </a:cubicBezTo>
                    <a:cubicBezTo>
                      <a:pt x="16" y="32"/>
                      <a:pt x="16" y="35"/>
                      <a:pt x="14" y="36"/>
                    </a:cubicBezTo>
                    <a:cubicBezTo>
                      <a:pt x="12" y="36"/>
                      <a:pt x="12" y="36"/>
                      <a:pt x="12" y="34"/>
                    </a:cubicBezTo>
                    <a:cubicBezTo>
                      <a:pt x="12" y="33"/>
                      <a:pt x="12" y="31"/>
                      <a:pt x="11" y="32"/>
                    </a:cubicBezTo>
                    <a:cubicBezTo>
                      <a:pt x="9" y="32"/>
                      <a:pt x="10" y="33"/>
                      <a:pt x="10" y="34"/>
                    </a:cubicBezTo>
                    <a:cubicBezTo>
                      <a:pt x="10" y="35"/>
                      <a:pt x="11" y="36"/>
                      <a:pt x="9" y="36"/>
                    </a:cubicBezTo>
                    <a:cubicBezTo>
                      <a:pt x="8" y="36"/>
                      <a:pt x="8" y="35"/>
                      <a:pt x="8" y="35"/>
                    </a:cubicBezTo>
                    <a:cubicBezTo>
                      <a:pt x="8" y="32"/>
                      <a:pt x="8" y="34"/>
                      <a:pt x="7" y="34"/>
                    </a:cubicBezTo>
                    <a:cubicBezTo>
                      <a:pt x="5" y="35"/>
                      <a:pt x="4" y="33"/>
                      <a:pt x="1" y="33"/>
                    </a:cubicBezTo>
                    <a:cubicBezTo>
                      <a:pt x="1" y="35"/>
                      <a:pt x="2" y="37"/>
                      <a:pt x="1" y="39"/>
                    </a:cubicBezTo>
                    <a:cubicBezTo>
                      <a:pt x="1" y="40"/>
                      <a:pt x="2" y="42"/>
                      <a:pt x="0" y="42"/>
                    </a:cubicBezTo>
                    <a:cubicBezTo>
                      <a:pt x="2" y="38"/>
                      <a:pt x="1" y="33"/>
                      <a:pt x="1" y="29"/>
                    </a:cubicBezTo>
                    <a:cubicBezTo>
                      <a:pt x="1" y="19"/>
                      <a:pt x="1" y="9"/>
                      <a:pt x="1" y="0"/>
                    </a:cubicBezTo>
                    <a:close/>
                  </a:path>
                </a:pathLst>
              </a:custGeom>
              <a:solidFill>
                <a:srgbClr val="BF9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59" name="Freeform 135">
                <a:extLst>
                  <a:ext uri="{FF2B5EF4-FFF2-40B4-BE49-F238E27FC236}">
                    <a16:creationId xmlns:a16="http://schemas.microsoft.com/office/drawing/2014/main" id="{8A399719-6610-D093-D4A1-E5D8C9DFBA6F}"/>
                  </a:ext>
                </a:extLst>
              </p:cNvPr>
              <p:cNvSpPr/>
              <p:nvPr/>
            </p:nvSpPr>
            <p:spPr bwMode="auto">
              <a:xfrm>
                <a:off x="2516" y="1457"/>
                <a:ext cx="82" cy="341"/>
              </a:xfrm>
              <a:custGeom>
                <a:gdLst>
                  <a:gd name="T0" fmla="*/ 22 w 26"/>
                  <a:gd name="T1" fmla="*/ 2 h 108"/>
                  <a:gd name="T2" fmla="*/ 23 w 26"/>
                  <a:gd name="T3" fmla="*/ 0 h 108"/>
                  <a:gd name="T4" fmla="*/ 26 w 26"/>
                  <a:gd name="T5" fmla="*/ 5 h 108"/>
                  <a:gd name="T6" fmla="*/ 26 w 26"/>
                  <a:gd name="T7" fmla="*/ 33 h 108"/>
                  <a:gd name="T8" fmla="*/ 25 w 26"/>
                  <a:gd name="T9" fmla="*/ 41 h 108"/>
                  <a:gd name="T10" fmla="*/ 25 w 26"/>
                  <a:gd name="T11" fmla="*/ 70 h 108"/>
                  <a:gd name="T12" fmla="*/ 21 w 26"/>
                  <a:gd name="T13" fmla="*/ 79 h 108"/>
                  <a:gd name="T14" fmla="*/ 19 w 26"/>
                  <a:gd name="T15" fmla="*/ 84 h 108"/>
                  <a:gd name="T16" fmla="*/ 18 w 26"/>
                  <a:gd name="T17" fmla="*/ 99 h 108"/>
                  <a:gd name="T18" fmla="*/ 18 w 26"/>
                  <a:gd name="T19" fmla="*/ 99 h 108"/>
                  <a:gd name="T20" fmla="*/ 15 w 26"/>
                  <a:gd name="T21" fmla="*/ 102 h 108"/>
                  <a:gd name="T22" fmla="*/ 13 w 26"/>
                  <a:gd name="T23" fmla="*/ 103 h 108"/>
                  <a:gd name="T24" fmla="*/ 7 w 26"/>
                  <a:gd name="T25" fmla="*/ 104 h 108"/>
                  <a:gd name="T26" fmla="*/ 6 w 26"/>
                  <a:gd name="T27" fmla="*/ 105 h 108"/>
                  <a:gd name="T28" fmla="*/ 2 w 26"/>
                  <a:gd name="T29" fmla="*/ 108 h 108"/>
                  <a:gd name="T30" fmla="*/ 1 w 26"/>
                  <a:gd name="T31" fmla="*/ 105 h 108"/>
                  <a:gd name="T32" fmla="*/ 1 w 26"/>
                  <a:gd name="T33" fmla="*/ 18 h 108"/>
                  <a:gd name="T34" fmla="*/ 1 w 26"/>
                  <a:gd name="T35" fmla="*/ 14 h 108"/>
                  <a:gd name="T36" fmla="*/ 3 w 26"/>
                  <a:gd name="T37" fmla="*/ 11 h 108"/>
                  <a:gd name="T38" fmla="*/ 18 w 26"/>
                  <a:gd name="T39" fmla="*/ 3 h 108"/>
                  <a:gd name="T40" fmla="*/ 22 w 26"/>
                  <a:gd name="T41" fmla="*/ 2 h 1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108">
                    <a:moveTo>
                      <a:pt x="22" y="2"/>
                    </a:moveTo>
                    <a:cubicBezTo>
                      <a:pt x="23" y="2"/>
                      <a:pt x="23" y="1"/>
                      <a:pt x="23" y="0"/>
                    </a:cubicBezTo>
                    <a:cubicBezTo>
                      <a:pt x="26" y="1"/>
                      <a:pt x="26" y="3"/>
                      <a:pt x="26" y="5"/>
                    </a:cubicBezTo>
                    <a:cubicBezTo>
                      <a:pt x="26" y="15"/>
                      <a:pt x="26" y="24"/>
                      <a:pt x="26" y="33"/>
                    </a:cubicBezTo>
                    <a:cubicBezTo>
                      <a:pt x="26" y="35"/>
                      <a:pt x="25" y="38"/>
                      <a:pt x="25" y="41"/>
                    </a:cubicBezTo>
                    <a:cubicBezTo>
                      <a:pt x="25" y="50"/>
                      <a:pt x="25" y="60"/>
                      <a:pt x="25" y="70"/>
                    </a:cubicBezTo>
                    <a:cubicBezTo>
                      <a:pt x="26" y="74"/>
                      <a:pt x="25" y="77"/>
                      <a:pt x="21" y="79"/>
                    </a:cubicBezTo>
                    <a:cubicBezTo>
                      <a:pt x="19" y="80"/>
                      <a:pt x="19" y="82"/>
                      <a:pt x="19" y="84"/>
                    </a:cubicBezTo>
                    <a:cubicBezTo>
                      <a:pt x="19" y="89"/>
                      <a:pt x="19" y="94"/>
                      <a:pt x="18" y="99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6" y="100"/>
                      <a:pt x="15" y="100"/>
                      <a:pt x="15" y="102"/>
                    </a:cubicBezTo>
                    <a:cubicBezTo>
                      <a:pt x="15" y="102"/>
                      <a:pt x="15" y="105"/>
                      <a:pt x="13" y="103"/>
                    </a:cubicBezTo>
                    <a:cubicBezTo>
                      <a:pt x="11" y="102"/>
                      <a:pt x="9" y="106"/>
                      <a:pt x="7" y="104"/>
                    </a:cubicBezTo>
                    <a:cubicBezTo>
                      <a:pt x="6" y="103"/>
                      <a:pt x="6" y="105"/>
                      <a:pt x="6" y="105"/>
                    </a:cubicBezTo>
                    <a:cubicBezTo>
                      <a:pt x="5" y="107"/>
                      <a:pt x="3" y="108"/>
                      <a:pt x="2" y="108"/>
                    </a:cubicBezTo>
                    <a:cubicBezTo>
                      <a:pt x="0" y="108"/>
                      <a:pt x="1" y="106"/>
                      <a:pt x="1" y="105"/>
                    </a:cubicBezTo>
                    <a:cubicBezTo>
                      <a:pt x="1" y="76"/>
                      <a:pt x="1" y="47"/>
                      <a:pt x="1" y="18"/>
                    </a:cubicBezTo>
                    <a:cubicBezTo>
                      <a:pt x="1" y="16"/>
                      <a:pt x="1" y="15"/>
                      <a:pt x="1" y="14"/>
                    </a:cubicBezTo>
                    <a:cubicBezTo>
                      <a:pt x="1" y="12"/>
                      <a:pt x="2" y="12"/>
                      <a:pt x="3" y="11"/>
                    </a:cubicBezTo>
                    <a:cubicBezTo>
                      <a:pt x="8" y="8"/>
                      <a:pt x="13" y="5"/>
                      <a:pt x="18" y="3"/>
                    </a:cubicBezTo>
                    <a:cubicBezTo>
                      <a:pt x="19" y="2"/>
                      <a:pt x="20" y="1"/>
                      <a:pt x="22" y="2"/>
                    </a:cubicBezTo>
                    <a:close/>
                  </a:path>
                </a:pathLst>
              </a:custGeom>
              <a:solidFill>
                <a:srgbClr val="696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60" name="Freeform 136">
                <a:extLst>
                  <a:ext uri="{FF2B5EF4-FFF2-40B4-BE49-F238E27FC236}">
                    <a16:creationId xmlns:a16="http://schemas.microsoft.com/office/drawing/2014/main" id="{79219C6E-9222-D127-64E2-E17530BFE622}"/>
                  </a:ext>
                </a:extLst>
              </p:cNvPr>
              <p:cNvSpPr/>
              <p:nvPr/>
            </p:nvSpPr>
            <p:spPr bwMode="auto">
              <a:xfrm>
                <a:off x="2569" y="1716"/>
                <a:ext cx="114" cy="262"/>
              </a:xfrm>
              <a:custGeom>
                <a:gdLst>
                  <a:gd name="T0" fmla="*/ 1 w 36"/>
                  <a:gd name="T1" fmla="*/ 43 h 83"/>
                  <a:gd name="T2" fmla="*/ 1 w 36"/>
                  <a:gd name="T3" fmla="*/ 40 h 83"/>
                  <a:gd name="T4" fmla="*/ 1 w 36"/>
                  <a:gd name="T5" fmla="*/ 27 h 83"/>
                  <a:gd name="T6" fmla="*/ 1 w 36"/>
                  <a:gd name="T7" fmla="*/ 17 h 83"/>
                  <a:gd name="T8" fmla="*/ 1 w 36"/>
                  <a:gd name="T9" fmla="*/ 18 h 83"/>
                  <a:gd name="T10" fmla="*/ 1 w 36"/>
                  <a:gd name="T11" fmla="*/ 3 h 83"/>
                  <a:gd name="T12" fmla="*/ 4 w 36"/>
                  <a:gd name="T13" fmla="*/ 1 h 83"/>
                  <a:gd name="T14" fmla="*/ 36 w 36"/>
                  <a:gd name="T15" fmla="*/ 19 h 83"/>
                  <a:gd name="T16" fmla="*/ 36 w 36"/>
                  <a:gd name="T17" fmla="*/ 83 h 83"/>
                  <a:gd name="T18" fmla="*/ 18 w 36"/>
                  <a:gd name="T19" fmla="*/ 74 h 83"/>
                  <a:gd name="T20" fmla="*/ 16 w 36"/>
                  <a:gd name="T21" fmla="*/ 72 h 83"/>
                  <a:gd name="T22" fmla="*/ 6 w 36"/>
                  <a:gd name="T23" fmla="*/ 66 h 83"/>
                  <a:gd name="T24" fmla="*/ 5 w 36"/>
                  <a:gd name="T25" fmla="*/ 66 h 83"/>
                  <a:gd name="T26" fmla="*/ 5 w 36"/>
                  <a:gd name="T27" fmla="*/ 66 h 83"/>
                  <a:gd name="T28" fmla="*/ 5 w 36"/>
                  <a:gd name="T29" fmla="*/ 64 h 83"/>
                  <a:gd name="T30" fmla="*/ 1 w 36"/>
                  <a:gd name="T31" fmla="*/ 59 h 83"/>
                  <a:gd name="T32" fmla="*/ 1 w 36"/>
                  <a:gd name="T33" fmla="*/ 43 h 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83">
                    <a:moveTo>
                      <a:pt x="1" y="43"/>
                    </a:moveTo>
                    <a:cubicBezTo>
                      <a:pt x="1" y="42"/>
                      <a:pt x="1" y="41"/>
                      <a:pt x="1" y="40"/>
                    </a:cubicBezTo>
                    <a:cubicBezTo>
                      <a:pt x="2" y="36"/>
                      <a:pt x="2" y="31"/>
                      <a:pt x="1" y="27"/>
                    </a:cubicBezTo>
                    <a:cubicBezTo>
                      <a:pt x="1" y="24"/>
                      <a:pt x="1" y="21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3"/>
                      <a:pt x="1" y="8"/>
                      <a:pt x="1" y="3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15" y="7"/>
                      <a:pt x="26" y="12"/>
                      <a:pt x="36" y="19"/>
                    </a:cubicBezTo>
                    <a:cubicBezTo>
                      <a:pt x="36" y="40"/>
                      <a:pt x="36" y="62"/>
                      <a:pt x="36" y="83"/>
                    </a:cubicBezTo>
                    <a:cubicBezTo>
                      <a:pt x="29" y="81"/>
                      <a:pt x="24" y="76"/>
                      <a:pt x="18" y="74"/>
                    </a:cubicBezTo>
                    <a:cubicBezTo>
                      <a:pt x="17" y="74"/>
                      <a:pt x="17" y="72"/>
                      <a:pt x="16" y="72"/>
                    </a:cubicBezTo>
                    <a:cubicBezTo>
                      <a:pt x="12" y="71"/>
                      <a:pt x="9" y="68"/>
                      <a:pt x="6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5" y="65"/>
                      <a:pt x="5" y="64"/>
                      <a:pt x="5" y="64"/>
                    </a:cubicBezTo>
                    <a:cubicBezTo>
                      <a:pt x="0" y="65"/>
                      <a:pt x="1" y="62"/>
                      <a:pt x="1" y="59"/>
                    </a:cubicBezTo>
                    <a:cubicBezTo>
                      <a:pt x="1" y="54"/>
                      <a:pt x="1" y="48"/>
                      <a:pt x="1" y="43"/>
                    </a:cubicBez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61" name="Freeform 137">
                <a:extLst>
                  <a:ext uri="{FF2B5EF4-FFF2-40B4-BE49-F238E27FC236}">
                    <a16:creationId xmlns:a16="http://schemas.microsoft.com/office/drawing/2014/main" id="{E13771C8-5AEC-7BE5-A85D-DF191EE63474}"/>
                  </a:ext>
                </a:extLst>
              </p:cNvPr>
              <p:cNvSpPr/>
              <p:nvPr/>
            </p:nvSpPr>
            <p:spPr bwMode="auto">
              <a:xfrm>
                <a:off x="2437" y="1457"/>
                <a:ext cx="82" cy="347"/>
              </a:xfrm>
              <a:custGeom>
                <a:gdLst>
                  <a:gd name="T0" fmla="*/ 25 w 26"/>
                  <a:gd name="T1" fmla="*/ 14 h 110"/>
                  <a:gd name="T2" fmla="*/ 25 w 26"/>
                  <a:gd name="T3" fmla="*/ 110 h 110"/>
                  <a:gd name="T4" fmla="*/ 23 w 26"/>
                  <a:gd name="T5" fmla="*/ 110 h 110"/>
                  <a:gd name="T6" fmla="*/ 23 w 26"/>
                  <a:gd name="T7" fmla="*/ 106 h 110"/>
                  <a:gd name="T8" fmla="*/ 21 w 26"/>
                  <a:gd name="T9" fmla="*/ 99 h 110"/>
                  <a:gd name="T10" fmla="*/ 19 w 26"/>
                  <a:gd name="T11" fmla="*/ 103 h 110"/>
                  <a:gd name="T12" fmla="*/ 17 w 26"/>
                  <a:gd name="T13" fmla="*/ 96 h 110"/>
                  <a:gd name="T14" fmla="*/ 12 w 26"/>
                  <a:gd name="T15" fmla="*/ 93 h 110"/>
                  <a:gd name="T16" fmla="*/ 12 w 26"/>
                  <a:gd name="T17" fmla="*/ 90 h 110"/>
                  <a:gd name="T18" fmla="*/ 12 w 26"/>
                  <a:gd name="T19" fmla="*/ 87 h 110"/>
                  <a:gd name="T20" fmla="*/ 13 w 26"/>
                  <a:gd name="T21" fmla="*/ 84 h 110"/>
                  <a:gd name="T22" fmla="*/ 14 w 26"/>
                  <a:gd name="T23" fmla="*/ 84 h 110"/>
                  <a:gd name="T24" fmla="*/ 13 w 26"/>
                  <a:gd name="T25" fmla="*/ 80 h 110"/>
                  <a:gd name="T26" fmla="*/ 14 w 26"/>
                  <a:gd name="T27" fmla="*/ 79 h 110"/>
                  <a:gd name="T28" fmla="*/ 12 w 26"/>
                  <a:gd name="T29" fmla="*/ 73 h 110"/>
                  <a:gd name="T30" fmla="*/ 12 w 26"/>
                  <a:gd name="T31" fmla="*/ 70 h 110"/>
                  <a:gd name="T32" fmla="*/ 12 w 26"/>
                  <a:gd name="T33" fmla="*/ 64 h 110"/>
                  <a:gd name="T34" fmla="*/ 11 w 26"/>
                  <a:gd name="T35" fmla="*/ 59 h 110"/>
                  <a:gd name="T36" fmla="*/ 12 w 26"/>
                  <a:gd name="T37" fmla="*/ 47 h 110"/>
                  <a:gd name="T38" fmla="*/ 15 w 26"/>
                  <a:gd name="T39" fmla="*/ 46 h 110"/>
                  <a:gd name="T40" fmla="*/ 13 w 26"/>
                  <a:gd name="T41" fmla="*/ 41 h 110"/>
                  <a:gd name="T42" fmla="*/ 13 w 26"/>
                  <a:gd name="T43" fmla="*/ 35 h 110"/>
                  <a:gd name="T44" fmla="*/ 12 w 26"/>
                  <a:gd name="T45" fmla="*/ 32 h 110"/>
                  <a:gd name="T46" fmla="*/ 13 w 26"/>
                  <a:gd name="T47" fmla="*/ 23 h 110"/>
                  <a:gd name="T48" fmla="*/ 15 w 26"/>
                  <a:gd name="T49" fmla="*/ 22 h 110"/>
                  <a:gd name="T50" fmla="*/ 13 w 26"/>
                  <a:gd name="T51" fmla="*/ 16 h 110"/>
                  <a:gd name="T52" fmla="*/ 13 w 26"/>
                  <a:gd name="T53" fmla="*/ 16 h 110"/>
                  <a:gd name="T54" fmla="*/ 12 w 26"/>
                  <a:gd name="T55" fmla="*/ 13 h 110"/>
                  <a:gd name="T56" fmla="*/ 15 w 26"/>
                  <a:gd name="T57" fmla="*/ 13 h 110"/>
                  <a:gd name="T58" fmla="*/ 4 w 26"/>
                  <a:gd name="T59" fmla="*/ 9 h 110"/>
                  <a:gd name="T60" fmla="*/ 0 w 26"/>
                  <a:gd name="T61" fmla="*/ 5 h 110"/>
                  <a:gd name="T62" fmla="*/ 9 w 26"/>
                  <a:gd name="T63" fmla="*/ 3 h 110"/>
                  <a:gd name="T64" fmla="*/ 21 w 26"/>
                  <a:gd name="T65" fmla="*/ 10 h 110"/>
                  <a:gd name="T66" fmla="*/ 25 w 26"/>
                  <a:gd name="T67" fmla="*/ 14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" h="110">
                    <a:moveTo>
                      <a:pt x="25" y="14"/>
                    </a:moveTo>
                    <a:cubicBezTo>
                      <a:pt x="25" y="46"/>
                      <a:pt x="26" y="78"/>
                      <a:pt x="25" y="110"/>
                    </a:cubicBezTo>
                    <a:cubicBezTo>
                      <a:pt x="25" y="110"/>
                      <a:pt x="24" y="110"/>
                      <a:pt x="23" y="110"/>
                    </a:cubicBezTo>
                    <a:cubicBezTo>
                      <a:pt x="24" y="109"/>
                      <a:pt x="25" y="107"/>
                      <a:pt x="23" y="106"/>
                    </a:cubicBezTo>
                    <a:cubicBezTo>
                      <a:pt x="21" y="104"/>
                      <a:pt x="23" y="101"/>
                      <a:pt x="21" y="99"/>
                    </a:cubicBezTo>
                    <a:cubicBezTo>
                      <a:pt x="19" y="100"/>
                      <a:pt x="20" y="102"/>
                      <a:pt x="19" y="103"/>
                    </a:cubicBezTo>
                    <a:cubicBezTo>
                      <a:pt x="17" y="101"/>
                      <a:pt x="19" y="98"/>
                      <a:pt x="17" y="96"/>
                    </a:cubicBezTo>
                    <a:cubicBezTo>
                      <a:pt x="15" y="96"/>
                      <a:pt x="14" y="95"/>
                      <a:pt x="12" y="93"/>
                    </a:cubicBezTo>
                    <a:cubicBezTo>
                      <a:pt x="11" y="92"/>
                      <a:pt x="11" y="91"/>
                      <a:pt x="12" y="90"/>
                    </a:cubicBezTo>
                    <a:cubicBezTo>
                      <a:pt x="13" y="89"/>
                      <a:pt x="13" y="88"/>
                      <a:pt x="12" y="87"/>
                    </a:cubicBezTo>
                    <a:cubicBezTo>
                      <a:pt x="11" y="86"/>
                      <a:pt x="11" y="85"/>
                      <a:pt x="13" y="84"/>
                    </a:cubicBezTo>
                    <a:cubicBezTo>
                      <a:pt x="13" y="84"/>
                      <a:pt x="14" y="84"/>
                      <a:pt x="14" y="84"/>
                    </a:cubicBezTo>
                    <a:cubicBezTo>
                      <a:pt x="11" y="83"/>
                      <a:pt x="11" y="82"/>
                      <a:pt x="13" y="80"/>
                    </a:cubicBezTo>
                    <a:cubicBezTo>
                      <a:pt x="14" y="80"/>
                      <a:pt x="15" y="80"/>
                      <a:pt x="14" y="79"/>
                    </a:cubicBezTo>
                    <a:cubicBezTo>
                      <a:pt x="12" y="78"/>
                      <a:pt x="13" y="75"/>
                      <a:pt x="12" y="73"/>
                    </a:cubicBezTo>
                    <a:cubicBezTo>
                      <a:pt x="11" y="72"/>
                      <a:pt x="12" y="71"/>
                      <a:pt x="12" y="70"/>
                    </a:cubicBezTo>
                    <a:cubicBezTo>
                      <a:pt x="13" y="68"/>
                      <a:pt x="14" y="66"/>
                      <a:pt x="12" y="64"/>
                    </a:cubicBezTo>
                    <a:cubicBezTo>
                      <a:pt x="11" y="62"/>
                      <a:pt x="11" y="61"/>
                      <a:pt x="11" y="59"/>
                    </a:cubicBezTo>
                    <a:cubicBezTo>
                      <a:pt x="11" y="55"/>
                      <a:pt x="14" y="51"/>
                      <a:pt x="12" y="47"/>
                    </a:cubicBezTo>
                    <a:cubicBezTo>
                      <a:pt x="11" y="46"/>
                      <a:pt x="13" y="45"/>
                      <a:pt x="15" y="46"/>
                    </a:cubicBezTo>
                    <a:cubicBezTo>
                      <a:pt x="13" y="45"/>
                      <a:pt x="11" y="44"/>
                      <a:pt x="13" y="41"/>
                    </a:cubicBezTo>
                    <a:cubicBezTo>
                      <a:pt x="14" y="39"/>
                      <a:pt x="15" y="37"/>
                      <a:pt x="13" y="35"/>
                    </a:cubicBezTo>
                    <a:cubicBezTo>
                      <a:pt x="12" y="34"/>
                      <a:pt x="12" y="33"/>
                      <a:pt x="12" y="32"/>
                    </a:cubicBezTo>
                    <a:cubicBezTo>
                      <a:pt x="12" y="29"/>
                      <a:pt x="14" y="26"/>
                      <a:pt x="13" y="23"/>
                    </a:cubicBezTo>
                    <a:cubicBezTo>
                      <a:pt x="13" y="22"/>
                      <a:pt x="14" y="22"/>
                      <a:pt x="15" y="22"/>
                    </a:cubicBezTo>
                    <a:cubicBezTo>
                      <a:pt x="12" y="20"/>
                      <a:pt x="12" y="20"/>
                      <a:pt x="13" y="16"/>
                    </a:cubicBezTo>
                    <a:cubicBezTo>
                      <a:pt x="14" y="16"/>
                      <a:pt x="13" y="16"/>
                      <a:pt x="13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3" y="12"/>
                      <a:pt x="14" y="12"/>
                      <a:pt x="15" y="13"/>
                    </a:cubicBezTo>
                    <a:cubicBezTo>
                      <a:pt x="11" y="11"/>
                      <a:pt x="8" y="8"/>
                      <a:pt x="4" y="9"/>
                    </a:cubicBezTo>
                    <a:cubicBezTo>
                      <a:pt x="2" y="9"/>
                      <a:pt x="0" y="8"/>
                      <a:pt x="0" y="5"/>
                    </a:cubicBezTo>
                    <a:cubicBezTo>
                      <a:pt x="4" y="0"/>
                      <a:pt x="4" y="1"/>
                      <a:pt x="9" y="3"/>
                    </a:cubicBezTo>
                    <a:cubicBezTo>
                      <a:pt x="13" y="6"/>
                      <a:pt x="17" y="8"/>
                      <a:pt x="21" y="10"/>
                    </a:cubicBezTo>
                    <a:cubicBezTo>
                      <a:pt x="23" y="11"/>
                      <a:pt x="25" y="11"/>
                      <a:pt x="25" y="14"/>
                    </a:cubicBezTo>
                    <a:close/>
                  </a:path>
                </a:pathLst>
              </a:custGeom>
              <a:solidFill>
                <a:srgbClr val="E5E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62" name="Freeform 138">
                <a:extLst>
                  <a:ext uri="{FF2B5EF4-FFF2-40B4-BE49-F238E27FC236}">
                    <a16:creationId xmlns:a16="http://schemas.microsoft.com/office/drawing/2014/main" id="{EC63B92F-32B0-9024-E8F7-D384AF6184CD}"/>
                  </a:ext>
                </a:extLst>
              </p:cNvPr>
              <p:cNvSpPr/>
              <p:nvPr/>
            </p:nvSpPr>
            <p:spPr bwMode="auto">
              <a:xfrm>
                <a:off x="2415" y="1492"/>
                <a:ext cx="76" cy="303"/>
              </a:xfrm>
              <a:custGeom>
                <a:gdLst>
                  <a:gd name="T0" fmla="*/ 23 w 24"/>
                  <a:gd name="T1" fmla="*/ 7 h 96"/>
                  <a:gd name="T2" fmla="*/ 24 w 24"/>
                  <a:gd name="T3" fmla="*/ 12 h 96"/>
                  <a:gd name="T4" fmla="*/ 20 w 24"/>
                  <a:gd name="T5" fmla="*/ 21 h 96"/>
                  <a:gd name="T6" fmla="*/ 22 w 24"/>
                  <a:gd name="T7" fmla="*/ 29 h 96"/>
                  <a:gd name="T8" fmla="*/ 24 w 24"/>
                  <a:gd name="T9" fmla="*/ 36 h 96"/>
                  <a:gd name="T10" fmla="*/ 19 w 24"/>
                  <a:gd name="T11" fmla="*/ 49 h 96"/>
                  <a:gd name="T12" fmla="*/ 21 w 24"/>
                  <a:gd name="T13" fmla="*/ 56 h 96"/>
                  <a:gd name="T14" fmla="*/ 22 w 24"/>
                  <a:gd name="T15" fmla="*/ 59 h 96"/>
                  <a:gd name="T16" fmla="*/ 22 w 24"/>
                  <a:gd name="T17" fmla="*/ 64 h 96"/>
                  <a:gd name="T18" fmla="*/ 24 w 24"/>
                  <a:gd name="T19" fmla="*/ 70 h 96"/>
                  <a:gd name="T20" fmla="*/ 23 w 24"/>
                  <a:gd name="T21" fmla="*/ 74 h 96"/>
                  <a:gd name="T22" fmla="*/ 20 w 24"/>
                  <a:gd name="T23" fmla="*/ 74 h 96"/>
                  <a:gd name="T24" fmla="*/ 20 w 24"/>
                  <a:gd name="T25" fmla="*/ 82 h 96"/>
                  <a:gd name="T26" fmla="*/ 19 w 24"/>
                  <a:gd name="T27" fmla="*/ 96 h 96"/>
                  <a:gd name="T28" fmla="*/ 18 w 24"/>
                  <a:gd name="T29" fmla="*/ 77 h 96"/>
                  <a:gd name="T30" fmla="*/ 6 w 24"/>
                  <a:gd name="T31" fmla="*/ 80 h 96"/>
                  <a:gd name="T32" fmla="*/ 1 w 24"/>
                  <a:gd name="T33" fmla="*/ 81 h 96"/>
                  <a:gd name="T34" fmla="*/ 1 w 24"/>
                  <a:gd name="T35" fmla="*/ 75 h 96"/>
                  <a:gd name="T36" fmla="*/ 17 w 24"/>
                  <a:gd name="T37" fmla="*/ 59 h 96"/>
                  <a:gd name="T38" fmla="*/ 1 w 24"/>
                  <a:gd name="T39" fmla="*/ 68 h 96"/>
                  <a:gd name="T40" fmla="*/ 1 w 24"/>
                  <a:gd name="T41" fmla="*/ 62 h 96"/>
                  <a:gd name="T42" fmla="*/ 5 w 24"/>
                  <a:gd name="T43" fmla="*/ 59 h 96"/>
                  <a:gd name="T44" fmla="*/ 17 w 24"/>
                  <a:gd name="T45" fmla="*/ 50 h 96"/>
                  <a:gd name="T46" fmla="*/ 15 w 24"/>
                  <a:gd name="T47" fmla="*/ 48 h 96"/>
                  <a:gd name="T48" fmla="*/ 1 w 24"/>
                  <a:gd name="T49" fmla="*/ 54 h 96"/>
                  <a:gd name="T50" fmla="*/ 1 w 24"/>
                  <a:gd name="T51" fmla="*/ 49 h 96"/>
                  <a:gd name="T52" fmla="*/ 10 w 24"/>
                  <a:gd name="T53" fmla="*/ 43 h 96"/>
                  <a:gd name="T54" fmla="*/ 18 w 24"/>
                  <a:gd name="T55" fmla="*/ 36 h 96"/>
                  <a:gd name="T56" fmla="*/ 15 w 24"/>
                  <a:gd name="T57" fmla="*/ 34 h 96"/>
                  <a:gd name="T58" fmla="*/ 1 w 24"/>
                  <a:gd name="T59" fmla="*/ 41 h 96"/>
                  <a:gd name="T60" fmla="*/ 1 w 24"/>
                  <a:gd name="T61" fmla="*/ 36 h 96"/>
                  <a:gd name="T62" fmla="*/ 7 w 24"/>
                  <a:gd name="T63" fmla="*/ 31 h 96"/>
                  <a:gd name="T64" fmla="*/ 17 w 24"/>
                  <a:gd name="T65" fmla="*/ 20 h 96"/>
                  <a:gd name="T66" fmla="*/ 1 w 24"/>
                  <a:gd name="T67" fmla="*/ 27 h 96"/>
                  <a:gd name="T68" fmla="*/ 1 w 24"/>
                  <a:gd name="T69" fmla="*/ 23 h 96"/>
                  <a:gd name="T70" fmla="*/ 13 w 24"/>
                  <a:gd name="T71" fmla="*/ 14 h 96"/>
                  <a:gd name="T72" fmla="*/ 17 w 24"/>
                  <a:gd name="T73" fmla="*/ 1 h 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" h="96">
                    <a:moveTo>
                      <a:pt x="20" y="2"/>
                    </a:moveTo>
                    <a:cubicBezTo>
                      <a:pt x="19" y="5"/>
                      <a:pt x="22" y="5"/>
                      <a:pt x="23" y="7"/>
                    </a:cubicBezTo>
                    <a:cubicBezTo>
                      <a:pt x="20" y="6"/>
                      <a:pt x="18" y="6"/>
                      <a:pt x="21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3" y="12"/>
                      <a:pt x="22" y="12"/>
                      <a:pt x="20" y="11"/>
                    </a:cubicBezTo>
                    <a:cubicBezTo>
                      <a:pt x="23" y="15"/>
                      <a:pt x="19" y="17"/>
                      <a:pt x="20" y="21"/>
                    </a:cubicBezTo>
                    <a:cubicBezTo>
                      <a:pt x="20" y="21"/>
                      <a:pt x="19" y="23"/>
                      <a:pt x="20" y="23"/>
                    </a:cubicBezTo>
                    <a:cubicBezTo>
                      <a:pt x="24" y="24"/>
                      <a:pt x="20" y="28"/>
                      <a:pt x="22" y="29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0" y="33"/>
                      <a:pt x="20" y="33"/>
                      <a:pt x="24" y="36"/>
                    </a:cubicBezTo>
                    <a:cubicBezTo>
                      <a:pt x="22" y="36"/>
                      <a:pt x="21" y="35"/>
                      <a:pt x="19" y="35"/>
                    </a:cubicBezTo>
                    <a:cubicBezTo>
                      <a:pt x="23" y="40"/>
                      <a:pt x="19" y="45"/>
                      <a:pt x="19" y="49"/>
                    </a:cubicBezTo>
                    <a:cubicBezTo>
                      <a:pt x="20" y="51"/>
                      <a:pt x="20" y="51"/>
                      <a:pt x="21" y="52"/>
                    </a:cubicBezTo>
                    <a:cubicBezTo>
                      <a:pt x="22" y="54"/>
                      <a:pt x="23" y="55"/>
                      <a:pt x="21" y="56"/>
                    </a:cubicBezTo>
                    <a:cubicBezTo>
                      <a:pt x="20" y="57"/>
                      <a:pt x="20" y="58"/>
                      <a:pt x="21" y="58"/>
                    </a:cubicBezTo>
                    <a:cubicBezTo>
                      <a:pt x="21" y="59"/>
                      <a:pt x="22" y="59"/>
                      <a:pt x="22" y="59"/>
                    </a:cubicBezTo>
                    <a:cubicBezTo>
                      <a:pt x="21" y="59"/>
                      <a:pt x="21" y="59"/>
                      <a:pt x="20" y="59"/>
                    </a:cubicBezTo>
                    <a:cubicBezTo>
                      <a:pt x="19" y="60"/>
                      <a:pt x="19" y="62"/>
                      <a:pt x="22" y="64"/>
                    </a:cubicBezTo>
                    <a:cubicBezTo>
                      <a:pt x="21" y="65"/>
                      <a:pt x="20" y="64"/>
                      <a:pt x="20" y="64"/>
                    </a:cubicBezTo>
                    <a:cubicBezTo>
                      <a:pt x="21" y="67"/>
                      <a:pt x="22" y="68"/>
                      <a:pt x="24" y="70"/>
                    </a:cubicBezTo>
                    <a:cubicBezTo>
                      <a:pt x="20" y="70"/>
                      <a:pt x="19" y="71"/>
                      <a:pt x="21" y="72"/>
                    </a:cubicBezTo>
                    <a:cubicBezTo>
                      <a:pt x="21" y="73"/>
                      <a:pt x="22" y="73"/>
                      <a:pt x="23" y="74"/>
                    </a:cubicBezTo>
                    <a:cubicBezTo>
                      <a:pt x="23" y="74"/>
                      <a:pt x="24" y="74"/>
                      <a:pt x="24" y="75"/>
                    </a:cubicBezTo>
                    <a:cubicBezTo>
                      <a:pt x="22" y="76"/>
                      <a:pt x="21" y="72"/>
                      <a:pt x="20" y="74"/>
                    </a:cubicBezTo>
                    <a:cubicBezTo>
                      <a:pt x="19" y="76"/>
                      <a:pt x="21" y="77"/>
                      <a:pt x="22" y="79"/>
                    </a:cubicBezTo>
                    <a:cubicBezTo>
                      <a:pt x="19" y="78"/>
                      <a:pt x="19" y="80"/>
                      <a:pt x="20" y="82"/>
                    </a:cubicBezTo>
                    <a:cubicBezTo>
                      <a:pt x="21" y="85"/>
                      <a:pt x="21" y="88"/>
                      <a:pt x="20" y="91"/>
                    </a:cubicBezTo>
                    <a:cubicBezTo>
                      <a:pt x="19" y="93"/>
                      <a:pt x="20" y="94"/>
                      <a:pt x="19" y="96"/>
                    </a:cubicBezTo>
                    <a:cubicBezTo>
                      <a:pt x="18" y="96"/>
                      <a:pt x="18" y="95"/>
                      <a:pt x="18" y="95"/>
                    </a:cubicBezTo>
                    <a:cubicBezTo>
                      <a:pt x="17" y="89"/>
                      <a:pt x="18" y="83"/>
                      <a:pt x="18" y="77"/>
                    </a:cubicBezTo>
                    <a:cubicBezTo>
                      <a:pt x="17" y="73"/>
                      <a:pt x="17" y="73"/>
                      <a:pt x="14" y="75"/>
                    </a:cubicBezTo>
                    <a:cubicBezTo>
                      <a:pt x="11" y="76"/>
                      <a:pt x="8" y="78"/>
                      <a:pt x="6" y="80"/>
                    </a:cubicBezTo>
                    <a:cubicBezTo>
                      <a:pt x="4" y="81"/>
                      <a:pt x="3" y="82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0" y="79"/>
                      <a:pt x="0" y="77"/>
                      <a:pt x="1" y="76"/>
                    </a:cubicBezTo>
                    <a:cubicBezTo>
                      <a:pt x="1" y="76"/>
                      <a:pt x="1" y="75"/>
                      <a:pt x="1" y="75"/>
                    </a:cubicBezTo>
                    <a:cubicBezTo>
                      <a:pt x="5" y="72"/>
                      <a:pt x="9" y="70"/>
                      <a:pt x="13" y="67"/>
                    </a:cubicBezTo>
                    <a:cubicBezTo>
                      <a:pt x="17" y="66"/>
                      <a:pt x="18" y="63"/>
                      <a:pt x="17" y="59"/>
                    </a:cubicBezTo>
                    <a:cubicBezTo>
                      <a:pt x="13" y="62"/>
                      <a:pt x="9" y="64"/>
                      <a:pt x="6" y="67"/>
                    </a:cubicBezTo>
                    <a:cubicBezTo>
                      <a:pt x="4" y="67"/>
                      <a:pt x="3" y="68"/>
                      <a:pt x="1" y="68"/>
                    </a:cubicBezTo>
                    <a:cubicBezTo>
                      <a:pt x="1" y="68"/>
                      <a:pt x="1" y="67"/>
                      <a:pt x="1" y="67"/>
                    </a:cubicBezTo>
                    <a:cubicBezTo>
                      <a:pt x="0" y="66"/>
                      <a:pt x="0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2" y="60"/>
                      <a:pt x="3" y="60"/>
                      <a:pt x="5" y="59"/>
                    </a:cubicBezTo>
                    <a:cubicBezTo>
                      <a:pt x="8" y="57"/>
                      <a:pt x="11" y="55"/>
                      <a:pt x="15" y="53"/>
                    </a:cubicBezTo>
                    <a:cubicBezTo>
                      <a:pt x="16" y="52"/>
                      <a:pt x="17" y="52"/>
                      <a:pt x="17" y="50"/>
                    </a:cubicBezTo>
                    <a:cubicBezTo>
                      <a:pt x="18" y="49"/>
                      <a:pt x="18" y="48"/>
                      <a:pt x="17" y="47"/>
                    </a:cubicBezTo>
                    <a:cubicBezTo>
                      <a:pt x="16" y="46"/>
                      <a:pt x="16" y="47"/>
                      <a:pt x="15" y="48"/>
                    </a:cubicBezTo>
                    <a:cubicBezTo>
                      <a:pt x="11" y="49"/>
                      <a:pt x="8" y="51"/>
                      <a:pt x="5" y="53"/>
                    </a:cubicBezTo>
                    <a:cubicBezTo>
                      <a:pt x="4" y="54"/>
                      <a:pt x="3" y="55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0" y="53"/>
                      <a:pt x="0" y="51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6"/>
                      <a:pt x="7" y="45"/>
                      <a:pt x="10" y="43"/>
                    </a:cubicBezTo>
                    <a:cubicBezTo>
                      <a:pt x="11" y="42"/>
                      <a:pt x="13" y="40"/>
                      <a:pt x="15" y="39"/>
                    </a:cubicBezTo>
                    <a:cubicBezTo>
                      <a:pt x="17" y="39"/>
                      <a:pt x="18" y="37"/>
                      <a:pt x="18" y="36"/>
                    </a:cubicBezTo>
                    <a:cubicBezTo>
                      <a:pt x="18" y="35"/>
                      <a:pt x="18" y="34"/>
                      <a:pt x="17" y="34"/>
                    </a:cubicBezTo>
                    <a:cubicBezTo>
                      <a:pt x="16" y="33"/>
                      <a:pt x="16" y="34"/>
                      <a:pt x="15" y="34"/>
                    </a:cubicBezTo>
                    <a:cubicBezTo>
                      <a:pt x="12" y="36"/>
                      <a:pt x="9" y="38"/>
                      <a:pt x="6" y="40"/>
                    </a:cubicBezTo>
                    <a:cubicBezTo>
                      <a:pt x="4" y="41"/>
                      <a:pt x="3" y="42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39"/>
                      <a:pt x="0" y="38"/>
                      <a:pt x="1" y="36"/>
                    </a:cubicBezTo>
                    <a:cubicBezTo>
                      <a:pt x="1" y="36"/>
                      <a:pt x="1" y="35"/>
                      <a:pt x="1" y="35"/>
                    </a:cubicBezTo>
                    <a:cubicBezTo>
                      <a:pt x="3" y="33"/>
                      <a:pt x="5" y="32"/>
                      <a:pt x="7" y="31"/>
                    </a:cubicBezTo>
                    <a:cubicBezTo>
                      <a:pt x="10" y="29"/>
                      <a:pt x="12" y="28"/>
                      <a:pt x="14" y="27"/>
                    </a:cubicBezTo>
                    <a:cubicBezTo>
                      <a:pt x="17" y="25"/>
                      <a:pt x="18" y="23"/>
                      <a:pt x="17" y="20"/>
                    </a:cubicBezTo>
                    <a:cubicBezTo>
                      <a:pt x="13" y="22"/>
                      <a:pt x="10" y="24"/>
                      <a:pt x="6" y="26"/>
                    </a:cubicBezTo>
                    <a:cubicBezTo>
                      <a:pt x="4" y="27"/>
                      <a:pt x="3" y="28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6"/>
                      <a:pt x="1" y="24"/>
                      <a:pt x="1" y="23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5" y="19"/>
                      <a:pt x="9" y="17"/>
                      <a:pt x="13" y="14"/>
                    </a:cubicBezTo>
                    <a:cubicBezTo>
                      <a:pt x="18" y="11"/>
                      <a:pt x="18" y="10"/>
                      <a:pt x="17" y="4"/>
                    </a:cubicBezTo>
                    <a:cubicBezTo>
                      <a:pt x="17" y="3"/>
                      <a:pt x="17" y="2"/>
                      <a:pt x="17" y="1"/>
                    </a:cubicBezTo>
                    <a:cubicBezTo>
                      <a:pt x="18" y="0"/>
                      <a:pt x="19" y="0"/>
                      <a:pt x="20" y="2"/>
                    </a:cubicBezTo>
                    <a:close/>
                  </a:path>
                </a:pathLst>
              </a:custGeom>
              <a:solidFill>
                <a:srgbClr val="8E8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63" name="Freeform 139">
                <a:extLst>
                  <a:ext uri="{FF2B5EF4-FFF2-40B4-BE49-F238E27FC236}">
                    <a16:creationId xmlns:a16="http://schemas.microsoft.com/office/drawing/2014/main" id="{865B0638-2258-7D52-1C8A-B35F47DD79CE}"/>
                  </a:ext>
                </a:extLst>
              </p:cNvPr>
              <p:cNvSpPr/>
              <p:nvPr/>
            </p:nvSpPr>
            <p:spPr bwMode="auto">
              <a:xfrm>
                <a:off x="2418" y="1716"/>
                <a:ext cx="57" cy="129"/>
              </a:xfrm>
              <a:custGeom>
                <a:gdLst>
                  <a:gd name="T0" fmla="*/ 0 w 18"/>
                  <a:gd name="T1" fmla="*/ 10 h 41"/>
                  <a:gd name="T2" fmla="*/ 18 w 18"/>
                  <a:gd name="T3" fmla="*/ 0 h 41"/>
                  <a:gd name="T4" fmla="*/ 18 w 18"/>
                  <a:gd name="T5" fmla="*/ 24 h 41"/>
                  <a:gd name="T6" fmla="*/ 12 w 18"/>
                  <a:gd name="T7" fmla="*/ 35 h 41"/>
                  <a:gd name="T8" fmla="*/ 3 w 18"/>
                  <a:gd name="T9" fmla="*/ 41 h 41"/>
                  <a:gd name="T10" fmla="*/ 3 w 18"/>
                  <a:gd name="T11" fmla="*/ 35 h 41"/>
                  <a:gd name="T12" fmla="*/ 5 w 18"/>
                  <a:gd name="T13" fmla="*/ 35 h 41"/>
                  <a:gd name="T14" fmla="*/ 7 w 18"/>
                  <a:gd name="T15" fmla="*/ 37 h 41"/>
                  <a:gd name="T16" fmla="*/ 2 w 18"/>
                  <a:gd name="T17" fmla="*/ 34 h 41"/>
                  <a:gd name="T18" fmla="*/ 0 w 18"/>
                  <a:gd name="T19" fmla="*/ 33 h 41"/>
                  <a:gd name="T20" fmla="*/ 0 w 18"/>
                  <a:gd name="T21" fmla="*/ 10 h 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41">
                    <a:moveTo>
                      <a:pt x="0" y="10"/>
                    </a:moveTo>
                    <a:cubicBezTo>
                      <a:pt x="6" y="7"/>
                      <a:pt x="12" y="4"/>
                      <a:pt x="18" y="0"/>
                    </a:cubicBezTo>
                    <a:cubicBezTo>
                      <a:pt x="18" y="8"/>
                      <a:pt x="18" y="16"/>
                      <a:pt x="18" y="24"/>
                    </a:cubicBezTo>
                    <a:cubicBezTo>
                      <a:pt x="13" y="26"/>
                      <a:pt x="13" y="31"/>
                      <a:pt x="12" y="35"/>
                    </a:cubicBezTo>
                    <a:cubicBezTo>
                      <a:pt x="10" y="38"/>
                      <a:pt x="6" y="39"/>
                      <a:pt x="3" y="41"/>
                    </a:cubicBezTo>
                    <a:cubicBezTo>
                      <a:pt x="3" y="39"/>
                      <a:pt x="6" y="37"/>
                      <a:pt x="3" y="35"/>
                    </a:cubicBezTo>
                    <a:cubicBezTo>
                      <a:pt x="3" y="35"/>
                      <a:pt x="4" y="34"/>
                      <a:pt x="5" y="35"/>
                    </a:cubicBezTo>
                    <a:cubicBezTo>
                      <a:pt x="6" y="35"/>
                      <a:pt x="6" y="36"/>
                      <a:pt x="7" y="37"/>
                    </a:cubicBezTo>
                    <a:cubicBezTo>
                      <a:pt x="7" y="34"/>
                      <a:pt x="5" y="33"/>
                      <a:pt x="2" y="34"/>
                    </a:cubicBezTo>
                    <a:cubicBezTo>
                      <a:pt x="0" y="35"/>
                      <a:pt x="0" y="34"/>
                      <a:pt x="0" y="33"/>
                    </a:cubicBezTo>
                    <a:cubicBezTo>
                      <a:pt x="0" y="25"/>
                      <a:pt x="0" y="18"/>
                      <a:pt x="0" y="10"/>
                    </a:cubicBezTo>
                    <a:close/>
                  </a:path>
                </a:pathLst>
              </a:custGeom>
              <a:solidFill>
                <a:srgbClr val="5E52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64" name="Freeform 140">
                <a:extLst>
                  <a:ext uri="{FF2B5EF4-FFF2-40B4-BE49-F238E27FC236}">
                    <a16:creationId xmlns:a16="http://schemas.microsoft.com/office/drawing/2014/main" id="{8F443D1A-F569-DD21-F6C6-D98CD97B488F}"/>
                  </a:ext>
                </a:extLst>
              </p:cNvPr>
              <p:cNvSpPr/>
              <p:nvPr/>
            </p:nvSpPr>
            <p:spPr bwMode="auto">
              <a:xfrm>
                <a:off x="2226" y="1861"/>
                <a:ext cx="51" cy="35"/>
              </a:xfrm>
              <a:custGeom>
                <a:gdLst>
                  <a:gd name="T0" fmla="*/ 1 w 16"/>
                  <a:gd name="T1" fmla="*/ 3 h 11"/>
                  <a:gd name="T2" fmla="*/ 7 w 16"/>
                  <a:gd name="T3" fmla="*/ 2 h 11"/>
                  <a:gd name="T4" fmla="*/ 14 w 16"/>
                  <a:gd name="T5" fmla="*/ 6 h 11"/>
                  <a:gd name="T6" fmla="*/ 16 w 16"/>
                  <a:gd name="T7" fmla="*/ 9 h 11"/>
                  <a:gd name="T8" fmla="*/ 10 w 16"/>
                  <a:gd name="T9" fmla="*/ 10 h 11"/>
                  <a:gd name="T10" fmla="*/ 3 w 16"/>
                  <a:gd name="T11" fmla="*/ 6 h 11"/>
                  <a:gd name="T12" fmla="*/ 1 w 16"/>
                  <a:gd name="T13" fmla="*/ 3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1">
                    <a:moveTo>
                      <a:pt x="1" y="3"/>
                    </a:moveTo>
                    <a:cubicBezTo>
                      <a:pt x="3" y="1"/>
                      <a:pt x="5" y="0"/>
                      <a:pt x="7" y="2"/>
                    </a:cubicBezTo>
                    <a:cubicBezTo>
                      <a:pt x="9" y="3"/>
                      <a:pt x="12" y="5"/>
                      <a:pt x="14" y="6"/>
                    </a:cubicBezTo>
                    <a:cubicBezTo>
                      <a:pt x="16" y="6"/>
                      <a:pt x="16" y="7"/>
                      <a:pt x="16" y="9"/>
                    </a:cubicBezTo>
                    <a:cubicBezTo>
                      <a:pt x="14" y="10"/>
                      <a:pt x="12" y="11"/>
                      <a:pt x="10" y="10"/>
                    </a:cubicBezTo>
                    <a:cubicBezTo>
                      <a:pt x="7" y="9"/>
                      <a:pt x="5" y="8"/>
                      <a:pt x="3" y="6"/>
                    </a:cubicBezTo>
                    <a:cubicBezTo>
                      <a:pt x="1" y="5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65" name="Freeform 141">
                <a:extLst>
                  <a:ext uri="{FF2B5EF4-FFF2-40B4-BE49-F238E27FC236}">
                    <a16:creationId xmlns:a16="http://schemas.microsoft.com/office/drawing/2014/main" id="{06221ADD-FC8A-AC01-6439-EAF5D174FF7A}"/>
                  </a:ext>
                </a:extLst>
              </p:cNvPr>
              <p:cNvSpPr/>
              <p:nvPr/>
            </p:nvSpPr>
            <p:spPr bwMode="auto">
              <a:xfrm>
                <a:off x="2453" y="1792"/>
                <a:ext cx="25" cy="34"/>
              </a:xfrm>
              <a:custGeom>
                <a:gdLst>
                  <a:gd name="T0" fmla="*/ 1 w 8"/>
                  <a:gd name="T1" fmla="*/ 11 h 11"/>
                  <a:gd name="T2" fmla="*/ 1 w 8"/>
                  <a:gd name="T3" fmla="*/ 8 h 11"/>
                  <a:gd name="T4" fmla="*/ 7 w 8"/>
                  <a:gd name="T5" fmla="*/ 0 h 11"/>
                  <a:gd name="T6" fmla="*/ 7 w 8"/>
                  <a:gd name="T7" fmla="*/ 1 h 11"/>
                  <a:gd name="T8" fmla="*/ 7 w 8"/>
                  <a:gd name="T9" fmla="*/ 4 h 11"/>
                  <a:gd name="T10" fmla="*/ 4 w 8"/>
                  <a:gd name="T11" fmla="*/ 3 h 11"/>
                  <a:gd name="T12" fmla="*/ 7 w 8"/>
                  <a:gd name="T13" fmla="*/ 8 h 11"/>
                  <a:gd name="T14" fmla="*/ 1 w 8"/>
                  <a:gd name="T15" fmla="*/ 11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1" y="11"/>
                    </a:moveTo>
                    <a:cubicBezTo>
                      <a:pt x="1" y="10"/>
                      <a:pt x="1" y="9"/>
                      <a:pt x="1" y="8"/>
                    </a:cubicBezTo>
                    <a:cubicBezTo>
                      <a:pt x="0" y="4"/>
                      <a:pt x="3" y="1"/>
                      <a:pt x="7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2"/>
                      <a:pt x="8" y="3"/>
                      <a:pt x="7" y="4"/>
                    </a:cubicBezTo>
                    <a:cubicBezTo>
                      <a:pt x="6" y="5"/>
                      <a:pt x="5" y="3"/>
                      <a:pt x="4" y="3"/>
                    </a:cubicBezTo>
                    <a:cubicBezTo>
                      <a:pt x="4" y="6"/>
                      <a:pt x="8" y="5"/>
                      <a:pt x="7" y="8"/>
                    </a:cubicBezTo>
                    <a:cubicBezTo>
                      <a:pt x="6" y="10"/>
                      <a:pt x="4" y="11"/>
                      <a:pt x="1" y="11"/>
                    </a:cubicBezTo>
                    <a:close/>
                  </a:path>
                </a:pathLst>
              </a:custGeom>
              <a:solidFill>
                <a:srgbClr val="837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66" name="Freeform 142">
                <a:extLst>
                  <a:ext uri="{FF2B5EF4-FFF2-40B4-BE49-F238E27FC236}">
                    <a16:creationId xmlns:a16="http://schemas.microsoft.com/office/drawing/2014/main" id="{AAB060D8-5963-3CDA-773C-62612655038F}"/>
                  </a:ext>
                </a:extLst>
              </p:cNvPr>
              <p:cNvSpPr/>
              <p:nvPr/>
            </p:nvSpPr>
            <p:spPr bwMode="auto">
              <a:xfrm>
                <a:off x="2226" y="1870"/>
                <a:ext cx="32" cy="35"/>
              </a:xfrm>
              <a:custGeom>
                <a:gdLst>
                  <a:gd name="T0" fmla="*/ 1 w 10"/>
                  <a:gd name="T1" fmla="*/ 0 h 11"/>
                  <a:gd name="T2" fmla="*/ 7 w 10"/>
                  <a:gd name="T3" fmla="*/ 5 h 11"/>
                  <a:gd name="T4" fmla="*/ 10 w 10"/>
                  <a:gd name="T5" fmla="*/ 7 h 11"/>
                  <a:gd name="T6" fmla="*/ 10 w 10"/>
                  <a:gd name="T7" fmla="*/ 8 h 11"/>
                  <a:gd name="T8" fmla="*/ 8 w 10"/>
                  <a:gd name="T9" fmla="*/ 8 h 11"/>
                  <a:gd name="T10" fmla="*/ 7 w 10"/>
                  <a:gd name="T11" fmla="*/ 8 h 11"/>
                  <a:gd name="T12" fmla="*/ 6 w 10"/>
                  <a:gd name="T13" fmla="*/ 8 h 11"/>
                  <a:gd name="T14" fmla="*/ 1 w 10"/>
                  <a:gd name="T15" fmla="*/ 10 h 11"/>
                  <a:gd name="T16" fmla="*/ 1 w 10"/>
                  <a:gd name="T17" fmla="*/ 3 h 11"/>
                  <a:gd name="T18" fmla="*/ 1 w 10"/>
                  <a:gd name="T19" fmla="*/ 0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1" y="0"/>
                    </a:moveTo>
                    <a:cubicBezTo>
                      <a:pt x="1" y="3"/>
                      <a:pt x="5" y="3"/>
                      <a:pt x="7" y="5"/>
                    </a:cubicBezTo>
                    <a:cubicBezTo>
                      <a:pt x="8" y="5"/>
                      <a:pt x="9" y="6"/>
                      <a:pt x="10" y="7"/>
                    </a:cubicBezTo>
                    <a:cubicBezTo>
                      <a:pt x="10" y="7"/>
                      <a:pt x="10" y="8"/>
                      <a:pt x="10" y="8"/>
                    </a:cubicBezTo>
                    <a:cubicBezTo>
                      <a:pt x="9" y="8"/>
                      <a:pt x="9" y="8"/>
                      <a:pt x="8" y="8"/>
                    </a:cubicBezTo>
                    <a:cubicBezTo>
                      <a:pt x="8" y="8"/>
                      <a:pt x="7" y="7"/>
                      <a:pt x="7" y="8"/>
                    </a:cubicBezTo>
                    <a:cubicBezTo>
                      <a:pt x="7" y="8"/>
                      <a:pt x="7" y="8"/>
                      <a:pt x="6" y="8"/>
                    </a:cubicBezTo>
                    <a:cubicBezTo>
                      <a:pt x="4" y="8"/>
                      <a:pt x="2" y="11"/>
                      <a:pt x="1" y="10"/>
                    </a:cubicBezTo>
                    <a:cubicBezTo>
                      <a:pt x="0" y="8"/>
                      <a:pt x="1" y="6"/>
                      <a:pt x="1" y="3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9FA0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67" name="Freeform 143">
                <a:extLst>
                  <a:ext uri="{FF2B5EF4-FFF2-40B4-BE49-F238E27FC236}">
                    <a16:creationId xmlns:a16="http://schemas.microsoft.com/office/drawing/2014/main" id="{45B1CADE-B48C-CB6C-9B30-C03279BD81B5}"/>
                  </a:ext>
                </a:extLst>
              </p:cNvPr>
              <p:cNvSpPr/>
              <p:nvPr/>
            </p:nvSpPr>
            <p:spPr bwMode="auto">
              <a:xfrm>
                <a:off x="2255" y="1883"/>
                <a:ext cx="22" cy="38"/>
              </a:xfrm>
              <a:custGeom>
                <a:gdLst>
                  <a:gd name="T0" fmla="*/ 0 w 7"/>
                  <a:gd name="T1" fmla="*/ 4 h 12"/>
                  <a:gd name="T2" fmla="*/ 1 w 7"/>
                  <a:gd name="T3" fmla="*/ 3 h 12"/>
                  <a:gd name="T4" fmla="*/ 7 w 7"/>
                  <a:gd name="T5" fmla="*/ 2 h 12"/>
                  <a:gd name="T6" fmla="*/ 7 w 7"/>
                  <a:gd name="T7" fmla="*/ 7 h 12"/>
                  <a:gd name="T8" fmla="*/ 2 w 7"/>
                  <a:gd name="T9" fmla="*/ 11 h 12"/>
                  <a:gd name="T10" fmla="*/ 1 w 7"/>
                  <a:gd name="T11" fmla="*/ 10 h 12"/>
                  <a:gd name="T12" fmla="*/ 1 w 7"/>
                  <a:gd name="T13" fmla="*/ 6 h 12"/>
                  <a:gd name="T14" fmla="*/ 0 w 7"/>
                  <a:gd name="T15" fmla="*/ 4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2">
                    <a:moveTo>
                      <a:pt x="0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0"/>
                      <a:pt x="7" y="2"/>
                    </a:cubicBezTo>
                    <a:cubicBezTo>
                      <a:pt x="7" y="4"/>
                      <a:pt x="7" y="6"/>
                      <a:pt x="7" y="7"/>
                    </a:cubicBezTo>
                    <a:cubicBezTo>
                      <a:pt x="7" y="11"/>
                      <a:pt x="4" y="10"/>
                      <a:pt x="2" y="11"/>
                    </a:cubicBezTo>
                    <a:cubicBezTo>
                      <a:pt x="2" y="12"/>
                      <a:pt x="1" y="11"/>
                      <a:pt x="1" y="10"/>
                    </a:cubicBezTo>
                    <a:cubicBezTo>
                      <a:pt x="1" y="9"/>
                      <a:pt x="1" y="7"/>
                      <a:pt x="1" y="6"/>
                    </a:cubicBezTo>
                    <a:cubicBezTo>
                      <a:pt x="2" y="5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8E95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68" name="Freeform 144">
                <a:extLst>
                  <a:ext uri="{FF2B5EF4-FFF2-40B4-BE49-F238E27FC236}">
                    <a16:creationId xmlns:a16="http://schemas.microsoft.com/office/drawing/2014/main" id="{780A4CBF-5018-B9A8-F540-0D6D85BBB292}"/>
                  </a:ext>
                </a:extLst>
              </p:cNvPr>
              <p:cNvSpPr/>
              <p:nvPr/>
            </p:nvSpPr>
            <p:spPr bwMode="auto">
              <a:xfrm>
                <a:off x="2478" y="1751"/>
                <a:ext cx="13" cy="31"/>
              </a:xfrm>
              <a:custGeom>
                <a:gdLst>
                  <a:gd name="T0" fmla="*/ 0 w 4"/>
                  <a:gd name="T1" fmla="*/ 9 h 10"/>
                  <a:gd name="T2" fmla="*/ 0 w 4"/>
                  <a:gd name="T3" fmla="*/ 0 h 10"/>
                  <a:gd name="T4" fmla="*/ 4 w 4"/>
                  <a:gd name="T5" fmla="*/ 3 h 10"/>
                  <a:gd name="T6" fmla="*/ 4 w 4"/>
                  <a:gd name="T7" fmla="*/ 5 h 10"/>
                  <a:gd name="T8" fmla="*/ 0 w 4"/>
                  <a:gd name="T9" fmla="*/ 9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9"/>
                    </a:moveTo>
                    <a:cubicBezTo>
                      <a:pt x="0" y="6"/>
                      <a:pt x="0" y="3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10"/>
                      <a:pt x="4" y="10"/>
                      <a:pt x="0" y="9"/>
                    </a:cubicBezTo>
                    <a:close/>
                  </a:path>
                </a:pathLst>
              </a:custGeom>
              <a:solidFill>
                <a:srgbClr val="98A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69" name="Freeform 145">
                <a:extLst>
                  <a:ext uri="{FF2B5EF4-FFF2-40B4-BE49-F238E27FC236}">
                    <a16:creationId xmlns:a16="http://schemas.microsoft.com/office/drawing/2014/main" id="{39B6933C-AB37-586B-D207-0F102847DF5C}"/>
                  </a:ext>
                </a:extLst>
              </p:cNvPr>
              <p:cNvSpPr/>
              <p:nvPr/>
            </p:nvSpPr>
            <p:spPr bwMode="auto">
              <a:xfrm>
                <a:off x="2494" y="1763"/>
                <a:ext cx="16" cy="32"/>
              </a:xfrm>
              <a:custGeom>
                <a:gdLst>
                  <a:gd name="T0" fmla="*/ 1 w 5"/>
                  <a:gd name="T1" fmla="*/ 6 h 10"/>
                  <a:gd name="T2" fmla="*/ 1 w 5"/>
                  <a:gd name="T3" fmla="*/ 3 h 10"/>
                  <a:gd name="T4" fmla="*/ 2 w 5"/>
                  <a:gd name="T5" fmla="*/ 0 h 10"/>
                  <a:gd name="T6" fmla="*/ 5 w 5"/>
                  <a:gd name="T7" fmla="*/ 3 h 10"/>
                  <a:gd name="T8" fmla="*/ 5 w 5"/>
                  <a:gd name="T9" fmla="*/ 9 h 10"/>
                  <a:gd name="T10" fmla="*/ 1 w 5"/>
                  <a:gd name="T11" fmla="*/ 6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1" y="6"/>
                    </a:move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1"/>
                      <a:pt x="5" y="3"/>
                    </a:cubicBezTo>
                    <a:cubicBezTo>
                      <a:pt x="5" y="5"/>
                      <a:pt x="5" y="7"/>
                      <a:pt x="5" y="9"/>
                    </a:cubicBezTo>
                    <a:cubicBezTo>
                      <a:pt x="2" y="10"/>
                      <a:pt x="1" y="8"/>
                      <a:pt x="1" y="6"/>
                    </a:cubicBezTo>
                    <a:close/>
                  </a:path>
                </a:pathLst>
              </a:custGeom>
              <a:solidFill>
                <a:srgbClr val="9FB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70" name="Freeform 146">
                <a:extLst>
                  <a:ext uri="{FF2B5EF4-FFF2-40B4-BE49-F238E27FC236}">
                    <a16:creationId xmlns:a16="http://schemas.microsoft.com/office/drawing/2014/main" id="{37DF2045-01EB-F531-873F-1D0EBCDE1372}"/>
                  </a:ext>
                </a:extLst>
              </p:cNvPr>
              <p:cNvSpPr/>
              <p:nvPr/>
            </p:nvSpPr>
            <p:spPr bwMode="auto">
              <a:xfrm>
                <a:off x="2214" y="1874"/>
                <a:ext cx="9" cy="22"/>
              </a:xfrm>
              <a:custGeom>
                <a:gdLst>
                  <a:gd name="T0" fmla="*/ 1 w 3"/>
                  <a:gd name="T1" fmla="*/ 0 h 7"/>
                  <a:gd name="T2" fmla="*/ 2 w 3"/>
                  <a:gd name="T3" fmla="*/ 0 h 7"/>
                  <a:gd name="T4" fmla="*/ 2 w 3"/>
                  <a:gd name="T5" fmla="*/ 7 h 7"/>
                  <a:gd name="T6" fmla="*/ 1 w 3"/>
                  <a:gd name="T7" fmla="*/ 7 h 7"/>
                  <a:gd name="T8" fmla="*/ 1 w 3"/>
                  <a:gd name="T9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3" y="2"/>
                      <a:pt x="3" y="5"/>
                      <a:pt x="2" y="7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A482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71" name="Freeform 147">
                <a:extLst>
                  <a:ext uri="{FF2B5EF4-FFF2-40B4-BE49-F238E27FC236}">
                    <a16:creationId xmlns:a16="http://schemas.microsoft.com/office/drawing/2014/main" id="{F7048568-1A01-360A-3970-CB34E1CF9CEE}"/>
                  </a:ext>
                </a:extLst>
              </p:cNvPr>
              <p:cNvSpPr/>
              <p:nvPr/>
            </p:nvSpPr>
            <p:spPr bwMode="auto">
              <a:xfrm>
                <a:off x="2554" y="1779"/>
                <a:ext cx="12" cy="16"/>
              </a:xfrm>
              <a:custGeom>
                <a:gdLst>
                  <a:gd name="T0" fmla="*/ 1 w 4"/>
                  <a:gd name="T1" fmla="*/ 1 h 5"/>
                  <a:gd name="T2" fmla="*/ 3 w 4"/>
                  <a:gd name="T3" fmla="*/ 0 h 5"/>
                  <a:gd name="T4" fmla="*/ 3 w 4"/>
                  <a:gd name="T5" fmla="*/ 1 h 5"/>
                  <a:gd name="T6" fmla="*/ 2 w 4"/>
                  <a:gd name="T7" fmla="*/ 5 h 5"/>
                  <a:gd name="T8" fmla="*/ 1 w 4"/>
                  <a:gd name="T9" fmla="*/ 4 h 5"/>
                  <a:gd name="T10" fmla="*/ 1 w 4"/>
                  <a:gd name="T11" fmla="*/ 1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3" y="2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4" y="4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0" y="3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8E9F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72" name="Freeform 148">
                <a:extLst>
                  <a:ext uri="{FF2B5EF4-FFF2-40B4-BE49-F238E27FC236}">
                    <a16:creationId xmlns:a16="http://schemas.microsoft.com/office/drawing/2014/main" id="{5E6B43DE-4153-9B42-F2ED-30E73F93CE1E}"/>
                  </a:ext>
                </a:extLst>
              </p:cNvPr>
              <p:cNvSpPr/>
              <p:nvPr/>
            </p:nvSpPr>
            <p:spPr bwMode="auto">
              <a:xfrm>
                <a:off x="2381" y="1874"/>
                <a:ext cx="9" cy="15"/>
              </a:xfrm>
              <a:custGeom>
                <a:gdLst>
                  <a:gd name="T0" fmla="*/ 2 w 3"/>
                  <a:gd name="T1" fmla="*/ 3 h 5"/>
                  <a:gd name="T2" fmla="*/ 2 w 3"/>
                  <a:gd name="T3" fmla="*/ 5 h 5"/>
                  <a:gd name="T4" fmla="*/ 0 w 3"/>
                  <a:gd name="T5" fmla="*/ 3 h 5"/>
                  <a:gd name="T6" fmla="*/ 2 w 3"/>
                  <a:gd name="T7" fmla="*/ 0 h 5"/>
                  <a:gd name="T8" fmla="*/ 2 w 3"/>
                  <a:gd name="T9" fmla="*/ 3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3"/>
                    </a:moveTo>
                    <a:cubicBezTo>
                      <a:pt x="2" y="3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2"/>
                      <a:pt x="0" y="0"/>
                      <a:pt x="2" y="0"/>
                    </a:cubicBezTo>
                    <a:cubicBezTo>
                      <a:pt x="3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918A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73" name="Freeform 149">
                <a:extLst>
                  <a:ext uri="{FF2B5EF4-FFF2-40B4-BE49-F238E27FC236}">
                    <a16:creationId xmlns:a16="http://schemas.microsoft.com/office/drawing/2014/main" id="{CAC6CAE7-FA3C-2B1F-F074-82E9B2CE7341}"/>
                  </a:ext>
                </a:extLst>
              </p:cNvPr>
              <p:cNvSpPr/>
              <p:nvPr/>
            </p:nvSpPr>
            <p:spPr bwMode="auto">
              <a:xfrm>
                <a:off x="2245" y="1889"/>
                <a:ext cx="19" cy="13"/>
              </a:xfrm>
              <a:custGeom>
                <a:gdLst>
                  <a:gd name="T0" fmla="*/ 3 w 6"/>
                  <a:gd name="T1" fmla="*/ 2 h 4"/>
                  <a:gd name="T2" fmla="*/ 5 w 6"/>
                  <a:gd name="T3" fmla="*/ 3 h 4"/>
                  <a:gd name="T4" fmla="*/ 6 w 6"/>
                  <a:gd name="T5" fmla="*/ 4 h 4"/>
                  <a:gd name="T6" fmla="*/ 4 w 6"/>
                  <a:gd name="T7" fmla="*/ 4 h 4"/>
                  <a:gd name="T8" fmla="*/ 1 w 6"/>
                  <a:gd name="T9" fmla="*/ 2 h 4"/>
                  <a:gd name="T10" fmla="*/ 0 w 6"/>
                  <a:gd name="T11" fmla="*/ 1 h 4"/>
                  <a:gd name="T12" fmla="*/ 3 w 6"/>
                  <a:gd name="T13" fmla="*/ 2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2"/>
                      <a:pt x="5" y="2"/>
                      <a:pt x="5" y="3"/>
                    </a:cubicBezTo>
                    <a:cubicBezTo>
                      <a:pt x="5" y="3"/>
                      <a:pt x="5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3" y="3"/>
                      <a:pt x="2" y="3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6363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74" name="Freeform 150">
                <a:extLst>
                  <a:ext uri="{FF2B5EF4-FFF2-40B4-BE49-F238E27FC236}">
                    <a16:creationId xmlns:a16="http://schemas.microsoft.com/office/drawing/2014/main" id="{16C97873-4FE5-CE53-FCB8-9C037BAC8647}"/>
                  </a:ext>
                </a:extLst>
              </p:cNvPr>
              <p:cNvSpPr/>
              <p:nvPr/>
            </p:nvSpPr>
            <p:spPr bwMode="auto">
              <a:xfrm>
                <a:off x="2349" y="1886"/>
                <a:ext cx="10" cy="13"/>
              </a:xfrm>
              <a:custGeom>
                <a:gdLst>
                  <a:gd name="T0" fmla="*/ 2 w 3"/>
                  <a:gd name="T1" fmla="*/ 0 h 4"/>
                  <a:gd name="T2" fmla="*/ 3 w 3"/>
                  <a:gd name="T3" fmla="*/ 4 h 4"/>
                  <a:gd name="T4" fmla="*/ 2 w 3"/>
                  <a:gd name="T5" fmla="*/ 4 h 4"/>
                  <a:gd name="T6" fmla="*/ 2 w 3"/>
                  <a:gd name="T7" fmla="*/ 0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0" y="3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817E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75" name="Freeform 151">
                <a:extLst>
                  <a:ext uri="{FF2B5EF4-FFF2-40B4-BE49-F238E27FC236}">
                    <a16:creationId xmlns:a16="http://schemas.microsoft.com/office/drawing/2014/main" id="{E9A09C15-CEE5-D2FC-ADBB-F400D7AD9AA7}"/>
                  </a:ext>
                </a:extLst>
              </p:cNvPr>
              <p:cNvSpPr/>
              <p:nvPr/>
            </p:nvSpPr>
            <p:spPr bwMode="auto">
              <a:xfrm>
                <a:off x="2321" y="1908"/>
                <a:ext cx="9" cy="13"/>
              </a:xfrm>
              <a:custGeom>
                <a:gdLst>
                  <a:gd name="T0" fmla="*/ 3 w 3"/>
                  <a:gd name="T1" fmla="*/ 2 h 4"/>
                  <a:gd name="T2" fmla="*/ 1 w 3"/>
                  <a:gd name="T3" fmla="*/ 3 h 4"/>
                  <a:gd name="T4" fmla="*/ 1 w 3"/>
                  <a:gd name="T5" fmla="*/ 2 h 4"/>
                  <a:gd name="T6" fmla="*/ 2 w 3"/>
                  <a:gd name="T7" fmla="*/ 0 h 4"/>
                  <a:gd name="T8" fmla="*/ 3 w 3"/>
                  <a:gd name="T9" fmla="*/ 2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3" y="4"/>
                      <a:pt x="1" y="2"/>
                      <a:pt x="1" y="3"/>
                    </a:cubicBezTo>
                    <a:cubicBezTo>
                      <a:pt x="0" y="4"/>
                      <a:pt x="1" y="2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6F8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76" name="Freeform 152">
                <a:extLst>
                  <a:ext uri="{FF2B5EF4-FFF2-40B4-BE49-F238E27FC236}">
                    <a16:creationId xmlns:a16="http://schemas.microsoft.com/office/drawing/2014/main" id="{AC99DD1B-AA41-9217-7334-DC5D67EE1D84}"/>
                  </a:ext>
                </a:extLst>
              </p:cNvPr>
              <p:cNvSpPr/>
              <p:nvPr/>
            </p:nvSpPr>
            <p:spPr bwMode="auto">
              <a:xfrm>
                <a:off x="2220" y="1874"/>
                <a:ext cx="6" cy="22"/>
              </a:xfrm>
              <a:custGeom>
                <a:gdLst>
                  <a:gd name="T0" fmla="*/ 0 w 2"/>
                  <a:gd name="T1" fmla="*/ 7 h 7"/>
                  <a:gd name="T2" fmla="*/ 0 w 2"/>
                  <a:gd name="T3" fmla="*/ 0 h 7"/>
                  <a:gd name="T4" fmla="*/ 0 w 2"/>
                  <a:gd name="T5" fmla="*/ 7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cubicBezTo>
                      <a:pt x="0" y="5"/>
                      <a:pt x="0" y="2"/>
                      <a:pt x="0" y="0"/>
                    </a:cubicBezTo>
                    <a:cubicBezTo>
                      <a:pt x="2" y="2"/>
                      <a:pt x="1" y="5"/>
                      <a:pt x="0" y="7"/>
                    </a:cubicBezTo>
                    <a:close/>
                  </a:path>
                </a:pathLst>
              </a:custGeom>
              <a:solidFill>
                <a:srgbClr val="BFB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77" name="Freeform 153">
                <a:extLst>
                  <a:ext uri="{FF2B5EF4-FFF2-40B4-BE49-F238E27FC236}">
                    <a16:creationId xmlns:a16="http://schemas.microsoft.com/office/drawing/2014/main" id="{ABFD7454-3AA2-DFA5-250A-F950AF8E2F1F}"/>
                  </a:ext>
                </a:extLst>
              </p:cNvPr>
              <p:cNvSpPr/>
              <p:nvPr/>
            </p:nvSpPr>
            <p:spPr bwMode="auto">
              <a:xfrm>
                <a:off x="2211" y="1874"/>
                <a:ext cx="6" cy="22"/>
              </a:xfrm>
              <a:custGeom>
                <a:gdLst>
                  <a:gd name="T0" fmla="*/ 2 w 2"/>
                  <a:gd name="T1" fmla="*/ 0 h 7"/>
                  <a:gd name="T2" fmla="*/ 2 w 2"/>
                  <a:gd name="T3" fmla="*/ 7 h 7"/>
                  <a:gd name="T4" fmla="*/ 2 w 2"/>
                  <a:gd name="T5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cubicBezTo>
                      <a:pt x="2" y="2"/>
                      <a:pt x="2" y="5"/>
                      <a:pt x="2" y="7"/>
                    </a:cubicBezTo>
                    <a:cubicBezTo>
                      <a:pt x="0" y="5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BFB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78" name="Freeform 154">
                <a:extLst>
                  <a:ext uri="{FF2B5EF4-FFF2-40B4-BE49-F238E27FC236}">
                    <a16:creationId xmlns:a16="http://schemas.microsoft.com/office/drawing/2014/main" id="{DD6ADEBF-2E42-CC0A-B80A-A37B0DA6D0B9}"/>
                  </a:ext>
                </a:extLst>
              </p:cNvPr>
              <p:cNvSpPr/>
              <p:nvPr/>
            </p:nvSpPr>
            <p:spPr bwMode="auto">
              <a:xfrm>
                <a:off x="2264" y="1552"/>
                <a:ext cx="104" cy="63"/>
              </a:xfrm>
              <a:custGeom>
                <a:gdLst>
                  <a:gd name="T0" fmla="*/ 17 w 33"/>
                  <a:gd name="T1" fmla="*/ 20 h 20"/>
                  <a:gd name="T2" fmla="*/ 16 w 33"/>
                  <a:gd name="T3" fmla="*/ 19 h 20"/>
                  <a:gd name="T4" fmla="*/ 2 w 33"/>
                  <a:gd name="T5" fmla="*/ 11 h 20"/>
                  <a:gd name="T6" fmla="*/ 2 w 33"/>
                  <a:gd name="T7" fmla="*/ 8 h 20"/>
                  <a:gd name="T8" fmla="*/ 15 w 33"/>
                  <a:gd name="T9" fmla="*/ 1 h 20"/>
                  <a:gd name="T10" fmla="*/ 17 w 33"/>
                  <a:gd name="T11" fmla="*/ 0 h 20"/>
                  <a:gd name="T12" fmla="*/ 30 w 33"/>
                  <a:gd name="T13" fmla="*/ 9 h 20"/>
                  <a:gd name="T14" fmla="*/ 30 w 33"/>
                  <a:gd name="T15" fmla="*/ 13 h 20"/>
                  <a:gd name="T16" fmla="*/ 19 w 33"/>
                  <a:gd name="T17" fmla="*/ 19 h 20"/>
                  <a:gd name="T18" fmla="*/ 17 w 33"/>
                  <a:gd name="T19" fmla="*/ 20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20">
                    <a:moveTo>
                      <a:pt x="17" y="20"/>
                    </a:moveTo>
                    <a:cubicBezTo>
                      <a:pt x="17" y="20"/>
                      <a:pt x="16" y="20"/>
                      <a:pt x="16" y="19"/>
                    </a:cubicBezTo>
                    <a:cubicBezTo>
                      <a:pt x="11" y="17"/>
                      <a:pt x="6" y="14"/>
                      <a:pt x="2" y="11"/>
                    </a:cubicBezTo>
                    <a:cubicBezTo>
                      <a:pt x="0" y="10"/>
                      <a:pt x="0" y="9"/>
                      <a:pt x="2" y="8"/>
                    </a:cubicBezTo>
                    <a:cubicBezTo>
                      <a:pt x="6" y="6"/>
                      <a:pt x="11" y="3"/>
                      <a:pt x="15" y="1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20" y="5"/>
                      <a:pt x="26" y="6"/>
                      <a:pt x="30" y="9"/>
                    </a:cubicBezTo>
                    <a:cubicBezTo>
                      <a:pt x="33" y="11"/>
                      <a:pt x="33" y="11"/>
                      <a:pt x="30" y="13"/>
                    </a:cubicBezTo>
                    <a:cubicBezTo>
                      <a:pt x="27" y="15"/>
                      <a:pt x="23" y="17"/>
                      <a:pt x="19" y="19"/>
                    </a:cubicBezTo>
                    <a:cubicBezTo>
                      <a:pt x="19" y="19"/>
                      <a:pt x="18" y="20"/>
                      <a:pt x="17" y="20"/>
                    </a:cubicBezTo>
                    <a:close/>
                  </a:path>
                </a:pathLst>
              </a:custGeom>
              <a:solidFill>
                <a:srgbClr val="637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79" name="Freeform 155">
                <a:extLst>
                  <a:ext uri="{FF2B5EF4-FFF2-40B4-BE49-F238E27FC236}">
                    <a16:creationId xmlns:a16="http://schemas.microsoft.com/office/drawing/2014/main" id="{C2BD7267-7534-4515-4564-13CF3BE8D98F}"/>
                  </a:ext>
                </a:extLst>
              </p:cNvPr>
              <p:cNvSpPr/>
              <p:nvPr/>
            </p:nvSpPr>
            <p:spPr bwMode="auto">
              <a:xfrm>
                <a:off x="2359" y="1492"/>
                <a:ext cx="66" cy="73"/>
              </a:xfrm>
              <a:custGeom>
                <a:gdLst>
                  <a:gd name="T0" fmla="*/ 19 w 21"/>
                  <a:gd name="T1" fmla="*/ 22 h 23"/>
                  <a:gd name="T2" fmla="*/ 19 w 21"/>
                  <a:gd name="T3" fmla="*/ 23 h 23"/>
                  <a:gd name="T4" fmla="*/ 17 w 21"/>
                  <a:gd name="T5" fmla="*/ 21 h 23"/>
                  <a:gd name="T6" fmla="*/ 6 w 21"/>
                  <a:gd name="T7" fmla="*/ 11 h 23"/>
                  <a:gd name="T8" fmla="*/ 2 w 21"/>
                  <a:gd name="T9" fmla="*/ 12 h 23"/>
                  <a:gd name="T10" fmla="*/ 1 w 21"/>
                  <a:gd name="T11" fmla="*/ 1 h 23"/>
                  <a:gd name="T12" fmla="*/ 1 w 21"/>
                  <a:gd name="T13" fmla="*/ 1 h 23"/>
                  <a:gd name="T14" fmla="*/ 4 w 21"/>
                  <a:gd name="T15" fmla="*/ 2 h 23"/>
                  <a:gd name="T16" fmla="*/ 20 w 21"/>
                  <a:gd name="T17" fmla="*/ 10 h 23"/>
                  <a:gd name="T18" fmla="*/ 20 w 21"/>
                  <a:gd name="T19" fmla="*/ 11 h 23"/>
                  <a:gd name="T20" fmla="*/ 19 w 21"/>
                  <a:gd name="T21" fmla="*/ 22 h 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3">
                    <a:moveTo>
                      <a:pt x="19" y="22"/>
                    </a:moveTo>
                    <a:cubicBezTo>
                      <a:pt x="19" y="22"/>
                      <a:pt x="19" y="22"/>
                      <a:pt x="19" y="23"/>
                    </a:cubicBezTo>
                    <a:cubicBezTo>
                      <a:pt x="18" y="22"/>
                      <a:pt x="17" y="22"/>
                      <a:pt x="17" y="21"/>
                    </a:cubicBezTo>
                    <a:cubicBezTo>
                      <a:pt x="16" y="15"/>
                      <a:pt x="10" y="14"/>
                      <a:pt x="6" y="11"/>
                    </a:cubicBezTo>
                    <a:cubicBezTo>
                      <a:pt x="3" y="8"/>
                      <a:pt x="4" y="13"/>
                      <a:pt x="2" y="12"/>
                    </a:cubicBezTo>
                    <a:cubicBezTo>
                      <a:pt x="0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9" y="5"/>
                      <a:pt x="14" y="8"/>
                      <a:pt x="20" y="10"/>
                    </a:cubicBezTo>
                    <a:cubicBezTo>
                      <a:pt x="20" y="10"/>
                      <a:pt x="20" y="11"/>
                      <a:pt x="20" y="11"/>
                    </a:cubicBezTo>
                    <a:cubicBezTo>
                      <a:pt x="20" y="15"/>
                      <a:pt x="21" y="18"/>
                      <a:pt x="19" y="22"/>
                    </a:cubicBezTo>
                    <a:close/>
                  </a:path>
                </a:pathLst>
              </a:custGeom>
              <a:solidFill>
                <a:srgbClr val="C09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80" name="Freeform 156">
                <a:extLst>
                  <a:ext uri="{FF2B5EF4-FFF2-40B4-BE49-F238E27FC236}">
                    <a16:creationId xmlns:a16="http://schemas.microsoft.com/office/drawing/2014/main" id="{1DC9908A-EBD3-BC8D-DF5C-8D050AAE0696}"/>
                  </a:ext>
                </a:extLst>
              </p:cNvPr>
              <p:cNvSpPr/>
              <p:nvPr/>
            </p:nvSpPr>
            <p:spPr bwMode="auto">
              <a:xfrm>
                <a:off x="2365" y="1517"/>
                <a:ext cx="50" cy="41"/>
              </a:xfrm>
              <a:custGeom>
                <a:gdLst>
                  <a:gd name="T0" fmla="*/ 0 w 16"/>
                  <a:gd name="T1" fmla="*/ 4 h 13"/>
                  <a:gd name="T2" fmla="*/ 0 w 16"/>
                  <a:gd name="T3" fmla="*/ 4 h 13"/>
                  <a:gd name="T4" fmla="*/ 6 w 16"/>
                  <a:gd name="T5" fmla="*/ 3 h 13"/>
                  <a:gd name="T6" fmla="*/ 10 w 16"/>
                  <a:gd name="T7" fmla="*/ 5 h 13"/>
                  <a:gd name="T8" fmla="*/ 15 w 16"/>
                  <a:gd name="T9" fmla="*/ 13 h 13"/>
                  <a:gd name="T10" fmla="*/ 0 w 16"/>
                  <a:gd name="T11" fmla="*/ 4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3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" y="0"/>
                      <a:pt x="2" y="0"/>
                      <a:pt x="6" y="3"/>
                    </a:cubicBezTo>
                    <a:cubicBezTo>
                      <a:pt x="8" y="4"/>
                      <a:pt x="9" y="4"/>
                      <a:pt x="10" y="5"/>
                    </a:cubicBezTo>
                    <a:cubicBezTo>
                      <a:pt x="14" y="6"/>
                      <a:pt x="16" y="9"/>
                      <a:pt x="15" y="13"/>
                    </a:cubicBezTo>
                    <a:cubicBezTo>
                      <a:pt x="9" y="10"/>
                      <a:pt x="4" y="8"/>
                      <a:pt x="0" y="4"/>
                    </a:cubicBezTo>
                    <a:close/>
                  </a:path>
                </a:pathLst>
              </a:custGeom>
              <a:solidFill>
                <a:srgbClr val="CBB4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81" name="Freeform 157">
                <a:extLst>
                  <a:ext uri="{FF2B5EF4-FFF2-40B4-BE49-F238E27FC236}">
                    <a16:creationId xmlns:a16="http://schemas.microsoft.com/office/drawing/2014/main" id="{56AB2F5A-11DD-B761-C30C-E89F1B8AD6C0}"/>
                  </a:ext>
                </a:extLst>
              </p:cNvPr>
              <p:cNvSpPr/>
              <p:nvPr/>
            </p:nvSpPr>
            <p:spPr bwMode="auto">
              <a:xfrm>
                <a:off x="3145" y="1606"/>
                <a:ext cx="173" cy="428"/>
              </a:xfrm>
              <a:custGeom>
                <a:gdLst>
                  <a:gd name="T0" fmla="*/ 53 w 55"/>
                  <a:gd name="T1" fmla="*/ 43 h 136"/>
                  <a:gd name="T2" fmla="*/ 53 w 55"/>
                  <a:gd name="T3" fmla="*/ 55 h 136"/>
                  <a:gd name="T4" fmla="*/ 55 w 55"/>
                  <a:gd name="T5" fmla="*/ 59 h 136"/>
                  <a:gd name="T6" fmla="*/ 55 w 55"/>
                  <a:gd name="T7" fmla="*/ 79 h 136"/>
                  <a:gd name="T8" fmla="*/ 53 w 55"/>
                  <a:gd name="T9" fmla="*/ 83 h 136"/>
                  <a:gd name="T10" fmla="*/ 53 w 55"/>
                  <a:gd name="T11" fmla="*/ 127 h 136"/>
                  <a:gd name="T12" fmla="*/ 55 w 55"/>
                  <a:gd name="T13" fmla="*/ 134 h 136"/>
                  <a:gd name="T14" fmla="*/ 51 w 55"/>
                  <a:gd name="T15" fmla="*/ 134 h 136"/>
                  <a:gd name="T16" fmla="*/ 51 w 55"/>
                  <a:gd name="T17" fmla="*/ 133 h 136"/>
                  <a:gd name="T18" fmla="*/ 51 w 55"/>
                  <a:gd name="T19" fmla="*/ 119 h 136"/>
                  <a:gd name="T20" fmla="*/ 50 w 55"/>
                  <a:gd name="T21" fmla="*/ 116 h 136"/>
                  <a:gd name="T22" fmla="*/ 50 w 55"/>
                  <a:gd name="T23" fmla="*/ 114 h 136"/>
                  <a:gd name="T24" fmla="*/ 51 w 55"/>
                  <a:gd name="T25" fmla="*/ 101 h 136"/>
                  <a:gd name="T26" fmla="*/ 51 w 55"/>
                  <a:gd name="T27" fmla="*/ 90 h 136"/>
                  <a:gd name="T28" fmla="*/ 50 w 55"/>
                  <a:gd name="T29" fmla="*/ 82 h 136"/>
                  <a:gd name="T30" fmla="*/ 51 w 55"/>
                  <a:gd name="T31" fmla="*/ 73 h 136"/>
                  <a:gd name="T32" fmla="*/ 51 w 55"/>
                  <a:gd name="T33" fmla="*/ 63 h 136"/>
                  <a:gd name="T34" fmla="*/ 51 w 55"/>
                  <a:gd name="T35" fmla="*/ 49 h 136"/>
                  <a:gd name="T36" fmla="*/ 48 w 55"/>
                  <a:gd name="T37" fmla="*/ 44 h 136"/>
                  <a:gd name="T38" fmla="*/ 46 w 55"/>
                  <a:gd name="T39" fmla="*/ 43 h 136"/>
                  <a:gd name="T40" fmla="*/ 42 w 55"/>
                  <a:gd name="T41" fmla="*/ 40 h 136"/>
                  <a:gd name="T42" fmla="*/ 40 w 55"/>
                  <a:gd name="T43" fmla="*/ 39 h 136"/>
                  <a:gd name="T44" fmla="*/ 36 w 55"/>
                  <a:gd name="T45" fmla="*/ 37 h 136"/>
                  <a:gd name="T46" fmla="*/ 32 w 55"/>
                  <a:gd name="T47" fmla="*/ 39 h 136"/>
                  <a:gd name="T48" fmla="*/ 32 w 55"/>
                  <a:gd name="T49" fmla="*/ 44 h 136"/>
                  <a:gd name="T50" fmla="*/ 32 w 55"/>
                  <a:gd name="T51" fmla="*/ 60 h 136"/>
                  <a:gd name="T52" fmla="*/ 32 w 55"/>
                  <a:gd name="T53" fmla="*/ 70 h 136"/>
                  <a:gd name="T54" fmla="*/ 32 w 55"/>
                  <a:gd name="T55" fmla="*/ 71 h 136"/>
                  <a:gd name="T56" fmla="*/ 32 w 55"/>
                  <a:gd name="T57" fmla="*/ 79 h 136"/>
                  <a:gd name="T58" fmla="*/ 32 w 55"/>
                  <a:gd name="T59" fmla="*/ 88 h 136"/>
                  <a:gd name="T60" fmla="*/ 31 w 55"/>
                  <a:gd name="T61" fmla="*/ 94 h 136"/>
                  <a:gd name="T62" fmla="*/ 31 w 55"/>
                  <a:gd name="T63" fmla="*/ 108 h 136"/>
                  <a:gd name="T64" fmla="*/ 31 w 55"/>
                  <a:gd name="T65" fmla="*/ 105 h 136"/>
                  <a:gd name="T66" fmla="*/ 33 w 55"/>
                  <a:gd name="T67" fmla="*/ 104 h 136"/>
                  <a:gd name="T68" fmla="*/ 33 w 55"/>
                  <a:gd name="T69" fmla="*/ 108 h 136"/>
                  <a:gd name="T70" fmla="*/ 31 w 55"/>
                  <a:gd name="T71" fmla="*/ 112 h 136"/>
                  <a:gd name="T72" fmla="*/ 28 w 55"/>
                  <a:gd name="T73" fmla="*/ 108 h 136"/>
                  <a:gd name="T74" fmla="*/ 26 w 55"/>
                  <a:gd name="T75" fmla="*/ 105 h 136"/>
                  <a:gd name="T76" fmla="*/ 25 w 55"/>
                  <a:gd name="T77" fmla="*/ 95 h 136"/>
                  <a:gd name="T78" fmla="*/ 24 w 55"/>
                  <a:gd name="T79" fmla="*/ 92 h 136"/>
                  <a:gd name="T80" fmla="*/ 20 w 55"/>
                  <a:gd name="T81" fmla="*/ 79 h 136"/>
                  <a:gd name="T82" fmla="*/ 19 w 55"/>
                  <a:gd name="T83" fmla="*/ 48 h 136"/>
                  <a:gd name="T84" fmla="*/ 16 w 55"/>
                  <a:gd name="T85" fmla="*/ 43 h 136"/>
                  <a:gd name="T86" fmla="*/ 1 w 55"/>
                  <a:gd name="T87" fmla="*/ 34 h 136"/>
                  <a:gd name="T88" fmla="*/ 0 w 55"/>
                  <a:gd name="T89" fmla="*/ 31 h 136"/>
                  <a:gd name="T90" fmla="*/ 4 w 55"/>
                  <a:gd name="T91" fmla="*/ 31 h 136"/>
                  <a:gd name="T92" fmla="*/ 18 w 55"/>
                  <a:gd name="T93" fmla="*/ 39 h 136"/>
                  <a:gd name="T94" fmla="*/ 0 w 55"/>
                  <a:gd name="T95" fmla="*/ 29 h 136"/>
                  <a:gd name="T96" fmla="*/ 0 w 55"/>
                  <a:gd name="T97" fmla="*/ 27 h 136"/>
                  <a:gd name="T98" fmla="*/ 1 w 55"/>
                  <a:gd name="T99" fmla="*/ 25 h 136"/>
                  <a:gd name="T100" fmla="*/ 17 w 55"/>
                  <a:gd name="T101" fmla="*/ 33 h 136"/>
                  <a:gd name="T102" fmla="*/ 15 w 55"/>
                  <a:gd name="T103" fmla="*/ 10 h 136"/>
                  <a:gd name="T104" fmla="*/ 30 w 55"/>
                  <a:gd name="T105" fmla="*/ 0 h 136"/>
                  <a:gd name="T106" fmla="*/ 33 w 55"/>
                  <a:gd name="T107" fmla="*/ 5 h 136"/>
                  <a:gd name="T108" fmla="*/ 38 w 55"/>
                  <a:gd name="T109" fmla="*/ 25 h 136"/>
                  <a:gd name="T110" fmla="*/ 38 w 55"/>
                  <a:gd name="T111" fmla="*/ 29 h 136"/>
                  <a:gd name="T112" fmla="*/ 35 w 55"/>
                  <a:gd name="T113" fmla="*/ 27 h 136"/>
                  <a:gd name="T114" fmla="*/ 30 w 55"/>
                  <a:gd name="T115" fmla="*/ 30 h 136"/>
                  <a:gd name="T116" fmla="*/ 53 w 55"/>
                  <a:gd name="T117" fmla="*/ 43 h 1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5" h="136">
                    <a:moveTo>
                      <a:pt x="53" y="43"/>
                    </a:moveTo>
                    <a:cubicBezTo>
                      <a:pt x="54" y="47"/>
                      <a:pt x="53" y="51"/>
                      <a:pt x="53" y="55"/>
                    </a:cubicBezTo>
                    <a:cubicBezTo>
                      <a:pt x="55" y="56"/>
                      <a:pt x="54" y="58"/>
                      <a:pt x="55" y="59"/>
                    </a:cubicBezTo>
                    <a:cubicBezTo>
                      <a:pt x="55" y="66"/>
                      <a:pt x="54" y="73"/>
                      <a:pt x="55" y="79"/>
                    </a:cubicBezTo>
                    <a:cubicBezTo>
                      <a:pt x="53" y="80"/>
                      <a:pt x="53" y="82"/>
                      <a:pt x="53" y="83"/>
                    </a:cubicBezTo>
                    <a:cubicBezTo>
                      <a:pt x="53" y="98"/>
                      <a:pt x="53" y="113"/>
                      <a:pt x="53" y="127"/>
                    </a:cubicBezTo>
                    <a:cubicBezTo>
                      <a:pt x="55" y="129"/>
                      <a:pt x="54" y="132"/>
                      <a:pt x="55" y="134"/>
                    </a:cubicBezTo>
                    <a:cubicBezTo>
                      <a:pt x="53" y="136"/>
                      <a:pt x="52" y="135"/>
                      <a:pt x="51" y="13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50" y="128"/>
                      <a:pt x="51" y="124"/>
                      <a:pt x="51" y="119"/>
                    </a:cubicBezTo>
                    <a:cubicBezTo>
                      <a:pt x="51" y="118"/>
                      <a:pt x="50" y="117"/>
                      <a:pt x="50" y="116"/>
                    </a:cubicBezTo>
                    <a:cubicBezTo>
                      <a:pt x="50" y="116"/>
                      <a:pt x="50" y="115"/>
                      <a:pt x="50" y="114"/>
                    </a:cubicBezTo>
                    <a:cubicBezTo>
                      <a:pt x="51" y="110"/>
                      <a:pt x="51" y="105"/>
                      <a:pt x="51" y="101"/>
                    </a:cubicBezTo>
                    <a:cubicBezTo>
                      <a:pt x="51" y="97"/>
                      <a:pt x="51" y="94"/>
                      <a:pt x="51" y="90"/>
                    </a:cubicBezTo>
                    <a:cubicBezTo>
                      <a:pt x="51" y="87"/>
                      <a:pt x="51" y="85"/>
                      <a:pt x="50" y="82"/>
                    </a:cubicBezTo>
                    <a:cubicBezTo>
                      <a:pt x="50" y="79"/>
                      <a:pt x="50" y="76"/>
                      <a:pt x="51" y="73"/>
                    </a:cubicBezTo>
                    <a:cubicBezTo>
                      <a:pt x="51" y="69"/>
                      <a:pt x="51" y="66"/>
                      <a:pt x="51" y="63"/>
                    </a:cubicBezTo>
                    <a:cubicBezTo>
                      <a:pt x="51" y="58"/>
                      <a:pt x="50" y="54"/>
                      <a:pt x="51" y="49"/>
                    </a:cubicBezTo>
                    <a:cubicBezTo>
                      <a:pt x="51" y="47"/>
                      <a:pt x="50" y="45"/>
                      <a:pt x="48" y="44"/>
                    </a:cubicBezTo>
                    <a:cubicBezTo>
                      <a:pt x="47" y="44"/>
                      <a:pt x="47" y="43"/>
                      <a:pt x="46" y="43"/>
                    </a:cubicBezTo>
                    <a:cubicBezTo>
                      <a:pt x="45" y="42"/>
                      <a:pt x="44" y="41"/>
                      <a:pt x="42" y="40"/>
                    </a:cubicBezTo>
                    <a:cubicBezTo>
                      <a:pt x="41" y="40"/>
                      <a:pt x="41" y="40"/>
                      <a:pt x="40" y="39"/>
                    </a:cubicBezTo>
                    <a:cubicBezTo>
                      <a:pt x="39" y="39"/>
                      <a:pt x="38" y="38"/>
                      <a:pt x="36" y="37"/>
                    </a:cubicBezTo>
                    <a:cubicBezTo>
                      <a:pt x="32" y="35"/>
                      <a:pt x="32" y="35"/>
                      <a:pt x="32" y="39"/>
                    </a:cubicBezTo>
                    <a:cubicBezTo>
                      <a:pt x="32" y="41"/>
                      <a:pt x="32" y="42"/>
                      <a:pt x="32" y="44"/>
                    </a:cubicBezTo>
                    <a:cubicBezTo>
                      <a:pt x="32" y="49"/>
                      <a:pt x="32" y="54"/>
                      <a:pt x="32" y="60"/>
                    </a:cubicBezTo>
                    <a:cubicBezTo>
                      <a:pt x="31" y="63"/>
                      <a:pt x="32" y="67"/>
                      <a:pt x="32" y="70"/>
                    </a:cubicBezTo>
                    <a:cubicBezTo>
                      <a:pt x="32" y="71"/>
                      <a:pt x="32" y="71"/>
                      <a:pt x="32" y="71"/>
                    </a:cubicBezTo>
                    <a:cubicBezTo>
                      <a:pt x="31" y="74"/>
                      <a:pt x="31" y="76"/>
                      <a:pt x="32" y="79"/>
                    </a:cubicBezTo>
                    <a:cubicBezTo>
                      <a:pt x="32" y="82"/>
                      <a:pt x="32" y="85"/>
                      <a:pt x="32" y="88"/>
                    </a:cubicBezTo>
                    <a:cubicBezTo>
                      <a:pt x="32" y="90"/>
                      <a:pt x="32" y="92"/>
                      <a:pt x="31" y="94"/>
                    </a:cubicBezTo>
                    <a:cubicBezTo>
                      <a:pt x="32" y="99"/>
                      <a:pt x="30" y="104"/>
                      <a:pt x="31" y="108"/>
                    </a:cubicBezTo>
                    <a:cubicBezTo>
                      <a:pt x="30" y="108"/>
                      <a:pt x="31" y="106"/>
                      <a:pt x="31" y="105"/>
                    </a:cubicBezTo>
                    <a:cubicBezTo>
                      <a:pt x="31" y="103"/>
                      <a:pt x="32" y="103"/>
                      <a:pt x="33" y="104"/>
                    </a:cubicBezTo>
                    <a:cubicBezTo>
                      <a:pt x="33" y="105"/>
                      <a:pt x="33" y="107"/>
                      <a:pt x="33" y="108"/>
                    </a:cubicBezTo>
                    <a:cubicBezTo>
                      <a:pt x="33" y="110"/>
                      <a:pt x="33" y="112"/>
                      <a:pt x="31" y="112"/>
                    </a:cubicBezTo>
                    <a:cubicBezTo>
                      <a:pt x="29" y="112"/>
                      <a:pt x="28" y="110"/>
                      <a:pt x="28" y="108"/>
                    </a:cubicBezTo>
                    <a:cubicBezTo>
                      <a:pt x="28" y="107"/>
                      <a:pt x="28" y="105"/>
                      <a:pt x="26" y="105"/>
                    </a:cubicBezTo>
                    <a:cubicBezTo>
                      <a:pt x="24" y="102"/>
                      <a:pt x="26" y="99"/>
                      <a:pt x="25" y="95"/>
                    </a:cubicBezTo>
                    <a:cubicBezTo>
                      <a:pt x="25" y="94"/>
                      <a:pt x="24" y="93"/>
                      <a:pt x="24" y="92"/>
                    </a:cubicBezTo>
                    <a:cubicBezTo>
                      <a:pt x="20" y="88"/>
                      <a:pt x="19" y="84"/>
                      <a:pt x="20" y="79"/>
                    </a:cubicBezTo>
                    <a:cubicBezTo>
                      <a:pt x="20" y="69"/>
                      <a:pt x="18" y="58"/>
                      <a:pt x="19" y="48"/>
                    </a:cubicBezTo>
                    <a:cubicBezTo>
                      <a:pt x="19" y="46"/>
                      <a:pt x="18" y="44"/>
                      <a:pt x="16" y="43"/>
                    </a:cubicBezTo>
                    <a:cubicBezTo>
                      <a:pt x="11" y="40"/>
                      <a:pt x="6" y="37"/>
                      <a:pt x="1" y="34"/>
                    </a:cubicBezTo>
                    <a:cubicBezTo>
                      <a:pt x="0" y="33"/>
                      <a:pt x="0" y="32"/>
                      <a:pt x="0" y="31"/>
                    </a:cubicBezTo>
                    <a:cubicBezTo>
                      <a:pt x="2" y="29"/>
                      <a:pt x="3" y="31"/>
                      <a:pt x="4" y="31"/>
                    </a:cubicBezTo>
                    <a:cubicBezTo>
                      <a:pt x="9" y="34"/>
                      <a:pt x="13" y="36"/>
                      <a:pt x="18" y="39"/>
                    </a:cubicBezTo>
                    <a:cubicBezTo>
                      <a:pt x="12" y="35"/>
                      <a:pt x="6" y="32"/>
                      <a:pt x="0" y="29"/>
                    </a:cubicBezTo>
                    <a:cubicBezTo>
                      <a:pt x="0" y="28"/>
                      <a:pt x="0" y="28"/>
                      <a:pt x="0" y="27"/>
                    </a:cubicBezTo>
                    <a:cubicBezTo>
                      <a:pt x="0" y="26"/>
                      <a:pt x="0" y="26"/>
                      <a:pt x="1" y="25"/>
                    </a:cubicBezTo>
                    <a:cubicBezTo>
                      <a:pt x="7" y="27"/>
                      <a:pt x="12" y="31"/>
                      <a:pt x="17" y="33"/>
                    </a:cubicBezTo>
                    <a:cubicBezTo>
                      <a:pt x="19" y="25"/>
                      <a:pt x="14" y="18"/>
                      <a:pt x="15" y="10"/>
                    </a:cubicBezTo>
                    <a:cubicBezTo>
                      <a:pt x="19" y="5"/>
                      <a:pt x="25" y="3"/>
                      <a:pt x="30" y="0"/>
                    </a:cubicBezTo>
                    <a:cubicBezTo>
                      <a:pt x="32" y="1"/>
                      <a:pt x="33" y="3"/>
                      <a:pt x="33" y="5"/>
                    </a:cubicBezTo>
                    <a:cubicBezTo>
                      <a:pt x="35" y="11"/>
                      <a:pt x="37" y="18"/>
                      <a:pt x="38" y="25"/>
                    </a:cubicBezTo>
                    <a:cubicBezTo>
                      <a:pt x="38" y="26"/>
                      <a:pt x="38" y="27"/>
                      <a:pt x="38" y="29"/>
                    </a:cubicBezTo>
                    <a:cubicBezTo>
                      <a:pt x="38" y="27"/>
                      <a:pt x="37" y="26"/>
                      <a:pt x="35" y="27"/>
                    </a:cubicBezTo>
                    <a:cubicBezTo>
                      <a:pt x="33" y="28"/>
                      <a:pt x="32" y="29"/>
                      <a:pt x="30" y="30"/>
                    </a:cubicBezTo>
                    <a:cubicBezTo>
                      <a:pt x="38" y="35"/>
                      <a:pt x="45" y="39"/>
                      <a:pt x="53" y="43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82" name="Freeform 158">
                <a:extLst>
                  <a:ext uri="{FF2B5EF4-FFF2-40B4-BE49-F238E27FC236}">
                    <a16:creationId xmlns:a16="http://schemas.microsoft.com/office/drawing/2014/main" id="{AB0BC9CD-3957-55C2-50BB-8B3A9E9BC5C5}"/>
                  </a:ext>
                </a:extLst>
              </p:cNvPr>
              <p:cNvSpPr/>
              <p:nvPr/>
            </p:nvSpPr>
            <p:spPr bwMode="auto">
              <a:xfrm>
                <a:off x="3218" y="1565"/>
                <a:ext cx="56" cy="56"/>
              </a:xfrm>
              <a:custGeom>
                <a:gdLst>
                  <a:gd name="T0" fmla="*/ 10 w 18"/>
                  <a:gd name="T1" fmla="*/ 18 h 18"/>
                  <a:gd name="T2" fmla="*/ 7 w 18"/>
                  <a:gd name="T3" fmla="*/ 13 h 18"/>
                  <a:gd name="T4" fmla="*/ 6 w 18"/>
                  <a:gd name="T5" fmla="*/ 12 h 18"/>
                  <a:gd name="T6" fmla="*/ 2 w 18"/>
                  <a:gd name="T7" fmla="*/ 6 h 18"/>
                  <a:gd name="T8" fmla="*/ 1 w 18"/>
                  <a:gd name="T9" fmla="*/ 1 h 18"/>
                  <a:gd name="T10" fmla="*/ 14 w 18"/>
                  <a:gd name="T11" fmla="*/ 1 h 18"/>
                  <a:gd name="T12" fmla="*/ 17 w 18"/>
                  <a:gd name="T13" fmla="*/ 4 h 18"/>
                  <a:gd name="T14" fmla="*/ 17 w 18"/>
                  <a:gd name="T15" fmla="*/ 17 h 18"/>
                  <a:gd name="T16" fmla="*/ 16 w 18"/>
                  <a:gd name="T17" fmla="*/ 18 h 18"/>
                  <a:gd name="T18" fmla="*/ 10 w 18"/>
                  <a:gd name="T19" fmla="*/ 18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cubicBezTo>
                      <a:pt x="9" y="16"/>
                      <a:pt x="8" y="15"/>
                      <a:pt x="7" y="13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4" y="10"/>
                      <a:pt x="3" y="8"/>
                      <a:pt x="2" y="6"/>
                    </a:cubicBezTo>
                    <a:cubicBezTo>
                      <a:pt x="1" y="5"/>
                      <a:pt x="0" y="3"/>
                      <a:pt x="1" y="1"/>
                    </a:cubicBezTo>
                    <a:cubicBezTo>
                      <a:pt x="5" y="0"/>
                      <a:pt x="10" y="1"/>
                      <a:pt x="14" y="1"/>
                    </a:cubicBezTo>
                    <a:cubicBezTo>
                      <a:pt x="16" y="1"/>
                      <a:pt x="17" y="2"/>
                      <a:pt x="17" y="4"/>
                    </a:cubicBezTo>
                    <a:cubicBezTo>
                      <a:pt x="17" y="9"/>
                      <a:pt x="18" y="13"/>
                      <a:pt x="17" y="17"/>
                    </a:cubicBezTo>
                    <a:cubicBezTo>
                      <a:pt x="16" y="17"/>
                      <a:pt x="16" y="18"/>
                      <a:pt x="16" y="18"/>
                    </a:cubicBezTo>
                    <a:cubicBezTo>
                      <a:pt x="14" y="18"/>
                      <a:pt x="12" y="18"/>
                      <a:pt x="10" y="1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83" name="Freeform 159">
                <a:extLst>
                  <a:ext uri="{FF2B5EF4-FFF2-40B4-BE49-F238E27FC236}">
                    <a16:creationId xmlns:a16="http://schemas.microsoft.com/office/drawing/2014/main" id="{0EB3CF85-7C77-FD7F-99B6-41E1BC645E75}"/>
                  </a:ext>
                </a:extLst>
              </p:cNvPr>
              <p:cNvSpPr/>
              <p:nvPr/>
            </p:nvSpPr>
            <p:spPr bwMode="auto">
              <a:xfrm>
                <a:off x="3268" y="1615"/>
                <a:ext cx="53" cy="50"/>
              </a:xfrm>
              <a:custGeom>
                <a:gdLst>
                  <a:gd name="T0" fmla="*/ 16 w 17"/>
                  <a:gd name="T1" fmla="*/ 2 h 16"/>
                  <a:gd name="T2" fmla="*/ 11 w 17"/>
                  <a:gd name="T3" fmla="*/ 10 h 16"/>
                  <a:gd name="T4" fmla="*/ 3 w 17"/>
                  <a:gd name="T5" fmla="*/ 15 h 16"/>
                  <a:gd name="T6" fmla="*/ 0 w 17"/>
                  <a:gd name="T7" fmla="*/ 13 h 16"/>
                  <a:gd name="T8" fmla="*/ 0 w 17"/>
                  <a:gd name="T9" fmla="*/ 2 h 16"/>
                  <a:gd name="T10" fmla="*/ 0 w 17"/>
                  <a:gd name="T11" fmla="*/ 2 h 16"/>
                  <a:gd name="T12" fmla="*/ 16 w 17"/>
                  <a:gd name="T13" fmla="*/ 2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6">
                    <a:moveTo>
                      <a:pt x="16" y="2"/>
                    </a:moveTo>
                    <a:cubicBezTo>
                      <a:pt x="17" y="6"/>
                      <a:pt x="16" y="9"/>
                      <a:pt x="11" y="10"/>
                    </a:cubicBezTo>
                    <a:cubicBezTo>
                      <a:pt x="8" y="11"/>
                      <a:pt x="6" y="13"/>
                      <a:pt x="3" y="15"/>
                    </a:cubicBezTo>
                    <a:cubicBezTo>
                      <a:pt x="1" y="16"/>
                      <a:pt x="0" y="15"/>
                      <a:pt x="0" y="13"/>
                    </a:cubicBezTo>
                    <a:cubicBezTo>
                      <a:pt x="0" y="9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0"/>
                      <a:pt x="11" y="0"/>
                      <a:pt x="16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84" name="Freeform 160">
                <a:extLst>
                  <a:ext uri="{FF2B5EF4-FFF2-40B4-BE49-F238E27FC236}">
                    <a16:creationId xmlns:a16="http://schemas.microsoft.com/office/drawing/2014/main" id="{AE1F8762-637B-1A30-C253-B5CF43688167}"/>
                  </a:ext>
                </a:extLst>
              </p:cNvPr>
              <p:cNvSpPr/>
              <p:nvPr/>
            </p:nvSpPr>
            <p:spPr bwMode="auto">
              <a:xfrm>
                <a:off x="3309" y="1669"/>
                <a:ext cx="50" cy="56"/>
              </a:xfrm>
              <a:custGeom>
                <a:gdLst>
                  <a:gd name="T0" fmla="*/ 16 w 16"/>
                  <a:gd name="T1" fmla="*/ 6 h 18"/>
                  <a:gd name="T2" fmla="*/ 10 w 16"/>
                  <a:gd name="T3" fmla="*/ 14 h 18"/>
                  <a:gd name="T4" fmla="*/ 0 w 16"/>
                  <a:gd name="T5" fmla="*/ 18 h 18"/>
                  <a:gd name="T6" fmla="*/ 15 w 16"/>
                  <a:gd name="T7" fmla="*/ 0 h 18"/>
                  <a:gd name="T8" fmla="*/ 16 w 16"/>
                  <a:gd name="T9" fmla="*/ 6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6" y="6"/>
                    </a:moveTo>
                    <a:cubicBezTo>
                      <a:pt x="16" y="10"/>
                      <a:pt x="13" y="12"/>
                      <a:pt x="10" y="14"/>
                    </a:cubicBezTo>
                    <a:cubicBezTo>
                      <a:pt x="6" y="15"/>
                      <a:pt x="4" y="18"/>
                      <a:pt x="0" y="18"/>
                    </a:cubicBezTo>
                    <a:cubicBezTo>
                      <a:pt x="3" y="10"/>
                      <a:pt x="3" y="10"/>
                      <a:pt x="15" y="0"/>
                    </a:cubicBezTo>
                    <a:cubicBezTo>
                      <a:pt x="16" y="2"/>
                      <a:pt x="15" y="5"/>
                      <a:pt x="16" y="6"/>
                    </a:cubicBezTo>
                    <a:close/>
                  </a:path>
                </a:pathLst>
              </a:custGeom>
              <a:solidFill>
                <a:srgbClr val="BB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85" name="Freeform 161">
                <a:extLst>
                  <a:ext uri="{FF2B5EF4-FFF2-40B4-BE49-F238E27FC236}">
                    <a16:creationId xmlns:a16="http://schemas.microsoft.com/office/drawing/2014/main" id="{2D63B8C1-75F0-66C7-3E85-3966A365C0EA}"/>
                  </a:ext>
                </a:extLst>
              </p:cNvPr>
              <p:cNvSpPr/>
              <p:nvPr/>
            </p:nvSpPr>
            <p:spPr bwMode="auto">
              <a:xfrm>
                <a:off x="3271" y="2003"/>
                <a:ext cx="214" cy="362"/>
              </a:xfrm>
              <a:custGeom>
                <a:gdLst>
                  <a:gd name="T0" fmla="*/ 14 w 68"/>
                  <a:gd name="T1" fmla="*/ 8 h 115"/>
                  <a:gd name="T2" fmla="*/ 23 w 68"/>
                  <a:gd name="T3" fmla="*/ 0 h 115"/>
                  <a:gd name="T4" fmla="*/ 25 w 68"/>
                  <a:gd name="T5" fmla="*/ 6 h 115"/>
                  <a:gd name="T6" fmla="*/ 30 w 68"/>
                  <a:gd name="T7" fmla="*/ 13 h 115"/>
                  <a:gd name="T8" fmla="*/ 33 w 68"/>
                  <a:gd name="T9" fmla="*/ 12 h 115"/>
                  <a:gd name="T10" fmla="*/ 36 w 68"/>
                  <a:gd name="T11" fmla="*/ 19 h 115"/>
                  <a:gd name="T12" fmla="*/ 51 w 68"/>
                  <a:gd name="T13" fmla="*/ 34 h 115"/>
                  <a:gd name="T14" fmla="*/ 43 w 68"/>
                  <a:gd name="T15" fmla="*/ 45 h 115"/>
                  <a:gd name="T16" fmla="*/ 37 w 68"/>
                  <a:gd name="T17" fmla="*/ 53 h 115"/>
                  <a:gd name="T18" fmla="*/ 58 w 68"/>
                  <a:gd name="T19" fmla="*/ 62 h 115"/>
                  <a:gd name="T20" fmla="*/ 60 w 68"/>
                  <a:gd name="T21" fmla="*/ 72 h 115"/>
                  <a:gd name="T22" fmla="*/ 57 w 68"/>
                  <a:gd name="T23" fmla="*/ 78 h 115"/>
                  <a:gd name="T24" fmla="*/ 43 w 68"/>
                  <a:gd name="T25" fmla="*/ 76 h 115"/>
                  <a:gd name="T26" fmla="*/ 40 w 68"/>
                  <a:gd name="T27" fmla="*/ 77 h 115"/>
                  <a:gd name="T28" fmla="*/ 62 w 68"/>
                  <a:gd name="T29" fmla="*/ 79 h 115"/>
                  <a:gd name="T30" fmla="*/ 64 w 68"/>
                  <a:gd name="T31" fmla="*/ 86 h 115"/>
                  <a:gd name="T32" fmla="*/ 57 w 68"/>
                  <a:gd name="T33" fmla="*/ 92 h 115"/>
                  <a:gd name="T34" fmla="*/ 47 w 68"/>
                  <a:gd name="T35" fmla="*/ 92 h 115"/>
                  <a:gd name="T36" fmla="*/ 43 w 68"/>
                  <a:gd name="T37" fmla="*/ 93 h 115"/>
                  <a:gd name="T38" fmla="*/ 62 w 68"/>
                  <a:gd name="T39" fmla="*/ 94 h 115"/>
                  <a:gd name="T40" fmla="*/ 66 w 68"/>
                  <a:gd name="T41" fmla="*/ 99 h 115"/>
                  <a:gd name="T42" fmla="*/ 60 w 68"/>
                  <a:gd name="T43" fmla="*/ 108 h 115"/>
                  <a:gd name="T44" fmla="*/ 38 w 68"/>
                  <a:gd name="T45" fmla="*/ 111 h 115"/>
                  <a:gd name="T46" fmla="*/ 30 w 68"/>
                  <a:gd name="T47" fmla="*/ 106 h 115"/>
                  <a:gd name="T48" fmla="*/ 22 w 68"/>
                  <a:gd name="T49" fmla="*/ 105 h 115"/>
                  <a:gd name="T50" fmla="*/ 17 w 68"/>
                  <a:gd name="T51" fmla="*/ 100 h 115"/>
                  <a:gd name="T52" fmla="*/ 8 w 68"/>
                  <a:gd name="T53" fmla="*/ 95 h 115"/>
                  <a:gd name="T54" fmla="*/ 1 w 68"/>
                  <a:gd name="T55" fmla="*/ 89 h 115"/>
                  <a:gd name="T56" fmla="*/ 3 w 68"/>
                  <a:gd name="T57" fmla="*/ 85 h 115"/>
                  <a:gd name="T58" fmla="*/ 32 w 68"/>
                  <a:gd name="T59" fmla="*/ 99 h 115"/>
                  <a:gd name="T60" fmla="*/ 33 w 68"/>
                  <a:gd name="T61" fmla="*/ 69 h 115"/>
                  <a:gd name="T62" fmla="*/ 14 w 68"/>
                  <a:gd name="T63" fmla="*/ 54 h 115"/>
                  <a:gd name="T64" fmla="*/ 2 w 68"/>
                  <a:gd name="T65" fmla="*/ 39 h 115"/>
                  <a:gd name="T66" fmla="*/ 14 w 68"/>
                  <a:gd name="T67" fmla="*/ 44 h 115"/>
                  <a:gd name="T68" fmla="*/ 18 w 68"/>
                  <a:gd name="T69" fmla="*/ 38 h 115"/>
                  <a:gd name="T70" fmla="*/ 2 w 68"/>
                  <a:gd name="T71" fmla="*/ 19 h 115"/>
                  <a:gd name="T72" fmla="*/ 12 w 68"/>
                  <a:gd name="T73" fmla="*/ 8 h 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115">
                    <a:moveTo>
                      <a:pt x="12" y="8"/>
                    </a:moveTo>
                    <a:cubicBezTo>
                      <a:pt x="12" y="8"/>
                      <a:pt x="13" y="9"/>
                      <a:pt x="14" y="8"/>
                    </a:cubicBezTo>
                    <a:cubicBezTo>
                      <a:pt x="17" y="5"/>
                      <a:pt x="18" y="4"/>
                      <a:pt x="21" y="7"/>
                    </a:cubicBezTo>
                    <a:cubicBezTo>
                      <a:pt x="22" y="5"/>
                      <a:pt x="20" y="2"/>
                      <a:pt x="23" y="0"/>
                    </a:cubicBezTo>
                    <a:cubicBezTo>
                      <a:pt x="23" y="1"/>
                      <a:pt x="24" y="1"/>
                      <a:pt x="25" y="1"/>
                    </a:cubicBezTo>
                    <a:cubicBezTo>
                      <a:pt x="26" y="3"/>
                      <a:pt x="25" y="4"/>
                      <a:pt x="25" y="6"/>
                    </a:cubicBezTo>
                    <a:cubicBezTo>
                      <a:pt x="26" y="8"/>
                      <a:pt x="25" y="11"/>
                      <a:pt x="29" y="11"/>
                    </a:cubicBezTo>
                    <a:cubicBezTo>
                      <a:pt x="29" y="11"/>
                      <a:pt x="30" y="12"/>
                      <a:pt x="30" y="13"/>
                    </a:cubicBezTo>
                    <a:cubicBezTo>
                      <a:pt x="30" y="14"/>
                      <a:pt x="31" y="13"/>
                      <a:pt x="31" y="13"/>
                    </a:cubicBezTo>
                    <a:cubicBezTo>
                      <a:pt x="32" y="12"/>
                      <a:pt x="33" y="12"/>
                      <a:pt x="33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8" y="14"/>
                      <a:pt x="36" y="17"/>
                      <a:pt x="36" y="19"/>
                    </a:cubicBezTo>
                    <a:cubicBezTo>
                      <a:pt x="37" y="21"/>
                      <a:pt x="35" y="23"/>
                      <a:pt x="33" y="22"/>
                    </a:cubicBezTo>
                    <a:cubicBezTo>
                      <a:pt x="39" y="26"/>
                      <a:pt x="45" y="31"/>
                      <a:pt x="51" y="34"/>
                    </a:cubicBezTo>
                    <a:cubicBezTo>
                      <a:pt x="52" y="34"/>
                      <a:pt x="54" y="35"/>
                      <a:pt x="54" y="37"/>
                    </a:cubicBezTo>
                    <a:cubicBezTo>
                      <a:pt x="51" y="41"/>
                      <a:pt x="46" y="42"/>
                      <a:pt x="43" y="45"/>
                    </a:cubicBezTo>
                    <a:cubicBezTo>
                      <a:pt x="41" y="46"/>
                      <a:pt x="40" y="46"/>
                      <a:pt x="39" y="47"/>
                    </a:cubicBezTo>
                    <a:cubicBezTo>
                      <a:pt x="36" y="48"/>
                      <a:pt x="36" y="51"/>
                      <a:pt x="37" y="53"/>
                    </a:cubicBezTo>
                    <a:cubicBezTo>
                      <a:pt x="38" y="56"/>
                      <a:pt x="40" y="52"/>
                      <a:pt x="41" y="54"/>
                    </a:cubicBezTo>
                    <a:cubicBezTo>
                      <a:pt x="46" y="58"/>
                      <a:pt x="51" y="62"/>
                      <a:pt x="58" y="62"/>
                    </a:cubicBezTo>
                    <a:cubicBezTo>
                      <a:pt x="60" y="62"/>
                      <a:pt x="61" y="63"/>
                      <a:pt x="62" y="64"/>
                    </a:cubicBezTo>
                    <a:cubicBezTo>
                      <a:pt x="60" y="67"/>
                      <a:pt x="60" y="69"/>
                      <a:pt x="60" y="72"/>
                    </a:cubicBezTo>
                    <a:cubicBezTo>
                      <a:pt x="60" y="74"/>
                      <a:pt x="60" y="76"/>
                      <a:pt x="59" y="77"/>
                    </a:cubicBezTo>
                    <a:cubicBezTo>
                      <a:pt x="58" y="78"/>
                      <a:pt x="58" y="78"/>
                      <a:pt x="57" y="78"/>
                    </a:cubicBezTo>
                    <a:cubicBezTo>
                      <a:pt x="56" y="79"/>
                      <a:pt x="54" y="78"/>
                      <a:pt x="52" y="79"/>
                    </a:cubicBezTo>
                    <a:cubicBezTo>
                      <a:pt x="49" y="79"/>
                      <a:pt x="46" y="77"/>
                      <a:pt x="43" y="76"/>
                    </a:cubicBezTo>
                    <a:cubicBezTo>
                      <a:pt x="42" y="76"/>
                      <a:pt x="41" y="76"/>
                      <a:pt x="40" y="76"/>
                    </a:cubicBezTo>
                    <a:cubicBezTo>
                      <a:pt x="39" y="76"/>
                      <a:pt x="39" y="77"/>
                      <a:pt x="40" y="77"/>
                    </a:cubicBezTo>
                    <a:cubicBezTo>
                      <a:pt x="44" y="78"/>
                      <a:pt x="48" y="81"/>
                      <a:pt x="53" y="80"/>
                    </a:cubicBezTo>
                    <a:cubicBezTo>
                      <a:pt x="56" y="80"/>
                      <a:pt x="59" y="80"/>
                      <a:pt x="62" y="79"/>
                    </a:cubicBezTo>
                    <a:cubicBezTo>
                      <a:pt x="64" y="79"/>
                      <a:pt x="67" y="79"/>
                      <a:pt x="67" y="81"/>
                    </a:cubicBezTo>
                    <a:cubicBezTo>
                      <a:pt x="68" y="84"/>
                      <a:pt x="66" y="85"/>
                      <a:pt x="64" y="86"/>
                    </a:cubicBezTo>
                    <a:cubicBezTo>
                      <a:pt x="62" y="86"/>
                      <a:pt x="60" y="87"/>
                      <a:pt x="59" y="90"/>
                    </a:cubicBezTo>
                    <a:cubicBezTo>
                      <a:pt x="59" y="91"/>
                      <a:pt x="58" y="91"/>
                      <a:pt x="57" y="92"/>
                    </a:cubicBezTo>
                    <a:cubicBezTo>
                      <a:pt x="55" y="93"/>
                      <a:pt x="54" y="93"/>
                      <a:pt x="52" y="93"/>
                    </a:cubicBezTo>
                    <a:cubicBezTo>
                      <a:pt x="50" y="93"/>
                      <a:pt x="49" y="92"/>
                      <a:pt x="47" y="92"/>
                    </a:cubicBezTo>
                    <a:cubicBezTo>
                      <a:pt x="45" y="92"/>
                      <a:pt x="42" y="89"/>
                      <a:pt x="39" y="91"/>
                    </a:cubicBezTo>
                    <a:cubicBezTo>
                      <a:pt x="40" y="93"/>
                      <a:pt x="42" y="92"/>
                      <a:pt x="43" y="93"/>
                    </a:cubicBezTo>
                    <a:cubicBezTo>
                      <a:pt x="46" y="94"/>
                      <a:pt x="48" y="94"/>
                      <a:pt x="51" y="94"/>
                    </a:cubicBezTo>
                    <a:cubicBezTo>
                      <a:pt x="55" y="96"/>
                      <a:pt x="58" y="94"/>
                      <a:pt x="62" y="94"/>
                    </a:cubicBezTo>
                    <a:cubicBezTo>
                      <a:pt x="63" y="94"/>
                      <a:pt x="64" y="93"/>
                      <a:pt x="65" y="94"/>
                    </a:cubicBezTo>
                    <a:cubicBezTo>
                      <a:pt x="67" y="94"/>
                      <a:pt x="68" y="96"/>
                      <a:pt x="66" y="99"/>
                    </a:cubicBezTo>
                    <a:cubicBezTo>
                      <a:pt x="66" y="99"/>
                      <a:pt x="66" y="99"/>
                      <a:pt x="65" y="100"/>
                    </a:cubicBezTo>
                    <a:cubicBezTo>
                      <a:pt x="61" y="101"/>
                      <a:pt x="59" y="104"/>
                      <a:pt x="60" y="108"/>
                    </a:cubicBezTo>
                    <a:cubicBezTo>
                      <a:pt x="60" y="110"/>
                      <a:pt x="58" y="111"/>
                      <a:pt x="56" y="112"/>
                    </a:cubicBezTo>
                    <a:cubicBezTo>
                      <a:pt x="50" y="113"/>
                      <a:pt x="44" y="115"/>
                      <a:pt x="38" y="111"/>
                    </a:cubicBezTo>
                    <a:cubicBezTo>
                      <a:pt x="37" y="109"/>
                      <a:pt x="34" y="111"/>
                      <a:pt x="33" y="110"/>
                    </a:cubicBezTo>
                    <a:cubicBezTo>
                      <a:pt x="32" y="109"/>
                      <a:pt x="32" y="107"/>
                      <a:pt x="30" y="106"/>
                    </a:cubicBezTo>
                    <a:cubicBezTo>
                      <a:pt x="29" y="106"/>
                      <a:pt x="29" y="104"/>
                      <a:pt x="28" y="103"/>
                    </a:cubicBezTo>
                    <a:cubicBezTo>
                      <a:pt x="27" y="107"/>
                      <a:pt x="24" y="104"/>
                      <a:pt x="22" y="105"/>
                    </a:cubicBezTo>
                    <a:cubicBezTo>
                      <a:pt x="21" y="105"/>
                      <a:pt x="21" y="105"/>
                      <a:pt x="20" y="104"/>
                    </a:cubicBezTo>
                    <a:cubicBezTo>
                      <a:pt x="20" y="102"/>
                      <a:pt x="19" y="101"/>
                      <a:pt x="17" y="100"/>
                    </a:cubicBezTo>
                    <a:cubicBezTo>
                      <a:pt x="14" y="99"/>
                      <a:pt x="12" y="97"/>
                      <a:pt x="9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6" y="93"/>
                      <a:pt x="4" y="93"/>
                      <a:pt x="3" y="91"/>
                    </a:cubicBezTo>
                    <a:cubicBezTo>
                      <a:pt x="2" y="91"/>
                      <a:pt x="2" y="90"/>
                      <a:pt x="1" y="89"/>
                    </a:cubicBezTo>
                    <a:cubicBezTo>
                      <a:pt x="0" y="88"/>
                      <a:pt x="0" y="86"/>
                      <a:pt x="1" y="85"/>
                    </a:cubicBezTo>
                    <a:cubicBezTo>
                      <a:pt x="2" y="85"/>
                      <a:pt x="2" y="84"/>
                      <a:pt x="3" y="85"/>
                    </a:cubicBezTo>
                    <a:cubicBezTo>
                      <a:pt x="11" y="88"/>
                      <a:pt x="18" y="93"/>
                      <a:pt x="26" y="97"/>
                    </a:cubicBezTo>
                    <a:cubicBezTo>
                      <a:pt x="28" y="98"/>
                      <a:pt x="30" y="100"/>
                      <a:pt x="32" y="99"/>
                    </a:cubicBezTo>
                    <a:cubicBezTo>
                      <a:pt x="34" y="98"/>
                      <a:pt x="33" y="95"/>
                      <a:pt x="33" y="93"/>
                    </a:cubicBezTo>
                    <a:cubicBezTo>
                      <a:pt x="33" y="85"/>
                      <a:pt x="34" y="77"/>
                      <a:pt x="33" y="69"/>
                    </a:cubicBezTo>
                    <a:cubicBezTo>
                      <a:pt x="33" y="66"/>
                      <a:pt x="32" y="64"/>
                      <a:pt x="29" y="63"/>
                    </a:cubicBezTo>
                    <a:cubicBezTo>
                      <a:pt x="24" y="60"/>
                      <a:pt x="19" y="57"/>
                      <a:pt x="14" y="54"/>
                    </a:cubicBezTo>
                    <a:cubicBezTo>
                      <a:pt x="11" y="52"/>
                      <a:pt x="7" y="50"/>
                      <a:pt x="3" y="48"/>
                    </a:cubicBezTo>
                    <a:cubicBezTo>
                      <a:pt x="0" y="45"/>
                      <a:pt x="1" y="42"/>
                      <a:pt x="2" y="39"/>
                    </a:cubicBezTo>
                    <a:cubicBezTo>
                      <a:pt x="4" y="38"/>
                      <a:pt x="6" y="40"/>
                      <a:pt x="8" y="41"/>
                    </a:cubicBezTo>
                    <a:cubicBezTo>
                      <a:pt x="10" y="42"/>
                      <a:pt x="12" y="43"/>
                      <a:pt x="14" y="44"/>
                    </a:cubicBezTo>
                    <a:cubicBezTo>
                      <a:pt x="16" y="44"/>
                      <a:pt x="19" y="43"/>
                      <a:pt x="20" y="42"/>
                    </a:cubicBezTo>
                    <a:cubicBezTo>
                      <a:pt x="21" y="40"/>
                      <a:pt x="19" y="39"/>
                      <a:pt x="18" y="38"/>
                    </a:cubicBezTo>
                    <a:cubicBezTo>
                      <a:pt x="13" y="33"/>
                      <a:pt x="8" y="28"/>
                      <a:pt x="4" y="22"/>
                    </a:cubicBezTo>
                    <a:cubicBezTo>
                      <a:pt x="4" y="21"/>
                      <a:pt x="3" y="20"/>
                      <a:pt x="2" y="19"/>
                    </a:cubicBezTo>
                    <a:cubicBezTo>
                      <a:pt x="1" y="18"/>
                      <a:pt x="1" y="17"/>
                      <a:pt x="1" y="15"/>
                    </a:cubicBezTo>
                    <a:cubicBezTo>
                      <a:pt x="4" y="12"/>
                      <a:pt x="8" y="10"/>
                      <a:pt x="12" y="8"/>
                    </a:cubicBezTo>
                    <a:close/>
                  </a:path>
                </a:pathLst>
              </a:custGeom>
              <a:solidFill>
                <a:srgbClr val="EB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86" name="Freeform 162">
                <a:extLst>
                  <a:ext uri="{FF2B5EF4-FFF2-40B4-BE49-F238E27FC236}">
                    <a16:creationId xmlns:a16="http://schemas.microsoft.com/office/drawing/2014/main" id="{D0E7366C-F359-6A8F-1161-06774D956D34}"/>
                  </a:ext>
                </a:extLst>
              </p:cNvPr>
              <p:cNvSpPr/>
              <p:nvPr/>
            </p:nvSpPr>
            <p:spPr bwMode="auto">
              <a:xfrm>
                <a:off x="3369" y="2025"/>
                <a:ext cx="207" cy="186"/>
              </a:xfrm>
              <a:custGeom>
                <a:gdLst>
                  <a:gd name="T0" fmla="*/ 22 w 66"/>
                  <a:gd name="T1" fmla="*/ 30 h 59"/>
                  <a:gd name="T2" fmla="*/ 18 w 66"/>
                  <a:gd name="T3" fmla="*/ 27 h 59"/>
                  <a:gd name="T4" fmla="*/ 0 w 66"/>
                  <a:gd name="T5" fmla="*/ 14 h 59"/>
                  <a:gd name="T6" fmla="*/ 4 w 66"/>
                  <a:gd name="T7" fmla="*/ 13 h 59"/>
                  <a:gd name="T8" fmla="*/ 3 w 66"/>
                  <a:gd name="T9" fmla="*/ 6 h 59"/>
                  <a:gd name="T10" fmla="*/ 3 w 66"/>
                  <a:gd name="T11" fmla="*/ 0 h 59"/>
                  <a:gd name="T12" fmla="*/ 6 w 66"/>
                  <a:gd name="T13" fmla="*/ 2 h 59"/>
                  <a:gd name="T14" fmla="*/ 8 w 66"/>
                  <a:gd name="T15" fmla="*/ 10 h 59"/>
                  <a:gd name="T16" fmla="*/ 13 w 66"/>
                  <a:gd name="T17" fmla="*/ 19 h 59"/>
                  <a:gd name="T18" fmla="*/ 15 w 66"/>
                  <a:gd name="T19" fmla="*/ 18 h 59"/>
                  <a:gd name="T20" fmla="*/ 15 w 66"/>
                  <a:gd name="T21" fmla="*/ 10 h 59"/>
                  <a:gd name="T22" fmla="*/ 14 w 66"/>
                  <a:gd name="T23" fmla="*/ 14 h 59"/>
                  <a:gd name="T24" fmla="*/ 11 w 66"/>
                  <a:gd name="T25" fmla="*/ 12 h 59"/>
                  <a:gd name="T26" fmla="*/ 14 w 66"/>
                  <a:gd name="T27" fmla="*/ 7 h 59"/>
                  <a:gd name="T28" fmla="*/ 17 w 66"/>
                  <a:gd name="T29" fmla="*/ 8 h 59"/>
                  <a:gd name="T30" fmla="*/ 22 w 66"/>
                  <a:gd name="T31" fmla="*/ 21 h 59"/>
                  <a:gd name="T32" fmla="*/ 26 w 66"/>
                  <a:gd name="T33" fmla="*/ 14 h 59"/>
                  <a:gd name="T34" fmla="*/ 29 w 66"/>
                  <a:gd name="T35" fmla="*/ 15 h 59"/>
                  <a:gd name="T36" fmla="*/ 30 w 66"/>
                  <a:gd name="T37" fmla="*/ 19 h 59"/>
                  <a:gd name="T38" fmla="*/ 33 w 66"/>
                  <a:gd name="T39" fmla="*/ 21 h 59"/>
                  <a:gd name="T40" fmla="*/ 35 w 66"/>
                  <a:gd name="T41" fmla="*/ 25 h 59"/>
                  <a:gd name="T42" fmla="*/ 34 w 66"/>
                  <a:gd name="T43" fmla="*/ 27 h 59"/>
                  <a:gd name="T44" fmla="*/ 37 w 66"/>
                  <a:gd name="T45" fmla="*/ 20 h 59"/>
                  <a:gd name="T46" fmla="*/ 40 w 66"/>
                  <a:gd name="T47" fmla="*/ 22 h 59"/>
                  <a:gd name="T48" fmla="*/ 48 w 66"/>
                  <a:gd name="T49" fmla="*/ 31 h 59"/>
                  <a:gd name="T50" fmla="*/ 56 w 66"/>
                  <a:gd name="T51" fmla="*/ 33 h 59"/>
                  <a:gd name="T52" fmla="*/ 56 w 66"/>
                  <a:gd name="T53" fmla="*/ 35 h 59"/>
                  <a:gd name="T54" fmla="*/ 56 w 66"/>
                  <a:gd name="T55" fmla="*/ 36 h 59"/>
                  <a:gd name="T56" fmla="*/ 51 w 66"/>
                  <a:gd name="T57" fmla="*/ 41 h 59"/>
                  <a:gd name="T58" fmla="*/ 42 w 66"/>
                  <a:gd name="T59" fmla="*/ 40 h 59"/>
                  <a:gd name="T60" fmla="*/ 66 w 66"/>
                  <a:gd name="T61" fmla="*/ 53 h 59"/>
                  <a:gd name="T62" fmla="*/ 66 w 66"/>
                  <a:gd name="T63" fmla="*/ 58 h 59"/>
                  <a:gd name="T64" fmla="*/ 59 w 66"/>
                  <a:gd name="T65" fmla="*/ 56 h 59"/>
                  <a:gd name="T66" fmla="*/ 33 w 66"/>
                  <a:gd name="T67" fmla="*/ 40 h 59"/>
                  <a:gd name="T68" fmla="*/ 29 w 66"/>
                  <a:gd name="T69" fmla="*/ 37 h 59"/>
                  <a:gd name="T70" fmla="*/ 28 w 66"/>
                  <a:gd name="T71" fmla="*/ 34 h 59"/>
                  <a:gd name="T72" fmla="*/ 27 w 66"/>
                  <a:gd name="T73" fmla="*/ 35 h 59"/>
                  <a:gd name="T74" fmla="*/ 22 w 66"/>
                  <a:gd name="T75" fmla="*/ 30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" h="59">
                    <a:moveTo>
                      <a:pt x="22" y="30"/>
                    </a:moveTo>
                    <a:cubicBezTo>
                      <a:pt x="22" y="28"/>
                      <a:pt x="20" y="28"/>
                      <a:pt x="18" y="27"/>
                    </a:cubicBezTo>
                    <a:cubicBezTo>
                      <a:pt x="12" y="23"/>
                      <a:pt x="6" y="19"/>
                      <a:pt x="0" y="14"/>
                    </a:cubicBezTo>
                    <a:cubicBezTo>
                      <a:pt x="2" y="12"/>
                      <a:pt x="4" y="17"/>
                      <a:pt x="4" y="13"/>
                    </a:cubicBezTo>
                    <a:cubicBezTo>
                      <a:pt x="5" y="11"/>
                      <a:pt x="6" y="8"/>
                      <a:pt x="3" y="6"/>
                    </a:cubicBezTo>
                    <a:cubicBezTo>
                      <a:pt x="2" y="4"/>
                      <a:pt x="2" y="2"/>
                      <a:pt x="3" y="0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7" y="5"/>
                      <a:pt x="7" y="8"/>
                      <a:pt x="8" y="10"/>
                    </a:cubicBezTo>
                    <a:cubicBezTo>
                      <a:pt x="7" y="15"/>
                      <a:pt x="8" y="17"/>
                      <a:pt x="13" y="19"/>
                    </a:cubicBezTo>
                    <a:cubicBezTo>
                      <a:pt x="14" y="20"/>
                      <a:pt x="15" y="19"/>
                      <a:pt x="15" y="18"/>
                    </a:cubicBezTo>
                    <a:cubicBezTo>
                      <a:pt x="15" y="15"/>
                      <a:pt x="16" y="13"/>
                      <a:pt x="15" y="10"/>
                    </a:cubicBezTo>
                    <a:cubicBezTo>
                      <a:pt x="15" y="12"/>
                      <a:pt x="16" y="14"/>
                      <a:pt x="14" y="14"/>
                    </a:cubicBezTo>
                    <a:cubicBezTo>
                      <a:pt x="12" y="14"/>
                      <a:pt x="11" y="14"/>
                      <a:pt x="11" y="12"/>
                    </a:cubicBezTo>
                    <a:cubicBezTo>
                      <a:pt x="14" y="11"/>
                      <a:pt x="13" y="8"/>
                      <a:pt x="14" y="7"/>
                    </a:cubicBezTo>
                    <a:cubicBezTo>
                      <a:pt x="15" y="7"/>
                      <a:pt x="17" y="7"/>
                      <a:pt x="17" y="8"/>
                    </a:cubicBezTo>
                    <a:cubicBezTo>
                      <a:pt x="18" y="13"/>
                      <a:pt x="21" y="16"/>
                      <a:pt x="22" y="21"/>
                    </a:cubicBezTo>
                    <a:cubicBezTo>
                      <a:pt x="24" y="19"/>
                      <a:pt x="25" y="16"/>
                      <a:pt x="26" y="14"/>
                    </a:cubicBezTo>
                    <a:cubicBezTo>
                      <a:pt x="27" y="14"/>
                      <a:pt x="28" y="15"/>
                      <a:pt x="29" y="15"/>
                    </a:cubicBezTo>
                    <a:cubicBezTo>
                      <a:pt x="30" y="16"/>
                      <a:pt x="30" y="18"/>
                      <a:pt x="30" y="19"/>
                    </a:cubicBezTo>
                    <a:cubicBezTo>
                      <a:pt x="30" y="20"/>
                      <a:pt x="31" y="21"/>
                      <a:pt x="33" y="21"/>
                    </a:cubicBezTo>
                    <a:cubicBezTo>
                      <a:pt x="36" y="21"/>
                      <a:pt x="36" y="23"/>
                      <a:pt x="35" y="25"/>
                    </a:cubicBezTo>
                    <a:cubicBezTo>
                      <a:pt x="34" y="26"/>
                      <a:pt x="34" y="26"/>
                      <a:pt x="34" y="27"/>
                    </a:cubicBezTo>
                    <a:cubicBezTo>
                      <a:pt x="36" y="26"/>
                      <a:pt x="36" y="22"/>
                      <a:pt x="37" y="20"/>
                    </a:cubicBezTo>
                    <a:cubicBezTo>
                      <a:pt x="39" y="20"/>
                      <a:pt x="40" y="21"/>
                      <a:pt x="40" y="22"/>
                    </a:cubicBezTo>
                    <a:cubicBezTo>
                      <a:pt x="41" y="30"/>
                      <a:pt x="39" y="28"/>
                      <a:pt x="48" y="31"/>
                    </a:cubicBezTo>
                    <a:cubicBezTo>
                      <a:pt x="51" y="32"/>
                      <a:pt x="53" y="33"/>
                      <a:pt x="56" y="33"/>
                    </a:cubicBezTo>
                    <a:cubicBezTo>
                      <a:pt x="57" y="34"/>
                      <a:pt x="57" y="34"/>
                      <a:pt x="56" y="35"/>
                    </a:cubicBezTo>
                    <a:cubicBezTo>
                      <a:pt x="56" y="35"/>
                      <a:pt x="56" y="35"/>
                      <a:pt x="56" y="36"/>
                    </a:cubicBezTo>
                    <a:cubicBezTo>
                      <a:pt x="57" y="40"/>
                      <a:pt x="56" y="41"/>
                      <a:pt x="51" y="41"/>
                    </a:cubicBezTo>
                    <a:cubicBezTo>
                      <a:pt x="48" y="42"/>
                      <a:pt x="45" y="39"/>
                      <a:pt x="42" y="40"/>
                    </a:cubicBezTo>
                    <a:cubicBezTo>
                      <a:pt x="50" y="43"/>
                      <a:pt x="57" y="50"/>
                      <a:pt x="66" y="53"/>
                    </a:cubicBezTo>
                    <a:cubicBezTo>
                      <a:pt x="66" y="55"/>
                      <a:pt x="66" y="56"/>
                      <a:pt x="66" y="58"/>
                    </a:cubicBezTo>
                    <a:cubicBezTo>
                      <a:pt x="63" y="59"/>
                      <a:pt x="61" y="57"/>
                      <a:pt x="59" y="56"/>
                    </a:cubicBezTo>
                    <a:cubicBezTo>
                      <a:pt x="50" y="51"/>
                      <a:pt x="42" y="45"/>
                      <a:pt x="33" y="40"/>
                    </a:cubicBezTo>
                    <a:cubicBezTo>
                      <a:pt x="31" y="39"/>
                      <a:pt x="30" y="39"/>
                      <a:pt x="29" y="37"/>
                    </a:cubicBezTo>
                    <a:cubicBezTo>
                      <a:pt x="28" y="36"/>
                      <a:pt x="29" y="35"/>
                      <a:pt x="28" y="34"/>
                    </a:cubicBezTo>
                    <a:cubicBezTo>
                      <a:pt x="28" y="34"/>
                      <a:pt x="27" y="35"/>
                      <a:pt x="27" y="35"/>
                    </a:cubicBezTo>
                    <a:cubicBezTo>
                      <a:pt x="23" y="36"/>
                      <a:pt x="23" y="33"/>
                      <a:pt x="22" y="30"/>
                    </a:cubicBezTo>
                    <a:close/>
                  </a:path>
                </a:pathLst>
              </a:custGeom>
              <a:solidFill>
                <a:srgbClr val="DC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87" name="Freeform 163">
                <a:extLst>
                  <a:ext uri="{FF2B5EF4-FFF2-40B4-BE49-F238E27FC236}">
                    <a16:creationId xmlns:a16="http://schemas.microsoft.com/office/drawing/2014/main" id="{F224F200-3B83-A1DB-0213-0045A6440D07}"/>
                  </a:ext>
                </a:extLst>
              </p:cNvPr>
              <p:cNvSpPr/>
              <p:nvPr/>
            </p:nvSpPr>
            <p:spPr bwMode="auto">
              <a:xfrm>
                <a:off x="3350" y="2006"/>
                <a:ext cx="28" cy="50"/>
              </a:xfrm>
              <a:custGeom>
                <a:gdLst>
                  <a:gd name="T0" fmla="*/ 9 w 9"/>
                  <a:gd name="T1" fmla="*/ 6 h 16"/>
                  <a:gd name="T2" fmla="*/ 9 w 9"/>
                  <a:gd name="T3" fmla="*/ 12 h 16"/>
                  <a:gd name="T4" fmla="*/ 6 w 9"/>
                  <a:gd name="T5" fmla="*/ 15 h 16"/>
                  <a:gd name="T6" fmla="*/ 5 w 9"/>
                  <a:gd name="T7" fmla="*/ 16 h 16"/>
                  <a:gd name="T8" fmla="*/ 4 w 9"/>
                  <a:gd name="T9" fmla="*/ 15 h 16"/>
                  <a:gd name="T10" fmla="*/ 1 w 9"/>
                  <a:gd name="T11" fmla="*/ 11 h 16"/>
                  <a:gd name="T12" fmla="*/ 0 w 9"/>
                  <a:gd name="T13" fmla="*/ 9 h 16"/>
                  <a:gd name="T14" fmla="*/ 0 w 9"/>
                  <a:gd name="T15" fmla="*/ 0 h 16"/>
                  <a:gd name="T16" fmla="*/ 9 w 9"/>
                  <a:gd name="T17" fmla="*/ 6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6">
                    <a:moveTo>
                      <a:pt x="9" y="6"/>
                    </a:moveTo>
                    <a:cubicBezTo>
                      <a:pt x="9" y="8"/>
                      <a:pt x="9" y="10"/>
                      <a:pt x="9" y="12"/>
                    </a:cubicBezTo>
                    <a:cubicBezTo>
                      <a:pt x="8" y="12"/>
                      <a:pt x="5" y="12"/>
                      <a:pt x="6" y="15"/>
                    </a:cubicBezTo>
                    <a:cubicBezTo>
                      <a:pt x="6" y="15"/>
                      <a:pt x="6" y="16"/>
                      <a:pt x="5" y="16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3"/>
                      <a:pt x="5" y="9"/>
                      <a:pt x="1" y="11"/>
                    </a:cubicBezTo>
                    <a:cubicBezTo>
                      <a:pt x="0" y="12"/>
                      <a:pt x="0" y="10"/>
                      <a:pt x="0" y="9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3" y="2"/>
                      <a:pt x="6" y="4"/>
                      <a:pt x="9" y="6"/>
                    </a:cubicBezTo>
                    <a:close/>
                  </a:path>
                </a:pathLst>
              </a:custGeom>
              <a:solidFill>
                <a:srgbClr val="9DA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88" name="Freeform 164">
                <a:extLst>
                  <a:ext uri="{FF2B5EF4-FFF2-40B4-BE49-F238E27FC236}">
                    <a16:creationId xmlns:a16="http://schemas.microsoft.com/office/drawing/2014/main" id="{12A63489-0349-D11B-3FE6-36BA652C2F82}"/>
                  </a:ext>
                </a:extLst>
              </p:cNvPr>
              <p:cNvSpPr/>
              <p:nvPr/>
            </p:nvSpPr>
            <p:spPr bwMode="auto">
              <a:xfrm>
                <a:off x="3419" y="2050"/>
                <a:ext cx="31" cy="51"/>
              </a:xfrm>
              <a:custGeom>
                <a:gdLst>
                  <a:gd name="T0" fmla="*/ 10 w 10"/>
                  <a:gd name="T1" fmla="*/ 6 h 16"/>
                  <a:gd name="T2" fmla="*/ 10 w 10"/>
                  <a:gd name="T3" fmla="*/ 10 h 16"/>
                  <a:gd name="T4" fmla="*/ 9 w 10"/>
                  <a:gd name="T5" fmla="*/ 11 h 16"/>
                  <a:gd name="T6" fmla="*/ 7 w 10"/>
                  <a:gd name="T7" fmla="*/ 14 h 16"/>
                  <a:gd name="T8" fmla="*/ 6 w 10"/>
                  <a:gd name="T9" fmla="*/ 16 h 16"/>
                  <a:gd name="T10" fmla="*/ 5 w 10"/>
                  <a:gd name="T11" fmla="*/ 14 h 16"/>
                  <a:gd name="T12" fmla="*/ 2 w 10"/>
                  <a:gd name="T13" fmla="*/ 7 h 16"/>
                  <a:gd name="T14" fmla="*/ 1 w 10"/>
                  <a:gd name="T15" fmla="*/ 0 h 16"/>
                  <a:gd name="T16" fmla="*/ 10 w 10"/>
                  <a:gd name="T17" fmla="*/ 6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6">
                    <a:moveTo>
                      <a:pt x="10" y="6"/>
                    </a:moveTo>
                    <a:cubicBezTo>
                      <a:pt x="10" y="7"/>
                      <a:pt x="10" y="8"/>
                      <a:pt x="10" y="10"/>
                    </a:cubicBezTo>
                    <a:cubicBezTo>
                      <a:pt x="10" y="10"/>
                      <a:pt x="10" y="12"/>
                      <a:pt x="9" y="11"/>
                    </a:cubicBezTo>
                    <a:cubicBezTo>
                      <a:pt x="7" y="11"/>
                      <a:pt x="7" y="13"/>
                      <a:pt x="7" y="14"/>
                    </a:cubicBezTo>
                    <a:cubicBezTo>
                      <a:pt x="7" y="15"/>
                      <a:pt x="7" y="16"/>
                      <a:pt x="6" y="16"/>
                    </a:cubicBezTo>
                    <a:cubicBezTo>
                      <a:pt x="5" y="16"/>
                      <a:pt x="5" y="15"/>
                      <a:pt x="5" y="14"/>
                    </a:cubicBezTo>
                    <a:cubicBezTo>
                      <a:pt x="5" y="11"/>
                      <a:pt x="4" y="9"/>
                      <a:pt x="2" y="7"/>
                    </a:cubicBezTo>
                    <a:cubicBezTo>
                      <a:pt x="0" y="5"/>
                      <a:pt x="2" y="3"/>
                      <a:pt x="1" y="0"/>
                    </a:cubicBezTo>
                    <a:cubicBezTo>
                      <a:pt x="5" y="2"/>
                      <a:pt x="7" y="3"/>
                      <a:pt x="10" y="6"/>
                    </a:cubicBezTo>
                    <a:close/>
                  </a:path>
                </a:pathLst>
              </a:custGeom>
              <a:solidFill>
                <a:srgbClr val="84A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89" name="Freeform 165">
                <a:extLst>
                  <a:ext uri="{FF2B5EF4-FFF2-40B4-BE49-F238E27FC236}">
                    <a16:creationId xmlns:a16="http://schemas.microsoft.com/office/drawing/2014/main" id="{B9D822D2-093E-C639-5C6D-EC158B75C249}"/>
                  </a:ext>
                </a:extLst>
              </p:cNvPr>
              <p:cNvSpPr/>
              <p:nvPr/>
            </p:nvSpPr>
            <p:spPr bwMode="auto">
              <a:xfrm>
                <a:off x="3312" y="1987"/>
                <a:ext cx="31" cy="47"/>
              </a:xfrm>
              <a:custGeom>
                <a:gdLst>
                  <a:gd name="T0" fmla="*/ 10 w 10"/>
                  <a:gd name="T1" fmla="*/ 5 h 15"/>
                  <a:gd name="T2" fmla="*/ 9 w 10"/>
                  <a:gd name="T3" fmla="*/ 15 h 15"/>
                  <a:gd name="T4" fmla="*/ 1 w 10"/>
                  <a:gd name="T5" fmla="*/ 13 h 15"/>
                  <a:gd name="T6" fmla="*/ 0 w 10"/>
                  <a:gd name="T7" fmla="*/ 6 h 15"/>
                  <a:gd name="T8" fmla="*/ 1 w 10"/>
                  <a:gd name="T9" fmla="*/ 6 h 15"/>
                  <a:gd name="T10" fmla="*/ 3 w 10"/>
                  <a:gd name="T11" fmla="*/ 7 h 15"/>
                  <a:gd name="T12" fmla="*/ 4 w 10"/>
                  <a:gd name="T13" fmla="*/ 1 h 15"/>
                  <a:gd name="T14" fmla="*/ 6 w 10"/>
                  <a:gd name="T15" fmla="*/ 4 h 15"/>
                  <a:gd name="T16" fmla="*/ 7 w 10"/>
                  <a:gd name="T17" fmla="*/ 3 h 15"/>
                  <a:gd name="T18" fmla="*/ 9 w 10"/>
                  <a:gd name="T19" fmla="*/ 2 h 15"/>
                  <a:gd name="T20" fmla="*/ 10 w 10"/>
                  <a:gd name="T21" fmla="*/ 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5">
                    <a:moveTo>
                      <a:pt x="10" y="5"/>
                    </a:moveTo>
                    <a:cubicBezTo>
                      <a:pt x="10" y="8"/>
                      <a:pt x="9" y="11"/>
                      <a:pt x="9" y="15"/>
                    </a:cubicBezTo>
                    <a:cubicBezTo>
                      <a:pt x="7" y="10"/>
                      <a:pt x="4" y="11"/>
                      <a:pt x="1" y="13"/>
                    </a:cubicBezTo>
                    <a:cubicBezTo>
                      <a:pt x="0" y="11"/>
                      <a:pt x="1" y="9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3" y="5"/>
                      <a:pt x="3" y="7"/>
                    </a:cubicBezTo>
                    <a:cubicBezTo>
                      <a:pt x="3" y="5"/>
                      <a:pt x="1" y="2"/>
                      <a:pt x="4" y="1"/>
                    </a:cubicBezTo>
                    <a:cubicBezTo>
                      <a:pt x="6" y="0"/>
                      <a:pt x="5" y="3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8" y="3"/>
                      <a:pt x="8" y="2"/>
                      <a:pt x="9" y="2"/>
                    </a:cubicBezTo>
                    <a:cubicBezTo>
                      <a:pt x="9" y="3"/>
                      <a:pt x="10" y="4"/>
                      <a:pt x="10" y="5"/>
                    </a:cubicBezTo>
                    <a:close/>
                  </a:path>
                </a:pathLst>
              </a:custGeom>
              <a:solidFill>
                <a:srgbClr val="AAA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90" name="Freeform 166">
                <a:extLst>
                  <a:ext uri="{FF2B5EF4-FFF2-40B4-BE49-F238E27FC236}">
                    <a16:creationId xmlns:a16="http://schemas.microsoft.com/office/drawing/2014/main" id="{7E8D2317-7AA5-A4B8-DB8E-B5856EC16B0F}"/>
                  </a:ext>
                </a:extLst>
              </p:cNvPr>
              <p:cNvSpPr/>
              <p:nvPr/>
            </p:nvSpPr>
            <p:spPr bwMode="auto">
              <a:xfrm>
                <a:off x="3384" y="2031"/>
                <a:ext cx="32" cy="35"/>
              </a:xfrm>
              <a:custGeom>
                <a:gdLst>
                  <a:gd name="T0" fmla="*/ 3 w 10"/>
                  <a:gd name="T1" fmla="*/ 8 h 11"/>
                  <a:gd name="T2" fmla="*/ 1 w 10"/>
                  <a:gd name="T3" fmla="*/ 0 h 11"/>
                  <a:gd name="T4" fmla="*/ 9 w 10"/>
                  <a:gd name="T5" fmla="*/ 5 h 11"/>
                  <a:gd name="T6" fmla="*/ 9 w 10"/>
                  <a:gd name="T7" fmla="*/ 8 h 11"/>
                  <a:gd name="T8" fmla="*/ 6 w 10"/>
                  <a:gd name="T9" fmla="*/ 10 h 11"/>
                  <a:gd name="T10" fmla="*/ 3 w 10"/>
                  <a:gd name="T11" fmla="*/ 8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3" y="8"/>
                    </a:moveTo>
                    <a:cubicBezTo>
                      <a:pt x="0" y="6"/>
                      <a:pt x="0" y="3"/>
                      <a:pt x="1" y="0"/>
                    </a:cubicBezTo>
                    <a:cubicBezTo>
                      <a:pt x="4" y="1"/>
                      <a:pt x="7" y="3"/>
                      <a:pt x="9" y="5"/>
                    </a:cubicBezTo>
                    <a:cubicBezTo>
                      <a:pt x="9" y="6"/>
                      <a:pt x="9" y="7"/>
                      <a:pt x="9" y="8"/>
                    </a:cubicBezTo>
                    <a:cubicBezTo>
                      <a:pt x="10" y="10"/>
                      <a:pt x="8" y="11"/>
                      <a:pt x="6" y="10"/>
                    </a:cubicBezTo>
                    <a:cubicBezTo>
                      <a:pt x="5" y="10"/>
                      <a:pt x="4" y="9"/>
                      <a:pt x="3" y="8"/>
                    </a:cubicBezTo>
                    <a:close/>
                  </a:path>
                </a:pathLst>
              </a:custGeom>
              <a:solidFill>
                <a:srgbClr val="82AC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91" name="Freeform 167">
                <a:extLst>
                  <a:ext uri="{FF2B5EF4-FFF2-40B4-BE49-F238E27FC236}">
                    <a16:creationId xmlns:a16="http://schemas.microsoft.com/office/drawing/2014/main" id="{D257A254-8A7E-4585-27B2-C4CA74D8FFA2}"/>
                  </a:ext>
                </a:extLst>
              </p:cNvPr>
              <p:cNvSpPr/>
              <p:nvPr/>
            </p:nvSpPr>
            <p:spPr bwMode="auto">
              <a:xfrm>
                <a:off x="3460" y="2072"/>
                <a:ext cx="31" cy="48"/>
              </a:xfrm>
              <a:custGeom>
                <a:gdLst>
                  <a:gd name="T0" fmla="*/ 8 w 10"/>
                  <a:gd name="T1" fmla="*/ 5 h 15"/>
                  <a:gd name="T2" fmla="*/ 6 w 10"/>
                  <a:gd name="T3" fmla="*/ 14 h 15"/>
                  <a:gd name="T4" fmla="*/ 5 w 10"/>
                  <a:gd name="T5" fmla="*/ 15 h 15"/>
                  <a:gd name="T6" fmla="*/ 4 w 10"/>
                  <a:gd name="T7" fmla="*/ 14 h 15"/>
                  <a:gd name="T8" fmla="*/ 5 w 10"/>
                  <a:gd name="T9" fmla="*/ 9 h 15"/>
                  <a:gd name="T10" fmla="*/ 6 w 10"/>
                  <a:gd name="T11" fmla="*/ 7 h 15"/>
                  <a:gd name="T12" fmla="*/ 4 w 10"/>
                  <a:gd name="T13" fmla="*/ 7 h 15"/>
                  <a:gd name="T14" fmla="*/ 0 w 10"/>
                  <a:gd name="T15" fmla="*/ 4 h 15"/>
                  <a:gd name="T16" fmla="*/ 0 w 10"/>
                  <a:gd name="T17" fmla="*/ 0 h 15"/>
                  <a:gd name="T18" fmla="*/ 8 w 10"/>
                  <a:gd name="T19" fmla="*/ 5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5">
                    <a:moveTo>
                      <a:pt x="8" y="5"/>
                    </a:moveTo>
                    <a:cubicBezTo>
                      <a:pt x="10" y="9"/>
                      <a:pt x="6" y="11"/>
                      <a:pt x="6" y="14"/>
                    </a:cubicBezTo>
                    <a:cubicBezTo>
                      <a:pt x="5" y="14"/>
                      <a:pt x="5" y="15"/>
                      <a:pt x="5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2"/>
                      <a:pt x="3" y="10"/>
                      <a:pt x="5" y="9"/>
                    </a:cubicBezTo>
                    <a:cubicBezTo>
                      <a:pt x="6" y="9"/>
                      <a:pt x="6" y="8"/>
                      <a:pt x="6" y="7"/>
                    </a:cubicBezTo>
                    <a:cubicBezTo>
                      <a:pt x="5" y="7"/>
                      <a:pt x="5" y="6"/>
                      <a:pt x="4" y="7"/>
                    </a:cubicBezTo>
                    <a:cubicBezTo>
                      <a:pt x="0" y="10"/>
                      <a:pt x="0" y="7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3" y="2"/>
                      <a:pt x="6" y="3"/>
                      <a:pt x="8" y="5"/>
                    </a:cubicBezTo>
                    <a:close/>
                  </a:path>
                </a:pathLst>
              </a:custGeom>
              <a:solidFill>
                <a:srgbClr val="83AB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92" name="Freeform 168">
                <a:extLst>
                  <a:ext uri="{FF2B5EF4-FFF2-40B4-BE49-F238E27FC236}">
                    <a16:creationId xmlns:a16="http://schemas.microsoft.com/office/drawing/2014/main" id="{676F1D3E-21F4-1340-07DE-3194ED604410}"/>
                  </a:ext>
                </a:extLst>
              </p:cNvPr>
              <p:cNvSpPr/>
              <p:nvPr/>
            </p:nvSpPr>
            <p:spPr bwMode="auto">
              <a:xfrm>
                <a:off x="3494" y="2063"/>
                <a:ext cx="51" cy="19"/>
              </a:xfrm>
              <a:custGeom>
                <a:gdLst>
                  <a:gd name="T0" fmla="*/ 0 w 16"/>
                  <a:gd name="T1" fmla="*/ 3 h 6"/>
                  <a:gd name="T2" fmla="*/ 0 w 16"/>
                  <a:gd name="T3" fmla="*/ 1 h 6"/>
                  <a:gd name="T4" fmla="*/ 2 w 16"/>
                  <a:gd name="T5" fmla="*/ 1 h 6"/>
                  <a:gd name="T6" fmla="*/ 14 w 16"/>
                  <a:gd name="T7" fmla="*/ 4 h 6"/>
                  <a:gd name="T8" fmla="*/ 16 w 16"/>
                  <a:gd name="T9" fmla="*/ 5 h 6"/>
                  <a:gd name="T10" fmla="*/ 14 w 16"/>
                  <a:gd name="T11" fmla="*/ 6 h 6"/>
                  <a:gd name="T12" fmla="*/ 6 w 16"/>
                  <a:gd name="T13" fmla="*/ 5 h 6"/>
                  <a:gd name="T14" fmla="*/ 3 w 16"/>
                  <a:gd name="T15" fmla="*/ 4 h 6"/>
                  <a:gd name="T16" fmla="*/ 0 w 16"/>
                  <a:gd name="T17" fmla="*/ 3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0" y="3"/>
                    </a:move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5" y="4"/>
                      <a:pt x="10" y="4"/>
                      <a:pt x="14" y="4"/>
                    </a:cubicBezTo>
                    <a:cubicBezTo>
                      <a:pt x="15" y="4"/>
                      <a:pt x="16" y="4"/>
                      <a:pt x="16" y="5"/>
                    </a:cubicBezTo>
                    <a:cubicBezTo>
                      <a:pt x="16" y="6"/>
                      <a:pt x="15" y="6"/>
                      <a:pt x="14" y="6"/>
                    </a:cubicBezTo>
                    <a:cubicBezTo>
                      <a:pt x="11" y="6"/>
                      <a:pt x="8" y="6"/>
                      <a:pt x="6" y="5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83A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93" name="Freeform 169">
                <a:extLst>
                  <a:ext uri="{FF2B5EF4-FFF2-40B4-BE49-F238E27FC236}">
                    <a16:creationId xmlns:a16="http://schemas.microsoft.com/office/drawing/2014/main" id="{6DD1FA64-8439-4EA7-CD93-8047CFED91AC}"/>
                  </a:ext>
                </a:extLst>
              </p:cNvPr>
              <p:cNvSpPr/>
              <p:nvPr/>
            </p:nvSpPr>
            <p:spPr bwMode="auto">
              <a:xfrm>
                <a:off x="3331" y="1968"/>
                <a:ext cx="12" cy="29"/>
              </a:xfrm>
              <a:custGeom>
                <a:gdLst>
                  <a:gd name="T0" fmla="*/ 3 w 4"/>
                  <a:gd name="T1" fmla="*/ 8 h 9"/>
                  <a:gd name="T2" fmla="*/ 1 w 4"/>
                  <a:gd name="T3" fmla="*/ 9 h 9"/>
                  <a:gd name="T4" fmla="*/ 3 w 4"/>
                  <a:gd name="T5" fmla="*/ 0 h 9"/>
                  <a:gd name="T6" fmla="*/ 3 w 4"/>
                  <a:gd name="T7" fmla="*/ 0 h 9"/>
                  <a:gd name="T8" fmla="*/ 3 w 4"/>
                  <a:gd name="T9" fmla="*/ 8 h 9"/>
                  <a:gd name="T10" fmla="*/ 3 w 4"/>
                  <a:gd name="T11" fmla="*/ 8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3" y="8"/>
                    </a:moveTo>
                    <a:cubicBezTo>
                      <a:pt x="3" y="9"/>
                      <a:pt x="2" y="9"/>
                      <a:pt x="1" y="9"/>
                    </a:cubicBezTo>
                    <a:cubicBezTo>
                      <a:pt x="0" y="5"/>
                      <a:pt x="0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5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lose/>
                  </a:path>
                </a:pathLst>
              </a:custGeom>
              <a:solidFill>
                <a:srgbClr val="5166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94" name="Freeform 170">
                <a:extLst>
                  <a:ext uri="{FF2B5EF4-FFF2-40B4-BE49-F238E27FC236}">
                    <a16:creationId xmlns:a16="http://schemas.microsoft.com/office/drawing/2014/main" id="{C3BD31B1-9C27-A7AB-96AE-28FC1ACE6556}"/>
                  </a:ext>
                </a:extLst>
              </p:cNvPr>
              <p:cNvSpPr/>
              <p:nvPr/>
            </p:nvSpPr>
            <p:spPr bwMode="auto">
              <a:xfrm>
                <a:off x="3328" y="1880"/>
                <a:ext cx="15" cy="31"/>
              </a:xfrm>
              <a:custGeom>
                <a:gdLst>
                  <a:gd name="T0" fmla="*/ 4 w 5"/>
                  <a:gd name="T1" fmla="*/ 8 h 10"/>
                  <a:gd name="T2" fmla="*/ 2 w 5"/>
                  <a:gd name="T3" fmla="*/ 7 h 10"/>
                  <a:gd name="T4" fmla="*/ 4 w 5"/>
                  <a:gd name="T5" fmla="*/ 0 h 10"/>
                  <a:gd name="T6" fmla="*/ 4 w 5"/>
                  <a:gd name="T7" fmla="*/ 8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4" y="8"/>
                    </a:moveTo>
                    <a:cubicBezTo>
                      <a:pt x="3" y="8"/>
                      <a:pt x="1" y="10"/>
                      <a:pt x="2" y="7"/>
                    </a:cubicBezTo>
                    <a:cubicBezTo>
                      <a:pt x="2" y="4"/>
                      <a:pt x="0" y="1"/>
                      <a:pt x="4" y="0"/>
                    </a:cubicBezTo>
                    <a:cubicBezTo>
                      <a:pt x="5" y="2"/>
                      <a:pt x="4" y="5"/>
                      <a:pt x="4" y="8"/>
                    </a:cubicBezTo>
                    <a:close/>
                  </a:path>
                </a:pathLst>
              </a:custGeom>
              <a:solidFill>
                <a:srgbClr val="4B64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95" name="Freeform 171">
                <a:extLst>
                  <a:ext uri="{FF2B5EF4-FFF2-40B4-BE49-F238E27FC236}">
                    <a16:creationId xmlns:a16="http://schemas.microsoft.com/office/drawing/2014/main" id="{95D995D0-4CB4-C72E-505B-B7DC6EBD2F03}"/>
                  </a:ext>
                </a:extLst>
              </p:cNvPr>
              <p:cNvSpPr/>
              <p:nvPr/>
            </p:nvSpPr>
            <p:spPr bwMode="auto">
              <a:xfrm>
                <a:off x="3419" y="1943"/>
                <a:ext cx="16" cy="13"/>
              </a:xfrm>
              <a:custGeom>
                <a:gdLst>
                  <a:gd name="T0" fmla="*/ 0 w 5"/>
                  <a:gd name="T1" fmla="*/ 0 h 4"/>
                  <a:gd name="T2" fmla="*/ 5 w 5"/>
                  <a:gd name="T3" fmla="*/ 3 h 4"/>
                  <a:gd name="T4" fmla="*/ 5 w 5"/>
                  <a:gd name="T5" fmla="*/ 3 h 4"/>
                  <a:gd name="T6" fmla="*/ 0 w 5"/>
                  <a:gd name="T7" fmla="*/ 0 h 4"/>
                  <a:gd name="T8" fmla="*/ 0 w 5"/>
                  <a:gd name="T9" fmla="*/ 0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4" y="1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2" y="4"/>
                      <a:pt x="1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1D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96" name="Freeform 172">
                <a:extLst>
                  <a:ext uri="{FF2B5EF4-FFF2-40B4-BE49-F238E27FC236}">
                    <a16:creationId xmlns:a16="http://schemas.microsoft.com/office/drawing/2014/main" id="{C956BA1A-6BCA-D0ED-AC61-A4529D091858}"/>
                  </a:ext>
                </a:extLst>
              </p:cNvPr>
              <p:cNvSpPr/>
              <p:nvPr/>
            </p:nvSpPr>
            <p:spPr bwMode="auto">
              <a:xfrm>
                <a:off x="3340" y="1968"/>
                <a:ext cx="3" cy="25"/>
              </a:xfrm>
              <a:custGeom>
                <a:gdLst>
                  <a:gd name="T0" fmla="*/ 0 w 1"/>
                  <a:gd name="T1" fmla="*/ 8 h 8"/>
                  <a:gd name="T2" fmla="*/ 0 w 1"/>
                  <a:gd name="T3" fmla="*/ 0 h 8"/>
                  <a:gd name="T4" fmla="*/ 0 w 1"/>
                  <a:gd name="T5" fmla="*/ 8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cubicBezTo>
                      <a:pt x="0" y="5"/>
                      <a:pt x="0" y="2"/>
                      <a:pt x="0" y="0"/>
                    </a:cubicBezTo>
                    <a:cubicBezTo>
                      <a:pt x="1" y="2"/>
                      <a:pt x="1" y="5"/>
                      <a:pt x="0" y="8"/>
                    </a:cubicBezTo>
                    <a:close/>
                  </a:path>
                </a:pathLst>
              </a:custGeom>
              <a:solidFill>
                <a:srgbClr val="5B7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97" name="Freeform 173">
                <a:extLst>
                  <a:ext uri="{FF2B5EF4-FFF2-40B4-BE49-F238E27FC236}">
                    <a16:creationId xmlns:a16="http://schemas.microsoft.com/office/drawing/2014/main" id="{9F7F64DB-F3A8-0488-AE57-B975BAC2C5EC}"/>
                  </a:ext>
                </a:extLst>
              </p:cNvPr>
              <p:cNvSpPr/>
              <p:nvPr/>
            </p:nvSpPr>
            <p:spPr bwMode="auto">
              <a:xfrm>
                <a:off x="3312" y="1729"/>
                <a:ext cx="57" cy="129"/>
              </a:xfrm>
              <a:custGeom>
                <a:gdLst>
                  <a:gd name="T0" fmla="*/ 2 w 18"/>
                  <a:gd name="T1" fmla="*/ 40 h 41"/>
                  <a:gd name="T2" fmla="*/ 0 w 18"/>
                  <a:gd name="T3" fmla="*/ 37 h 41"/>
                  <a:gd name="T4" fmla="*/ 0 w 18"/>
                  <a:gd name="T5" fmla="*/ 16 h 41"/>
                  <a:gd name="T6" fmla="*/ 1 w 18"/>
                  <a:gd name="T7" fmla="*/ 9 h 41"/>
                  <a:gd name="T8" fmla="*/ 3 w 18"/>
                  <a:gd name="T9" fmla="*/ 5 h 41"/>
                  <a:gd name="T10" fmla="*/ 12 w 18"/>
                  <a:gd name="T11" fmla="*/ 0 h 41"/>
                  <a:gd name="T12" fmla="*/ 13 w 18"/>
                  <a:gd name="T13" fmla="*/ 7 h 41"/>
                  <a:gd name="T14" fmla="*/ 11 w 18"/>
                  <a:gd name="T15" fmla="*/ 13 h 41"/>
                  <a:gd name="T16" fmla="*/ 11 w 18"/>
                  <a:gd name="T17" fmla="*/ 19 h 41"/>
                  <a:gd name="T18" fmla="*/ 16 w 18"/>
                  <a:gd name="T19" fmla="*/ 16 h 41"/>
                  <a:gd name="T20" fmla="*/ 12 w 18"/>
                  <a:gd name="T21" fmla="*/ 27 h 41"/>
                  <a:gd name="T22" fmla="*/ 11 w 18"/>
                  <a:gd name="T23" fmla="*/ 29 h 41"/>
                  <a:gd name="T24" fmla="*/ 6 w 18"/>
                  <a:gd name="T25" fmla="*/ 39 h 41"/>
                  <a:gd name="T26" fmla="*/ 2 w 18"/>
                  <a:gd name="T27" fmla="*/ 40 h 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41">
                    <a:moveTo>
                      <a:pt x="2" y="40"/>
                    </a:moveTo>
                    <a:cubicBezTo>
                      <a:pt x="0" y="40"/>
                      <a:pt x="0" y="38"/>
                      <a:pt x="0" y="37"/>
                    </a:cubicBezTo>
                    <a:cubicBezTo>
                      <a:pt x="0" y="30"/>
                      <a:pt x="0" y="23"/>
                      <a:pt x="0" y="16"/>
                    </a:cubicBezTo>
                    <a:cubicBezTo>
                      <a:pt x="3" y="14"/>
                      <a:pt x="1" y="11"/>
                      <a:pt x="1" y="9"/>
                    </a:cubicBezTo>
                    <a:cubicBezTo>
                      <a:pt x="1" y="8"/>
                      <a:pt x="1" y="6"/>
                      <a:pt x="3" y="5"/>
                    </a:cubicBezTo>
                    <a:cubicBezTo>
                      <a:pt x="6" y="4"/>
                      <a:pt x="9" y="1"/>
                      <a:pt x="12" y="0"/>
                    </a:cubicBezTo>
                    <a:cubicBezTo>
                      <a:pt x="14" y="2"/>
                      <a:pt x="13" y="5"/>
                      <a:pt x="13" y="7"/>
                    </a:cubicBezTo>
                    <a:cubicBezTo>
                      <a:pt x="11" y="9"/>
                      <a:pt x="10" y="11"/>
                      <a:pt x="11" y="13"/>
                    </a:cubicBezTo>
                    <a:cubicBezTo>
                      <a:pt x="12" y="15"/>
                      <a:pt x="11" y="17"/>
                      <a:pt x="11" y="19"/>
                    </a:cubicBezTo>
                    <a:cubicBezTo>
                      <a:pt x="13" y="18"/>
                      <a:pt x="14" y="17"/>
                      <a:pt x="16" y="16"/>
                    </a:cubicBezTo>
                    <a:cubicBezTo>
                      <a:pt x="16" y="21"/>
                      <a:pt x="18" y="25"/>
                      <a:pt x="12" y="27"/>
                    </a:cubicBezTo>
                    <a:cubicBezTo>
                      <a:pt x="11" y="27"/>
                      <a:pt x="11" y="28"/>
                      <a:pt x="11" y="29"/>
                    </a:cubicBezTo>
                    <a:cubicBezTo>
                      <a:pt x="12" y="33"/>
                      <a:pt x="13" y="38"/>
                      <a:pt x="6" y="39"/>
                    </a:cubicBezTo>
                    <a:cubicBezTo>
                      <a:pt x="5" y="39"/>
                      <a:pt x="4" y="41"/>
                      <a:pt x="2" y="40"/>
                    </a:cubicBezTo>
                    <a:close/>
                  </a:path>
                </a:pathLst>
              </a:custGeom>
              <a:solidFill>
                <a:srgbClr val="566C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98" name="Freeform 174">
                <a:extLst>
                  <a:ext uri="{FF2B5EF4-FFF2-40B4-BE49-F238E27FC236}">
                    <a16:creationId xmlns:a16="http://schemas.microsoft.com/office/drawing/2014/main" id="{A8FA1C72-206B-0C8D-DA24-552C773962DA}"/>
                  </a:ext>
                </a:extLst>
              </p:cNvPr>
              <p:cNvSpPr/>
              <p:nvPr/>
            </p:nvSpPr>
            <p:spPr bwMode="auto">
              <a:xfrm>
                <a:off x="3359" y="1741"/>
                <a:ext cx="22" cy="92"/>
              </a:xfrm>
              <a:custGeom>
                <a:gdLst>
                  <a:gd name="T0" fmla="*/ 7 w 7"/>
                  <a:gd name="T1" fmla="*/ 0 h 29"/>
                  <a:gd name="T2" fmla="*/ 7 w 7"/>
                  <a:gd name="T3" fmla="*/ 26 h 29"/>
                  <a:gd name="T4" fmla="*/ 3 w 7"/>
                  <a:gd name="T5" fmla="*/ 28 h 29"/>
                  <a:gd name="T6" fmla="*/ 2 w 7"/>
                  <a:gd name="T7" fmla="*/ 21 h 29"/>
                  <a:gd name="T8" fmla="*/ 5 w 7"/>
                  <a:gd name="T9" fmla="*/ 19 h 29"/>
                  <a:gd name="T10" fmla="*/ 2 w 7"/>
                  <a:gd name="T11" fmla="*/ 12 h 29"/>
                  <a:gd name="T12" fmla="*/ 2 w 7"/>
                  <a:gd name="T13" fmla="*/ 8 h 29"/>
                  <a:gd name="T14" fmla="*/ 7 w 7"/>
                  <a:gd name="T15" fmla="*/ 0 h 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28">
                    <a:moveTo>
                      <a:pt x="7" y="0"/>
                    </a:moveTo>
                    <a:cubicBezTo>
                      <a:pt x="7" y="9"/>
                      <a:pt x="7" y="18"/>
                      <a:pt x="7" y="26"/>
                    </a:cubicBezTo>
                    <a:cubicBezTo>
                      <a:pt x="5" y="27"/>
                      <a:pt x="4" y="29"/>
                      <a:pt x="3" y="28"/>
                    </a:cubicBezTo>
                    <a:cubicBezTo>
                      <a:pt x="1" y="26"/>
                      <a:pt x="2" y="23"/>
                      <a:pt x="2" y="21"/>
                    </a:cubicBezTo>
                    <a:cubicBezTo>
                      <a:pt x="3" y="20"/>
                      <a:pt x="4" y="20"/>
                      <a:pt x="5" y="19"/>
                    </a:cubicBezTo>
                    <a:cubicBezTo>
                      <a:pt x="2" y="19"/>
                      <a:pt x="1" y="15"/>
                      <a:pt x="2" y="12"/>
                    </a:cubicBezTo>
                    <a:cubicBezTo>
                      <a:pt x="3" y="11"/>
                      <a:pt x="3" y="10"/>
                      <a:pt x="2" y="8"/>
                    </a:cubicBezTo>
                    <a:cubicBezTo>
                      <a:pt x="0" y="5"/>
                      <a:pt x="2" y="2"/>
                      <a:pt x="7" y="0"/>
                    </a:cubicBezTo>
                    <a:close/>
                  </a:path>
                </a:pathLst>
              </a:custGeom>
              <a:solidFill>
                <a:srgbClr val="435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699" name="Freeform 175">
                <a:extLst>
                  <a:ext uri="{FF2B5EF4-FFF2-40B4-BE49-F238E27FC236}">
                    <a16:creationId xmlns:a16="http://schemas.microsoft.com/office/drawing/2014/main" id="{4C6A46F9-F718-03BF-AB03-F36016FA1CD3}"/>
                  </a:ext>
                </a:extLst>
              </p:cNvPr>
              <p:cNvSpPr/>
              <p:nvPr/>
            </p:nvSpPr>
            <p:spPr bwMode="auto">
              <a:xfrm>
                <a:off x="3315" y="1978"/>
                <a:ext cx="19" cy="34"/>
              </a:xfrm>
              <a:custGeom>
                <a:gdLst>
                  <a:gd name="T0" fmla="*/ 5 w 6"/>
                  <a:gd name="T1" fmla="*/ 7 h 11"/>
                  <a:gd name="T2" fmla="*/ 3 w 6"/>
                  <a:gd name="T3" fmla="*/ 4 h 11"/>
                  <a:gd name="T4" fmla="*/ 2 w 6"/>
                  <a:gd name="T5" fmla="*/ 8 h 11"/>
                  <a:gd name="T6" fmla="*/ 3 w 6"/>
                  <a:gd name="T7" fmla="*/ 10 h 11"/>
                  <a:gd name="T8" fmla="*/ 1 w 6"/>
                  <a:gd name="T9" fmla="*/ 9 h 11"/>
                  <a:gd name="T10" fmla="*/ 0 w 6"/>
                  <a:gd name="T11" fmla="*/ 9 h 11"/>
                  <a:gd name="T12" fmla="*/ 0 w 6"/>
                  <a:gd name="T13" fmla="*/ 3 h 11"/>
                  <a:gd name="T14" fmla="*/ 4 w 6"/>
                  <a:gd name="T15" fmla="*/ 0 h 11"/>
                  <a:gd name="T16" fmla="*/ 5 w 6"/>
                  <a:gd name="T17" fmla="*/ 3 h 11"/>
                  <a:gd name="T18" fmla="*/ 5 w 6"/>
                  <a:gd name="T19" fmla="*/ 7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1">
                    <a:moveTo>
                      <a:pt x="5" y="7"/>
                    </a:moveTo>
                    <a:cubicBezTo>
                      <a:pt x="4" y="6"/>
                      <a:pt x="4" y="5"/>
                      <a:pt x="3" y="4"/>
                    </a:cubicBezTo>
                    <a:cubicBezTo>
                      <a:pt x="2" y="5"/>
                      <a:pt x="1" y="6"/>
                      <a:pt x="2" y="8"/>
                    </a:cubicBezTo>
                    <a:cubicBezTo>
                      <a:pt x="3" y="9"/>
                      <a:pt x="5" y="9"/>
                      <a:pt x="3" y="10"/>
                    </a:cubicBezTo>
                    <a:cubicBezTo>
                      <a:pt x="1" y="11"/>
                      <a:pt x="2" y="9"/>
                      <a:pt x="1" y="9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7"/>
                      <a:pt x="0" y="5"/>
                      <a:pt x="0" y="3"/>
                    </a:cubicBezTo>
                    <a:cubicBezTo>
                      <a:pt x="0" y="0"/>
                      <a:pt x="2" y="0"/>
                      <a:pt x="4" y="0"/>
                    </a:cubicBezTo>
                    <a:cubicBezTo>
                      <a:pt x="6" y="0"/>
                      <a:pt x="5" y="2"/>
                      <a:pt x="5" y="3"/>
                    </a:cubicBezTo>
                    <a:cubicBezTo>
                      <a:pt x="5" y="4"/>
                      <a:pt x="5" y="5"/>
                      <a:pt x="5" y="7"/>
                    </a:cubicBezTo>
                    <a:close/>
                  </a:path>
                </a:pathLst>
              </a:custGeom>
              <a:solidFill>
                <a:srgbClr val="5166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00" name="Freeform 176">
                <a:extLst>
                  <a:ext uri="{FF2B5EF4-FFF2-40B4-BE49-F238E27FC236}">
                    <a16:creationId xmlns:a16="http://schemas.microsoft.com/office/drawing/2014/main" id="{A03607ED-78E9-BDFF-C18D-6829B4283F36}"/>
                  </a:ext>
                </a:extLst>
              </p:cNvPr>
              <p:cNvSpPr/>
              <p:nvPr/>
            </p:nvSpPr>
            <p:spPr bwMode="auto">
              <a:xfrm>
                <a:off x="3312" y="1889"/>
                <a:ext cx="22" cy="29"/>
              </a:xfrm>
              <a:custGeom>
                <a:gdLst>
                  <a:gd name="T0" fmla="*/ 6 w 7"/>
                  <a:gd name="T1" fmla="*/ 0 h 9"/>
                  <a:gd name="T2" fmla="*/ 4 w 7"/>
                  <a:gd name="T3" fmla="*/ 8 h 9"/>
                  <a:gd name="T4" fmla="*/ 1 w 7"/>
                  <a:gd name="T5" fmla="*/ 7 h 9"/>
                  <a:gd name="T6" fmla="*/ 6 w 7"/>
                  <a:gd name="T7" fmla="*/ 0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6" y="0"/>
                    </a:moveTo>
                    <a:cubicBezTo>
                      <a:pt x="6" y="3"/>
                      <a:pt x="7" y="6"/>
                      <a:pt x="4" y="8"/>
                    </a:cubicBezTo>
                    <a:cubicBezTo>
                      <a:pt x="2" y="9"/>
                      <a:pt x="2" y="9"/>
                      <a:pt x="1" y="7"/>
                    </a:cubicBezTo>
                    <a:cubicBezTo>
                      <a:pt x="0" y="3"/>
                      <a:pt x="1" y="1"/>
                      <a:pt x="6" y="0"/>
                    </a:cubicBezTo>
                    <a:close/>
                  </a:path>
                </a:pathLst>
              </a:custGeom>
              <a:solidFill>
                <a:srgbClr val="4B64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01" name="Freeform 177">
                <a:extLst>
                  <a:ext uri="{FF2B5EF4-FFF2-40B4-BE49-F238E27FC236}">
                    <a16:creationId xmlns:a16="http://schemas.microsoft.com/office/drawing/2014/main" id="{76A7F682-4E62-A248-8CB9-537802216464}"/>
                  </a:ext>
                </a:extLst>
              </p:cNvPr>
              <p:cNvSpPr/>
              <p:nvPr/>
            </p:nvSpPr>
            <p:spPr bwMode="auto">
              <a:xfrm>
                <a:off x="3347" y="1722"/>
                <a:ext cx="18" cy="29"/>
              </a:xfrm>
              <a:custGeom>
                <a:gdLst>
                  <a:gd name="T0" fmla="*/ 2 w 6"/>
                  <a:gd name="T1" fmla="*/ 9 h 9"/>
                  <a:gd name="T2" fmla="*/ 1 w 6"/>
                  <a:gd name="T3" fmla="*/ 2 h 9"/>
                  <a:gd name="T4" fmla="*/ 5 w 6"/>
                  <a:gd name="T5" fmla="*/ 0 h 9"/>
                  <a:gd name="T6" fmla="*/ 2 w 6"/>
                  <a:gd name="T7" fmla="*/ 9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2" y="9"/>
                    </a:moveTo>
                    <a:cubicBezTo>
                      <a:pt x="0" y="7"/>
                      <a:pt x="2" y="4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6" y="5"/>
                      <a:pt x="6" y="8"/>
                      <a:pt x="2" y="9"/>
                    </a:cubicBezTo>
                    <a:close/>
                  </a:path>
                </a:pathLst>
              </a:custGeom>
              <a:solidFill>
                <a:srgbClr val="415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02" name="Freeform 178">
                <a:extLst>
                  <a:ext uri="{FF2B5EF4-FFF2-40B4-BE49-F238E27FC236}">
                    <a16:creationId xmlns:a16="http://schemas.microsoft.com/office/drawing/2014/main" id="{A2675A5A-6B65-8B7C-F557-1AC855A326D9}"/>
                  </a:ext>
                </a:extLst>
              </p:cNvPr>
              <p:cNvSpPr/>
              <p:nvPr/>
            </p:nvSpPr>
            <p:spPr bwMode="auto">
              <a:xfrm>
                <a:off x="3680" y="2214"/>
                <a:ext cx="63" cy="47"/>
              </a:xfrm>
              <a:custGeom>
                <a:gdLst>
                  <a:gd name="T0" fmla="*/ 15 w 20"/>
                  <a:gd name="T1" fmla="*/ 2 h 15"/>
                  <a:gd name="T2" fmla="*/ 14 w 20"/>
                  <a:gd name="T3" fmla="*/ 9 h 15"/>
                  <a:gd name="T4" fmla="*/ 7 w 20"/>
                  <a:gd name="T5" fmla="*/ 14 h 15"/>
                  <a:gd name="T6" fmla="*/ 0 w 20"/>
                  <a:gd name="T7" fmla="*/ 11 h 15"/>
                  <a:gd name="T8" fmla="*/ 3 w 20"/>
                  <a:gd name="T9" fmla="*/ 7 h 15"/>
                  <a:gd name="T10" fmla="*/ 15 w 20"/>
                  <a:gd name="T11" fmla="*/ 2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5">
                    <a:moveTo>
                      <a:pt x="15" y="2"/>
                    </a:moveTo>
                    <a:cubicBezTo>
                      <a:pt x="20" y="6"/>
                      <a:pt x="20" y="6"/>
                      <a:pt x="14" y="9"/>
                    </a:cubicBezTo>
                    <a:cubicBezTo>
                      <a:pt x="12" y="11"/>
                      <a:pt x="9" y="12"/>
                      <a:pt x="7" y="14"/>
                    </a:cubicBezTo>
                    <a:cubicBezTo>
                      <a:pt x="4" y="15"/>
                      <a:pt x="2" y="14"/>
                      <a:pt x="0" y="11"/>
                    </a:cubicBezTo>
                    <a:cubicBezTo>
                      <a:pt x="0" y="9"/>
                      <a:pt x="1" y="8"/>
                      <a:pt x="3" y="7"/>
                    </a:cubicBezTo>
                    <a:cubicBezTo>
                      <a:pt x="6" y="4"/>
                      <a:pt x="9" y="0"/>
                      <a:pt x="15" y="2"/>
                    </a:cubicBezTo>
                    <a:close/>
                  </a:path>
                </a:pathLst>
              </a:custGeom>
              <a:solidFill>
                <a:srgbClr val="585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03" name="Freeform 179">
                <a:extLst>
                  <a:ext uri="{FF2B5EF4-FFF2-40B4-BE49-F238E27FC236}">
                    <a16:creationId xmlns:a16="http://schemas.microsoft.com/office/drawing/2014/main" id="{4711115A-AD16-A344-9F1E-94C50C1E1042}"/>
                  </a:ext>
                </a:extLst>
              </p:cNvPr>
              <p:cNvSpPr/>
              <p:nvPr/>
            </p:nvSpPr>
            <p:spPr bwMode="auto">
              <a:xfrm>
                <a:off x="3601" y="2116"/>
                <a:ext cx="79" cy="54"/>
              </a:xfrm>
              <a:custGeom>
                <a:gdLst>
                  <a:gd name="T0" fmla="*/ 15 w 25"/>
                  <a:gd name="T1" fmla="*/ 1 h 17"/>
                  <a:gd name="T2" fmla="*/ 18 w 25"/>
                  <a:gd name="T3" fmla="*/ 0 h 17"/>
                  <a:gd name="T4" fmla="*/ 24 w 25"/>
                  <a:gd name="T5" fmla="*/ 4 h 17"/>
                  <a:gd name="T6" fmla="*/ 21 w 25"/>
                  <a:gd name="T7" fmla="*/ 8 h 17"/>
                  <a:gd name="T8" fmla="*/ 12 w 25"/>
                  <a:gd name="T9" fmla="*/ 11 h 17"/>
                  <a:gd name="T10" fmla="*/ 5 w 25"/>
                  <a:gd name="T11" fmla="*/ 16 h 17"/>
                  <a:gd name="T12" fmla="*/ 0 w 25"/>
                  <a:gd name="T13" fmla="*/ 15 h 17"/>
                  <a:gd name="T14" fmla="*/ 2 w 25"/>
                  <a:gd name="T15" fmla="*/ 12 h 17"/>
                  <a:gd name="T16" fmla="*/ 4 w 25"/>
                  <a:gd name="T17" fmla="*/ 11 h 17"/>
                  <a:gd name="T18" fmla="*/ 5 w 25"/>
                  <a:gd name="T19" fmla="*/ 8 h 17"/>
                  <a:gd name="T20" fmla="*/ 10 w 25"/>
                  <a:gd name="T21" fmla="*/ 5 h 17"/>
                  <a:gd name="T22" fmla="*/ 14 w 25"/>
                  <a:gd name="T23" fmla="*/ 5 h 17"/>
                  <a:gd name="T24" fmla="*/ 15 w 25"/>
                  <a:gd name="T25" fmla="*/ 1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17">
                    <a:moveTo>
                      <a:pt x="15" y="1"/>
                    </a:moveTo>
                    <a:cubicBezTo>
                      <a:pt x="16" y="1"/>
                      <a:pt x="17" y="0"/>
                      <a:pt x="18" y="0"/>
                    </a:cubicBezTo>
                    <a:cubicBezTo>
                      <a:pt x="21" y="1"/>
                      <a:pt x="24" y="1"/>
                      <a:pt x="24" y="4"/>
                    </a:cubicBezTo>
                    <a:cubicBezTo>
                      <a:pt x="25" y="6"/>
                      <a:pt x="23" y="7"/>
                      <a:pt x="21" y="8"/>
                    </a:cubicBezTo>
                    <a:cubicBezTo>
                      <a:pt x="18" y="9"/>
                      <a:pt x="16" y="12"/>
                      <a:pt x="12" y="11"/>
                    </a:cubicBezTo>
                    <a:cubicBezTo>
                      <a:pt x="10" y="13"/>
                      <a:pt x="8" y="15"/>
                      <a:pt x="5" y="16"/>
                    </a:cubicBezTo>
                    <a:cubicBezTo>
                      <a:pt x="3" y="16"/>
                      <a:pt x="2" y="17"/>
                      <a:pt x="0" y="15"/>
                    </a:cubicBezTo>
                    <a:cubicBezTo>
                      <a:pt x="1" y="14"/>
                      <a:pt x="1" y="13"/>
                      <a:pt x="2" y="12"/>
                    </a:cubicBezTo>
                    <a:cubicBezTo>
                      <a:pt x="3" y="12"/>
                      <a:pt x="4" y="11"/>
                      <a:pt x="4" y="11"/>
                    </a:cubicBezTo>
                    <a:cubicBezTo>
                      <a:pt x="7" y="11"/>
                      <a:pt x="6" y="9"/>
                      <a:pt x="5" y="8"/>
                    </a:cubicBezTo>
                    <a:cubicBezTo>
                      <a:pt x="8" y="9"/>
                      <a:pt x="10" y="8"/>
                      <a:pt x="10" y="5"/>
                    </a:cubicBezTo>
                    <a:cubicBezTo>
                      <a:pt x="12" y="4"/>
                      <a:pt x="13" y="5"/>
                      <a:pt x="14" y="5"/>
                    </a:cubicBezTo>
                    <a:cubicBezTo>
                      <a:pt x="15" y="4"/>
                      <a:pt x="13" y="2"/>
                      <a:pt x="15" y="1"/>
                    </a:cubicBezTo>
                    <a:close/>
                  </a:path>
                </a:pathLst>
              </a:custGeom>
              <a:solidFill>
                <a:srgbClr val="575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04" name="Freeform 180">
                <a:extLst>
                  <a:ext uri="{FF2B5EF4-FFF2-40B4-BE49-F238E27FC236}">
                    <a16:creationId xmlns:a16="http://schemas.microsoft.com/office/drawing/2014/main" id="{B7A7067E-FDAA-7799-2982-2D873CCEA5F2}"/>
                  </a:ext>
                </a:extLst>
              </p:cNvPr>
              <p:cNvSpPr/>
              <p:nvPr/>
            </p:nvSpPr>
            <p:spPr bwMode="auto">
              <a:xfrm>
                <a:off x="3683" y="2148"/>
                <a:ext cx="54" cy="41"/>
              </a:xfrm>
              <a:custGeom>
                <a:gdLst>
                  <a:gd name="T0" fmla="*/ 11 w 17"/>
                  <a:gd name="T1" fmla="*/ 9 h 13"/>
                  <a:gd name="T2" fmla="*/ 2 w 17"/>
                  <a:gd name="T3" fmla="*/ 11 h 13"/>
                  <a:gd name="T4" fmla="*/ 1 w 17"/>
                  <a:gd name="T5" fmla="*/ 9 h 13"/>
                  <a:gd name="T6" fmla="*/ 7 w 17"/>
                  <a:gd name="T7" fmla="*/ 1 h 13"/>
                  <a:gd name="T8" fmla="*/ 15 w 17"/>
                  <a:gd name="T9" fmla="*/ 3 h 13"/>
                  <a:gd name="T10" fmla="*/ 15 w 17"/>
                  <a:gd name="T11" fmla="*/ 7 h 13"/>
                  <a:gd name="T12" fmla="*/ 14 w 17"/>
                  <a:gd name="T13" fmla="*/ 10 h 13"/>
                  <a:gd name="T14" fmla="*/ 12 w 17"/>
                  <a:gd name="T15" fmla="*/ 12 h 13"/>
                  <a:gd name="T16" fmla="*/ 11 w 17"/>
                  <a:gd name="T17" fmla="*/ 9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3">
                    <a:moveTo>
                      <a:pt x="11" y="9"/>
                    </a:moveTo>
                    <a:cubicBezTo>
                      <a:pt x="8" y="10"/>
                      <a:pt x="6" y="13"/>
                      <a:pt x="2" y="11"/>
                    </a:cubicBezTo>
                    <a:cubicBezTo>
                      <a:pt x="1" y="10"/>
                      <a:pt x="0" y="10"/>
                      <a:pt x="1" y="9"/>
                    </a:cubicBezTo>
                    <a:cubicBezTo>
                      <a:pt x="2" y="5"/>
                      <a:pt x="4" y="3"/>
                      <a:pt x="7" y="1"/>
                    </a:cubicBezTo>
                    <a:cubicBezTo>
                      <a:pt x="10" y="0"/>
                      <a:pt x="12" y="1"/>
                      <a:pt x="15" y="3"/>
                    </a:cubicBezTo>
                    <a:cubicBezTo>
                      <a:pt x="16" y="4"/>
                      <a:pt x="17" y="5"/>
                      <a:pt x="15" y="7"/>
                    </a:cubicBezTo>
                    <a:cubicBezTo>
                      <a:pt x="14" y="8"/>
                      <a:pt x="14" y="9"/>
                      <a:pt x="14" y="10"/>
                    </a:cubicBezTo>
                    <a:cubicBezTo>
                      <a:pt x="14" y="12"/>
                      <a:pt x="13" y="12"/>
                      <a:pt x="12" y="12"/>
                    </a:cubicBezTo>
                    <a:cubicBezTo>
                      <a:pt x="10" y="11"/>
                      <a:pt x="12" y="10"/>
                      <a:pt x="11" y="9"/>
                    </a:cubicBezTo>
                    <a:close/>
                  </a:path>
                </a:pathLst>
              </a:custGeom>
              <a:solidFill>
                <a:srgbClr val="7C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05" name="Freeform 181">
                <a:extLst>
                  <a:ext uri="{FF2B5EF4-FFF2-40B4-BE49-F238E27FC236}">
                    <a16:creationId xmlns:a16="http://schemas.microsoft.com/office/drawing/2014/main" id="{AB45E24E-2997-3F4A-0FC6-E8B207CF0030}"/>
                  </a:ext>
                </a:extLst>
              </p:cNvPr>
              <p:cNvSpPr/>
              <p:nvPr/>
            </p:nvSpPr>
            <p:spPr bwMode="auto">
              <a:xfrm>
                <a:off x="3494" y="2142"/>
                <a:ext cx="85" cy="53"/>
              </a:xfrm>
              <a:custGeom>
                <a:gdLst>
                  <a:gd name="T0" fmla="*/ 26 w 27"/>
                  <a:gd name="T1" fmla="*/ 16 h 17"/>
                  <a:gd name="T2" fmla="*/ 13 w 27"/>
                  <a:gd name="T3" fmla="*/ 11 h 17"/>
                  <a:gd name="T4" fmla="*/ 2 w 27"/>
                  <a:gd name="T5" fmla="*/ 5 h 17"/>
                  <a:gd name="T6" fmla="*/ 0 w 27"/>
                  <a:gd name="T7" fmla="*/ 2 h 17"/>
                  <a:gd name="T8" fmla="*/ 4 w 27"/>
                  <a:gd name="T9" fmla="*/ 1 h 17"/>
                  <a:gd name="T10" fmla="*/ 11 w 27"/>
                  <a:gd name="T11" fmla="*/ 4 h 17"/>
                  <a:gd name="T12" fmla="*/ 18 w 27"/>
                  <a:gd name="T13" fmla="*/ 9 h 17"/>
                  <a:gd name="T14" fmla="*/ 21 w 27"/>
                  <a:gd name="T15" fmla="*/ 10 h 17"/>
                  <a:gd name="T16" fmla="*/ 25 w 27"/>
                  <a:gd name="T17" fmla="*/ 12 h 17"/>
                  <a:gd name="T18" fmla="*/ 26 w 27"/>
                  <a:gd name="T19" fmla="*/ 16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7">
                    <a:moveTo>
                      <a:pt x="26" y="16"/>
                    </a:moveTo>
                    <a:cubicBezTo>
                      <a:pt x="21" y="17"/>
                      <a:pt x="17" y="13"/>
                      <a:pt x="13" y="11"/>
                    </a:cubicBezTo>
                    <a:cubicBezTo>
                      <a:pt x="10" y="9"/>
                      <a:pt x="7" y="6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0"/>
                      <a:pt x="3" y="1"/>
                      <a:pt x="4" y="1"/>
                    </a:cubicBezTo>
                    <a:cubicBezTo>
                      <a:pt x="6" y="2"/>
                      <a:pt x="9" y="3"/>
                      <a:pt x="11" y="4"/>
                    </a:cubicBezTo>
                    <a:cubicBezTo>
                      <a:pt x="14" y="5"/>
                      <a:pt x="16" y="8"/>
                      <a:pt x="18" y="9"/>
                    </a:cubicBezTo>
                    <a:cubicBezTo>
                      <a:pt x="19" y="10"/>
                      <a:pt x="20" y="9"/>
                      <a:pt x="21" y="10"/>
                    </a:cubicBezTo>
                    <a:cubicBezTo>
                      <a:pt x="22" y="11"/>
                      <a:pt x="24" y="12"/>
                      <a:pt x="25" y="12"/>
                    </a:cubicBezTo>
                    <a:cubicBezTo>
                      <a:pt x="26" y="13"/>
                      <a:pt x="27" y="14"/>
                      <a:pt x="26" y="16"/>
                    </a:cubicBezTo>
                    <a:close/>
                  </a:path>
                </a:pathLst>
              </a:custGeom>
              <a:solidFill>
                <a:srgbClr val="5C7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06" name="Freeform 182">
                <a:extLst>
                  <a:ext uri="{FF2B5EF4-FFF2-40B4-BE49-F238E27FC236}">
                    <a16:creationId xmlns:a16="http://schemas.microsoft.com/office/drawing/2014/main" id="{2004AF29-F31B-F393-2751-4B581312B20A}"/>
                  </a:ext>
                </a:extLst>
              </p:cNvPr>
              <p:cNvSpPr/>
              <p:nvPr/>
            </p:nvSpPr>
            <p:spPr bwMode="auto">
              <a:xfrm>
                <a:off x="3598" y="2202"/>
                <a:ext cx="92" cy="56"/>
              </a:xfrm>
              <a:custGeom>
                <a:gdLst>
                  <a:gd name="T0" fmla="*/ 29 w 29"/>
                  <a:gd name="T1" fmla="*/ 11 h 18"/>
                  <a:gd name="T2" fmla="*/ 26 w 29"/>
                  <a:gd name="T3" fmla="*/ 15 h 18"/>
                  <a:gd name="T4" fmla="*/ 19 w 29"/>
                  <a:gd name="T5" fmla="*/ 18 h 18"/>
                  <a:gd name="T6" fmla="*/ 9 w 29"/>
                  <a:gd name="T7" fmla="*/ 14 h 18"/>
                  <a:gd name="T8" fmla="*/ 9 w 29"/>
                  <a:gd name="T9" fmla="*/ 17 h 18"/>
                  <a:gd name="T10" fmla="*/ 2 w 29"/>
                  <a:gd name="T11" fmla="*/ 12 h 18"/>
                  <a:gd name="T12" fmla="*/ 7 w 29"/>
                  <a:gd name="T13" fmla="*/ 13 h 18"/>
                  <a:gd name="T14" fmla="*/ 0 w 29"/>
                  <a:gd name="T15" fmla="*/ 0 h 18"/>
                  <a:gd name="T16" fmla="*/ 6 w 29"/>
                  <a:gd name="T17" fmla="*/ 8 h 18"/>
                  <a:gd name="T18" fmla="*/ 8 w 29"/>
                  <a:gd name="T19" fmla="*/ 11 h 18"/>
                  <a:gd name="T20" fmla="*/ 10 w 29"/>
                  <a:gd name="T21" fmla="*/ 12 h 18"/>
                  <a:gd name="T22" fmla="*/ 27 w 29"/>
                  <a:gd name="T23" fmla="*/ 12 h 18"/>
                  <a:gd name="T24" fmla="*/ 29 w 29"/>
                  <a:gd name="T25" fmla="*/ 11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9" y="11"/>
                    </a:moveTo>
                    <a:cubicBezTo>
                      <a:pt x="28" y="12"/>
                      <a:pt x="27" y="14"/>
                      <a:pt x="26" y="15"/>
                    </a:cubicBezTo>
                    <a:cubicBezTo>
                      <a:pt x="24" y="15"/>
                      <a:pt x="22" y="17"/>
                      <a:pt x="19" y="18"/>
                    </a:cubicBezTo>
                    <a:cubicBezTo>
                      <a:pt x="15" y="18"/>
                      <a:pt x="12" y="16"/>
                      <a:pt x="9" y="14"/>
                    </a:cubicBezTo>
                    <a:cubicBezTo>
                      <a:pt x="8" y="15"/>
                      <a:pt x="11" y="17"/>
                      <a:pt x="9" y="17"/>
                    </a:cubicBezTo>
                    <a:cubicBezTo>
                      <a:pt x="6" y="17"/>
                      <a:pt x="3" y="15"/>
                      <a:pt x="2" y="12"/>
                    </a:cubicBezTo>
                    <a:cubicBezTo>
                      <a:pt x="3" y="12"/>
                      <a:pt x="4" y="13"/>
                      <a:pt x="7" y="13"/>
                    </a:cubicBezTo>
                    <a:cubicBezTo>
                      <a:pt x="1" y="10"/>
                      <a:pt x="1" y="6"/>
                      <a:pt x="0" y="0"/>
                    </a:cubicBezTo>
                    <a:cubicBezTo>
                      <a:pt x="3" y="2"/>
                      <a:pt x="2" y="7"/>
                      <a:pt x="6" y="8"/>
                    </a:cubicBezTo>
                    <a:cubicBezTo>
                      <a:pt x="6" y="9"/>
                      <a:pt x="6" y="10"/>
                      <a:pt x="8" y="11"/>
                    </a:cubicBezTo>
                    <a:cubicBezTo>
                      <a:pt x="8" y="11"/>
                      <a:pt x="9" y="12"/>
                      <a:pt x="10" y="12"/>
                    </a:cubicBezTo>
                    <a:cubicBezTo>
                      <a:pt x="16" y="18"/>
                      <a:pt x="21" y="16"/>
                      <a:pt x="27" y="12"/>
                    </a:cubicBezTo>
                    <a:cubicBezTo>
                      <a:pt x="28" y="11"/>
                      <a:pt x="28" y="11"/>
                      <a:pt x="29" y="11"/>
                    </a:cubicBezTo>
                    <a:close/>
                  </a:path>
                </a:pathLst>
              </a:custGeom>
              <a:solidFill>
                <a:srgbClr val="BDBC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07" name="Freeform 183">
                <a:extLst>
                  <a:ext uri="{FF2B5EF4-FFF2-40B4-BE49-F238E27FC236}">
                    <a16:creationId xmlns:a16="http://schemas.microsoft.com/office/drawing/2014/main" id="{0805F076-CA54-F08F-3044-ACC61102A5E3}"/>
                  </a:ext>
                </a:extLst>
              </p:cNvPr>
              <p:cNvSpPr/>
              <p:nvPr/>
            </p:nvSpPr>
            <p:spPr bwMode="auto">
              <a:xfrm>
                <a:off x="3579" y="2164"/>
                <a:ext cx="48" cy="34"/>
              </a:xfrm>
              <a:custGeom>
                <a:gdLst>
                  <a:gd name="T0" fmla="*/ 14 w 15"/>
                  <a:gd name="T1" fmla="*/ 10 h 11"/>
                  <a:gd name="T2" fmla="*/ 11 w 15"/>
                  <a:gd name="T3" fmla="*/ 9 h 11"/>
                  <a:gd name="T4" fmla="*/ 0 w 15"/>
                  <a:gd name="T5" fmla="*/ 3 h 11"/>
                  <a:gd name="T6" fmla="*/ 2 w 15"/>
                  <a:gd name="T7" fmla="*/ 1 h 11"/>
                  <a:gd name="T8" fmla="*/ 10 w 15"/>
                  <a:gd name="T9" fmla="*/ 3 h 11"/>
                  <a:gd name="T10" fmla="*/ 12 w 15"/>
                  <a:gd name="T11" fmla="*/ 6 h 11"/>
                  <a:gd name="T12" fmla="*/ 14 w 15"/>
                  <a:gd name="T13" fmla="*/ 10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1">
                    <a:moveTo>
                      <a:pt x="14" y="10"/>
                    </a:moveTo>
                    <a:cubicBezTo>
                      <a:pt x="13" y="9"/>
                      <a:pt x="12" y="9"/>
                      <a:pt x="11" y="9"/>
                    </a:cubicBezTo>
                    <a:cubicBezTo>
                      <a:pt x="8" y="11"/>
                      <a:pt x="1" y="6"/>
                      <a:pt x="0" y="3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5" y="0"/>
                      <a:pt x="7" y="1"/>
                      <a:pt x="10" y="3"/>
                    </a:cubicBezTo>
                    <a:cubicBezTo>
                      <a:pt x="9" y="5"/>
                      <a:pt x="11" y="5"/>
                      <a:pt x="12" y="6"/>
                    </a:cubicBezTo>
                    <a:cubicBezTo>
                      <a:pt x="15" y="6"/>
                      <a:pt x="15" y="8"/>
                      <a:pt x="14" y="10"/>
                    </a:cubicBezTo>
                    <a:close/>
                  </a:path>
                </a:pathLst>
              </a:custGeom>
              <a:solidFill>
                <a:srgbClr val="63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08" name="Freeform 184">
                <a:extLst>
                  <a:ext uri="{FF2B5EF4-FFF2-40B4-BE49-F238E27FC236}">
                    <a16:creationId xmlns:a16="http://schemas.microsoft.com/office/drawing/2014/main" id="{9F74D0CA-2528-3327-4F87-97F7896C1032}"/>
                  </a:ext>
                </a:extLst>
              </p:cNvPr>
              <p:cNvSpPr/>
              <p:nvPr/>
            </p:nvSpPr>
            <p:spPr bwMode="auto">
              <a:xfrm>
                <a:off x="3740" y="2104"/>
                <a:ext cx="53" cy="31"/>
              </a:xfrm>
              <a:custGeom>
                <a:gdLst>
                  <a:gd name="T0" fmla="*/ 1 w 17"/>
                  <a:gd name="T1" fmla="*/ 4 h 10"/>
                  <a:gd name="T2" fmla="*/ 3 w 17"/>
                  <a:gd name="T3" fmla="*/ 0 h 10"/>
                  <a:gd name="T4" fmla="*/ 12 w 17"/>
                  <a:gd name="T5" fmla="*/ 5 h 10"/>
                  <a:gd name="T6" fmla="*/ 17 w 17"/>
                  <a:gd name="T7" fmla="*/ 6 h 10"/>
                  <a:gd name="T8" fmla="*/ 14 w 17"/>
                  <a:gd name="T9" fmla="*/ 9 h 10"/>
                  <a:gd name="T10" fmla="*/ 11 w 17"/>
                  <a:gd name="T11" fmla="*/ 10 h 10"/>
                  <a:gd name="T12" fmla="*/ 1 w 17"/>
                  <a:gd name="T13" fmla="*/ 4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0">
                    <a:moveTo>
                      <a:pt x="1" y="4"/>
                    </a:moveTo>
                    <a:cubicBezTo>
                      <a:pt x="0" y="2"/>
                      <a:pt x="2" y="1"/>
                      <a:pt x="3" y="0"/>
                    </a:cubicBezTo>
                    <a:cubicBezTo>
                      <a:pt x="6" y="3"/>
                      <a:pt x="8" y="5"/>
                      <a:pt x="12" y="5"/>
                    </a:cubicBezTo>
                    <a:cubicBezTo>
                      <a:pt x="14" y="4"/>
                      <a:pt x="16" y="3"/>
                      <a:pt x="17" y="6"/>
                    </a:cubicBezTo>
                    <a:cubicBezTo>
                      <a:pt x="15" y="7"/>
                      <a:pt x="13" y="6"/>
                      <a:pt x="14" y="9"/>
                    </a:cubicBezTo>
                    <a:cubicBezTo>
                      <a:pt x="14" y="10"/>
                      <a:pt x="12" y="10"/>
                      <a:pt x="11" y="10"/>
                    </a:cubicBezTo>
                    <a:cubicBezTo>
                      <a:pt x="8" y="8"/>
                      <a:pt x="4" y="6"/>
                      <a:pt x="1" y="4"/>
                    </a:cubicBezTo>
                    <a:close/>
                  </a:path>
                </a:pathLst>
              </a:custGeom>
              <a:solidFill>
                <a:srgbClr val="D5B5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09" name="Freeform 185">
                <a:extLst>
                  <a:ext uri="{FF2B5EF4-FFF2-40B4-BE49-F238E27FC236}">
                    <a16:creationId xmlns:a16="http://schemas.microsoft.com/office/drawing/2014/main" id="{02F39299-0255-C820-9EA9-8B97ED6E818C}"/>
                  </a:ext>
                </a:extLst>
              </p:cNvPr>
              <p:cNvSpPr/>
              <p:nvPr/>
            </p:nvSpPr>
            <p:spPr bwMode="auto">
              <a:xfrm>
                <a:off x="3586" y="2148"/>
                <a:ext cx="53" cy="25"/>
              </a:xfrm>
              <a:custGeom>
                <a:gdLst>
                  <a:gd name="T0" fmla="*/ 8 w 17"/>
                  <a:gd name="T1" fmla="*/ 8 h 8"/>
                  <a:gd name="T2" fmla="*/ 0 w 17"/>
                  <a:gd name="T3" fmla="*/ 6 h 8"/>
                  <a:gd name="T4" fmla="*/ 3 w 17"/>
                  <a:gd name="T5" fmla="*/ 3 h 8"/>
                  <a:gd name="T6" fmla="*/ 6 w 17"/>
                  <a:gd name="T7" fmla="*/ 5 h 8"/>
                  <a:gd name="T8" fmla="*/ 14 w 17"/>
                  <a:gd name="T9" fmla="*/ 2 h 8"/>
                  <a:gd name="T10" fmla="*/ 17 w 17"/>
                  <a:gd name="T11" fmla="*/ 1 h 8"/>
                  <a:gd name="T12" fmla="*/ 16 w 17"/>
                  <a:gd name="T13" fmla="*/ 3 h 8"/>
                  <a:gd name="T14" fmla="*/ 14 w 17"/>
                  <a:gd name="T15" fmla="*/ 6 h 8"/>
                  <a:gd name="T16" fmla="*/ 8 w 17"/>
                  <a:gd name="T17" fmla="*/ 8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">
                    <a:moveTo>
                      <a:pt x="8" y="8"/>
                    </a:moveTo>
                    <a:cubicBezTo>
                      <a:pt x="5" y="8"/>
                      <a:pt x="3" y="6"/>
                      <a:pt x="0" y="6"/>
                    </a:cubicBezTo>
                    <a:cubicBezTo>
                      <a:pt x="0" y="5"/>
                      <a:pt x="1" y="4"/>
                      <a:pt x="3" y="3"/>
                    </a:cubicBezTo>
                    <a:cubicBezTo>
                      <a:pt x="4" y="3"/>
                      <a:pt x="5" y="4"/>
                      <a:pt x="6" y="5"/>
                    </a:cubicBezTo>
                    <a:cubicBezTo>
                      <a:pt x="9" y="6"/>
                      <a:pt x="11" y="4"/>
                      <a:pt x="14" y="2"/>
                    </a:cubicBezTo>
                    <a:cubicBezTo>
                      <a:pt x="15" y="2"/>
                      <a:pt x="16" y="0"/>
                      <a:pt x="17" y="1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4" y="4"/>
                      <a:pt x="15" y="6"/>
                      <a:pt x="14" y="6"/>
                    </a:cubicBezTo>
                    <a:cubicBezTo>
                      <a:pt x="11" y="6"/>
                      <a:pt x="10" y="8"/>
                      <a:pt x="8" y="8"/>
                    </a:cubicBezTo>
                    <a:close/>
                  </a:path>
                </a:pathLst>
              </a:custGeom>
              <a:solidFill>
                <a:srgbClr val="AB5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10" name="Freeform 186">
                <a:extLst>
                  <a:ext uri="{FF2B5EF4-FFF2-40B4-BE49-F238E27FC236}">
                    <a16:creationId xmlns:a16="http://schemas.microsoft.com/office/drawing/2014/main" id="{92A02ED1-3AAF-D672-DF48-358CFB7BEEB7}"/>
                  </a:ext>
                </a:extLst>
              </p:cNvPr>
              <p:cNvSpPr/>
              <p:nvPr/>
            </p:nvSpPr>
            <p:spPr bwMode="auto">
              <a:xfrm>
                <a:off x="3642" y="2189"/>
                <a:ext cx="13" cy="41"/>
              </a:xfrm>
              <a:custGeom>
                <a:gdLst>
                  <a:gd name="T0" fmla="*/ 4 w 4"/>
                  <a:gd name="T1" fmla="*/ 0 h 13"/>
                  <a:gd name="T2" fmla="*/ 4 w 4"/>
                  <a:gd name="T3" fmla="*/ 11 h 13"/>
                  <a:gd name="T4" fmla="*/ 1 w 4"/>
                  <a:gd name="T5" fmla="*/ 12 h 13"/>
                  <a:gd name="T6" fmla="*/ 1 w 4"/>
                  <a:gd name="T7" fmla="*/ 10 h 13"/>
                  <a:gd name="T8" fmla="*/ 2 w 4"/>
                  <a:gd name="T9" fmla="*/ 0 h 13"/>
                  <a:gd name="T10" fmla="*/ 4 w 4"/>
                  <a:gd name="T11" fmla="*/ 0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4"/>
                      <a:pt x="4" y="7"/>
                      <a:pt x="4" y="11"/>
                    </a:cubicBezTo>
                    <a:cubicBezTo>
                      <a:pt x="4" y="12"/>
                      <a:pt x="3" y="13"/>
                      <a:pt x="1" y="12"/>
                    </a:cubicBezTo>
                    <a:cubicBezTo>
                      <a:pt x="0" y="12"/>
                      <a:pt x="1" y="11"/>
                      <a:pt x="1" y="10"/>
                    </a:cubicBezTo>
                    <a:cubicBezTo>
                      <a:pt x="1" y="7"/>
                      <a:pt x="0" y="3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9D91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11" name="Freeform 187">
                <a:extLst>
                  <a:ext uri="{FF2B5EF4-FFF2-40B4-BE49-F238E27FC236}">
                    <a16:creationId xmlns:a16="http://schemas.microsoft.com/office/drawing/2014/main" id="{FF95FDF7-BECD-5790-08B9-10ED93F70E18}"/>
                  </a:ext>
                </a:extLst>
              </p:cNvPr>
              <p:cNvSpPr/>
              <p:nvPr/>
            </p:nvSpPr>
            <p:spPr bwMode="auto">
              <a:xfrm>
                <a:off x="3636" y="2161"/>
                <a:ext cx="28" cy="22"/>
              </a:xfrm>
              <a:custGeom>
                <a:gdLst>
                  <a:gd name="T0" fmla="*/ 2 w 9"/>
                  <a:gd name="T1" fmla="*/ 3 h 7"/>
                  <a:gd name="T2" fmla="*/ 4 w 9"/>
                  <a:gd name="T3" fmla="*/ 2 h 7"/>
                  <a:gd name="T4" fmla="*/ 8 w 9"/>
                  <a:gd name="T5" fmla="*/ 1 h 7"/>
                  <a:gd name="T6" fmla="*/ 9 w 9"/>
                  <a:gd name="T7" fmla="*/ 5 h 7"/>
                  <a:gd name="T8" fmla="*/ 7 w 9"/>
                  <a:gd name="T9" fmla="*/ 6 h 7"/>
                  <a:gd name="T10" fmla="*/ 1 w 9"/>
                  <a:gd name="T11" fmla="*/ 6 h 7"/>
                  <a:gd name="T12" fmla="*/ 2 w 9"/>
                  <a:gd name="T13" fmla="*/ 3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2" y="3"/>
                    </a:moveTo>
                    <a:cubicBezTo>
                      <a:pt x="3" y="3"/>
                      <a:pt x="4" y="2"/>
                      <a:pt x="4" y="2"/>
                    </a:cubicBezTo>
                    <a:cubicBezTo>
                      <a:pt x="5" y="0"/>
                      <a:pt x="6" y="0"/>
                      <a:pt x="8" y="1"/>
                    </a:cubicBezTo>
                    <a:cubicBezTo>
                      <a:pt x="9" y="2"/>
                      <a:pt x="9" y="3"/>
                      <a:pt x="9" y="5"/>
                    </a:cubicBezTo>
                    <a:cubicBezTo>
                      <a:pt x="8" y="6"/>
                      <a:pt x="7" y="6"/>
                      <a:pt x="7" y="6"/>
                    </a:cubicBezTo>
                    <a:cubicBezTo>
                      <a:pt x="5" y="2"/>
                      <a:pt x="3" y="7"/>
                      <a:pt x="1" y="6"/>
                    </a:cubicBezTo>
                    <a:cubicBezTo>
                      <a:pt x="0" y="5"/>
                      <a:pt x="0" y="4"/>
                      <a:pt x="2" y="3"/>
                    </a:cubicBezTo>
                    <a:close/>
                  </a:path>
                </a:pathLst>
              </a:custGeom>
              <a:solidFill>
                <a:srgbClr val="7373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12" name="Freeform 188">
                <a:extLst>
                  <a:ext uri="{FF2B5EF4-FFF2-40B4-BE49-F238E27FC236}">
                    <a16:creationId xmlns:a16="http://schemas.microsoft.com/office/drawing/2014/main" id="{8EF146A5-58B4-BC79-EF7B-C1F7984B8755}"/>
                  </a:ext>
                </a:extLst>
              </p:cNvPr>
              <p:cNvSpPr/>
              <p:nvPr/>
            </p:nvSpPr>
            <p:spPr bwMode="auto">
              <a:xfrm>
                <a:off x="3693" y="2110"/>
                <a:ext cx="12" cy="28"/>
              </a:xfrm>
              <a:custGeom>
                <a:gdLst>
                  <a:gd name="T0" fmla="*/ 2 w 4"/>
                  <a:gd name="T1" fmla="*/ 0 h 9"/>
                  <a:gd name="T2" fmla="*/ 4 w 4"/>
                  <a:gd name="T3" fmla="*/ 7 h 9"/>
                  <a:gd name="T4" fmla="*/ 2 w 4"/>
                  <a:gd name="T5" fmla="*/ 8 h 9"/>
                  <a:gd name="T6" fmla="*/ 1 w 4"/>
                  <a:gd name="T7" fmla="*/ 7 h 9"/>
                  <a:gd name="T8" fmla="*/ 2 w 4"/>
                  <a:gd name="T9" fmla="*/ 0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0"/>
                    </a:moveTo>
                    <a:cubicBezTo>
                      <a:pt x="4" y="2"/>
                      <a:pt x="4" y="4"/>
                      <a:pt x="4" y="7"/>
                    </a:cubicBezTo>
                    <a:cubicBezTo>
                      <a:pt x="3" y="8"/>
                      <a:pt x="4" y="9"/>
                      <a:pt x="2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0" y="4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D1A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13" name="Freeform 189">
                <a:extLst>
                  <a:ext uri="{FF2B5EF4-FFF2-40B4-BE49-F238E27FC236}">
                    <a16:creationId xmlns:a16="http://schemas.microsoft.com/office/drawing/2014/main" id="{1FA2E573-230A-A75B-C1D3-780842A7E404}"/>
                  </a:ext>
                </a:extLst>
              </p:cNvPr>
              <p:cNvSpPr/>
              <p:nvPr/>
            </p:nvSpPr>
            <p:spPr bwMode="auto">
              <a:xfrm>
                <a:off x="3598" y="2142"/>
                <a:ext cx="29" cy="15"/>
              </a:xfrm>
              <a:custGeom>
                <a:gdLst>
                  <a:gd name="T0" fmla="*/ 6 w 9"/>
                  <a:gd name="T1" fmla="*/ 0 h 5"/>
                  <a:gd name="T2" fmla="*/ 3 w 9"/>
                  <a:gd name="T3" fmla="*/ 4 h 5"/>
                  <a:gd name="T4" fmla="*/ 1 w 9"/>
                  <a:gd name="T5" fmla="*/ 2 h 5"/>
                  <a:gd name="T6" fmla="*/ 6 w 9"/>
                  <a:gd name="T7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6" y="0"/>
                    </a:moveTo>
                    <a:cubicBezTo>
                      <a:pt x="9" y="3"/>
                      <a:pt x="9" y="3"/>
                      <a:pt x="3" y="4"/>
                    </a:cubicBezTo>
                    <a:cubicBezTo>
                      <a:pt x="2" y="5"/>
                      <a:pt x="0" y="5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C45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14" name="Freeform 190">
                <a:extLst>
                  <a:ext uri="{FF2B5EF4-FFF2-40B4-BE49-F238E27FC236}">
                    <a16:creationId xmlns:a16="http://schemas.microsoft.com/office/drawing/2014/main" id="{08169AEF-B4D6-CCB5-0ED5-B7751ED2ABF6}"/>
                  </a:ext>
                </a:extLst>
              </p:cNvPr>
              <p:cNvSpPr/>
              <p:nvPr/>
            </p:nvSpPr>
            <p:spPr bwMode="auto">
              <a:xfrm>
                <a:off x="3545" y="2113"/>
                <a:ext cx="12" cy="29"/>
              </a:xfrm>
              <a:custGeom>
                <a:gdLst>
                  <a:gd name="T0" fmla="*/ 0 w 4"/>
                  <a:gd name="T1" fmla="*/ 7 h 9"/>
                  <a:gd name="T2" fmla="*/ 0 w 4"/>
                  <a:gd name="T3" fmla="*/ 5 h 9"/>
                  <a:gd name="T4" fmla="*/ 2 w 4"/>
                  <a:gd name="T5" fmla="*/ 0 h 9"/>
                  <a:gd name="T6" fmla="*/ 4 w 4"/>
                  <a:gd name="T7" fmla="*/ 4 h 9"/>
                  <a:gd name="T8" fmla="*/ 3 w 4"/>
                  <a:gd name="T9" fmla="*/ 9 h 9"/>
                  <a:gd name="T10" fmla="*/ 0 w 4"/>
                  <a:gd name="T11" fmla="*/ 7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0" y="7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3"/>
                      <a:pt x="0" y="2"/>
                      <a:pt x="2" y="0"/>
                    </a:cubicBezTo>
                    <a:cubicBezTo>
                      <a:pt x="3" y="1"/>
                      <a:pt x="3" y="3"/>
                      <a:pt x="4" y="4"/>
                    </a:cubicBezTo>
                    <a:cubicBezTo>
                      <a:pt x="2" y="5"/>
                      <a:pt x="3" y="7"/>
                      <a:pt x="3" y="9"/>
                    </a:cubicBezTo>
                    <a:cubicBezTo>
                      <a:pt x="2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AFA9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15" name="Freeform 191">
                <a:extLst>
                  <a:ext uri="{FF2B5EF4-FFF2-40B4-BE49-F238E27FC236}">
                    <a16:creationId xmlns:a16="http://schemas.microsoft.com/office/drawing/2014/main" id="{6EB25B0F-9102-A657-3B6A-FB85FF1255BB}"/>
                  </a:ext>
                </a:extLst>
              </p:cNvPr>
              <p:cNvSpPr/>
              <p:nvPr/>
            </p:nvSpPr>
            <p:spPr bwMode="auto">
              <a:xfrm>
                <a:off x="3561" y="2135"/>
                <a:ext cx="12" cy="26"/>
              </a:xfrm>
              <a:custGeom>
                <a:gdLst>
                  <a:gd name="T0" fmla="*/ 0 w 4"/>
                  <a:gd name="T1" fmla="*/ 3 h 8"/>
                  <a:gd name="T2" fmla="*/ 2 w 4"/>
                  <a:gd name="T3" fmla="*/ 0 h 8"/>
                  <a:gd name="T4" fmla="*/ 3 w 4"/>
                  <a:gd name="T5" fmla="*/ 3 h 8"/>
                  <a:gd name="T6" fmla="*/ 1 w 4"/>
                  <a:gd name="T7" fmla="*/ 8 h 8"/>
                  <a:gd name="T8" fmla="*/ 0 w 4"/>
                  <a:gd name="T9" fmla="*/ 3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3"/>
                    </a:move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4" y="2"/>
                      <a:pt x="3" y="3"/>
                    </a:cubicBezTo>
                    <a:cubicBezTo>
                      <a:pt x="2" y="4"/>
                      <a:pt x="4" y="8"/>
                      <a:pt x="1" y="8"/>
                    </a:cubicBezTo>
                    <a:cubicBezTo>
                      <a:pt x="0" y="8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7573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16" name="Freeform 192">
                <a:extLst>
                  <a:ext uri="{FF2B5EF4-FFF2-40B4-BE49-F238E27FC236}">
                    <a16:creationId xmlns:a16="http://schemas.microsoft.com/office/drawing/2014/main" id="{D0584339-F505-F83F-3F3B-907E32079004}"/>
                  </a:ext>
                </a:extLst>
              </p:cNvPr>
              <p:cNvSpPr/>
              <p:nvPr/>
            </p:nvSpPr>
            <p:spPr bwMode="auto">
              <a:xfrm>
                <a:off x="3778" y="2179"/>
                <a:ext cx="25" cy="23"/>
              </a:xfrm>
              <a:custGeom>
                <a:gdLst>
                  <a:gd name="T0" fmla="*/ 5 w 8"/>
                  <a:gd name="T1" fmla="*/ 2 h 7"/>
                  <a:gd name="T2" fmla="*/ 8 w 8"/>
                  <a:gd name="T3" fmla="*/ 2 h 7"/>
                  <a:gd name="T4" fmla="*/ 5 w 8"/>
                  <a:gd name="T5" fmla="*/ 5 h 7"/>
                  <a:gd name="T6" fmla="*/ 1 w 8"/>
                  <a:gd name="T7" fmla="*/ 7 h 7"/>
                  <a:gd name="T8" fmla="*/ 2 w 8"/>
                  <a:gd name="T9" fmla="*/ 4 h 7"/>
                  <a:gd name="T10" fmla="*/ 5 w 8"/>
                  <a:gd name="T11" fmla="*/ 2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2"/>
                    </a:moveTo>
                    <a:cubicBezTo>
                      <a:pt x="6" y="2"/>
                      <a:pt x="7" y="0"/>
                      <a:pt x="8" y="2"/>
                    </a:cubicBezTo>
                    <a:cubicBezTo>
                      <a:pt x="8" y="4"/>
                      <a:pt x="6" y="4"/>
                      <a:pt x="5" y="5"/>
                    </a:cubicBezTo>
                    <a:cubicBezTo>
                      <a:pt x="4" y="6"/>
                      <a:pt x="2" y="6"/>
                      <a:pt x="1" y="7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3" y="3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5B5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17" name="Freeform 193">
                <a:extLst>
                  <a:ext uri="{FF2B5EF4-FFF2-40B4-BE49-F238E27FC236}">
                    <a16:creationId xmlns:a16="http://schemas.microsoft.com/office/drawing/2014/main" id="{C3D4276B-0012-6AD6-EE33-0BCB37664322}"/>
                  </a:ext>
                </a:extLst>
              </p:cNvPr>
              <p:cNvSpPr/>
              <p:nvPr/>
            </p:nvSpPr>
            <p:spPr bwMode="auto">
              <a:xfrm>
                <a:off x="3633" y="2120"/>
                <a:ext cx="25" cy="18"/>
              </a:xfrm>
              <a:custGeom>
                <a:gdLst>
                  <a:gd name="T0" fmla="*/ 5 w 8"/>
                  <a:gd name="T1" fmla="*/ 0 h 6"/>
                  <a:gd name="T2" fmla="*/ 5 w 8"/>
                  <a:gd name="T3" fmla="*/ 1 h 6"/>
                  <a:gd name="T4" fmla="*/ 5 w 8"/>
                  <a:gd name="T5" fmla="*/ 5 h 6"/>
                  <a:gd name="T6" fmla="*/ 0 w 8"/>
                  <a:gd name="T7" fmla="*/ 4 h 6"/>
                  <a:gd name="T8" fmla="*/ 5 w 8"/>
                  <a:gd name="T9" fmla="*/ 0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5" y="0"/>
                    </a:moveTo>
                    <a:cubicBezTo>
                      <a:pt x="5" y="0"/>
                      <a:pt x="5" y="1"/>
                      <a:pt x="5" y="1"/>
                    </a:cubicBezTo>
                    <a:cubicBezTo>
                      <a:pt x="4" y="2"/>
                      <a:pt x="8" y="4"/>
                      <a:pt x="5" y="5"/>
                    </a:cubicBezTo>
                    <a:cubicBezTo>
                      <a:pt x="4" y="6"/>
                      <a:pt x="2" y="4"/>
                      <a:pt x="0" y="4"/>
                    </a:cubicBezTo>
                    <a:cubicBezTo>
                      <a:pt x="1" y="2"/>
                      <a:pt x="3" y="1"/>
                      <a:pt x="5" y="0"/>
                    </a:cubicBezTo>
                    <a:close/>
                  </a:path>
                </a:pathLst>
              </a:custGeom>
              <a:solidFill>
                <a:srgbClr val="7F8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18" name="Freeform 194">
                <a:extLst>
                  <a:ext uri="{FF2B5EF4-FFF2-40B4-BE49-F238E27FC236}">
                    <a16:creationId xmlns:a16="http://schemas.microsoft.com/office/drawing/2014/main" id="{BD3BCC9D-7F70-7971-B8EB-1014284EFCA4}"/>
                  </a:ext>
                </a:extLst>
              </p:cNvPr>
              <p:cNvSpPr/>
              <p:nvPr/>
            </p:nvSpPr>
            <p:spPr bwMode="auto">
              <a:xfrm>
                <a:off x="3548" y="2148"/>
                <a:ext cx="13" cy="25"/>
              </a:xfrm>
              <a:custGeom>
                <a:gdLst>
                  <a:gd name="T0" fmla="*/ 4 w 4"/>
                  <a:gd name="T1" fmla="*/ 8 h 8"/>
                  <a:gd name="T2" fmla="*/ 1 w 4"/>
                  <a:gd name="T3" fmla="*/ 7 h 8"/>
                  <a:gd name="T4" fmla="*/ 1 w 4"/>
                  <a:gd name="T5" fmla="*/ 0 h 8"/>
                  <a:gd name="T6" fmla="*/ 4 w 4"/>
                  <a:gd name="T7" fmla="*/ 8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cubicBezTo>
                      <a:pt x="3" y="8"/>
                      <a:pt x="2" y="8"/>
                      <a:pt x="1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4" y="2"/>
                      <a:pt x="2" y="6"/>
                      <a:pt x="4" y="8"/>
                    </a:cubicBezTo>
                    <a:close/>
                  </a:path>
                </a:pathLst>
              </a:custGeom>
              <a:solidFill>
                <a:srgbClr val="AFA9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19" name="Freeform 195">
                <a:extLst>
                  <a:ext uri="{FF2B5EF4-FFF2-40B4-BE49-F238E27FC236}">
                    <a16:creationId xmlns:a16="http://schemas.microsoft.com/office/drawing/2014/main" id="{BA0CC8E9-6399-939A-C233-272F44E3ACFB}"/>
                  </a:ext>
                </a:extLst>
              </p:cNvPr>
              <p:cNvSpPr/>
              <p:nvPr/>
            </p:nvSpPr>
            <p:spPr bwMode="auto">
              <a:xfrm>
                <a:off x="3623" y="2157"/>
                <a:ext cx="19" cy="22"/>
              </a:xfrm>
              <a:custGeom>
                <a:gdLst>
                  <a:gd name="T0" fmla="*/ 6 w 6"/>
                  <a:gd name="T1" fmla="*/ 4 h 7"/>
                  <a:gd name="T2" fmla="*/ 5 w 6"/>
                  <a:gd name="T3" fmla="*/ 7 h 7"/>
                  <a:gd name="T4" fmla="*/ 2 w 6"/>
                  <a:gd name="T5" fmla="*/ 3 h 7"/>
                  <a:gd name="T6" fmla="*/ 4 w 6"/>
                  <a:gd name="T7" fmla="*/ 0 h 7"/>
                  <a:gd name="T8" fmla="*/ 6 w 6"/>
                  <a:gd name="T9" fmla="*/ 4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4"/>
                    </a:moveTo>
                    <a:cubicBezTo>
                      <a:pt x="5" y="5"/>
                      <a:pt x="5" y="6"/>
                      <a:pt x="5" y="7"/>
                    </a:cubicBezTo>
                    <a:cubicBezTo>
                      <a:pt x="3" y="6"/>
                      <a:pt x="0" y="6"/>
                      <a:pt x="2" y="3"/>
                    </a:cubicBezTo>
                    <a:cubicBezTo>
                      <a:pt x="2" y="2"/>
                      <a:pt x="2" y="1"/>
                      <a:pt x="4" y="0"/>
                    </a:cubicBezTo>
                    <a:cubicBezTo>
                      <a:pt x="3" y="2"/>
                      <a:pt x="4" y="3"/>
                      <a:pt x="6" y="4"/>
                    </a:cubicBezTo>
                    <a:close/>
                  </a:path>
                </a:pathLst>
              </a:custGeom>
              <a:solidFill>
                <a:srgbClr val="8A8F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20" name="Freeform 196">
                <a:extLst>
                  <a:ext uri="{FF2B5EF4-FFF2-40B4-BE49-F238E27FC236}">
                    <a16:creationId xmlns:a16="http://schemas.microsoft.com/office/drawing/2014/main" id="{6D078DC1-2AA8-80E2-6814-0F785B1B3D60}"/>
                  </a:ext>
                </a:extLst>
              </p:cNvPr>
              <p:cNvSpPr/>
              <p:nvPr/>
            </p:nvSpPr>
            <p:spPr bwMode="auto">
              <a:xfrm>
                <a:off x="3765" y="2183"/>
                <a:ext cx="19" cy="19"/>
              </a:xfrm>
              <a:custGeom>
                <a:gdLst>
                  <a:gd name="T0" fmla="*/ 6 w 6"/>
                  <a:gd name="T1" fmla="*/ 3 h 6"/>
                  <a:gd name="T2" fmla="*/ 5 w 6"/>
                  <a:gd name="T3" fmla="*/ 6 h 6"/>
                  <a:gd name="T4" fmla="*/ 2 w 6"/>
                  <a:gd name="T5" fmla="*/ 5 h 6"/>
                  <a:gd name="T6" fmla="*/ 1 w 6"/>
                  <a:gd name="T7" fmla="*/ 2 h 6"/>
                  <a:gd name="T8" fmla="*/ 4 w 6"/>
                  <a:gd name="T9" fmla="*/ 1 h 6"/>
                  <a:gd name="T10" fmla="*/ 6 w 6"/>
                  <a:gd name="T11" fmla="*/ 3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5" y="2"/>
                      <a:pt x="5" y="2"/>
                      <a:pt x="6" y="3"/>
                    </a:cubicBezTo>
                    <a:close/>
                  </a:path>
                </a:pathLst>
              </a:custGeom>
              <a:solidFill>
                <a:srgbClr val="848B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21" name="Freeform 197">
                <a:extLst>
                  <a:ext uri="{FF2B5EF4-FFF2-40B4-BE49-F238E27FC236}">
                    <a16:creationId xmlns:a16="http://schemas.microsoft.com/office/drawing/2014/main" id="{EF4952E3-2811-3C0E-9344-1A92FAF2C86E}"/>
                  </a:ext>
                </a:extLst>
              </p:cNvPr>
              <p:cNvSpPr/>
              <p:nvPr/>
            </p:nvSpPr>
            <p:spPr bwMode="auto">
              <a:xfrm>
                <a:off x="3592" y="2148"/>
                <a:ext cx="16" cy="16"/>
              </a:xfrm>
              <a:custGeom>
                <a:gdLst>
                  <a:gd name="T0" fmla="*/ 3 w 5"/>
                  <a:gd name="T1" fmla="*/ 0 h 5"/>
                  <a:gd name="T2" fmla="*/ 5 w 5"/>
                  <a:gd name="T3" fmla="*/ 2 h 5"/>
                  <a:gd name="T4" fmla="*/ 4 w 5"/>
                  <a:gd name="T5" fmla="*/ 5 h 5"/>
                  <a:gd name="T6" fmla="*/ 0 w 5"/>
                  <a:gd name="T7" fmla="*/ 3 h 5"/>
                  <a:gd name="T8" fmla="*/ 3 w 5"/>
                  <a:gd name="T9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2"/>
                      <a:pt x="4" y="2"/>
                      <a:pt x="5" y="2"/>
                    </a:cubicBezTo>
                    <a:cubicBezTo>
                      <a:pt x="5" y="4"/>
                      <a:pt x="5" y="4"/>
                      <a:pt x="4" y="5"/>
                    </a:cubicBezTo>
                    <a:cubicBezTo>
                      <a:pt x="3" y="4"/>
                      <a:pt x="2" y="4"/>
                      <a:pt x="0" y="3"/>
                    </a:cubicBezTo>
                    <a:cubicBezTo>
                      <a:pt x="0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838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22" name="Freeform 198">
                <a:extLst>
                  <a:ext uri="{FF2B5EF4-FFF2-40B4-BE49-F238E27FC236}">
                    <a16:creationId xmlns:a16="http://schemas.microsoft.com/office/drawing/2014/main" id="{0A63023F-FEDB-3EFB-AD0F-BCCEA9EB6645}"/>
                  </a:ext>
                </a:extLst>
              </p:cNvPr>
              <p:cNvSpPr/>
              <p:nvPr/>
            </p:nvSpPr>
            <p:spPr bwMode="auto">
              <a:xfrm>
                <a:off x="3633" y="2088"/>
                <a:ext cx="16" cy="22"/>
              </a:xfrm>
              <a:custGeom>
                <a:gdLst>
                  <a:gd name="T0" fmla="*/ 3 w 5"/>
                  <a:gd name="T1" fmla="*/ 7 h 7"/>
                  <a:gd name="T2" fmla="*/ 2 w 5"/>
                  <a:gd name="T3" fmla="*/ 2 h 7"/>
                  <a:gd name="T4" fmla="*/ 4 w 5"/>
                  <a:gd name="T5" fmla="*/ 2 h 7"/>
                  <a:gd name="T6" fmla="*/ 3 w 5"/>
                  <a:gd name="T7" fmla="*/ 7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cubicBezTo>
                      <a:pt x="0" y="6"/>
                      <a:pt x="1" y="3"/>
                      <a:pt x="2" y="2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5" y="4"/>
                      <a:pt x="4" y="5"/>
                      <a:pt x="3" y="7"/>
                    </a:cubicBezTo>
                    <a:close/>
                  </a:path>
                </a:pathLst>
              </a:custGeom>
              <a:solidFill>
                <a:srgbClr val="6F87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23" name="Freeform 199">
                <a:extLst>
                  <a:ext uri="{FF2B5EF4-FFF2-40B4-BE49-F238E27FC236}">
                    <a16:creationId xmlns:a16="http://schemas.microsoft.com/office/drawing/2014/main" id="{E060724D-4693-7DD6-7CB3-B82D2FBF4D70}"/>
                  </a:ext>
                </a:extLst>
              </p:cNvPr>
              <p:cNvSpPr/>
              <p:nvPr/>
            </p:nvSpPr>
            <p:spPr bwMode="auto">
              <a:xfrm>
                <a:off x="3712" y="2195"/>
                <a:ext cx="12" cy="16"/>
              </a:xfrm>
              <a:custGeom>
                <a:gdLst>
                  <a:gd name="T0" fmla="*/ 2 w 4"/>
                  <a:gd name="T1" fmla="*/ 5 h 5"/>
                  <a:gd name="T2" fmla="*/ 1 w 4"/>
                  <a:gd name="T3" fmla="*/ 0 h 5"/>
                  <a:gd name="T4" fmla="*/ 2 w 4"/>
                  <a:gd name="T5" fmla="*/ 0 h 5"/>
                  <a:gd name="T6" fmla="*/ 2 w 4"/>
                  <a:gd name="T7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3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2" y="5"/>
                    </a:cubicBezTo>
                    <a:close/>
                  </a:path>
                </a:pathLst>
              </a:custGeom>
              <a:solidFill>
                <a:srgbClr val="8E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24" name="Freeform 200">
                <a:extLst>
                  <a:ext uri="{FF2B5EF4-FFF2-40B4-BE49-F238E27FC236}">
                    <a16:creationId xmlns:a16="http://schemas.microsoft.com/office/drawing/2014/main" id="{22B017D0-EAB2-2293-68D8-A39EED974FB9}"/>
                  </a:ext>
                </a:extLst>
              </p:cNvPr>
              <p:cNvSpPr/>
              <p:nvPr/>
            </p:nvSpPr>
            <p:spPr bwMode="auto">
              <a:xfrm>
                <a:off x="3583" y="2132"/>
                <a:ext cx="9" cy="13"/>
              </a:xfrm>
              <a:custGeom>
                <a:gdLst>
                  <a:gd name="T0" fmla="*/ 1 w 3"/>
                  <a:gd name="T1" fmla="*/ 4 h 4"/>
                  <a:gd name="T2" fmla="*/ 0 w 3"/>
                  <a:gd name="T3" fmla="*/ 2 h 4"/>
                  <a:gd name="T4" fmla="*/ 2 w 3"/>
                  <a:gd name="T5" fmla="*/ 0 h 4"/>
                  <a:gd name="T6" fmla="*/ 3 w 3"/>
                  <a:gd name="T7" fmla="*/ 2 h 4"/>
                  <a:gd name="T8" fmla="*/ 1 w 3"/>
                  <a:gd name="T9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3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7C9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25" name="Freeform 201">
                <a:extLst>
                  <a:ext uri="{FF2B5EF4-FFF2-40B4-BE49-F238E27FC236}">
                    <a16:creationId xmlns:a16="http://schemas.microsoft.com/office/drawing/2014/main" id="{D562D75B-C5B7-B2B2-26DD-9C6A8BFAE224}"/>
                  </a:ext>
                </a:extLst>
              </p:cNvPr>
              <p:cNvSpPr/>
              <p:nvPr/>
            </p:nvSpPr>
            <p:spPr bwMode="auto">
              <a:xfrm>
                <a:off x="3589" y="2104"/>
                <a:ext cx="9" cy="22"/>
              </a:xfrm>
              <a:custGeom>
                <a:gdLst>
                  <a:gd name="T0" fmla="*/ 1 w 3"/>
                  <a:gd name="T1" fmla="*/ 0 h 7"/>
                  <a:gd name="T2" fmla="*/ 1 w 3"/>
                  <a:gd name="T3" fmla="*/ 0 h 7"/>
                  <a:gd name="T4" fmla="*/ 2 w 3"/>
                  <a:gd name="T5" fmla="*/ 7 h 7"/>
                  <a:gd name="T6" fmla="*/ 1 w 3"/>
                  <a:gd name="T7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3" y="2"/>
                      <a:pt x="2" y="4"/>
                      <a:pt x="2" y="7"/>
                    </a:cubicBezTo>
                    <a:cubicBezTo>
                      <a:pt x="0" y="5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7C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26" name="Freeform 202">
                <a:extLst>
                  <a:ext uri="{FF2B5EF4-FFF2-40B4-BE49-F238E27FC236}">
                    <a16:creationId xmlns:a16="http://schemas.microsoft.com/office/drawing/2014/main" id="{C0B4E222-DC04-473C-9FB0-596640EE4081}"/>
                  </a:ext>
                </a:extLst>
              </p:cNvPr>
              <p:cNvSpPr/>
              <p:nvPr/>
            </p:nvSpPr>
            <p:spPr bwMode="auto">
              <a:xfrm>
                <a:off x="3737" y="2176"/>
                <a:ext cx="12" cy="16"/>
              </a:xfrm>
              <a:custGeom>
                <a:gdLst>
                  <a:gd name="T0" fmla="*/ 1 w 4"/>
                  <a:gd name="T1" fmla="*/ 5 h 5"/>
                  <a:gd name="T2" fmla="*/ 1 w 4"/>
                  <a:gd name="T3" fmla="*/ 1 h 5"/>
                  <a:gd name="T4" fmla="*/ 3 w 4"/>
                  <a:gd name="T5" fmla="*/ 2 h 5"/>
                  <a:gd name="T6" fmla="*/ 1 w 4"/>
                  <a:gd name="T7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4" y="4"/>
                      <a:pt x="2" y="4"/>
                      <a:pt x="1" y="5"/>
                    </a:cubicBezTo>
                    <a:close/>
                  </a:path>
                </a:pathLst>
              </a:custGeom>
              <a:solidFill>
                <a:srgbClr val="CC82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27" name="Freeform 203">
                <a:extLst>
                  <a:ext uri="{FF2B5EF4-FFF2-40B4-BE49-F238E27FC236}">
                    <a16:creationId xmlns:a16="http://schemas.microsoft.com/office/drawing/2014/main" id="{C22E6283-B96E-7023-BDBD-E20C95EC021C}"/>
                  </a:ext>
                </a:extLst>
              </p:cNvPr>
              <p:cNvSpPr/>
              <p:nvPr/>
            </p:nvSpPr>
            <p:spPr bwMode="auto">
              <a:xfrm>
                <a:off x="3749" y="2145"/>
                <a:ext cx="10" cy="16"/>
              </a:xfrm>
              <a:custGeom>
                <a:gdLst>
                  <a:gd name="T0" fmla="*/ 1 w 3"/>
                  <a:gd name="T1" fmla="*/ 5 h 5"/>
                  <a:gd name="T2" fmla="*/ 1 w 3"/>
                  <a:gd name="T3" fmla="*/ 0 h 5"/>
                  <a:gd name="T4" fmla="*/ 1 w 3"/>
                  <a:gd name="T5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0" y="3"/>
                      <a:pt x="0" y="2"/>
                      <a:pt x="1" y="0"/>
                    </a:cubicBezTo>
                    <a:cubicBezTo>
                      <a:pt x="2" y="2"/>
                      <a:pt x="3" y="3"/>
                      <a:pt x="1" y="5"/>
                    </a:cubicBezTo>
                    <a:close/>
                  </a:path>
                </a:pathLst>
              </a:custGeom>
              <a:solidFill>
                <a:srgbClr val="94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728" name="Freeform 204">
                <a:extLst>
                  <a:ext uri="{FF2B5EF4-FFF2-40B4-BE49-F238E27FC236}">
                    <a16:creationId xmlns:a16="http://schemas.microsoft.com/office/drawing/2014/main" id="{703A6D81-66BE-D4FF-475A-18DC16CAFB6C}"/>
                  </a:ext>
                </a:extLst>
              </p:cNvPr>
              <p:cNvSpPr/>
              <p:nvPr/>
            </p:nvSpPr>
            <p:spPr bwMode="auto">
              <a:xfrm>
                <a:off x="3680" y="2198"/>
                <a:ext cx="10" cy="16"/>
              </a:xfrm>
              <a:custGeom>
                <a:gdLst>
                  <a:gd name="T0" fmla="*/ 0 w 3"/>
                  <a:gd name="T1" fmla="*/ 0 h 5"/>
                  <a:gd name="T2" fmla="*/ 2 w 3"/>
                  <a:gd name="T3" fmla="*/ 5 h 5"/>
                  <a:gd name="T4" fmla="*/ 0 w 3"/>
                  <a:gd name="T5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2"/>
                      <a:pt x="2" y="3"/>
                      <a:pt x="2" y="5"/>
                    </a:cubicBezTo>
                    <a:cubicBezTo>
                      <a:pt x="0" y="4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859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</p:grpSp>
        <p:grpSp>
          <p:nvGrpSpPr>
            <p:cNvPr id="24" name="Group 406">
              <a:extLst>
                <a:ext uri="{FF2B5EF4-FFF2-40B4-BE49-F238E27FC236}">
                  <a16:creationId xmlns:a16="http://schemas.microsoft.com/office/drawing/2014/main" id="{A98582A3-BC30-912F-FE59-8FB411580C21}"/>
                </a:ext>
              </a:extLst>
            </p:cNvPr>
            <p:cNvGrpSpPr/>
            <p:nvPr/>
          </p:nvGrpSpPr>
          <p:grpSpPr>
            <a:xfrm>
              <a:off x="2346" y="1256"/>
              <a:ext cx="1432" cy="1229"/>
              <a:chOff x="2346" y="1256"/>
              <a:chExt cx="1432" cy="1229"/>
            </a:xfrm>
          </p:grpSpPr>
          <p:sp>
            <p:nvSpPr>
              <p:cNvPr id="329" name="Freeform 206">
                <a:extLst>
                  <a:ext uri="{FF2B5EF4-FFF2-40B4-BE49-F238E27FC236}">
                    <a16:creationId xmlns:a16="http://schemas.microsoft.com/office/drawing/2014/main" id="{CFC0BE13-9054-CF1D-7211-73D7890F0B99}"/>
                  </a:ext>
                </a:extLst>
              </p:cNvPr>
              <p:cNvSpPr/>
              <p:nvPr/>
            </p:nvSpPr>
            <p:spPr bwMode="auto">
              <a:xfrm>
                <a:off x="3661" y="2091"/>
                <a:ext cx="10" cy="16"/>
              </a:xfrm>
              <a:custGeom>
                <a:gdLst>
                  <a:gd name="T0" fmla="*/ 1 w 3"/>
                  <a:gd name="T1" fmla="*/ 0 h 5"/>
                  <a:gd name="T2" fmla="*/ 2 w 3"/>
                  <a:gd name="T3" fmla="*/ 5 h 5"/>
                  <a:gd name="T4" fmla="*/ 1 w 3"/>
                  <a:gd name="T5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3" y="2"/>
                      <a:pt x="3" y="4"/>
                      <a:pt x="2" y="5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7A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30" name="Freeform 207">
                <a:extLst>
                  <a:ext uri="{FF2B5EF4-FFF2-40B4-BE49-F238E27FC236}">
                    <a16:creationId xmlns:a16="http://schemas.microsoft.com/office/drawing/2014/main" id="{A74A9CED-714D-3006-CCF3-DFB18585AA10}"/>
                  </a:ext>
                </a:extLst>
              </p:cNvPr>
              <p:cNvSpPr/>
              <p:nvPr/>
            </p:nvSpPr>
            <p:spPr bwMode="auto">
              <a:xfrm>
                <a:off x="3491" y="2012"/>
                <a:ext cx="54" cy="22"/>
              </a:xfrm>
              <a:custGeom>
                <a:gdLst>
                  <a:gd name="T0" fmla="*/ 14 w 17"/>
                  <a:gd name="T1" fmla="*/ 7 h 7"/>
                  <a:gd name="T2" fmla="*/ 2 w 17"/>
                  <a:gd name="T3" fmla="*/ 4 h 7"/>
                  <a:gd name="T4" fmla="*/ 1 w 17"/>
                  <a:gd name="T5" fmla="*/ 2 h 7"/>
                  <a:gd name="T6" fmla="*/ 3 w 17"/>
                  <a:gd name="T7" fmla="*/ 2 h 7"/>
                  <a:gd name="T8" fmla="*/ 14 w 17"/>
                  <a:gd name="T9" fmla="*/ 5 h 7"/>
                  <a:gd name="T10" fmla="*/ 17 w 17"/>
                  <a:gd name="T11" fmla="*/ 6 h 7"/>
                  <a:gd name="T12" fmla="*/ 14 w 17"/>
                  <a:gd name="T13" fmla="*/ 7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14" y="7"/>
                    </a:moveTo>
                    <a:cubicBezTo>
                      <a:pt x="10" y="7"/>
                      <a:pt x="6" y="6"/>
                      <a:pt x="2" y="4"/>
                    </a:cubicBezTo>
                    <a:cubicBezTo>
                      <a:pt x="1" y="3"/>
                      <a:pt x="0" y="3"/>
                      <a:pt x="1" y="2"/>
                    </a:cubicBezTo>
                    <a:cubicBezTo>
                      <a:pt x="1" y="0"/>
                      <a:pt x="3" y="1"/>
                      <a:pt x="3" y="2"/>
                    </a:cubicBezTo>
                    <a:cubicBezTo>
                      <a:pt x="6" y="4"/>
                      <a:pt x="10" y="5"/>
                      <a:pt x="14" y="5"/>
                    </a:cubicBezTo>
                    <a:cubicBezTo>
                      <a:pt x="15" y="5"/>
                      <a:pt x="17" y="4"/>
                      <a:pt x="17" y="6"/>
                    </a:cubicBezTo>
                    <a:cubicBezTo>
                      <a:pt x="17" y="7"/>
                      <a:pt x="15" y="7"/>
                      <a:pt x="14" y="7"/>
                    </a:cubicBezTo>
                    <a:close/>
                  </a:path>
                </a:pathLst>
              </a:custGeom>
              <a:solidFill>
                <a:srgbClr val="74A6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31" name="Freeform 208">
                <a:extLst>
                  <a:ext uri="{FF2B5EF4-FFF2-40B4-BE49-F238E27FC236}">
                    <a16:creationId xmlns:a16="http://schemas.microsoft.com/office/drawing/2014/main" id="{F5E9B3CF-FA18-975F-E580-8C260D1ADDBF}"/>
                  </a:ext>
                </a:extLst>
              </p:cNvPr>
              <p:cNvSpPr/>
              <p:nvPr/>
            </p:nvSpPr>
            <p:spPr bwMode="auto">
              <a:xfrm>
                <a:off x="3413" y="1943"/>
                <a:ext cx="50" cy="31"/>
              </a:xfrm>
              <a:custGeom>
                <a:gdLst>
                  <a:gd name="T0" fmla="*/ 2 w 16"/>
                  <a:gd name="T1" fmla="*/ 0 h 10"/>
                  <a:gd name="T2" fmla="*/ 7 w 16"/>
                  <a:gd name="T3" fmla="*/ 3 h 10"/>
                  <a:gd name="T4" fmla="*/ 16 w 16"/>
                  <a:gd name="T5" fmla="*/ 10 h 10"/>
                  <a:gd name="T6" fmla="*/ 9 w 16"/>
                  <a:gd name="T7" fmla="*/ 7 h 10"/>
                  <a:gd name="T8" fmla="*/ 2 w 16"/>
                  <a:gd name="T9" fmla="*/ 3 h 10"/>
                  <a:gd name="T10" fmla="*/ 2 w 16"/>
                  <a:gd name="T11" fmla="*/ 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0">
                    <a:moveTo>
                      <a:pt x="2" y="0"/>
                    </a:moveTo>
                    <a:cubicBezTo>
                      <a:pt x="3" y="1"/>
                      <a:pt x="5" y="3"/>
                      <a:pt x="7" y="3"/>
                    </a:cubicBezTo>
                    <a:cubicBezTo>
                      <a:pt x="9" y="6"/>
                      <a:pt x="14" y="6"/>
                      <a:pt x="16" y="10"/>
                    </a:cubicBezTo>
                    <a:cubicBezTo>
                      <a:pt x="13" y="10"/>
                      <a:pt x="11" y="8"/>
                      <a:pt x="9" y="7"/>
                    </a:cubicBezTo>
                    <a:cubicBezTo>
                      <a:pt x="7" y="6"/>
                      <a:pt x="5" y="5"/>
                      <a:pt x="2" y="3"/>
                    </a:cubicBezTo>
                    <a:cubicBezTo>
                      <a:pt x="1" y="3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77A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32" name="Freeform 209">
                <a:extLst>
                  <a:ext uri="{FF2B5EF4-FFF2-40B4-BE49-F238E27FC236}">
                    <a16:creationId xmlns:a16="http://schemas.microsoft.com/office/drawing/2014/main" id="{16F315E9-C4A6-33DF-35E6-C82D8B396670}"/>
                  </a:ext>
                </a:extLst>
              </p:cNvPr>
              <p:cNvSpPr/>
              <p:nvPr/>
            </p:nvSpPr>
            <p:spPr bwMode="auto">
              <a:xfrm>
                <a:off x="3416" y="2006"/>
                <a:ext cx="44" cy="32"/>
              </a:xfrm>
              <a:custGeom>
                <a:gdLst>
                  <a:gd name="T0" fmla="*/ 0 w 14"/>
                  <a:gd name="T1" fmla="*/ 0 h 10"/>
                  <a:gd name="T2" fmla="*/ 13 w 14"/>
                  <a:gd name="T3" fmla="*/ 8 h 10"/>
                  <a:gd name="T4" fmla="*/ 14 w 14"/>
                  <a:gd name="T5" fmla="*/ 9 h 10"/>
                  <a:gd name="T6" fmla="*/ 13 w 14"/>
                  <a:gd name="T7" fmla="*/ 10 h 10"/>
                  <a:gd name="T8" fmla="*/ 0 w 14"/>
                  <a:gd name="T9" fmla="*/ 2 h 10"/>
                  <a:gd name="T10" fmla="*/ 0 w 14"/>
                  <a:gd name="T11" fmla="*/ 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cubicBezTo>
                      <a:pt x="5" y="2"/>
                      <a:pt x="9" y="5"/>
                      <a:pt x="13" y="8"/>
                    </a:cubicBezTo>
                    <a:cubicBezTo>
                      <a:pt x="14" y="8"/>
                      <a:pt x="14" y="9"/>
                      <a:pt x="14" y="9"/>
                    </a:cubicBezTo>
                    <a:cubicBezTo>
                      <a:pt x="14" y="10"/>
                      <a:pt x="13" y="10"/>
                      <a:pt x="13" y="10"/>
                    </a:cubicBezTo>
                    <a:cubicBezTo>
                      <a:pt x="9" y="7"/>
                      <a:pt x="5" y="5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76A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33" name="Freeform 210">
                <a:extLst>
                  <a:ext uri="{FF2B5EF4-FFF2-40B4-BE49-F238E27FC236}">
                    <a16:creationId xmlns:a16="http://schemas.microsoft.com/office/drawing/2014/main" id="{3FC5C4D8-BDE9-864B-F661-C808341F8F9A}"/>
                  </a:ext>
                </a:extLst>
              </p:cNvPr>
              <p:cNvSpPr/>
              <p:nvPr/>
            </p:nvSpPr>
            <p:spPr bwMode="auto">
              <a:xfrm>
                <a:off x="3369" y="1978"/>
                <a:ext cx="47" cy="34"/>
              </a:xfrm>
              <a:custGeom>
                <a:gdLst>
                  <a:gd name="T0" fmla="*/ 0 w 15"/>
                  <a:gd name="T1" fmla="*/ 0 h 11"/>
                  <a:gd name="T2" fmla="*/ 5 w 15"/>
                  <a:gd name="T3" fmla="*/ 3 h 11"/>
                  <a:gd name="T4" fmla="*/ 13 w 15"/>
                  <a:gd name="T5" fmla="*/ 7 h 11"/>
                  <a:gd name="T6" fmla="*/ 14 w 15"/>
                  <a:gd name="T7" fmla="*/ 9 h 11"/>
                  <a:gd name="T8" fmla="*/ 12 w 15"/>
                  <a:gd name="T9" fmla="*/ 9 h 11"/>
                  <a:gd name="T10" fmla="*/ 3 w 15"/>
                  <a:gd name="T11" fmla="*/ 4 h 11"/>
                  <a:gd name="T12" fmla="*/ 0 w 15"/>
                  <a:gd name="T13" fmla="*/ 0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cubicBezTo>
                      <a:pt x="2" y="1"/>
                      <a:pt x="3" y="2"/>
                      <a:pt x="5" y="3"/>
                    </a:cubicBezTo>
                    <a:cubicBezTo>
                      <a:pt x="7" y="4"/>
                      <a:pt x="9" y="6"/>
                      <a:pt x="13" y="7"/>
                    </a:cubicBezTo>
                    <a:cubicBezTo>
                      <a:pt x="14" y="7"/>
                      <a:pt x="15" y="8"/>
                      <a:pt x="14" y="9"/>
                    </a:cubicBezTo>
                    <a:cubicBezTo>
                      <a:pt x="13" y="11"/>
                      <a:pt x="12" y="9"/>
                      <a:pt x="12" y="9"/>
                    </a:cubicBezTo>
                    <a:cubicBezTo>
                      <a:pt x="9" y="7"/>
                      <a:pt x="6" y="6"/>
                      <a:pt x="3" y="4"/>
                    </a:cubicBezTo>
                    <a:cubicBezTo>
                      <a:pt x="1" y="3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76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34" name="Freeform 211">
                <a:extLst>
                  <a:ext uri="{FF2B5EF4-FFF2-40B4-BE49-F238E27FC236}">
                    <a16:creationId xmlns:a16="http://schemas.microsoft.com/office/drawing/2014/main" id="{69783D77-F86C-70E1-B1A2-94EF58EAE39A}"/>
                  </a:ext>
                </a:extLst>
              </p:cNvPr>
              <p:cNvSpPr/>
              <p:nvPr/>
            </p:nvSpPr>
            <p:spPr bwMode="auto">
              <a:xfrm>
                <a:off x="3510" y="2047"/>
                <a:ext cx="35" cy="13"/>
              </a:xfrm>
              <a:custGeom>
                <a:gdLst>
                  <a:gd name="T0" fmla="*/ 8 w 11"/>
                  <a:gd name="T1" fmla="*/ 4 h 4"/>
                  <a:gd name="T2" fmla="*/ 2 w 11"/>
                  <a:gd name="T3" fmla="*/ 3 h 4"/>
                  <a:gd name="T4" fmla="*/ 0 w 11"/>
                  <a:gd name="T5" fmla="*/ 1 h 4"/>
                  <a:gd name="T6" fmla="*/ 2 w 11"/>
                  <a:gd name="T7" fmla="*/ 0 h 4"/>
                  <a:gd name="T8" fmla="*/ 8 w 11"/>
                  <a:gd name="T9" fmla="*/ 1 h 4"/>
                  <a:gd name="T10" fmla="*/ 11 w 11"/>
                  <a:gd name="T11" fmla="*/ 2 h 4"/>
                  <a:gd name="T12" fmla="*/ 8 w 11"/>
                  <a:gd name="T13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">
                    <a:moveTo>
                      <a:pt x="8" y="4"/>
                    </a:moveTo>
                    <a:cubicBezTo>
                      <a:pt x="6" y="4"/>
                      <a:pt x="4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4" y="1"/>
                      <a:pt x="6" y="1"/>
                      <a:pt x="8" y="1"/>
                    </a:cubicBezTo>
                    <a:cubicBezTo>
                      <a:pt x="9" y="1"/>
                      <a:pt x="11" y="0"/>
                      <a:pt x="11" y="2"/>
                    </a:cubicBezTo>
                    <a:cubicBezTo>
                      <a:pt x="11" y="4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rgbClr val="74A6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35" name="Freeform 212">
                <a:extLst>
                  <a:ext uri="{FF2B5EF4-FFF2-40B4-BE49-F238E27FC236}">
                    <a16:creationId xmlns:a16="http://schemas.microsoft.com/office/drawing/2014/main" id="{ED91731C-EDE1-3327-21C1-2F48778847F8}"/>
                  </a:ext>
                </a:extLst>
              </p:cNvPr>
              <p:cNvSpPr/>
              <p:nvPr/>
            </p:nvSpPr>
            <p:spPr bwMode="auto">
              <a:xfrm>
                <a:off x="3510" y="2060"/>
                <a:ext cx="35" cy="12"/>
              </a:xfrm>
              <a:custGeom>
                <a:gdLst>
                  <a:gd name="T0" fmla="*/ 8 w 11"/>
                  <a:gd name="T1" fmla="*/ 4 h 4"/>
                  <a:gd name="T2" fmla="*/ 2 w 11"/>
                  <a:gd name="T3" fmla="*/ 3 h 4"/>
                  <a:gd name="T4" fmla="*/ 0 w 11"/>
                  <a:gd name="T5" fmla="*/ 1 h 4"/>
                  <a:gd name="T6" fmla="*/ 2 w 11"/>
                  <a:gd name="T7" fmla="*/ 0 h 4"/>
                  <a:gd name="T8" fmla="*/ 8 w 11"/>
                  <a:gd name="T9" fmla="*/ 1 h 4"/>
                  <a:gd name="T10" fmla="*/ 11 w 11"/>
                  <a:gd name="T11" fmla="*/ 2 h 4"/>
                  <a:gd name="T12" fmla="*/ 8 w 11"/>
                  <a:gd name="T13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">
                    <a:moveTo>
                      <a:pt x="8" y="4"/>
                    </a:moveTo>
                    <a:cubicBezTo>
                      <a:pt x="6" y="4"/>
                      <a:pt x="4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4" y="1"/>
                      <a:pt x="6" y="1"/>
                      <a:pt x="8" y="1"/>
                    </a:cubicBezTo>
                    <a:cubicBezTo>
                      <a:pt x="9" y="1"/>
                      <a:pt x="11" y="0"/>
                      <a:pt x="11" y="2"/>
                    </a:cubicBezTo>
                    <a:cubicBezTo>
                      <a:pt x="11" y="4"/>
                      <a:pt x="9" y="4"/>
                      <a:pt x="8" y="4"/>
                    </a:cubicBezTo>
                    <a:close/>
                  </a:path>
                </a:pathLst>
              </a:custGeom>
              <a:solidFill>
                <a:srgbClr val="73A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36" name="Freeform 213">
                <a:extLst>
                  <a:ext uri="{FF2B5EF4-FFF2-40B4-BE49-F238E27FC236}">
                    <a16:creationId xmlns:a16="http://schemas.microsoft.com/office/drawing/2014/main" id="{AAF76D1E-3A28-B7DC-62BC-1C0AC6A16D75}"/>
                  </a:ext>
                </a:extLst>
              </p:cNvPr>
              <p:cNvSpPr/>
              <p:nvPr/>
            </p:nvSpPr>
            <p:spPr bwMode="auto">
              <a:xfrm>
                <a:off x="3510" y="1997"/>
                <a:ext cx="35" cy="15"/>
              </a:xfrm>
              <a:custGeom>
                <a:gdLst>
                  <a:gd name="T0" fmla="*/ 7 w 11"/>
                  <a:gd name="T1" fmla="*/ 4 h 5"/>
                  <a:gd name="T2" fmla="*/ 1 w 11"/>
                  <a:gd name="T3" fmla="*/ 3 h 5"/>
                  <a:gd name="T4" fmla="*/ 0 w 11"/>
                  <a:gd name="T5" fmla="*/ 2 h 5"/>
                  <a:gd name="T6" fmla="*/ 2 w 11"/>
                  <a:gd name="T7" fmla="*/ 1 h 5"/>
                  <a:gd name="T8" fmla="*/ 8 w 11"/>
                  <a:gd name="T9" fmla="*/ 2 h 5"/>
                  <a:gd name="T10" fmla="*/ 11 w 11"/>
                  <a:gd name="T11" fmla="*/ 3 h 5"/>
                  <a:gd name="T12" fmla="*/ 8 w 11"/>
                  <a:gd name="T13" fmla="*/ 4 h 5"/>
                  <a:gd name="T14" fmla="*/ 7 w 11"/>
                  <a:gd name="T15" fmla="*/ 4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5">
                    <a:moveTo>
                      <a:pt x="7" y="4"/>
                    </a:move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4" y="1"/>
                      <a:pt x="6" y="2"/>
                      <a:pt x="8" y="2"/>
                    </a:cubicBezTo>
                    <a:cubicBezTo>
                      <a:pt x="9" y="2"/>
                      <a:pt x="11" y="1"/>
                      <a:pt x="11" y="3"/>
                    </a:cubicBezTo>
                    <a:cubicBezTo>
                      <a:pt x="11" y="5"/>
                      <a:pt x="9" y="4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70A4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37" name="Freeform 214">
                <a:extLst>
                  <a:ext uri="{FF2B5EF4-FFF2-40B4-BE49-F238E27FC236}">
                    <a16:creationId xmlns:a16="http://schemas.microsoft.com/office/drawing/2014/main" id="{87828967-9CAD-0DE3-5054-C1593FFB1C61}"/>
                  </a:ext>
                </a:extLst>
              </p:cNvPr>
              <p:cNvSpPr/>
              <p:nvPr/>
            </p:nvSpPr>
            <p:spPr bwMode="auto">
              <a:xfrm>
                <a:off x="3510" y="2009"/>
                <a:ext cx="35" cy="16"/>
              </a:xfrm>
              <a:custGeom>
                <a:gdLst>
                  <a:gd name="T0" fmla="*/ 7 w 11"/>
                  <a:gd name="T1" fmla="*/ 4 h 5"/>
                  <a:gd name="T2" fmla="*/ 1 w 11"/>
                  <a:gd name="T3" fmla="*/ 3 h 5"/>
                  <a:gd name="T4" fmla="*/ 0 w 11"/>
                  <a:gd name="T5" fmla="*/ 2 h 5"/>
                  <a:gd name="T6" fmla="*/ 2 w 11"/>
                  <a:gd name="T7" fmla="*/ 1 h 5"/>
                  <a:gd name="T8" fmla="*/ 8 w 11"/>
                  <a:gd name="T9" fmla="*/ 2 h 5"/>
                  <a:gd name="T10" fmla="*/ 11 w 11"/>
                  <a:gd name="T11" fmla="*/ 3 h 5"/>
                  <a:gd name="T12" fmla="*/ 8 w 11"/>
                  <a:gd name="T13" fmla="*/ 4 h 5"/>
                  <a:gd name="T14" fmla="*/ 7 w 11"/>
                  <a:gd name="T15" fmla="*/ 4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5">
                    <a:moveTo>
                      <a:pt x="7" y="4"/>
                    </a:moveTo>
                    <a:cubicBezTo>
                      <a:pt x="5" y="4"/>
                      <a:pt x="3" y="4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4" y="1"/>
                      <a:pt x="6" y="2"/>
                      <a:pt x="8" y="2"/>
                    </a:cubicBezTo>
                    <a:cubicBezTo>
                      <a:pt x="9" y="2"/>
                      <a:pt x="11" y="1"/>
                      <a:pt x="11" y="3"/>
                    </a:cubicBezTo>
                    <a:cubicBezTo>
                      <a:pt x="11" y="5"/>
                      <a:pt x="9" y="4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70A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38" name="Freeform 215">
                <a:extLst>
                  <a:ext uri="{FF2B5EF4-FFF2-40B4-BE49-F238E27FC236}">
                    <a16:creationId xmlns:a16="http://schemas.microsoft.com/office/drawing/2014/main" id="{CBE6C3FD-0240-5D7E-0F6F-B49CDA1B389B}"/>
                  </a:ext>
                </a:extLst>
              </p:cNvPr>
              <p:cNvSpPr/>
              <p:nvPr/>
            </p:nvSpPr>
            <p:spPr bwMode="auto">
              <a:xfrm>
                <a:off x="3510" y="2034"/>
                <a:ext cx="35" cy="13"/>
              </a:xfrm>
              <a:custGeom>
                <a:gdLst>
                  <a:gd name="T0" fmla="*/ 8 w 11"/>
                  <a:gd name="T1" fmla="*/ 4 h 4"/>
                  <a:gd name="T2" fmla="*/ 2 w 11"/>
                  <a:gd name="T3" fmla="*/ 3 h 4"/>
                  <a:gd name="T4" fmla="*/ 0 w 11"/>
                  <a:gd name="T5" fmla="*/ 1 h 4"/>
                  <a:gd name="T6" fmla="*/ 2 w 11"/>
                  <a:gd name="T7" fmla="*/ 1 h 4"/>
                  <a:gd name="T8" fmla="*/ 8 w 11"/>
                  <a:gd name="T9" fmla="*/ 2 h 4"/>
                  <a:gd name="T10" fmla="*/ 11 w 11"/>
                  <a:gd name="T11" fmla="*/ 3 h 4"/>
                  <a:gd name="T12" fmla="*/ 8 w 11"/>
                  <a:gd name="T13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">
                    <a:moveTo>
                      <a:pt x="8" y="4"/>
                    </a:moveTo>
                    <a:cubicBezTo>
                      <a:pt x="6" y="4"/>
                      <a:pt x="4" y="4"/>
                      <a:pt x="2" y="3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4" y="1"/>
                      <a:pt x="6" y="2"/>
                      <a:pt x="8" y="2"/>
                    </a:cubicBezTo>
                    <a:cubicBezTo>
                      <a:pt x="9" y="2"/>
                      <a:pt x="11" y="1"/>
                      <a:pt x="11" y="3"/>
                    </a:cubicBezTo>
                    <a:cubicBezTo>
                      <a:pt x="11" y="4"/>
                      <a:pt x="9" y="4"/>
                      <a:pt x="8" y="4"/>
                    </a:cubicBezTo>
                    <a:close/>
                  </a:path>
                </a:pathLst>
              </a:custGeom>
              <a:solidFill>
                <a:srgbClr val="6AA1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39" name="Freeform 216">
                <a:extLst>
                  <a:ext uri="{FF2B5EF4-FFF2-40B4-BE49-F238E27FC236}">
                    <a16:creationId xmlns:a16="http://schemas.microsoft.com/office/drawing/2014/main" id="{C0F271A3-BA7E-2B66-270D-EF96D66C6BBC}"/>
                  </a:ext>
                </a:extLst>
              </p:cNvPr>
              <p:cNvSpPr/>
              <p:nvPr/>
            </p:nvSpPr>
            <p:spPr bwMode="auto">
              <a:xfrm>
                <a:off x="3425" y="1965"/>
                <a:ext cx="35" cy="22"/>
              </a:xfrm>
              <a:custGeom>
                <a:gdLst>
                  <a:gd name="T0" fmla="*/ 1 w 11"/>
                  <a:gd name="T1" fmla="*/ 0 h 7"/>
                  <a:gd name="T2" fmla="*/ 10 w 11"/>
                  <a:gd name="T3" fmla="*/ 5 h 7"/>
                  <a:gd name="T4" fmla="*/ 11 w 11"/>
                  <a:gd name="T5" fmla="*/ 7 h 7"/>
                  <a:gd name="T6" fmla="*/ 9 w 11"/>
                  <a:gd name="T7" fmla="*/ 6 h 7"/>
                  <a:gd name="T8" fmla="*/ 1 w 11"/>
                  <a:gd name="T9" fmla="*/ 1 h 7"/>
                  <a:gd name="T10" fmla="*/ 1 w 11"/>
                  <a:gd name="T11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1" y="0"/>
                    </a:moveTo>
                    <a:cubicBezTo>
                      <a:pt x="4" y="1"/>
                      <a:pt x="7" y="3"/>
                      <a:pt x="10" y="5"/>
                    </a:cubicBezTo>
                    <a:cubicBezTo>
                      <a:pt x="11" y="5"/>
                      <a:pt x="11" y="6"/>
                      <a:pt x="11" y="7"/>
                    </a:cubicBezTo>
                    <a:cubicBezTo>
                      <a:pt x="10" y="7"/>
                      <a:pt x="10" y="7"/>
                      <a:pt x="9" y="6"/>
                    </a:cubicBezTo>
                    <a:cubicBezTo>
                      <a:pt x="6" y="5"/>
                      <a:pt x="4" y="3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75A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40" name="Freeform 217">
                <a:extLst>
                  <a:ext uri="{FF2B5EF4-FFF2-40B4-BE49-F238E27FC236}">
                    <a16:creationId xmlns:a16="http://schemas.microsoft.com/office/drawing/2014/main" id="{685CFBC8-4686-F451-69E9-523E5A69C584}"/>
                  </a:ext>
                </a:extLst>
              </p:cNvPr>
              <p:cNvSpPr/>
              <p:nvPr/>
            </p:nvSpPr>
            <p:spPr bwMode="auto">
              <a:xfrm>
                <a:off x="3369" y="1915"/>
                <a:ext cx="34" cy="22"/>
              </a:xfrm>
              <a:custGeom>
                <a:gdLst>
                  <a:gd name="T0" fmla="*/ 10 w 11"/>
                  <a:gd name="T1" fmla="*/ 7 h 7"/>
                  <a:gd name="T2" fmla="*/ 0 w 11"/>
                  <a:gd name="T3" fmla="*/ 0 h 7"/>
                  <a:gd name="T4" fmla="*/ 11 w 11"/>
                  <a:gd name="T5" fmla="*/ 7 h 7"/>
                  <a:gd name="T6" fmla="*/ 10 w 11"/>
                  <a:gd name="T7" fmla="*/ 7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cubicBezTo>
                      <a:pt x="6" y="7"/>
                      <a:pt x="0" y="4"/>
                      <a:pt x="0" y="0"/>
                    </a:cubicBezTo>
                    <a:cubicBezTo>
                      <a:pt x="4" y="3"/>
                      <a:pt x="8" y="5"/>
                      <a:pt x="11" y="7"/>
                    </a:cubicBezTo>
                    <a:cubicBezTo>
                      <a:pt x="11" y="7"/>
                      <a:pt x="11" y="7"/>
                      <a:pt x="10" y="7"/>
                    </a:cubicBezTo>
                    <a:close/>
                  </a:path>
                </a:pathLst>
              </a:custGeom>
              <a:solidFill>
                <a:srgbClr val="77A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41" name="Freeform 218">
                <a:extLst>
                  <a:ext uri="{FF2B5EF4-FFF2-40B4-BE49-F238E27FC236}">
                    <a16:creationId xmlns:a16="http://schemas.microsoft.com/office/drawing/2014/main" id="{0136E1FE-B2AD-D056-3845-B8B24F0D9B1E}"/>
                  </a:ext>
                </a:extLst>
              </p:cNvPr>
              <p:cNvSpPr/>
              <p:nvPr/>
            </p:nvSpPr>
            <p:spPr bwMode="auto">
              <a:xfrm>
                <a:off x="3463" y="1971"/>
                <a:ext cx="28" cy="22"/>
              </a:xfrm>
              <a:custGeom>
                <a:gdLst>
                  <a:gd name="T0" fmla="*/ 9 w 9"/>
                  <a:gd name="T1" fmla="*/ 7 h 7"/>
                  <a:gd name="T2" fmla="*/ 1 w 9"/>
                  <a:gd name="T3" fmla="*/ 3 h 7"/>
                  <a:gd name="T4" fmla="*/ 0 w 9"/>
                  <a:gd name="T5" fmla="*/ 1 h 7"/>
                  <a:gd name="T6" fmla="*/ 2 w 9"/>
                  <a:gd name="T7" fmla="*/ 1 h 7"/>
                  <a:gd name="T8" fmla="*/ 9 w 9"/>
                  <a:gd name="T9" fmla="*/ 7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cubicBezTo>
                      <a:pt x="6" y="6"/>
                      <a:pt x="4" y="4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4" y="3"/>
                      <a:pt x="8" y="3"/>
                      <a:pt x="9" y="7"/>
                    </a:cubicBezTo>
                    <a:close/>
                  </a:path>
                </a:pathLst>
              </a:custGeom>
              <a:solidFill>
                <a:srgbClr val="71A5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42" name="Freeform 219">
                <a:extLst>
                  <a:ext uri="{FF2B5EF4-FFF2-40B4-BE49-F238E27FC236}">
                    <a16:creationId xmlns:a16="http://schemas.microsoft.com/office/drawing/2014/main" id="{E528F6BD-80D4-916D-646F-53078A564E24}"/>
                  </a:ext>
                </a:extLst>
              </p:cNvPr>
              <p:cNvSpPr/>
              <p:nvPr/>
            </p:nvSpPr>
            <p:spPr bwMode="auto">
              <a:xfrm>
                <a:off x="3463" y="2034"/>
                <a:ext cx="28" cy="22"/>
              </a:xfrm>
              <a:custGeom>
                <a:gdLst>
                  <a:gd name="T0" fmla="*/ 0 w 9"/>
                  <a:gd name="T1" fmla="*/ 0 h 7"/>
                  <a:gd name="T2" fmla="*/ 8 w 9"/>
                  <a:gd name="T3" fmla="*/ 4 h 7"/>
                  <a:gd name="T4" fmla="*/ 9 w 9"/>
                  <a:gd name="T5" fmla="*/ 6 h 7"/>
                  <a:gd name="T6" fmla="*/ 7 w 9"/>
                  <a:gd name="T7" fmla="*/ 6 h 7"/>
                  <a:gd name="T8" fmla="*/ 1 w 9"/>
                  <a:gd name="T9" fmla="*/ 3 h 7"/>
                  <a:gd name="T10" fmla="*/ 0 w 9"/>
                  <a:gd name="T11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cubicBezTo>
                      <a:pt x="3" y="1"/>
                      <a:pt x="5" y="3"/>
                      <a:pt x="8" y="4"/>
                    </a:cubicBezTo>
                    <a:cubicBezTo>
                      <a:pt x="9" y="4"/>
                      <a:pt x="9" y="5"/>
                      <a:pt x="9" y="6"/>
                    </a:cubicBezTo>
                    <a:cubicBezTo>
                      <a:pt x="8" y="7"/>
                      <a:pt x="7" y="6"/>
                      <a:pt x="7" y="6"/>
                    </a:cubicBezTo>
                    <a:cubicBezTo>
                      <a:pt x="5" y="5"/>
                      <a:pt x="3" y="4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75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43" name="Freeform 220">
                <a:extLst>
                  <a:ext uri="{FF2B5EF4-FFF2-40B4-BE49-F238E27FC236}">
                    <a16:creationId xmlns:a16="http://schemas.microsoft.com/office/drawing/2014/main" id="{FB82FFE3-D580-A182-A587-6F2D1E4622E4}"/>
                  </a:ext>
                </a:extLst>
              </p:cNvPr>
              <p:cNvSpPr/>
              <p:nvPr/>
            </p:nvSpPr>
            <p:spPr bwMode="auto">
              <a:xfrm>
                <a:off x="3463" y="2022"/>
                <a:ext cx="28" cy="22"/>
              </a:xfrm>
              <a:custGeom>
                <a:gdLst>
                  <a:gd name="T0" fmla="*/ 0 w 9"/>
                  <a:gd name="T1" fmla="*/ 0 h 7"/>
                  <a:gd name="T2" fmla="*/ 8 w 9"/>
                  <a:gd name="T3" fmla="*/ 4 h 7"/>
                  <a:gd name="T4" fmla="*/ 9 w 9"/>
                  <a:gd name="T5" fmla="*/ 6 h 7"/>
                  <a:gd name="T6" fmla="*/ 8 w 9"/>
                  <a:gd name="T7" fmla="*/ 6 h 7"/>
                  <a:gd name="T8" fmla="*/ 0 w 9"/>
                  <a:gd name="T9" fmla="*/ 2 h 7"/>
                  <a:gd name="T10" fmla="*/ 0 w 9"/>
                  <a:gd name="T11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cubicBezTo>
                      <a:pt x="3" y="1"/>
                      <a:pt x="5" y="3"/>
                      <a:pt x="8" y="4"/>
                    </a:cubicBezTo>
                    <a:cubicBezTo>
                      <a:pt x="8" y="4"/>
                      <a:pt x="9" y="5"/>
                      <a:pt x="9" y="6"/>
                    </a:cubicBezTo>
                    <a:cubicBezTo>
                      <a:pt x="9" y="6"/>
                      <a:pt x="8" y="7"/>
                      <a:pt x="8" y="6"/>
                    </a:cubicBezTo>
                    <a:cubicBezTo>
                      <a:pt x="5" y="5"/>
                      <a:pt x="2" y="4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75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44" name="Freeform 221">
                <a:extLst>
                  <a:ext uri="{FF2B5EF4-FFF2-40B4-BE49-F238E27FC236}">
                    <a16:creationId xmlns:a16="http://schemas.microsoft.com/office/drawing/2014/main" id="{86CF53E5-849A-FCD8-2E50-6C2CFC06C158}"/>
                  </a:ext>
                </a:extLst>
              </p:cNvPr>
              <p:cNvSpPr/>
              <p:nvPr/>
            </p:nvSpPr>
            <p:spPr bwMode="auto">
              <a:xfrm>
                <a:off x="3416" y="1968"/>
                <a:ext cx="28" cy="22"/>
              </a:xfrm>
              <a:custGeom>
                <a:gdLst>
                  <a:gd name="T0" fmla="*/ 0 w 9"/>
                  <a:gd name="T1" fmla="*/ 0 h 7"/>
                  <a:gd name="T2" fmla="*/ 8 w 9"/>
                  <a:gd name="T3" fmla="*/ 4 h 7"/>
                  <a:gd name="T4" fmla="*/ 9 w 9"/>
                  <a:gd name="T5" fmla="*/ 6 h 7"/>
                  <a:gd name="T6" fmla="*/ 8 w 9"/>
                  <a:gd name="T7" fmla="*/ 7 h 7"/>
                  <a:gd name="T8" fmla="*/ 0 w 9"/>
                  <a:gd name="T9" fmla="*/ 2 h 7"/>
                  <a:gd name="T10" fmla="*/ 0 w 9"/>
                  <a:gd name="T11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cubicBezTo>
                      <a:pt x="3" y="2"/>
                      <a:pt x="5" y="3"/>
                      <a:pt x="8" y="4"/>
                    </a:cubicBezTo>
                    <a:cubicBezTo>
                      <a:pt x="8" y="5"/>
                      <a:pt x="9" y="5"/>
                      <a:pt x="9" y="6"/>
                    </a:cubicBezTo>
                    <a:cubicBezTo>
                      <a:pt x="9" y="7"/>
                      <a:pt x="8" y="7"/>
                      <a:pt x="8" y="7"/>
                    </a:cubicBezTo>
                    <a:cubicBezTo>
                      <a:pt x="5" y="5"/>
                      <a:pt x="2" y="4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76A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45" name="Freeform 222">
                <a:extLst>
                  <a:ext uri="{FF2B5EF4-FFF2-40B4-BE49-F238E27FC236}">
                    <a16:creationId xmlns:a16="http://schemas.microsoft.com/office/drawing/2014/main" id="{2D178AC5-DC7F-5830-8C83-1CFABCDA9306}"/>
                  </a:ext>
                </a:extLst>
              </p:cNvPr>
              <p:cNvSpPr/>
              <p:nvPr/>
            </p:nvSpPr>
            <p:spPr bwMode="auto">
              <a:xfrm>
                <a:off x="3416" y="1981"/>
                <a:ext cx="28" cy="22"/>
              </a:xfrm>
              <a:custGeom>
                <a:gdLst>
                  <a:gd name="T0" fmla="*/ 0 w 9"/>
                  <a:gd name="T1" fmla="*/ 0 h 7"/>
                  <a:gd name="T2" fmla="*/ 7 w 9"/>
                  <a:gd name="T3" fmla="*/ 4 h 7"/>
                  <a:gd name="T4" fmla="*/ 9 w 9"/>
                  <a:gd name="T5" fmla="*/ 6 h 7"/>
                  <a:gd name="T6" fmla="*/ 6 w 9"/>
                  <a:gd name="T7" fmla="*/ 6 h 7"/>
                  <a:gd name="T8" fmla="*/ 1 w 9"/>
                  <a:gd name="T9" fmla="*/ 3 h 7"/>
                  <a:gd name="T10" fmla="*/ 0 w 9"/>
                  <a:gd name="T11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cubicBezTo>
                      <a:pt x="3" y="1"/>
                      <a:pt x="5" y="3"/>
                      <a:pt x="7" y="4"/>
                    </a:cubicBezTo>
                    <a:cubicBezTo>
                      <a:pt x="8" y="5"/>
                      <a:pt x="9" y="5"/>
                      <a:pt x="9" y="6"/>
                    </a:cubicBezTo>
                    <a:cubicBezTo>
                      <a:pt x="8" y="7"/>
                      <a:pt x="7" y="6"/>
                      <a:pt x="6" y="6"/>
                    </a:cubicBezTo>
                    <a:cubicBezTo>
                      <a:pt x="5" y="5"/>
                      <a:pt x="3" y="4"/>
                      <a:pt x="1" y="3"/>
                    </a:cubicBezTo>
                    <a:cubicBezTo>
                      <a:pt x="0" y="2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73A6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46" name="Freeform 223">
                <a:extLst>
                  <a:ext uri="{FF2B5EF4-FFF2-40B4-BE49-F238E27FC236}">
                    <a16:creationId xmlns:a16="http://schemas.microsoft.com/office/drawing/2014/main" id="{60B53AC2-3488-FDBF-341D-1FA8A1FD7B30}"/>
                  </a:ext>
                </a:extLst>
              </p:cNvPr>
              <p:cNvSpPr/>
              <p:nvPr/>
            </p:nvSpPr>
            <p:spPr bwMode="auto">
              <a:xfrm>
                <a:off x="3416" y="1993"/>
                <a:ext cx="28" cy="22"/>
              </a:xfrm>
              <a:custGeom>
                <a:gdLst>
                  <a:gd name="T0" fmla="*/ 0 w 9"/>
                  <a:gd name="T1" fmla="*/ 0 h 7"/>
                  <a:gd name="T2" fmla="*/ 7 w 9"/>
                  <a:gd name="T3" fmla="*/ 4 h 7"/>
                  <a:gd name="T4" fmla="*/ 9 w 9"/>
                  <a:gd name="T5" fmla="*/ 6 h 7"/>
                  <a:gd name="T6" fmla="*/ 6 w 9"/>
                  <a:gd name="T7" fmla="*/ 6 h 7"/>
                  <a:gd name="T8" fmla="*/ 0 w 9"/>
                  <a:gd name="T9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cubicBezTo>
                      <a:pt x="3" y="1"/>
                      <a:pt x="5" y="3"/>
                      <a:pt x="7" y="4"/>
                    </a:cubicBezTo>
                    <a:cubicBezTo>
                      <a:pt x="8" y="5"/>
                      <a:pt x="9" y="5"/>
                      <a:pt x="9" y="6"/>
                    </a:cubicBezTo>
                    <a:cubicBezTo>
                      <a:pt x="8" y="7"/>
                      <a:pt x="7" y="6"/>
                      <a:pt x="6" y="6"/>
                    </a:cubicBezTo>
                    <a:cubicBezTo>
                      <a:pt x="4" y="4"/>
                      <a:pt x="1" y="4"/>
                      <a:pt x="0" y="0"/>
                    </a:cubicBezTo>
                    <a:close/>
                  </a:path>
                </a:pathLst>
              </a:custGeom>
              <a:solidFill>
                <a:srgbClr val="74A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47" name="Freeform 224">
                <a:extLst>
                  <a:ext uri="{FF2B5EF4-FFF2-40B4-BE49-F238E27FC236}">
                    <a16:creationId xmlns:a16="http://schemas.microsoft.com/office/drawing/2014/main" id="{2E2707E4-5E7A-61A3-9114-D1C875DCA5FD}"/>
                  </a:ext>
                </a:extLst>
              </p:cNvPr>
              <p:cNvSpPr/>
              <p:nvPr/>
            </p:nvSpPr>
            <p:spPr bwMode="auto">
              <a:xfrm>
                <a:off x="3369" y="1940"/>
                <a:ext cx="28" cy="22"/>
              </a:xfrm>
              <a:custGeom>
                <a:gdLst>
                  <a:gd name="T0" fmla="*/ 0 w 9"/>
                  <a:gd name="T1" fmla="*/ 0 h 7"/>
                  <a:gd name="T2" fmla="*/ 8 w 9"/>
                  <a:gd name="T3" fmla="*/ 5 h 7"/>
                  <a:gd name="T4" fmla="*/ 8 w 9"/>
                  <a:gd name="T5" fmla="*/ 6 h 7"/>
                  <a:gd name="T6" fmla="*/ 8 w 9"/>
                  <a:gd name="T7" fmla="*/ 7 h 7"/>
                  <a:gd name="T8" fmla="*/ 0 w 9"/>
                  <a:gd name="T9" fmla="*/ 1 h 7"/>
                  <a:gd name="T10" fmla="*/ 0 w 9"/>
                  <a:gd name="T11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cubicBezTo>
                      <a:pt x="3" y="1"/>
                      <a:pt x="5" y="4"/>
                      <a:pt x="8" y="5"/>
                    </a:cubicBezTo>
                    <a:cubicBezTo>
                      <a:pt x="8" y="5"/>
                      <a:pt x="9" y="5"/>
                      <a:pt x="8" y="6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5" y="4"/>
                      <a:pt x="1" y="5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78A8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48" name="Freeform 225">
                <a:extLst>
                  <a:ext uri="{FF2B5EF4-FFF2-40B4-BE49-F238E27FC236}">
                    <a16:creationId xmlns:a16="http://schemas.microsoft.com/office/drawing/2014/main" id="{ACAB1FF2-71EC-82C9-24ED-15CAFC7D01B3}"/>
                  </a:ext>
                </a:extLst>
              </p:cNvPr>
              <p:cNvSpPr/>
              <p:nvPr/>
            </p:nvSpPr>
            <p:spPr bwMode="auto">
              <a:xfrm>
                <a:off x="3387" y="1940"/>
                <a:ext cx="26" cy="19"/>
              </a:xfrm>
              <a:custGeom>
                <a:gdLst>
                  <a:gd name="T0" fmla="*/ 1 w 8"/>
                  <a:gd name="T1" fmla="*/ 0 h 6"/>
                  <a:gd name="T2" fmla="*/ 7 w 8"/>
                  <a:gd name="T3" fmla="*/ 4 h 6"/>
                  <a:gd name="T4" fmla="*/ 8 w 8"/>
                  <a:gd name="T5" fmla="*/ 6 h 6"/>
                  <a:gd name="T6" fmla="*/ 6 w 8"/>
                  <a:gd name="T7" fmla="*/ 6 h 6"/>
                  <a:gd name="T8" fmla="*/ 0 w 8"/>
                  <a:gd name="T9" fmla="*/ 2 h 6"/>
                  <a:gd name="T10" fmla="*/ 0 w 8"/>
                  <a:gd name="T11" fmla="*/ 1 h 6"/>
                  <a:gd name="T12" fmla="*/ 1 w 8"/>
                  <a:gd name="T13" fmla="*/ 0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2" y="3"/>
                      <a:pt x="6" y="2"/>
                      <a:pt x="7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4" y="4"/>
                      <a:pt x="2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73A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49" name="Freeform 226">
                <a:extLst>
                  <a:ext uri="{FF2B5EF4-FFF2-40B4-BE49-F238E27FC236}">
                    <a16:creationId xmlns:a16="http://schemas.microsoft.com/office/drawing/2014/main" id="{A72CAB66-1801-BD9B-6835-9A2775EFCA9D}"/>
                  </a:ext>
                </a:extLst>
              </p:cNvPr>
              <p:cNvSpPr/>
              <p:nvPr/>
            </p:nvSpPr>
            <p:spPr bwMode="auto">
              <a:xfrm>
                <a:off x="3472" y="2006"/>
                <a:ext cx="19" cy="13"/>
              </a:xfrm>
              <a:custGeom>
                <a:gdLst>
                  <a:gd name="T0" fmla="*/ 1 w 6"/>
                  <a:gd name="T1" fmla="*/ 0 h 4"/>
                  <a:gd name="T2" fmla="*/ 6 w 6"/>
                  <a:gd name="T3" fmla="*/ 4 h 4"/>
                  <a:gd name="T4" fmla="*/ 0 w 6"/>
                  <a:gd name="T5" fmla="*/ 1 h 4"/>
                  <a:gd name="T6" fmla="*/ 1 w 6"/>
                  <a:gd name="T7" fmla="*/ 0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3" y="0"/>
                      <a:pt x="6" y="0"/>
                      <a:pt x="6" y="4"/>
                    </a:cubicBezTo>
                    <a:cubicBezTo>
                      <a:pt x="3" y="3"/>
                      <a:pt x="2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1A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50" name="Freeform 227">
                <a:extLst>
                  <a:ext uri="{FF2B5EF4-FFF2-40B4-BE49-F238E27FC236}">
                    <a16:creationId xmlns:a16="http://schemas.microsoft.com/office/drawing/2014/main" id="{EDEDC956-7834-DF3C-58F6-408FC6BE9178}"/>
                  </a:ext>
                </a:extLst>
              </p:cNvPr>
              <p:cNvSpPr/>
              <p:nvPr/>
            </p:nvSpPr>
            <p:spPr bwMode="auto">
              <a:xfrm>
                <a:off x="3494" y="1990"/>
                <a:ext cx="13" cy="13"/>
              </a:xfrm>
              <a:custGeom>
                <a:gdLst>
                  <a:gd name="T0" fmla="*/ 4 w 4"/>
                  <a:gd name="T1" fmla="*/ 3 h 4"/>
                  <a:gd name="T2" fmla="*/ 3 w 4"/>
                  <a:gd name="T3" fmla="*/ 4 h 4"/>
                  <a:gd name="T4" fmla="*/ 0 w 4"/>
                  <a:gd name="T5" fmla="*/ 1 h 4"/>
                  <a:gd name="T6" fmla="*/ 1 w 4"/>
                  <a:gd name="T7" fmla="*/ 0 h 4"/>
                  <a:gd name="T8" fmla="*/ 4 w 4"/>
                  <a:gd name="T9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1"/>
                      <a:pt x="4" y="1"/>
                      <a:pt x="4" y="3"/>
                    </a:cubicBezTo>
                    <a:close/>
                  </a:path>
                </a:pathLst>
              </a:custGeom>
              <a:solidFill>
                <a:srgbClr val="70A4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51" name="Freeform 228">
                <a:extLst>
                  <a:ext uri="{FF2B5EF4-FFF2-40B4-BE49-F238E27FC236}">
                    <a16:creationId xmlns:a16="http://schemas.microsoft.com/office/drawing/2014/main" id="{DFAE746F-5C63-1100-F5A4-18548D194E77}"/>
                  </a:ext>
                </a:extLst>
              </p:cNvPr>
              <p:cNvSpPr/>
              <p:nvPr/>
            </p:nvSpPr>
            <p:spPr bwMode="auto">
              <a:xfrm>
                <a:off x="3369" y="1965"/>
                <a:ext cx="15" cy="13"/>
              </a:xfrm>
              <a:custGeom>
                <a:gdLst>
                  <a:gd name="T0" fmla="*/ 0 w 5"/>
                  <a:gd name="T1" fmla="*/ 0 h 4"/>
                  <a:gd name="T2" fmla="*/ 1 w 5"/>
                  <a:gd name="T3" fmla="*/ 0 h 4"/>
                  <a:gd name="T4" fmla="*/ 5 w 5"/>
                  <a:gd name="T5" fmla="*/ 4 h 4"/>
                  <a:gd name="T6" fmla="*/ 4 w 5"/>
                  <a:gd name="T7" fmla="*/ 4 h 4"/>
                  <a:gd name="T8" fmla="*/ 0 w 5"/>
                  <a:gd name="T9" fmla="*/ 0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4" y="1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4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76A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52" name="Freeform 229">
                <a:extLst>
                  <a:ext uri="{FF2B5EF4-FFF2-40B4-BE49-F238E27FC236}">
                    <a16:creationId xmlns:a16="http://schemas.microsoft.com/office/drawing/2014/main" id="{DEF37CB4-AB12-B6DD-F93C-0AD070142E3C}"/>
                  </a:ext>
                </a:extLst>
              </p:cNvPr>
              <p:cNvSpPr/>
              <p:nvPr/>
            </p:nvSpPr>
            <p:spPr bwMode="auto">
              <a:xfrm>
                <a:off x="3494" y="2053"/>
                <a:ext cx="16" cy="10"/>
              </a:xfrm>
              <a:custGeom>
                <a:gdLst>
                  <a:gd name="T0" fmla="*/ 0 w 5"/>
                  <a:gd name="T1" fmla="*/ 0 h 3"/>
                  <a:gd name="T2" fmla="*/ 4 w 5"/>
                  <a:gd name="T3" fmla="*/ 2 h 3"/>
                  <a:gd name="T4" fmla="*/ 4 w 5"/>
                  <a:gd name="T5" fmla="*/ 3 h 3"/>
                  <a:gd name="T6" fmla="*/ 0 w 5"/>
                  <a:gd name="T7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2" y="0"/>
                      <a:pt x="4" y="0"/>
                      <a:pt x="4" y="2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2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73A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53" name="Freeform 230">
                <a:extLst>
                  <a:ext uri="{FF2B5EF4-FFF2-40B4-BE49-F238E27FC236}">
                    <a16:creationId xmlns:a16="http://schemas.microsoft.com/office/drawing/2014/main" id="{5964A562-8467-1DFA-FB69-88B160345039}"/>
                  </a:ext>
                </a:extLst>
              </p:cNvPr>
              <p:cNvSpPr/>
              <p:nvPr/>
            </p:nvSpPr>
            <p:spPr bwMode="auto">
              <a:xfrm>
                <a:off x="3494" y="2003"/>
                <a:ext cx="13" cy="12"/>
              </a:xfrm>
              <a:custGeom>
                <a:gdLst>
                  <a:gd name="T0" fmla="*/ 4 w 4"/>
                  <a:gd name="T1" fmla="*/ 4 h 4"/>
                  <a:gd name="T2" fmla="*/ 3 w 4"/>
                  <a:gd name="T3" fmla="*/ 4 h 4"/>
                  <a:gd name="T4" fmla="*/ 0 w 4"/>
                  <a:gd name="T5" fmla="*/ 1 h 4"/>
                  <a:gd name="T6" fmla="*/ 0 w 4"/>
                  <a:gd name="T7" fmla="*/ 0 h 4"/>
                  <a:gd name="T8" fmla="*/ 4 w 4"/>
                  <a:gd name="T9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0" y="3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2" y="1"/>
                      <a:pt x="4" y="1"/>
                      <a:pt x="4" y="4"/>
                    </a:cubicBezTo>
                    <a:close/>
                  </a:path>
                </a:pathLst>
              </a:custGeom>
              <a:solidFill>
                <a:srgbClr val="72A5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54" name="Freeform 231">
                <a:extLst>
                  <a:ext uri="{FF2B5EF4-FFF2-40B4-BE49-F238E27FC236}">
                    <a16:creationId xmlns:a16="http://schemas.microsoft.com/office/drawing/2014/main" id="{763C9DD8-5B05-66DE-89AB-F4956B1BDE44}"/>
                  </a:ext>
                </a:extLst>
              </p:cNvPr>
              <p:cNvSpPr/>
              <p:nvPr/>
            </p:nvSpPr>
            <p:spPr bwMode="auto">
              <a:xfrm>
                <a:off x="3447" y="2012"/>
                <a:ext cx="13" cy="13"/>
              </a:xfrm>
              <a:custGeom>
                <a:gdLst>
                  <a:gd name="T0" fmla="*/ 1 w 4"/>
                  <a:gd name="T1" fmla="*/ 0 h 4"/>
                  <a:gd name="T2" fmla="*/ 4 w 4"/>
                  <a:gd name="T3" fmla="*/ 3 h 4"/>
                  <a:gd name="T4" fmla="*/ 3 w 4"/>
                  <a:gd name="T5" fmla="*/ 4 h 4"/>
                  <a:gd name="T6" fmla="*/ 0 w 4"/>
                  <a:gd name="T7" fmla="*/ 1 h 4"/>
                  <a:gd name="T8" fmla="*/ 1 w 4"/>
                  <a:gd name="T9" fmla="*/ 0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4" y="1"/>
                      <a:pt x="4" y="3"/>
                    </a:cubicBezTo>
                    <a:cubicBezTo>
                      <a:pt x="4" y="3"/>
                      <a:pt x="4" y="4"/>
                      <a:pt x="3" y="4"/>
                    </a:cubicBezTo>
                    <a:cubicBezTo>
                      <a:pt x="2" y="3"/>
                      <a:pt x="0" y="3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73A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55" name="Freeform 232">
                <a:extLst>
                  <a:ext uri="{FF2B5EF4-FFF2-40B4-BE49-F238E27FC236}">
                    <a16:creationId xmlns:a16="http://schemas.microsoft.com/office/drawing/2014/main" id="{9C0AEB01-2558-BA58-B00E-0DC1F97871D6}"/>
                  </a:ext>
                </a:extLst>
              </p:cNvPr>
              <p:cNvSpPr/>
              <p:nvPr/>
            </p:nvSpPr>
            <p:spPr bwMode="auto">
              <a:xfrm>
                <a:off x="3369" y="1930"/>
                <a:ext cx="15" cy="13"/>
              </a:xfrm>
              <a:custGeom>
                <a:gdLst>
                  <a:gd name="T0" fmla="*/ 5 w 5"/>
                  <a:gd name="T1" fmla="*/ 4 h 4"/>
                  <a:gd name="T2" fmla="*/ 0 w 5"/>
                  <a:gd name="T3" fmla="*/ 1 h 4"/>
                  <a:gd name="T4" fmla="*/ 1 w 5"/>
                  <a:gd name="T5" fmla="*/ 0 h 4"/>
                  <a:gd name="T6" fmla="*/ 5 w 5"/>
                  <a:gd name="T7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cubicBezTo>
                      <a:pt x="2" y="3"/>
                      <a:pt x="1" y="3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4" y="1"/>
                      <a:pt x="5" y="4"/>
                    </a:cubicBezTo>
                    <a:close/>
                  </a:path>
                </a:pathLst>
              </a:custGeom>
              <a:solidFill>
                <a:srgbClr val="6FA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56" name="Freeform 233">
                <a:extLst>
                  <a:ext uri="{FF2B5EF4-FFF2-40B4-BE49-F238E27FC236}">
                    <a16:creationId xmlns:a16="http://schemas.microsoft.com/office/drawing/2014/main" id="{3FEDD1EA-7B1B-6513-1434-CBF450CA86AB}"/>
                  </a:ext>
                </a:extLst>
              </p:cNvPr>
              <p:cNvSpPr/>
              <p:nvPr/>
            </p:nvSpPr>
            <p:spPr bwMode="auto">
              <a:xfrm>
                <a:off x="3494" y="2028"/>
                <a:ext cx="13" cy="13"/>
              </a:xfrm>
              <a:custGeom>
                <a:gdLst>
                  <a:gd name="T0" fmla="*/ 4 w 4"/>
                  <a:gd name="T1" fmla="*/ 4 h 4"/>
                  <a:gd name="T2" fmla="*/ 0 w 4"/>
                  <a:gd name="T3" fmla="*/ 1 h 4"/>
                  <a:gd name="T4" fmla="*/ 0 w 4"/>
                  <a:gd name="T5" fmla="*/ 0 h 4"/>
                  <a:gd name="T6" fmla="*/ 4 w 4"/>
                  <a:gd name="T7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2" y="3"/>
                      <a:pt x="1" y="3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2" y="0"/>
                      <a:pt x="4" y="1"/>
                      <a:pt x="4" y="4"/>
                    </a:cubicBezTo>
                    <a:close/>
                  </a:path>
                </a:pathLst>
              </a:custGeom>
              <a:solidFill>
                <a:srgbClr val="72A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57" name="Freeform 234">
                <a:extLst>
                  <a:ext uri="{FF2B5EF4-FFF2-40B4-BE49-F238E27FC236}">
                    <a16:creationId xmlns:a16="http://schemas.microsoft.com/office/drawing/2014/main" id="{328B536F-1072-D811-5559-ED01B61C29FC}"/>
                  </a:ext>
                </a:extLst>
              </p:cNvPr>
              <p:cNvSpPr/>
              <p:nvPr/>
            </p:nvSpPr>
            <p:spPr bwMode="auto">
              <a:xfrm>
                <a:off x="3447" y="2000"/>
                <a:ext cx="13" cy="12"/>
              </a:xfrm>
              <a:custGeom>
                <a:gdLst>
                  <a:gd name="T0" fmla="*/ 0 w 4"/>
                  <a:gd name="T1" fmla="*/ 1 h 4"/>
                  <a:gd name="T2" fmla="*/ 1 w 4"/>
                  <a:gd name="T3" fmla="*/ 0 h 4"/>
                  <a:gd name="T4" fmla="*/ 4 w 4"/>
                  <a:gd name="T5" fmla="*/ 3 h 4"/>
                  <a:gd name="T6" fmla="*/ 4 w 4"/>
                  <a:gd name="T7" fmla="*/ 4 h 4"/>
                  <a:gd name="T8" fmla="*/ 0 w 4"/>
                  <a:gd name="T9" fmla="*/ 1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1"/>
                      <a:pt x="4" y="1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2" y="3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72A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58" name="Freeform 235">
                <a:extLst>
                  <a:ext uri="{FF2B5EF4-FFF2-40B4-BE49-F238E27FC236}">
                    <a16:creationId xmlns:a16="http://schemas.microsoft.com/office/drawing/2014/main" id="{DD723606-CED5-378C-56D9-096C866F0F62}"/>
                  </a:ext>
                </a:extLst>
              </p:cNvPr>
              <p:cNvSpPr/>
              <p:nvPr/>
            </p:nvSpPr>
            <p:spPr bwMode="auto">
              <a:xfrm>
                <a:off x="3369" y="1952"/>
                <a:ext cx="15" cy="16"/>
              </a:xfrm>
              <a:custGeom>
                <a:gdLst>
                  <a:gd name="T0" fmla="*/ 5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2" y="4"/>
                      <a:pt x="0" y="3"/>
                      <a:pt x="0" y="0"/>
                    </a:cubicBezTo>
                    <a:cubicBezTo>
                      <a:pt x="2" y="1"/>
                      <a:pt x="4" y="2"/>
                      <a:pt x="5" y="5"/>
                    </a:cubicBezTo>
                    <a:close/>
                  </a:path>
                </a:pathLst>
              </a:custGeom>
              <a:solidFill>
                <a:srgbClr val="78A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59" name="Freeform 236">
                <a:extLst>
                  <a:ext uri="{FF2B5EF4-FFF2-40B4-BE49-F238E27FC236}">
                    <a16:creationId xmlns:a16="http://schemas.microsoft.com/office/drawing/2014/main" id="{5009D56D-7521-799E-15C3-798E6DB3B446}"/>
                  </a:ext>
                </a:extLst>
              </p:cNvPr>
              <p:cNvSpPr/>
              <p:nvPr/>
            </p:nvSpPr>
            <p:spPr bwMode="auto">
              <a:xfrm>
                <a:off x="3353" y="1971"/>
                <a:ext cx="12" cy="10"/>
              </a:xfrm>
              <a:custGeom>
                <a:gdLst>
                  <a:gd name="T0" fmla="*/ 4 w 4"/>
                  <a:gd name="T1" fmla="*/ 2 h 3"/>
                  <a:gd name="T2" fmla="*/ 3 w 4"/>
                  <a:gd name="T3" fmla="*/ 3 h 3"/>
                  <a:gd name="T4" fmla="*/ 0 w 4"/>
                  <a:gd name="T5" fmla="*/ 1 h 3"/>
                  <a:gd name="T6" fmla="*/ 1 w 4"/>
                  <a:gd name="T7" fmla="*/ 0 h 3"/>
                  <a:gd name="T8" fmla="*/ 4 w 4"/>
                  <a:gd name="T9" fmla="*/ 2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3"/>
                      <a:pt x="4" y="3"/>
                      <a:pt x="3" y="3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72A4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60" name="Freeform 237">
                <a:extLst>
                  <a:ext uri="{FF2B5EF4-FFF2-40B4-BE49-F238E27FC236}">
                    <a16:creationId xmlns:a16="http://schemas.microsoft.com/office/drawing/2014/main" id="{36387883-7466-7449-EFD8-4EC209043D2F}"/>
                  </a:ext>
                </a:extLst>
              </p:cNvPr>
              <p:cNvSpPr/>
              <p:nvPr/>
            </p:nvSpPr>
            <p:spPr bwMode="auto">
              <a:xfrm>
                <a:off x="3463" y="1984"/>
                <a:ext cx="13" cy="13"/>
              </a:xfrm>
              <a:custGeom>
                <a:gdLst>
                  <a:gd name="T0" fmla="*/ 4 w 4"/>
                  <a:gd name="T1" fmla="*/ 3 h 4"/>
                  <a:gd name="T2" fmla="*/ 3 w 4"/>
                  <a:gd name="T3" fmla="*/ 4 h 4"/>
                  <a:gd name="T4" fmla="*/ 0 w 4"/>
                  <a:gd name="T5" fmla="*/ 2 h 4"/>
                  <a:gd name="T6" fmla="*/ 1 w 4"/>
                  <a:gd name="T7" fmla="*/ 1 h 4"/>
                  <a:gd name="T8" fmla="*/ 4 w 4"/>
                  <a:gd name="T9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4" y="4"/>
                      <a:pt x="4" y="4"/>
                      <a:pt x="3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2" y="1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72A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61" name="Freeform 238">
                <a:extLst>
                  <a:ext uri="{FF2B5EF4-FFF2-40B4-BE49-F238E27FC236}">
                    <a16:creationId xmlns:a16="http://schemas.microsoft.com/office/drawing/2014/main" id="{69081F8C-376D-2D6A-AA61-3E43A23CD365}"/>
                  </a:ext>
                </a:extLst>
              </p:cNvPr>
              <p:cNvSpPr/>
              <p:nvPr/>
            </p:nvSpPr>
            <p:spPr bwMode="auto">
              <a:xfrm>
                <a:off x="3444" y="1987"/>
                <a:ext cx="16" cy="10"/>
              </a:xfrm>
              <a:custGeom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3" y="1"/>
                      <a:pt x="4" y="1"/>
                      <a:pt x="5" y="3"/>
                    </a:cubicBezTo>
                    <a:cubicBezTo>
                      <a:pt x="2" y="3"/>
                      <a:pt x="2" y="3"/>
                      <a:pt x="0" y="0"/>
                    </a:cubicBezTo>
                    <a:close/>
                  </a:path>
                </a:pathLst>
              </a:custGeom>
              <a:solidFill>
                <a:srgbClr val="70A3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62" name="Freeform 239">
                <a:extLst>
                  <a:ext uri="{FF2B5EF4-FFF2-40B4-BE49-F238E27FC236}">
                    <a16:creationId xmlns:a16="http://schemas.microsoft.com/office/drawing/2014/main" id="{0260DBCC-A5A8-51DE-026E-9F592016A5A4}"/>
                  </a:ext>
                </a:extLst>
              </p:cNvPr>
              <p:cNvSpPr/>
              <p:nvPr/>
            </p:nvSpPr>
            <p:spPr bwMode="auto">
              <a:xfrm>
                <a:off x="3400" y="1984"/>
                <a:ext cx="13" cy="13"/>
              </a:xfrm>
              <a:custGeom>
                <a:gdLst>
                  <a:gd name="T0" fmla="*/ 4 w 4"/>
                  <a:gd name="T1" fmla="*/ 3 h 4"/>
                  <a:gd name="T2" fmla="*/ 2 w 4"/>
                  <a:gd name="T3" fmla="*/ 4 h 4"/>
                  <a:gd name="T4" fmla="*/ 0 w 4"/>
                  <a:gd name="T5" fmla="*/ 1 h 4"/>
                  <a:gd name="T6" fmla="*/ 2 w 4"/>
                  <a:gd name="T7" fmla="*/ 1 h 4"/>
                  <a:gd name="T8" fmla="*/ 4 w 4"/>
                  <a:gd name="T9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4" y="4"/>
                      <a:pt x="3" y="4"/>
                      <a:pt x="2" y="4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ubicBezTo>
                      <a:pt x="3" y="2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6FA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63" name="Freeform 240">
                <a:extLst>
                  <a:ext uri="{FF2B5EF4-FFF2-40B4-BE49-F238E27FC236}">
                    <a16:creationId xmlns:a16="http://schemas.microsoft.com/office/drawing/2014/main" id="{0BDA21AC-0CCF-9944-F64E-686CF07E22BF}"/>
                  </a:ext>
                </a:extLst>
              </p:cNvPr>
              <p:cNvSpPr/>
              <p:nvPr/>
            </p:nvSpPr>
            <p:spPr bwMode="auto">
              <a:xfrm>
                <a:off x="3353" y="1934"/>
                <a:ext cx="12" cy="9"/>
              </a:xfrm>
              <a:custGeom>
                <a:gdLst>
                  <a:gd name="T0" fmla="*/ 4 w 4"/>
                  <a:gd name="T1" fmla="*/ 2 h 3"/>
                  <a:gd name="T2" fmla="*/ 3 w 4"/>
                  <a:gd name="T3" fmla="*/ 3 h 3"/>
                  <a:gd name="T4" fmla="*/ 0 w 4"/>
                  <a:gd name="T5" fmla="*/ 1 h 3"/>
                  <a:gd name="T6" fmla="*/ 1 w 4"/>
                  <a:gd name="T7" fmla="*/ 0 h 3"/>
                  <a:gd name="T8" fmla="*/ 4 w 4"/>
                  <a:gd name="T9" fmla="*/ 2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3"/>
                      <a:pt x="4" y="3"/>
                      <a:pt x="3" y="3"/>
                    </a:cubicBezTo>
                    <a:cubicBezTo>
                      <a:pt x="2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1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6FA3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64" name="Freeform 241">
                <a:extLst>
                  <a:ext uri="{FF2B5EF4-FFF2-40B4-BE49-F238E27FC236}">
                    <a16:creationId xmlns:a16="http://schemas.microsoft.com/office/drawing/2014/main" id="{C90A59EC-7E8A-F71C-1B6A-D184B0412798}"/>
                  </a:ext>
                </a:extLst>
              </p:cNvPr>
              <p:cNvSpPr/>
              <p:nvPr/>
            </p:nvSpPr>
            <p:spPr bwMode="auto">
              <a:xfrm>
                <a:off x="3353" y="1908"/>
                <a:ext cx="16" cy="13"/>
              </a:xfrm>
              <a:custGeom>
                <a:gdLst>
                  <a:gd name="T0" fmla="*/ 2 w 5"/>
                  <a:gd name="T1" fmla="*/ 0 h 4"/>
                  <a:gd name="T2" fmla="*/ 3 w 5"/>
                  <a:gd name="T3" fmla="*/ 1 h 4"/>
                  <a:gd name="T4" fmla="*/ 4 w 5"/>
                  <a:gd name="T5" fmla="*/ 3 h 4"/>
                  <a:gd name="T6" fmla="*/ 1 w 5"/>
                  <a:gd name="T7" fmla="*/ 2 h 4"/>
                  <a:gd name="T8" fmla="*/ 2 w 5"/>
                  <a:gd name="T9" fmla="*/ 0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5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0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6CA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65" name="Freeform 242">
                <a:extLst>
                  <a:ext uri="{FF2B5EF4-FFF2-40B4-BE49-F238E27FC236}">
                    <a16:creationId xmlns:a16="http://schemas.microsoft.com/office/drawing/2014/main" id="{CC735004-FBFE-D790-76D2-FFDAD59F0393}"/>
                  </a:ext>
                </a:extLst>
              </p:cNvPr>
              <p:cNvSpPr/>
              <p:nvPr/>
            </p:nvSpPr>
            <p:spPr bwMode="auto">
              <a:xfrm>
                <a:off x="3479" y="2019"/>
                <a:ext cx="12" cy="12"/>
              </a:xfrm>
              <a:custGeom>
                <a:gdLst>
                  <a:gd name="T0" fmla="*/ 4 w 4"/>
                  <a:gd name="T1" fmla="*/ 4 h 4"/>
                  <a:gd name="T2" fmla="*/ 0 w 4"/>
                  <a:gd name="T3" fmla="*/ 1 h 4"/>
                  <a:gd name="T4" fmla="*/ 1 w 4"/>
                  <a:gd name="T5" fmla="*/ 0 h 4"/>
                  <a:gd name="T6" fmla="*/ 4 w 4"/>
                  <a:gd name="T7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2" y="3"/>
                      <a:pt x="0" y="3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1"/>
                      <a:pt x="4" y="1"/>
                      <a:pt x="4" y="4"/>
                    </a:cubicBezTo>
                    <a:close/>
                  </a:path>
                </a:pathLst>
              </a:custGeom>
              <a:solidFill>
                <a:srgbClr val="76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66" name="Freeform 243">
                <a:extLst>
                  <a:ext uri="{FF2B5EF4-FFF2-40B4-BE49-F238E27FC236}">
                    <a16:creationId xmlns:a16="http://schemas.microsoft.com/office/drawing/2014/main" id="{FBA69559-3F04-65DB-C68A-8521A45A12F9}"/>
                  </a:ext>
                </a:extLst>
              </p:cNvPr>
              <p:cNvSpPr/>
              <p:nvPr/>
            </p:nvSpPr>
            <p:spPr bwMode="auto">
              <a:xfrm>
                <a:off x="3491" y="2041"/>
                <a:ext cx="16" cy="12"/>
              </a:xfrm>
              <a:custGeom>
                <a:gdLst>
                  <a:gd name="T0" fmla="*/ 0 w 5"/>
                  <a:gd name="T1" fmla="*/ 0 h 4"/>
                  <a:gd name="T2" fmla="*/ 5 w 5"/>
                  <a:gd name="T3" fmla="*/ 4 h 4"/>
                  <a:gd name="T4" fmla="*/ 0 w 5"/>
                  <a:gd name="T5" fmla="*/ 0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3" y="0"/>
                      <a:pt x="5" y="1"/>
                      <a:pt x="5" y="4"/>
                    </a:cubicBezTo>
                    <a:cubicBezTo>
                      <a:pt x="3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73A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67" name="Freeform 244">
                <a:extLst>
                  <a:ext uri="{FF2B5EF4-FFF2-40B4-BE49-F238E27FC236}">
                    <a16:creationId xmlns:a16="http://schemas.microsoft.com/office/drawing/2014/main" id="{18ED7A25-98A6-9347-8A6B-688477309739}"/>
                  </a:ext>
                </a:extLst>
              </p:cNvPr>
              <p:cNvSpPr/>
              <p:nvPr/>
            </p:nvSpPr>
            <p:spPr bwMode="auto">
              <a:xfrm>
                <a:off x="3353" y="1943"/>
                <a:ext cx="12" cy="16"/>
              </a:xfrm>
              <a:custGeom>
                <a:gdLst>
                  <a:gd name="T0" fmla="*/ 4 w 4"/>
                  <a:gd name="T1" fmla="*/ 4 h 5"/>
                  <a:gd name="T2" fmla="*/ 2 w 4"/>
                  <a:gd name="T3" fmla="*/ 4 h 5"/>
                  <a:gd name="T4" fmla="*/ 0 w 4"/>
                  <a:gd name="T5" fmla="*/ 1 h 5"/>
                  <a:gd name="T6" fmla="*/ 2 w 4"/>
                  <a:gd name="T7" fmla="*/ 1 h 5"/>
                  <a:gd name="T8" fmla="*/ 4 w 4"/>
                  <a:gd name="T9" fmla="*/ 4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4" y="5"/>
                      <a:pt x="3" y="4"/>
                      <a:pt x="2" y="4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3" y="2"/>
                      <a:pt x="4" y="2"/>
                      <a:pt x="4" y="4"/>
                    </a:cubicBezTo>
                    <a:close/>
                  </a:path>
                </a:pathLst>
              </a:custGeom>
              <a:solidFill>
                <a:srgbClr val="70A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68" name="Freeform 245">
                <a:extLst>
                  <a:ext uri="{FF2B5EF4-FFF2-40B4-BE49-F238E27FC236}">
                    <a16:creationId xmlns:a16="http://schemas.microsoft.com/office/drawing/2014/main" id="{E8927E41-071D-7707-DE83-008EB69A1B3A}"/>
                  </a:ext>
                </a:extLst>
              </p:cNvPr>
              <p:cNvSpPr/>
              <p:nvPr/>
            </p:nvSpPr>
            <p:spPr bwMode="auto">
              <a:xfrm>
                <a:off x="3400" y="1962"/>
                <a:ext cx="13" cy="9"/>
              </a:xfrm>
              <a:custGeom>
                <a:gdLst>
                  <a:gd name="T0" fmla="*/ 0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2" y="0"/>
                      <a:pt x="4" y="0"/>
                      <a:pt x="4" y="2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6DA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69" name="Freeform 246">
                <a:extLst>
                  <a:ext uri="{FF2B5EF4-FFF2-40B4-BE49-F238E27FC236}">
                    <a16:creationId xmlns:a16="http://schemas.microsoft.com/office/drawing/2014/main" id="{1A4EBD5C-C3FE-AC1E-7362-CE081A13A08C}"/>
                  </a:ext>
                </a:extLst>
              </p:cNvPr>
              <p:cNvSpPr/>
              <p:nvPr/>
            </p:nvSpPr>
            <p:spPr bwMode="auto">
              <a:xfrm>
                <a:off x="3400" y="1937"/>
                <a:ext cx="13" cy="12"/>
              </a:xfrm>
              <a:custGeom>
                <a:gdLst>
                  <a:gd name="T0" fmla="*/ 0 w 4"/>
                  <a:gd name="T1" fmla="*/ 0 h 4"/>
                  <a:gd name="T2" fmla="*/ 1 w 4"/>
                  <a:gd name="T3" fmla="*/ 0 h 4"/>
                  <a:gd name="T4" fmla="*/ 4 w 4"/>
                  <a:gd name="T5" fmla="*/ 4 h 4"/>
                  <a:gd name="T6" fmla="*/ 0 w 4"/>
                  <a:gd name="T7" fmla="*/ 0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3" y="1"/>
                      <a:pt x="4" y="1"/>
                      <a:pt x="4" y="4"/>
                    </a:cubicBezTo>
                    <a:cubicBezTo>
                      <a:pt x="2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6FA3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70" name="Freeform 247">
                <a:extLst>
                  <a:ext uri="{FF2B5EF4-FFF2-40B4-BE49-F238E27FC236}">
                    <a16:creationId xmlns:a16="http://schemas.microsoft.com/office/drawing/2014/main" id="{4F744073-ED87-D221-6D33-110B2B62883C}"/>
                  </a:ext>
                </a:extLst>
              </p:cNvPr>
              <p:cNvSpPr/>
              <p:nvPr/>
            </p:nvSpPr>
            <p:spPr bwMode="auto">
              <a:xfrm>
                <a:off x="3353" y="1921"/>
                <a:ext cx="12" cy="13"/>
              </a:xfrm>
              <a:custGeom>
                <a:gdLst>
                  <a:gd name="T0" fmla="*/ 0 w 4"/>
                  <a:gd name="T1" fmla="*/ 0 h 4"/>
                  <a:gd name="T2" fmla="*/ 4 w 4"/>
                  <a:gd name="T3" fmla="*/ 2 h 4"/>
                  <a:gd name="T4" fmla="*/ 3 w 4"/>
                  <a:gd name="T5" fmla="*/ 3 h 4"/>
                  <a:gd name="T6" fmla="*/ 0 w 4"/>
                  <a:gd name="T7" fmla="*/ 0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4" y="3"/>
                      <a:pt x="4" y="4"/>
                      <a:pt x="3" y="3"/>
                    </a:cubicBezTo>
                    <a:cubicBezTo>
                      <a:pt x="2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70A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71" name="Freeform 248">
                <a:extLst>
                  <a:ext uri="{FF2B5EF4-FFF2-40B4-BE49-F238E27FC236}">
                    <a16:creationId xmlns:a16="http://schemas.microsoft.com/office/drawing/2014/main" id="{992A288D-A7D6-1E4A-77C0-6C4FEAA2E1BA}"/>
                  </a:ext>
                </a:extLst>
              </p:cNvPr>
              <p:cNvSpPr/>
              <p:nvPr/>
            </p:nvSpPr>
            <p:spPr bwMode="auto">
              <a:xfrm>
                <a:off x="3416" y="1959"/>
                <a:ext cx="12" cy="9"/>
              </a:xfrm>
              <a:custGeom>
                <a:gdLst>
                  <a:gd name="T0" fmla="*/ 4 w 4"/>
                  <a:gd name="T1" fmla="*/ 2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0 h 3"/>
                  <a:gd name="T8" fmla="*/ 0 w 4"/>
                  <a:gd name="T9" fmla="*/ 0 h 3"/>
                  <a:gd name="T10" fmla="*/ 4 w 4"/>
                  <a:gd name="T11" fmla="*/ 2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2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69A0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72" name="Freeform 249">
                <a:extLst>
                  <a:ext uri="{FF2B5EF4-FFF2-40B4-BE49-F238E27FC236}">
                    <a16:creationId xmlns:a16="http://schemas.microsoft.com/office/drawing/2014/main" id="{D0E03A70-0F8E-31A1-568C-6CDE1F670513}"/>
                  </a:ext>
                </a:extLst>
              </p:cNvPr>
              <p:cNvSpPr/>
              <p:nvPr/>
            </p:nvSpPr>
            <p:spPr bwMode="auto">
              <a:xfrm>
                <a:off x="3463" y="2009"/>
                <a:ext cx="13" cy="13"/>
              </a:xfrm>
              <a:custGeom>
                <a:gdLst>
                  <a:gd name="T0" fmla="*/ 4 w 4"/>
                  <a:gd name="T1" fmla="*/ 4 h 4"/>
                  <a:gd name="T2" fmla="*/ 0 w 4"/>
                  <a:gd name="T3" fmla="*/ 1 h 4"/>
                  <a:gd name="T4" fmla="*/ 1 w 4"/>
                  <a:gd name="T5" fmla="*/ 1 h 4"/>
                  <a:gd name="T6" fmla="*/ 4 w 4"/>
                  <a:gd name="T7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2" y="3"/>
                      <a:pt x="0" y="3"/>
                      <a:pt x="0" y="1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3" y="1"/>
                      <a:pt x="4" y="2"/>
                      <a:pt x="4" y="4"/>
                    </a:cubicBezTo>
                    <a:close/>
                  </a:path>
                </a:pathLst>
              </a:custGeom>
              <a:solidFill>
                <a:srgbClr val="76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73" name="Freeform 250">
                <a:extLst>
                  <a:ext uri="{FF2B5EF4-FFF2-40B4-BE49-F238E27FC236}">
                    <a16:creationId xmlns:a16="http://schemas.microsoft.com/office/drawing/2014/main" id="{A4701FAC-7A27-7872-8B73-81323EE4A51D}"/>
                  </a:ext>
                </a:extLst>
              </p:cNvPr>
              <p:cNvSpPr/>
              <p:nvPr/>
            </p:nvSpPr>
            <p:spPr bwMode="auto">
              <a:xfrm>
                <a:off x="3400" y="1971"/>
                <a:ext cx="13" cy="13"/>
              </a:xfrm>
              <a:custGeom>
                <a:gdLst>
                  <a:gd name="T0" fmla="*/ 0 w 4"/>
                  <a:gd name="T1" fmla="*/ 0 h 4"/>
                  <a:gd name="T2" fmla="*/ 4 w 4"/>
                  <a:gd name="T3" fmla="*/ 3 h 4"/>
                  <a:gd name="T4" fmla="*/ 3 w 4"/>
                  <a:gd name="T5" fmla="*/ 4 h 4"/>
                  <a:gd name="T6" fmla="*/ 0 w 4"/>
                  <a:gd name="T7" fmla="*/ 0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1"/>
                      <a:pt x="4" y="1"/>
                      <a:pt x="4" y="3"/>
                    </a:cubicBezTo>
                    <a:cubicBezTo>
                      <a:pt x="4" y="3"/>
                      <a:pt x="4" y="4"/>
                      <a:pt x="3" y="4"/>
                    </a:cubicBezTo>
                    <a:cubicBezTo>
                      <a:pt x="2" y="4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6FA3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74" name="Freeform 251">
                <a:extLst>
                  <a:ext uri="{FF2B5EF4-FFF2-40B4-BE49-F238E27FC236}">
                    <a16:creationId xmlns:a16="http://schemas.microsoft.com/office/drawing/2014/main" id="{0DCFDBD9-E5CD-498A-779C-DABFBE9B2D75}"/>
                  </a:ext>
                </a:extLst>
              </p:cNvPr>
              <p:cNvSpPr/>
              <p:nvPr/>
            </p:nvSpPr>
            <p:spPr bwMode="auto">
              <a:xfrm>
                <a:off x="3479" y="1997"/>
                <a:ext cx="12" cy="9"/>
              </a:xfrm>
              <a:custGeom>
                <a:gdLst>
                  <a:gd name="T0" fmla="*/ 0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2" y="0"/>
                      <a:pt x="3" y="0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2" y="2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72A5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75" name="Freeform 252">
                <a:extLst>
                  <a:ext uri="{FF2B5EF4-FFF2-40B4-BE49-F238E27FC236}">
                    <a16:creationId xmlns:a16="http://schemas.microsoft.com/office/drawing/2014/main" id="{6F966DA2-552B-1F2B-4288-88A8180FFE57}"/>
                  </a:ext>
                </a:extLst>
              </p:cNvPr>
              <p:cNvSpPr/>
              <p:nvPr/>
            </p:nvSpPr>
            <p:spPr bwMode="auto">
              <a:xfrm>
                <a:off x="3463" y="2000"/>
                <a:ext cx="13" cy="9"/>
              </a:xfrm>
              <a:custGeom>
                <a:gdLst>
                  <a:gd name="T0" fmla="*/ 4 w 4"/>
                  <a:gd name="T1" fmla="*/ 2 h 3"/>
                  <a:gd name="T2" fmla="*/ 3 w 4"/>
                  <a:gd name="T3" fmla="*/ 3 h 3"/>
                  <a:gd name="T4" fmla="*/ 0 w 4"/>
                  <a:gd name="T5" fmla="*/ 0 h 3"/>
                  <a:gd name="T6" fmla="*/ 1 w 4"/>
                  <a:gd name="T7" fmla="*/ 0 h 3"/>
                  <a:gd name="T8" fmla="*/ 4 w 4"/>
                  <a:gd name="T9" fmla="*/ 2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6DA3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76" name="Freeform 253">
                <a:extLst>
                  <a:ext uri="{FF2B5EF4-FFF2-40B4-BE49-F238E27FC236}">
                    <a16:creationId xmlns:a16="http://schemas.microsoft.com/office/drawing/2014/main" id="{6908C801-75E9-1C14-E35D-6D3174716AA8}"/>
                  </a:ext>
                </a:extLst>
              </p:cNvPr>
              <p:cNvSpPr/>
              <p:nvPr/>
            </p:nvSpPr>
            <p:spPr bwMode="auto">
              <a:xfrm>
                <a:off x="3353" y="1959"/>
                <a:ext cx="12" cy="9"/>
              </a:xfrm>
              <a:custGeom>
                <a:gdLst>
                  <a:gd name="T0" fmla="*/ 4 w 4"/>
                  <a:gd name="T1" fmla="*/ 3 h 3"/>
                  <a:gd name="T2" fmla="*/ 0 w 4"/>
                  <a:gd name="T3" fmla="*/ 1 h 3"/>
                  <a:gd name="T4" fmla="*/ 1 w 4"/>
                  <a:gd name="T5" fmla="*/ 0 h 3"/>
                  <a:gd name="T6" fmla="*/ 4 w 4"/>
                  <a:gd name="T7" fmla="*/ 3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4" y="1"/>
                      <a:pt x="4" y="3"/>
                    </a:cubicBezTo>
                    <a:close/>
                  </a:path>
                </a:pathLst>
              </a:custGeom>
              <a:solidFill>
                <a:srgbClr val="6DA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77" name="Freeform 254">
                <a:extLst>
                  <a:ext uri="{FF2B5EF4-FFF2-40B4-BE49-F238E27FC236}">
                    <a16:creationId xmlns:a16="http://schemas.microsoft.com/office/drawing/2014/main" id="{66002C89-C142-35E2-996B-9413AA795273}"/>
                  </a:ext>
                </a:extLst>
              </p:cNvPr>
              <p:cNvSpPr/>
              <p:nvPr/>
            </p:nvSpPr>
            <p:spPr bwMode="auto">
              <a:xfrm>
                <a:off x="3384" y="1965"/>
                <a:ext cx="13" cy="9"/>
              </a:xfrm>
              <a:custGeom>
                <a:gdLst>
                  <a:gd name="T0" fmla="*/ 1 w 4"/>
                  <a:gd name="T1" fmla="*/ 0 h 3"/>
                  <a:gd name="T2" fmla="*/ 3 w 4"/>
                  <a:gd name="T3" fmla="*/ 2 h 3"/>
                  <a:gd name="T4" fmla="*/ 2 w 4"/>
                  <a:gd name="T5" fmla="*/ 3 h 3"/>
                  <a:gd name="T6" fmla="*/ 1 w 4"/>
                  <a:gd name="T7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0"/>
                      <a:pt x="3" y="0"/>
                      <a:pt x="3" y="2"/>
                    </a:cubicBezTo>
                    <a:cubicBezTo>
                      <a:pt x="4" y="3"/>
                      <a:pt x="3" y="3"/>
                      <a:pt x="2" y="3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78A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78" name="Freeform 255">
                <a:extLst>
                  <a:ext uri="{FF2B5EF4-FFF2-40B4-BE49-F238E27FC236}">
                    <a16:creationId xmlns:a16="http://schemas.microsoft.com/office/drawing/2014/main" id="{27EA6766-9B64-8D93-ABB1-626916DB5DB2}"/>
                  </a:ext>
                </a:extLst>
              </p:cNvPr>
              <p:cNvSpPr/>
              <p:nvPr/>
            </p:nvSpPr>
            <p:spPr bwMode="auto">
              <a:xfrm>
                <a:off x="3384" y="1974"/>
                <a:ext cx="13" cy="13"/>
              </a:xfrm>
              <a:custGeom>
                <a:gdLst>
                  <a:gd name="T0" fmla="*/ 4 w 4"/>
                  <a:gd name="T1" fmla="*/ 4 h 4"/>
                  <a:gd name="T2" fmla="*/ 0 w 4"/>
                  <a:gd name="T3" fmla="*/ 1 h 4"/>
                  <a:gd name="T4" fmla="*/ 1 w 4"/>
                  <a:gd name="T5" fmla="*/ 1 h 4"/>
                  <a:gd name="T6" fmla="*/ 4 w 4"/>
                  <a:gd name="T7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2" y="4"/>
                      <a:pt x="1" y="3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3" y="1"/>
                      <a:pt x="3" y="2"/>
                      <a:pt x="4" y="4"/>
                    </a:cubicBezTo>
                    <a:close/>
                  </a:path>
                </a:pathLst>
              </a:custGeom>
              <a:solidFill>
                <a:srgbClr val="76A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79" name="Freeform 256">
                <a:extLst>
                  <a:ext uri="{FF2B5EF4-FFF2-40B4-BE49-F238E27FC236}">
                    <a16:creationId xmlns:a16="http://schemas.microsoft.com/office/drawing/2014/main" id="{9831A343-BD8A-8B1F-E5EE-D6AF260045ED}"/>
                  </a:ext>
                </a:extLst>
              </p:cNvPr>
              <p:cNvSpPr/>
              <p:nvPr/>
            </p:nvSpPr>
            <p:spPr bwMode="auto">
              <a:xfrm>
                <a:off x="3579" y="1968"/>
                <a:ext cx="35" cy="25"/>
              </a:xfrm>
              <a:custGeom>
                <a:gdLst>
                  <a:gd name="T0" fmla="*/ 2 w 11"/>
                  <a:gd name="T1" fmla="*/ 8 h 8"/>
                  <a:gd name="T2" fmla="*/ 1 w 11"/>
                  <a:gd name="T3" fmla="*/ 7 h 8"/>
                  <a:gd name="T4" fmla="*/ 1 w 11"/>
                  <a:gd name="T5" fmla="*/ 5 h 8"/>
                  <a:gd name="T6" fmla="*/ 10 w 11"/>
                  <a:gd name="T7" fmla="*/ 0 h 8"/>
                  <a:gd name="T8" fmla="*/ 11 w 11"/>
                  <a:gd name="T9" fmla="*/ 0 h 8"/>
                  <a:gd name="T10" fmla="*/ 11 w 11"/>
                  <a:gd name="T11" fmla="*/ 2 h 8"/>
                  <a:gd name="T12" fmla="*/ 2 w 11"/>
                  <a:gd name="T13" fmla="*/ 8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2" y="8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4" y="3"/>
                      <a:pt x="7" y="2"/>
                      <a:pt x="10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8" y="4"/>
                      <a:pt x="5" y="6"/>
                      <a:pt x="2" y="8"/>
                    </a:cubicBezTo>
                    <a:close/>
                  </a:path>
                </a:pathLst>
              </a:custGeom>
              <a:solidFill>
                <a:srgbClr val="608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80" name="Freeform 257">
                <a:extLst>
                  <a:ext uri="{FF2B5EF4-FFF2-40B4-BE49-F238E27FC236}">
                    <a16:creationId xmlns:a16="http://schemas.microsoft.com/office/drawing/2014/main" id="{EDF99CF9-DB95-7100-3BBF-780BCE174ED4}"/>
                  </a:ext>
                </a:extLst>
              </p:cNvPr>
              <p:cNvSpPr/>
              <p:nvPr/>
            </p:nvSpPr>
            <p:spPr bwMode="auto">
              <a:xfrm>
                <a:off x="3579" y="2041"/>
                <a:ext cx="35" cy="28"/>
              </a:xfrm>
              <a:custGeom>
                <a:gdLst>
                  <a:gd name="T0" fmla="*/ 9 w 11"/>
                  <a:gd name="T1" fmla="*/ 4 h 9"/>
                  <a:gd name="T2" fmla="*/ 4 w 11"/>
                  <a:gd name="T3" fmla="*/ 7 h 9"/>
                  <a:gd name="T4" fmla="*/ 1 w 11"/>
                  <a:gd name="T5" fmla="*/ 7 h 9"/>
                  <a:gd name="T6" fmla="*/ 2 w 11"/>
                  <a:gd name="T7" fmla="*/ 4 h 9"/>
                  <a:gd name="T8" fmla="*/ 10 w 11"/>
                  <a:gd name="T9" fmla="*/ 0 h 9"/>
                  <a:gd name="T10" fmla="*/ 9 w 11"/>
                  <a:gd name="T11" fmla="*/ 4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9" y="4"/>
                    </a:moveTo>
                    <a:cubicBezTo>
                      <a:pt x="7" y="4"/>
                      <a:pt x="5" y="5"/>
                      <a:pt x="4" y="7"/>
                    </a:cubicBezTo>
                    <a:cubicBezTo>
                      <a:pt x="3" y="7"/>
                      <a:pt x="1" y="9"/>
                      <a:pt x="1" y="7"/>
                    </a:cubicBezTo>
                    <a:cubicBezTo>
                      <a:pt x="0" y="6"/>
                      <a:pt x="1" y="5"/>
                      <a:pt x="2" y="4"/>
                    </a:cubicBezTo>
                    <a:cubicBezTo>
                      <a:pt x="5" y="3"/>
                      <a:pt x="8" y="2"/>
                      <a:pt x="10" y="0"/>
                    </a:cubicBezTo>
                    <a:cubicBezTo>
                      <a:pt x="11" y="2"/>
                      <a:pt x="10" y="3"/>
                      <a:pt x="9" y="4"/>
                    </a:cubicBezTo>
                    <a:close/>
                  </a:path>
                </a:pathLst>
              </a:custGeom>
              <a:solidFill>
                <a:srgbClr val="668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81" name="Freeform 258">
                <a:extLst>
                  <a:ext uri="{FF2B5EF4-FFF2-40B4-BE49-F238E27FC236}">
                    <a16:creationId xmlns:a16="http://schemas.microsoft.com/office/drawing/2014/main" id="{2956E9C6-01B6-46A1-1ABE-DD2714EA2287}"/>
                  </a:ext>
                </a:extLst>
              </p:cNvPr>
              <p:cNvSpPr/>
              <p:nvPr/>
            </p:nvSpPr>
            <p:spPr bwMode="auto">
              <a:xfrm>
                <a:off x="3579" y="2003"/>
                <a:ext cx="35" cy="25"/>
              </a:xfrm>
              <a:custGeom>
                <a:gdLst>
                  <a:gd name="T0" fmla="*/ 1 w 11"/>
                  <a:gd name="T1" fmla="*/ 8 h 8"/>
                  <a:gd name="T2" fmla="*/ 5 w 11"/>
                  <a:gd name="T3" fmla="*/ 4 h 8"/>
                  <a:gd name="T4" fmla="*/ 10 w 11"/>
                  <a:gd name="T5" fmla="*/ 1 h 8"/>
                  <a:gd name="T6" fmla="*/ 6 w 11"/>
                  <a:gd name="T7" fmla="*/ 5 h 8"/>
                  <a:gd name="T8" fmla="*/ 1 w 11"/>
                  <a:gd name="T9" fmla="*/ 8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" y="8"/>
                    </a:moveTo>
                    <a:cubicBezTo>
                      <a:pt x="0" y="4"/>
                      <a:pt x="4" y="5"/>
                      <a:pt x="5" y="4"/>
                    </a:cubicBezTo>
                    <a:cubicBezTo>
                      <a:pt x="7" y="2"/>
                      <a:pt x="10" y="0"/>
                      <a:pt x="10" y="1"/>
                    </a:cubicBezTo>
                    <a:cubicBezTo>
                      <a:pt x="11" y="4"/>
                      <a:pt x="8" y="4"/>
                      <a:pt x="6" y="5"/>
                    </a:cubicBezTo>
                    <a:cubicBezTo>
                      <a:pt x="5" y="6"/>
                      <a:pt x="3" y="7"/>
                      <a:pt x="1" y="8"/>
                    </a:cubicBezTo>
                    <a:close/>
                  </a:path>
                </a:pathLst>
              </a:custGeom>
              <a:solidFill>
                <a:srgbClr val="678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82" name="Freeform 259">
                <a:extLst>
                  <a:ext uri="{FF2B5EF4-FFF2-40B4-BE49-F238E27FC236}">
                    <a16:creationId xmlns:a16="http://schemas.microsoft.com/office/drawing/2014/main" id="{63B5973B-28FD-FA07-2E31-DF8F44782CAD}"/>
                  </a:ext>
                </a:extLst>
              </p:cNvPr>
              <p:cNvSpPr/>
              <p:nvPr/>
            </p:nvSpPr>
            <p:spPr bwMode="auto">
              <a:xfrm>
                <a:off x="3583" y="1981"/>
                <a:ext cx="31" cy="22"/>
              </a:xfrm>
              <a:custGeom>
                <a:gdLst>
                  <a:gd name="T0" fmla="*/ 10 w 10"/>
                  <a:gd name="T1" fmla="*/ 0 h 7"/>
                  <a:gd name="T2" fmla="*/ 0 w 10"/>
                  <a:gd name="T3" fmla="*/ 7 h 7"/>
                  <a:gd name="T4" fmla="*/ 10 w 10"/>
                  <a:gd name="T5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cubicBezTo>
                      <a:pt x="7" y="4"/>
                      <a:pt x="3" y="5"/>
                      <a:pt x="0" y="7"/>
                    </a:cubicBezTo>
                    <a:cubicBezTo>
                      <a:pt x="2" y="3"/>
                      <a:pt x="6" y="3"/>
                      <a:pt x="10" y="0"/>
                    </a:cubicBezTo>
                    <a:close/>
                  </a:path>
                </a:pathLst>
              </a:custGeom>
              <a:solidFill>
                <a:srgbClr val="638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83" name="Freeform 260">
                <a:extLst>
                  <a:ext uri="{FF2B5EF4-FFF2-40B4-BE49-F238E27FC236}">
                    <a16:creationId xmlns:a16="http://schemas.microsoft.com/office/drawing/2014/main" id="{BCDEFF7E-8D94-E680-02ED-2B9BDE72B6C3}"/>
                  </a:ext>
                </a:extLst>
              </p:cNvPr>
              <p:cNvSpPr/>
              <p:nvPr/>
            </p:nvSpPr>
            <p:spPr bwMode="auto">
              <a:xfrm>
                <a:off x="3583" y="2019"/>
                <a:ext cx="31" cy="22"/>
              </a:xfrm>
              <a:custGeom>
                <a:gdLst>
                  <a:gd name="T0" fmla="*/ 9 w 10"/>
                  <a:gd name="T1" fmla="*/ 0 h 7"/>
                  <a:gd name="T2" fmla="*/ 10 w 10"/>
                  <a:gd name="T3" fmla="*/ 0 h 7"/>
                  <a:gd name="T4" fmla="*/ 9 w 10"/>
                  <a:gd name="T5" fmla="*/ 2 h 7"/>
                  <a:gd name="T6" fmla="*/ 1 w 10"/>
                  <a:gd name="T7" fmla="*/ 6 h 7"/>
                  <a:gd name="T8" fmla="*/ 0 w 10"/>
                  <a:gd name="T9" fmla="*/ 6 h 7"/>
                  <a:gd name="T10" fmla="*/ 0 w 10"/>
                  <a:gd name="T11" fmla="*/ 5 h 7"/>
                  <a:gd name="T12" fmla="*/ 9 w 10"/>
                  <a:gd name="T13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9" y="0"/>
                    </a:moveTo>
                    <a:cubicBezTo>
                      <a:pt x="9" y="0"/>
                      <a:pt x="10" y="0"/>
                      <a:pt x="10" y="0"/>
                    </a:cubicBezTo>
                    <a:cubicBezTo>
                      <a:pt x="10" y="1"/>
                      <a:pt x="9" y="1"/>
                      <a:pt x="9" y="2"/>
                    </a:cubicBezTo>
                    <a:cubicBezTo>
                      <a:pt x="6" y="3"/>
                      <a:pt x="4" y="5"/>
                      <a:pt x="1" y="6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3" y="3"/>
                      <a:pt x="6" y="1"/>
                      <a:pt x="9" y="0"/>
                    </a:cubicBezTo>
                    <a:close/>
                  </a:path>
                </a:pathLst>
              </a:custGeom>
              <a:solidFill>
                <a:srgbClr val="6488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84" name="Freeform 261">
                <a:extLst>
                  <a:ext uri="{FF2B5EF4-FFF2-40B4-BE49-F238E27FC236}">
                    <a16:creationId xmlns:a16="http://schemas.microsoft.com/office/drawing/2014/main" id="{DBFF3407-2F3C-8409-F469-863E555BFB41}"/>
                  </a:ext>
                </a:extLst>
              </p:cNvPr>
              <p:cNvSpPr/>
              <p:nvPr/>
            </p:nvSpPr>
            <p:spPr bwMode="auto">
              <a:xfrm>
                <a:off x="3583" y="2028"/>
                <a:ext cx="28" cy="25"/>
              </a:xfrm>
              <a:custGeom>
                <a:gdLst>
                  <a:gd name="T0" fmla="*/ 0 w 9"/>
                  <a:gd name="T1" fmla="*/ 8 h 8"/>
                  <a:gd name="T2" fmla="*/ 9 w 9"/>
                  <a:gd name="T3" fmla="*/ 0 h 8"/>
                  <a:gd name="T4" fmla="*/ 0 w 9"/>
                  <a:gd name="T5" fmla="*/ 8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cubicBezTo>
                      <a:pt x="1" y="5"/>
                      <a:pt x="3" y="3"/>
                      <a:pt x="9" y="0"/>
                    </a:cubicBezTo>
                    <a:cubicBezTo>
                      <a:pt x="9" y="3"/>
                      <a:pt x="9" y="3"/>
                      <a:pt x="0" y="8"/>
                    </a:cubicBezTo>
                    <a:close/>
                  </a:path>
                </a:pathLst>
              </a:custGeom>
              <a:solidFill>
                <a:srgbClr val="618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85" name="Freeform 262">
                <a:extLst>
                  <a:ext uri="{FF2B5EF4-FFF2-40B4-BE49-F238E27FC236}">
                    <a16:creationId xmlns:a16="http://schemas.microsoft.com/office/drawing/2014/main" id="{C8BD96D6-F51C-1626-96FB-3F5B8D2EBAFB}"/>
                  </a:ext>
                </a:extLst>
              </p:cNvPr>
              <p:cNvSpPr/>
              <p:nvPr/>
            </p:nvSpPr>
            <p:spPr bwMode="auto">
              <a:xfrm>
                <a:off x="3583" y="1993"/>
                <a:ext cx="31" cy="22"/>
              </a:xfrm>
              <a:custGeom>
                <a:gdLst>
                  <a:gd name="T0" fmla="*/ 10 w 10"/>
                  <a:gd name="T1" fmla="*/ 0 h 7"/>
                  <a:gd name="T2" fmla="*/ 0 w 10"/>
                  <a:gd name="T3" fmla="*/ 7 h 7"/>
                  <a:gd name="T4" fmla="*/ 10 w 10"/>
                  <a:gd name="T5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cubicBezTo>
                      <a:pt x="7" y="4"/>
                      <a:pt x="3" y="5"/>
                      <a:pt x="0" y="7"/>
                    </a:cubicBezTo>
                    <a:cubicBezTo>
                      <a:pt x="2" y="3"/>
                      <a:pt x="6" y="2"/>
                      <a:pt x="10" y="0"/>
                    </a:cubicBezTo>
                    <a:close/>
                  </a:path>
                </a:pathLst>
              </a:custGeom>
              <a:solidFill>
                <a:srgbClr val="648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86" name="Freeform 263">
                <a:extLst>
                  <a:ext uri="{FF2B5EF4-FFF2-40B4-BE49-F238E27FC236}">
                    <a16:creationId xmlns:a16="http://schemas.microsoft.com/office/drawing/2014/main" id="{627E7455-E2CE-B4FC-B5DE-470A64899C4E}"/>
                  </a:ext>
                </a:extLst>
              </p:cNvPr>
              <p:cNvSpPr/>
              <p:nvPr/>
            </p:nvSpPr>
            <p:spPr bwMode="auto">
              <a:xfrm>
                <a:off x="2875" y="1388"/>
                <a:ext cx="78" cy="155"/>
              </a:xfrm>
              <a:custGeom>
                <a:gdLst>
                  <a:gd name="T0" fmla="*/ 0 w 25"/>
                  <a:gd name="T1" fmla="*/ 36 h 49"/>
                  <a:gd name="T2" fmla="*/ 1 w 25"/>
                  <a:gd name="T3" fmla="*/ 32 h 49"/>
                  <a:gd name="T4" fmla="*/ 1 w 25"/>
                  <a:gd name="T5" fmla="*/ 0 h 49"/>
                  <a:gd name="T6" fmla="*/ 22 w 25"/>
                  <a:gd name="T7" fmla="*/ 12 h 49"/>
                  <a:gd name="T8" fmla="*/ 23 w 25"/>
                  <a:gd name="T9" fmla="*/ 9 h 49"/>
                  <a:gd name="T10" fmla="*/ 25 w 25"/>
                  <a:gd name="T11" fmla="*/ 12 h 49"/>
                  <a:gd name="T12" fmla="*/ 25 w 25"/>
                  <a:gd name="T13" fmla="*/ 43 h 49"/>
                  <a:gd name="T14" fmla="*/ 16 w 25"/>
                  <a:gd name="T15" fmla="*/ 49 h 49"/>
                  <a:gd name="T16" fmla="*/ 14 w 25"/>
                  <a:gd name="T17" fmla="*/ 45 h 49"/>
                  <a:gd name="T18" fmla="*/ 2 w 25"/>
                  <a:gd name="T19" fmla="*/ 37 h 49"/>
                  <a:gd name="T20" fmla="*/ 0 w 25"/>
                  <a:gd name="T21" fmla="*/ 36 h 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49">
                    <a:moveTo>
                      <a:pt x="0" y="36"/>
                    </a:moveTo>
                    <a:cubicBezTo>
                      <a:pt x="1" y="35"/>
                      <a:pt x="1" y="33"/>
                      <a:pt x="1" y="32"/>
                    </a:cubicBezTo>
                    <a:cubicBezTo>
                      <a:pt x="1" y="21"/>
                      <a:pt x="1" y="10"/>
                      <a:pt x="1" y="0"/>
                    </a:cubicBezTo>
                    <a:cubicBezTo>
                      <a:pt x="8" y="4"/>
                      <a:pt x="15" y="7"/>
                      <a:pt x="22" y="12"/>
                    </a:cubicBezTo>
                    <a:cubicBezTo>
                      <a:pt x="23" y="12"/>
                      <a:pt x="22" y="10"/>
                      <a:pt x="23" y="9"/>
                    </a:cubicBezTo>
                    <a:cubicBezTo>
                      <a:pt x="24" y="10"/>
                      <a:pt x="25" y="11"/>
                      <a:pt x="25" y="12"/>
                    </a:cubicBezTo>
                    <a:cubicBezTo>
                      <a:pt x="24" y="22"/>
                      <a:pt x="24" y="33"/>
                      <a:pt x="25" y="43"/>
                    </a:cubicBezTo>
                    <a:cubicBezTo>
                      <a:pt x="24" y="47"/>
                      <a:pt x="20" y="48"/>
                      <a:pt x="16" y="49"/>
                    </a:cubicBezTo>
                    <a:cubicBezTo>
                      <a:pt x="15" y="48"/>
                      <a:pt x="15" y="46"/>
                      <a:pt x="14" y="45"/>
                    </a:cubicBezTo>
                    <a:cubicBezTo>
                      <a:pt x="10" y="42"/>
                      <a:pt x="6" y="40"/>
                      <a:pt x="2" y="37"/>
                    </a:cubicBezTo>
                    <a:cubicBezTo>
                      <a:pt x="1" y="37"/>
                      <a:pt x="0" y="37"/>
                      <a:pt x="0" y="36"/>
                    </a:cubicBezTo>
                    <a:close/>
                  </a:path>
                </a:pathLst>
              </a:custGeom>
              <a:solidFill>
                <a:srgbClr val="C6C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87" name="Freeform 264">
                <a:extLst>
                  <a:ext uri="{FF2B5EF4-FFF2-40B4-BE49-F238E27FC236}">
                    <a16:creationId xmlns:a16="http://schemas.microsoft.com/office/drawing/2014/main" id="{5870781E-F5F5-244C-F451-0B5D8DBB2EE8}"/>
                  </a:ext>
                </a:extLst>
              </p:cNvPr>
              <p:cNvSpPr/>
              <p:nvPr/>
            </p:nvSpPr>
            <p:spPr bwMode="auto">
              <a:xfrm>
                <a:off x="2900" y="1334"/>
                <a:ext cx="50" cy="63"/>
              </a:xfrm>
              <a:custGeom>
                <a:gdLst>
                  <a:gd name="T0" fmla="*/ 16 w 16"/>
                  <a:gd name="T1" fmla="*/ 19 h 20"/>
                  <a:gd name="T2" fmla="*/ 16 w 16"/>
                  <a:gd name="T3" fmla="*/ 20 h 20"/>
                  <a:gd name="T4" fmla="*/ 3 w 16"/>
                  <a:gd name="T5" fmla="*/ 13 h 20"/>
                  <a:gd name="T6" fmla="*/ 1 w 16"/>
                  <a:gd name="T7" fmla="*/ 1 h 20"/>
                  <a:gd name="T8" fmla="*/ 4 w 16"/>
                  <a:gd name="T9" fmla="*/ 1 h 20"/>
                  <a:gd name="T10" fmla="*/ 15 w 16"/>
                  <a:gd name="T11" fmla="*/ 7 h 20"/>
                  <a:gd name="T12" fmla="*/ 16 w 16"/>
                  <a:gd name="T13" fmla="*/ 19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0">
                    <a:moveTo>
                      <a:pt x="16" y="19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1" y="19"/>
                      <a:pt x="7" y="15"/>
                      <a:pt x="3" y="13"/>
                    </a:cubicBezTo>
                    <a:cubicBezTo>
                      <a:pt x="1" y="12"/>
                      <a:pt x="0" y="2"/>
                      <a:pt x="1" y="1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8" y="3"/>
                      <a:pt x="11" y="6"/>
                      <a:pt x="15" y="7"/>
                    </a:cubicBezTo>
                    <a:cubicBezTo>
                      <a:pt x="15" y="11"/>
                      <a:pt x="14" y="15"/>
                      <a:pt x="16" y="19"/>
                    </a:cubicBezTo>
                    <a:close/>
                  </a:path>
                </a:pathLst>
              </a:custGeom>
              <a:solidFill>
                <a:srgbClr val="B8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88" name="Freeform 265">
                <a:extLst>
                  <a:ext uri="{FF2B5EF4-FFF2-40B4-BE49-F238E27FC236}">
                    <a16:creationId xmlns:a16="http://schemas.microsoft.com/office/drawing/2014/main" id="{A5773128-9D50-A9D3-A47D-115E35DE3238}"/>
                  </a:ext>
                </a:extLst>
              </p:cNvPr>
              <p:cNvSpPr/>
              <p:nvPr/>
            </p:nvSpPr>
            <p:spPr bwMode="auto">
              <a:xfrm>
                <a:off x="2947" y="1379"/>
                <a:ext cx="69" cy="50"/>
              </a:xfrm>
              <a:custGeom>
                <a:gdLst>
                  <a:gd name="T0" fmla="*/ 1 w 22"/>
                  <a:gd name="T1" fmla="*/ 15 h 16"/>
                  <a:gd name="T2" fmla="*/ 0 w 22"/>
                  <a:gd name="T3" fmla="*/ 12 h 16"/>
                  <a:gd name="T4" fmla="*/ 10 w 22"/>
                  <a:gd name="T5" fmla="*/ 7 h 16"/>
                  <a:gd name="T6" fmla="*/ 19 w 22"/>
                  <a:gd name="T7" fmla="*/ 1 h 16"/>
                  <a:gd name="T8" fmla="*/ 22 w 22"/>
                  <a:gd name="T9" fmla="*/ 3 h 16"/>
                  <a:gd name="T10" fmla="*/ 22 w 22"/>
                  <a:gd name="T11" fmla="*/ 13 h 16"/>
                  <a:gd name="T12" fmla="*/ 21 w 22"/>
                  <a:gd name="T13" fmla="*/ 14 h 16"/>
                  <a:gd name="T14" fmla="*/ 20 w 22"/>
                  <a:gd name="T15" fmla="*/ 8 h 16"/>
                  <a:gd name="T16" fmla="*/ 18 w 22"/>
                  <a:gd name="T17" fmla="*/ 6 h 16"/>
                  <a:gd name="T18" fmla="*/ 5 w 22"/>
                  <a:gd name="T19" fmla="*/ 14 h 16"/>
                  <a:gd name="T20" fmla="*/ 1 w 22"/>
                  <a:gd name="T21" fmla="*/ 15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6">
                    <a:moveTo>
                      <a:pt x="1" y="15"/>
                    </a:moveTo>
                    <a:cubicBezTo>
                      <a:pt x="1" y="14"/>
                      <a:pt x="0" y="13"/>
                      <a:pt x="0" y="12"/>
                    </a:cubicBezTo>
                    <a:cubicBezTo>
                      <a:pt x="3" y="10"/>
                      <a:pt x="6" y="9"/>
                      <a:pt x="10" y="7"/>
                    </a:cubicBezTo>
                    <a:cubicBezTo>
                      <a:pt x="13" y="5"/>
                      <a:pt x="16" y="3"/>
                      <a:pt x="19" y="1"/>
                    </a:cubicBezTo>
                    <a:cubicBezTo>
                      <a:pt x="21" y="0"/>
                      <a:pt x="22" y="0"/>
                      <a:pt x="22" y="3"/>
                    </a:cubicBezTo>
                    <a:cubicBezTo>
                      <a:pt x="22" y="6"/>
                      <a:pt x="22" y="10"/>
                      <a:pt x="22" y="13"/>
                    </a:cubicBezTo>
                    <a:cubicBezTo>
                      <a:pt x="21" y="13"/>
                      <a:pt x="21" y="14"/>
                      <a:pt x="21" y="14"/>
                    </a:cubicBezTo>
                    <a:cubicBezTo>
                      <a:pt x="19" y="12"/>
                      <a:pt x="20" y="10"/>
                      <a:pt x="20" y="8"/>
                    </a:cubicBezTo>
                    <a:cubicBezTo>
                      <a:pt x="20" y="6"/>
                      <a:pt x="19" y="5"/>
                      <a:pt x="18" y="6"/>
                    </a:cubicBezTo>
                    <a:cubicBezTo>
                      <a:pt x="14" y="9"/>
                      <a:pt x="9" y="11"/>
                      <a:pt x="5" y="14"/>
                    </a:cubicBezTo>
                    <a:cubicBezTo>
                      <a:pt x="4" y="16"/>
                      <a:pt x="2" y="15"/>
                      <a:pt x="1" y="15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89" name="Freeform 266">
                <a:extLst>
                  <a:ext uri="{FF2B5EF4-FFF2-40B4-BE49-F238E27FC236}">
                    <a16:creationId xmlns:a16="http://schemas.microsoft.com/office/drawing/2014/main" id="{6C0EF1C4-5A54-2EA4-CACF-BDAC0E3DFF95}"/>
                  </a:ext>
                </a:extLst>
              </p:cNvPr>
              <p:cNvSpPr/>
              <p:nvPr/>
            </p:nvSpPr>
            <p:spPr bwMode="auto">
              <a:xfrm>
                <a:off x="2827" y="1262"/>
                <a:ext cx="13" cy="66"/>
              </a:xfrm>
              <a:custGeom>
                <a:gdLst>
                  <a:gd name="T0" fmla="*/ 4 w 4"/>
                  <a:gd name="T1" fmla="*/ 10 h 21"/>
                  <a:gd name="T2" fmla="*/ 4 w 4"/>
                  <a:gd name="T3" fmla="*/ 18 h 21"/>
                  <a:gd name="T4" fmla="*/ 2 w 4"/>
                  <a:gd name="T5" fmla="*/ 21 h 21"/>
                  <a:gd name="T6" fmla="*/ 1 w 4"/>
                  <a:gd name="T7" fmla="*/ 19 h 21"/>
                  <a:gd name="T8" fmla="*/ 1 w 4"/>
                  <a:gd name="T9" fmla="*/ 3 h 21"/>
                  <a:gd name="T10" fmla="*/ 3 w 4"/>
                  <a:gd name="T11" fmla="*/ 0 h 21"/>
                  <a:gd name="T12" fmla="*/ 4 w 4"/>
                  <a:gd name="T13" fmla="*/ 3 h 21"/>
                  <a:gd name="T14" fmla="*/ 4 w 4"/>
                  <a:gd name="T15" fmla="*/ 10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1">
                    <a:moveTo>
                      <a:pt x="4" y="10"/>
                    </a:moveTo>
                    <a:cubicBezTo>
                      <a:pt x="4" y="13"/>
                      <a:pt x="4" y="16"/>
                      <a:pt x="4" y="18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0" y="21"/>
                      <a:pt x="1" y="19"/>
                      <a:pt x="1" y="19"/>
                    </a:cubicBezTo>
                    <a:cubicBezTo>
                      <a:pt x="1" y="14"/>
                      <a:pt x="1" y="9"/>
                      <a:pt x="1" y="3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4" y="0"/>
                      <a:pt x="4" y="2"/>
                      <a:pt x="4" y="3"/>
                    </a:cubicBezTo>
                    <a:cubicBezTo>
                      <a:pt x="4" y="6"/>
                      <a:pt x="4" y="8"/>
                      <a:pt x="4" y="10"/>
                    </a:cubicBezTo>
                    <a:close/>
                  </a:path>
                </a:pathLst>
              </a:custGeom>
              <a:solidFill>
                <a:srgbClr val="656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90" name="Freeform 267">
                <a:extLst>
                  <a:ext uri="{FF2B5EF4-FFF2-40B4-BE49-F238E27FC236}">
                    <a16:creationId xmlns:a16="http://schemas.microsoft.com/office/drawing/2014/main" id="{4BA97549-8EB3-5D9C-DDB1-CCBF8A7F6643}"/>
                  </a:ext>
                </a:extLst>
              </p:cNvPr>
              <p:cNvSpPr/>
              <p:nvPr/>
            </p:nvSpPr>
            <p:spPr bwMode="auto">
              <a:xfrm>
                <a:off x="2812" y="1271"/>
                <a:ext cx="15" cy="67"/>
              </a:xfrm>
              <a:custGeom>
                <a:gdLst>
                  <a:gd name="T0" fmla="*/ 4 w 5"/>
                  <a:gd name="T1" fmla="*/ 10 h 21"/>
                  <a:gd name="T2" fmla="*/ 4 w 5"/>
                  <a:gd name="T3" fmla="*/ 18 h 21"/>
                  <a:gd name="T4" fmla="*/ 2 w 5"/>
                  <a:gd name="T5" fmla="*/ 20 h 21"/>
                  <a:gd name="T6" fmla="*/ 1 w 5"/>
                  <a:gd name="T7" fmla="*/ 18 h 21"/>
                  <a:gd name="T8" fmla="*/ 1 w 5"/>
                  <a:gd name="T9" fmla="*/ 3 h 21"/>
                  <a:gd name="T10" fmla="*/ 3 w 5"/>
                  <a:gd name="T11" fmla="*/ 0 h 21"/>
                  <a:gd name="T12" fmla="*/ 4 w 5"/>
                  <a:gd name="T13" fmla="*/ 3 h 21"/>
                  <a:gd name="T14" fmla="*/ 4 w 5"/>
                  <a:gd name="T15" fmla="*/ 10 h 21"/>
                  <a:gd name="T16" fmla="*/ 4 w 5"/>
                  <a:gd name="T17" fmla="*/ 10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1">
                    <a:moveTo>
                      <a:pt x="4" y="10"/>
                    </a:moveTo>
                    <a:cubicBezTo>
                      <a:pt x="4" y="12"/>
                      <a:pt x="4" y="15"/>
                      <a:pt x="4" y="18"/>
                    </a:cubicBezTo>
                    <a:cubicBezTo>
                      <a:pt x="4" y="19"/>
                      <a:pt x="3" y="21"/>
                      <a:pt x="2" y="20"/>
                    </a:cubicBezTo>
                    <a:cubicBezTo>
                      <a:pt x="0" y="20"/>
                      <a:pt x="1" y="19"/>
                      <a:pt x="1" y="18"/>
                    </a:cubicBezTo>
                    <a:cubicBezTo>
                      <a:pt x="1" y="13"/>
                      <a:pt x="1" y="8"/>
                      <a:pt x="1" y="3"/>
                    </a:cubicBezTo>
                    <a:cubicBezTo>
                      <a:pt x="1" y="1"/>
                      <a:pt x="1" y="0"/>
                      <a:pt x="3" y="0"/>
                    </a:cubicBezTo>
                    <a:cubicBezTo>
                      <a:pt x="5" y="0"/>
                      <a:pt x="4" y="2"/>
                      <a:pt x="4" y="3"/>
                    </a:cubicBezTo>
                    <a:cubicBezTo>
                      <a:pt x="4" y="5"/>
                      <a:pt x="4" y="7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lose/>
                  </a:path>
                </a:pathLst>
              </a:custGeom>
              <a:solidFill>
                <a:srgbClr val="646F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91" name="Freeform 268">
                <a:extLst>
                  <a:ext uri="{FF2B5EF4-FFF2-40B4-BE49-F238E27FC236}">
                    <a16:creationId xmlns:a16="http://schemas.microsoft.com/office/drawing/2014/main" id="{EC5D6D30-44FF-EBCF-630E-6207348BE11E}"/>
                  </a:ext>
                </a:extLst>
              </p:cNvPr>
              <p:cNvSpPr/>
              <p:nvPr/>
            </p:nvSpPr>
            <p:spPr bwMode="auto">
              <a:xfrm>
                <a:off x="2843" y="1256"/>
                <a:ext cx="13" cy="66"/>
              </a:xfrm>
              <a:custGeom>
                <a:gdLst>
                  <a:gd name="T0" fmla="*/ 3 w 4"/>
                  <a:gd name="T1" fmla="*/ 10 h 21"/>
                  <a:gd name="T2" fmla="*/ 3 w 4"/>
                  <a:gd name="T3" fmla="*/ 18 h 21"/>
                  <a:gd name="T4" fmla="*/ 2 w 4"/>
                  <a:gd name="T5" fmla="*/ 21 h 21"/>
                  <a:gd name="T6" fmla="*/ 0 w 4"/>
                  <a:gd name="T7" fmla="*/ 19 h 21"/>
                  <a:gd name="T8" fmla="*/ 0 w 4"/>
                  <a:gd name="T9" fmla="*/ 3 h 21"/>
                  <a:gd name="T10" fmla="*/ 2 w 4"/>
                  <a:gd name="T11" fmla="*/ 0 h 21"/>
                  <a:gd name="T12" fmla="*/ 3 w 4"/>
                  <a:gd name="T13" fmla="*/ 3 h 21"/>
                  <a:gd name="T14" fmla="*/ 3 w 4"/>
                  <a:gd name="T15" fmla="*/ 10 h 21"/>
                  <a:gd name="T16" fmla="*/ 3 w 4"/>
                  <a:gd name="T17" fmla="*/ 10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1">
                    <a:moveTo>
                      <a:pt x="3" y="10"/>
                    </a:moveTo>
                    <a:cubicBezTo>
                      <a:pt x="3" y="13"/>
                      <a:pt x="3" y="16"/>
                      <a:pt x="3" y="18"/>
                    </a:cubicBezTo>
                    <a:cubicBezTo>
                      <a:pt x="3" y="19"/>
                      <a:pt x="3" y="21"/>
                      <a:pt x="2" y="21"/>
                    </a:cubicBezTo>
                    <a:cubicBezTo>
                      <a:pt x="0" y="21"/>
                      <a:pt x="0" y="19"/>
                      <a:pt x="0" y="19"/>
                    </a:cubicBezTo>
                    <a:cubicBezTo>
                      <a:pt x="0" y="13"/>
                      <a:pt x="0" y="8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4" y="0"/>
                      <a:pt x="3" y="2"/>
                      <a:pt x="3" y="3"/>
                    </a:cubicBezTo>
                    <a:cubicBezTo>
                      <a:pt x="3" y="5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636E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92" name="Freeform 269">
                <a:extLst>
                  <a:ext uri="{FF2B5EF4-FFF2-40B4-BE49-F238E27FC236}">
                    <a16:creationId xmlns:a16="http://schemas.microsoft.com/office/drawing/2014/main" id="{F8153008-3372-D379-205C-DF3DA591DD12}"/>
                  </a:ext>
                </a:extLst>
              </p:cNvPr>
              <p:cNvSpPr/>
              <p:nvPr/>
            </p:nvSpPr>
            <p:spPr bwMode="auto">
              <a:xfrm>
                <a:off x="2585" y="1420"/>
                <a:ext cx="60" cy="141"/>
              </a:xfrm>
              <a:custGeom>
                <a:gdLst>
                  <a:gd name="T0" fmla="*/ 4 w 19"/>
                  <a:gd name="T1" fmla="*/ 45 h 45"/>
                  <a:gd name="T2" fmla="*/ 3 w 19"/>
                  <a:gd name="T3" fmla="*/ 41 h 45"/>
                  <a:gd name="T4" fmla="*/ 3 w 19"/>
                  <a:gd name="T5" fmla="*/ 16 h 45"/>
                  <a:gd name="T6" fmla="*/ 1 w 19"/>
                  <a:gd name="T7" fmla="*/ 12 h 45"/>
                  <a:gd name="T8" fmla="*/ 0 w 19"/>
                  <a:gd name="T9" fmla="*/ 11 h 45"/>
                  <a:gd name="T10" fmla="*/ 1 w 19"/>
                  <a:gd name="T11" fmla="*/ 9 h 45"/>
                  <a:gd name="T12" fmla="*/ 14 w 19"/>
                  <a:gd name="T13" fmla="*/ 1 h 45"/>
                  <a:gd name="T14" fmla="*/ 19 w 19"/>
                  <a:gd name="T15" fmla="*/ 3 h 45"/>
                  <a:gd name="T16" fmla="*/ 19 w 19"/>
                  <a:gd name="T17" fmla="*/ 36 h 45"/>
                  <a:gd name="T18" fmla="*/ 19 w 19"/>
                  <a:gd name="T19" fmla="*/ 37 h 45"/>
                  <a:gd name="T20" fmla="*/ 4 w 19"/>
                  <a:gd name="T21" fmla="*/ 45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5">
                    <a:moveTo>
                      <a:pt x="4" y="45"/>
                    </a:moveTo>
                    <a:cubicBezTo>
                      <a:pt x="2" y="44"/>
                      <a:pt x="3" y="43"/>
                      <a:pt x="3" y="41"/>
                    </a:cubicBezTo>
                    <a:cubicBezTo>
                      <a:pt x="3" y="33"/>
                      <a:pt x="3" y="25"/>
                      <a:pt x="3" y="16"/>
                    </a:cubicBezTo>
                    <a:cubicBezTo>
                      <a:pt x="3" y="15"/>
                      <a:pt x="3" y="13"/>
                      <a:pt x="1" y="12"/>
                    </a:cubicBezTo>
                    <a:cubicBezTo>
                      <a:pt x="1" y="12"/>
                      <a:pt x="1" y="11"/>
                      <a:pt x="0" y="11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5" y="6"/>
                      <a:pt x="10" y="3"/>
                      <a:pt x="14" y="1"/>
                    </a:cubicBezTo>
                    <a:cubicBezTo>
                      <a:pt x="16" y="0"/>
                      <a:pt x="18" y="0"/>
                      <a:pt x="19" y="3"/>
                    </a:cubicBezTo>
                    <a:cubicBezTo>
                      <a:pt x="19" y="14"/>
                      <a:pt x="19" y="25"/>
                      <a:pt x="19" y="36"/>
                    </a:cubicBezTo>
                    <a:cubicBezTo>
                      <a:pt x="19" y="36"/>
                      <a:pt x="19" y="37"/>
                      <a:pt x="19" y="37"/>
                    </a:cubicBezTo>
                    <a:cubicBezTo>
                      <a:pt x="14" y="41"/>
                      <a:pt x="10" y="44"/>
                      <a:pt x="4" y="45"/>
                    </a:cubicBezTo>
                    <a:close/>
                  </a:path>
                </a:pathLst>
              </a:custGeom>
              <a:solidFill>
                <a:srgbClr val="3C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93" name="Freeform 270">
                <a:extLst>
                  <a:ext uri="{FF2B5EF4-FFF2-40B4-BE49-F238E27FC236}">
                    <a16:creationId xmlns:a16="http://schemas.microsoft.com/office/drawing/2014/main" id="{A72603F4-FEEF-0CF6-35D6-8CF31D0576BF}"/>
                  </a:ext>
                </a:extLst>
              </p:cNvPr>
              <p:cNvSpPr/>
              <p:nvPr/>
            </p:nvSpPr>
            <p:spPr bwMode="auto">
              <a:xfrm>
                <a:off x="2576" y="1401"/>
                <a:ext cx="69" cy="53"/>
              </a:xfrm>
              <a:custGeom>
                <a:gdLst>
                  <a:gd name="T0" fmla="*/ 21 w 22"/>
                  <a:gd name="T1" fmla="*/ 8 h 17"/>
                  <a:gd name="T2" fmla="*/ 18 w 22"/>
                  <a:gd name="T3" fmla="*/ 8 h 17"/>
                  <a:gd name="T4" fmla="*/ 4 w 22"/>
                  <a:gd name="T5" fmla="*/ 16 h 17"/>
                  <a:gd name="T6" fmla="*/ 3 w 22"/>
                  <a:gd name="T7" fmla="*/ 17 h 17"/>
                  <a:gd name="T8" fmla="*/ 0 w 22"/>
                  <a:gd name="T9" fmla="*/ 13 h 17"/>
                  <a:gd name="T10" fmla="*/ 1 w 22"/>
                  <a:gd name="T11" fmla="*/ 13 h 17"/>
                  <a:gd name="T12" fmla="*/ 6 w 22"/>
                  <a:gd name="T13" fmla="*/ 9 h 17"/>
                  <a:gd name="T14" fmla="*/ 15 w 22"/>
                  <a:gd name="T15" fmla="*/ 4 h 17"/>
                  <a:gd name="T16" fmla="*/ 22 w 22"/>
                  <a:gd name="T17" fmla="*/ 3 h 17"/>
                  <a:gd name="T18" fmla="*/ 21 w 22"/>
                  <a:gd name="T19" fmla="*/ 8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7">
                    <a:moveTo>
                      <a:pt x="21" y="8"/>
                    </a:moveTo>
                    <a:cubicBezTo>
                      <a:pt x="20" y="7"/>
                      <a:pt x="19" y="7"/>
                      <a:pt x="18" y="8"/>
                    </a:cubicBezTo>
                    <a:cubicBezTo>
                      <a:pt x="13" y="10"/>
                      <a:pt x="9" y="13"/>
                      <a:pt x="4" y="16"/>
                    </a:cubicBezTo>
                    <a:cubicBezTo>
                      <a:pt x="4" y="16"/>
                      <a:pt x="4" y="17"/>
                      <a:pt x="3" y="17"/>
                    </a:cubicBezTo>
                    <a:cubicBezTo>
                      <a:pt x="2" y="16"/>
                      <a:pt x="0" y="16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0"/>
                      <a:pt x="4" y="10"/>
                      <a:pt x="6" y="9"/>
                    </a:cubicBezTo>
                    <a:cubicBezTo>
                      <a:pt x="9" y="7"/>
                      <a:pt x="12" y="5"/>
                      <a:pt x="15" y="4"/>
                    </a:cubicBezTo>
                    <a:cubicBezTo>
                      <a:pt x="17" y="3"/>
                      <a:pt x="19" y="0"/>
                      <a:pt x="22" y="3"/>
                    </a:cubicBezTo>
                    <a:cubicBezTo>
                      <a:pt x="22" y="4"/>
                      <a:pt x="22" y="6"/>
                      <a:pt x="21" y="8"/>
                    </a:cubicBezTo>
                    <a:close/>
                  </a:path>
                </a:pathLst>
              </a:custGeom>
              <a:solidFill>
                <a:srgbClr val="595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94" name="Freeform 271">
                <a:extLst>
                  <a:ext uri="{FF2B5EF4-FFF2-40B4-BE49-F238E27FC236}">
                    <a16:creationId xmlns:a16="http://schemas.microsoft.com/office/drawing/2014/main" id="{4CFD6CD4-1A02-B4A0-4578-E070BCA22BC9}"/>
                  </a:ext>
                </a:extLst>
              </p:cNvPr>
              <p:cNvSpPr/>
              <p:nvPr/>
            </p:nvSpPr>
            <p:spPr bwMode="auto">
              <a:xfrm>
                <a:off x="2522" y="1454"/>
                <a:ext cx="66" cy="41"/>
              </a:xfrm>
              <a:custGeom>
                <a:gdLst>
                  <a:gd name="T0" fmla="*/ 1 w 21"/>
                  <a:gd name="T1" fmla="*/ 13 h 13"/>
                  <a:gd name="T2" fmla="*/ 0 w 21"/>
                  <a:gd name="T3" fmla="*/ 12 h 13"/>
                  <a:gd name="T4" fmla="*/ 15 w 21"/>
                  <a:gd name="T5" fmla="*/ 4 h 13"/>
                  <a:gd name="T6" fmla="*/ 17 w 21"/>
                  <a:gd name="T7" fmla="*/ 1 h 13"/>
                  <a:gd name="T8" fmla="*/ 18 w 21"/>
                  <a:gd name="T9" fmla="*/ 0 h 13"/>
                  <a:gd name="T10" fmla="*/ 20 w 21"/>
                  <a:gd name="T11" fmla="*/ 3 h 13"/>
                  <a:gd name="T12" fmla="*/ 1 w 21"/>
                  <a:gd name="T13" fmla="*/ 13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3">
                    <a:moveTo>
                      <a:pt x="1" y="13"/>
                    </a:moveTo>
                    <a:cubicBezTo>
                      <a:pt x="1" y="13"/>
                      <a:pt x="1" y="12"/>
                      <a:pt x="0" y="12"/>
                    </a:cubicBezTo>
                    <a:cubicBezTo>
                      <a:pt x="5" y="9"/>
                      <a:pt x="10" y="6"/>
                      <a:pt x="15" y="4"/>
                    </a:cubicBezTo>
                    <a:cubicBezTo>
                      <a:pt x="16" y="3"/>
                      <a:pt x="17" y="2"/>
                      <a:pt x="17" y="1"/>
                    </a:cubicBezTo>
                    <a:cubicBezTo>
                      <a:pt x="17" y="1"/>
                      <a:pt x="17" y="0"/>
                      <a:pt x="18" y="0"/>
                    </a:cubicBezTo>
                    <a:cubicBezTo>
                      <a:pt x="19" y="1"/>
                      <a:pt x="21" y="1"/>
                      <a:pt x="20" y="3"/>
                    </a:cubicBezTo>
                    <a:cubicBezTo>
                      <a:pt x="14" y="6"/>
                      <a:pt x="7" y="10"/>
                      <a:pt x="1" y="13"/>
                    </a:cubicBezTo>
                    <a:close/>
                  </a:path>
                </a:pathLst>
              </a:custGeom>
              <a:solidFill>
                <a:srgbClr val="E5E2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95" name="Freeform 272">
                <a:extLst>
                  <a:ext uri="{FF2B5EF4-FFF2-40B4-BE49-F238E27FC236}">
                    <a16:creationId xmlns:a16="http://schemas.microsoft.com/office/drawing/2014/main" id="{E7B87401-C36C-243A-64F6-D91B4419DF93}"/>
                  </a:ext>
                </a:extLst>
              </p:cNvPr>
              <p:cNvSpPr/>
              <p:nvPr/>
            </p:nvSpPr>
            <p:spPr bwMode="auto">
              <a:xfrm>
                <a:off x="2469" y="1388"/>
                <a:ext cx="41" cy="22"/>
              </a:xfrm>
              <a:custGeom>
                <a:gdLst>
                  <a:gd name="T0" fmla="*/ 1 w 13"/>
                  <a:gd name="T1" fmla="*/ 0 h 7"/>
                  <a:gd name="T2" fmla="*/ 13 w 13"/>
                  <a:gd name="T3" fmla="*/ 6 h 7"/>
                  <a:gd name="T4" fmla="*/ 12 w 13"/>
                  <a:gd name="T5" fmla="*/ 7 h 7"/>
                  <a:gd name="T6" fmla="*/ 0 w 13"/>
                  <a:gd name="T7" fmla="*/ 1 h 7"/>
                  <a:gd name="T8" fmla="*/ 1 w 13"/>
                  <a:gd name="T9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5" y="2"/>
                      <a:pt x="9" y="4"/>
                      <a:pt x="13" y="6"/>
                    </a:cubicBezTo>
                    <a:cubicBezTo>
                      <a:pt x="12" y="6"/>
                      <a:pt x="12" y="7"/>
                      <a:pt x="12" y="7"/>
                    </a:cubicBezTo>
                    <a:cubicBezTo>
                      <a:pt x="8" y="5"/>
                      <a:pt x="4" y="3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6B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96" name="Freeform 273">
                <a:extLst>
                  <a:ext uri="{FF2B5EF4-FFF2-40B4-BE49-F238E27FC236}">
                    <a16:creationId xmlns:a16="http://schemas.microsoft.com/office/drawing/2014/main" id="{5A20A6C7-E7AB-DE09-966F-D9E6C83B3BE7}"/>
                  </a:ext>
                </a:extLst>
              </p:cNvPr>
              <p:cNvSpPr/>
              <p:nvPr/>
            </p:nvSpPr>
            <p:spPr bwMode="auto">
              <a:xfrm>
                <a:off x="2639" y="1492"/>
                <a:ext cx="280" cy="290"/>
              </a:xfrm>
              <a:custGeom>
                <a:gdLst>
                  <a:gd name="T0" fmla="*/ 88 w 89"/>
                  <a:gd name="T1" fmla="*/ 10 h 92"/>
                  <a:gd name="T2" fmla="*/ 87 w 89"/>
                  <a:gd name="T3" fmla="*/ 15 h 92"/>
                  <a:gd name="T4" fmla="*/ 72 w 89"/>
                  <a:gd name="T5" fmla="*/ 24 h 92"/>
                  <a:gd name="T6" fmla="*/ 71 w 89"/>
                  <a:gd name="T7" fmla="*/ 84 h 92"/>
                  <a:gd name="T8" fmla="*/ 68 w 89"/>
                  <a:gd name="T9" fmla="*/ 90 h 92"/>
                  <a:gd name="T10" fmla="*/ 67 w 89"/>
                  <a:gd name="T11" fmla="*/ 28 h 92"/>
                  <a:gd name="T12" fmla="*/ 55 w 89"/>
                  <a:gd name="T13" fmla="*/ 17 h 92"/>
                  <a:gd name="T14" fmla="*/ 55 w 89"/>
                  <a:gd name="T15" fmla="*/ 59 h 92"/>
                  <a:gd name="T16" fmla="*/ 54 w 89"/>
                  <a:gd name="T17" fmla="*/ 70 h 92"/>
                  <a:gd name="T18" fmla="*/ 35 w 89"/>
                  <a:gd name="T19" fmla="*/ 78 h 92"/>
                  <a:gd name="T20" fmla="*/ 1 w 89"/>
                  <a:gd name="T21" fmla="*/ 55 h 92"/>
                  <a:gd name="T22" fmla="*/ 2 w 89"/>
                  <a:gd name="T23" fmla="*/ 47 h 92"/>
                  <a:gd name="T24" fmla="*/ 0 w 89"/>
                  <a:gd name="T25" fmla="*/ 36 h 92"/>
                  <a:gd name="T26" fmla="*/ 1 w 89"/>
                  <a:gd name="T27" fmla="*/ 14 h 92"/>
                  <a:gd name="T28" fmla="*/ 2 w 89"/>
                  <a:gd name="T29" fmla="*/ 15 h 92"/>
                  <a:gd name="T30" fmla="*/ 3 w 89"/>
                  <a:gd name="T31" fmla="*/ 28 h 92"/>
                  <a:gd name="T32" fmla="*/ 8 w 89"/>
                  <a:gd name="T33" fmla="*/ 32 h 92"/>
                  <a:gd name="T34" fmla="*/ 13 w 89"/>
                  <a:gd name="T35" fmla="*/ 35 h 92"/>
                  <a:gd name="T36" fmla="*/ 23 w 89"/>
                  <a:gd name="T37" fmla="*/ 45 h 92"/>
                  <a:gd name="T38" fmla="*/ 46 w 89"/>
                  <a:gd name="T39" fmla="*/ 59 h 92"/>
                  <a:gd name="T40" fmla="*/ 50 w 89"/>
                  <a:gd name="T41" fmla="*/ 50 h 92"/>
                  <a:gd name="T42" fmla="*/ 44 w 89"/>
                  <a:gd name="T43" fmla="*/ 29 h 92"/>
                  <a:gd name="T44" fmla="*/ 43 w 89"/>
                  <a:gd name="T45" fmla="*/ 27 h 92"/>
                  <a:gd name="T46" fmla="*/ 43 w 89"/>
                  <a:gd name="T47" fmla="*/ 23 h 92"/>
                  <a:gd name="T48" fmla="*/ 43 w 89"/>
                  <a:gd name="T49" fmla="*/ 21 h 92"/>
                  <a:gd name="T50" fmla="*/ 48 w 89"/>
                  <a:gd name="T51" fmla="*/ 20 h 92"/>
                  <a:gd name="T52" fmla="*/ 44 w 89"/>
                  <a:gd name="T53" fmla="*/ 13 h 92"/>
                  <a:gd name="T54" fmla="*/ 50 w 89"/>
                  <a:gd name="T55" fmla="*/ 16 h 92"/>
                  <a:gd name="T56" fmla="*/ 43 w 89"/>
                  <a:gd name="T57" fmla="*/ 8 h 92"/>
                  <a:gd name="T58" fmla="*/ 43 w 89"/>
                  <a:gd name="T59" fmla="*/ 6 h 92"/>
                  <a:gd name="T60" fmla="*/ 52 w 89"/>
                  <a:gd name="T61" fmla="*/ 9 h 92"/>
                  <a:gd name="T62" fmla="*/ 66 w 89"/>
                  <a:gd name="T63" fmla="*/ 2 h 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9" h="92">
                    <a:moveTo>
                      <a:pt x="75" y="3"/>
                    </a:moveTo>
                    <a:cubicBezTo>
                      <a:pt x="79" y="5"/>
                      <a:pt x="83" y="7"/>
                      <a:pt x="88" y="10"/>
                    </a:cubicBezTo>
                    <a:cubicBezTo>
                      <a:pt x="88" y="10"/>
                      <a:pt x="89" y="11"/>
                      <a:pt x="89" y="12"/>
                    </a:cubicBezTo>
                    <a:cubicBezTo>
                      <a:pt x="89" y="14"/>
                      <a:pt x="88" y="14"/>
                      <a:pt x="87" y="15"/>
                    </a:cubicBezTo>
                    <a:cubicBezTo>
                      <a:pt x="82" y="17"/>
                      <a:pt x="78" y="20"/>
                      <a:pt x="74" y="22"/>
                    </a:cubicBezTo>
                    <a:cubicBezTo>
                      <a:pt x="73" y="23"/>
                      <a:pt x="72" y="23"/>
                      <a:pt x="72" y="24"/>
                    </a:cubicBezTo>
                    <a:cubicBezTo>
                      <a:pt x="71" y="26"/>
                      <a:pt x="71" y="28"/>
                      <a:pt x="71" y="29"/>
                    </a:cubicBezTo>
                    <a:cubicBezTo>
                      <a:pt x="71" y="48"/>
                      <a:pt x="71" y="66"/>
                      <a:pt x="71" y="84"/>
                    </a:cubicBezTo>
                    <a:cubicBezTo>
                      <a:pt x="71" y="86"/>
                      <a:pt x="71" y="87"/>
                      <a:pt x="71" y="88"/>
                    </a:cubicBezTo>
                    <a:cubicBezTo>
                      <a:pt x="71" y="91"/>
                      <a:pt x="70" y="92"/>
                      <a:pt x="68" y="90"/>
                    </a:cubicBezTo>
                    <a:cubicBezTo>
                      <a:pt x="66" y="86"/>
                      <a:pt x="67" y="82"/>
                      <a:pt x="67" y="79"/>
                    </a:cubicBezTo>
                    <a:cubicBezTo>
                      <a:pt x="67" y="62"/>
                      <a:pt x="67" y="45"/>
                      <a:pt x="67" y="28"/>
                    </a:cubicBezTo>
                    <a:cubicBezTo>
                      <a:pt x="67" y="23"/>
                      <a:pt x="61" y="17"/>
                      <a:pt x="57" y="16"/>
                    </a:cubicBezTo>
                    <a:cubicBezTo>
                      <a:pt x="56" y="16"/>
                      <a:pt x="55" y="17"/>
                      <a:pt x="55" y="17"/>
                    </a:cubicBezTo>
                    <a:cubicBezTo>
                      <a:pt x="55" y="18"/>
                      <a:pt x="55" y="19"/>
                      <a:pt x="55" y="20"/>
                    </a:cubicBezTo>
                    <a:cubicBezTo>
                      <a:pt x="55" y="33"/>
                      <a:pt x="55" y="46"/>
                      <a:pt x="55" y="59"/>
                    </a:cubicBezTo>
                    <a:cubicBezTo>
                      <a:pt x="55" y="61"/>
                      <a:pt x="55" y="64"/>
                      <a:pt x="57" y="66"/>
                    </a:cubicBezTo>
                    <a:cubicBezTo>
                      <a:pt x="57" y="68"/>
                      <a:pt x="55" y="69"/>
                      <a:pt x="54" y="70"/>
                    </a:cubicBezTo>
                    <a:cubicBezTo>
                      <a:pt x="50" y="72"/>
                      <a:pt x="45" y="75"/>
                      <a:pt x="41" y="78"/>
                    </a:cubicBezTo>
                    <a:cubicBezTo>
                      <a:pt x="39" y="79"/>
                      <a:pt x="37" y="79"/>
                      <a:pt x="35" y="78"/>
                    </a:cubicBezTo>
                    <a:cubicBezTo>
                      <a:pt x="26" y="72"/>
                      <a:pt x="15" y="67"/>
                      <a:pt x="6" y="60"/>
                    </a:cubicBezTo>
                    <a:cubicBezTo>
                      <a:pt x="4" y="59"/>
                      <a:pt x="1" y="58"/>
                      <a:pt x="1" y="55"/>
                    </a:cubicBezTo>
                    <a:cubicBezTo>
                      <a:pt x="2" y="55"/>
                      <a:pt x="2" y="54"/>
                      <a:pt x="3" y="54"/>
                    </a:cubicBezTo>
                    <a:cubicBezTo>
                      <a:pt x="7" y="51"/>
                      <a:pt x="3" y="49"/>
                      <a:pt x="2" y="47"/>
                    </a:cubicBezTo>
                    <a:cubicBezTo>
                      <a:pt x="2" y="46"/>
                      <a:pt x="2" y="45"/>
                      <a:pt x="1" y="43"/>
                    </a:cubicBezTo>
                    <a:cubicBezTo>
                      <a:pt x="0" y="41"/>
                      <a:pt x="0" y="39"/>
                      <a:pt x="0" y="36"/>
                    </a:cubicBezTo>
                    <a:cubicBezTo>
                      <a:pt x="0" y="31"/>
                      <a:pt x="0" y="26"/>
                      <a:pt x="0" y="20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2" y="14"/>
                      <a:pt x="2" y="15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3"/>
                      <a:pt x="3" y="26"/>
                      <a:pt x="3" y="28"/>
                    </a:cubicBezTo>
                    <a:cubicBezTo>
                      <a:pt x="3" y="29"/>
                      <a:pt x="4" y="30"/>
                      <a:pt x="5" y="31"/>
                    </a:cubicBezTo>
                    <a:cubicBezTo>
                      <a:pt x="6" y="31"/>
                      <a:pt x="7" y="32"/>
                      <a:pt x="8" y="32"/>
                    </a:cubicBezTo>
                    <a:cubicBezTo>
                      <a:pt x="9" y="33"/>
                      <a:pt x="10" y="33"/>
                      <a:pt x="11" y="34"/>
                    </a:cubicBezTo>
                    <a:cubicBezTo>
                      <a:pt x="12" y="34"/>
                      <a:pt x="12" y="35"/>
                      <a:pt x="13" y="35"/>
                    </a:cubicBezTo>
                    <a:cubicBezTo>
                      <a:pt x="14" y="36"/>
                      <a:pt x="16" y="36"/>
                      <a:pt x="17" y="37"/>
                    </a:cubicBezTo>
                    <a:cubicBezTo>
                      <a:pt x="21" y="38"/>
                      <a:pt x="23" y="41"/>
                      <a:pt x="23" y="45"/>
                    </a:cubicBezTo>
                    <a:cubicBezTo>
                      <a:pt x="27" y="48"/>
                      <a:pt x="30" y="50"/>
                      <a:pt x="34" y="52"/>
                    </a:cubicBezTo>
                    <a:cubicBezTo>
                      <a:pt x="38" y="54"/>
                      <a:pt x="42" y="57"/>
                      <a:pt x="46" y="59"/>
                    </a:cubicBezTo>
                    <a:cubicBezTo>
                      <a:pt x="50" y="61"/>
                      <a:pt x="50" y="61"/>
                      <a:pt x="50" y="56"/>
                    </a:cubicBezTo>
                    <a:cubicBezTo>
                      <a:pt x="50" y="54"/>
                      <a:pt x="50" y="52"/>
                      <a:pt x="50" y="50"/>
                    </a:cubicBezTo>
                    <a:cubicBezTo>
                      <a:pt x="50" y="46"/>
                      <a:pt x="49" y="43"/>
                      <a:pt x="45" y="41"/>
                    </a:cubicBezTo>
                    <a:cubicBezTo>
                      <a:pt x="41" y="38"/>
                      <a:pt x="43" y="33"/>
                      <a:pt x="44" y="29"/>
                    </a:cubicBezTo>
                    <a:cubicBezTo>
                      <a:pt x="45" y="27"/>
                      <a:pt x="47" y="29"/>
                      <a:pt x="48" y="30"/>
                    </a:cubicBezTo>
                    <a:cubicBezTo>
                      <a:pt x="47" y="29"/>
                      <a:pt x="45" y="28"/>
                      <a:pt x="43" y="27"/>
                    </a:cubicBezTo>
                    <a:cubicBezTo>
                      <a:pt x="43" y="26"/>
                      <a:pt x="43" y="25"/>
                      <a:pt x="43" y="24"/>
                    </a:cubicBezTo>
                    <a:cubicBezTo>
                      <a:pt x="43" y="24"/>
                      <a:pt x="43" y="24"/>
                      <a:pt x="43" y="23"/>
                    </a:cubicBezTo>
                    <a:cubicBezTo>
                      <a:pt x="46" y="22"/>
                      <a:pt x="47" y="25"/>
                      <a:pt x="48" y="25"/>
                    </a:cubicBezTo>
                    <a:cubicBezTo>
                      <a:pt x="47" y="24"/>
                      <a:pt x="44" y="23"/>
                      <a:pt x="43" y="21"/>
                    </a:cubicBezTo>
                    <a:cubicBezTo>
                      <a:pt x="43" y="20"/>
                      <a:pt x="43" y="19"/>
                      <a:pt x="43" y="19"/>
                    </a:cubicBezTo>
                    <a:cubicBezTo>
                      <a:pt x="45" y="17"/>
                      <a:pt x="46" y="19"/>
                      <a:pt x="48" y="20"/>
                    </a:cubicBezTo>
                    <a:cubicBezTo>
                      <a:pt x="47" y="19"/>
                      <a:pt x="45" y="18"/>
                      <a:pt x="44" y="17"/>
                    </a:cubicBezTo>
                    <a:cubicBezTo>
                      <a:pt x="43" y="16"/>
                      <a:pt x="43" y="15"/>
                      <a:pt x="44" y="13"/>
                    </a:cubicBezTo>
                    <a:cubicBezTo>
                      <a:pt x="46" y="14"/>
                      <a:pt x="48" y="15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4"/>
                      <a:pt x="47" y="13"/>
                      <a:pt x="45" y="12"/>
                    </a:cubicBezTo>
                    <a:cubicBezTo>
                      <a:pt x="43" y="12"/>
                      <a:pt x="43" y="10"/>
                      <a:pt x="43" y="8"/>
                    </a:cubicBezTo>
                    <a:cubicBezTo>
                      <a:pt x="46" y="7"/>
                      <a:pt x="46" y="10"/>
                      <a:pt x="48" y="10"/>
                    </a:cubicBezTo>
                    <a:cubicBezTo>
                      <a:pt x="47" y="8"/>
                      <a:pt x="44" y="8"/>
                      <a:pt x="43" y="6"/>
                    </a:cubicBezTo>
                    <a:cubicBezTo>
                      <a:pt x="43" y="5"/>
                      <a:pt x="43" y="5"/>
                      <a:pt x="43" y="4"/>
                    </a:cubicBezTo>
                    <a:cubicBezTo>
                      <a:pt x="47" y="4"/>
                      <a:pt x="50" y="6"/>
                      <a:pt x="52" y="9"/>
                    </a:cubicBezTo>
                    <a:cubicBezTo>
                      <a:pt x="53" y="10"/>
                      <a:pt x="54" y="10"/>
                      <a:pt x="55" y="9"/>
                    </a:cubicBezTo>
                    <a:cubicBezTo>
                      <a:pt x="59" y="7"/>
                      <a:pt x="63" y="5"/>
                      <a:pt x="66" y="2"/>
                    </a:cubicBezTo>
                    <a:cubicBezTo>
                      <a:pt x="70" y="0"/>
                      <a:pt x="72" y="0"/>
                      <a:pt x="75" y="3"/>
                    </a:cubicBezTo>
                    <a:close/>
                  </a:path>
                </a:pathLst>
              </a:custGeom>
              <a:solidFill>
                <a:srgbClr val="ECE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97" name="Freeform 274">
                <a:extLst>
                  <a:ext uri="{FF2B5EF4-FFF2-40B4-BE49-F238E27FC236}">
                    <a16:creationId xmlns:a16="http://schemas.microsoft.com/office/drawing/2014/main" id="{7C424B83-15F8-CD6A-50CF-CDD5BA068B21}"/>
                  </a:ext>
                </a:extLst>
              </p:cNvPr>
              <p:cNvSpPr/>
              <p:nvPr/>
            </p:nvSpPr>
            <p:spPr bwMode="auto">
              <a:xfrm>
                <a:off x="2639" y="1347"/>
                <a:ext cx="75" cy="290"/>
              </a:xfrm>
              <a:custGeom>
                <a:gdLst>
                  <a:gd name="T0" fmla="*/ 23 w 24"/>
                  <a:gd name="T1" fmla="*/ 92 h 92"/>
                  <a:gd name="T2" fmla="*/ 22 w 24"/>
                  <a:gd name="T3" fmla="*/ 92 h 92"/>
                  <a:gd name="T4" fmla="*/ 16 w 24"/>
                  <a:gd name="T5" fmla="*/ 83 h 92"/>
                  <a:gd name="T6" fmla="*/ 14 w 24"/>
                  <a:gd name="T7" fmla="*/ 76 h 92"/>
                  <a:gd name="T8" fmla="*/ 12 w 24"/>
                  <a:gd name="T9" fmla="*/ 81 h 92"/>
                  <a:gd name="T10" fmla="*/ 11 w 24"/>
                  <a:gd name="T11" fmla="*/ 81 h 92"/>
                  <a:gd name="T12" fmla="*/ 9 w 24"/>
                  <a:gd name="T13" fmla="*/ 73 h 92"/>
                  <a:gd name="T14" fmla="*/ 7 w 24"/>
                  <a:gd name="T15" fmla="*/ 79 h 92"/>
                  <a:gd name="T16" fmla="*/ 5 w 24"/>
                  <a:gd name="T17" fmla="*/ 77 h 92"/>
                  <a:gd name="T18" fmla="*/ 5 w 24"/>
                  <a:gd name="T19" fmla="*/ 69 h 92"/>
                  <a:gd name="T20" fmla="*/ 2 w 24"/>
                  <a:gd name="T21" fmla="*/ 60 h 92"/>
                  <a:gd name="T22" fmla="*/ 3 w 24"/>
                  <a:gd name="T23" fmla="*/ 59 h 92"/>
                  <a:gd name="T24" fmla="*/ 6 w 24"/>
                  <a:gd name="T25" fmla="*/ 56 h 92"/>
                  <a:gd name="T26" fmla="*/ 5 w 24"/>
                  <a:gd name="T27" fmla="*/ 44 h 92"/>
                  <a:gd name="T28" fmla="*/ 4 w 24"/>
                  <a:gd name="T29" fmla="*/ 37 h 92"/>
                  <a:gd name="T30" fmla="*/ 3 w 24"/>
                  <a:gd name="T31" fmla="*/ 42 h 92"/>
                  <a:gd name="T32" fmla="*/ 2 w 24"/>
                  <a:gd name="T33" fmla="*/ 42 h 92"/>
                  <a:gd name="T34" fmla="*/ 2 w 24"/>
                  <a:gd name="T35" fmla="*/ 34 h 92"/>
                  <a:gd name="T36" fmla="*/ 6 w 24"/>
                  <a:gd name="T37" fmla="*/ 29 h 92"/>
                  <a:gd name="T38" fmla="*/ 3 w 24"/>
                  <a:gd name="T39" fmla="*/ 18 h 92"/>
                  <a:gd name="T40" fmla="*/ 4 w 24"/>
                  <a:gd name="T41" fmla="*/ 12 h 92"/>
                  <a:gd name="T42" fmla="*/ 3 w 24"/>
                  <a:gd name="T43" fmla="*/ 18 h 92"/>
                  <a:gd name="T44" fmla="*/ 2 w 24"/>
                  <a:gd name="T45" fmla="*/ 25 h 92"/>
                  <a:gd name="T46" fmla="*/ 1 w 24"/>
                  <a:gd name="T47" fmla="*/ 19 h 92"/>
                  <a:gd name="T48" fmla="*/ 2 w 24"/>
                  <a:gd name="T49" fmla="*/ 7 h 92"/>
                  <a:gd name="T50" fmla="*/ 2 w 24"/>
                  <a:gd name="T51" fmla="*/ 6 h 92"/>
                  <a:gd name="T52" fmla="*/ 3 w 24"/>
                  <a:gd name="T53" fmla="*/ 1 h 92"/>
                  <a:gd name="T54" fmla="*/ 7 w 24"/>
                  <a:gd name="T55" fmla="*/ 3 h 92"/>
                  <a:gd name="T56" fmla="*/ 10 w 24"/>
                  <a:gd name="T57" fmla="*/ 11 h 92"/>
                  <a:gd name="T58" fmla="*/ 11 w 24"/>
                  <a:gd name="T59" fmla="*/ 6 h 92"/>
                  <a:gd name="T60" fmla="*/ 13 w 24"/>
                  <a:gd name="T61" fmla="*/ 6 h 92"/>
                  <a:gd name="T62" fmla="*/ 15 w 24"/>
                  <a:gd name="T63" fmla="*/ 16 h 92"/>
                  <a:gd name="T64" fmla="*/ 14 w 24"/>
                  <a:gd name="T65" fmla="*/ 22 h 92"/>
                  <a:gd name="T66" fmla="*/ 15 w 24"/>
                  <a:gd name="T67" fmla="*/ 16 h 92"/>
                  <a:gd name="T68" fmla="*/ 16 w 24"/>
                  <a:gd name="T69" fmla="*/ 8 h 92"/>
                  <a:gd name="T70" fmla="*/ 19 w 24"/>
                  <a:gd name="T71" fmla="*/ 10 h 92"/>
                  <a:gd name="T72" fmla="*/ 19 w 24"/>
                  <a:gd name="T73" fmla="*/ 16 h 92"/>
                  <a:gd name="T74" fmla="*/ 21 w 24"/>
                  <a:gd name="T75" fmla="*/ 11 h 92"/>
                  <a:gd name="T76" fmla="*/ 23 w 24"/>
                  <a:gd name="T77" fmla="*/ 10 h 92"/>
                  <a:gd name="T78" fmla="*/ 23 w 24"/>
                  <a:gd name="T79" fmla="*/ 73 h 92"/>
                  <a:gd name="T80" fmla="*/ 24 w 24"/>
                  <a:gd name="T81" fmla="*/ 89 h 92"/>
                  <a:gd name="T82" fmla="*/ 23 w 24"/>
                  <a:gd name="T83" fmla="*/ 92 h 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" h="92">
                    <a:moveTo>
                      <a:pt x="23" y="92"/>
                    </a:moveTo>
                    <a:cubicBezTo>
                      <a:pt x="22" y="92"/>
                      <a:pt x="22" y="92"/>
                      <a:pt x="22" y="92"/>
                    </a:cubicBezTo>
                    <a:cubicBezTo>
                      <a:pt x="23" y="87"/>
                      <a:pt x="19" y="85"/>
                      <a:pt x="16" y="83"/>
                    </a:cubicBezTo>
                    <a:cubicBezTo>
                      <a:pt x="14" y="81"/>
                      <a:pt x="16" y="78"/>
                      <a:pt x="14" y="76"/>
                    </a:cubicBezTo>
                    <a:cubicBezTo>
                      <a:pt x="13" y="78"/>
                      <a:pt x="14" y="80"/>
                      <a:pt x="12" y="81"/>
                    </a:cubicBezTo>
                    <a:cubicBezTo>
                      <a:pt x="12" y="81"/>
                      <a:pt x="12" y="81"/>
                      <a:pt x="11" y="81"/>
                    </a:cubicBezTo>
                    <a:cubicBezTo>
                      <a:pt x="9" y="79"/>
                      <a:pt x="11" y="75"/>
                      <a:pt x="9" y="73"/>
                    </a:cubicBezTo>
                    <a:cubicBezTo>
                      <a:pt x="8" y="75"/>
                      <a:pt x="9" y="77"/>
                      <a:pt x="7" y="79"/>
                    </a:cubicBezTo>
                    <a:cubicBezTo>
                      <a:pt x="7" y="78"/>
                      <a:pt x="6" y="78"/>
                      <a:pt x="5" y="77"/>
                    </a:cubicBezTo>
                    <a:cubicBezTo>
                      <a:pt x="6" y="75"/>
                      <a:pt x="5" y="72"/>
                      <a:pt x="5" y="69"/>
                    </a:cubicBezTo>
                    <a:cubicBezTo>
                      <a:pt x="6" y="66"/>
                      <a:pt x="5" y="62"/>
                      <a:pt x="2" y="60"/>
                    </a:cubicBezTo>
                    <a:cubicBezTo>
                      <a:pt x="2" y="59"/>
                      <a:pt x="2" y="59"/>
                      <a:pt x="3" y="59"/>
                    </a:cubicBezTo>
                    <a:cubicBezTo>
                      <a:pt x="5" y="59"/>
                      <a:pt x="6" y="58"/>
                      <a:pt x="6" y="56"/>
                    </a:cubicBezTo>
                    <a:cubicBezTo>
                      <a:pt x="5" y="52"/>
                      <a:pt x="6" y="48"/>
                      <a:pt x="5" y="44"/>
                    </a:cubicBezTo>
                    <a:cubicBezTo>
                      <a:pt x="6" y="41"/>
                      <a:pt x="6" y="39"/>
                      <a:pt x="4" y="37"/>
                    </a:cubicBezTo>
                    <a:cubicBezTo>
                      <a:pt x="3" y="39"/>
                      <a:pt x="4" y="41"/>
                      <a:pt x="3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1" y="39"/>
                      <a:pt x="1" y="36"/>
                      <a:pt x="2" y="34"/>
                    </a:cubicBezTo>
                    <a:cubicBezTo>
                      <a:pt x="5" y="33"/>
                      <a:pt x="6" y="32"/>
                      <a:pt x="6" y="29"/>
                    </a:cubicBezTo>
                    <a:cubicBezTo>
                      <a:pt x="5" y="25"/>
                      <a:pt x="6" y="21"/>
                      <a:pt x="3" y="18"/>
                    </a:cubicBezTo>
                    <a:cubicBezTo>
                      <a:pt x="6" y="16"/>
                      <a:pt x="6" y="14"/>
                      <a:pt x="4" y="12"/>
                    </a:cubicBezTo>
                    <a:cubicBezTo>
                      <a:pt x="3" y="14"/>
                      <a:pt x="5" y="16"/>
                      <a:pt x="3" y="18"/>
                    </a:cubicBezTo>
                    <a:cubicBezTo>
                      <a:pt x="4" y="20"/>
                      <a:pt x="4" y="23"/>
                      <a:pt x="2" y="25"/>
                    </a:cubicBezTo>
                    <a:cubicBezTo>
                      <a:pt x="0" y="23"/>
                      <a:pt x="2" y="21"/>
                      <a:pt x="1" y="19"/>
                    </a:cubicBezTo>
                    <a:cubicBezTo>
                      <a:pt x="0" y="15"/>
                      <a:pt x="0" y="11"/>
                      <a:pt x="2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4"/>
                      <a:pt x="1" y="1"/>
                      <a:pt x="3" y="1"/>
                    </a:cubicBezTo>
                    <a:cubicBezTo>
                      <a:pt x="4" y="0"/>
                      <a:pt x="6" y="2"/>
                      <a:pt x="7" y="3"/>
                    </a:cubicBezTo>
                    <a:cubicBezTo>
                      <a:pt x="9" y="5"/>
                      <a:pt x="7" y="9"/>
                      <a:pt x="10" y="11"/>
                    </a:cubicBezTo>
                    <a:cubicBezTo>
                      <a:pt x="11" y="9"/>
                      <a:pt x="10" y="7"/>
                      <a:pt x="11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3" y="10"/>
                      <a:pt x="14" y="13"/>
                      <a:pt x="15" y="16"/>
                    </a:cubicBezTo>
                    <a:cubicBezTo>
                      <a:pt x="13" y="17"/>
                      <a:pt x="13" y="19"/>
                      <a:pt x="14" y="22"/>
                    </a:cubicBezTo>
                    <a:cubicBezTo>
                      <a:pt x="16" y="20"/>
                      <a:pt x="14" y="17"/>
                      <a:pt x="15" y="16"/>
                    </a:cubicBezTo>
                    <a:cubicBezTo>
                      <a:pt x="15" y="13"/>
                      <a:pt x="14" y="10"/>
                      <a:pt x="16" y="8"/>
                    </a:cubicBezTo>
                    <a:cubicBezTo>
                      <a:pt x="17" y="8"/>
                      <a:pt x="18" y="9"/>
                      <a:pt x="19" y="10"/>
                    </a:cubicBezTo>
                    <a:cubicBezTo>
                      <a:pt x="18" y="12"/>
                      <a:pt x="17" y="14"/>
                      <a:pt x="19" y="16"/>
                    </a:cubicBezTo>
                    <a:cubicBezTo>
                      <a:pt x="21" y="15"/>
                      <a:pt x="19" y="12"/>
                      <a:pt x="21" y="11"/>
                    </a:cubicBezTo>
                    <a:cubicBezTo>
                      <a:pt x="21" y="11"/>
                      <a:pt x="22" y="10"/>
                      <a:pt x="23" y="10"/>
                    </a:cubicBezTo>
                    <a:cubicBezTo>
                      <a:pt x="23" y="31"/>
                      <a:pt x="23" y="52"/>
                      <a:pt x="23" y="73"/>
                    </a:cubicBezTo>
                    <a:cubicBezTo>
                      <a:pt x="23" y="79"/>
                      <a:pt x="22" y="84"/>
                      <a:pt x="24" y="89"/>
                    </a:cubicBezTo>
                    <a:cubicBezTo>
                      <a:pt x="24" y="90"/>
                      <a:pt x="23" y="91"/>
                      <a:pt x="23" y="92"/>
                    </a:cubicBezTo>
                    <a:close/>
                  </a:path>
                </a:pathLst>
              </a:custGeom>
              <a:solidFill>
                <a:srgbClr val="98A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98" name="Freeform 275">
                <a:extLst>
                  <a:ext uri="{FF2B5EF4-FFF2-40B4-BE49-F238E27FC236}">
                    <a16:creationId xmlns:a16="http://schemas.microsoft.com/office/drawing/2014/main" id="{62B314AB-1FBA-CFF9-5E29-3C2093C82E3A}"/>
                  </a:ext>
                </a:extLst>
              </p:cNvPr>
              <p:cNvSpPr/>
              <p:nvPr/>
            </p:nvSpPr>
            <p:spPr bwMode="auto">
              <a:xfrm>
                <a:off x="2711" y="1568"/>
                <a:ext cx="69" cy="91"/>
              </a:xfrm>
              <a:custGeom>
                <a:gdLst>
                  <a:gd name="T0" fmla="*/ 0 w 22"/>
                  <a:gd name="T1" fmla="*/ 22 h 29"/>
                  <a:gd name="T2" fmla="*/ 0 w 22"/>
                  <a:gd name="T3" fmla="*/ 3 h 29"/>
                  <a:gd name="T4" fmla="*/ 0 w 22"/>
                  <a:gd name="T5" fmla="*/ 16 h 29"/>
                  <a:gd name="T6" fmla="*/ 13 w 22"/>
                  <a:gd name="T7" fmla="*/ 9 h 29"/>
                  <a:gd name="T8" fmla="*/ 15 w 22"/>
                  <a:gd name="T9" fmla="*/ 6 h 29"/>
                  <a:gd name="T10" fmla="*/ 16 w 22"/>
                  <a:gd name="T11" fmla="*/ 0 h 29"/>
                  <a:gd name="T12" fmla="*/ 16 w 22"/>
                  <a:gd name="T13" fmla="*/ 4 h 29"/>
                  <a:gd name="T14" fmla="*/ 17 w 22"/>
                  <a:gd name="T15" fmla="*/ 7 h 29"/>
                  <a:gd name="T16" fmla="*/ 19 w 22"/>
                  <a:gd name="T17" fmla="*/ 5 h 29"/>
                  <a:gd name="T18" fmla="*/ 20 w 22"/>
                  <a:gd name="T19" fmla="*/ 0 h 29"/>
                  <a:gd name="T20" fmla="*/ 21 w 22"/>
                  <a:gd name="T21" fmla="*/ 3 h 29"/>
                  <a:gd name="T22" fmla="*/ 21 w 22"/>
                  <a:gd name="T23" fmla="*/ 5 h 29"/>
                  <a:gd name="T24" fmla="*/ 22 w 22"/>
                  <a:gd name="T25" fmla="*/ 20 h 29"/>
                  <a:gd name="T26" fmla="*/ 18 w 22"/>
                  <a:gd name="T27" fmla="*/ 25 h 29"/>
                  <a:gd name="T28" fmla="*/ 14 w 22"/>
                  <a:gd name="T29" fmla="*/ 27 h 29"/>
                  <a:gd name="T30" fmla="*/ 10 w 22"/>
                  <a:gd name="T31" fmla="*/ 29 h 29"/>
                  <a:gd name="T32" fmla="*/ 0 w 22"/>
                  <a:gd name="T33" fmla="*/ 22 h 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8">
                    <a:moveTo>
                      <a:pt x="0" y="22"/>
                    </a:moveTo>
                    <a:cubicBezTo>
                      <a:pt x="0" y="16"/>
                      <a:pt x="0" y="10"/>
                      <a:pt x="0" y="3"/>
                    </a:cubicBezTo>
                    <a:cubicBezTo>
                      <a:pt x="1" y="7"/>
                      <a:pt x="0" y="12"/>
                      <a:pt x="0" y="16"/>
                    </a:cubicBezTo>
                    <a:cubicBezTo>
                      <a:pt x="5" y="15"/>
                      <a:pt x="9" y="12"/>
                      <a:pt x="13" y="9"/>
                    </a:cubicBezTo>
                    <a:cubicBezTo>
                      <a:pt x="15" y="9"/>
                      <a:pt x="15" y="7"/>
                      <a:pt x="15" y="6"/>
                    </a:cubicBezTo>
                    <a:cubicBezTo>
                      <a:pt x="15" y="4"/>
                      <a:pt x="14" y="2"/>
                      <a:pt x="16" y="0"/>
                    </a:cubicBezTo>
                    <a:cubicBezTo>
                      <a:pt x="16" y="1"/>
                      <a:pt x="16" y="3"/>
                      <a:pt x="16" y="4"/>
                    </a:cubicBezTo>
                    <a:cubicBezTo>
                      <a:pt x="16" y="5"/>
                      <a:pt x="16" y="6"/>
                      <a:pt x="17" y="7"/>
                    </a:cubicBezTo>
                    <a:cubicBezTo>
                      <a:pt x="18" y="7"/>
                      <a:pt x="19" y="6"/>
                      <a:pt x="19" y="5"/>
                    </a:cubicBezTo>
                    <a:cubicBezTo>
                      <a:pt x="20" y="3"/>
                      <a:pt x="19" y="1"/>
                      <a:pt x="20" y="0"/>
                    </a:cubicBezTo>
                    <a:cubicBezTo>
                      <a:pt x="21" y="1"/>
                      <a:pt x="20" y="2"/>
                      <a:pt x="21" y="3"/>
                    </a:cubicBezTo>
                    <a:cubicBezTo>
                      <a:pt x="21" y="3"/>
                      <a:pt x="21" y="4"/>
                      <a:pt x="21" y="5"/>
                    </a:cubicBezTo>
                    <a:cubicBezTo>
                      <a:pt x="20" y="10"/>
                      <a:pt x="20" y="15"/>
                      <a:pt x="22" y="20"/>
                    </a:cubicBezTo>
                    <a:cubicBezTo>
                      <a:pt x="22" y="23"/>
                      <a:pt x="21" y="25"/>
                      <a:pt x="18" y="25"/>
                    </a:cubicBezTo>
                    <a:cubicBezTo>
                      <a:pt x="16" y="25"/>
                      <a:pt x="15" y="25"/>
                      <a:pt x="14" y="27"/>
                    </a:cubicBezTo>
                    <a:cubicBezTo>
                      <a:pt x="13" y="29"/>
                      <a:pt x="12" y="28"/>
                      <a:pt x="10" y="29"/>
                    </a:cubicBezTo>
                    <a:cubicBezTo>
                      <a:pt x="7" y="27"/>
                      <a:pt x="3" y="24"/>
                      <a:pt x="0" y="22"/>
                    </a:cubicBezTo>
                    <a:close/>
                  </a:path>
                </a:pathLst>
              </a:custGeom>
              <a:solidFill>
                <a:srgbClr val="585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99" name="Freeform 276">
                <a:extLst>
                  <a:ext uri="{FF2B5EF4-FFF2-40B4-BE49-F238E27FC236}">
                    <a16:creationId xmlns:a16="http://schemas.microsoft.com/office/drawing/2014/main" id="{8E3519F9-4684-79E5-2660-BBE10976AC3A}"/>
                  </a:ext>
                </a:extLst>
              </p:cNvPr>
              <p:cNvSpPr/>
              <p:nvPr/>
            </p:nvSpPr>
            <p:spPr bwMode="auto">
              <a:xfrm>
                <a:off x="2774" y="1479"/>
                <a:ext cx="38" cy="32"/>
              </a:xfrm>
              <a:custGeom>
                <a:gdLst>
                  <a:gd name="T0" fmla="*/ 0 w 12"/>
                  <a:gd name="T1" fmla="*/ 1 h 10"/>
                  <a:gd name="T2" fmla="*/ 0 w 12"/>
                  <a:gd name="T3" fmla="*/ 0 h 10"/>
                  <a:gd name="T4" fmla="*/ 8 w 12"/>
                  <a:gd name="T5" fmla="*/ 4 h 10"/>
                  <a:gd name="T6" fmla="*/ 9 w 12"/>
                  <a:gd name="T7" fmla="*/ 2 h 10"/>
                  <a:gd name="T8" fmla="*/ 9 w 12"/>
                  <a:gd name="T9" fmla="*/ 10 h 10"/>
                  <a:gd name="T10" fmla="*/ 4 w 12"/>
                  <a:gd name="T11" fmla="*/ 5 h 10"/>
                  <a:gd name="T12" fmla="*/ 0 w 12"/>
                  <a:gd name="T13" fmla="*/ 3 h 10"/>
                  <a:gd name="T14" fmla="*/ 0 w 12"/>
                  <a:gd name="T15" fmla="*/ 2 h 10"/>
                  <a:gd name="T16" fmla="*/ 0 w 12"/>
                  <a:gd name="T17" fmla="*/ 1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4" y="0"/>
                      <a:pt x="6" y="3"/>
                      <a:pt x="8" y="4"/>
                    </a:cubicBezTo>
                    <a:cubicBezTo>
                      <a:pt x="8" y="3"/>
                      <a:pt x="8" y="3"/>
                      <a:pt x="9" y="2"/>
                    </a:cubicBezTo>
                    <a:cubicBezTo>
                      <a:pt x="9" y="5"/>
                      <a:pt x="12" y="8"/>
                      <a:pt x="9" y="10"/>
                    </a:cubicBezTo>
                    <a:cubicBezTo>
                      <a:pt x="8" y="8"/>
                      <a:pt x="6" y="6"/>
                      <a:pt x="4" y="5"/>
                    </a:cubicBezTo>
                    <a:cubicBezTo>
                      <a:pt x="3" y="5"/>
                      <a:pt x="1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E86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00" name="Freeform 277">
                <a:extLst>
                  <a:ext uri="{FF2B5EF4-FFF2-40B4-BE49-F238E27FC236}">
                    <a16:creationId xmlns:a16="http://schemas.microsoft.com/office/drawing/2014/main" id="{B187EFF0-DAC6-A6D0-621D-98C03CB655B6}"/>
                  </a:ext>
                </a:extLst>
              </p:cNvPr>
              <p:cNvSpPr/>
              <p:nvPr/>
            </p:nvSpPr>
            <p:spPr bwMode="auto">
              <a:xfrm>
                <a:off x="2774" y="1558"/>
                <a:ext cx="25" cy="19"/>
              </a:xfrm>
              <a:custGeom>
                <a:gdLst>
                  <a:gd name="T0" fmla="*/ 0 w 8"/>
                  <a:gd name="T1" fmla="*/ 0 h 6"/>
                  <a:gd name="T2" fmla="*/ 8 w 8"/>
                  <a:gd name="T3" fmla="*/ 5 h 6"/>
                  <a:gd name="T4" fmla="*/ 0 w 8"/>
                  <a:gd name="T5" fmla="*/ 2 h 6"/>
                  <a:gd name="T6" fmla="*/ 0 w 8"/>
                  <a:gd name="T7" fmla="*/ 0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cubicBezTo>
                      <a:pt x="3" y="2"/>
                      <a:pt x="6" y="2"/>
                      <a:pt x="8" y="5"/>
                    </a:cubicBezTo>
                    <a:cubicBezTo>
                      <a:pt x="5" y="6"/>
                      <a:pt x="3" y="3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727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01" name="Freeform 278">
                <a:extLst>
                  <a:ext uri="{FF2B5EF4-FFF2-40B4-BE49-F238E27FC236}">
                    <a16:creationId xmlns:a16="http://schemas.microsoft.com/office/drawing/2014/main" id="{208269AB-CF2A-6469-7C36-DFCC648F948A}"/>
                  </a:ext>
                </a:extLst>
              </p:cNvPr>
              <p:cNvSpPr/>
              <p:nvPr/>
            </p:nvSpPr>
            <p:spPr bwMode="auto">
              <a:xfrm>
                <a:off x="2774" y="1546"/>
                <a:ext cx="25" cy="15"/>
              </a:xfrm>
              <a:custGeom>
                <a:gdLst>
                  <a:gd name="T0" fmla="*/ 1 w 8"/>
                  <a:gd name="T1" fmla="*/ 0 h 5"/>
                  <a:gd name="T2" fmla="*/ 8 w 8"/>
                  <a:gd name="T3" fmla="*/ 5 h 5"/>
                  <a:gd name="T4" fmla="*/ 0 w 8"/>
                  <a:gd name="T5" fmla="*/ 2 h 5"/>
                  <a:gd name="T6" fmla="*/ 1 w 8"/>
                  <a:gd name="T7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4" y="1"/>
                      <a:pt x="6" y="2"/>
                      <a:pt x="8" y="5"/>
                    </a:cubicBezTo>
                    <a:cubicBezTo>
                      <a:pt x="5" y="4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80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02" name="Freeform 279">
                <a:extLst>
                  <a:ext uri="{FF2B5EF4-FFF2-40B4-BE49-F238E27FC236}">
                    <a16:creationId xmlns:a16="http://schemas.microsoft.com/office/drawing/2014/main" id="{C468D5AC-85D4-23F8-80A9-3935135097E0}"/>
                  </a:ext>
                </a:extLst>
              </p:cNvPr>
              <p:cNvSpPr/>
              <p:nvPr/>
            </p:nvSpPr>
            <p:spPr bwMode="auto">
              <a:xfrm>
                <a:off x="2774" y="1511"/>
                <a:ext cx="25" cy="19"/>
              </a:xfrm>
              <a:custGeom>
                <a:gdLst>
                  <a:gd name="T0" fmla="*/ 0 w 8"/>
                  <a:gd name="T1" fmla="*/ 0 h 6"/>
                  <a:gd name="T2" fmla="*/ 8 w 8"/>
                  <a:gd name="T3" fmla="*/ 5 h 6"/>
                  <a:gd name="T4" fmla="*/ 0 w 8"/>
                  <a:gd name="T5" fmla="*/ 2 h 6"/>
                  <a:gd name="T6" fmla="*/ 0 w 8"/>
                  <a:gd name="T7" fmla="*/ 0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cubicBezTo>
                      <a:pt x="3" y="1"/>
                      <a:pt x="6" y="3"/>
                      <a:pt x="8" y="5"/>
                    </a:cubicBezTo>
                    <a:cubicBezTo>
                      <a:pt x="5" y="6"/>
                      <a:pt x="3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727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03" name="Freeform 280">
                <a:extLst>
                  <a:ext uri="{FF2B5EF4-FFF2-40B4-BE49-F238E27FC236}">
                    <a16:creationId xmlns:a16="http://schemas.microsoft.com/office/drawing/2014/main" id="{C129A3EB-9EFF-2775-A560-836148181682}"/>
                  </a:ext>
                </a:extLst>
              </p:cNvPr>
              <p:cNvSpPr/>
              <p:nvPr/>
            </p:nvSpPr>
            <p:spPr bwMode="auto">
              <a:xfrm>
                <a:off x="2774" y="1391"/>
                <a:ext cx="28" cy="25"/>
              </a:xfrm>
              <a:custGeom>
                <a:gdLst>
                  <a:gd name="T0" fmla="*/ 9 w 9"/>
                  <a:gd name="T1" fmla="*/ 6 h 8"/>
                  <a:gd name="T2" fmla="*/ 8 w 9"/>
                  <a:gd name="T3" fmla="*/ 8 h 8"/>
                  <a:gd name="T4" fmla="*/ 1 w 9"/>
                  <a:gd name="T5" fmla="*/ 4 h 8"/>
                  <a:gd name="T6" fmla="*/ 0 w 9"/>
                  <a:gd name="T7" fmla="*/ 1 h 8"/>
                  <a:gd name="T8" fmla="*/ 3 w 9"/>
                  <a:gd name="T9" fmla="*/ 1 h 8"/>
                  <a:gd name="T10" fmla="*/ 8 w 9"/>
                  <a:gd name="T11" fmla="*/ 4 h 8"/>
                  <a:gd name="T12" fmla="*/ 9 w 9"/>
                  <a:gd name="T13" fmla="*/ 6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9" y="6"/>
                    </a:moveTo>
                    <a:cubicBezTo>
                      <a:pt x="9" y="7"/>
                      <a:pt x="9" y="8"/>
                      <a:pt x="8" y="8"/>
                    </a:cubicBezTo>
                    <a:cubicBezTo>
                      <a:pt x="6" y="6"/>
                      <a:pt x="3" y="5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4" y="2"/>
                      <a:pt x="6" y="3"/>
                      <a:pt x="8" y="4"/>
                    </a:cubicBezTo>
                    <a:cubicBezTo>
                      <a:pt x="9" y="5"/>
                      <a:pt x="9" y="5"/>
                      <a:pt x="9" y="6"/>
                    </a:cubicBezTo>
                    <a:close/>
                  </a:path>
                </a:pathLst>
              </a:custGeom>
              <a:solidFill>
                <a:srgbClr val="D3D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04" name="Freeform 281">
                <a:extLst>
                  <a:ext uri="{FF2B5EF4-FFF2-40B4-BE49-F238E27FC236}">
                    <a16:creationId xmlns:a16="http://schemas.microsoft.com/office/drawing/2014/main" id="{C587591F-7E6F-3A3B-63B7-928665A9A2AA}"/>
                  </a:ext>
                </a:extLst>
              </p:cNvPr>
              <p:cNvSpPr/>
              <p:nvPr/>
            </p:nvSpPr>
            <p:spPr bwMode="auto">
              <a:xfrm>
                <a:off x="2774" y="1442"/>
                <a:ext cx="28" cy="22"/>
              </a:xfrm>
              <a:custGeom>
                <a:gdLst>
                  <a:gd name="T0" fmla="*/ 1 w 9"/>
                  <a:gd name="T1" fmla="*/ 0 h 7"/>
                  <a:gd name="T2" fmla="*/ 9 w 9"/>
                  <a:gd name="T3" fmla="*/ 5 h 7"/>
                  <a:gd name="T4" fmla="*/ 9 w 9"/>
                  <a:gd name="T5" fmla="*/ 6 h 7"/>
                  <a:gd name="T6" fmla="*/ 8 w 9"/>
                  <a:gd name="T7" fmla="*/ 6 h 7"/>
                  <a:gd name="T8" fmla="*/ 1 w 9"/>
                  <a:gd name="T9" fmla="*/ 2 h 7"/>
                  <a:gd name="T10" fmla="*/ 0 w 9"/>
                  <a:gd name="T11" fmla="*/ 0 h 7"/>
                  <a:gd name="T12" fmla="*/ 1 w 9"/>
                  <a:gd name="T13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1" y="0"/>
                    </a:moveTo>
                    <a:cubicBezTo>
                      <a:pt x="4" y="1"/>
                      <a:pt x="7" y="2"/>
                      <a:pt x="9" y="5"/>
                    </a:cubicBezTo>
                    <a:cubicBezTo>
                      <a:pt x="9" y="5"/>
                      <a:pt x="9" y="6"/>
                      <a:pt x="9" y="6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6" y="5"/>
                      <a:pt x="3" y="4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D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05" name="Freeform 282">
                <a:extLst>
                  <a:ext uri="{FF2B5EF4-FFF2-40B4-BE49-F238E27FC236}">
                    <a16:creationId xmlns:a16="http://schemas.microsoft.com/office/drawing/2014/main" id="{3E0C0A1C-8A37-3D6C-5B79-299534D74871}"/>
                  </a:ext>
                </a:extLst>
              </p:cNvPr>
              <p:cNvSpPr/>
              <p:nvPr/>
            </p:nvSpPr>
            <p:spPr bwMode="auto">
              <a:xfrm>
                <a:off x="2771" y="1454"/>
                <a:ext cx="31" cy="25"/>
              </a:xfrm>
              <a:custGeom>
                <a:gdLst>
                  <a:gd name="T0" fmla="*/ 3 w 10"/>
                  <a:gd name="T1" fmla="*/ 4 h 8"/>
                  <a:gd name="T2" fmla="*/ 1 w 10"/>
                  <a:gd name="T3" fmla="*/ 0 h 8"/>
                  <a:gd name="T4" fmla="*/ 9 w 10"/>
                  <a:gd name="T5" fmla="*/ 4 h 8"/>
                  <a:gd name="T6" fmla="*/ 10 w 10"/>
                  <a:gd name="T7" fmla="*/ 7 h 8"/>
                  <a:gd name="T8" fmla="*/ 7 w 10"/>
                  <a:gd name="T9" fmla="*/ 7 h 8"/>
                  <a:gd name="T10" fmla="*/ 3 w 10"/>
                  <a:gd name="T11" fmla="*/ 4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3" y="4"/>
                    </a:moveTo>
                    <a:cubicBezTo>
                      <a:pt x="0" y="4"/>
                      <a:pt x="1" y="2"/>
                      <a:pt x="1" y="0"/>
                    </a:cubicBezTo>
                    <a:cubicBezTo>
                      <a:pt x="4" y="2"/>
                      <a:pt x="6" y="3"/>
                      <a:pt x="9" y="4"/>
                    </a:cubicBezTo>
                    <a:cubicBezTo>
                      <a:pt x="10" y="5"/>
                      <a:pt x="10" y="6"/>
                      <a:pt x="10" y="7"/>
                    </a:cubicBezTo>
                    <a:cubicBezTo>
                      <a:pt x="9" y="8"/>
                      <a:pt x="8" y="7"/>
                      <a:pt x="7" y="7"/>
                    </a:cubicBezTo>
                    <a:cubicBezTo>
                      <a:pt x="5" y="6"/>
                      <a:pt x="4" y="6"/>
                      <a:pt x="3" y="4"/>
                    </a:cubicBezTo>
                    <a:close/>
                  </a:path>
                </a:pathLst>
              </a:custGeom>
              <a:solidFill>
                <a:srgbClr val="D7D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06" name="Freeform 283">
                <a:extLst>
                  <a:ext uri="{FF2B5EF4-FFF2-40B4-BE49-F238E27FC236}">
                    <a16:creationId xmlns:a16="http://schemas.microsoft.com/office/drawing/2014/main" id="{24244FFE-D415-A4AB-E995-B12C3C746E3C}"/>
                  </a:ext>
                </a:extLst>
              </p:cNvPr>
              <p:cNvSpPr/>
              <p:nvPr/>
            </p:nvSpPr>
            <p:spPr bwMode="auto">
              <a:xfrm>
                <a:off x="2774" y="1423"/>
                <a:ext cx="31" cy="28"/>
              </a:xfrm>
              <a:custGeom>
                <a:gdLst>
                  <a:gd name="T0" fmla="*/ 1 w 10"/>
                  <a:gd name="T1" fmla="*/ 0 h 9"/>
                  <a:gd name="T2" fmla="*/ 8 w 10"/>
                  <a:gd name="T3" fmla="*/ 4 h 9"/>
                  <a:gd name="T4" fmla="*/ 9 w 10"/>
                  <a:gd name="T5" fmla="*/ 7 h 9"/>
                  <a:gd name="T6" fmla="*/ 7 w 10"/>
                  <a:gd name="T7" fmla="*/ 7 h 9"/>
                  <a:gd name="T8" fmla="*/ 2 w 10"/>
                  <a:gd name="T9" fmla="*/ 4 h 9"/>
                  <a:gd name="T10" fmla="*/ 1 w 10"/>
                  <a:gd name="T11" fmla="*/ 0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1" y="0"/>
                    </a:moveTo>
                    <a:cubicBezTo>
                      <a:pt x="3" y="2"/>
                      <a:pt x="6" y="3"/>
                      <a:pt x="8" y="4"/>
                    </a:cubicBezTo>
                    <a:cubicBezTo>
                      <a:pt x="9" y="5"/>
                      <a:pt x="10" y="6"/>
                      <a:pt x="9" y="7"/>
                    </a:cubicBezTo>
                    <a:cubicBezTo>
                      <a:pt x="8" y="9"/>
                      <a:pt x="7" y="7"/>
                      <a:pt x="7" y="7"/>
                    </a:cubicBezTo>
                    <a:cubicBezTo>
                      <a:pt x="5" y="6"/>
                      <a:pt x="4" y="5"/>
                      <a:pt x="2" y="4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D8D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07" name="Freeform 284">
                <a:extLst>
                  <a:ext uri="{FF2B5EF4-FFF2-40B4-BE49-F238E27FC236}">
                    <a16:creationId xmlns:a16="http://schemas.microsoft.com/office/drawing/2014/main" id="{95EBD6F2-8A7D-07D4-6D3A-01D7ADABBC1A}"/>
                  </a:ext>
                </a:extLst>
              </p:cNvPr>
              <p:cNvSpPr/>
              <p:nvPr/>
            </p:nvSpPr>
            <p:spPr bwMode="auto">
              <a:xfrm>
                <a:off x="2777" y="1410"/>
                <a:ext cx="25" cy="22"/>
              </a:xfrm>
              <a:custGeom>
                <a:gdLst>
                  <a:gd name="T0" fmla="*/ 0 w 8"/>
                  <a:gd name="T1" fmla="*/ 0 h 7"/>
                  <a:gd name="T2" fmla="*/ 8 w 8"/>
                  <a:gd name="T3" fmla="*/ 7 h 7"/>
                  <a:gd name="T4" fmla="*/ 0 w 8"/>
                  <a:gd name="T5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cubicBezTo>
                      <a:pt x="2" y="2"/>
                      <a:pt x="8" y="1"/>
                      <a:pt x="8" y="7"/>
                    </a:cubicBezTo>
                    <a:cubicBezTo>
                      <a:pt x="5" y="4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rgbClr val="D8D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08" name="Freeform 285">
                <a:extLst>
                  <a:ext uri="{FF2B5EF4-FFF2-40B4-BE49-F238E27FC236}">
                    <a16:creationId xmlns:a16="http://schemas.microsoft.com/office/drawing/2014/main" id="{7F5AB5BE-E3A4-A4B7-211A-F709A9CFE036}"/>
                  </a:ext>
                </a:extLst>
              </p:cNvPr>
              <p:cNvSpPr/>
              <p:nvPr/>
            </p:nvSpPr>
            <p:spPr bwMode="auto">
              <a:xfrm>
                <a:off x="2774" y="1379"/>
                <a:ext cx="28" cy="22"/>
              </a:xfrm>
              <a:custGeom>
                <a:gdLst>
                  <a:gd name="T0" fmla="*/ 2 w 9"/>
                  <a:gd name="T1" fmla="*/ 0 h 7"/>
                  <a:gd name="T2" fmla="*/ 9 w 9"/>
                  <a:gd name="T3" fmla="*/ 4 h 7"/>
                  <a:gd name="T4" fmla="*/ 9 w 9"/>
                  <a:gd name="T5" fmla="*/ 6 h 7"/>
                  <a:gd name="T6" fmla="*/ 7 w 9"/>
                  <a:gd name="T7" fmla="*/ 6 h 7"/>
                  <a:gd name="T8" fmla="*/ 1 w 9"/>
                  <a:gd name="T9" fmla="*/ 3 h 7"/>
                  <a:gd name="T10" fmla="*/ 0 w 9"/>
                  <a:gd name="T11" fmla="*/ 1 h 7"/>
                  <a:gd name="T12" fmla="*/ 2 w 9"/>
                  <a:gd name="T13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2" y="0"/>
                    </a:moveTo>
                    <a:cubicBezTo>
                      <a:pt x="4" y="1"/>
                      <a:pt x="6" y="3"/>
                      <a:pt x="9" y="4"/>
                    </a:cubicBezTo>
                    <a:cubicBezTo>
                      <a:pt x="9" y="5"/>
                      <a:pt x="9" y="6"/>
                      <a:pt x="9" y="6"/>
                    </a:cubicBezTo>
                    <a:cubicBezTo>
                      <a:pt x="8" y="7"/>
                      <a:pt x="8" y="7"/>
                      <a:pt x="7" y="6"/>
                    </a:cubicBezTo>
                    <a:cubicBezTo>
                      <a:pt x="5" y="5"/>
                      <a:pt x="3" y="4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9D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09" name="Freeform 286">
                <a:extLst>
                  <a:ext uri="{FF2B5EF4-FFF2-40B4-BE49-F238E27FC236}">
                    <a16:creationId xmlns:a16="http://schemas.microsoft.com/office/drawing/2014/main" id="{F5B256F8-1633-FBA3-20F9-8C4C885845D3}"/>
                  </a:ext>
                </a:extLst>
              </p:cNvPr>
              <p:cNvSpPr/>
              <p:nvPr/>
            </p:nvSpPr>
            <p:spPr bwMode="auto">
              <a:xfrm>
                <a:off x="2774" y="1470"/>
                <a:ext cx="31" cy="28"/>
              </a:xfrm>
              <a:custGeom>
                <a:gdLst>
                  <a:gd name="T0" fmla="*/ 9 w 10"/>
                  <a:gd name="T1" fmla="*/ 5 h 9"/>
                  <a:gd name="T2" fmla="*/ 7 w 10"/>
                  <a:gd name="T3" fmla="*/ 7 h 9"/>
                  <a:gd name="T4" fmla="*/ 0 w 10"/>
                  <a:gd name="T5" fmla="*/ 3 h 9"/>
                  <a:gd name="T6" fmla="*/ 0 w 10"/>
                  <a:gd name="T7" fmla="*/ 1 h 9"/>
                  <a:gd name="T8" fmla="*/ 5 w 10"/>
                  <a:gd name="T9" fmla="*/ 3 h 9"/>
                  <a:gd name="T10" fmla="*/ 9 w 10"/>
                  <a:gd name="T11" fmla="*/ 5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9" y="5"/>
                    </a:moveTo>
                    <a:cubicBezTo>
                      <a:pt x="9" y="6"/>
                      <a:pt x="10" y="9"/>
                      <a:pt x="7" y="7"/>
                    </a:cubicBezTo>
                    <a:cubicBezTo>
                      <a:pt x="5" y="6"/>
                      <a:pt x="2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2" y="0"/>
                      <a:pt x="4" y="1"/>
                      <a:pt x="5" y="3"/>
                    </a:cubicBezTo>
                    <a:cubicBezTo>
                      <a:pt x="6" y="3"/>
                      <a:pt x="8" y="4"/>
                      <a:pt x="9" y="5"/>
                    </a:cubicBezTo>
                    <a:close/>
                  </a:path>
                </a:pathLst>
              </a:custGeom>
              <a:solidFill>
                <a:srgbClr val="D9DC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10" name="Freeform 287">
                <a:extLst>
                  <a:ext uri="{FF2B5EF4-FFF2-40B4-BE49-F238E27FC236}">
                    <a16:creationId xmlns:a16="http://schemas.microsoft.com/office/drawing/2014/main" id="{40F0523B-EA55-7E62-33E1-50603E8DF110}"/>
                  </a:ext>
                </a:extLst>
              </p:cNvPr>
              <p:cNvSpPr/>
              <p:nvPr/>
            </p:nvSpPr>
            <p:spPr bwMode="auto">
              <a:xfrm>
                <a:off x="2774" y="1489"/>
                <a:ext cx="31" cy="22"/>
              </a:xfrm>
              <a:custGeom>
                <a:gdLst>
                  <a:gd name="T0" fmla="*/ 0 w 10"/>
                  <a:gd name="T1" fmla="*/ 0 h 7"/>
                  <a:gd name="T2" fmla="*/ 8 w 10"/>
                  <a:gd name="T3" fmla="*/ 3 h 7"/>
                  <a:gd name="T4" fmla="*/ 9 w 10"/>
                  <a:gd name="T5" fmla="*/ 7 h 7"/>
                  <a:gd name="T6" fmla="*/ 2 w 10"/>
                  <a:gd name="T7" fmla="*/ 4 h 7"/>
                  <a:gd name="T8" fmla="*/ 0 w 10"/>
                  <a:gd name="T9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cubicBezTo>
                      <a:pt x="3" y="0"/>
                      <a:pt x="5" y="2"/>
                      <a:pt x="8" y="3"/>
                    </a:cubicBezTo>
                    <a:cubicBezTo>
                      <a:pt x="10" y="4"/>
                      <a:pt x="9" y="6"/>
                      <a:pt x="9" y="7"/>
                    </a:cubicBezTo>
                    <a:cubicBezTo>
                      <a:pt x="7" y="6"/>
                      <a:pt x="5" y="5"/>
                      <a:pt x="2" y="4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D9DC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11" name="Freeform 288">
                <a:extLst>
                  <a:ext uri="{FF2B5EF4-FFF2-40B4-BE49-F238E27FC236}">
                    <a16:creationId xmlns:a16="http://schemas.microsoft.com/office/drawing/2014/main" id="{3B62FE6A-5A98-A046-B5D6-273DBCA14C46}"/>
                  </a:ext>
                </a:extLst>
              </p:cNvPr>
              <p:cNvSpPr/>
              <p:nvPr/>
            </p:nvSpPr>
            <p:spPr bwMode="auto">
              <a:xfrm>
                <a:off x="2774" y="1467"/>
                <a:ext cx="19" cy="12"/>
              </a:xfrm>
              <a:custGeom>
                <a:gdLst>
                  <a:gd name="T0" fmla="*/ 5 w 6"/>
                  <a:gd name="T1" fmla="*/ 4 h 4"/>
                  <a:gd name="T2" fmla="*/ 0 w 6"/>
                  <a:gd name="T3" fmla="*/ 2 h 4"/>
                  <a:gd name="T4" fmla="*/ 2 w 6"/>
                  <a:gd name="T5" fmla="*/ 0 h 4"/>
                  <a:gd name="T6" fmla="*/ 6 w 6"/>
                  <a:gd name="T7" fmla="*/ 3 h 4"/>
                  <a:gd name="T8" fmla="*/ 5 w 6"/>
                  <a:gd name="T9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cubicBezTo>
                      <a:pt x="3" y="3"/>
                      <a:pt x="2" y="1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3" y="0"/>
                      <a:pt x="5" y="2"/>
                      <a:pt x="6" y="3"/>
                    </a:cubicBezTo>
                    <a:cubicBezTo>
                      <a:pt x="6" y="3"/>
                      <a:pt x="5" y="3"/>
                      <a:pt x="5" y="4"/>
                    </a:cubicBezTo>
                    <a:close/>
                  </a:path>
                </a:pathLst>
              </a:custGeom>
              <a:solidFill>
                <a:srgbClr val="7E86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12" name="Freeform 289">
                <a:extLst>
                  <a:ext uri="{FF2B5EF4-FFF2-40B4-BE49-F238E27FC236}">
                    <a16:creationId xmlns:a16="http://schemas.microsoft.com/office/drawing/2014/main" id="{F589FE8C-6CCD-64BC-1A3D-121AB7B26CE6}"/>
                  </a:ext>
                </a:extLst>
              </p:cNvPr>
              <p:cNvSpPr/>
              <p:nvPr/>
            </p:nvSpPr>
            <p:spPr bwMode="auto">
              <a:xfrm>
                <a:off x="2673" y="1366"/>
                <a:ext cx="19" cy="31"/>
              </a:xfrm>
              <a:custGeom>
                <a:gdLst>
                  <a:gd name="T0" fmla="*/ 5 w 6"/>
                  <a:gd name="T1" fmla="*/ 2 h 10"/>
                  <a:gd name="T2" fmla="*/ 4 w 6"/>
                  <a:gd name="T3" fmla="*/ 10 h 10"/>
                  <a:gd name="T4" fmla="*/ 4 w 6"/>
                  <a:gd name="T5" fmla="*/ 10 h 10"/>
                  <a:gd name="T6" fmla="*/ 2 w 6"/>
                  <a:gd name="T7" fmla="*/ 0 h 10"/>
                  <a:gd name="T8" fmla="*/ 5 w 6"/>
                  <a:gd name="T9" fmla="*/ 2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5" y="2"/>
                    </a:moveTo>
                    <a:cubicBezTo>
                      <a:pt x="5" y="5"/>
                      <a:pt x="6" y="7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7"/>
                      <a:pt x="0" y="4"/>
                      <a:pt x="2" y="0"/>
                    </a:cubicBezTo>
                    <a:cubicBezTo>
                      <a:pt x="3" y="1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667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13" name="Freeform 290">
                <a:extLst>
                  <a:ext uri="{FF2B5EF4-FFF2-40B4-BE49-F238E27FC236}">
                    <a16:creationId xmlns:a16="http://schemas.microsoft.com/office/drawing/2014/main" id="{551F55AC-3413-E009-67C5-CE2E2E9172F7}"/>
                  </a:ext>
                </a:extLst>
              </p:cNvPr>
              <p:cNvSpPr/>
              <p:nvPr/>
            </p:nvSpPr>
            <p:spPr bwMode="auto">
              <a:xfrm>
                <a:off x="2654" y="1356"/>
                <a:ext cx="19" cy="29"/>
              </a:xfrm>
              <a:custGeom>
                <a:gdLst>
                  <a:gd name="T0" fmla="*/ 6 w 6"/>
                  <a:gd name="T1" fmla="*/ 3 h 9"/>
                  <a:gd name="T2" fmla="*/ 6 w 6"/>
                  <a:gd name="T3" fmla="*/ 9 h 9"/>
                  <a:gd name="T4" fmla="*/ 2 w 6"/>
                  <a:gd name="T5" fmla="*/ 0 h 9"/>
                  <a:gd name="T6" fmla="*/ 6 w 6"/>
                  <a:gd name="T7" fmla="*/ 3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6" y="3"/>
                    </a:moveTo>
                    <a:cubicBezTo>
                      <a:pt x="6" y="5"/>
                      <a:pt x="6" y="7"/>
                      <a:pt x="6" y="9"/>
                    </a:cubicBezTo>
                    <a:cubicBezTo>
                      <a:pt x="0" y="8"/>
                      <a:pt x="3" y="4"/>
                      <a:pt x="2" y="0"/>
                    </a:cubicBezTo>
                    <a:cubicBezTo>
                      <a:pt x="4" y="1"/>
                      <a:pt x="5" y="2"/>
                      <a:pt x="6" y="3"/>
                    </a:cubicBezTo>
                    <a:close/>
                  </a:path>
                </a:pathLst>
              </a:custGeom>
              <a:solidFill>
                <a:srgbClr val="657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14" name="Freeform 291">
                <a:extLst>
                  <a:ext uri="{FF2B5EF4-FFF2-40B4-BE49-F238E27FC236}">
                    <a16:creationId xmlns:a16="http://schemas.microsoft.com/office/drawing/2014/main" id="{86A5FE95-BDC4-43CA-8259-5389B8845074}"/>
                  </a:ext>
                </a:extLst>
              </p:cNvPr>
              <p:cNvSpPr/>
              <p:nvPr/>
            </p:nvSpPr>
            <p:spPr bwMode="auto">
              <a:xfrm>
                <a:off x="2686" y="1379"/>
                <a:ext cx="19" cy="25"/>
              </a:xfrm>
              <a:custGeom>
                <a:gdLst>
                  <a:gd name="T0" fmla="*/ 6 w 6"/>
                  <a:gd name="T1" fmla="*/ 1 h 8"/>
                  <a:gd name="T2" fmla="*/ 6 w 6"/>
                  <a:gd name="T3" fmla="*/ 8 h 8"/>
                  <a:gd name="T4" fmla="*/ 2 w 6"/>
                  <a:gd name="T5" fmla="*/ 5 h 8"/>
                  <a:gd name="T6" fmla="*/ 4 w 6"/>
                  <a:gd name="T7" fmla="*/ 0 h 8"/>
                  <a:gd name="T8" fmla="*/ 6 w 6"/>
                  <a:gd name="T9" fmla="*/ 1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1"/>
                    </a:moveTo>
                    <a:cubicBezTo>
                      <a:pt x="6" y="3"/>
                      <a:pt x="6" y="6"/>
                      <a:pt x="6" y="8"/>
                    </a:cubicBezTo>
                    <a:cubicBezTo>
                      <a:pt x="4" y="7"/>
                      <a:pt x="2" y="7"/>
                      <a:pt x="2" y="5"/>
                    </a:cubicBezTo>
                    <a:cubicBezTo>
                      <a:pt x="2" y="3"/>
                      <a:pt x="0" y="1"/>
                      <a:pt x="4" y="0"/>
                    </a:cubicBezTo>
                    <a:cubicBezTo>
                      <a:pt x="4" y="0"/>
                      <a:pt x="5" y="1"/>
                      <a:pt x="6" y="1"/>
                    </a:cubicBezTo>
                    <a:close/>
                  </a:path>
                </a:pathLst>
              </a:custGeom>
              <a:solidFill>
                <a:srgbClr val="69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15" name="Freeform 292">
                <a:extLst>
                  <a:ext uri="{FF2B5EF4-FFF2-40B4-BE49-F238E27FC236}">
                    <a16:creationId xmlns:a16="http://schemas.microsoft.com/office/drawing/2014/main" id="{8B1F4017-D894-2B4F-B732-F8D76923D2A0}"/>
                  </a:ext>
                </a:extLst>
              </p:cNvPr>
              <p:cNvSpPr/>
              <p:nvPr/>
            </p:nvSpPr>
            <p:spPr bwMode="auto">
              <a:xfrm>
                <a:off x="3114" y="1435"/>
                <a:ext cx="53" cy="256"/>
              </a:xfrm>
              <a:custGeom>
                <a:gdLst>
                  <a:gd name="T0" fmla="*/ 5 w 17"/>
                  <a:gd name="T1" fmla="*/ 0 h 81"/>
                  <a:gd name="T2" fmla="*/ 5 w 17"/>
                  <a:gd name="T3" fmla="*/ 11 h 81"/>
                  <a:gd name="T4" fmla="*/ 6 w 17"/>
                  <a:gd name="T5" fmla="*/ 22 h 81"/>
                  <a:gd name="T6" fmla="*/ 7 w 17"/>
                  <a:gd name="T7" fmla="*/ 16 h 81"/>
                  <a:gd name="T8" fmla="*/ 9 w 17"/>
                  <a:gd name="T9" fmla="*/ 13 h 81"/>
                  <a:gd name="T10" fmla="*/ 11 w 17"/>
                  <a:gd name="T11" fmla="*/ 16 h 81"/>
                  <a:gd name="T12" fmla="*/ 11 w 17"/>
                  <a:gd name="T13" fmla="*/ 17 h 81"/>
                  <a:gd name="T14" fmla="*/ 16 w 17"/>
                  <a:gd name="T15" fmla="*/ 26 h 81"/>
                  <a:gd name="T16" fmla="*/ 16 w 17"/>
                  <a:gd name="T17" fmla="*/ 28 h 81"/>
                  <a:gd name="T18" fmla="*/ 16 w 17"/>
                  <a:gd name="T19" fmla="*/ 28 h 81"/>
                  <a:gd name="T20" fmla="*/ 10 w 17"/>
                  <a:gd name="T21" fmla="*/ 43 h 81"/>
                  <a:gd name="T22" fmla="*/ 10 w 17"/>
                  <a:gd name="T23" fmla="*/ 74 h 81"/>
                  <a:gd name="T24" fmla="*/ 9 w 17"/>
                  <a:gd name="T25" fmla="*/ 79 h 81"/>
                  <a:gd name="T26" fmla="*/ 4 w 17"/>
                  <a:gd name="T27" fmla="*/ 79 h 81"/>
                  <a:gd name="T28" fmla="*/ 3 w 17"/>
                  <a:gd name="T29" fmla="*/ 71 h 81"/>
                  <a:gd name="T30" fmla="*/ 2 w 17"/>
                  <a:gd name="T31" fmla="*/ 68 h 81"/>
                  <a:gd name="T32" fmla="*/ 0 w 17"/>
                  <a:gd name="T33" fmla="*/ 66 h 81"/>
                  <a:gd name="T34" fmla="*/ 4 w 17"/>
                  <a:gd name="T35" fmla="*/ 65 h 81"/>
                  <a:gd name="T36" fmla="*/ 1 w 17"/>
                  <a:gd name="T37" fmla="*/ 60 h 81"/>
                  <a:gd name="T38" fmla="*/ 4 w 17"/>
                  <a:gd name="T39" fmla="*/ 59 h 81"/>
                  <a:gd name="T40" fmla="*/ 1 w 17"/>
                  <a:gd name="T41" fmla="*/ 55 h 81"/>
                  <a:gd name="T42" fmla="*/ 4 w 17"/>
                  <a:gd name="T43" fmla="*/ 54 h 81"/>
                  <a:gd name="T44" fmla="*/ 1 w 17"/>
                  <a:gd name="T45" fmla="*/ 49 h 81"/>
                  <a:gd name="T46" fmla="*/ 4 w 17"/>
                  <a:gd name="T47" fmla="*/ 48 h 81"/>
                  <a:gd name="T48" fmla="*/ 1 w 17"/>
                  <a:gd name="T49" fmla="*/ 44 h 81"/>
                  <a:gd name="T50" fmla="*/ 4 w 17"/>
                  <a:gd name="T51" fmla="*/ 43 h 81"/>
                  <a:gd name="T52" fmla="*/ 1 w 17"/>
                  <a:gd name="T53" fmla="*/ 38 h 81"/>
                  <a:gd name="T54" fmla="*/ 4 w 17"/>
                  <a:gd name="T55" fmla="*/ 38 h 81"/>
                  <a:gd name="T56" fmla="*/ 1 w 17"/>
                  <a:gd name="T57" fmla="*/ 32 h 81"/>
                  <a:gd name="T58" fmla="*/ 4 w 17"/>
                  <a:gd name="T59" fmla="*/ 32 h 81"/>
                  <a:gd name="T60" fmla="*/ 2 w 17"/>
                  <a:gd name="T61" fmla="*/ 27 h 81"/>
                  <a:gd name="T62" fmla="*/ 3 w 17"/>
                  <a:gd name="T63" fmla="*/ 22 h 81"/>
                  <a:gd name="T64" fmla="*/ 3 w 17"/>
                  <a:gd name="T65" fmla="*/ 5 h 81"/>
                  <a:gd name="T66" fmla="*/ 4 w 17"/>
                  <a:gd name="T67" fmla="*/ 0 h 81"/>
                  <a:gd name="T68" fmla="*/ 5 w 17"/>
                  <a:gd name="T69" fmla="*/ 0 h 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81">
                    <a:moveTo>
                      <a:pt x="5" y="0"/>
                    </a:moveTo>
                    <a:cubicBezTo>
                      <a:pt x="6" y="4"/>
                      <a:pt x="5" y="7"/>
                      <a:pt x="5" y="11"/>
                    </a:cubicBezTo>
                    <a:cubicBezTo>
                      <a:pt x="7" y="15"/>
                      <a:pt x="6" y="19"/>
                      <a:pt x="6" y="22"/>
                    </a:cubicBezTo>
                    <a:cubicBezTo>
                      <a:pt x="7" y="20"/>
                      <a:pt x="6" y="18"/>
                      <a:pt x="7" y="16"/>
                    </a:cubicBezTo>
                    <a:cubicBezTo>
                      <a:pt x="7" y="15"/>
                      <a:pt x="7" y="13"/>
                      <a:pt x="9" y="13"/>
                    </a:cubicBezTo>
                    <a:cubicBezTo>
                      <a:pt x="10" y="13"/>
                      <a:pt x="10" y="14"/>
                      <a:pt x="11" y="16"/>
                    </a:cubicBezTo>
                    <a:cubicBezTo>
                      <a:pt x="11" y="16"/>
                      <a:pt x="11" y="16"/>
                      <a:pt x="11" y="17"/>
                    </a:cubicBezTo>
                    <a:cubicBezTo>
                      <a:pt x="11" y="21"/>
                      <a:pt x="12" y="24"/>
                      <a:pt x="16" y="26"/>
                    </a:cubicBezTo>
                    <a:cubicBezTo>
                      <a:pt x="16" y="26"/>
                      <a:pt x="17" y="27"/>
                      <a:pt x="16" y="28"/>
                    </a:cubicBezTo>
                    <a:cubicBezTo>
                      <a:pt x="16" y="29"/>
                      <a:pt x="17" y="28"/>
                      <a:pt x="16" y="28"/>
                    </a:cubicBezTo>
                    <a:cubicBezTo>
                      <a:pt x="9" y="31"/>
                      <a:pt x="9" y="37"/>
                      <a:pt x="10" y="43"/>
                    </a:cubicBezTo>
                    <a:cubicBezTo>
                      <a:pt x="10" y="53"/>
                      <a:pt x="10" y="64"/>
                      <a:pt x="10" y="74"/>
                    </a:cubicBezTo>
                    <a:cubicBezTo>
                      <a:pt x="10" y="76"/>
                      <a:pt x="10" y="78"/>
                      <a:pt x="9" y="79"/>
                    </a:cubicBezTo>
                    <a:cubicBezTo>
                      <a:pt x="7" y="81"/>
                      <a:pt x="6" y="80"/>
                      <a:pt x="4" y="79"/>
                    </a:cubicBezTo>
                    <a:cubicBezTo>
                      <a:pt x="3" y="77"/>
                      <a:pt x="4" y="74"/>
                      <a:pt x="3" y="71"/>
                    </a:cubicBezTo>
                    <a:cubicBezTo>
                      <a:pt x="3" y="70"/>
                      <a:pt x="4" y="68"/>
                      <a:pt x="2" y="68"/>
                    </a:cubicBezTo>
                    <a:cubicBezTo>
                      <a:pt x="1" y="67"/>
                      <a:pt x="0" y="67"/>
                      <a:pt x="0" y="66"/>
                    </a:cubicBezTo>
                    <a:cubicBezTo>
                      <a:pt x="1" y="64"/>
                      <a:pt x="2" y="64"/>
                      <a:pt x="4" y="65"/>
                    </a:cubicBezTo>
                    <a:cubicBezTo>
                      <a:pt x="3" y="63"/>
                      <a:pt x="0" y="62"/>
                      <a:pt x="1" y="60"/>
                    </a:cubicBezTo>
                    <a:cubicBezTo>
                      <a:pt x="1" y="58"/>
                      <a:pt x="3" y="59"/>
                      <a:pt x="4" y="59"/>
                    </a:cubicBezTo>
                    <a:cubicBezTo>
                      <a:pt x="2" y="58"/>
                      <a:pt x="1" y="57"/>
                      <a:pt x="1" y="55"/>
                    </a:cubicBezTo>
                    <a:cubicBezTo>
                      <a:pt x="1" y="53"/>
                      <a:pt x="3" y="54"/>
                      <a:pt x="4" y="54"/>
                    </a:cubicBezTo>
                    <a:cubicBezTo>
                      <a:pt x="2" y="53"/>
                      <a:pt x="0" y="51"/>
                      <a:pt x="1" y="49"/>
                    </a:cubicBezTo>
                    <a:cubicBezTo>
                      <a:pt x="1" y="48"/>
                      <a:pt x="2" y="48"/>
                      <a:pt x="4" y="48"/>
                    </a:cubicBezTo>
                    <a:cubicBezTo>
                      <a:pt x="2" y="47"/>
                      <a:pt x="0" y="46"/>
                      <a:pt x="1" y="44"/>
                    </a:cubicBezTo>
                    <a:cubicBezTo>
                      <a:pt x="1" y="42"/>
                      <a:pt x="3" y="43"/>
                      <a:pt x="4" y="43"/>
                    </a:cubicBezTo>
                    <a:cubicBezTo>
                      <a:pt x="2" y="42"/>
                      <a:pt x="0" y="41"/>
                      <a:pt x="1" y="38"/>
                    </a:cubicBezTo>
                    <a:cubicBezTo>
                      <a:pt x="1" y="36"/>
                      <a:pt x="3" y="37"/>
                      <a:pt x="4" y="38"/>
                    </a:cubicBezTo>
                    <a:cubicBezTo>
                      <a:pt x="2" y="36"/>
                      <a:pt x="0" y="35"/>
                      <a:pt x="1" y="32"/>
                    </a:cubicBezTo>
                    <a:cubicBezTo>
                      <a:pt x="1" y="31"/>
                      <a:pt x="3" y="32"/>
                      <a:pt x="4" y="32"/>
                    </a:cubicBezTo>
                    <a:cubicBezTo>
                      <a:pt x="2" y="31"/>
                      <a:pt x="1" y="29"/>
                      <a:pt x="2" y="27"/>
                    </a:cubicBezTo>
                    <a:cubicBezTo>
                      <a:pt x="4" y="25"/>
                      <a:pt x="3" y="23"/>
                      <a:pt x="3" y="22"/>
                    </a:cubicBezTo>
                    <a:cubicBezTo>
                      <a:pt x="3" y="16"/>
                      <a:pt x="3" y="10"/>
                      <a:pt x="3" y="5"/>
                    </a:cubicBezTo>
                    <a:cubicBezTo>
                      <a:pt x="3" y="3"/>
                      <a:pt x="3" y="1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BBD2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16" name="Freeform 293">
                <a:extLst>
                  <a:ext uri="{FF2B5EF4-FFF2-40B4-BE49-F238E27FC236}">
                    <a16:creationId xmlns:a16="http://schemas.microsoft.com/office/drawing/2014/main" id="{22E3421F-1ACE-CEFA-9D8C-B20E4511466C}"/>
                  </a:ext>
                </a:extLst>
              </p:cNvPr>
              <p:cNvSpPr/>
              <p:nvPr/>
            </p:nvSpPr>
            <p:spPr bwMode="auto">
              <a:xfrm>
                <a:off x="3129" y="1470"/>
                <a:ext cx="95" cy="98"/>
              </a:xfrm>
              <a:custGeom>
                <a:gdLst>
                  <a:gd name="T0" fmla="*/ 11 w 30"/>
                  <a:gd name="T1" fmla="*/ 17 h 31"/>
                  <a:gd name="T2" fmla="*/ 11 w 30"/>
                  <a:gd name="T3" fmla="*/ 16 h 31"/>
                  <a:gd name="T4" fmla="*/ 5 w 30"/>
                  <a:gd name="T5" fmla="*/ 7 h 31"/>
                  <a:gd name="T6" fmla="*/ 5 w 30"/>
                  <a:gd name="T7" fmla="*/ 5 h 31"/>
                  <a:gd name="T8" fmla="*/ 3 w 30"/>
                  <a:gd name="T9" fmla="*/ 3 h 31"/>
                  <a:gd name="T10" fmla="*/ 3 w 30"/>
                  <a:gd name="T11" fmla="*/ 5 h 31"/>
                  <a:gd name="T12" fmla="*/ 3 w 30"/>
                  <a:gd name="T13" fmla="*/ 11 h 31"/>
                  <a:gd name="T14" fmla="*/ 0 w 30"/>
                  <a:gd name="T15" fmla="*/ 15 h 31"/>
                  <a:gd name="T16" fmla="*/ 0 w 30"/>
                  <a:gd name="T17" fmla="*/ 0 h 31"/>
                  <a:gd name="T18" fmla="*/ 12 w 30"/>
                  <a:gd name="T19" fmla="*/ 0 h 31"/>
                  <a:gd name="T20" fmla="*/ 13 w 30"/>
                  <a:gd name="T21" fmla="*/ 1 h 31"/>
                  <a:gd name="T22" fmla="*/ 13 w 30"/>
                  <a:gd name="T23" fmla="*/ 10 h 31"/>
                  <a:gd name="T24" fmla="*/ 18 w 30"/>
                  <a:gd name="T25" fmla="*/ 15 h 31"/>
                  <a:gd name="T26" fmla="*/ 28 w 30"/>
                  <a:gd name="T27" fmla="*/ 16 h 31"/>
                  <a:gd name="T28" fmla="*/ 29 w 30"/>
                  <a:gd name="T29" fmla="*/ 30 h 31"/>
                  <a:gd name="T30" fmla="*/ 27 w 30"/>
                  <a:gd name="T31" fmla="*/ 31 h 31"/>
                  <a:gd name="T32" fmla="*/ 25 w 30"/>
                  <a:gd name="T33" fmla="*/ 29 h 31"/>
                  <a:gd name="T34" fmla="*/ 21 w 30"/>
                  <a:gd name="T35" fmla="*/ 25 h 31"/>
                  <a:gd name="T36" fmla="*/ 19 w 30"/>
                  <a:gd name="T37" fmla="*/ 23 h 31"/>
                  <a:gd name="T38" fmla="*/ 11 w 30"/>
                  <a:gd name="T39" fmla="*/ 18 h 31"/>
                  <a:gd name="T40" fmla="*/ 11 w 30"/>
                  <a:gd name="T41" fmla="*/ 17 h 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1">
                    <a:moveTo>
                      <a:pt x="11" y="17"/>
                    </a:moveTo>
                    <a:cubicBezTo>
                      <a:pt x="11" y="17"/>
                      <a:pt x="11" y="16"/>
                      <a:pt x="11" y="16"/>
                    </a:cubicBezTo>
                    <a:cubicBezTo>
                      <a:pt x="6" y="14"/>
                      <a:pt x="4" y="12"/>
                      <a:pt x="5" y="7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4"/>
                      <a:pt x="5" y="3"/>
                      <a:pt x="3" y="3"/>
                    </a:cubicBezTo>
                    <a:cubicBezTo>
                      <a:pt x="2" y="3"/>
                      <a:pt x="3" y="4"/>
                      <a:pt x="3" y="5"/>
                    </a:cubicBezTo>
                    <a:cubicBezTo>
                      <a:pt x="3" y="7"/>
                      <a:pt x="3" y="9"/>
                      <a:pt x="3" y="11"/>
                    </a:cubicBezTo>
                    <a:cubicBezTo>
                      <a:pt x="3" y="13"/>
                      <a:pt x="2" y="14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ubicBezTo>
                      <a:pt x="4" y="0"/>
                      <a:pt x="8" y="0"/>
                      <a:pt x="12" y="0"/>
                    </a:cubicBezTo>
                    <a:cubicBezTo>
                      <a:pt x="12" y="0"/>
                      <a:pt x="12" y="0"/>
                      <a:pt x="13" y="1"/>
                    </a:cubicBezTo>
                    <a:cubicBezTo>
                      <a:pt x="14" y="4"/>
                      <a:pt x="13" y="7"/>
                      <a:pt x="13" y="10"/>
                    </a:cubicBezTo>
                    <a:cubicBezTo>
                      <a:pt x="13" y="14"/>
                      <a:pt x="14" y="15"/>
                      <a:pt x="18" y="15"/>
                    </a:cubicBezTo>
                    <a:cubicBezTo>
                      <a:pt x="21" y="15"/>
                      <a:pt x="25" y="14"/>
                      <a:pt x="28" y="16"/>
                    </a:cubicBezTo>
                    <a:cubicBezTo>
                      <a:pt x="30" y="20"/>
                      <a:pt x="30" y="25"/>
                      <a:pt x="29" y="30"/>
                    </a:cubicBezTo>
                    <a:cubicBezTo>
                      <a:pt x="28" y="30"/>
                      <a:pt x="28" y="31"/>
                      <a:pt x="27" y="31"/>
                    </a:cubicBezTo>
                    <a:cubicBezTo>
                      <a:pt x="26" y="31"/>
                      <a:pt x="26" y="30"/>
                      <a:pt x="25" y="29"/>
                    </a:cubicBezTo>
                    <a:cubicBezTo>
                      <a:pt x="23" y="28"/>
                      <a:pt x="22" y="27"/>
                      <a:pt x="21" y="25"/>
                    </a:cubicBezTo>
                    <a:cubicBezTo>
                      <a:pt x="21" y="25"/>
                      <a:pt x="20" y="24"/>
                      <a:pt x="19" y="23"/>
                    </a:cubicBezTo>
                    <a:cubicBezTo>
                      <a:pt x="17" y="22"/>
                      <a:pt x="15" y="19"/>
                      <a:pt x="11" y="18"/>
                    </a:cubicBezTo>
                    <a:cubicBezTo>
                      <a:pt x="11" y="18"/>
                      <a:pt x="11" y="17"/>
                      <a:pt x="11" y="1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17" name="Freeform 294">
                <a:extLst>
                  <a:ext uri="{FF2B5EF4-FFF2-40B4-BE49-F238E27FC236}">
                    <a16:creationId xmlns:a16="http://schemas.microsoft.com/office/drawing/2014/main" id="{5691325F-BF0D-9E33-D455-A1641D9EFD0E}"/>
                  </a:ext>
                </a:extLst>
              </p:cNvPr>
              <p:cNvSpPr/>
              <p:nvPr/>
            </p:nvSpPr>
            <p:spPr bwMode="auto">
              <a:xfrm>
                <a:off x="2988" y="1435"/>
                <a:ext cx="145" cy="246"/>
              </a:xfrm>
              <a:custGeom>
                <a:gdLst>
                  <a:gd name="T0" fmla="*/ 40 w 46"/>
                  <a:gd name="T1" fmla="*/ 66 h 78"/>
                  <a:gd name="T2" fmla="*/ 45 w 46"/>
                  <a:gd name="T3" fmla="*/ 67 h 78"/>
                  <a:gd name="T4" fmla="*/ 44 w 46"/>
                  <a:gd name="T5" fmla="*/ 70 h 78"/>
                  <a:gd name="T6" fmla="*/ 39 w 46"/>
                  <a:gd name="T7" fmla="*/ 74 h 78"/>
                  <a:gd name="T8" fmla="*/ 37 w 46"/>
                  <a:gd name="T9" fmla="*/ 75 h 78"/>
                  <a:gd name="T10" fmla="*/ 31 w 46"/>
                  <a:gd name="T11" fmla="*/ 77 h 78"/>
                  <a:gd name="T12" fmla="*/ 23 w 46"/>
                  <a:gd name="T13" fmla="*/ 77 h 78"/>
                  <a:gd name="T14" fmla="*/ 22 w 46"/>
                  <a:gd name="T15" fmla="*/ 78 h 78"/>
                  <a:gd name="T16" fmla="*/ 20 w 46"/>
                  <a:gd name="T17" fmla="*/ 78 h 78"/>
                  <a:gd name="T18" fmla="*/ 15 w 46"/>
                  <a:gd name="T19" fmla="*/ 74 h 78"/>
                  <a:gd name="T20" fmla="*/ 13 w 46"/>
                  <a:gd name="T21" fmla="*/ 73 h 78"/>
                  <a:gd name="T22" fmla="*/ 9 w 46"/>
                  <a:gd name="T23" fmla="*/ 70 h 78"/>
                  <a:gd name="T24" fmla="*/ 7 w 46"/>
                  <a:gd name="T25" fmla="*/ 68 h 78"/>
                  <a:gd name="T26" fmla="*/ 10 w 46"/>
                  <a:gd name="T27" fmla="*/ 66 h 78"/>
                  <a:gd name="T28" fmla="*/ 14 w 46"/>
                  <a:gd name="T29" fmla="*/ 57 h 78"/>
                  <a:gd name="T30" fmla="*/ 13 w 46"/>
                  <a:gd name="T31" fmla="*/ 40 h 78"/>
                  <a:gd name="T32" fmla="*/ 9 w 46"/>
                  <a:gd name="T33" fmla="*/ 36 h 78"/>
                  <a:gd name="T34" fmla="*/ 1 w 46"/>
                  <a:gd name="T35" fmla="*/ 32 h 78"/>
                  <a:gd name="T36" fmla="*/ 1 w 46"/>
                  <a:gd name="T37" fmla="*/ 30 h 78"/>
                  <a:gd name="T38" fmla="*/ 1 w 46"/>
                  <a:gd name="T39" fmla="*/ 6 h 78"/>
                  <a:gd name="T40" fmla="*/ 2 w 46"/>
                  <a:gd name="T41" fmla="*/ 0 h 78"/>
                  <a:gd name="T42" fmla="*/ 21 w 46"/>
                  <a:gd name="T43" fmla="*/ 10 h 78"/>
                  <a:gd name="T44" fmla="*/ 23 w 46"/>
                  <a:gd name="T45" fmla="*/ 15 h 78"/>
                  <a:gd name="T46" fmla="*/ 23 w 46"/>
                  <a:gd name="T47" fmla="*/ 55 h 78"/>
                  <a:gd name="T48" fmla="*/ 25 w 46"/>
                  <a:gd name="T49" fmla="*/ 59 h 78"/>
                  <a:gd name="T50" fmla="*/ 26 w 46"/>
                  <a:gd name="T51" fmla="*/ 64 h 78"/>
                  <a:gd name="T52" fmla="*/ 26 w 46"/>
                  <a:gd name="T53" fmla="*/ 64 h 78"/>
                  <a:gd name="T54" fmla="*/ 32 w 46"/>
                  <a:gd name="T55" fmla="*/ 60 h 78"/>
                  <a:gd name="T56" fmla="*/ 40 w 46"/>
                  <a:gd name="T57" fmla="*/ 66 h 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" h="78">
                    <a:moveTo>
                      <a:pt x="40" y="66"/>
                    </a:moveTo>
                    <a:cubicBezTo>
                      <a:pt x="42" y="67"/>
                      <a:pt x="44" y="67"/>
                      <a:pt x="45" y="67"/>
                    </a:cubicBezTo>
                    <a:cubicBezTo>
                      <a:pt x="46" y="69"/>
                      <a:pt x="43" y="69"/>
                      <a:pt x="44" y="70"/>
                    </a:cubicBezTo>
                    <a:cubicBezTo>
                      <a:pt x="43" y="72"/>
                      <a:pt x="40" y="73"/>
                      <a:pt x="39" y="74"/>
                    </a:cubicBezTo>
                    <a:cubicBezTo>
                      <a:pt x="38" y="74"/>
                      <a:pt x="37" y="74"/>
                      <a:pt x="37" y="75"/>
                    </a:cubicBezTo>
                    <a:cubicBezTo>
                      <a:pt x="35" y="76"/>
                      <a:pt x="33" y="77"/>
                      <a:pt x="31" y="77"/>
                    </a:cubicBezTo>
                    <a:cubicBezTo>
                      <a:pt x="29" y="77"/>
                      <a:pt x="26" y="77"/>
                      <a:pt x="23" y="77"/>
                    </a:cubicBezTo>
                    <a:cubicBezTo>
                      <a:pt x="23" y="78"/>
                      <a:pt x="23" y="78"/>
                      <a:pt x="22" y="78"/>
                    </a:cubicBezTo>
                    <a:cubicBezTo>
                      <a:pt x="22" y="78"/>
                      <a:pt x="21" y="78"/>
                      <a:pt x="20" y="78"/>
                    </a:cubicBezTo>
                    <a:cubicBezTo>
                      <a:pt x="18" y="77"/>
                      <a:pt x="16" y="75"/>
                      <a:pt x="15" y="74"/>
                    </a:cubicBezTo>
                    <a:cubicBezTo>
                      <a:pt x="14" y="74"/>
                      <a:pt x="13" y="73"/>
                      <a:pt x="13" y="73"/>
                    </a:cubicBezTo>
                    <a:cubicBezTo>
                      <a:pt x="11" y="72"/>
                      <a:pt x="10" y="72"/>
                      <a:pt x="9" y="70"/>
                    </a:cubicBezTo>
                    <a:cubicBezTo>
                      <a:pt x="8" y="70"/>
                      <a:pt x="7" y="69"/>
                      <a:pt x="7" y="68"/>
                    </a:cubicBezTo>
                    <a:cubicBezTo>
                      <a:pt x="8" y="67"/>
                      <a:pt x="9" y="66"/>
                      <a:pt x="10" y="66"/>
                    </a:cubicBezTo>
                    <a:cubicBezTo>
                      <a:pt x="13" y="64"/>
                      <a:pt x="14" y="61"/>
                      <a:pt x="14" y="57"/>
                    </a:cubicBezTo>
                    <a:cubicBezTo>
                      <a:pt x="13" y="52"/>
                      <a:pt x="15" y="46"/>
                      <a:pt x="13" y="40"/>
                    </a:cubicBezTo>
                    <a:cubicBezTo>
                      <a:pt x="13" y="38"/>
                      <a:pt x="13" y="36"/>
                      <a:pt x="9" y="36"/>
                    </a:cubicBezTo>
                    <a:cubicBezTo>
                      <a:pt x="6" y="36"/>
                      <a:pt x="4" y="33"/>
                      <a:pt x="1" y="32"/>
                    </a:cubicBezTo>
                    <a:cubicBezTo>
                      <a:pt x="0" y="32"/>
                      <a:pt x="0" y="31"/>
                      <a:pt x="1" y="30"/>
                    </a:cubicBezTo>
                    <a:cubicBezTo>
                      <a:pt x="1" y="22"/>
                      <a:pt x="1" y="14"/>
                      <a:pt x="1" y="6"/>
                    </a:cubicBezTo>
                    <a:cubicBezTo>
                      <a:pt x="1" y="4"/>
                      <a:pt x="1" y="2"/>
                      <a:pt x="2" y="0"/>
                    </a:cubicBezTo>
                    <a:cubicBezTo>
                      <a:pt x="8" y="3"/>
                      <a:pt x="15" y="7"/>
                      <a:pt x="21" y="10"/>
                    </a:cubicBezTo>
                    <a:cubicBezTo>
                      <a:pt x="23" y="11"/>
                      <a:pt x="23" y="13"/>
                      <a:pt x="23" y="15"/>
                    </a:cubicBezTo>
                    <a:cubicBezTo>
                      <a:pt x="23" y="28"/>
                      <a:pt x="23" y="42"/>
                      <a:pt x="23" y="55"/>
                    </a:cubicBezTo>
                    <a:cubicBezTo>
                      <a:pt x="23" y="57"/>
                      <a:pt x="22" y="59"/>
                      <a:pt x="25" y="59"/>
                    </a:cubicBezTo>
                    <a:cubicBezTo>
                      <a:pt x="26" y="61"/>
                      <a:pt x="25" y="62"/>
                      <a:pt x="26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6" y="58"/>
                      <a:pt x="27" y="57"/>
                      <a:pt x="32" y="60"/>
                    </a:cubicBezTo>
                    <a:cubicBezTo>
                      <a:pt x="35" y="62"/>
                      <a:pt x="39" y="62"/>
                      <a:pt x="40" y="66"/>
                    </a:cubicBezTo>
                    <a:close/>
                  </a:path>
                </a:pathLst>
              </a:custGeom>
              <a:solidFill>
                <a:srgbClr val="E2E3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18" name="Freeform 295">
                <a:extLst>
                  <a:ext uri="{FF2B5EF4-FFF2-40B4-BE49-F238E27FC236}">
                    <a16:creationId xmlns:a16="http://schemas.microsoft.com/office/drawing/2014/main" id="{1CFE4B21-3B5F-0217-0515-73F965566F03}"/>
                  </a:ext>
                </a:extLst>
              </p:cNvPr>
              <p:cNvSpPr/>
              <p:nvPr/>
            </p:nvSpPr>
            <p:spPr bwMode="auto">
              <a:xfrm>
                <a:off x="3063" y="1435"/>
                <a:ext cx="73" cy="212"/>
              </a:xfrm>
              <a:custGeom>
                <a:gdLst>
                  <a:gd name="T0" fmla="*/ 16 w 23"/>
                  <a:gd name="T1" fmla="*/ 66 h 67"/>
                  <a:gd name="T2" fmla="*/ 5 w 23"/>
                  <a:gd name="T3" fmla="*/ 59 h 67"/>
                  <a:gd name="T4" fmla="*/ 2 w 23"/>
                  <a:gd name="T5" fmla="*/ 61 h 67"/>
                  <a:gd name="T6" fmla="*/ 1 w 23"/>
                  <a:gd name="T7" fmla="*/ 67 h 67"/>
                  <a:gd name="T8" fmla="*/ 1 w 23"/>
                  <a:gd name="T9" fmla="*/ 59 h 67"/>
                  <a:gd name="T10" fmla="*/ 0 w 23"/>
                  <a:gd name="T11" fmla="*/ 55 h 67"/>
                  <a:gd name="T12" fmla="*/ 0 w 23"/>
                  <a:gd name="T13" fmla="*/ 14 h 67"/>
                  <a:gd name="T14" fmla="*/ 2 w 23"/>
                  <a:gd name="T15" fmla="*/ 10 h 67"/>
                  <a:gd name="T16" fmla="*/ 20 w 23"/>
                  <a:gd name="T17" fmla="*/ 0 h 67"/>
                  <a:gd name="T18" fmla="*/ 20 w 23"/>
                  <a:gd name="T19" fmla="*/ 24 h 67"/>
                  <a:gd name="T20" fmla="*/ 20 w 23"/>
                  <a:gd name="T21" fmla="*/ 25 h 67"/>
                  <a:gd name="T22" fmla="*/ 23 w 23"/>
                  <a:gd name="T23" fmla="*/ 33 h 67"/>
                  <a:gd name="T24" fmla="*/ 17 w 23"/>
                  <a:gd name="T25" fmla="*/ 32 h 67"/>
                  <a:gd name="T26" fmla="*/ 23 w 23"/>
                  <a:gd name="T27" fmla="*/ 39 h 67"/>
                  <a:gd name="T28" fmla="*/ 18 w 23"/>
                  <a:gd name="T29" fmla="*/ 38 h 67"/>
                  <a:gd name="T30" fmla="*/ 23 w 23"/>
                  <a:gd name="T31" fmla="*/ 45 h 67"/>
                  <a:gd name="T32" fmla="*/ 17 w 23"/>
                  <a:gd name="T33" fmla="*/ 43 h 67"/>
                  <a:gd name="T34" fmla="*/ 22 w 23"/>
                  <a:gd name="T35" fmla="*/ 50 h 67"/>
                  <a:gd name="T36" fmla="*/ 18 w 23"/>
                  <a:gd name="T37" fmla="*/ 48 h 67"/>
                  <a:gd name="T38" fmla="*/ 22 w 23"/>
                  <a:gd name="T39" fmla="*/ 55 h 67"/>
                  <a:gd name="T40" fmla="*/ 18 w 23"/>
                  <a:gd name="T41" fmla="*/ 54 h 67"/>
                  <a:gd name="T42" fmla="*/ 23 w 23"/>
                  <a:gd name="T43" fmla="*/ 61 h 67"/>
                  <a:gd name="T44" fmla="*/ 17 w 23"/>
                  <a:gd name="T45" fmla="*/ 59 h 67"/>
                  <a:gd name="T46" fmla="*/ 23 w 23"/>
                  <a:gd name="T47" fmla="*/ 66 h 67"/>
                  <a:gd name="T48" fmla="*/ 16 w 23"/>
                  <a:gd name="T49" fmla="*/ 66 h 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67">
                    <a:moveTo>
                      <a:pt x="16" y="66"/>
                    </a:moveTo>
                    <a:cubicBezTo>
                      <a:pt x="13" y="64"/>
                      <a:pt x="9" y="62"/>
                      <a:pt x="5" y="59"/>
                    </a:cubicBezTo>
                    <a:cubicBezTo>
                      <a:pt x="3" y="58"/>
                      <a:pt x="2" y="59"/>
                      <a:pt x="2" y="61"/>
                    </a:cubicBezTo>
                    <a:cubicBezTo>
                      <a:pt x="2" y="63"/>
                      <a:pt x="3" y="65"/>
                      <a:pt x="1" y="67"/>
                    </a:cubicBezTo>
                    <a:cubicBezTo>
                      <a:pt x="1" y="64"/>
                      <a:pt x="1" y="61"/>
                      <a:pt x="1" y="59"/>
                    </a:cubicBezTo>
                    <a:cubicBezTo>
                      <a:pt x="0" y="58"/>
                      <a:pt x="0" y="57"/>
                      <a:pt x="0" y="55"/>
                    </a:cubicBezTo>
                    <a:cubicBezTo>
                      <a:pt x="0" y="42"/>
                      <a:pt x="0" y="28"/>
                      <a:pt x="0" y="14"/>
                    </a:cubicBezTo>
                    <a:cubicBezTo>
                      <a:pt x="0" y="13"/>
                      <a:pt x="0" y="11"/>
                      <a:pt x="2" y="10"/>
                    </a:cubicBezTo>
                    <a:cubicBezTo>
                      <a:pt x="8" y="7"/>
                      <a:pt x="14" y="4"/>
                      <a:pt x="20" y="0"/>
                    </a:cubicBezTo>
                    <a:cubicBezTo>
                      <a:pt x="20" y="8"/>
                      <a:pt x="20" y="16"/>
                      <a:pt x="20" y="24"/>
                    </a:cubicBezTo>
                    <a:cubicBezTo>
                      <a:pt x="20" y="25"/>
                      <a:pt x="21" y="25"/>
                      <a:pt x="20" y="25"/>
                    </a:cubicBezTo>
                    <a:cubicBezTo>
                      <a:pt x="17" y="29"/>
                      <a:pt x="19" y="31"/>
                      <a:pt x="23" y="33"/>
                    </a:cubicBezTo>
                    <a:cubicBezTo>
                      <a:pt x="21" y="34"/>
                      <a:pt x="19" y="32"/>
                      <a:pt x="17" y="32"/>
                    </a:cubicBezTo>
                    <a:cubicBezTo>
                      <a:pt x="17" y="36"/>
                      <a:pt x="21" y="36"/>
                      <a:pt x="23" y="39"/>
                    </a:cubicBezTo>
                    <a:cubicBezTo>
                      <a:pt x="21" y="40"/>
                      <a:pt x="19" y="38"/>
                      <a:pt x="18" y="38"/>
                    </a:cubicBezTo>
                    <a:cubicBezTo>
                      <a:pt x="17" y="42"/>
                      <a:pt x="21" y="42"/>
                      <a:pt x="23" y="45"/>
                    </a:cubicBezTo>
                    <a:cubicBezTo>
                      <a:pt x="20" y="45"/>
                      <a:pt x="19" y="43"/>
                      <a:pt x="17" y="43"/>
                    </a:cubicBezTo>
                    <a:cubicBezTo>
                      <a:pt x="17" y="47"/>
                      <a:pt x="21" y="48"/>
                      <a:pt x="22" y="50"/>
                    </a:cubicBezTo>
                    <a:cubicBezTo>
                      <a:pt x="21" y="50"/>
                      <a:pt x="19" y="49"/>
                      <a:pt x="18" y="48"/>
                    </a:cubicBezTo>
                    <a:cubicBezTo>
                      <a:pt x="17" y="52"/>
                      <a:pt x="21" y="53"/>
                      <a:pt x="22" y="55"/>
                    </a:cubicBezTo>
                    <a:cubicBezTo>
                      <a:pt x="21" y="56"/>
                      <a:pt x="19" y="54"/>
                      <a:pt x="18" y="54"/>
                    </a:cubicBezTo>
                    <a:cubicBezTo>
                      <a:pt x="17" y="58"/>
                      <a:pt x="21" y="58"/>
                      <a:pt x="23" y="61"/>
                    </a:cubicBezTo>
                    <a:cubicBezTo>
                      <a:pt x="21" y="61"/>
                      <a:pt x="19" y="59"/>
                      <a:pt x="17" y="59"/>
                    </a:cubicBezTo>
                    <a:cubicBezTo>
                      <a:pt x="17" y="63"/>
                      <a:pt x="22" y="63"/>
                      <a:pt x="23" y="66"/>
                    </a:cubicBezTo>
                    <a:cubicBezTo>
                      <a:pt x="20" y="67"/>
                      <a:pt x="18" y="63"/>
                      <a:pt x="16" y="66"/>
                    </a:cubicBezTo>
                    <a:close/>
                  </a:path>
                </a:pathLst>
              </a:custGeom>
              <a:solidFill>
                <a:srgbClr val="606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19" name="Freeform 296">
                <a:extLst>
                  <a:ext uri="{FF2B5EF4-FFF2-40B4-BE49-F238E27FC236}">
                    <a16:creationId xmlns:a16="http://schemas.microsoft.com/office/drawing/2014/main" id="{7B69AC67-0DDA-DCBD-5047-E2F78F867C7D}"/>
                  </a:ext>
                </a:extLst>
              </p:cNvPr>
              <p:cNvSpPr/>
              <p:nvPr/>
            </p:nvSpPr>
            <p:spPr bwMode="auto">
              <a:xfrm>
                <a:off x="2947" y="1388"/>
                <a:ext cx="66" cy="145"/>
              </a:xfrm>
              <a:custGeom>
                <a:gdLst>
                  <a:gd name="T0" fmla="*/ 15 w 21"/>
                  <a:gd name="T1" fmla="*/ 15 h 46"/>
                  <a:gd name="T2" fmla="*/ 15 w 21"/>
                  <a:gd name="T3" fmla="*/ 43 h 46"/>
                  <a:gd name="T4" fmla="*/ 14 w 21"/>
                  <a:gd name="T5" fmla="*/ 46 h 46"/>
                  <a:gd name="T6" fmla="*/ 11 w 21"/>
                  <a:gd name="T7" fmla="*/ 45 h 46"/>
                  <a:gd name="T8" fmla="*/ 2 w 21"/>
                  <a:gd name="T9" fmla="*/ 44 h 46"/>
                  <a:gd name="T10" fmla="*/ 0 w 21"/>
                  <a:gd name="T11" fmla="*/ 42 h 46"/>
                  <a:gd name="T12" fmla="*/ 0 w 21"/>
                  <a:gd name="T13" fmla="*/ 14 h 46"/>
                  <a:gd name="T14" fmla="*/ 1 w 21"/>
                  <a:gd name="T15" fmla="*/ 12 h 46"/>
                  <a:gd name="T16" fmla="*/ 16 w 21"/>
                  <a:gd name="T17" fmla="*/ 3 h 46"/>
                  <a:gd name="T18" fmla="*/ 19 w 21"/>
                  <a:gd name="T19" fmla="*/ 1 h 46"/>
                  <a:gd name="T20" fmla="*/ 21 w 21"/>
                  <a:gd name="T21" fmla="*/ 3 h 46"/>
                  <a:gd name="T22" fmla="*/ 21 w 21"/>
                  <a:gd name="T23" fmla="*/ 11 h 46"/>
                  <a:gd name="T24" fmla="*/ 15 w 21"/>
                  <a:gd name="T25" fmla="*/ 15 h 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46">
                    <a:moveTo>
                      <a:pt x="15" y="15"/>
                    </a:moveTo>
                    <a:cubicBezTo>
                      <a:pt x="15" y="24"/>
                      <a:pt x="15" y="33"/>
                      <a:pt x="15" y="43"/>
                    </a:cubicBezTo>
                    <a:cubicBezTo>
                      <a:pt x="15" y="44"/>
                      <a:pt x="16" y="46"/>
                      <a:pt x="14" y="46"/>
                    </a:cubicBezTo>
                    <a:cubicBezTo>
                      <a:pt x="13" y="46"/>
                      <a:pt x="12" y="46"/>
                      <a:pt x="11" y="45"/>
                    </a:cubicBezTo>
                    <a:cubicBezTo>
                      <a:pt x="8" y="43"/>
                      <a:pt x="5" y="42"/>
                      <a:pt x="2" y="44"/>
                    </a:cubicBezTo>
                    <a:cubicBezTo>
                      <a:pt x="0" y="44"/>
                      <a:pt x="0" y="43"/>
                      <a:pt x="0" y="42"/>
                    </a:cubicBezTo>
                    <a:cubicBezTo>
                      <a:pt x="0" y="32"/>
                      <a:pt x="0" y="23"/>
                      <a:pt x="0" y="14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7" y="10"/>
                      <a:pt x="11" y="5"/>
                      <a:pt x="16" y="3"/>
                    </a:cubicBezTo>
                    <a:cubicBezTo>
                      <a:pt x="17" y="3"/>
                      <a:pt x="18" y="2"/>
                      <a:pt x="19" y="1"/>
                    </a:cubicBezTo>
                    <a:cubicBezTo>
                      <a:pt x="20" y="0"/>
                      <a:pt x="21" y="1"/>
                      <a:pt x="21" y="3"/>
                    </a:cubicBezTo>
                    <a:cubicBezTo>
                      <a:pt x="21" y="5"/>
                      <a:pt x="21" y="8"/>
                      <a:pt x="21" y="11"/>
                    </a:cubicBezTo>
                    <a:cubicBezTo>
                      <a:pt x="19" y="13"/>
                      <a:pt x="17" y="13"/>
                      <a:pt x="15" y="15"/>
                    </a:cubicBezTo>
                    <a:close/>
                  </a:path>
                </a:pathLst>
              </a:custGeom>
              <a:solidFill>
                <a:srgbClr val="6D6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20" name="Freeform 297">
                <a:extLst>
                  <a:ext uri="{FF2B5EF4-FFF2-40B4-BE49-F238E27FC236}">
                    <a16:creationId xmlns:a16="http://schemas.microsoft.com/office/drawing/2014/main" id="{68C5DFC2-F7C0-7C51-8CAC-A9059CDF775B}"/>
                  </a:ext>
                </a:extLst>
              </p:cNvPr>
              <p:cNvSpPr/>
              <p:nvPr/>
            </p:nvSpPr>
            <p:spPr bwMode="auto">
              <a:xfrm>
                <a:off x="3007" y="1401"/>
                <a:ext cx="113" cy="66"/>
              </a:xfrm>
              <a:custGeom>
                <a:gdLst>
                  <a:gd name="T0" fmla="*/ 21 w 36"/>
                  <a:gd name="T1" fmla="*/ 18 h 21"/>
                  <a:gd name="T2" fmla="*/ 15 w 36"/>
                  <a:gd name="T3" fmla="*/ 19 h 21"/>
                  <a:gd name="T4" fmla="*/ 0 w 36"/>
                  <a:gd name="T5" fmla="*/ 10 h 21"/>
                  <a:gd name="T6" fmla="*/ 16 w 36"/>
                  <a:gd name="T7" fmla="*/ 1 h 21"/>
                  <a:gd name="T8" fmla="*/ 19 w 36"/>
                  <a:gd name="T9" fmla="*/ 2 h 21"/>
                  <a:gd name="T10" fmla="*/ 33 w 36"/>
                  <a:gd name="T11" fmla="*/ 10 h 21"/>
                  <a:gd name="T12" fmla="*/ 32 w 36"/>
                  <a:gd name="T13" fmla="*/ 12 h 21"/>
                  <a:gd name="T14" fmla="*/ 27 w 36"/>
                  <a:gd name="T15" fmla="*/ 13 h 21"/>
                  <a:gd name="T16" fmla="*/ 21 w 36"/>
                  <a:gd name="T17" fmla="*/ 17 h 21"/>
                  <a:gd name="T18" fmla="*/ 21 w 36"/>
                  <a:gd name="T19" fmla="*/ 18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21">
                    <a:moveTo>
                      <a:pt x="21" y="18"/>
                    </a:moveTo>
                    <a:cubicBezTo>
                      <a:pt x="19" y="21"/>
                      <a:pt x="17" y="21"/>
                      <a:pt x="15" y="19"/>
                    </a:cubicBezTo>
                    <a:cubicBezTo>
                      <a:pt x="10" y="16"/>
                      <a:pt x="5" y="14"/>
                      <a:pt x="0" y="10"/>
                    </a:cubicBezTo>
                    <a:cubicBezTo>
                      <a:pt x="6" y="7"/>
                      <a:pt x="11" y="4"/>
                      <a:pt x="16" y="1"/>
                    </a:cubicBezTo>
                    <a:cubicBezTo>
                      <a:pt x="17" y="0"/>
                      <a:pt x="18" y="1"/>
                      <a:pt x="19" y="2"/>
                    </a:cubicBezTo>
                    <a:cubicBezTo>
                      <a:pt x="24" y="4"/>
                      <a:pt x="28" y="7"/>
                      <a:pt x="33" y="10"/>
                    </a:cubicBezTo>
                    <a:cubicBezTo>
                      <a:pt x="36" y="11"/>
                      <a:pt x="33" y="12"/>
                      <a:pt x="32" y="12"/>
                    </a:cubicBezTo>
                    <a:cubicBezTo>
                      <a:pt x="30" y="11"/>
                      <a:pt x="29" y="11"/>
                      <a:pt x="27" y="13"/>
                    </a:cubicBezTo>
                    <a:cubicBezTo>
                      <a:pt x="25" y="14"/>
                      <a:pt x="23" y="16"/>
                      <a:pt x="21" y="17"/>
                    </a:cubicBezTo>
                    <a:cubicBezTo>
                      <a:pt x="19" y="18"/>
                      <a:pt x="22" y="18"/>
                      <a:pt x="21" y="18"/>
                    </a:cubicBezTo>
                    <a:close/>
                  </a:path>
                </a:pathLst>
              </a:custGeom>
              <a:solidFill>
                <a:srgbClr val="878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21" name="Freeform 298">
                <a:extLst>
                  <a:ext uri="{FF2B5EF4-FFF2-40B4-BE49-F238E27FC236}">
                    <a16:creationId xmlns:a16="http://schemas.microsoft.com/office/drawing/2014/main" id="{3A893D02-B6A8-FD7A-DC8E-34314B3E7B3F}"/>
                  </a:ext>
                </a:extLst>
              </p:cNvPr>
              <p:cNvSpPr/>
              <p:nvPr/>
            </p:nvSpPr>
            <p:spPr bwMode="auto">
              <a:xfrm>
                <a:off x="3063" y="1429"/>
                <a:ext cx="44" cy="32"/>
              </a:xfrm>
              <a:custGeom>
                <a:gdLst>
                  <a:gd name="T0" fmla="*/ 3 w 14"/>
                  <a:gd name="T1" fmla="*/ 9 h 10"/>
                  <a:gd name="T2" fmla="*/ 2 w 14"/>
                  <a:gd name="T3" fmla="*/ 8 h 10"/>
                  <a:gd name="T4" fmla="*/ 11 w 14"/>
                  <a:gd name="T5" fmla="*/ 1 h 10"/>
                  <a:gd name="T6" fmla="*/ 14 w 14"/>
                  <a:gd name="T7" fmla="*/ 3 h 10"/>
                  <a:gd name="T8" fmla="*/ 3 w 14"/>
                  <a:gd name="T9" fmla="*/ 9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3" y="9"/>
                    </a:moveTo>
                    <a:cubicBezTo>
                      <a:pt x="3" y="9"/>
                      <a:pt x="0" y="10"/>
                      <a:pt x="2" y="8"/>
                    </a:cubicBezTo>
                    <a:cubicBezTo>
                      <a:pt x="4" y="5"/>
                      <a:pt x="9" y="4"/>
                      <a:pt x="11" y="1"/>
                    </a:cubicBezTo>
                    <a:cubicBezTo>
                      <a:pt x="11" y="0"/>
                      <a:pt x="14" y="1"/>
                      <a:pt x="14" y="3"/>
                    </a:cubicBezTo>
                    <a:cubicBezTo>
                      <a:pt x="10" y="5"/>
                      <a:pt x="7" y="8"/>
                      <a:pt x="3" y="9"/>
                    </a:cubicBezTo>
                    <a:close/>
                  </a:path>
                </a:pathLst>
              </a:custGeom>
              <a:solidFill>
                <a:srgbClr val="5D6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22" name="Freeform 299">
                <a:extLst>
                  <a:ext uri="{FF2B5EF4-FFF2-40B4-BE49-F238E27FC236}">
                    <a16:creationId xmlns:a16="http://schemas.microsoft.com/office/drawing/2014/main" id="{52406C83-37C0-21DB-D3E8-DE0F3F0BFD20}"/>
                  </a:ext>
                </a:extLst>
              </p:cNvPr>
              <p:cNvSpPr/>
              <p:nvPr/>
            </p:nvSpPr>
            <p:spPr bwMode="auto">
              <a:xfrm>
                <a:off x="3161" y="2179"/>
                <a:ext cx="453" cy="218"/>
              </a:xfrm>
              <a:custGeom>
                <a:gdLst>
                  <a:gd name="T0" fmla="*/ 58 w 144"/>
                  <a:gd name="T1" fmla="*/ 47 h 69"/>
                  <a:gd name="T2" fmla="*/ 66 w 144"/>
                  <a:gd name="T3" fmla="*/ 50 h 69"/>
                  <a:gd name="T4" fmla="*/ 68 w 144"/>
                  <a:gd name="T5" fmla="*/ 53 h 69"/>
                  <a:gd name="T6" fmla="*/ 73 w 144"/>
                  <a:gd name="T7" fmla="*/ 52 h 69"/>
                  <a:gd name="T8" fmla="*/ 88 w 144"/>
                  <a:gd name="T9" fmla="*/ 55 h 69"/>
                  <a:gd name="T10" fmla="*/ 98 w 144"/>
                  <a:gd name="T11" fmla="*/ 44 h 69"/>
                  <a:gd name="T12" fmla="*/ 102 w 144"/>
                  <a:gd name="T13" fmla="*/ 40 h 69"/>
                  <a:gd name="T14" fmla="*/ 97 w 144"/>
                  <a:gd name="T15" fmla="*/ 39 h 69"/>
                  <a:gd name="T16" fmla="*/ 91 w 144"/>
                  <a:gd name="T17" fmla="*/ 35 h 69"/>
                  <a:gd name="T18" fmla="*/ 98 w 144"/>
                  <a:gd name="T19" fmla="*/ 29 h 69"/>
                  <a:gd name="T20" fmla="*/ 98 w 144"/>
                  <a:gd name="T21" fmla="*/ 24 h 69"/>
                  <a:gd name="T22" fmla="*/ 100 w 144"/>
                  <a:gd name="T23" fmla="*/ 22 h 69"/>
                  <a:gd name="T24" fmla="*/ 94 w 144"/>
                  <a:gd name="T25" fmla="*/ 16 h 69"/>
                  <a:gd name="T26" fmla="*/ 99 w 144"/>
                  <a:gd name="T27" fmla="*/ 5 h 69"/>
                  <a:gd name="T28" fmla="*/ 112 w 144"/>
                  <a:gd name="T29" fmla="*/ 5 h 69"/>
                  <a:gd name="T30" fmla="*/ 114 w 144"/>
                  <a:gd name="T31" fmla="*/ 23 h 69"/>
                  <a:gd name="T32" fmla="*/ 122 w 144"/>
                  <a:gd name="T33" fmla="*/ 29 h 69"/>
                  <a:gd name="T34" fmla="*/ 121 w 144"/>
                  <a:gd name="T35" fmla="*/ 33 h 69"/>
                  <a:gd name="T36" fmla="*/ 123 w 144"/>
                  <a:gd name="T37" fmla="*/ 33 h 69"/>
                  <a:gd name="T38" fmla="*/ 134 w 144"/>
                  <a:gd name="T39" fmla="*/ 33 h 69"/>
                  <a:gd name="T40" fmla="*/ 123 w 144"/>
                  <a:gd name="T41" fmla="*/ 25 h 69"/>
                  <a:gd name="T42" fmla="*/ 130 w 144"/>
                  <a:gd name="T43" fmla="*/ 28 h 69"/>
                  <a:gd name="T44" fmla="*/ 141 w 144"/>
                  <a:gd name="T45" fmla="*/ 36 h 69"/>
                  <a:gd name="T46" fmla="*/ 128 w 144"/>
                  <a:gd name="T47" fmla="*/ 42 h 69"/>
                  <a:gd name="T48" fmla="*/ 126 w 144"/>
                  <a:gd name="T49" fmla="*/ 45 h 69"/>
                  <a:gd name="T50" fmla="*/ 122 w 144"/>
                  <a:gd name="T51" fmla="*/ 48 h 69"/>
                  <a:gd name="T52" fmla="*/ 102 w 144"/>
                  <a:gd name="T53" fmla="*/ 56 h 69"/>
                  <a:gd name="T54" fmla="*/ 96 w 144"/>
                  <a:gd name="T55" fmla="*/ 61 h 69"/>
                  <a:gd name="T56" fmla="*/ 93 w 144"/>
                  <a:gd name="T57" fmla="*/ 64 h 69"/>
                  <a:gd name="T58" fmla="*/ 81 w 144"/>
                  <a:gd name="T59" fmla="*/ 69 h 69"/>
                  <a:gd name="T60" fmla="*/ 28 w 144"/>
                  <a:gd name="T61" fmla="*/ 40 h 69"/>
                  <a:gd name="T62" fmla="*/ 13 w 144"/>
                  <a:gd name="T63" fmla="*/ 31 h 69"/>
                  <a:gd name="T64" fmla="*/ 4 w 144"/>
                  <a:gd name="T65" fmla="*/ 28 h 69"/>
                  <a:gd name="T66" fmla="*/ 0 w 144"/>
                  <a:gd name="T67" fmla="*/ 22 h 69"/>
                  <a:gd name="T68" fmla="*/ 4 w 144"/>
                  <a:gd name="T69" fmla="*/ 5 h 69"/>
                  <a:gd name="T70" fmla="*/ 5 w 144"/>
                  <a:gd name="T71" fmla="*/ 20 h 69"/>
                  <a:gd name="T72" fmla="*/ 10 w 144"/>
                  <a:gd name="T73" fmla="*/ 12 h 69"/>
                  <a:gd name="T74" fmla="*/ 12 w 144"/>
                  <a:gd name="T75" fmla="*/ 21 h 69"/>
                  <a:gd name="T76" fmla="*/ 16 w 144"/>
                  <a:gd name="T77" fmla="*/ 28 h 69"/>
                  <a:gd name="T78" fmla="*/ 21 w 144"/>
                  <a:gd name="T79" fmla="*/ 20 h 69"/>
                  <a:gd name="T80" fmla="*/ 25 w 144"/>
                  <a:gd name="T81" fmla="*/ 28 h 69"/>
                  <a:gd name="T82" fmla="*/ 30 w 144"/>
                  <a:gd name="T83" fmla="*/ 35 h 69"/>
                  <a:gd name="T84" fmla="*/ 36 w 144"/>
                  <a:gd name="T85" fmla="*/ 29 h 69"/>
                  <a:gd name="T86" fmla="*/ 37 w 144"/>
                  <a:gd name="T87" fmla="*/ 33 h 69"/>
                  <a:gd name="T88" fmla="*/ 39 w 144"/>
                  <a:gd name="T89" fmla="*/ 35 h 69"/>
                  <a:gd name="T90" fmla="*/ 43 w 144"/>
                  <a:gd name="T91" fmla="*/ 42 h 69"/>
                  <a:gd name="T92" fmla="*/ 50 w 144"/>
                  <a:gd name="T93" fmla="*/ 42 h 69"/>
                  <a:gd name="T94" fmla="*/ 56 w 144"/>
                  <a:gd name="T95" fmla="*/ 48 h 69"/>
                  <a:gd name="T96" fmla="*/ 57 w 144"/>
                  <a:gd name="T97" fmla="*/ 48 h 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" h="69">
                    <a:moveTo>
                      <a:pt x="57" y="48"/>
                    </a:moveTo>
                    <a:cubicBezTo>
                      <a:pt x="57" y="47"/>
                      <a:pt x="58" y="47"/>
                      <a:pt x="58" y="47"/>
                    </a:cubicBezTo>
                    <a:cubicBezTo>
                      <a:pt x="61" y="49"/>
                      <a:pt x="62" y="48"/>
                      <a:pt x="63" y="45"/>
                    </a:cubicBezTo>
                    <a:cubicBezTo>
                      <a:pt x="65" y="46"/>
                      <a:pt x="64" y="49"/>
                      <a:pt x="66" y="50"/>
                    </a:cubicBezTo>
                    <a:cubicBezTo>
                      <a:pt x="67" y="51"/>
                      <a:pt x="66" y="53"/>
                      <a:pt x="66" y="55"/>
                    </a:cubicBezTo>
                    <a:cubicBezTo>
                      <a:pt x="67" y="54"/>
                      <a:pt x="67" y="53"/>
                      <a:pt x="68" y="53"/>
                    </a:cubicBezTo>
                    <a:cubicBezTo>
                      <a:pt x="69" y="53"/>
                      <a:pt x="71" y="54"/>
                      <a:pt x="72" y="52"/>
                    </a:cubicBezTo>
                    <a:cubicBezTo>
                      <a:pt x="72" y="52"/>
                      <a:pt x="73" y="52"/>
                      <a:pt x="73" y="52"/>
                    </a:cubicBezTo>
                    <a:cubicBezTo>
                      <a:pt x="76" y="58"/>
                      <a:pt x="81" y="55"/>
                      <a:pt x="86" y="56"/>
                    </a:cubicBezTo>
                    <a:cubicBezTo>
                      <a:pt x="87" y="56"/>
                      <a:pt x="88" y="55"/>
                      <a:pt x="88" y="55"/>
                    </a:cubicBezTo>
                    <a:cubicBezTo>
                      <a:pt x="93" y="56"/>
                      <a:pt x="94" y="53"/>
                      <a:pt x="94" y="49"/>
                    </a:cubicBezTo>
                    <a:cubicBezTo>
                      <a:pt x="93" y="46"/>
                      <a:pt x="94" y="44"/>
                      <a:pt x="98" y="44"/>
                    </a:cubicBezTo>
                    <a:cubicBezTo>
                      <a:pt x="98" y="44"/>
                      <a:pt x="98" y="43"/>
                      <a:pt x="99" y="43"/>
                    </a:cubicBezTo>
                    <a:cubicBezTo>
                      <a:pt x="100" y="42"/>
                      <a:pt x="102" y="42"/>
                      <a:pt x="102" y="40"/>
                    </a:cubicBezTo>
                    <a:cubicBezTo>
                      <a:pt x="101" y="38"/>
                      <a:pt x="99" y="39"/>
                      <a:pt x="98" y="39"/>
                    </a:cubicBezTo>
                    <a:cubicBezTo>
                      <a:pt x="98" y="39"/>
                      <a:pt x="97" y="39"/>
                      <a:pt x="97" y="39"/>
                    </a:cubicBezTo>
                    <a:cubicBezTo>
                      <a:pt x="97" y="37"/>
                      <a:pt x="99" y="37"/>
                      <a:pt x="100" y="36"/>
                    </a:cubicBezTo>
                    <a:cubicBezTo>
                      <a:pt x="97" y="34"/>
                      <a:pt x="94" y="38"/>
                      <a:pt x="91" y="35"/>
                    </a:cubicBezTo>
                    <a:cubicBezTo>
                      <a:pt x="92" y="34"/>
                      <a:pt x="94" y="34"/>
                      <a:pt x="94" y="32"/>
                    </a:cubicBezTo>
                    <a:cubicBezTo>
                      <a:pt x="94" y="29"/>
                      <a:pt x="96" y="29"/>
                      <a:pt x="98" y="29"/>
                    </a:cubicBezTo>
                    <a:cubicBezTo>
                      <a:pt x="100" y="28"/>
                      <a:pt x="102" y="28"/>
                      <a:pt x="102" y="26"/>
                    </a:cubicBezTo>
                    <a:cubicBezTo>
                      <a:pt x="101" y="23"/>
                      <a:pt x="99" y="25"/>
                      <a:pt x="98" y="24"/>
                    </a:cubicBezTo>
                    <a:cubicBezTo>
                      <a:pt x="97" y="24"/>
                      <a:pt x="97" y="24"/>
                      <a:pt x="98" y="23"/>
                    </a:cubicBezTo>
                    <a:cubicBezTo>
                      <a:pt x="98" y="23"/>
                      <a:pt x="99" y="23"/>
                      <a:pt x="100" y="22"/>
                    </a:cubicBezTo>
                    <a:cubicBezTo>
                      <a:pt x="97" y="20"/>
                      <a:pt x="95" y="23"/>
                      <a:pt x="93" y="21"/>
                    </a:cubicBezTo>
                    <a:cubicBezTo>
                      <a:pt x="94" y="19"/>
                      <a:pt x="94" y="18"/>
                      <a:pt x="94" y="16"/>
                    </a:cubicBezTo>
                    <a:cubicBezTo>
                      <a:pt x="94" y="13"/>
                      <a:pt x="93" y="10"/>
                      <a:pt x="96" y="7"/>
                    </a:cubicBezTo>
                    <a:cubicBezTo>
                      <a:pt x="96" y="6"/>
                      <a:pt x="97" y="5"/>
                      <a:pt x="99" y="5"/>
                    </a:cubicBezTo>
                    <a:cubicBezTo>
                      <a:pt x="103" y="4"/>
                      <a:pt x="106" y="2"/>
                      <a:pt x="109" y="0"/>
                    </a:cubicBezTo>
                    <a:cubicBezTo>
                      <a:pt x="111" y="1"/>
                      <a:pt x="112" y="2"/>
                      <a:pt x="112" y="5"/>
                    </a:cubicBezTo>
                    <a:cubicBezTo>
                      <a:pt x="112" y="9"/>
                      <a:pt x="113" y="14"/>
                      <a:pt x="112" y="19"/>
                    </a:cubicBezTo>
                    <a:cubicBezTo>
                      <a:pt x="112" y="21"/>
                      <a:pt x="113" y="22"/>
                      <a:pt x="114" y="23"/>
                    </a:cubicBezTo>
                    <a:cubicBezTo>
                      <a:pt x="116" y="24"/>
                      <a:pt x="119" y="25"/>
                      <a:pt x="118" y="28"/>
                    </a:cubicBezTo>
                    <a:cubicBezTo>
                      <a:pt x="119" y="28"/>
                      <a:pt x="120" y="30"/>
                      <a:pt x="122" y="29"/>
                    </a:cubicBezTo>
                    <a:cubicBezTo>
                      <a:pt x="122" y="28"/>
                      <a:pt x="123" y="28"/>
                      <a:pt x="124" y="29"/>
                    </a:cubicBezTo>
                    <a:cubicBezTo>
                      <a:pt x="123" y="30"/>
                      <a:pt x="120" y="30"/>
                      <a:pt x="121" y="33"/>
                    </a:cubicBezTo>
                    <a:cubicBezTo>
                      <a:pt x="121" y="34"/>
                      <a:pt x="120" y="36"/>
                      <a:pt x="122" y="36"/>
                    </a:cubicBezTo>
                    <a:cubicBezTo>
                      <a:pt x="123" y="36"/>
                      <a:pt x="123" y="34"/>
                      <a:pt x="123" y="33"/>
                    </a:cubicBezTo>
                    <a:cubicBezTo>
                      <a:pt x="123" y="33"/>
                      <a:pt x="123" y="32"/>
                      <a:pt x="123" y="31"/>
                    </a:cubicBezTo>
                    <a:cubicBezTo>
                      <a:pt x="126" y="33"/>
                      <a:pt x="130" y="34"/>
                      <a:pt x="134" y="33"/>
                    </a:cubicBezTo>
                    <a:cubicBezTo>
                      <a:pt x="131" y="30"/>
                      <a:pt x="128" y="29"/>
                      <a:pt x="125" y="27"/>
                    </a:cubicBezTo>
                    <a:cubicBezTo>
                      <a:pt x="124" y="27"/>
                      <a:pt x="122" y="26"/>
                      <a:pt x="123" y="25"/>
                    </a:cubicBezTo>
                    <a:cubicBezTo>
                      <a:pt x="124" y="23"/>
                      <a:pt x="125" y="25"/>
                      <a:pt x="126" y="25"/>
                    </a:cubicBezTo>
                    <a:cubicBezTo>
                      <a:pt x="128" y="26"/>
                      <a:pt x="129" y="27"/>
                      <a:pt x="130" y="28"/>
                    </a:cubicBezTo>
                    <a:cubicBezTo>
                      <a:pt x="133" y="30"/>
                      <a:pt x="137" y="31"/>
                      <a:pt x="141" y="31"/>
                    </a:cubicBezTo>
                    <a:cubicBezTo>
                      <a:pt x="144" y="33"/>
                      <a:pt x="143" y="34"/>
                      <a:pt x="141" y="36"/>
                    </a:cubicBezTo>
                    <a:cubicBezTo>
                      <a:pt x="138" y="38"/>
                      <a:pt x="134" y="40"/>
                      <a:pt x="131" y="42"/>
                    </a:cubicBezTo>
                    <a:cubicBezTo>
                      <a:pt x="130" y="43"/>
                      <a:pt x="129" y="43"/>
                      <a:pt x="128" y="42"/>
                    </a:cubicBezTo>
                    <a:cubicBezTo>
                      <a:pt x="127" y="42"/>
                      <a:pt x="126" y="41"/>
                      <a:pt x="125" y="42"/>
                    </a:cubicBezTo>
                    <a:cubicBezTo>
                      <a:pt x="124" y="43"/>
                      <a:pt x="126" y="44"/>
                      <a:pt x="126" y="45"/>
                    </a:cubicBezTo>
                    <a:cubicBezTo>
                      <a:pt x="126" y="45"/>
                      <a:pt x="126" y="45"/>
                      <a:pt x="126" y="46"/>
                    </a:cubicBezTo>
                    <a:cubicBezTo>
                      <a:pt x="124" y="46"/>
                      <a:pt x="123" y="47"/>
                      <a:pt x="122" y="48"/>
                    </a:cubicBezTo>
                    <a:cubicBezTo>
                      <a:pt x="119" y="51"/>
                      <a:pt x="115" y="54"/>
                      <a:pt x="110" y="54"/>
                    </a:cubicBezTo>
                    <a:cubicBezTo>
                      <a:pt x="107" y="54"/>
                      <a:pt x="104" y="54"/>
                      <a:pt x="102" y="56"/>
                    </a:cubicBezTo>
                    <a:cubicBezTo>
                      <a:pt x="101" y="57"/>
                      <a:pt x="100" y="57"/>
                      <a:pt x="99" y="58"/>
                    </a:cubicBezTo>
                    <a:cubicBezTo>
                      <a:pt x="98" y="59"/>
                      <a:pt x="97" y="60"/>
                      <a:pt x="96" y="61"/>
                    </a:cubicBezTo>
                    <a:cubicBezTo>
                      <a:pt x="95" y="62"/>
                      <a:pt x="95" y="63"/>
                      <a:pt x="94" y="64"/>
                    </a:cubicBezTo>
                    <a:cubicBezTo>
                      <a:pt x="93" y="64"/>
                      <a:pt x="93" y="64"/>
                      <a:pt x="93" y="64"/>
                    </a:cubicBezTo>
                    <a:cubicBezTo>
                      <a:pt x="89" y="64"/>
                      <a:pt x="86" y="67"/>
                      <a:pt x="83" y="69"/>
                    </a:cubicBezTo>
                    <a:cubicBezTo>
                      <a:pt x="82" y="69"/>
                      <a:pt x="82" y="69"/>
                      <a:pt x="81" y="69"/>
                    </a:cubicBezTo>
                    <a:cubicBezTo>
                      <a:pt x="78" y="69"/>
                      <a:pt x="75" y="67"/>
                      <a:pt x="72" y="65"/>
                    </a:cubicBezTo>
                    <a:cubicBezTo>
                      <a:pt x="58" y="57"/>
                      <a:pt x="43" y="49"/>
                      <a:pt x="28" y="40"/>
                    </a:cubicBezTo>
                    <a:cubicBezTo>
                      <a:pt x="24" y="37"/>
                      <a:pt x="18" y="35"/>
                      <a:pt x="14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7" y="31"/>
                      <a:pt x="6" y="31"/>
                      <a:pt x="5" y="26"/>
                    </a:cubicBezTo>
                    <a:cubicBezTo>
                      <a:pt x="5" y="26"/>
                      <a:pt x="5" y="28"/>
                      <a:pt x="4" y="28"/>
                    </a:cubicBezTo>
                    <a:cubicBezTo>
                      <a:pt x="2" y="28"/>
                      <a:pt x="2" y="27"/>
                      <a:pt x="2" y="26"/>
                    </a:cubicBezTo>
                    <a:cubicBezTo>
                      <a:pt x="1" y="24"/>
                      <a:pt x="1" y="23"/>
                      <a:pt x="0" y="22"/>
                    </a:cubicBezTo>
                    <a:cubicBezTo>
                      <a:pt x="0" y="17"/>
                      <a:pt x="0" y="12"/>
                      <a:pt x="1" y="7"/>
                    </a:cubicBezTo>
                    <a:cubicBezTo>
                      <a:pt x="1" y="6"/>
                      <a:pt x="2" y="6"/>
                      <a:pt x="4" y="5"/>
                    </a:cubicBezTo>
                    <a:cubicBezTo>
                      <a:pt x="6" y="6"/>
                      <a:pt x="5" y="9"/>
                      <a:pt x="6" y="11"/>
                    </a:cubicBezTo>
                    <a:cubicBezTo>
                      <a:pt x="6" y="14"/>
                      <a:pt x="4" y="16"/>
                      <a:pt x="5" y="20"/>
                    </a:cubicBezTo>
                    <a:cubicBezTo>
                      <a:pt x="7" y="18"/>
                      <a:pt x="6" y="16"/>
                      <a:pt x="7" y="14"/>
                    </a:cubicBezTo>
                    <a:cubicBezTo>
                      <a:pt x="7" y="12"/>
                      <a:pt x="8" y="10"/>
                      <a:pt x="10" y="12"/>
                    </a:cubicBezTo>
                    <a:cubicBezTo>
                      <a:pt x="10" y="14"/>
                      <a:pt x="9" y="17"/>
                      <a:pt x="10" y="19"/>
                    </a:cubicBezTo>
                    <a:cubicBezTo>
                      <a:pt x="10" y="20"/>
                      <a:pt x="9" y="23"/>
                      <a:pt x="12" y="21"/>
                    </a:cubicBezTo>
                    <a:cubicBezTo>
                      <a:pt x="15" y="21"/>
                      <a:pt x="15" y="23"/>
                      <a:pt x="15" y="25"/>
                    </a:cubicBezTo>
                    <a:cubicBezTo>
                      <a:pt x="16" y="25"/>
                      <a:pt x="16" y="26"/>
                      <a:pt x="16" y="28"/>
                    </a:cubicBezTo>
                    <a:cubicBezTo>
                      <a:pt x="16" y="26"/>
                      <a:pt x="16" y="25"/>
                      <a:pt x="17" y="24"/>
                    </a:cubicBezTo>
                    <a:cubicBezTo>
                      <a:pt x="19" y="24"/>
                      <a:pt x="18" y="20"/>
                      <a:pt x="21" y="20"/>
                    </a:cubicBezTo>
                    <a:cubicBezTo>
                      <a:pt x="22" y="23"/>
                      <a:pt x="22" y="26"/>
                      <a:pt x="23" y="29"/>
                    </a:cubicBezTo>
                    <a:cubicBezTo>
                      <a:pt x="23" y="28"/>
                      <a:pt x="24" y="28"/>
                      <a:pt x="25" y="28"/>
                    </a:cubicBezTo>
                    <a:cubicBezTo>
                      <a:pt x="26" y="28"/>
                      <a:pt x="27" y="28"/>
                      <a:pt x="28" y="28"/>
                    </a:cubicBezTo>
                    <a:cubicBezTo>
                      <a:pt x="30" y="30"/>
                      <a:pt x="30" y="30"/>
                      <a:pt x="30" y="35"/>
                    </a:cubicBezTo>
                    <a:cubicBezTo>
                      <a:pt x="31" y="33"/>
                      <a:pt x="30" y="31"/>
                      <a:pt x="31" y="29"/>
                    </a:cubicBezTo>
                    <a:cubicBezTo>
                      <a:pt x="33" y="28"/>
                      <a:pt x="34" y="28"/>
                      <a:pt x="36" y="29"/>
                    </a:cubicBezTo>
                    <a:cubicBezTo>
                      <a:pt x="36" y="29"/>
                      <a:pt x="36" y="29"/>
                      <a:pt x="37" y="29"/>
                    </a:cubicBezTo>
                    <a:cubicBezTo>
                      <a:pt x="37" y="30"/>
                      <a:pt x="36" y="32"/>
                      <a:pt x="37" y="33"/>
                    </a:cubicBezTo>
                    <a:cubicBezTo>
                      <a:pt x="38" y="34"/>
                      <a:pt x="37" y="35"/>
                      <a:pt x="38" y="36"/>
                    </a:cubicBezTo>
                    <a:cubicBezTo>
                      <a:pt x="38" y="36"/>
                      <a:pt x="38" y="35"/>
                      <a:pt x="39" y="35"/>
                    </a:cubicBezTo>
                    <a:cubicBezTo>
                      <a:pt x="40" y="37"/>
                      <a:pt x="43" y="36"/>
                      <a:pt x="44" y="38"/>
                    </a:cubicBezTo>
                    <a:cubicBezTo>
                      <a:pt x="42" y="39"/>
                      <a:pt x="43" y="41"/>
                      <a:pt x="43" y="42"/>
                    </a:cubicBezTo>
                    <a:cubicBezTo>
                      <a:pt x="43" y="41"/>
                      <a:pt x="42" y="39"/>
                      <a:pt x="44" y="39"/>
                    </a:cubicBezTo>
                    <a:cubicBezTo>
                      <a:pt x="46" y="40"/>
                      <a:pt x="48" y="41"/>
                      <a:pt x="50" y="42"/>
                    </a:cubicBezTo>
                    <a:cubicBezTo>
                      <a:pt x="52" y="44"/>
                      <a:pt x="54" y="45"/>
                      <a:pt x="57" y="44"/>
                    </a:cubicBezTo>
                    <a:cubicBezTo>
                      <a:pt x="57" y="46"/>
                      <a:pt x="55" y="47"/>
                      <a:pt x="56" y="48"/>
                    </a:cubicBezTo>
                    <a:cubicBezTo>
                      <a:pt x="56" y="49"/>
                      <a:pt x="55" y="50"/>
                      <a:pt x="56" y="51"/>
                    </a:cubicBezTo>
                    <a:cubicBezTo>
                      <a:pt x="58" y="51"/>
                      <a:pt x="56" y="49"/>
                      <a:pt x="57" y="48"/>
                    </a:cubicBezTo>
                    <a:close/>
                  </a:path>
                </a:pathLst>
              </a:custGeom>
              <a:solidFill>
                <a:srgbClr val="D4D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23" name="Freeform 300">
                <a:extLst>
                  <a:ext uri="{FF2B5EF4-FFF2-40B4-BE49-F238E27FC236}">
                    <a16:creationId xmlns:a16="http://schemas.microsoft.com/office/drawing/2014/main" id="{B89676BF-4336-E01E-27D1-C2CB1CA6C8FB}"/>
                  </a:ext>
                </a:extLst>
              </p:cNvPr>
              <p:cNvSpPr/>
              <p:nvPr/>
            </p:nvSpPr>
            <p:spPr bwMode="auto">
              <a:xfrm>
                <a:off x="3381" y="2120"/>
                <a:ext cx="217" cy="107"/>
              </a:xfrm>
              <a:custGeom>
                <a:gdLst>
                  <a:gd name="T0" fmla="*/ 18 w 69"/>
                  <a:gd name="T1" fmla="*/ 0 h 34"/>
                  <a:gd name="T2" fmla="*/ 23 w 69"/>
                  <a:gd name="T3" fmla="*/ 5 h 34"/>
                  <a:gd name="T4" fmla="*/ 25 w 69"/>
                  <a:gd name="T5" fmla="*/ 7 h 34"/>
                  <a:gd name="T6" fmla="*/ 62 w 69"/>
                  <a:gd name="T7" fmla="*/ 28 h 34"/>
                  <a:gd name="T8" fmla="*/ 63 w 69"/>
                  <a:gd name="T9" fmla="*/ 28 h 34"/>
                  <a:gd name="T10" fmla="*/ 66 w 69"/>
                  <a:gd name="T11" fmla="*/ 26 h 34"/>
                  <a:gd name="T12" fmla="*/ 66 w 69"/>
                  <a:gd name="T13" fmla="*/ 30 h 34"/>
                  <a:gd name="T14" fmla="*/ 68 w 69"/>
                  <a:gd name="T15" fmla="*/ 34 h 34"/>
                  <a:gd name="T16" fmla="*/ 54 w 69"/>
                  <a:gd name="T17" fmla="*/ 27 h 34"/>
                  <a:gd name="T18" fmla="*/ 38 w 69"/>
                  <a:gd name="T19" fmla="*/ 18 h 34"/>
                  <a:gd name="T20" fmla="*/ 37 w 69"/>
                  <a:gd name="T21" fmla="*/ 18 h 34"/>
                  <a:gd name="T22" fmla="*/ 24 w 69"/>
                  <a:gd name="T23" fmla="*/ 10 h 34"/>
                  <a:gd name="T24" fmla="*/ 20 w 69"/>
                  <a:gd name="T25" fmla="*/ 9 h 34"/>
                  <a:gd name="T26" fmla="*/ 11 w 69"/>
                  <a:gd name="T27" fmla="*/ 15 h 34"/>
                  <a:gd name="T28" fmla="*/ 6 w 69"/>
                  <a:gd name="T29" fmla="*/ 17 h 34"/>
                  <a:gd name="T30" fmla="*/ 1 w 69"/>
                  <a:gd name="T31" fmla="*/ 19 h 34"/>
                  <a:gd name="T32" fmla="*/ 1 w 69"/>
                  <a:gd name="T33" fmla="*/ 12 h 34"/>
                  <a:gd name="T34" fmla="*/ 3 w 69"/>
                  <a:gd name="T35" fmla="*/ 9 h 34"/>
                  <a:gd name="T36" fmla="*/ 18 w 69"/>
                  <a:gd name="T37" fmla="*/ 0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9" h="34">
                    <a:moveTo>
                      <a:pt x="18" y="0"/>
                    </a:moveTo>
                    <a:cubicBezTo>
                      <a:pt x="21" y="1"/>
                      <a:pt x="20" y="5"/>
                      <a:pt x="23" y="5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37" y="14"/>
                      <a:pt x="49" y="21"/>
                      <a:pt x="62" y="28"/>
                    </a:cubicBezTo>
                    <a:cubicBezTo>
                      <a:pt x="62" y="28"/>
                      <a:pt x="63" y="28"/>
                      <a:pt x="63" y="28"/>
                    </a:cubicBezTo>
                    <a:cubicBezTo>
                      <a:pt x="64" y="27"/>
                      <a:pt x="65" y="25"/>
                      <a:pt x="66" y="26"/>
                    </a:cubicBezTo>
                    <a:cubicBezTo>
                      <a:pt x="67" y="27"/>
                      <a:pt x="67" y="29"/>
                      <a:pt x="66" y="30"/>
                    </a:cubicBezTo>
                    <a:cubicBezTo>
                      <a:pt x="65" y="33"/>
                      <a:pt x="69" y="32"/>
                      <a:pt x="68" y="34"/>
                    </a:cubicBezTo>
                    <a:cubicBezTo>
                      <a:pt x="63" y="32"/>
                      <a:pt x="59" y="29"/>
                      <a:pt x="54" y="27"/>
                    </a:cubicBezTo>
                    <a:cubicBezTo>
                      <a:pt x="49" y="24"/>
                      <a:pt x="44" y="20"/>
                      <a:pt x="38" y="18"/>
                    </a:cubicBezTo>
                    <a:cubicBezTo>
                      <a:pt x="38" y="18"/>
                      <a:pt x="38" y="18"/>
                      <a:pt x="37" y="18"/>
                    </a:cubicBezTo>
                    <a:cubicBezTo>
                      <a:pt x="33" y="15"/>
                      <a:pt x="28" y="12"/>
                      <a:pt x="24" y="10"/>
                    </a:cubicBezTo>
                    <a:cubicBezTo>
                      <a:pt x="23" y="9"/>
                      <a:pt x="22" y="8"/>
                      <a:pt x="20" y="9"/>
                    </a:cubicBezTo>
                    <a:cubicBezTo>
                      <a:pt x="18" y="12"/>
                      <a:pt x="13" y="13"/>
                      <a:pt x="11" y="15"/>
                    </a:cubicBezTo>
                    <a:cubicBezTo>
                      <a:pt x="9" y="15"/>
                      <a:pt x="8" y="17"/>
                      <a:pt x="6" y="17"/>
                    </a:cubicBezTo>
                    <a:cubicBezTo>
                      <a:pt x="4" y="17"/>
                      <a:pt x="3" y="20"/>
                      <a:pt x="1" y="19"/>
                    </a:cubicBezTo>
                    <a:cubicBezTo>
                      <a:pt x="0" y="17"/>
                      <a:pt x="1" y="15"/>
                      <a:pt x="1" y="12"/>
                    </a:cubicBezTo>
                    <a:cubicBezTo>
                      <a:pt x="1" y="11"/>
                      <a:pt x="2" y="10"/>
                      <a:pt x="3" y="9"/>
                    </a:cubicBezTo>
                    <a:cubicBezTo>
                      <a:pt x="8" y="7"/>
                      <a:pt x="13" y="3"/>
                      <a:pt x="18" y="0"/>
                    </a:cubicBezTo>
                    <a:close/>
                  </a:path>
                </a:pathLst>
              </a:custGeom>
              <a:solidFill>
                <a:srgbClr val="C3C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24" name="Freeform 301">
                <a:extLst>
                  <a:ext uri="{FF2B5EF4-FFF2-40B4-BE49-F238E27FC236}">
                    <a16:creationId xmlns:a16="http://schemas.microsoft.com/office/drawing/2014/main" id="{C32A61DE-8C34-B147-FCD4-FC21F0EC0364}"/>
                  </a:ext>
                </a:extLst>
              </p:cNvPr>
              <p:cNvSpPr/>
              <p:nvPr/>
            </p:nvSpPr>
            <p:spPr bwMode="auto">
              <a:xfrm>
                <a:off x="3397" y="2154"/>
                <a:ext cx="107" cy="54"/>
              </a:xfrm>
              <a:custGeom>
                <a:gdLst>
                  <a:gd name="T0" fmla="*/ 1 w 34"/>
                  <a:gd name="T1" fmla="*/ 6 h 17"/>
                  <a:gd name="T2" fmla="*/ 5 w 34"/>
                  <a:gd name="T3" fmla="*/ 4 h 17"/>
                  <a:gd name="T4" fmla="*/ 10 w 34"/>
                  <a:gd name="T5" fmla="*/ 3 h 17"/>
                  <a:gd name="T6" fmla="*/ 13 w 34"/>
                  <a:gd name="T7" fmla="*/ 1 h 17"/>
                  <a:gd name="T8" fmla="*/ 17 w 34"/>
                  <a:gd name="T9" fmla="*/ 0 h 17"/>
                  <a:gd name="T10" fmla="*/ 24 w 34"/>
                  <a:gd name="T11" fmla="*/ 2 h 17"/>
                  <a:gd name="T12" fmla="*/ 33 w 34"/>
                  <a:gd name="T13" fmla="*/ 7 h 17"/>
                  <a:gd name="T14" fmla="*/ 33 w 34"/>
                  <a:gd name="T15" fmla="*/ 7 h 17"/>
                  <a:gd name="T16" fmla="*/ 34 w 34"/>
                  <a:gd name="T17" fmla="*/ 8 h 17"/>
                  <a:gd name="T18" fmla="*/ 24 w 34"/>
                  <a:gd name="T19" fmla="*/ 13 h 17"/>
                  <a:gd name="T20" fmla="*/ 21 w 34"/>
                  <a:gd name="T21" fmla="*/ 15 h 17"/>
                  <a:gd name="T22" fmla="*/ 3 w 34"/>
                  <a:gd name="T23" fmla="*/ 9 h 17"/>
                  <a:gd name="T24" fmla="*/ 1 w 34"/>
                  <a:gd name="T25" fmla="*/ 6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17">
                    <a:moveTo>
                      <a:pt x="1" y="6"/>
                    </a:moveTo>
                    <a:cubicBezTo>
                      <a:pt x="3" y="6"/>
                      <a:pt x="3" y="3"/>
                      <a:pt x="5" y="4"/>
                    </a:cubicBezTo>
                    <a:cubicBezTo>
                      <a:pt x="7" y="3"/>
                      <a:pt x="8" y="2"/>
                      <a:pt x="10" y="3"/>
                    </a:cubicBezTo>
                    <a:cubicBezTo>
                      <a:pt x="12" y="4"/>
                      <a:pt x="12" y="2"/>
                      <a:pt x="13" y="1"/>
                    </a:cubicBezTo>
                    <a:cubicBezTo>
                      <a:pt x="14" y="1"/>
                      <a:pt x="15" y="0"/>
                      <a:pt x="17" y="0"/>
                    </a:cubicBezTo>
                    <a:cubicBezTo>
                      <a:pt x="19" y="0"/>
                      <a:pt x="22" y="1"/>
                      <a:pt x="24" y="2"/>
                    </a:cubicBezTo>
                    <a:cubicBezTo>
                      <a:pt x="27" y="4"/>
                      <a:pt x="30" y="5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4" y="8"/>
                      <a:pt x="34" y="8"/>
                    </a:cubicBezTo>
                    <a:cubicBezTo>
                      <a:pt x="32" y="12"/>
                      <a:pt x="28" y="13"/>
                      <a:pt x="24" y="13"/>
                    </a:cubicBezTo>
                    <a:cubicBezTo>
                      <a:pt x="23" y="13"/>
                      <a:pt x="22" y="14"/>
                      <a:pt x="21" y="15"/>
                    </a:cubicBezTo>
                    <a:cubicBezTo>
                      <a:pt x="14" y="17"/>
                      <a:pt x="9" y="11"/>
                      <a:pt x="3" y="9"/>
                    </a:cubicBezTo>
                    <a:cubicBezTo>
                      <a:pt x="1" y="9"/>
                      <a:pt x="0" y="8"/>
                      <a:pt x="1" y="6"/>
                    </a:cubicBezTo>
                    <a:close/>
                  </a:path>
                </a:pathLst>
              </a:custGeom>
              <a:solidFill>
                <a:srgbClr val="709F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25" name="Freeform 302">
                <a:extLst>
                  <a:ext uri="{FF2B5EF4-FFF2-40B4-BE49-F238E27FC236}">
                    <a16:creationId xmlns:a16="http://schemas.microsoft.com/office/drawing/2014/main" id="{5CC3D2BA-017A-AAFE-1184-F5376F624D96}"/>
                  </a:ext>
                </a:extLst>
              </p:cNvPr>
              <p:cNvSpPr/>
              <p:nvPr/>
            </p:nvSpPr>
            <p:spPr bwMode="auto">
              <a:xfrm>
                <a:off x="3557" y="2274"/>
                <a:ext cx="63" cy="63"/>
              </a:xfrm>
              <a:custGeom>
                <a:gdLst>
                  <a:gd name="T0" fmla="*/ 4 w 20"/>
                  <a:gd name="T1" fmla="*/ 12 h 20"/>
                  <a:gd name="T2" fmla="*/ 15 w 20"/>
                  <a:gd name="T3" fmla="*/ 5 h 20"/>
                  <a:gd name="T4" fmla="*/ 15 w 20"/>
                  <a:gd name="T5" fmla="*/ 1 h 20"/>
                  <a:gd name="T6" fmla="*/ 20 w 20"/>
                  <a:gd name="T7" fmla="*/ 0 h 20"/>
                  <a:gd name="T8" fmla="*/ 16 w 20"/>
                  <a:gd name="T9" fmla="*/ 10 h 20"/>
                  <a:gd name="T10" fmla="*/ 4 w 20"/>
                  <a:gd name="T11" fmla="*/ 18 h 20"/>
                  <a:gd name="T12" fmla="*/ 1 w 20"/>
                  <a:gd name="T13" fmla="*/ 18 h 20"/>
                  <a:gd name="T14" fmla="*/ 0 w 20"/>
                  <a:gd name="T15" fmla="*/ 16 h 20"/>
                  <a:gd name="T16" fmla="*/ 0 w 20"/>
                  <a:gd name="T17" fmla="*/ 15 h 20"/>
                  <a:gd name="T18" fmla="*/ 3 w 20"/>
                  <a:gd name="T19" fmla="*/ 15 h 20"/>
                  <a:gd name="T20" fmla="*/ 4 w 20"/>
                  <a:gd name="T21" fmla="*/ 12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0">
                    <a:moveTo>
                      <a:pt x="4" y="12"/>
                    </a:moveTo>
                    <a:cubicBezTo>
                      <a:pt x="7" y="9"/>
                      <a:pt x="11" y="7"/>
                      <a:pt x="15" y="5"/>
                    </a:cubicBezTo>
                    <a:cubicBezTo>
                      <a:pt x="17" y="3"/>
                      <a:pt x="16" y="3"/>
                      <a:pt x="15" y="1"/>
                    </a:cubicBezTo>
                    <a:cubicBezTo>
                      <a:pt x="17" y="2"/>
                      <a:pt x="18" y="0"/>
                      <a:pt x="20" y="0"/>
                    </a:cubicBezTo>
                    <a:cubicBezTo>
                      <a:pt x="15" y="2"/>
                      <a:pt x="19" y="7"/>
                      <a:pt x="16" y="10"/>
                    </a:cubicBezTo>
                    <a:cubicBezTo>
                      <a:pt x="13" y="14"/>
                      <a:pt x="8" y="15"/>
                      <a:pt x="4" y="18"/>
                    </a:cubicBezTo>
                    <a:cubicBezTo>
                      <a:pt x="3" y="19"/>
                      <a:pt x="2" y="20"/>
                      <a:pt x="1" y="18"/>
                    </a:cubicBezTo>
                    <a:cubicBezTo>
                      <a:pt x="1" y="17"/>
                      <a:pt x="1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4"/>
                      <a:pt x="2" y="15"/>
                      <a:pt x="3" y="15"/>
                    </a:cubicBezTo>
                    <a:cubicBezTo>
                      <a:pt x="5" y="15"/>
                      <a:pt x="6" y="14"/>
                      <a:pt x="4" y="12"/>
                    </a:cubicBezTo>
                    <a:close/>
                  </a:path>
                </a:pathLst>
              </a:cu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26" name="Freeform 303">
                <a:extLst>
                  <a:ext uri="{FF2B5EF4-FFF2-40B4-BE49-F238E27FC236}">
                    <a16:creationId xmlns:a16="http://schemas.microsoft.com/office/drawing/2014/main" id="{5DDC6AD8-312A-BA7C-0B7B-C01729AE89D2}"/>
                  </a:ext>
                </a:extLst>
              </p:cNvPr>
              <p:cNvSpPr/>
              <p:nvPr/>
            </p:nvSpPr>
            <p:spPr bwMode="auto">
              <a:xfrm>
                <a:off x="3526" y="2217"/>
                <a:ext cx="38" cy="19"/>
              </a:xfrm>
              <a:custGeom>
                <a:gdLst>
                  <a:gd name="T0" fmla="*/ 6 w 12"/>
                  <a:gd name="T1" fmla="*/ 3 h 6"/>
                  <a:gd name="T2" fmla="*/ 12 w 12"/>
                  <a:gd name="T3" fmla="*/ 4 h 6"/>
                  <a:gd name="T4" fmla="*/ 10 w 12"/>
                  <a:gd name="T5" fmla="*/ 4 h 6"/>
                  <a:gd name="T6" fmla="*/ 3 w 12"/>
                  <a:gd name="T7" fmla="*/ 5 h 6"/>
                  <a:gd name="T8" fmla="*/ 0 w 12"/>
                  <a:gd name="T9" fmla="*/ 3 h 6"/>
                  <a:gd name="T10" fmla="*/ 2 w 12"/>
                  <a:gd name="T11" fmla="*/ 2 h 6"/>
                  <a:gd name="T12" fmla="*/ 6 w 12"/>
                  <a:gd name="T13" fmla="*/ 3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6" y="3"/>
                    </a:moveTo>
                    <a:cubicBezTo>
                      <a:pt x="8" y="3"/>
                      <a:pt x="10" y="0"/>
                      <a:pt x="12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9" y="5"/>
                      <a:pt x="4" y="6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4" y="1"/>
                      <a:pt x="5" y="3"/>
                      <a:pt x="6" y="3"/>
                    </a:cubicBez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27" name="Freeform 304">
                <a:extLst>
                  <a:ext uri="{FF2B5EF4-FFF2-40B4-BE49-F238E27FC236}">
                    <a16:creationId xmlns:a16="http://schemas.microsoft.com/office/drawing/2014/main" id="{60D8CCFE-0669-4BE4-C3E0-5F5D80CE6F7A}"/>
                  </a:ext>
                </a:extLst>
              </p:cNvPr>
              <p:cNvSpPr/>
              <p:nvPr/>
            </p:nvSpPr>
            <p:spPr bwMode="auto">
              <a:xfrm>
                <a:off x="3667" y="2268"/>
                <a:ext cx="38" cy="22"/>
              </a:xfrm>
              <a:custGeom>
                <a:gdLst>
                  <a:gd name="T0" fmla="*/ 9 w 12"/>
                  <a:gd name="T1" fmla="*/ 0 h 7"/>
                  <a:gd name="T2" fmla="*/ 12 w 12"/>
                  <a:gd name="T3" fmla="*/ 4 h 7"/>
                  <a:gd name="T4" fmla="*/ 4 w 12"/>
                  <a:gd name="T5" fmla="*/ 7 h 7"/>
                  <a:gd name="T6" fmla="*/ 1 w 12"/>
                  <a:gd name="T7" fmla="*/ 4 h 7"/>
                  <a:gd name="T8" fmla="*/ 2 w 12"/>
                  <a:gd name="T9" fmla="*/ 3 h 7"/>
                  <a:gd name="T10" fmla="*/ 3 w 12"/>
                  <a:gd name="T11" fmla="*/ 3 h 7"/>
                  <a:gd name="T12" fmla="*/ 7 w 12"/>
                  <a:gd name="T13" fmla="*/ 0 h 7"/>
                  <a:gd name="T14" fmla="*/ 9 w 12"/>
                  <a:gd name="T15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7">
                    <a:moveTo>
                      <a:pt x="9" y="0"/>
                    </a:moveTo>
                    <a:cubicBezTo>
                      <a:pt x="9" y="2"/>
                      <a:pt x="12" y="1"/>
                      <a:pt x="12" y="4"/>
                    </a:cubicBezTo>
                    <a:cubicBezTo>
                      <a:pt x="11" y="5"/>
                      <a:pt x="5" y="7"/>
                      <a:pt x="4" y="7"/>
                    </a:cubicBezTo>
                    <a:cubicBezTo>
                      <a:pt x="3" y="6"/>
                      <a:pt x="1" y="6"/>
                      <a:pt x="1" y="4"/>
                    </a:cubicBezTo>
                    <a:cubicBezTo>
                      <a:pt x="1" y="4"/>
                      <a:pt x="0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6" y="4"/>
                      <a:pt x="7" y="3"/>
                      <a:pt x="7" y="0"/>
                    </a:cubicBezTo>
                    <a:cubicBezTo>
                      <a:pt x="8" y="0"/>
                      <a:pt x="8" y="0"/>
                      <a:pt x="9" y="0"/>
                    </a:cubicBezTo>
                    <a:close/>
                  </a:path>
                </a:pathLst>
              </a:custGeom>
              <a:solidFill>
                <a:srgbClr val="8980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28" name="Freeform 305">
                <a:extLst>
                  <a:ext uri="{FF2B5EF4-FFF2-40B4-BE49-F238E27FC236}">
                    <a16:creationId xmlns:a16="http://schemas.microsoft.com/office/drawing/2014/main" id="{EFDC3DB6-AD3F-E80C-895F-7A9492368961}"/>
                  </a:ext>
                </a:extLst>
              </p:cNvPr>
              <p:cNvSpPr/>
              <p:nvPr/>
            </p:nvSpPr>
            <p:spPr bwMode="auto">
              <a:xfrm>
                <a:off x="3457" y="2365"/>
                <a:ext cx="41" cy="26"/>
              </a:xfrm>
              <a:custGeom>
                <a:gdLst>
                  <a:gd name="T0" fmla="*/ 0 w 13"/>
                  <a:gd name="T1" fmla="*/ 5 h 8"/>
                  <a:gd name="T2" fmla="*/ 1 w 13"/>
                  <a:gd name="T3" fmla="*/ 1 h 8"/>
                  <a:gd name="T4" fmla="*/ 5 w 13"/>
                  <a:gd name="T5" fmla="*/ 3 h 8"/>
                  <a:gd name="T6" fmla="*/ 11 w 13"/>
                  <a:gd name="T7" fmla="*/ 2 h 8"/>
                  <a:gd name="T8" fmla="*/ 12 w 13"/>
                  <a:gd name="T9" fmla="*/ 4 h 8"/>
                  <a:gd name="T10" fmla="*/ 9 w 13"/>
                  <a:gd name="T11" fmla="*/ 6 h 8"/>
                  <a:gd name="T12" fmla="*/ 4 w 13"/>
                  <a:gd name="T13" fmla="*/ 8 h 8"/>
                  <a:gd name="T14" fmla="*/ 2 w 13"/>
                  <a:gd name="T15" fmla="*/ 7 h 8"/>
                  <a:gd name="T16" fmla="*/ 0 w 13"/>
                  <a:gd name="T17" fmla="*/ 5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8">
                    <a:moveTo>
                      <a:pt x="0" y="5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3" y="3"/>
                      <a:pt x="5" y="3"/>
                    </a:cubicBezTo>
                    <a:cubicBezTo>
                      <a:pt x="7" y="4"/>
                      <a:pt x="9" y="2"/>
                      <a:pt x="11" y="2"/>
                    </a:cubicBezTo>
                    <a:cubicBezTo>
                      <a:pt x="12" y="2"/>
                      <a:pt x="13" y="3"/>
                      <a:pt x="12" y="4"/>
                    </a:cubicBezTo>
                    <a:cubicBezTo>
                      <a:pt x="11" y="5"/>
                      <a:pt x="10" y="5"/>
                      <a:pt x="9" y="6"/>
                    </a:cubicBezTo>
                    <a:cubicBezTo>
                      <a:pt x="7" y="6"/>
                      <a:pt x="5" y="7"/>
                      <a:pt x="4" y="8"/>
                    </a:cubicBezTo>
                    <a:cubicBezTo>
                      <a:pt x="4" y="8"/>
                      <a:pt x="3" y="8"/>
                      <a:pt x="2" y="7"/>
                    </a:cubicBezTo>
                    <a:cubicBezTo>
                      <a:pt x="2" y="6"/>
                      <a:pt x="1" y="6"/>
                      <a:pt x="0" y="5"/>
                    </a:cubicBezTo>
                    <a:close/>
                  </a:path>
                </a:pathLst>
              </a:custGeom>
              <a:solidFill>
                <a:srgbClr val="EC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29" name="Freeform 306">
                <a:extLst>
                  <a:ext uri="{FF2B5EF4-FFF2-40B4-BE49-F238E27FC236}">
                    <a16:creationId xmlns:a16="http://schemas.microsoft.com/office/drawing/2014/main" id="{73C011D8-89F2-3D9F-5FB9-57C1DB2400B4}"/>
                  </a:ext>
                </a:extLst>
              </p:cNvPr>
              <p:cNvSpPr/>
              <p:nvPr/>
            </p:nvSpPr>
            <p:spPr bwMode="auto">
              <a:xfrm>
                <a:off x="3397" y="2394"/>
                <a:ext cx="34" cy="28"/>
              </a:xfrm>
              <a:custGeom>
                <a:gdLst>
                  <a:gd name="T0" fmla="*/ 6 w 11"/>
                  <a:gd name="T1" fmla="*/ 1 h 9"/>
                  <a:gd name="T2" fmla="*/ 8 w 11"/>
                  <a:gd name="T3" fmla="*/ 1 h 9"/>
                  <a:gd name="T4" fmla="*/ 11 w 11"/>
                  <a:gd name="T5" fmla="*/ 3 h 9"/>
                  <a:gd name="T6" fmla="*/ 0 w 11"/>
                  <a:gd name="T7" fmla="*/ 8 h 9"/>
                  <a:gd name="T8" fmla="*/ 3 w 11"/>
                  <a:gd name="T9" fmla="*/ 5 h 9"/>
                  <a:gd name="T10" fmla="*/ 5 w 11"/>
                  <a:gd name="T11" fmla="*/ 1 h 9"/>
                  <a:gd name="T12" fmla="*/ 6 w 11"/>
                  <a:gd name="T13" fmla="*/ 1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6" y="1"/>
                    </a:moveTo>
                    <a:cubicBezTo>
                      <a:pt x="7" y="1"/>
                      <a:pt x="7" y="1"/>
                      <a:pt x="8" y="1"/>
                    </a:cubicBezTo>
                    <a:cubicBezTo>
                      <a:pt x="9" y="2"/>
                      <a:pt x="10" y="2"/>
                      <a:pt x="11" y="3"/>
                    </a:cubicBezTo>
                    <a:cubicBezTo>
                      <a:pt x="9" y="7"/>
                      <a:pt x="4" y="9"/>
                      <a:pt x="0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6" y="3"/>
                      <a:pt x="5" y="1"/>
                    </a:cubicBezTo>
                    <a:cubicBezTo>
                      <a:pt x="5" y="0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rgbClr val="6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30" name="Freeform 307">
                <a:extLst>
                  <a:ext uri="{FF2B5EF4-FFF2-40B4-BE49-F238E27FC236}">
                    <a16:creationId xmlns:a16="http://schemas.microsoft.com/office/drawing/2014/main" id="{82D5B645-3BAF-7D0A-AF0F-C0C2CD2BA83E}"/>
                  </a:ext>
                </a:extLst>
              </p:cNvPr>
              <p:cNvSpPr/>
              <p:nvPr/>
            </p:nvSpPr>
            <p:spPr bwMode="auto">
              <a:xfrm>
                <a:off x="3532" y="2343"/>
                <a:ext cx="44" cy="26"/>
              </a:xfrm>
              <a:custGeom>
                <a:gdLst>
                  <a:gd name="T0" fmla="*/ 0 w 14"/>
                  <a:gd name="T1" fmla="*/ 7 h 8"/>
                  <a:gd name="T2" fmla="*/ 11 w 14"/>
                  <a:gd name="T3" fmla="*/ 1 h 8"/>
                  <a:gd name="T4" fmla="*/ 13 w 14"/>
                  <a:gd name="T5" fmla="*/ 1 h 8"/>
                  <a:gd name="T6" fmla="*/ 12 w 14"/>
                  <a:gd name="T7" fmla="*/ 2 h 8"/>
                  <a:gd name="T8" fmla="*/ 4 w 14"/>
                  <a:gd name="T9" fmla="*/ 7 h 8"/>
                  <a:gd name="T10" fmla="*/ 0 w 14"/>
                  <a:gd name="T11" fmla="*/ 7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0" y="7"/>
                    </a:moveTo>
                    <a:cubicBezTo>
                      <a:pt x="4" y="5"/>
                      <a:pt x="8" y="3"/>
                      <a:pt x="11" y="1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4" y="2"/>
                      <a:pt x="13" y="2"/>
                      <a:pt x="12" y="2"/>
                    </a:cubicBezTo>
                    <a:cubicBezTo>
                      <a:pt x="9" y="4"/>
                      <a:pt x="6" y="6"/>
                      <a:pt x="4" y="7"/>
                    </a:cubicBezTo>
                    <a:cubicBezTo>
                      <a:pt x="3" y="8"/>
                      <a:pt x="2" y="8"/>
                      <a:pt x="0" y="7"/>
                    </a:cubicBezTo>
                    <a:close/>
                  </a:path>
                </a:pathLst>
              </a:custGeom>
              <a:solidFill>
                <a:srgbClr val="DFD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31" name="Freeform 308">
                <a:extLst>
                  <a:ext uri="{FF2B5EF4-FFF2-40B4-BE49-F238E27FC236}">
                    <a16:creationId xmlns:a16="http://schemas.microsoft.com/office/drawing/2014/main" id="{EFC11308-2038-5865-9253-8049B1EBFE4B}"/>
                  </a:ext>
                </a:extLst>
              </p:cNvPr>
              <p:cNvSpPr/>
              <p:nvPr/>
            </p:nvSpPr>
            <p:spPr bwMode="auto">
              <a:xfrm>
                <a:off x="3520" y="2337"/>
                <a:ext cx="41" cy="25"/>
              </a:xfrm>
              <a:custGeom>
                <a:gdLst>
                  <a:gd name="T0" fmla="*/ 13 w 13"/>
                  <a:gd name="T1" fmla="*/ 1 h 8"/>
                  <a:gd name="T2" fmla="*/ 2 w 13"/>
                  <a:gd name="T3" fmla="*/ 7 h 8"/>
                  <a:gd name="T4" fmla="*/ 0 w 13"/>
                  <a:gd name="T5" fmla="*/ 7 h 8"/>
                  <a:gd name="T6" fmla="*/ 0 w 13"/>
                  <a:gd name="T7" fmla="*/ 6 h 8"/>
                  <a:gd name="T8" fmla="*/ 12 w 13"/>
                  <a:gd name="T9" fmla="*/ 0 h 8"/>
                  <a:gd name="T10" fmla="*/ 13 w 13"/>
                  <a:gd name="T11" fmla="*/ 1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13" y="1"/>
                    </a:moveTo>
                    <a:cubicBezTo>
                      <a:pt x="10" y="3"/>
                      <a:pt x="6" y="5"/>
                      <a:pt x="2" y="7"/>
                    </a:cubicBezTo>
                    <a:cubicBezTo>
                      <a:pt x="1" y="8"/>
                      <a:pt x="1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5" y="4"/>
                      <a:pt x="8" y="1"/>
                      <a:pt x="12" y="0"/>
                    </a:cubicBezTo>
                    <a:cubicBezTo>
                      <a:pt x="12" y="0"/>
                      <a:pt x="13" y="0"/>
                      <a:pt x="13" y="1"/>
                    </a:cubicBezTo>
                    <a:close/>
                  </a:path>
                </a:pathLst>
              </a:custGeom>
              <a:solidFill>
                <a:srgbClr val="E0E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32" name="Freeform 309">
                <a:extLst>
                  <a:ext uri="{FF2B5EF4-FFF2-40B4-BE49-F238E27FC236}">
                    <a16:creationId xmlns:a16="http://schemas.microsoft.com/office/drawing/2014/main" id="{8DA31F96-25DC-910F-93B9-E2E1B82C2658}"/>
                  </a:ext>
                </a:extLst>
              </p:cNvPr>
              <p:cNvSpPr/>
              <p:nvPr/>
            </p:nvSpPr>
            <p:spPr bwMode="auto">
              <a:xfrm>
                <a:off x="3573" y="2239"/>
                <a:ext cx="41" cy="26"/>
              </a:xfrm>
              <a:custGeom>
                <a:gdLst>
                  <a:gd name="T0" fmla="*/ 13 w 13"/>
                  <a:gd name="T1" fmla="*/ 7 h 8"/>
                  <a:gd name="T2" fmla="*/ 11 w 13"/>
                  <a:gd name="T3" fmla="*/ 7 h 8"/>
                  <a:gd name="T4" fmla="*/ 1 w 13"/>
                  <a:gd name="T5" fmla="*/ 2 h 8"/>
                  <a:gd name="T6" fmla="*/ 1 w 13"/>
                  <a:gd name="T7" fmla="*/ 0 h 8"/>
                  <a:gd name="T8" fmla="*/ 2 w 13"/>
                  <a:gd name="T9" fmla="*/ 0 h 8"/>
                  <a:gd name="T10" fmla="*/ 12 w 13"/>
                  <a:gd name="T11" fmla="*/ 6 h 8"/>
                  <a:gd name="T12" fmla="*/ 13 w 13"/>
                  <a:gd name="T13" fmla="*/ 7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13" y="7"/>
                    </a:moveTo>
                    <a:cubicBezTo>
                      <a:pt x="13" y="8"/>
                      <a:pt x="12" y="8"/>
                      <a:pt x="11" y="7"/>
                    </a:cubicBezTo>
                    <a:cubicBezTo>
                      <a:pt x="8" y="6"/>
                      <a:pt x="4" y="4"/>
                      <a:pt x="1" y="2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6" y="2"/>
                      <a:pt x="9" y="4"/>
                      <a:pt x="12" y="6"/>
                    </a:cubicBezTo>
                    <a:cubicBezTo>
                      <a:pt x="13" y="6"/>
                      <a:pt x="13" y="6"/>
                      <a:pt x="13" y="7"/>
                    </a:cubicBezTo>
                    <a:close/>
                  </a:path>
                </a:pathLst>
              </a:custGeom>
              <a:solidFill>
                <a:srgbClr val="DFD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33" name="Freeform 310">
                <a:extLst>
                  <a:ext uri="{FF2B5EF4-FFF2-40B4-BE49-F238E27FC236}">
                    <a16:creationId xmlns:a16="http://schemas.microsoft.com/office/drawing/2014/main" id="{C33EA107-F905-396B-D5DB-72BE6B2EE8DC}"/>
                  </a:ext>
                </a:extLst>
              </p:cNvPr>
              <p:cNvSpPr/>
              <p:nvPr/>
            </p:nvSpPr>
            <p:spPr bwMode="auto">
              <a:xfrm>
                <a:off x="3570" y="2306"/>
                <a:ext cx="41" cy="28"/>
              </a:xfrm>
              <a:custGeom>
                <a:gdLst>
                  <a:gd name="T0" fmla="*/ 0 w 13"/>
                  <a:gd name="T1" fmla="*/ 8 h 9"/>
                  <a:gd name="T2" fmla="*/ 12 w 13"/>
                  <a:gd name="T3" fmla="*/ 0 h 9"/>
                  <a:gd name="T4" fmla="*/ 11 w 13"/>
                  <a:gd name="T5" fmla="*/ 3 h 9"/>
                  <a:gd name="T6" fmla="*/ 1 w 13"/>
                  <a:gd name="T7" fmla="*/ 9 h 9"/>
                  <a:gd name="T8" fmla="*/ 0 w 13"/>
                  <a:gd name="T9" fmla="*/ 8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0" y="8"/>
                    </a:moveTo>
                    <a:cubicBezTo>
                      <a:pt x="3" y="4"/>
                      <a:pt x="8" y="3"/>
                      <a:pt x="12" y="0"/>
                    </a:cubicBezTo>
                    <a:cubicBezTo>
                      <a:pt x="13" y="2"/>
                      <a:pt x="12" y="3"/>
                      <a:pt x="11" y="3"/>
                    </a:cubicBezTo>
                    <a:cubicBezTo>
                      <a:pt x="8" y="5"/>
                      <a:pt x="5" y="7"/>
                      <a:pt x="1" y="9"/>
                    </a:cubicBezTo>
                    <a:cubicBezTo>
                      <a:pt x="1" y="9"/>
                      <a:pt x="1" y="8"/>
                      <a:pt x="0" y="8"/>
                    </a:cubicBezTo>
                    <a:close/>
                  </a:path>
                </a:pathLst>
              </a:custGeom>
              <a:solidFill>
                <a:srgbClr val="7272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34" name="Freeform 311">
                <a:extLst>
                  <a:ext uri="{FF2B5EF4-FFF2-40B4-BE49-F238E27FC236}">
                    <a16:creationId xmlns:a16="http://schemas.microsoft.com/office/drawing/2014/main" id="{7B1EC147-ABBD-4D17-11B9-7119E01836D8}"/>
                  </a:ext>
                </a:extLst>
              </p:cNvPr>
              <p:cNvSpPr/>
              <p:nvPr/>
            </p:nvSpPr>
            <p:spPr bwMode="auto">
              <a:xfrm>
                <a:off x="3561" y="2246"/>
                <a:ext cx="40" cy="28"/>
              </a:xfrm>
              <a:custGeom>
                <a:gdLst>
                  <a:gd name="T0" fmla="*/ 0 w 13"/>
                  <a:gd name="T1" fmla="*/ 1 h 9"/>
                  <a:gd name="T2" fmla="*/ 4 w 13"/>
                  <a:gd name="T3" fmla="*/ 2 h 9"/>
                  <a:gd name="T4" fmla="*/ 12 w 13"/>
                  <a:gd name="T5" fmla="*/ 6 h 9"/>
                  <a:gd name="T6" fmla="*/ 12 w 13"/>
                  <a:gd name="T7" fmla="*/ 8 h 9"/>
                  <a:gd name="T8" fmla="*/ 11 w 13"/>
                  <a:gd name="T9" fmla="*/ 8 h 9"/>
                  <a:gd name="T10" fmla="*/ 0 w 13"/>
                  <a:gd name="T11" fmla="*/ 1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0" y="1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7" y="3"/>
                      <a:pt x="9" y="5"/>
                      <a:pt x="12" y="6"/>
                    </a:cubicBezTo>
                    <a:cubicBezTo>
                      <a:pt x="12" y="7"/>
                      <a:pt x="13" y="7"/>
                      <a:pt x="12" y="8"/>
                    </a:cubicBezTo>
                    <a:cubicBezTo>
                      <a:pt x="12" y="9"/>
                      <a:pt x="11" y="9"/>
                      <a:pt x="11" y="8"/>
                    </a:cubicBezTo>
                    <a:cubicBezTo>
                      <a:pt x="7" y="6"/>
                      <a:pt x="3" y="4"/>
                      <a:pt x="0" y="1"/>
                    </a:cubicBezTo>
                    <a:close/>
                  </a:path>
                </a:pathLst>
              </a:custGeom>
              <a:solidFill>
                <a:srgbClr val="E1E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35" name="Freeform 312">
                <a:extLst>
                  <a:ext uri="{FF2B5EF4-FFF2-40B4-BE49-F238E27FC236}">
                    <a16:creationId xmlns:a16="http://schemas.microsoft.com/office/drawing/2014/main" id="{FA3B9057-3D2B-53DE-12BF-5D60BC60F4C3}"/>
                  </a:ext>
                </a:extLst>
              </p:cNvPr>
              <p:cNvSpPr/>
              <p:nvPr/>
            </p:nvSpPr>
            <p:spPr bwMode="auto">
              <a:xfrm>
                <a:off x="3469" y="2359"/>
                <a:ext cx="32" cy="25"/>
              </a:xfrm>
              <a:custGeom>
                <a:gdLst>
                  <a:gd name="T0" fmla="*/ 6 w 10"/>
                  <a:gd name="T1" fmla="*/ 5 h 8"/>
                  <a:gd name="T2" fmla="*/ 0 w 10"/>
                  <a:gd name="T3" fmla="*/ 5 h 8"/>
                  <a:gd name="T4" fmla="*/ 3 w 10"/>
                  <a:gd name="T5" fmla="*/ 2 h 8"/>
                  <a:gd name="T6" fmla="*/ 6 w 10"/>
                  <a:gd name="T7" fmla="*/ 1 h 8"/>
                  <a:gd name="T8" fmla="*/ 9 w 10"/>
                  <a:gd name="T9" fmla="*/ 1 h 8"/>
                  <a:gd name="T10" fmla="*/ 6 w 10"/>
                  <a:gd name="T11" fmla="*/ 5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6" y="5"/>
                    </a:moveTo>
                    <a:cubicBezTo>
                      <a:pt x="4" y="5"/>
                      <a:pt x="3" y="8"/>
                      <a:pt x="0" y="5"/>
                    </a:cubicBezTo>
                    <a:cubicBezTo>
                      <a:pt x="0" y="3"/>
                      <a:pt x="2" y="3"/>
                      <a:pt x="3" y="2"/>
                    </a:cubicBezTo>
                    <a:cubicBezTo>
                      <a:pt x="4" y="1"/>
                      <a:pt x="5" y="1"/>
                      <a:pt x="6" y="1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4"/>
                      <a:pt x="8" y="4"/>
                      <a:pt x="6" y="5"/>
                    </a:cubicBezTo>
                    <a:close/>
                  </a:path>
                </a:pathLst>
              </a:custGeom>
              <a:solidFill>
                <a:srgbClr val="5B59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36" name="Freeform 313">
                <a:extLst>
                  <a:ext uri="{FF2B5EF4-FFF2-40B4-BE49-F238E27FC236}">
                    <a16:creationId xmlns:a16="http://schemas.microsoft.com/office/drawing/2014/main" id="{3234E1C3-5708-1112-06B9-0B26B960D391}"/>
                  </a:ext>
                </a:extLst>
              </p:cNvPr>
              <p:cNvSpPr/>
              <p:nvPr/>
            </p:nvSpPr>
            <p:spPr bwMode="auto">
              <a:xfrm>
                <a:off x="3749" y="2104"/>
                <a:ext cx="29" cy="19"/>
              </a:xfrm>
              <a:custGeom>
                <a:gdLst>
                  <a:gd name="T0" fmla="*/ 9 w 9"/>
                  <a:gd name="T1" fmla="*/ 5 h 6"/>
                  <a:gd name="T2" fmla="*/ 0 w 9"/>
                  <a:gd name="T3" fmla="*/ 0 h 6"/>
                  <a:gd name="T4" fmla="*/ 3 w 9"/>
                  <a:gd name="T5" fmla="*/ 0 h 6"/>
                  <a:gd name="T6" fmla="*/ 6 w 9"/>
                  <a:gd name="T7" fmla="*/ 3 h 6"/>
                  <a:gd name="T8" fmla="*/ 9 w 9"/>
                  <a:gd name="T9" fmla="*/ 5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5"/>
                    </a:moveTo>
                    <a:cubicBezTo>
                      <a:pt x="5" y="6"/>
                      <a:pt x="1" y="4"/>
                      <a:pt x="0" y="0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6" y="1"/>
                      <a:pt x="6" y="3"/>
                    </a:cubicBezTo>
                    <a:cubicBezTo>
                      <a:pt x="6" y="4"/>
                      <a:pt x="8" y="4"/>
                      <a:pt x="9" y="5"/>
                    </a:cubicBezTo>
                    <a:close/>
                  </a:path>
                </a:pathLst>
              </a:custGeom>
              <a:solidFill>
                <a:srgbClr val="5B5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37" name="Freeform 314">
                <a:extLst>
                  <a:ext uri="{FF2B5EF4-FFF2-40B4-BE49-F238E27FC236}">
                    <a16:creationId xmlns:a16="http://schemas.microsoft.com/office/drawing/2014/main" id="{AEDECE8A-5237-C093-0238-135004C69699}"/>
                  </a:ext>
                </a:extLst>
              </p:cNvPr>
              <p:cNvSpPr/>
              <p:nvPr/>
            </p:nvSpPr>
            <p:spPr bwMode="auto">
              <a:xfrm>
                <a:off x="3674" y="2268"/>
                <a:ext cx="25" cy="16"/>
              </a:xfrm>
              <a:custGeom>
                <a:gdLst>
                  <a:gd name="T0" fmla="*/ 5 w 8"/>
                  <a:gd name="T1" fmla="*/ 0 h 5"/>
                  <a:gd name="T2" fmla="*/ 7 w 8"/>
                  <a:gd name="T3" fmla="*/ 3 h 5"/>
                  <a:gd name="T4" fmla="*/ 3 w 8"/>
                  <a:gd name="T5" fmla="*/ 4 h 5"/>
                  <a:gd name="T6" fmla="*/ 0 w 8"/>
                  <a:gd name="T7" fmla="*/ 3 h 5"/>
                  <a:gd name="T8" fmla="*/ 5 w 8"/>
                  <a:gd name="T9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5" y="1"/>
                      <a:pt x="8" y="1"/>
                      <a:pt x="7" y="3"/>
                    </a:cubicBezTo>
                    <a:cubicBezTo>
                      <a:pt x="6" y="4"/>
                      <a:pt x="4" y="5"/>
                      <a:pt x="3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F3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38" name="Freeform 315">
                <a:extLst>
                  <a:ext uri="{FF2B5EF4-FFF2-40B4-BE49-F238E27FC236}">
                    <a16:creationId xmlns:a16="http://schemas.microsoft.com/office/drawing/2014/main" id="{850DE3A2-E4E6-F56D-B12D-6FA5EADCAC3C}"/>
                  </a:ext>
                </a:extLst>
              </p:cNvPr>
              <p:cNvSpPr/>
              <p:nvPr/>
            </p:nvSpPr>
            <p:spPr bwMode="auto">
              <a:xfrm>
                <a:off x="3520" y="2208"/>
                <a:ext cx="25" cy="22"/>
              </a:xfrm>
              <a:custGeom>
                <a:gdLst>
                  <a:gd name="T0" fmla="*/ 8 w 8"/>
                  <a:gd name="T1" fmla="*/ 6 h 7"/>
                  <a:gd name="T2" fmla="*/ 4 w 8"/>
                  <a:gd name="T3" fmla="*/ 5 h 7"/>
                  <a:gd name="T4" fmla="*/ 1 w 8"/>
                  <a:gd name="T5" fmla="*/ 2 h 7"/>
                  <a:gd name="T6" fmla="*/ 5 w 8"/>
                  <a:gd name="T7" fmla="*/ 3 h 7"/>
                  <a:gd name="T8" fmla="*/ 8 w 8"/>
                  <a:gd name="T9" fmla="*/ 6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6"/>
                    </a:moveTo>
                    <a:cubicBezTo>
                      <a:pt x="6" y="7"/>
                      <a:pt x="5" y="5"/>
                      <a:pt x="4" y="5"/>
                    </a:cubicBezTo>
                    <a:cubicBezTo>
                      <a:pt x="3" y="3"/>
                      <a:pt x="0" y="4"/>
                      <a:pt x="1" y="2"/>
                    </a:cubicBezTo>
                    <a:cubicBezTo>
                      <a:pt x="2" y="0"/>
                      <a:pt x="4" y="2"/>
                      <a:pt x="5" y="3"/>
                    </a:cubicBezTo>
                    <a:cubicBezTo>
                      <a:pt x="7" y="3"/>
                      <a:pt x="7" y="5"/>
                      <a:pt x="8" y="6"/>
                    </a:cubicBezTo>
                    <a:close/>
                  </a:path>
                </a:pathLst>
              </a:custGeom>
              <a:solidFill>
                <a:srgbClr val="5A5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39" name="Freeform 316">
                <a:extLst>
                  <a:ext uri="{FF2B5EF4-FFF2-40B4-BE49-F238E27FC236}">
                    <a16:creationId xmlns:a16="http://schemas.microsoft.com/office/drawing/2014/main" id="{50881328-EA86-E072-2553-630CEA2B5AA0}"/>
                  </a:ext>
                </a:extLst>
              </p:cNvPr>
              <p:cNvSpPr/>
              <p:nvPr/>
            </p:nvSpPr>
            <p:spPr bwMode="auto">
              <a:xfrm>
                <a:off x="3759" y="2101"/>
                <a:ext cx="19" cy="12"/>
              </a:xfrm>
              <a:custGeom>
                <a:gdLst>
                  <a:gd name="T0" fmla="*/ 3 w 6"/>
                  <a:gd name="T1" fmla="*/ 4 h 4"/>
                  <a:gd name="T2" fmla="*/ 0 w 6"/>
                  <a:gd name="T3" fmla="*/ 1 h 4"/>
                  <a:gd name="T4" fmla="*/ 2 w 6"/>
                  <a:gd name="T5" fmla="*/ 0 h 4"/>
                  <a:gd name="T6" fmla="*/ 5 w 6"/>
                  <a:gd name="T7" fmla="*/ 1 h 4"/>
                  <a:gd name="T8" fmla="*/ 3 w 6"/>
                  <a:gd name="T9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4"/>
                    </a:moveTo>
                    <a:cubicBezTo>
                      <a:pt x="2" y="3"/>
                      <a:pt x="0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5" y="0"/>
                      <a:pt x="5" y="1"/>
                    </a:cubicBezTo>
                    <a:cubicBezTo>
                      <a:pt x="6" y="3"/>
                      <a:pt x="4" y="3"/>
                      <a:pt x="3" y="4"/>
                    </a:cubicBezTo>
                    <a:close/>
                  </a:path>
                </a:pathLst>
              </a:custGeom>
              <a:solidFill>
                <a:srgbClr val="D4A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40" name="Freeform 317">
                <a:extLst>
                  <a:ext uri="{FF2B5EF4-FFF2-40B4-BE49-F238E27FC236}">
                    <a16:creationId xmlns:a16="http://schemas.microsoft.com/office/drawing/2014/main" id="{C76C2E55-1428-68E9-77C5-2847F8A6648E}"/>
                  </a:ext>
                </a:extLst>
              </p:cNvPr>
              <p:cNvSpPr/>
              <p:nvPr/>
            </p:nvSpPr>
            <p:spPr bwMode="auto">
              <a:xfrm>
                <a:off x="3469" y="2356"/>
                <a:ext cx="19" cy="13"/>
              </a:xfrm>
              <a:custGeom>
                <a:gdLst>
                  <a:gd name="T0" fmla="*/ 6 w 6"/>
                  <a:gd name="T1" fmla="*/ 2 h 4"/>
                  <a:gd name="T2" fmla="*/ 4 w 6"/>
                  <a:gd name="T3" fmla="*/ 3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2" y="4"/>
                      <a:pt x="0" y="4"/>
                      <a:pt x="0" y="2"/>
                    </a:cubicBezTo>
                    <a:cubicBezTo>
                      <a:pt x="1" y="0"/>
                      <a:pt x="2" y="0"/>
                      <a:pt x="4" y="0"/>
                    </a:cubicBezTo>
                    <a:cubicBezTo>
                      <a:pt x="5" y="1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5C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41" name="Freeform 318">
                <a:extLst>
                  <a:ext uri="{FF2B5EF4-FFF2-40B4-BE49-F238E27FC236}">
                    <a16:creationId xmlns:a16="http://schemas.microsoft.com/office/drawing/2014/main" id="{7C38C11F-AF20-CBCC-4106-CD9375C0676E}"/>
                  </a:ext>
                </a:extLst>
              </p:cNvPr>
              <p:cNvSpPr/>
              <p:nvPr/>
            </p:nvSpPr>
            <p:spPr bwMode="auto">
              <a:xfrm>
                <a:off x="3488" y="2362"/>
                <a:ext cx="19" cy="16"/>
              </a:xfrm>
              <a:custGeom>
                <a:gdLst>
                  <a:gd name="T0" fmla="*/ 0 w 6"/>
                  <a:gd name="T1" fmla="*/ 4 h 5"/>
                  <a:gd name="T2" fmla="*/ 3 w 6"/>
                  <a:gd name="T3" fmla="*/ 0 h 5"/>
                  <a:gd name="T4" fmla="*/ 2 w 6"/>
                  <a:gd name="T5" fmla="*/ 5 h 5"/>
                  <a:gd name="T6" fmla="*/ 0 w 6"/>
                  <a:gd name="T7" fmla="*/ 4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1" y="2"/>
                      <a:pt x="3" y="2"/>
                      <a:pt x="3" y="0"/>
                    </a:cubicBezTo>
                    <a:cubicBezTo>
                      <a:pt x="6" y="2"/>
                      <a:pt x="6" y="2"/>
                      <a:pt x="2" y="5"/>
                    </a:cubicBez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AB9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42" name="Freeform 319">
                <a:extLst>
                  <a:ext uri="{FF2B5EF4-FFF2-40B4-BE49-F238E27FC236}">
                    <a16:creationId xmlns:a16="http://schemas.microsoft.com/office/drawing/2014/main" id="{4605A5EC-0B01-5EA5-19DB-5234B50FF3F4}"/>
                  </a:ext>
                </a:extLst>
              </p:cNvPr>
              <p:cNvSpPr/>
              <p:nvPr/>
            </p:nvSpPr>
            <p:spPr bwMode="auto">
              <a:xfrm>
                <a:off x="3454" y="2378"/>
                <a:ext cx="12" cy="10"/>
              </a:xfrm>
              <a:custGeom>
                <a:gdLst>
                  <a:gd name="T0" fmla="*/ 1 w 4"/>
                  <a:gd name="T1" fmla="*/ 1 h 3"/>
                  <a:gd name="T2" fmla="*/ 3 w 4"/>
                  <a:gd name="T3" fmla="*/ 1 h 3"/>
                  <a:gd name="T4" fmla="*/ 3 w 4"/>
                  <a:gd name="T5" fmla="*/ 3 h 3"/>
                  <a:gd name="T6" fmla="*/ 0 w 4"/>
                  <a:gd name="T7" fmla="*/ 1 h 3"/>
                  <a:gd name="T8" fmla="*/ 1 w 4"/>
                  <a:gd name="T9" fmla="*/ 1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1"/>
                      <a:pt x="3" y="0"/>
                      <a:pt x="3" y="1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1" y="3"/>
                      <a:pt x="1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B9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43" name="Freeform 320">
                <a:extLst>
                  <a:ext uri="{FF2B5EF4-FFF2-40B4-BE49-F238E27FC236}">
                    <a16:creationId xmlns:a16="http://schemas.microsoft.com/office/drawing/2014/main" id="{16C1000F-E0B5-D8B7-FFCD-3638D1BE06F4}"/>
                  </a:ext>
                </a:extLst>
              </p:cNvPr>
              <p:cNvSpPr/>
              <p:nvPr/>
            </p:nvSpPr>
            <p:spPr bwMode="auto">
              <a:xfrm>
                <a:off x="3469" y="2378"/>
                <a:ext cx="16" cy="13"/>
              </a:xfrm>
              <a:custGeom>
                <a:gdLst>
                  <a:gd name="T0" fmla="*/ 0 w 5"/>
                  <a:gd name="T1" fmla="*/ 4 h 4"/>
                  <a:gd name="T2" fmla="*/ 5 w 5"/>
                  <a:gd name="T3" fmla="*/ 2 h 4"/>
                  <a:gd name="T4" fmla="*/ 0 w 5"/>
                  <a:gd name="T5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0"/>
                      <a:pt x="5" y="2"/>
                    </a:cubicBezTo>
                    <a:cubicBezTo>
                      <a:pt x="3" y="3"/>
                      <a:pt x="2" y="4"/>
                      <a:pt x="0" y="4"/>
                    </a:cubicBezTo>
                    <a:close/>
                  </a:path>
                </a:pathLst>
              </a:custGeom>
              <a:solidFill>
                <a:srgbClr val="AB9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44" name="Freeform 321">
                <a:extLst>
                  <a:ext uri="{FF2B5EF4-FFF2-40B4-BE49-F238E27FC236}">
                    <a16:creationId xmlns:a16="http://schemas.microsoft.com/office/drawing/2014/main" id="{536A04C6-1E77-7513-D190-6FFAC980441C}"/>
                  </a:ext>
                </a:extLst>
              </p:cNvPr>
              <p:cNvSpPr/>
              <p:nvPr/>
            </p:nvSpPr>
            <p:spPr bwMode="auto">
              <a:xfrm>
                <a:off x="2683" y="1747"/>
                <a:ext cx="56" cy="231"/>
              </a:xfrm>
              <a:custGeom>
                <a:gdLst>
                  <a:gd name="T0" fmla="*/ 17 w 18"/>
                  <a:gd name="T1" fmla="*/ 64 h 73"/>
                  <a:gd name="T2" fmla="*/ 16 w 18"/>
                  <a:gd name="T3" fmla="*/ 65 h 73"/>
                  <a:gd name="T4" fmla="*/ 10 w 18"/>
                  <a:gd name="T5" fmla="*/ 68 h 73"/>
                  <a:gd name="T6" fmla="*/ 1 w 18"/>
                  <a:gd name="T7" fmla="*/ 73 h 73"/>
                  <a:gd name="T8" fmla="*/ 0 w 18"/>
                  <a:gd name="T9" fmla="*/ 71 h 73"/>
                  <a:gd name="T10" fmla="*/ 0 w 18"/>
                  <a:gd name="T11" fmla="*/ 12 h 73"/>
                  <a:gd name="T12" fmla="*/ 1 w 18"/>
                  <a:gd name="T13" fmla="*/ 8 h 73"/>
                  <a:gd name="T14" fmla="*/ 17 w 18"/>
                  <a:gd name="T15" fmla="*/ 0 h 73"/>
                  <a:gd name="T16" fmla="*/ 18 w 18"/>
                  <a:gd name="T17" fmla="*/ 1 h 73"/>
                  <a:gd name="T18" fmla="*/ 18 w 18"/>
                  <a:gd name="T19" fmla="*/ 47 h 73"/>
                  <a:gd name="T20" fmla="*/ 17 w 18"/>
                  <a:gd name="T21" fmla="*/ 64 h 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73">
                    <a:moveTo>
                      <a:pt x="17" y="64"/>
                    </a:moveTo>
                    <a:cubicBezTo>
                      <a:pt x="16" y="64"/>
                      <a:pt x="16" y="65"/>
                      <a:pt x="16" y="65"/>
                    </a:cubicBezTo>
                    <a:cubicBezTo>
                      <a:pt x="13" y="64"/>
                      <a:pt x="12" y="66"/>
                      <a:pt x="10" y="68"/>
                    </a:cubicBezTo>
                    <a:cubicBezTo>
                      <a:pt x="7" y="70"/>
                      <a:pt x="4" y="72"/>
                      <a:pt x="1" y="73"/>
                    </a:cubicBezTo>
                    <a:cubicBezTo>
                      <a:pt x="0" y="72"/>
                      <a:pt x="0" y="72"/>
                      <a:pt x="0" y="71"/>
                    </a:cubicBezTo>
                    <a:cubicBezTo>
                      <a:pt x="0" y="51"/>
                      <a:pt x="0" y="32"/>
                      <a:pt x="0" y="12"/>
                    </a:cubicBezTo>
                    <a:cubicBezTo>
                      <a:pt x="0" y="11"/>
                      <a:pt x="1" y="10"/>
                      <a:pt x="1" y="8"/>
                    </a:cubicBezTo>
                    <a:cubicBezTo>
                      <a:pt x="5" y="4"/>
                      <a:pt x="11" y="0"/>
                      <a:pt x="17" y="0"/>
                    </a:cubicBezTo>
                    <a:cubicBezTo>
                      <a:pt x="18" y="0"/>
                      <a:pt x="18" y="0"/>
                      <a:pt x="18" y="1"/>
                    </a:cubicBezTo>
                    <a:cubicBezTo>
                      <a:pt x="18" y="16"/>
                      <a:pt x="18" y="31"/>
                      <a:pt x="18" y="47"/>
                    </a:cubicBezTo>
                    <a:cubicBezTo>
                      <a:pt x="18" y="53"/>
                      <a:pt x="17" y="58"/>
                      <a:pt x="17" y="64"/>
                    </a:cubicBezTo>
                    <a:close/>
                  </a:path>
                </a:pathLst>
              </a:custGeom>
              <a:solidFill>
                <a:srgbClr val="4F53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45" name="Freeform 322">
                <a:extLst>
                  <a:ext uri="{FF2B5EF4-FFF2-40B4-BE49-F238E27FC236}">
                    <a16:creationId xmlns:a16="http://schemas.microsoft.com/office/drawing/2014/main" id="{56409A1C-C7B6-03BD-FC7A-693083EFB77B}"/>
                  </a:ext>
                </a:extLst>
              </p:cNvPr>
              <p:cNvSpPr/>
              <p:nvPr/>
            </p:nvSpPr>
            <p:spPr bwMode="auto">
              <a:xfrm>
                <a:off x="2572" y="1672"/>
                <a:ext cx="164" cy="104"/>
              </a:xfrm>
              <a:custGeom>
                <a:gdLst>
                  <a:gd name="T0" fmla="*/ 51 w 52"/>
                  <a:gd name="T1" fmla="*/ 24 h 33"/>
                  <a:gd name="T2" fmla="*/ 36 w 52"/>
                  <a:gd name="T3" fmla="*/ 32 h 33"/>
                  <a:gd name="T4" fmla="*/ 35 w 52"/>
                  <a:gd name="T5" fmla="*/ 33 h 33"/>
                  <a:gd name="T6" fmla="*/ 13 w 52"/>
                  <a:gd name="T7" fmla="*/ 21 h 33"/>
                  <a:gd name="T8" fmla="*/ 3 w 52"/>
                  <a:gd name="T9" fmla="*/ 16 h 33"/>
                  <a:gd name="T10" fmla="*/ 0 w 52"/>
                  <a:gd name="T11" fmla="*/ 18 h 33"/>
                  <a:gd name="T12" fmla="*/ 0 w 52"/>
                  <a:gd name="T13" fmla="*/ 28 h 33"/>
                  <a:gd name="T14" fmla="*/ 0 w 52"/>
                  <a:gd name="T15" fmla="*/ 32 h 33"/>
                  <a:gd name="T16" fmla="*/ 0 w 52"/>
                  <a:gd name="T17" fmla="*/ 14 h 33"/>
                  <a:gd name="T18" fmla="*/ 2 w 52"/>
                  <a:gd name="T19" fmla="*/ 11 h 33"/>
                  <a:gd name="T20" fmla="*/ 6 w 52"/>
                  <a:gd name="T21" fmla="*/ 2 h 33"/>
                  <a:gd name="T22" fmla="*/ 10 w 52"/>
                  <a:gd name="T23" fmla="*/ 3 h 33"/>
                  <a:gd name="T24" fmla="*/ 14 w 52"/>
                  <a:gd name="T25" fmla="*/ 2 h 33"/>
                  <a:gd name="T26" fmla="*/ 23 w 52"/>
                  <a:gd name="T27" fmla="*/ 5 h 33"/>
                  <a:gd name="T28" fmla="*/ 34 w 52"/>
                  <a:gd name="T29" fmla="*/ 11 h 33"/>
                  <a:gd name="T30" fmla="*/ 51 w 52"/>
                  <a:gd name="T31" fmla="*/ 21 h 33"/>
                  <a:gd name="T32" fmla="*/ 51 w 52"/>
                  <a:gd name="T33" fmla="*/ 24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33">
                    <a:moveTo>
                      <a:pt x="51" y="24"/>
                    </a:moveTo>
                    <a:cubicBezTo>
                      <a:pt x="46" y="26"/>
                      <a:pt x="41" y="29"/>
                      <a:pt x="36" y="32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27" y="30"/>
                      <a:pt x="20" y="25"/>
                      <a:pt x="13" y="21"/>
                    </a:cubicBezTo>
                    <a:cubicBezTo>
                      <a:pt x="10" y="20"/>
                      <a:pt x="6" y="18"/>
                      <a:pt x="3" y="16"/>
                    </a:cubicBezTo>
                    <a:cubicBezTo>
                      <a:pt x="1" y="15"/>
                      <a:pt x="0" y="15"/>
                      <a:pt x="0" y="18"/>
                    </a:cubicBezTo>
                    <a:cubicBezTo>
                      <a:pt x="1" y="21"/>
                      <a:pt x="1" y="24"/>
                      <a:pt x="0" y="28"/>
                    </a:cubicBezTo>
                    <a:cubicBezTo>
                      <a:pt x="0" y="29"/>
                      <a:pt x="1" y="31"/>
                      <a:pt x="0" y="32"/>
                    </a:cubicBezTo>
                    <a:cubicBezTo>
                      <a:pt x="0" y="26"/>
                      <a:pt x="0" y="20"/>
                      <a:pt x="0" y="14"/>
                    </a:cubicBezTo>
                    <a:cubicBezTo>
                      <a:pt x="0" y="12"/>
                      <a:pt x="0" y="11"/>
                      <a:pt x="2" y="11"/>
                    </a:cubicBezTo>
                    <a:cubicBezTo>
                      <a:pt x="6" y="9"/>
                      <a:pt x="6" y="6"/>
                      <a:pt x="6" y="2"/>
                    </a:cubicBezTo>
                    <a:cubicBezTo>
                      <a:pt x="7" y="1"/>
                      <a:pt x="9" y="2"/>
                      <a:pt x="10" y="3"/>
                    </a:cubicBezTo>
                    <a:cubicBezTo>
                      <a:pt x="11" y="3"/>
                      <a:pt x="13" y="3"/>
                      <a:pt x="14" y="2"/>
                    </a:cubicBezTo>
                    <a:cubicBezTo>
                      <a:pt x="18" y="0"/>
                      <a:pt x="20" y="3"/>
                      <a:pt x="23" y="5"/>
                    </a:cubicBezTo>
                    <a:cubicBezTo>
                      <a:pt x="27" y="7"/>
                      <a:pt x="31" y="9"/>
                      <a:pt x="34" y="11"/>
                    </a:cubicBezTo>
                    <a:cubicBezTo>
                      <a:pt x="40" y="14"/>
                      <a:pt x="46" y="18"/>
                      <a:pt x="51" y="21"/>
                    </a:cubicBezTo>
                    <a:cubicBezTo>
                      <a:pt x="52" y="22"/>
                      <a:pt x="52" y="23"/>
                      <a:pt x="51" y="24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46" name="Freeform 323">
                <a:extLst>
                  <a:ext uri="{FF2B5EF4-FFF2-40B4-BE49-F238E27FC236}">
                    <a16:creationId xmlns:a16="http://schemas.microsoft.com/office/drawing/2014/main" id="{EAEB6CBE-3D39-1DA4-34B4-D80484F654A5}"/>
                  </a:ext>
                </a:extLst>
              </p:cNvPr>
              <p:cNvSpPr/>
              <p:nvPr/>
            </p:nvSpPr>
            <p:spPr bwMode="auto">
              <a:xfrm>
                <a:off x="2733" y="1744"/>
                <a:ext cx="31" cy="205"/>
              </a:xfrm>
              <a:custGeom>
                <a:gdLst>
                  <a:gd name="T0" fmla="*/ 1 w 10"/>
                  <a:gd name="T1" fmla="*/ 65 h 65"/>
                  <a:gd name="T2" fmla="*/ 1 w 10"/>
                  <a:gd name="T3" fmla="*/ 4 h 65"/>
                  <a:gd name="T4" fmla="*/ 1 w 10"/>
                  <a:gd name="T5" fmla="*/ 1 h 65"/>
                  <a:gd name="T6" fmla="*/ 9 w 10"/>
                  <a:gd name="T7" fmla="*/ 7 h 65"/>
                  <a:gd name="T8" fmla="*/ 9 w 10"/>
                  <a:gd name="T9" fmla="*/ 30 h 65"/>
                  <a:gd name="T10" fmla="*/ 7 w 10"/>
                  <a:gd name="T11" fmla="*/ 33 h 65"/>
                  <a:gd name="T12" fmla="*/ 6 w 10"/>
                  <a:gd name="T13" fmla="*/ 37 h 65"/>
                  <a:gd name="T14" fmla="*/ 6 w 10"/>
                  <a:gd name="T15" fmla="*/ 56 h 65"/>
                  <a:gd name="T16" fmla="*/ 1 w 10"/>
                  <a:gd name="T17" fmla="*/ 60 h 65"/>
                  <a:gd name="T18" fmla="*/ 1 w 10"/>
                  <a:gd name="T19" fmla="*/ 65 h 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65">
                    <a:moveTo>
                      <a:pt x="1" y="65"/>
                    </a:moveTo>
                    <a:cubicBezTo>
                      <a:pt x="1" y="45"/>
                      <a:pt x="0" y="24"/>
                      <a:pt x="1" y="4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5" y="0"/>
                      <a:pt x="9" y="3"/>
                      <a:pt x="9" y="7"/>
                    </a:cubicBezTo>
                    <a:cubicBezTo>
                      <a:pt x="10" y="15"/>
                      <a:pt x="10" y="23"/>
                      <a:pt x="9" y="30"/>
                    </a:cubicBezTo>
                    <a:cubicBezTo>
                      <a:pt x="9" y="32"/>
                      <a:pt x="8" y="33"/>
                      <a:pt x="7" y="33"/>
                    </a:cubicBezTo>
                    <a:cubicBezTo>
                      <a:pt x="5" y="34"/>
                      <a:pt x="6" y="36"/>
                      <a:pt x="6" y="37"/>
                    </a:cubicBezTo>
                    <a:cubicBezTo>
                      <a:pt x="6" y="43"/>
                      <a:pt x="6" y="50"/>
                      <a:pt x="6" y="56"/>
                    </a:cubicBezTo>
                    <a:cubicBezTo>
                      <a:pt x="1" y="55"/>
                      <a:pt x="1" y="55"/>
                      <a:pt x="1" y="60"/>
                    </a:cubicBezTo>
                    <a:cubicBezTo>
                      <a:pt x="1" y="62"/>
                      <a:pt x="2" y="64"/>
                      <a:pt x="1" y="65"/>
                    </a:cubicBezTo>
                    <a:close/>
                  </a:path>
                </a:pathLst>
              </a:custGeom>
              <a:solidFill>
                <a:srgbClr val="A7B2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47" name="Freeform 324">
                <a:extLst>
                  <a:ext uri="{FF2B5EF4-FFF2-40B4-BE49-F238E27FC236}">
                    <a16:creationId xmlns:a16="http://schemas.microsoft.com/office/drawing/2014/main" id="{08A74CC8-29A1-C1DB-E7F4-458CBC8C973D}"/>
                  </a:ext>
                </a:extLst>
              </p:cNvPr>
              <p:cNvSpPr/>
              <p:nvPr/>
            </p:nvSpPr>
            <p:spPr bwMode="auto">
              <a:xfrm>
                <a:off x="2525" y="2003"/>
                <a:ext cx="51" cy="38"/>
              </a:xfrm>
              <a:custGeom>
                <a:gdLst>
                  <a:gd name="T0" fmla="*/ 0 w 16"/>
                  <a:gd name="T1" fmla="*/ 4 h 12"/>
                  <a:gd name="T2" fmla="*/ 15 w 16"/>
                  <a:gd name="T3" fmla="*/ 8 h 12"/>
                  <a:gd name="T4" fmla="*/ 14 w 16"/>
                  <a:gd name="T5" fmla="*/ 12 h 12"/>
                  <a:gd name="T6" fmla="*/ 2 w 16"/>
                  <a:gd name="T7" fmla="*/ 6 h 12"/>
                  <a:gd name="T8" fmla="*/ 0 w 16"/>
                  <a:gd name="T9" fmla="*/ 4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0" y="4"/>
                    </a:moveTo>
                    <a:cubicBezTo>
                      <a:pt x="5" y="0"/>
                      <a:pt x="13" y="2"/>
                      <a:pt x="15" y="8"/>
                    </a:cubicBezTo>
                    <a:cubicBezTo>
                      <a:pt x="16" y="9"/>
                      <a:pt x="16" y="11"/>
                      <a:pt x="14" y="12"/>
                    </a:cubicBezTo>
                    <a:cubicBezTo>
                      <a:pt x="11" y="12"/>
                      <a:pt x="3" y="9"/>
                      <a:pt x="2" y="6"/>
                    </a:cubicBezTo>
                    <a:cubicBezTo>
                      <a:pt x="1" y="5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5A6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48" name="Freeform 325">
                <a:extLst>
                  <a:ext uri="{FF2B5EF4-FFF2-40B4-BE49-F238E27FC236}">
                    <a16:creationId xmlns:a16="http://schemas.microsoft.com/office/drawing/2014/main" id="{F1391E8D-F5ED-A385-B1D4-D51180C78088}"/>
                  </a:ext>
                </a:extLst>
              </p:cNvPr>
              <p:cNvSpPr/>
              <p:nvPr/>
            </p:nvSpPr>
            <p:spPr bwMode="auto">
              <a:xfrm>
                <a:off x="2346" y="1978"/>
                <a:ext cx="94" cy="53"/>
              </a:xfrm>
              <a:custGeom>
                <a:gdLst>
                  <a:gd name="T0" fmla="*/ 28 w 30"/>
                  <a:gd name="T1" fmla="*/ 17 h 17"/>
                  <a:gd name="T2" fmla="*/ 4 w 30"/>
                  <a:gd name="T3" fmla="*/ 3 h 17"/>
                  <a:gd name="T4" fmla="*/ 3 w 30"/>
                  <a:gd name="T5" fmla="*/ 0 h 17"/>
                  <a:gd name="T6" fmla="*/ 27 w 30"/>
                  <a:gd name="T7" fmla="*/ 13 h 17"/>
                  <a:gd name="T8" fmla="*/ 28 w 30"/>
                  <a:gd name="T9" fmla="*/ 17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7">
                    <a:moveTo>
                      <a:pt x="28" y="17"/>
                    </a:moveTo>
                    <a:cubicBezTo>
                      <a:pt x="20" y="12"/>
                      <a:pt x="12" y="8"/>
                      <a:pt x="4" y="3"/>
                    </a:cubicBezTo>
                    <a:cubicBezTo>
                      <a:pt x="3" y="2"/>
                      <a:pt x="0" y="1"/>
                      <a:pt x="3" y="0"/>
                    </a:cubicBezTo>
                    <a:cubicBezTo>
                      <a:pt x="11" y="4"/>
                      <a:pt x="20" y="8"/>
                      <a:pt x="27" y="13"/>
                    </a:cubicBezTo>
                    <a:cubicBezTo>
                      <a:pt x="28" y="14"/>
                      <a:pt x="30" y="15"/>
                      <a:pt x="28" y="17"/>
                    </a:cubicBezTo>
                    <a:close/>
                  </a:path>
                </a:pathLst>
              </a:custGeom>
              <a:solidFill>
                <a:srgbClr val="E8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49" name="Freeform 326">
                <a:extLst>
                  <a:ext uri="{FF2B5EF4-FFF2-40B4-BE49-F238E27FC236}">
                    <a16:creationId xmlns:a16="http://schemas.microsoft.com/office/drawing/2014/main" id="{2EE8D414-93FB-9E6F-CBF6-6E7F9C82B096}"/>
                  </a:ext>
                </a:extLst>
              </p:cNvPr>
              <p:cNvSpPr/>
              <p:nvPr/>
            </p:nvSpPr>
            <p:spPr bwMode="auto">
              <a:xfrm>
                <a:off x="2434" y="1940"/>
                <a:ext cx="44" cy="34"/>
              </a:xfrm>
              <a:custGeom>
                <a:gdLst>
                  <a:gd name="T0" fmla="*/ 4 w 14"/>
                  <a:gd name="T1" fmla="*/ 11 h 11"/>
                  <a:gd name="T2" fmla="*/ 3 w 14"/>
                  <a:gd name="T3" fmla="*/ 5 h 11"/>
                  <a:gd name="T4" fmla="*/ 14 w 14"/>
                  <a:gd name="T5" fmla="*/ 2 h 11"/>
                  <a:gd name="T6" fmla="*/ 9 w 14"/>
                  <a:gd name="T7" fmla="*/ 8 h 11"/>
                  <a:gd name="T8" fmla="*/ 7 w 14"/>
                  <a:gd name="T9" fmla="*/ 9 h 11"/>
                  <a:gd name="T10" fmla="*/ 4 w 14"/>
                  <a:gd name="T11" fmla="*/ 11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1">
                    <a:moveTo>
                      <a:pt x="4" y="11"/>
                    </a:moveTo>
                    <a:cubicBezTo>
                      <a:pt x="0" y="9"/>
                      <a:pt x="0" y="8"/>
                      <a:pt x="3" y="5"/>
                    </a:cubicBezTo>
                    <a:cubicBezTo>
                      <a:pt x="6" y="2"/>
                      <a:pt x="9" y="0"/>
                      <a:pt x="14" y="2"/>
                    </a:cubicBezTo>
                    <a:cubicBezTo>
                      <a:pt x="14" y="6"/>
                      <a:pt x="12" y="7"/>
                      <a:pt x="9" y="8"/>
                    </a:cubicBezTo>
                    <a:cubicBezTo>
                      <a:pt x="8" y="8"/>
                      <a:pt x="7" y="8"/>
                      <a:pt x="7" y="9"/>
                    </a:cubicBezTo>
                    <a:cubicBezTo>
                      <a:pt x="7" y="11"/>
                      <a:pt x="5" y="11"/>
                      <a:pt x="4" y="11"/>
                    </a:cubicBezTo>
                    <a:close/>
                  </a:path>
                </a:pathLst>
              </a:custGeom>
              <a:solidFill>
                <a:srgbClr val="5A6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50" name="Freeform 327">
                <a:extLst>
                  <a:ext uri="{FF2B5EF4-FFF2-40B4-BE49-F238E27FC236}">
                    <a16:creationId xmlns:a16="http://schemas.microsoft.com/office/drawing/2014/main" id="{0D00A284-9A04-EE8A-243F-96D5EA943A12}"/>
                  </a:ext>
                </a:extLst>
              </p:cNvPr>
              <p:cNvSpPr/>
              <p:nvPr/>
            </p:nvSpPr>
            <p:spPr bwMode="auto">
              <a:xfrm>
                <a:off x="2513" y="2012"/>
                <a:ext cx="56" cy="38"/>
              </a:xfrm>
              <a:custGeom>
                <a:gdLst>
                  <a:gd name="T0" fmla="*/ 4 w 18"/>
                  <a:gd name="T1" fmla="*/ 1 h 12"/>
                  <a:gd name="T2" fmla="*/ 7 w 18"/>
                  <a:gd name="T3" fmla="*/ 3 h 12"/>
                  <a:gd name="T4" fmla="*/ 8 w 18"/>
                  <a:gd name="T5" fmla="*/ 4 h 12"/>
                  <a:gd name="T6" fmla="*/ 18 w 18"/>
                  <a:gd name="T7" fmla="*/ 9 h 12"/>
                  <a:gd name="T8" fmla="*/ 12 w 18"/>
                  <a:gd name="T9" fmla="*/ 11 h 12"/>
                  <a:gd name="T10" fmla="*/ 2 w 18"/>
                  <a:gd name="T11" fmla="*/ 4 h 12"/>
                  <a:gd name="T12" fmla="*/ 4 w 18"/>
                  <a:gd name="T13" fmla="*/ 1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4" y="1"/>
                    </a:moveTo>
                    <a:cubicBezTo>
                      <a:pt x="5" y="1"/>
                      <a:pt x="7" y="0"/>
                      <a:pt x="7" y="3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11" y="5"/>
                      <a:pt x="14" y="8"/>
                      <a:pt x="18" y="9"/>
                    </a:cubicBezTo>
                    <a:cubicBezTo>
                      <a:pt x="16" y="9"/>
                      <a:pt x="14" y="12"/>
                      <a:pt x="12" y="11"/>
                    </a:cubicBezTo>
                    <a:cubicBezTo>
                      <a:pt x="9" y="9"/>
                      <a:pt x="4" y="8"/>
                      <a:pt x="2" y="4"/>
                    </a:cubicBezTo>
                    <a:cubicBezTo>
                      <a:pt x="0" y="3"/>
                      <a:pt x="2" y="2"/>
                      <a:pt x="4" y="1"/>
                    </a:cubicBezTo>
                    <a:close/>
                  </a:path>
                </a:pathLst>
              </a:custGeom>
              <a:solidFill>
                <a:srgbClr val="3E4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51" name="Freeform 328">
                <a:extLst>
                  <a:ext uri="{FF2B5EF4-FFF2-40B4-BE49-F238E27FC236}">
                    <a16:creationId xmlns:a16="http://schemas.microsoft.com/office/drawing/2014/main" id="{C6348DD8-5D09-FE83-14B4-548163535931}"/>
                  </a:ext>
                </a:extLst>
              </p:cNvPr>
              <p:cNvSpPr/>
              <p:nvPr/>
            </p:nvSpPr>
            <p:spPr bwMode="auto">
              <a:xfrm>
                <a:off x="2516" y="1952"/>
                <a:ext cx="60" cy="38"/>
              </a:xfrm>
              <a:custGeom>
                <a:gdLst>
                  <a:gd name="T0" fmla="*/ 5 w 19"/>
                  <a:gd name="T1" fmla="*/ 5 h 12"/>
                  <a:gd name="T2" fmla="*/ 3 w 19"/>
                  <a:gd name="T3" fmla="*/ 4 h 12"/>
                  <a:gd name="T4" fmla="*/ 3 w 19"/>
                  <a:gd name="T5" fmla="*/ 0 h 12"/>
                  <a:gd name="T6" fmla="*/ 13 w 19"/>
                  <a:gd name="T7" fmla="*/ 4 h 12"/>
                  <a:gd name="T8" fmla="*/ 17 w 19"/>
                  <a:gd name="T9" fmla="*/ 3 h 12"/>
                  <a:gd name="T10" fmla="*/ 18 w 19"/>
                  <a:gd name="T11" fmla="*/ 6 h 12"/>
                  <a:gd name="T12" fmla="*/ 16 w 19"/>
                  <a:gd name="T13" fmla="*/ 10 h 12"/>
                  <a:gd name="T14" fmla="*/ 8 w 19"/>
                  <a:gd name="T15" fmla="*/ 8 h 12"/>
                  <a:gd name="T16" fmla="*/ 5 w 19"/>
                  <a:gd name="T17" fmla="*/ 5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2">
                    <a:moveTo>
                      <a:pt x="5" y="5"/>
                    </a:moveTo>
                    <a:cubicBezTo>
                      <a:pt x="4" y="5"/>
                      <a:pt x="4" y="4"/>
                      <a:pt x="3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6" y="3"/>
                      <a:pt x="9" y="5"/>
                      <a:pt x="13" y="4"/>
                    </a:cubicBezTo>
                    <a:cubicBezTo>
                      <a:pt x="14" y="3"/>
                      <a:pt x="15" y="2"/>
                      <a:pt x="17" y="3"/>
                    </a:cubicBezTo>
                    <a:cubicBezTo>
                      <a:pt x="18" y="4"/>
                      <a:pt x="19" y="5"/>
                      <a:pt x="18" y="6"/>
                    </a:cubicBezTo>
                    <a:cubicBezTo>
                      <a:pt x="18" y="7"/>
                      <a:pt x="17" y="9"/>
                      <a:pt x="16" y="10"/>
                    </a:cubicBezTo>
                    <a:cubicBezTo>
                      <a:pt x="13" y="12"/>
                      <a:pt x="11" y="8"/>
                      <a:pt x="8" y="8"/>
                    </a:cubicBezTo>
                    <a:cubicBezTo>
                      <a:pt x="7" y="7"/>
                      <a:pt x="5" y="7"/>
                      <a:pt x="5" y="5"/>
                    </a:cubicBezTo>
                    <a:close/>
                  </a:path>
                </a:pathLst>
              </a:custGeom>
              <a:solidFill>
                <a:srgbClr val="B758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52" name="Freeform 329">
                <a:extLst>
                  <a:ext uri="{FF2B5EF4-FFF2-40B4-BE49-F238E27FC236}">
                    <a16:creationId xmlns:a16="http://schemas.microsoft.com/office/drawing/2014/main" id="{AAB2F828-CF07-555A-123E-24C9695DDF7C}"/>
                  </a:ext>
                </a:extLst>
              </p:cNvPr>
              <p:cNvSpPr/>
              <p:nvPr/>
            </p:nvSpPr>
            <p:spPr bwMode="auto">
              <a:xfrm>
                <a:off x="2447" y="1946"/>
                <a:ext cx="44" cy="35"/>
              </a:xfrm>
              <a:custGeom>
                <a:gdLst>
                  <a:gd name="T0" fmla="*/ 0 w 14"/>
                  <a:gd name="T1" fmla="*/ 9 h 11"/>
                  <a:gd name="T2" fmla="*/ 10 w 14"/>
                  <a:gd name="T3" fmla="*/ 0 h 11"/>
                  <a:gd name="T4" fmla="*/ 10 w 14"/>
                  <a:gd name="T5" fmla="*/ 6 h 11"/>
                  <a:gd name="T6" fmla="*/ 0 w 14"/>
                  <a:gd name="T7" fmla="*/ 9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1">
                    <a:moveTo>
                      <a:pt x="0" y="9"/>
                    </a:moveTo>
                    <a:cubicBezTo>
                      <a:pt x="2" y="5"/>
                      <a:pt x="8" y="5"/>
                      <a:pt x="10" y="0"/>
                    </a:cubicBezTo>
                    <a:cubicBezTo>
                      <a:pt x="14" y="3"/>
                      <a:pt x="14" y="4"/>
                      <a:pt x="10" y="6"/>
                    </a:cubicBezTo>
                    <a:cubicBezTo>
                      <a:pt x="7" y="8"/>
                      <a:pt x="4" y="11"/>
                      <a:pt x="0" y="9"/>
                    </a:cubicBezTo>
                    <a:close/>
                  </a:path>
                </a:pathLst>
              </a:custGeom>
              <a:solidFill>
                <a:srgbClr val="3B40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53" name="Freeform 330">
                <a:extLst>
                  <a:ext uri="{FF2B5EF4-FFF2-40B4-BE49-F238E27FC236}">
                    <a16:creationId xmlns:a16="http://schemas.microsoft.com/office/drawing/2014/main" id="{8EB56C6F-7DFE-DE30-28CB-6145AAC6B371}"/>
                  </a:ext>
                </a:extLst>
              </p:cNvPr>
              <p:cNvSpPr/>
              <p:nvPr/>
            </p:nvSpPr>
            <p:spPr bwMode="auto">
              <a:xfrm>
                <a:off x="2566" y="1971"/>
                <a:ext cx="38" cy="29"/>
              </a:xfrm>
              <a:custGeom>
                <a:gdLst>
                  <a:gd name="T0" fmla="*/ 0 w 12"/>
                  <a:gd name="T1" fmla="*/ 4 h 9"/>
                  <a:gd name="T2" fmla="*/ 2 w 12"/>
                  <a:gd name="T3" fmla="*/ 0 h 9"/>
                  <a:gd name="T4" fmla="*/ 8 w 12"/>
                  <a:gd name="T5" fmla="*/ 5 h 9"/>
                  <a:gd name="T6" fmla="*/ 10 w 12"/>
                  <a:gd name="T7" fmla="*/ 9 h 9"/>
                  <a:gd name="T8" fmla="*/ 0 w 12"/>
                  <a:gd name="T9" fmla="*/ 4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0" y="2"/>
                      <a:pt x="0" y="1"/>
                      <a:pt x="2" y="0"/>
                    </a:cubicBezTo>
                    <a:cubicBezTo>
                      <a:pt x="4" y="2"/>
                      <a:pt x="6" y="4"/>
                      <a:pt x="8" y="5"/>
                    </a:cubicBezTo>
                    <a:cubicBezTo>
                      <a:pt x="10" y="6"/>
                      <a:pt x="12" y="6"/>
                      <a:pt x="10" y="9"/>
                    </a:cubicBezTo>
                    <a:cubicBezTo>
                      <a:pt x="6" y="8"/>
                      <a:pt x="4" y="6"/>
                      <a:pt x="0" y="4"/>
                    </a:cubicBezTo>
                    <a:close/>
                  </a:path>
                </a:pathLst>
              </a:custGeom>
              <a:solidFill>
                <a:srgbClr val="6C6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54" name="Freeform 331">
                <a:extLst>
                  <a:ext uri="{FF2B5EF4-FFF2-40B4-BE49-F238E27FC236}">
                    <a16:creationId xmlns:a16="http://schemas.microsoft.com/office/drawing/2014/main" id="{89AE258E-9069-561D-30C4-1CF83F0EB8A6}"/>
                  </a:ext>
                </a:extLst>
              </p:cNvPr>
              <p:cNvSpPr/>
              <p:nvPr/>
            </p:nvSpPr>
            <p:spPr bwMode="auto">
              <a:xfrm>
                <a:off x="2610" y="1997"/>
                <a:ext cx="22" cy="31"/>
              </a:xfrm>
              <a:custGeom>
                <a:gdLst>
                  <a:gd name="T0" fmla="*/ 6 w 7"/>
                  <a:gd name="T1" fmla="*/ 6 h 10"/>
                  <a:gd name="T2" fmla="*/ 4 w 7"/>
                  <a:gd name="T3" fmla="*/ 9 h 10"/>
                  <a:gd name="T4" fmla="*/ 3 w 7"/>
                  <a:gd name="T5" fmla="*/ 8 h 10"/>
                  <a:gd name="T6" fmla="*/ 1 w 7"/>
                  <a:gd name="T7" fmla="*/ 4 h 10"/>
                  <a:gd name="T8" fmla="*/ 1 w 7"/>
                  <a:gd name="T9" fmla="*/ 2 h 10"/>
                  <a:gd name="T10" fmla="*/ 6 w 7"/>
                  <a:gd name="T11" fmla="*/ 6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6" y="6"/>
                    </a:moveTo>
                    <a:cubicBezTo>
                      <a:pt x="6" y="7"/>
                      <a:pt x="7" y="10"/>
                      <a:pt x="4" y="9"/>
                    </a:cubicBezTo>
                    <a:cubicBezTo>
                      <a:pt x="4" y="9"/>
                      <a:pt x="3" y="10"/>
                      <a:pt x="3" y="8"/>
                    </a:cubicBezTo>
                    <a:cubicBezTo>
                      <a:pt x="4" y="6"/>
                      <a:pt x="3" y="5"/>
                      <a:pt x="1" y="4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5" y="0"/>
                      <a:pt x="6" y="1"/>
                      <a:pt x="6" y="6"/>
                    </a:cubicBezTo>
                    <a:close/>
                  </a:path>
                </a:pathLst>
              </a:custGeom>
              <a:solidFill>
                <a:srgbClr val="CBA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55" name="Freeform 332">
                <a:extLst>
                  <a:ext uri="{FF2B5EF4-FFF2-40B4-BE49-F238E27FC236}">
                    <a16:creationId xmlns:a16="http://schemas.microsoft.com/office/drawing/2014/main" id="{E74465A6-F773-FADB-FC13-5B5A3841372E}"/>
                  </a:ext>
                </a:extLst>
              </p:cNvPr>
              <p:cNvSpPr/>
              <p:nvPr/>
            </p:nvSpPr>
            <p:spPr bwMode="auto">
              <a:xfrm>
                <a:off x="2525" y="1946"/>
                <a:ext cx="35" cy="25"/>
              </a:xfrm>
              <a:custGeom>
                <a:gdLst>
                  <a:gd name="T0" fmla="*/ 11 w 11"/>
                  <a:gd name="T1" fmla="*/ 7 h 8"/>
                  <a:gd name="T2" fmla="*/ 0 w 11"/>
                  <a:gd name="T3" fmla="*/ 2 h 8"/>
                  <a:gd name="T4" fmla="*/ 2 w 11"/>
                  <a:gd name="T5" fmla="*/ 1 h 8"/>
                  <a:gd name="T6" fmla="*/ 8 w 11"/>
                  <a:gd name="T7" fmla="*/ 4 h 8"/>
                  <a:gd name="T8" fmla="*/ 11 w 11"/>
                  <a:gd name="T9" fmla="*/ 7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7"/>
                    </a:moveTo>
                    <a:cubicBezTo>
                      <a:pt x="6" y="8"/>
                      <a:pt x="2" y="6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5" y="0"/>
                      <a:pt x="6" y="3"/>
                      <a:pt x="8" y="4"/>
                    </a:cubicBezTo>
                    <a:cubicBezTo>
                      <a:pt x="9" y="5"/>
                      <a:pt x="10" y="6"/>
                      <a:pt x="11" y="7"/>
                    </a:cubicBezTo>
                    <a:close/>
                  </a:path>
                </a:pathLst>
              </a:custGeom>
              <a:solidFill>
                <a:srgbClr val="595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56" name="Freeform 333">
                <a:extLst>
                  <a:ext uri="{FF2B5EF4-FFF2-40B4-BE49-F238E27FC236}">
                    <a16:creationId xmlns:a16="http://schemas.microsoft.com/office/drawing/2014/main" id="{D6727CB8-F516-227E-27AF-91162E12A954}"/>
                  </a:ext>
                </a:extLst>
              </p:cNvPr>
              <p:cNvSpPr/>
              <p:nvPr/>
            </p:nvSpPr>
            <p:spPr bwMode="auto">
              <a:xfrm>
                <a:off x="2497" y="1962"/>
                <a:ext cx="35" cy="25"/>
              </a:xfrm>
              <a:custGeom>
                <a:gdLst>
                  <a:gd name="T0" fmla="*/ 9 w 11"/>
                  <a:gd name="T1" fmla="*/ 8 h 8"/>
                  <a:gd name="T2" fmla="*/ 2 w 11"/>
                  <a:gd name="T3" fmla="*/ 5 h 8"/>
                  <a:gd name="T4" fmla="*/ 1 w 11"/>
                  <a:gd name="T5" fmla="*/ 2 h 8"/>
                  <a:gd name="T6" fmla="*/ 4 w 11"/>
                  <a:gd name="T7" fmla="*/ 2 h 8"/>
                  <a:gd name="T8" fmla="*/ 7 w 11"/>
                  <a:gd name="T9" fmla="*/ 4 h 8"/>
                  <a:gd name="T10" fmla="*/ 9 w 11"/>
                  <a:gd name="T11" fmla="*/ 8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8">
                    <a:moveTo>
                      <a:pt x="9" y="8"/>
                    </a:moveTo>
                    <a:cubicBezTo>
                      <a:pt x="6" y="8"/>
                      <a:pt x="4" y="6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2" y="2"/>
                      <a:pt x="3" y="0"/>
                      <a:pt x="4" y="2"/>
                    </a:cubicBezTo>
                    <a:cubicBezTo>
                      <a:pt x="4" y="3"/>
                      <a:pt x="6" y="4"/>
                      <a:pt x="7" y="4"/>
                    </a:cubicBezTo>
                    <a:cubicBezTo>
                      <a:pt x="8" y="5"/>
                      <a:pt x="11" y="5"/>
                      <a:pt x="9" y="8"/>
                    </a:cubicBezTo>
                    <a:close/>
                  </a:path>
                </a:pathLst>
              </a:custGeom>
              <a:solidFill>
                <a:srgbClr val="5D6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57" name="Freeform 334">
                <a:extLst>
                  <a:ext uri="{FF2B5EF4-FFF2-40B4-BE49-F238E27FC236}">
                    <a16:creationId xmlns:a16="http://schemas.microsoft.com/office/drawing/2014/main" id="{72DE79D9-BCD0-D848-BC64-DAD301AAEC8D}"/>
                  </a:ext>
                </a:extLst>
              </p:cNvPr>
              <p:cNvSpPr/>
              <p:nvPr/>
            </p:nvSpPr>
            <p:spPr bwMode="auto">
              <a:xfrm>
                <a:off x="2714" y="1946"/>
                <a:ext cx="19" cy="25"/>
              </a:xfrm>
              <a:custGeom>
                <a:gdLst>
                  <a:gd name="T0" fmla="*/ 0 w 6"/>
                  <a:gd name="T1" fmla="*/ 5 h 8"/>
                  <a:gd name="T2" fmla="*/ 1 w 6"/>
                  <a:gd name="T3" fmla="*/ 4 h 8"/>
                  <a:gd name="T4" fmla="*/ 6 w 6"/>
                  <a:gd name="T5" fmla="*/ 2 h 8"/>
                  <a:gd name="T6" fmla="*/ 4 w 6"/>
                  <a:gd name="T7" fmla="*/ 4 h 8"/>
                  <a:gd name="T8" fmla="*/ 2 w 6"/>
                  <a:gd name="T9" fmla="*/ 8 h 8"/>
                  <a:gd name="T10" fmla="*/ 0 w 6"/>
                  <a:gd name="T11" fmla="*/ 5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0" y="5"/>
                    </a:moveTo>
                    <a:cubicBezTo>
                      <a:pt x="0" y="5"/>
                      <a:pt x="1" y="4"/>
                      <a:pt x="1" y="4"/>
                    </a:cubicBezTo>
                    <a:cubicBezTo>
                      <a:pt x="2" y="0"/>
                      <a:pt x="2" y="0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4" y="6"/>
                      <a:pt x="5" y="7"/>
                      <a:pt x="2" y="8"/>
                    </a:cubicBezTo>
                    <a:cubicBezTo>
                      <a:pt x="0" y="8"/>
                      <a:pt x="2" y="5"/>
                      <a:pt x="0" y="5"/>
                    </a:cubicBezTo>
                    <a:close/>
                  </a:path>
                </a:pathLst>
              </a:custGeom>
              <a:solidFill>
                <a:srgbClr val="C4A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58" name="Freeform 335">
                <a:extLst>
                  <a:ext uri="{FF2B5EF4-FFF2-40B4-BE49-F238E27FC236}">
                    <a16:creationId xmlns:a16="http://schemas.microsoft.com/office/drawing/2014/main" id="{B54F3DF9-39D6-9DA3-4158-A5C66139F9EF}"/>
                  </a:ext>
                </a:extLst>
              </p:cNvPr>
              <p:cNvSpPr/>
              <p:nvPr/>
            </p:nvSpPr>
            <p:spPr bwMode="auto">
              <a:xfrm>
                <a:off x="2532" y="1940"/>
                <a:ext cx="28" cy="22"/>
              </a:xfrm>
              <a:custGeom>
                <a:gdLst>
                  <a:gd name="T0" fmla="*/ 6 w 9"/>
                  <a:gd name="T1" fmla="*/ 6 h 7"/>
                  <a:gd name="T2" fmla="*/ 0 w 9"/>
                  <a:gd name="T3" fmla="*/ 3 h 7"/>
                  <a:gd name="T4" fmla="*/ 9 w 9"/>
                  <a:gd name="T5" fmla="*/ 4 h 7"/>
                  <a:gd name="T6" fmla="*/ 6 w 9"/>
                  <a:gd name="T7" fmla="*/ 6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6" y="6"/>
                    </a:moveTo>
                    <a:cubicBezTo>
                      <a:pt x="4" y="5"/>
                      <a:pt x="2" y="4"/>
                      <a:pt x="0" y="3"/>
                    </a:cubicBezTo>
                    <a:cubicBezTo>
                      <a:pt x="3" y="0"/>
                      <a:pt x="6" y="2"/>
                      <a:pt x="9" y="4"/>
                    </a:cubicBezTo>
                    <a:cubicBezTo>
                      <a:pt x="9" y="6"/>
                      <a:pt x="8" y="7"/>
                      <a:pt x="6" y="6"/>
                    </a:cubicBezTo>
                    <a:close/>
                  </a:path>
                </a:pathLst>
              </a:custGeom>
              <a:solidFill>
                <a:srgbClr val="BB5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59" name="Freeform 336">
                <a:extLst>
                  <a:ext uri="{FF2B5EF4-FFF2-40B4-BE49-F238E27FC236}">
                    <a16:creationId xmlns:a16="http://schemas.microsoft.com/office/drawing/2014/main" id="{824FF6CF-2FF2-0743-D236-842381AE0B30}"/>
                  </a:ext>
                </a:extLst>
              </p:cNvPr>
              <p:cNvSpPr/>
              <p:nvPr/>
            </p:nvSpPr>
            <p:spPr bwMode="auto">
              <a:xfrm>
                <a:off x="2519" y="1968"/>
                <a:ext cx="22" cy="19"/>
              </a:xfrm>
              <a:custGeom>
                <a:gdLst>
                  <a:gd name="T0" fmla="*/ 2 w 7"/>
                  <a:gd name="T1" fmla="*/ 6 h 6"/>
                  <a:gd name="T2" fmla="*/ 0 w 7"/>
                  <a:gd name="T3" fmla="*/ 2 h 6"/>
                  <a:gd name="T4" fmla="*/ 4 w 7"/>
                  <a:gd name="T5" fmla="*/ 0 h 6"/>
                  <a:gd name="T6" fmla="*/ 7 w 7"/>
                  <a:gd name="T7" fmla="*/ 3 h 6"/>
                  <a:gd name="T8" fmla="*/ 2 w 7"/>
                  <a:gd name="T9" fmla="*/ 6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5" y="1"/>
                      <a:pt x="7" y="1"/>
                      <a:pt x="7" y="3"/>
                    </a:cubicBezTo>
                    <a:cubicBezTo>
                      <a:pt x="6" y="5"/>
                      <a:pt x="5" y="6"/>
                      <a:pt x="2" y="6"/>
                    </a:cubicBezTo>
                    <a:close/>
                  </a:path>
                </a:pathLst>
              </a:custGeom>
              <a:solidFill>
                <a:srgbClr val="878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60" name="Freeform 337">
                <a:extLst>
                  <a:ext uri="{FF2B5EF4-FFF2-40B4-BE49-F238E27FC236}">
                    <a16:creationId xmlns:a16="http://schemas.microsoft.com/office/drawing/2014/main" id="{AEE4AFAE-BAA4-F96A-8BC9-1B2ED3B7F2DD}"/>
                  </a:ext>
                </a:extLst>
              </p:cNvPr>
              <p:cNvSpPr/>
              <p:nvPr/>
            </p:nvSpPr>
            <p:spPr bwMode="auto">
              <a:xfrm>
                <a:off x="2591" y="1981"/>
                <a:ext cx="22" cy="19"/>
              </a:xfrm>
              <a:custGeom>
                <a:gdLst>
                  <a:gd name="T0" fmla="*/ 2 w 7"/>
                  <a:gd name="T1" fmla="*/ 6 h 6"/>
                  <a:gd name="T2" fmla="*/ 0 w 7"/>
                  <a:gd name="T3" fmla="*/ 2 h 6"/>
                  <a:gd name="T4" fmla="*/ 3 w 7"/>
                  <a:gd name="T5" fmla="*/ 1 h 6"/>
                  <a:gd name="T6" fmla="*/ 7 w 7"/>
                  <a:gd name="T7" fmla="*/ 2 h 6"/>
                  <a:gd name="T8" fmla="*/ 6 w 7"/>
                  <a:gd name="T9" fmla="*/ 5 h 6"/>
                  <a:gd name="T10" fmla="*/ 2 w 7"/>
                  <a:gd name="T11" fmla="*/ 6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2" y="4"/>
                      <a:pt x="1" y="3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3"/>
                      <a:pt x="7" y="4"/>
                      <a:pt x="6" y="5"/>
                    </a:cubicBezTo>
                    <a:cubicBezTo>
                      <a:pt x="5" y="6"/>
                      <a:pt x="4" y="6"/>
                      <a:pt x="2" y="6"/>
                    </a:cubicBezTo>
                    <a:close/>
                  </a:path>
                </a:pathLst>
              </a:custGeom>
              <a:solidFill>
                <a:srgbClr val="858C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61" name="Freeform 338">
                <a:extLst>
                  <a:ext uri="{FF2B5EF4-FFF2-40B4-BE49-F238E27FC236}">
                    <a16:creationId xmlns:a16="http://schemas.microsoft.com/office/drawing/2014/main" id="{F0433B5B-6D6D-365C-5411-4775F4F3CB73}"/>
                  </a:ext>
                </a:extLst>
              </p:cNvPr>
              <p:cNvSpPr/>
              <p:nvPr/>
            </p:nvSpPr>
            <p:spPr bwMode="auto">
              <a:xfrm>
                <a:off x="2617" y="1940"/>
                <a:ext cx="9" cy="25"/>
              </a:xfrm>
              <a:custGeom>
                <a:gdLst>
                  <a:gd name="T0" fmla="*/ 1 w 3"/>
                  <a:gd name="T1" fmla="*/ 1 h 8"/>
                  <a:gd name="T2" fmla="*/ 3 w 3"/>
                  <a:gd name="T3" fmla="*/ 3 h 8"/>
                  <a:gd name="T4" fmla="*/ 3 w 3"/>
                  <a:gd name="T5" fmla="*/ 6 h 8"/>
                  <a:gd name="T6" fmla="*/ 0 w 3"/>
                  <a:gd name="T7" fmla="*/ 8 h 8"/>
                  <a:gd name="T8" fmla="*/ 1 w 3"/>
                  <a:gd name="T9" fmla="*/ 1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1" y="1"/>
                    </a:moveTo>
                    <a:cubicBezTo>
                      <a:pt x="3" y="0"/>
                      <a:pt x="2" y="2"/>
                      <a:pt x="3" y="3"/>
                    </a:cubicBezTo>
                    <a:cubicBezTo>
                      <a:pt x="3" y="4"/>
                      <a:pt x="2" y="5"/>
                      <a:pt x="3" y="6"/>
                    </a:cubicBezTo>
                    <a:cubicBezTo>
                      <a:pt x="3" y="8"/>
                      <a:pt x="2" y="8"/>
                      <a:pt x="0" y="8"/>
                    </a:cubicBezTo>
                    <a:cubicBezTo>
                      <a:pt x="0" y="6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B09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62" name="Freeform 339">
                <a:extLst>
                  <a:ext uri="{FF2B5EF4-FFF2-40B4-BE49-F238E27FC236}">
                    <a16:creationId xmlns:a16="http://schemas.microsoft.com/office/drawing/2014/main" id="{2EF097EF-BD62-D71E-E631-20D09A7D8598}"/>
                  </a:ext>
                </a:extLst>
              </p:cNvPr>
              <p:cNvSpPr/>
              <p:nvPr/>
            </p:nvSpPr>
            <p:spPr bwMode="auto">
              <a:xfrm>
                <a:off x="2550" y="1952"/>
                <a:ext cx="19" cy="16"/>
              </a:xfrm>
              <a:custGeom>
                <a:gdLst>
                  <a:gd name="T0" fmla="*/ 0 w 6"/>
                  <a:gd name="T1" fmla="*/ 2 h 5"/>
                  <a:gd name="T2" fmla="*/ 3 w 6"/>
                  <a:gd name="T3" fmla="*/ 0 h 5"/>
                  <a:gd name="T4" fmla="*/ 6 w 6"/>
                  <a:gd name="T5" fmla="*/ 3 h 5"/>
                  <a:gd name="T6" fmla="*/ 3 w 6"/>
                  <a:gd name="T7" fmla="*/ 5 h 5"/>
                  <a:gd name="T8" fmla="*/ 0 w 6"/>
                  <a:gd name="T9" fmla="*/ 2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cubicBezTo>
                      <a:pt x="1" y="2"/>
                      <a:pt x="2" y="1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5" y="4"/>
                      <a:pt x="4" y="4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848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63" name="Freeform 340">
                <a:extLst>
                  <a:ext uri="{FF2B5EF4-FFF2-40B4-BE49-F238E27FC236}">
                    <a16:creationId xmlns:a16="http://schemas.microsoft.com/office/drawing/2014/main" id="{B1624892-37F5-3221-311F-3F5FE256D148}"/>
                  </a:ext>
                </a:extLst>
              </p:cNvPr>
              <p:cNvSpPr/>
              <p:nvPr/>
            </p:nvSpPr>
            <p:spPr bwMode="auto">
              <a:xfrm>
                <a:off x="2481" y="2022"/>
                <a:ext cx="13" cy="28"/>
              </a:xfrm>
              <a:custGeom>
                <a:gdLst>
                  <a:gd name="T0" fmla="*/ 0 w 4"/>
                  <a:gd name="T1" fmla="*/ 9 h 9"/>
                  <a:gd name="T2" fmla="*/ 2 w 4"/>
                  <a:gd name="T3" fmla="*/ 0 h 9"/>
                  <a:gd name="T4" fmla="*/ 3 w 4"/>
                  <a:gd name="T5" fmla="*/ 8 h 9"/>
                  <a:gd name="T6" fmla="*/ 0 w 4"/>
                  <a:gd name="T7" fmla="*/ 9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cubicBezTo>
                      <a:pt x="1" y="6"/>
                      <a:pt x="0" y="3"/>
                      <a:pt x="2" y="0"/>
                    </a:cubicBezTo>
                    <a:cubicBezTo>
                      <a:pt x="4" y="3"/>
                      <a:pt x="3" y="6"/>
                      <a:pt x="3" y="8"/>
                    </a:cubicBezTo>
                    <a:cubicBezTo>
                      <a:pt x="2" y="8"/>
                      <a:pt x="1" y="8"/>
                      <a:pt x="0" y="9"/>
                    </a:cubicBezTo>
                    <a:close/>
                  </a:path>
                </a:pathLst>
              </a:custGeom>
              <a:solidFill>
                <a:srgbClr val="7987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64" name="Freeform 341">
                <a:extLst>
                  <a:ext uri="{FF2B5EF4-FFF2-40B4-BE49-F238E27FC236}">
                    <a16:creationId xmlns:a16="http://schemas.microsoft.com/office/drawing/2014/main" id="{245A0D14-7E26-8F5C-6837-11617241C981}"/>
                  </a:ext>
                </a:extLst>
              </p:cNvPr>
              <p:cNvSpPr/>
              <p:nvPr/>
            </p:nvSpPr>
            <p:spPr bwMode="auto">
              <a:xfrm>
                <a:off x="2544" y="1902"/>
                <a:ext cx="13" cy="25"/>
              </a:xfrm>
              <a:custGeom>
                <a:gdLst>
                  <a:gd name="T0" fmla="*/ 3 w 4"/>
                  <a:gd name="T1" fmla="*/ 4 h 8"/>
                  <a:gd name="T2" fmla="*/ 2 w 4"/>
                  <a:gd name="T3" fmla="*/ 7 h 8"/>
                  <a:gd name="T4" fmla="*/ 0 w 4"/>
                  <a:gd name="T5" fmla="*/ 2 h 8"/>
                  <a:gd name="T6" fmla="*/ 2 w 4"/>
                  <a:gd name="T7" fmla="*/ 0 h 8"/>
                  <a:gd name="T8" fmla="*/ 3 w 4"/>
                  <a:gd name="T9" fmla="*/ 4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4"/>
                    </a:moveTo>
                    <a:cubicBezTo>
                      <a:pt x="2" y="5"/>
                      <a:pt x="4" y="8"/>
                      <a:pt x="2" y="7"/>
                    </a:cubicBezTo>
                    <a:cubicBezTo>
                      <a:pt x="0" y="7"/>
                      <a:pt x="1" y="4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4" y="1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6E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65" name="Freeform 342">
                <a:extLst>
                  <a:ext uri="{FF2B5EF4-FFF2-40B4-BE49-F238E27FC236}">
                    <a16:creationId xmlns:a16="http://schemas.microsoft.com/office/drawing/2014/main" id="{749AD384-3461-6750-5117-795E01AB3AA1}"/>
                  </a:ext>
                </a:extLst>
              </p:cNvPr>
              <p:cNvSpPr/>
              <p:nvPr/>
            </p:nvSpPr>
            <p:spPr bwMode="auto">
              <a:xfrm>
                <a:off x="2683" y="1997"/>
                <a:ext cx="22" cy="15"/>
              </a:xfrm>
              <a:custGeom>
                <a:gdLst>
                  <a:gd name="T0" fmla="*/ 3 w 7"/>
                  <a:gd name="T1" fmla="*/ 0 h 5"/>
                  <a:gd name="T2" fmla="*/ 4 w 7"/>
                  <a:gd name="T3" fmla="*/ 2 h 5"/>
                  <a:gd name="T4" fmla="*/ 5 w 7"/>
                  <a:gd name="T5" fmla="*/ 4 h 5"/>
                  <a:gd name="T6" fmla="*/ 2 w 7"/>
                  <a:gd name="T7" fmla="*/ 5 h 5"/>
                  <a:gd name="T8" fmla="*/ 0 w 7"/>
                  <a:gd name="T9" fmla="*/ 3 h 5"/>
                  <a:gd name="T10" fmla="*/ 2 w 7"/>
                  <a:gd name="T11" fmla="*/ 0 h 5"/>
                  <a:gd name="T12" fmla="*/ 3 w 7"/>
                  <a:gd name="T13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3" y="1"/>
                      <a:pt x="3" y="1"/>
                      <a:pt x="4" y="2"/>
                    </a:cubicBezTo>
                    <a:cubicBezTo>
                      <a:pt x="5" y="2"/>
                      <a:pt x="7" y="3"/>
                      <a:pt x="5" y="4"/>
                    </a:cubicBezTo>
                    <a:cubicBezTo>
                      <a:pt x="5" y="5"/>
                      <a:pt x="3" y="5"/>
                      <a:pt x="2" y="5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8289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66" name="Freeform 343">
                <a:extLst>
                  <a:ext uri="{FF2B5EF4-FFF2-40B4-BE49-F238E27FC236}">
                    <a16:creationId xmlns:a16="http://schemas.microsoft.com/office/drawing/2014/main" id="{38B3091E-DBBF-7DD9-E6BD-700AC9CF1065}"/>
                  </a:ext>
                </a:extLst>
              </p:cNvPr>
              <p:cNvSpPr/>
              <p:nvPr/>
            </p:nvSpPr>
            <p:spPr bwMode="auto">
              <a:xfrm>
                <a:off x="2576" y="1924"/>
                <a:ext cx="12" cy="22"/>
              </a:xfrm>
              <a:custGeom>
                <a:gdLst>
                  <a:gd name="T0" fmla="*/ 3 w 4"/>
                  <a:gd name="T1" fmla="*/ 0 h 7"/>
                  <a:gd name="T2" fmla="*/ 4 w 4"/>
                  <a:gd name="T3" fmla="*/ 0 h 7"/>
                  <a:gd name="T4" fmla="*/ 4 w 4"/>
                  <a:gd name="T5" fmla="*/ 5 h 7"/>
                  <a:gd name="T6" fmla="*/ 3 w 4"/>
                  <a:gd name="T7" fmla="*/ 7 h 7"/>
                  <a:gd name="T8" fmla="*/ 2 w 4"/>
                  <a:gd name="T9" fmla="*/ 6 h 7"/>
                  <a:gd name="T10" fmla="*/ 3 w 4"/>
                  <a:gd name="T11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cubicBezTo>
                      <a:pt x="3" y="0"/>
                      <a:pt x="3" y="0"/>
                      <a:pt x="4" y="0"/>
                    </a:cubicBezTo>
                    <a:cubicBezTo>
                      <a:pt x="4" y="2"/>
                      <a:pt x="4" y="3"/>
                      <a:pt x="4" y="5"/>
                    </a:cubicBezTo>
                    <a:cubicBezTo>
                      <a:pt x="4" y="6"/>
                      <a:pt x="4" y="7"/>
                      <a:pt x="3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4"/>
                      <a:pt x="0" y="1"/>
                      <a:pt x="3" y="0"/>
                    </a:cubicBezTo>
                    <a:close/>
                  </a:path>
                </a:pathLst>
              </a:custGeom>
              <a:solidFill>
                <a:srgbClr val="8E92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67" name="Freeform 344">
                <a:extLst>
                  <a:ext uri="{FF2B5EF4-FFF2-40B4-BE49-F238E27FC236}">
                    <a16:creationId xmlns:a16="http://schemas.microsoft.com/office/drawing/2014/main" id="{0E79C342-4241-5AF2-A725-EC5206B0AC0F}"/>
                  </a:ext>
                </a:extLst>
              </p:cNvPr>
              <p:cNvSpPr/>
              <p:nvPr/>
            </p:nvSpPr>
            <p:spPr bwMode="auto">
              <a:xfrm>
                <a:off x="2541" y="1870"/>
                <a:ext cx="16" cy="19"/>
              </a:xfrm>
              <a:custGeom>
                <a:gdLst>
                  <a:gd name="T0" fmla="*/ 1 w 5"/>
                  <a:gd name="T1" fmla="*/ 5 h 6"/>
                  <a:gd name="T2" fmla="*/ 2 w 5"/>
                  <a:gd name="T3" fmla="*/ 1 h 6"/>
                  <a:gd name="T4" fmla="*/ 4 w 5"/>
                  <a:gd name="T5" fmla="*/ 3 h 6"/>
                  <a:gd name="T6" fmla="*/ 1 w 5"/>
                  <a:gd name="T7" fmla="*/ 5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1" y="4"/>
                      <a:pt x="0" y="1"/>
                      <a:pt x="2" y="1"/>
                    </a:cubicBezTo>
                    <a:cubicBezTo>
                      <a:pt x="4" y="0"/>
                      <a:pt x="3" y="2"/>
                      <a:pt x="4" y="3"/>
                    </a:cubicBezTo>
                    <a:cubicBezTo>
                      <a:pt x="5" y="6"/>
                      <a:pt x="2" y="4"/>
                      <a:pt x="1" y="5"/>
                    </a:cubicBezTo>
                    <a:close/>
                  </a:path>
                </a:pathLst>
              </a:custGeom>
              <a:solidFill>
                <a:srgbClr val="CD9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68" name="Freeform 345">
                <a:extLst>
                  <a:ext uri="{FF2B5EF4-FFF2-40B4-BE49-F238E27FC236}">
                    <a16:creationId xmlns:a16="http://schemas.microsoft.com/office/drawing/2014/main" id="{8996CEF7-5103-42D8-2344-6CA9D19BF072}"/>
                  </a:ext>
                </a:extLst>
              </p:cNvPr>
              <p:cNvSpPr/>
              <p:nvPr/>
            </p:nvSpPr>
            <p:spPr bwMode="auto">
              <a:xfrm>
                <a:off x="2519" y="2053"/>
                <a:ext cx="9" cy="13"/>
              </a:xfrm>
              <a:custGeom>
                <a:gdLst>
                  <a:gd name="T0" fmla="*/ 2 w 3"/>
                  <a:gd name="T1" fmla="*/ 4 h 4"/>
                  <a:gd name="T2" fmla="*/ 0 w 3"/>
                  <a:gd name="T3" fmla="*/ 3 h 4"/>
                  <a:gd name="T4" fmla="*/ 2 w 3"/>
                  <a:gd name="T5" fmla="*/ 0 h 4"/>
                  <a:gd name="T6" fmla="*/ 3 w 3"/>
                  <a:gd name="T7" fmla="*/ 2 h 4"/>
                  <a:gd name="T8" fmla="*/ 2 w 3"/>
                  <a:gd name="T9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0" y="4"/>
                      <a:pt x="0" y="3"/>
                    </a:cubicBezTo>
                    <a:cubicBezTo>
                      <a:pt x="1" y="2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3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94A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69" name="Freeform 346">
                <a:extLst>
                  <a:ext uri="{FF2B5EF4-FFF2-40B4-BE49-F238E27FC236}">
                    <a16:creationId xmlns:a16="http://schemas.microsoft.com/office/drawing/2014/main" id="{D3B9E0FE-D6A3-2500-3EA9-E286A88D4ABD}"/>
                  </a:ext>
                </a:extLst>
              </p:cNvPr>
              <p:cNvSpPr/>
              <p:nvPr/>
            </p:nvSpPr>
            <p:spPr bwMode="auto">
              <a:xfrm>
                <a:off x="2525" y="1899"/>
                <a:ext cx="13" cy="12"/>
              </a:xfrm>
              <a:custGeom>
                <a:gdLst>
                  <a:gd name="T0" fmla="*/ 4 w 4"/>
                  <a:gd name="T1" fmla="*/ 3 h 4"/>
                  <a:gd name="T2" fmla="*/ 2 w 4"/>
                  <a:gd name="T3" fmla="*/ 4 h 4"/>
                  <a:gd name="T4" fmla="*/ 1 w 4"/>
                  <a:gd name="T5" fmla="*/ 2 h 4"/>
                  <a:gd name="T6" fmla="*/ 2 w 4"/>
                  <a:gd name="T7" fmla="*/ 0 h 4"/>
                  <a:gd name="T8" fmla="*/ 4 w 4"/>
                  <a:gd name="T9" fmla="*/ 3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7F62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70" name="Freeform 347">
                <a:extLst>
                  <a:ext uri="{FF2B5EF4-FFF2-40B4-BE49-F238E27FC236}">
                    <a16:creationId xmlns:a16="http://schemas.microsoft.com/office/drawing/2014/main" id="{4865F0E8-35A0-BA26-F468-F5DCF54D3D5C}"/>
                  </a:ext>
                </a:extLst>
              </p:cNvPr>
              <p:cNvSpPr/>
              <p:nvPr/>
            </p:nvSpPr>
            <p:spPr bwMode="auto">
              <a:xfrm>
                <a:off x="2557" y="1918"/>
                <a:ext cx="9" cy="19"/>
              </a:xfrm>
              <a:custGeom>
                <a:gdLst>
                  <a:gd name="T0" fmla="*/ 2 w 3"/>
                  <a:gd name="T1" fmla="*/ 0 h 6"/>
                  <a:gd name="T2" fmla="*/ 1 w 3"/>
                  <a:gd name="T3" fmla="*/ 6 h 6"/>
                  <a:gd name="T4" fmla="*/ 2 w 3"/>
                  <a:gd name="T5" fmla="*/ 0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3" y="2"/>
                      <a:pt x="3" y="4"/>
                      <a:pt x="1" y="6"/>
                    </a:cubicBezTo>
                    <a:cubicBezTo>
                      <a:pt x="0" y="3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5B7C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71" name="Freeform 348">
                <a:extLst>
                  <a:ext uri="{FF2B5EF4-FFF2-40B4-BE49-F238E27FC236}">
                    <a16:creationId xmlns:a16="http://schemas.microsoft.com/office/drawing/2014/main" id="{73F4C3AB-B2F5-A974-FFC4-600356BE5F0D}"/>
                  </a:ext>
                </a:extLst>
              </p:cNvPr>
              <p:cNvSpPr/>
              <p:nvPr/>
            </p:nvSpPr>
            <p:spPr bwMode="auto">
              <a:xfrm>
                <a:off x="2494" y="1937"/>
                <a:ext cx="9" cy="19"/>
              </a:xfrm>
              <a:custGeom>
                <a:gdLst>
                  <a:gd name="T0" fmla="*/ 1 w 3"/>
                  <a:gd name="T1" fmla="*/ 0 h 6"/>
                  <a:gd name="T2" fmla="*/ 2 w 3"/>
                  <a:gd name="T3" fmla="*/ 6 h 6"/>
                  <a:gd name="T4" fmla="*/ 1 w 3"/>
                  <a:gd name="T5" fmla="*/ 0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3" y="2"/>
                      <a:pt x="3" y="4"/>
                      <a:pt x="2" y="6"/>
                    </a:cubicBezTo>
                    <a:cubicBezTo>
                      <a:pt x="0" y="4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8583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72" name="Freeform 349">
                <a:extLst>
                  <a:ext uri="{FF2B5EF4-FFF2-40B4-BE49-F238E27FC236}">
                    <a16:creationId xmlns:a16="http://schemas.microsoft.com/office/drawing/2014/main" id="{F7E0CDE8-AE1B-A640-35F9-18B0AA420C50}"/>
                  </a:ext>
                </a:extLst>
              </p:cNvPr>
              <p:cNvSpPr/>
              <p:nvPr/>
            </p:nvSpPr>
            <p:spPr bwMode="auto">
              <a:xfrm>
                <a:off x="2497" y="2022"/>
                <a:ext cx="13" cy="16"/>
              </a:xfrm>
              <a:custGeom>
                <a:gdLst>
                  <a:gd name="T0" fmla="*/ 1 w 4"/>
                  <a:gd name="T1" fmla="*/ 0 h 5"/>
                  <a:gd name="T2" fmla="*/ 1 w 4"/>
                  <a:gd name="T3" fmla="*/ 5 h 5"/>
                  <a:gd name="T4" fmla="*/ 1 w 4"/>
                  <a:gd name="T5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2"/>
                      <a:pt x="4" y="3"/>
                      <a:pt x="1" y="5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78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73" name="Freeform 350">
                <a:extLst>
                  <a:ext uri="{FF2B5EF4-FFF2-40B4-BE49-F238E27FC236}">
                    <a16:creationId xmlns:a16="http://schemas.microsoft.com/office/drawing/2014/main" id="{E16EF377-BBB7-CE19-ED41-93B13FE26175}"/>
                  </a:ext>
                </a:extLst>
              </p:cNvPr>
              <p:cNvSpPr/>
              <p:nvPr/>
            </p:nvSpPr>
            <p:spPr bwMode="auto">
              <a:xfrm>
                <a:off x="2538" y="1990"/>
                <a:ext cx="9" cy="10"/>
              </a:xfrm>
              <a:custGeom>
                <a:gdLst>
                  <a:gd name="T0" fmla="*/ 3 w 3"/>
                  <a:gd name="T1" fmla="*/ 1 h 3"/>
                  <a:gd name="T2" fmla="*/ 1 w 3"/>
                  <a:gd name="T3" fmla="*/ 3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8E8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74" name="Freeform 351">
                <a:extLst>
                  <a:ext uri="{FF2B5EF4-FFF2-40B4-BE49-F238E27FC236}">
                    <a16:creationId xmlns:a16="http://schemas.microsoft.com/office/drawing/2014/main" id="{ECB807BF-446A-3165-554A-1DEBC5740A7D}"/>
                  </a:ext>
                </a:extLst>
              </p:cNvPr>
              <p:cNvSpPr/>
              <p:nvPr/>
            </p:nvSpPr>
            <p:spPr bwMode="auto">
              <a:xfrm>
                <a:off x="2648" y="1968"/>
                <a:ext cx="6" cy="13"/>
              </a:xfrm>
              <a:custGeom>
                <a:gdLst>
                  <a:gd name="T0" fmla="*/ 1 w 2"/>
                  <a:gd name="T1" fmla="*/ 0 h 4"/>
                  <a:gd name="T2" fmla="*/ 1 w 2"/>
                  <a:gd name="T3" fmla="*/ 4 h 4"/>
                  <a:gd name="T4" fmla="*/ 1 w 2"/>
                  <a:gd name="T5" fmla="*/ 0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3"/>
                      <a:pt x="1" y="4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59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75" name="Freeform 352">
                <a:extLst>
                  <a:ext uri="{FF2B5EF4-FFF2-40B4-BE49-F238E27FC236}">
                    <a16:creationId xmlns:a16="http://schemas.microsoft.com/office/drawing/2014/main" id="{48841140-F237-6CCF-883F-47B12BA936AE}"/>
                  </a:ext>
                </a:extLst>
              </p:cNvPr>
              <p:cNvSpPr/>
              <p:nvPr/>
            </p:nvSpPr>
            <p:spPr bwMode="auto">
              <a:xfrm>
                <a:off x="2827" y="1924"/>
                <a:ext cx="63" cy="296"/>
              </a:xfrm>
              <a:custGeom>
                <a:gdLst>
                  <a:gd name="T0" fmla="*/ 1 w 20"/>
                  <a:gd name="T1" fmla="*/ 87 h 94"/>
                  <a:gd name="T2" fmla="*/ 2 w 20"/>
                  <a:gd name="T3" fmla="*/ 84 h 94"/>
                  <a:gd name="T4" fmla="*/ 1 w 20"/>
                  <a:gd name="T5" fmla="*/ 16 h 94"/>
                  <a:gd name="T6" fmla="*/ 7 w 20"/>
                  <a:gd name="T7" fmla="*/ 6 h 94"/>
                  <a:gd name="T8" fmla="*/ 15 w 20"/>
                  <a:gd name="T9" fmla="*/ 1 h 94"/>
                  <a:gd name="T10" fmla="*/ 19 w 20"/>
                  <a:gd name="T11" fmla="*/ 2 h 94"/>
                  <a:gd name="T12" fmla="*/ 19 w 20"/>
                  <a:gd name="T13" fmla="*/ 7 h 94"/>
                  <a:gd name="T14" fmla="*/ 19 w 20"/>
                  <a:gd name="T15" fmla="*/ 56 h 94"/>
                  <a:gd name="T16" fmla="*/ 19 w 20"/>
                  <a:gd name="T17" fmla="*/ 64 h 94"/>
                  <a:gd name="T18" fmla="*/ 19 w 20"/>
                  <a:gd name="T19" fmla="*/ 77 h 94"/>
                  <a:gd name="T20" fmla="*/ 17 w 20"/>
                  <a:gd name="T21" fmla="*/ 79 h 94"/>
                  <a:gd name="T22" fmla="*/ 17 w 20"/>
                  <a:gd name="T23" fmla="*/ 79 h 94"/>
                  <a:gd name="T24" fmla="*/ 8 w 20"/>
                  <a:gd name="T25" fmla="*/ 89 h 94"/>
                  <a:gd name="T26" fmla="*/ 9 w 20"/>
                  <a:gd name="T27" fmla="*/ 92 h 94"/>
                  <a:gd name="T28" fmla="*/ 7 w 20"/>
                  <a:gd name="T29" fmla="*/ 94 h 94"/>
                  <a:gd name="T30" fmla="*/ 5 w 20"/>
                  <a:gd name="T31" fmla="*/ 92 h 94"/>
                  <a:gd name="T32" fmla="*/ 2 w 20"/>
                  <a:gd name="T33" fmla="*/ 89 h 94"/>
                  <a:gd name="T34" fmla="*/ 1 w 20"/>
                  <a:gd name="T35" fmla="*/ 87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94">
                    <a:moveTo>
                      <a:pt x="1" y="87"/>
                    </a:moveTo>
                    <a:cubicBezTo>
                      <a:pt x="2" y="86"/>
                      <a:pt x="2" y="85"/>
                      <a:pt x="2" y="84"/>
                    </a:cubicBezTo>
                    <a:cubicBezTo>
                      <a:pt x="1" y="61"/>
                      <a:pt x="1" y="39"/>
                      <a:pt x="1" y="16"/>
                    </a:cubicBezTo>
                    <a:cubicBezTo>
                      <a:pt x="0" y="9"/>
                      <a:pt x="0" y="9"/>
                      <a:pt x="7" y="6"/>
                    </a:cubicBezTo>
                    <a:cubicBezTo>
                      <a:pt x="9" y="4"/>
                      <a:pt x="12" y="2"/>
                      <a:pt x="15" y="1"/>
                    </a:cubicBezTo>
                    <a:cubicBezTo>
                      <a:pt x="16" y="0"/>
                      <a:pt x="18" y="0"/>
                      <a:pt x="19" y="2"/>
                    </a:cubicBezTo>
                    <a:cubicBezTo>
                      <a:pt x="20" y="4"/>
                      <a:pt x="19" y="5"/>
                      <a:pt x="19" y="7"/>
                    </a:cubicBezTo>
                    <a:cubicBezTo>
                      <a:pt x="19" y="24"/>
                      <a:pt x="19" y="40"/>
                      <a:pt x="19" y="56"/>
                    </a:cubicBezTo>
                    <a:cubicBezTo>
                      <a:pt x="19" y="59"/>
                      <a:pt x="20" y="61"/>
                      <a:pt x="19" y="64"/>
                    </a:cubicBezTo>
                    <a:cubicBezTo>
                      <a:pt x="19" y="68"/>
                      <a:pt x="20" y="72"/>
                      <a:pt x="19" y="77"/>
                    </a:cubicBezTo>
                    <a:cubicBezTo>
                      <a:pt x="19" y="78"/>
                      <a:pt x="18" y="78"/>
                      <a:pt x="17" y="79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3" y="81"/>
                      <a:pt x="13" y="87"/>
                      <a:pt x="8" y="89"/>
                    </a:cubicBezTo>
                    <a:cubicBezTo>
                      <a:pt x="8" y="89"/>
                      <a:pt x="9" y="91"/>
                      <a:pt x="9" y="92"/>
                    </a:cubicBezTo>
                    <a:cubicBezTo>
                      <a:pt x="9" y="93"/>
                      <a:pt x="8" y="94"/>
                      <a:pt x="7" y="94"/>
                    </a:cubicBezTo>
                    <a:cubicBezTo>
                      <a:pt x="5" y="94"/>
                      <a:pt x="5" y="93"/>
                      <a:pt x="5" y="92"/>
                    </a:cubicBezTo>
                    <a:cubicBezTo>
                      <a:pt x="6" y="88"/>
                      <a:pt x="4" y="88"/>
                      <a:pt x="2" y="89"/>
                    </a:cubicBezTo>
                    <a:cubicBezTo>
                      <a:pt x="0" y="89"/>
                      <a:pt x="0" y="88"/>
                      <a:pt x="1" y="87"/>
                    </a:cubicBezTo>
                    <a:close/>
                  </a:path>
                </a:pathLst>
              </a:custGeom>
              <a:solidFill>
                <a:srgbClr val="BF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76" name="Freeform 353">
                <a:extLst>
                  <a:ext uri="{FF2B5EF4-FFF2-40B4-BE49-F238E27FC236}">
                    <a16:creationId xmlns:a16="http://schemas.microsoft.com/office/drawing/2014/main" id="{E02012B3-F21F-7704-26C7-7373ECBAAB28}"/>
                  </a:ext>
                </a:extLst>
              </p:cNvPr>
              <p:cNvSpPr/>
              <p:nvPr/>
            </p:nvSpPr>
            <p:spPr bwMode="auto">
              <a:xfrm>
                <a:off x="2771" y="2138"/>
                <a:ext cx="41" cy="51"/>
              </a:xfrm>
              <a:custGeom>
                <a:gdLst>
                  <a:gd name="T0" fmla="*/ 0 w 13"/>
                  <a:gd name="T1" fmla="*/ 2 h 16"/>
                  <a:gd name="T2" fmla="*/ 2 w 13"/>
                  <a:gd name="T3" fmla="*/ 0 h 16"/>
                  <a:gd name="T4" fmla="*/ 12 w 13"/>
                  <a:gd name="T5" fmla="*/ 6 h 16"/>
                  <a:gd name="T6" fmla="*/ 11 w 13"/>
                  <a:gd name="T7" fmla="*/ 16 h 16"/>
                  <a:gd name="T8" fmla="*/ 7 w 13"/>
                  <a:gd name="T9" fmla="*/ 12 h 16"/>
                  <a:gd name="T10" fmla="*/ 0 w 13"/>
                  <a:gd name="T11" fmla="*/ 2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6">
                    <a:moveTo>
                      <a:pt x="0" y="2"/>
                    </a:moveTo>
                    <a:cubicBezTo>
                      <a:pt x="0" y="1"/>
                      <a:pt x="0" y="0"/>
                      <a:pt x="2" y="0"/>
                    </a:cubicBezTo>
                    <a:cubicBezTo>
                      <a:pt x="6" y="2"/>
                      <a:pt x="9" y="4"/>
                      <a:pt x="12" y="6"/>
                    </a:cubicBezTo>
                    <a:cubicBezTo>
                      <a:pt x="13" y="7"/>
                      <a:pt x="12" y="14"/>
                      <a:pt x="11" y="16"/>
                    </a:cubicBezTo>
                    <a:cubicBezTo>
                      <a:pt x="10" y="14"/>
                      <a:pt x="8" y="13"/>
                      <a:pt x="7" y="12"/>
                    </a:cubicBezTo>
                    <a:cubicBezTo>
                      <a:pt x="1" y="11"/>
                      <a:pt x="0" y="7"/>
                      <a:pt x="0" y="2"/>
                    </a:cubicBezTo>
                    <a:close/>
                  </a:path>
                </a:pathLst>
              </a:custGeom>
              <a:solidFill>
                <a:srgbClr val="B0C4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77" name="Freeform 354">
                <a:extLst>
                  <a:ext uri="{FF2B5EF4-FFF2-40B4-BE49-F238E27FC236}">
                    <a16:creationId xmlns:a16="http://schemas.microsoft.com/office/drawing/2014/main" id="{5B31EB88-B45F-56C6-495E-7802F2899326}"/>
                  </a:ext>
                </a:extLst>
              </p:cNvPr>
              <p:cNvSpPr/>
              <p:nvPr/>
            </p:nvSpPr>
            <p:spPr bwMode="auto">
              <a:xfrm>
                <a:off x="2654" y="2126"/>
                <a:ext cx="41" cy="44"/>
              </a:xfrm>
              <a:custGeom>
                <a:gdLst>
                  <a:gd name="T0" fmla="*/ 5 w 13"/>
                  <a:gd name="T1" fmla="*/ 12 h 14"/>
                  <a:gd name="T2" fmla="*/ 3 w 13"/>
                  <a:gd name="T3" fmla="*/ 12 h 14"/>
                  <a:gd name="T4" fmla="*/ 0 w 13"/>
                  <a:gd name="T5" fmla="*/ 1 h 14"/>
                  <a:gd name="T6" fmla="*/ 4 w 13"/>
                  <a:gd name="T7" fmla="*/ 1 h 14"/>
                  <a:gd name="T8" fmla="*/ 11 w 13"/>
                  <a:gd name="T9" fmla="*/ 2 h 14"/>
                  <a:gd name="T10" fmla="*/ 13 w 13"/>
                  <a:gd name="T11" fmla="*/ 2 h 14"/>
                  <a:gd name="T12" fmla="*/ 13 w 13"/>
                  <a:gd name="T13" fmla="*/ 8 h 14"/>
                  <a:gd name="T14" fmla="*/ 10 w 13"/>
                  <a:gd name="T15" fmla="*/ 13 h 14"/>
                  <a:gd name="T16" fmla="*/ 7 w 13"/>
                  <a:gd name="T17" fmla="*/ 11 h 14"/>
                  <a:gd name="T18" fmla="*/ 6 w 13"/>
                  <a:gd name="T19" fmla="*/ 8 h 14"/>
                  <a:gd name="T20" fmla="*/ 5 w 13"/>
                  <a:gd name="T21" fmla="*/ 11 h 14"/>
                  <a:gd name="T22" fmla="*/ 5 w 13"/>
                  <a:gd name="T23" fmla="*/ 12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4">
                    <a:moveTo>
                      <a:pt x="5" y="12"/>
                    </a:moveTo>
                    <a:cubicBezTo>
                      <a:pt x="5" y="13"/>
                      <a:pt x="3" y="14"/>
                      <a:pt x="3" y="12"/>
                    </a:cubicBezTo>
                    <a:cubicBezTo>
                      <a:pt x="4" y="8"/>
                      <a:pt x="2" y="4"/>
                      <a:pt x="0" y="1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6" y="3"/>
                      <a:pt x="8" y="4"/>
                      <a:pt x="11" y="2"/>
                    </a:cubicBezTo>
                    <a:cubicBezTo>
                      <a:pt x="11" y="2"/>
                      <a:pt x="12" y="2"/>
                      <a:pt x="13" y="2"/>
                    </a:cubicBezTo>
                    <a:cubicBezTo>
                      <a:pt x="13" y="4"/>
                      <a:pt x="12" y="6"/>
                      <a:pt x="13" y="8"/>
                    </a:cubicBezTo>
                    <a:cubicBezTo>
                      <a:pt x="13" y="10"/>
                      <a:pt x="12" y="11"/>
                      <a:pt x="10" y="13"/>
                    </a:cubicBezTo>
                    <a:cubicBezTo>
                      <a:pt x="8" y="13"/>
                      <a:pt x="7" y="13"/>
                      <a:pt x="7" y="11"/>
                    </a:cubicBezTo>
                    <a:cubicBezTo>
                      <a:pt x="7" y="10"/>
                      <a:pt x="8" y="8"/>
                      <a:pt x="6" y="8"/>
                    </a:cubicBezTo>
                    <a:cubicBezTo>
                      <a:pt x="4" y="8"/>
                      <a:pt x="5" y="10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lose/>
                  </a:path>
                </a:pathLst>
              </a:custGeom>
              <a:solidFill>
                <a:srgbClr val="878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78" name="Freeform 355">
                <a:extLst>
                  <a:ext uri="{FF2B5EF4-FFF2-40B4-BE49-F238E27FC236}">
                    <a16:creationId xmlns:a16="http://schemas.microsoft.com/office/drawing/2014/main" id="{F15C8B96-4CB1-0B90-1B6A-911DD788770A}"/>
                  </a:ext>
                </a:extLst>
              </p:cNvPr>
              <p:cNvSpPr/>
              <p:nvPr/>
            </p:nvSpPr>
            <p:spPr bwMode="auto">
              <a:xfrm>
                <a:off x="2648" y="2110"/>
                <a:ext cx="47" cy="35"/>
              </a:xfrm>
              <a:custGeom>
                <a:gdLst>
                  <a:gd name="T0" fmla="*/ 15 w 15"/>
                  <a:gd name="T1" fmla="*/ 7 h 11"/>
                  <a:gd name="T2" fmla="*/ 2 w 15"/>
                  <a:gd name="T3" fmla="*/ 6 h 11"/>
                  <a:gd name="T4" fmla="*/ 2 w 15"/>
                  <a:gd name="T5" fmla="*/ 6 h 11"/>
                  <a:gd name="T6" fmla="*/ 0 w 15"/>
                  <a:gd name="T7" fmla="*/ 4 h 11"/>
                  <a:gd name="T8" fmla="*/ 6 w 15"/>
                  <a:gd name="T9" fmla="*/ 2 h 11"/>
                  <a:gd name="T10" fmla="*/ 15 w 15"/>
                  <a:gd name="T11" fmla="*/ 7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15" y="7"/>
                    </a:moveTo>
                    <a:cubicBezTo>
                      <a:pt x="10" y="11"/>
                      <a:pt x="6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0"/>
                      <a:pt x="3" y="0"/>
                      <a:pt x="6" y="2"/>
                    </a:cubicBezTo>
                    <a:cubicBezTo>
                      <a:pt x="9" y="3"/>
                      <a:pt x="12" y="4"/>
                      <a:pt x="15" y="7"/>
                    </a:cubicBezTo>
                    <a:close/>
                  </a:path>
                </a:pathLst>
              </a:custGeom>
              <a:solidFill>
                <a:srgbClr val="6261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79" name="Freeform 356">
                <a:extLst>
                  <a:ext uri="{FF2B5EF4-FFF2-40B4-BE49-F238E27FC236}">
                    <a16:creationId xmlns:a16="http://schemas.microsoft.com/office/drawing/2014/main" id="{8236454E-6D37-228D-53FE-E08B894C77E0}"/>
                  </a:ext>
                </a:extLst>
              </p:cNvPr>
              <p:cNvSpPr/>
              <p:nvPr/>
            </p:nvSpPr>
            <p:spPr bwMode="auto">
              <a:xfrm>
                <a:off x="2708" y="2126"/>
                <a:ext cx="12" cy="28"/>
              </a:xfrm>
              <a:custGeom>
                <a:gdLst>
                  <a:gd name="T0" fmla="*/ 3 w 4"/>
                  <a:gd name="T1" fmla="*/ 0 h 9"/>
                  <a:gd name="T2" fmla="*/ 4 w 4"/>
                  <a:gd name="T3" fmla="*/ 7 h 9"/>
                  <a:gd name="T4" fmla="*/ 3 w 4"/>
                  <a:gd name="T5" fmla="*/ 9 h 9"/>
                  <a:gd name="T6" fmla="*/ 1 w 4"/>
                  <a:gd name="T7" fmla="*/ 9 h 9"/>
                  <a:gd name="T8" fmla="*/ 1 w 4"/>
                  <a:gd name="T9" fmla="*/ 7 h 9"/>
                  <a:gd name="T10" fmla="*/ 2 w 4"/>
                  <a:gd name="T11" fmla="*/ 0 h 9"/>
                  <a:gd name="T12" fmla="*/ 3 w 4"/>
                  <a:gd name="T13" fmla="*/ 0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0"/>
                    </a:moveTo>
                    <a:cubicBezTo>
                      <a:pt x="3" y="3"/>
                      <a:pt x="3" y="5"/>
                      <a:pt x="4" y="7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2" y="9"/>
                      <a:pt x="2" y="9"/>
                      <a:pt x="1" y="9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1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B4A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80" name="Freeform 357">
                <a:extLst>
                  <a:ext uri="{FF2B5EF4-FFF2-40B4-BE49-F238E27FC236}">
                    <a16:creationId xmlns:a16="http://schemas.microsoft.com/office/drawing/2014/main" id="{1E0DE6AF-83A5-FAD8-0C61-29E2DD70A5C1}"/>
                  </a:ext>
                </a:extLst>
              </p:cNvPr>
              <p:cNvSpPr/>
              <p:nvPr/>
            </p:nvSpPr>
            <p:spPr bwMode="auto">
              <a:xfrm>
                <a:off x="2771" y="2198"/>
                <a:ext cx="12" cy="26"/>
              </a:xfrm>
              <a:custGeom>
                <a:gdLst>
                  <a:gd name="T0" fmla="*/ 4 w 4"/>
                  <a:gd name="T1" fmla="*/ 1 h 8"/>
                  <a:gd name="T2" fmla="*/ 4 w 4"/>
                  <a:gd name="T3" fmla="*/ 2 h 8"/>
                  <a:gd name="T4" fmla="*/ 3 w 4"/>
                  <a:gd name="T5" fmla="*/ 7 h 8"/>
                  <a:gd name="T6" fmla="*/ 1 w 4"/>
                  <a:gd name="T7" fmla="*/ 1 h 8"/>
                  <a:gd name="T8" fmla="*/ 3 w 4"/>
                  <a:gd name="T9" fmla="*/ 0 h 8"/>
                  <a:gd name="T10" fmla="*/ 4 w 4"/>
                  <a:gd name="T11" fmla="*/ 1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4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3" y="4"/>
                      <a:pt x="4" y="8"/>
                      <a:pt x="3" y="7"/>
                    </a:cubicBezTo>
                    <a:cubicBezTo>
                      <a:pt x="0" y="7"/>
                      <a:pt x="2" y="3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5E5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81" name="Freeform 358">
                <a:extLst>
                  <a:ext uri="{FF2B5EF4-FFF2-40B4-BE49-F238E27FC236}">
                    <a16:creationId xmlns:a16="http://schemas.microsoft.com/office/drawing/2014/main" id="{1A1307DC-B63E-5F66-24C3-BE4382DB1FF1}"/>
                  </a:ext>
                </a:extLst>
              </p:cNvPr>
              <p:cNvSpPr/>
              <p:nvPr/>
            </p:nvSpPr>
            <p:spPr bwMode="auto">
              <a:xfrm>
                <a:off x="2827" y="2236"/>
                <a:ext cx="19" cy="19"/>
              </a:xfrm>
              <a:custGeom>
                <a:gdLst>
                  <a:gd name="T0" fmla="*/ 6 w 6"/>
                  <a:gd name="T1" fmla="*/ 2 h 6"/>
                  <a:gd name="T2" fmla="*/ 5 w 6"/>
                  <a:gd name="T3" fmla="*/ 5 h 6"/>
                  <a:gd name="T4" fmla="*/ 2 w 6"/>
                  <a:gd name="T5" fmla="*/ 5 h 6"/>
                  <a:gd name="T6" fmla="*/ 1 w 6"/>
                  <a:gd name="T7" fmla="*/ 2 h 6"/>
                  <a:gd name="T8" fmla="*/ 4 w 6"/>
                  <a:gd name="T9" fmla="*/ 1 h 6"/>
                  <a:gd name="T10" fmla="*/ 6 w 6"/>
                  <a:gd name="T11" fmla="*/ 2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cubicBezTo>
                      <a:pt x="6" y="3"/>
                      <a:pt x="5" y="4"/>
                      <a:pt x="5" y="5"/>
                    </a:cubicBezTo>
                    <a:cubicBezTo>
                      <a:pt x="4" y="6"/>
                      <a:pt x="3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848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82" name="Freeform 359">
                <a:extLst>
                  <a:ext uri="{FF2B5EF4-FFF2-40B4-BE49-F238E27FC236}">
                    <a16:creationId xmlns:a16="http://schemas.microsoft.com/office/drawing/2014/main" id="{7576F803-B0FA-F889-C2C9-6148DF78C79C}"/>
                  </a:ext>
                </a:extLst>
              </p:cNvPr>
              <p:cNvSpPr/>
              <p:nvPr/>
            </p:nvSpPr>
            <p:spPr bwMode="auto">
              <a:xfrm>
                <a:off x="2821" y="2198"/>
                <a:ext cx="13" cy="32"/>
              </a:xfrm>
              <a:custGeom>
                <a:gdLst>
                  <a:gd name="T0" fmla="*/ 3 w 4"/>
                  <a:gd name="T1" fmla="*/ 0 h 10"/>
                  <a:gd name="T2" fmla="*/ 4 w 4"/>
                  <a:gd name="T3" fmla="*/ 2 h 10"/>
                  <a:gd name="T4" fmla="*/ 2 w 4"/>
                  <a:gd name="T5" fmla="*/ 10 h 10"/>
                  <a:gd name="T6" fmla="*/ 2 w 4"/>
                  <a:gd name="T7" fmla="*/ 0 h 10"/>
                  <a:gd name="T8" fmla="*/ 3 w 4"/>
                  <a:gd name="T9" fmla="*/ 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3" y="1"/>
                      <a:pt x="3" y="1"/>
                      <a:pt x="4" y="2"/>
                    </a:cubicBezTo>
                    <a:cubicBezTo>
                      <a:pt x="3" y="4"/>
                      <a:pt x="3" y="7"/>
                      <a:pt x="2" y="10"/>
                    </a:cubicBezTo>
                    <a:cubicBezTo>
                      <a:pt x="1" y="6"/>
                      <a:pt x="0" y="3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B39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83" name="Freeform 360">
                <a:extLst>
                  <a:ext uri="{FF2B5EF4-FFF2-40B4-BE49-F238E27FC236}">
                    <a16:creationId xmlns:a16="http://schemas.microsoft.com/office/drawing/2014/main" id="{AED323D9-3A21-742C-710E-9BA67163C6D5}"/>
                  </a:ext>
                </a:extLst>
              </p:cNvPr>
              <p:cNvSpPr/>
              <p:nvPr/>
            </p:nvSpPr>
            <p:spPr bwMode="auto">
              <a:xfrm>
                <a:off x="2692" y="2101"/>
                <a:ext cx="16" cy="28"/>
              </a:xfrm>
              <a:custGeom>
                <a:gdLst>
                  <a:gd name="T0" fmla="*/ 3 w 5"/>
                  <a:gd name="T1" fmla="*/ 0 h 9"/>
                  <a:gd name="T2" fmla="*/ 4 w 5"/>
                  <a:gd name="T3" fmla="*/ 6 h 9"/>
                  <a:gd name="T4" fmla="*/ 4 w 5"/>
                  <a:gd name="T5" fmla="*/ 9 h 9"/>
                  <a:gd name="T6" fmla="*/ 2 w 5"/>
                  <a:gd name="T7" fmla="*/ 9 h 9"/>
                  <a:gd name="T8" fmla="*/ 1 w 5"/>
                  <a:gd name="T9" fmla="*/ 6 h 9"/>
                  <a:gd name="T10" fmla="*/ 3 w 5"/>
                  <a:gd name="T11" fmla="*/ 0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cubicBezTo>
                      <a:pt x="4" y="2"/>
                      <a:pt x="4" y="4"/>
                      <a:pt x="4" y="6"/>
                    </a:cubicBezTo>
                    <a:cubicBezTo>
                      <a:pt x="4" y="7"/>
                      <a:pt x="5" y="8"/>
                      <a:pt x="4" y="9"/>
                    </a:cubicBezTo>
                    <a:cubicBezTo>
                      <a:pt x="3" y="9"/>
                      <a:pt x="3" y="9"/>
                      <a:pt x="2" y="9"/>
                    </a:cubicBezTo>
                    <a:cubicBezTo>
                      <a:pt x="2" y="8"/>
                      <a:pt x="0" y="7"/>
                      <a:pt x="1" y="6"/>
                    </a:cubicBezTo>
                    <a:cubicBezTo>
                      <a:pt x="3" y="5"/>
                      <a:pt x="2" y="2"/>
                      <a:pt x="3" y="0"/>
                    </a:cubicBezTo>
                    <a:close/>
                  </a:path>
                </a:pathLst>
              </a:custGeom>
              <a:solidFill>
                <a:srgbClr val="A48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84" name="Freeform 361">
                <a:extLst>
                  <a:ext uri="{FF2B5EF4-FFF2-40B4-BE49-F238E27FC236}">
                    <a16:creationId xmlns:a16="http://schemas.microsoft.com/office/drawing/2014/main" id="{3176150B-015F-A9FF-BC4F-52855968D36A}"/>
                  </a:ext>
                </a:extLst>
              </p:cNvPr>
              <p:cNvSpPr/>
              <p:nvPr/>
            </p:nvSpPr>
            <p:spPr bwMode="auto">
              <a:xfrm>
                <a:off x="2733" y="2066"/>
                <a:ext cx="13" cy="22"/>
              </a:xfrm>
              <a:custGeom>
                <a:gdLst>
                  <a:gd name="T0" fmla="*/ 0 w 4"/>
                  <a:gd name="T1" fmla="*/ 3 h 7"/>
                  <a:gd name="T2" fmla="*/ 1 w 4"/>
                  <a:gd name="T3" fmla="*/ 1 h 7"/>
                  <a:gd name="T4" fmla="*/ 3 w 4"/>
                  <a:gd name="T5" fmla="*/ 6 h 7"/>
                  <a:gd name="T6" fmla="*/ 2 w 4"/>
                  <a:gd name="T7" fmla="*/ 7 h 7"/>
                  <a:gd name="T8" fmla="*/ 0 w 4"/>
                  <a:gd name="T9" fmla="*/ 3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0" y="3"/>
                    </a:moveTo>
                    <a:cubicBezTo>
                      <a:pt x="0" y="2"/>
                      <a:pt x="0" y="0"/>
                      <a:pt x="1" y="1"/>
                    </a:cubicBezTo>
                    <a:cubicBezTo>
                      <a:pt x="3" y="2"/>
                      <a:pt x="2" y="4"/>
                      <a:pt x="3" y="6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0" y="6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A57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85" name="Freeform 362">
                <a:extLst>
                  <a:ext uri="{FF2B5EF4-FFF2-40B4-BE49-F238E27FC236}">
                    <a16:creationId xmlns:a16="http://schemas.microsoft.com/office/drawing/2014/main" id="{CA4BE640-2E24-88F2-ECD7-6A483A36D3DC}"/>
                  </a:ext>
                </a:extLst>
              </p:cNvPr>
              <p:cNvSpPr/>
              <p:nvPr/>
            </p:nvSpPr>
            <p:spPr bwMode="auto">
              <a:xfrm>
                <a:off x="2695" y="2082"/>
                <a:ext cx="19" cy="15"/>
              </a:xfrm>
              <a:custGeom>
                <a:gdLst>
                  <a:gd name="T0" fmla="*/ 4 w 6"/>
                  <a:gd name="T1" fmla="*/ 0 h 5"/>
                  <a:gd name="T2" fmla="*/ 4 w 6"/>
                  <a:gd name="T3" fmla="*/ 4 h 5"/>
                  <a:gd name="T4" fmla="*/ 2 w 6"/>
                  <a:gd name="T5" fmla="*/ 4 h 5"/>
                  <a:gd name="T6" fmla="*/ 1 w 6"/>
                  <a:gd name="T7" fmla="*/ 0 h 5"/>
                  <a:gd name="T8" fmla="*/ 4 w 6"/>
                  <a:gd name="T9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4" y="1"/>
                      <a:pt x="6" y="2"/>
                      <a:pt x="4" y="4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0" y="3"/>
                      <a:pt x="2" y="1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957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86" name="Freeform 363">
                <a:extLst>
                  <a:ext uri="{FF2B5EF4-FFF2-40B4-BE49-F238E27FC236}">
                    <a16:creationId xmlns:a16="http://schemas.microsoft.com/office/drawing/2014/main" id="{3C066F7C-85F0-FCF9-4B02-8D2EC33440B1}"/>
                  </a:ext>
                </a:extLst>
              </p:cNvPr>
              <p:cNvSpPr/>
              <p:nvPr/>
            </p:nvSpPr>
            <p:spPr bwMode="auto">
              <a:xfrm>
                <a:off x="2648" y="2123"/>
                <a:ext cx="6" cy="31"/>
              </a:xfrm>
              <a:custGeom>
                <a:gdLst>
                  <a:gd name="T0" fmla="*/ 0 w 2"/>
                  <a:gd name="T1" fmla="*/ 0 h 10"/>
                  <a:gd name="T2" fmla="*/ 2 w 2"/>
                  <a:gd name="T3" fmla="*/ 2 h 10"/>
                  <a:gd name="T4" fmla="*/ 1 w 2"/>
                  <a:gd name="T5" fmla="*/ 5 h 10"/>
                  <a:gd name="T6" fmla="*/ 0 w 2"/>
                  <a:gd name="T7" fmla="*/ 10 h 10"/>
                  <a:gd name="T8" fmla="*/ 0 w 2"/>
                  <a:gd name="T9" fmla="*/ 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cubicBezTo>
                      <a:pt x="0" y="1"/>
                      <a:pt x="1" y="1"/>
                      <a:pt x="2" y="2"/>
                    </a:cubicBezTo>
                    <a:cubicBezTo>
                      <a:pt x="0" y="2"/>
                      <a:pt x="1" y="4"/>
                      <a:pt x="1" y="5"/>
                    </a:cubicBezTo>
                    <a:cubicBezTo>
                      <a:pt x="1" y="7"/>
                      <a:pt x="2" y="8"/>
                      <a:pt x="0" y="10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878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87" name="Freeform 364">
                <a:extLst>
                  <a:ext uri="{FF2B5EF4-FFF2-40B4-BE49-F238E27FC236}">
                    <a16:creationId xmlns:a16="http://schemas.microsoft.com/office/drawing/2014/main" id="{B94E5B5F-3E2E-7F2E-3001-320E9A58F14E}"/>
                  </a:ext>
                </a:extLst>
              </p:cNvPr>
              <p:cNvSpPr/>
              <p:nvPr/>
            </p:nvSpPr>
            <p:spPr bwMode="auto">
              <a:xfrm>
                <a:off x="2758" y="2198"/>
                <a:ext cx="10" cy="22"/>
              </a:xfrm>
              <a:custGeom>
                <a:gdLst>
                  <a:gd name="T0" fmla="*/ 0 w 3"/>
                  <a:gd name="T1" fmla="*/ 1 h 7"/>
                  <a:gd name="T2" fmla="*/ 3 w 3"/>
                  <a:gd name="T3" fmla="*/ 3 h 7"/>
                  <a:gd name="T4" fmla="*/ 2 w 3"/>
                  <a:gd name="T5" fmla="*/ 7 h 7"/>
                  <a:gd name="T6" fmla="*/ 0 w 3"/>
                  <a:gd name="T7" fmla="*/ 3 h 7"/>
                  <a:gd name="T8" fmla="*/ 0 w 3"/>
                  <a:gd name="T9" fmla="*/ 1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2" y="0"/>
                      <a:pt x="3" y="1"/>
                      <a:pt x="3" y="3"/>
                    </a:cubicBezTo>
                    <a:cubicBezTo>
                      <a:pt x="3" y="4"/>
                      <a:pt x="3" y="5"/>
                      <a:pt x="2" y="7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423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88" name="Freeform 365">
                <a:extLst>
                  <a:ext uri="{FF2B5EF4-FFF2-40B4-BE49-F238E27FC236}">
                    <a16:creationId xmlns:a16="http://schemas.microsoft.com/office/drawing/2014/main" id="{BC7E5907-E2E6-8012-60CB-6D48C63FA40C}"/>
                  </a:ext>
                </a:extLst>
              </p:cNvPr>
              <p:cNvSpPr/>
              <p:nvPr/>
            </p:nvSpPr>
            <p:spPr bwMode="auto">
              <a:xfrm>
                <a:off x="2698" y="2072"/>
                <a:ext cx="10" cy="10"/>
              </a:xfrm>
              <a:custGeom>
                <a:gdLst>
                  <a:gd name="T0" fmla="*/ 3 w 3"/>
                  <a:gd name="T1" fmla="*/ 3 h 3"/>
                  <a:gd name="T2" fmla="*/ 0 w 3"/>
                  <a:gd name="T3" fmla="*/ 3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2 h 3"/>
                  <a:gd name="T10" fmla="*/ 3 w 3"/>
                  <a:gd name="T11" fmla="*/ 3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E7B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89" name="Freeform 366">
                <a:extLst>
                  <a:ext uri="{FF2B5EF4-FFF2-40B4-BE49-F238E27FC236}">
                    <a16:creationId xmlns:a16="http://schemas.microsoft.com/office/drawing/2014/main" id="{C3FD39F8-7948-128E-E249-450C1D78B62C}"/>
                  </a:ext>
                </a:extLst>
              </p:cNvPr>
              <p:cNvSpPr/>
              <p:nvPr/>
            </p:nvSpPr>
            <p:spPr bwMode="auto">
              <a:xfrm>
                <a:off x="2755" y="1814"/>
                <a:ext cx="132" cy="160"/>
              </a:xfrm>
              <a:custGeom>
                <a:gdLst>
                  <a:gd name="T0" fmla="*/ 41 w 42"/>
                  <a:gd name="T1" fmla="*/ 36 h 51"/>
                  <a:gd name="T2" fmla="*/ 26 w 42"/>
                  <a:gd name="T3" fmla="*/ 44 h 51"/>
                  <a:gd name="T4" fmla="*/ 24 w 42"/>
                  <a:gd name="T5" fmla="*/ 51 h 51"/>
                  <a:gd name="T6" fmla="*/ 23 w 42"/>
                  <a:gd name="T7" fmla="*/ 45 h 51"/>
                  <a:gd name="T8" fmla="*/ 17 w 42"/>
                  <a:gd name="T9" fmla="*/ 41 h 51"/>
                  <a:gd name="T10" fmla="*/ 11 w 42"/>
                  <a:gd name="T11" fmla="*/ 33 h 51"/>
                  <a:gd name="T12" fmla="*/ 9 w 42"/>
                  <a:gd name="T13" fmla="*/ 26 h 51"/>
                  <a:gd name="T14" fmla="*/ 5 w 42"/>
                  <a:gd name="T15" fmla="*/ 18 h 51"/>
                  <a:gd name="T16" fmla="*/ 2 w 42"/>
                  <a:gd name="T17" fmla="*/ 15 h 51"/>
                  <a:gd name="T18" fmla="*/ 0 w 42"/>
                  <a:gd name="T19" fmla="*/ 11 h 51"/>
                  <a:gd name="T20" fmla="*/ 1 w 42"/>
                  <a:gd name="T21" fmla="*/ 9 h 51"/>
                  <a:gd name="T22" fmla="*/ 3 w 42"/>
                  <a:gd name="T23" fmla="*/ 7 h 51"/>
                  <a:gd name="T24" fmla="*/ 13 w 42"/>
                  <a:gd name="T25" fmla="*/ 2 h 51"/>
                  <a:gd name="T26" fmla="*/ 18 w 42"/>
                  <a:gd name="T27" fmla="*/ 1 h 51"/>
                  <a:gd name="T28" fmla="*/ 20 w 42"/>
                  <a:gd name="T29" fmla="*/ 4 h 51"/>
                  <a:gd name="T30" fmla="*/ 20 w 42"/>
                  <a:gd name="T31" fmla="*/ 5 h 51"/>
                  <a:gd name="T32" fmla="*/ 25 w 42"/>
                  <a:gd name="T33" fmla="*/ 13 h 51"/>
                  <a:gd name="T34" fmla="*/ 38 w 42"/>
                  <a:gd name="T35" fmla="*/ 31 h 51"/>
                  <a:gd name="T36" fmla="*/ 42 w 42"/>
                  <a:gd name="T37" fmla="*/ 34 h 51"/>
                  <a:gd name="T38" fmla="*/ 41 w 42"/>
                  <a:gd name="T39" fmla="*/ 36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51">
                    <a:moveTo>
                      <a:pt x="41" y="36"/>
                    </a:moveTo>
                    <a:cubicBezTo>
                      <a:pt x="36" y="38"/>
                      <a:pt x="31" y="41"/>
                      <a:pt x="26" y="44"/>
                    </a:cubicBezTo>
                    <a:cubicBezTo>
                      <a:pt x="23" y="46"/>
                      <a:pt x="25" y="49"/>
                      <a:pt x="24" y="51"/>
                    </a:cubicBezTo>
                    <a:cubicBezTo>
                      <a:pt x="23" y="49"/>
                      <a:pt x="25" y="47"/>
                      <a:pt x="23" y="45"/>
                    </a:cubicBezTo>
                    <a:cubicBezTo>
                      <a:pt x="20" y="46"/>
                      <a:pt x="19" y="43"/>
                      <a:pt x="17" y="41"/>
                    </a:cubicBezTo>
                    <a:cubicBezTo>
                      <a:pt x="15" y="39"/>
                      <a:pt x="11" y="37"/>
                      <a:pt x="11" y="33"/>
                    </a:cubicBezTo>
                    <a:cubicBezTo>
                      <a:pt x="11" y="30"/>
                      <a:pt x="11" y="28"/>
                      <a:pt x="9" y="26"/>
                    </a:cubicBezTo>
                    <a:cubicBezTo>
                      <a:pt x="7" y="24"/>
                      <a:pt x="5" y="21"/>
                      <a:pt x="5" y="18"/>
                    </a:cubicBezTo>
                    <a:cubicBezTo>
                      <a:pt x="4" y="17"/>
                      <a:pt x="4" y="15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0" y="10"/>
                      <a:pt x="1" y="10"/>
                      <a:pt x="1" y="9"/>
                    </a:cubicBezTo>
                    <a:cubicBezTo>
                      <a:pt x="2" y="8"/>
                      <a:pt x="2" y="8"/>
                      <a:pt x="3" y="7"/>
                    </a:cubicBezTo>
                    <a:cubicBezTo>
                      <a:pt x="6" y="5"/>
                      <a:pt x="10" y="4"/>
                      <a:pt x="13" y="2"/>
                    </a:cubicBezTo>
                    <a:cubicBezTo>
                      <a:pt x="15" y="1"/>
                      <a:pt x="16" y="0"/>
                      <a:pt x="18" y="1"/>
                    </a:cubicBezTo>
                    <a:cubicBezTo>
                      <a:pt x="19" y="2"/>
                      <a:pt x="19" y="3"/>
                      <a:pt x="20" y="4"/>
                    </a:cubicBezTo>
                    <a:cubicBezTo>
                      <a:pt x="20" y="4"/>
                      <a:pt x="20" y="4"/>
                      <a:pt x="20" y="5"/>
                    </a:cubicBezTo>
                    <a:cubicBezTo>
                      <a:pt x="22" y="7"/>
                      <a:pt x="23" y="10"/>
                      <a:pt x="25" y="13"/>
                    </a:cubicBezTo>
                    <a:cubicBezTo>
                      <a:pt x="28" y="20"/>
                      <a:pt x="32" y="26"/>
                      <a:pt x="38" y="31"/>
                    </a:cubicBezTo>
                    <a:cubicBezTo>
                      <a:pt x="40" y="32"/>
                      <a:pt x="41" y="33"/>
                      <a:pt x="42" y="34"/>
                    </a:cubicBezTo>
                    <a:cubicBezTo>
                      <a:pt x="42" y="35"/>
                      <a:pt x="42" y="35"/>
                      <a:pt x="41" y="36"/>
                    </a:cubicBezTo>
                    <a:close/>
                  </a:path>
                </a:pathLst>
              </a:custGeom>
              <a:solidFill>
                <a:srgbClr val="F4F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90" name="Freeform 367">
                <a:extLst>
                  <a:ext uri="{FF2B5EF4-FFF2-40B4-BE49-F238E27FC236}">
                    <a16:creationId xmlns:a16="http://schemas.microsoft.com/office/drawing/2014/main" id="{9A4A5946-7A8C-242E-A363-78DC044EAB38}"/>
                  </a:ext>
                </a:extLst>
              </p:cNvPr>
              <p:cNvSpPr/>
              <p:nvPr/>
            </p:nvSpPr>
            <p:spPr bwMode="auto">
              <a:xfrm>
                <a:off x="2755" y="1864"/>
                <a:ext cx="72" cy="110"/>
              </a:xfrm>
              <a:custGeom>
                <a:gdLst>
                  <a:gd name="T0" fmla="*/ 11 w 23"/>
                  <a:gd name="T1" fmla="*/ 17 h 35"/>
                  <a:gd name="T2" fmla="*/ 23 w 23"/>
                  <a:gd name="T3" fmla="*/ 29 h 35"/>
                  <a:gd name="T4" fmla="*/ 23 w 23"/>
                  <a:gd name="T5" fmla="*/ 35 h 35"/>
                  <a:gd name="T6" fmla="*/ 17 w 23"/>
                  <a:gd name="T7" fmla="*/ 33 h 35"/>
                  <a:gd name="T8" fmla="*/ 17 w 23"/>
                  <a:gd name="T9" fmla="*/ 33 h 35"/>
                  <a:gd name="T10" fmla="*/ 4 w 23"/>
                  <a:gd name="T11" fmla="*/ 25 h 35"/>
                  <a:gd name="T12" fmla="*/ 1 w 23"/>
                  <a:gd name="T13" fmla="*/ 20 h 35"/>
                  <a:gd name="T14" fmla="*/ 2 w 23"/>
                  <a:gd name="T15" fmla="*/ 0 h 35"/>
                  <a:gd name="T16" fmla="*/ 11 w 23"/>
                  <a:gd name="T17" fmla="*/ 17 h 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35">
                    <a:moveTo>
                      <a:pt x="11" y="17"/>
                    </a:moveTo>
                    <a:cubicBezTo>
                      <a:pt x="14" y="22"/>
                      <a:pt x="18" y="26"/>
                      <a:pt x="23" y="29"/>
                    </a:cubicBezTo>
                    <a:cubicBezTo>
                      <a:pt x="23" y="31"/>
                      <a:pt x="23" y="33"/>
                      <a:pt x="23" y="35"/>
                    </a:cubicBezTo>
                    <a:cubicBezTo>
                      <a:pt x="21" y="35"/>
                      <a:pt x="19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4" y="29"/>
                      <a:pt x="8" y="28"/>
                      <a:pt x="4" y="25"/>
                    </a:cubicBezTo>
                    <a:cubicBezTo>
                      <a:pt x="2" y="24"/>
                      <a:pt x="0" y="22"/>
                      <a:pt x="1" y="20"/>
                    </a:cubicBezTo>
                    <a:cubicBezTo>
                      <a:pt x="1" y="13"/>
                      <a:pt x="1" y="7"/>
                      <a:pt x="2" y="0"/>
                    </a:cubicBezTo>
                    <a:cubicBezTo>
                      <a:pt x="5" y="6"/>
                      <a:pt x="8" y="11"/>
                      <a:pt x="11" y="17"/>
                    </a:cubicBezTo>
                    <a:close/>
                  </a:path>
                </a:pathLst>
              </a:custGeom>
              <a:solidFill>
                <a:srgbClr val="AEC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91" name="Freeform 368">
                <a:extLst>
                  <a:ext uri="{FF2B5EF4-FFF2-40B4-BE49-F238E27FC236}">
                    <a16:creationId xmlns:a16="http://schemas.microsoft.com/office/drawing/2014/main" id="{A34B1EA6-BF69-1521-9F6F-5608B4D4983C}"/>
                  </a:ext>
                </a:extLst>
              </p:cNvPr>
              <p:cNvSpPr/>
              <p:nvPr/>
            </p:nvSpPr>
            <p:spPr bwMode="auto">
              <a:xfrm>
                <a:off x="2755" y="2003"/>
                <a:ext cx="75" cy="66"/>
              </a:xfrm>
              <a:custGeom>
                <a:gdLst>
                  <a:gd name="T0" fmla="*/ 24 w 24"/>
                  <a:gd name="T1" fmla="*/ 17 h 21"/>
                  <a:gd name="T2" fmla="*/ 23 w 24"/>
                  <a:gd name="T3" fmla="*/ 21 h 21"/>
                  <a:gd name="T4" fmla="*/ 20 w 24"/>
                  <a:gd name="T5" fmla="*/ 19 h 21"/>
                  <a:gd name="T6" fmla="*/ 4 w 24"/>
                  <a:gd name="T7" fmla="*/ 10 h 21"/>
                  <a:gd name="T8" fmla="*/ 1 w 24"/>
                  <a:gd name="T9" fmla="*/ 2 h 21"/>
                  <a:gd name="T10" fmla="*/ 3 w 24"/>
                  <a:gd name="T11" fmla="*/ 1 h 21"/>
                  <a:gd name="T12" fmla="*/ 22 w 24"/>
                  <a:gd name="T13" fmla="*/ 13 h 21"/>
                  <a:gd name="T14" fmla="*/ 24 w 24"/>
                  <a:gd name="T15" fmla="*/ 17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1">
                    <a:moveTo>
                      <a:pt x="24" y="17"/>
                    </a:moveTo>
                    <a:cubicBezTo>
                      <a:pt x="23" y="18"/>
                      <a:pt x="24" y="20"/>
                      <a:pt x="23" y="21"/>
                    </a:cubicBezTo>
                    <a:cubicBezTo>
                      <a:pt x="22" y="21"/>
                      <a:pt x="21" y="20"/>
                      <a:pt x="20" y="19"/>
                    </a:cubicBezTo>
                    <a:cubicBezTo>
                      <a:pt x="14" y="16"/>
                      <a:pt x="9" y="13"/>
                      <a:pt x="4" y="10"/>
                    </a:cubicBezTo>
                    <a:cubicBezTo>
                      <a:pt x="0" y="8"/>
                      <a:pt x="1" y="5"/>
                      <a:pt x="1" y="2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9" y="5"/>
                      <a:pt x="16" y="9"/>
                      <a:pt x="22" y="13"/>
                    </a:cubicBezTo>
                    <a:cubicBezTo>
                      <a:pt x="24" y="14"/>
                      <a:pt x="24" y="15"/>
                      <a:pt x="24" y="17"/>
                    </a:cubicBezTo>
                    <a:close/>
                  </a:path>
                </a:pathLst>
              </a:custGeom>
              <a:solidFill>
                <a:srgbClr val="B0C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92" name="Freeform 369">
                <a:extLst>
                  <a:ext uri="{FF2B5EF4-FFF2-40B4-BE49-F238E27FC236}">
                    <a16:creationId xmlns:a16="http://schemas.microsoft.com/office/drawing/2014/main" id="{A92170B2-C779-A594-6CB2-F43F7BFE2EE3}"/>
                  </a:ext>
                </a:extLst>
              </p:cNvPr>
              <p:cNvSpPr/>
              <p:nvPr/>
            </p:nvSpPr>
            <p:spPr bwMode="auto">
              <a:xfrm>
                <a:off x="2752" y="1971"/>
                <a:ext cx="82" cy="67"/>
              </a:xfrm>
              <a:custGeom>
                <a:gdLst>
                  <a:gd name="T0" fmla="*/ 2 w 26"/>
                  <a:gd name="T1" fmla="*/ 0 h 21"/>
                  <a:gd name="T2" fmla="*/ 24 w 26"/>
                  <a:gd name="T3" fmla="*/ 13 h 21"/>
                  <a:gd name="T4" fmla="*/ 24 w 26"/>
                  <a:gd name="T5" fmla="*/ 20 h 21"/>
                  <a:gd name="T6" fmla="*/ 22 w 26"/>
                  <a:gd name="T7" fmla="*/ 20 h 21"/>
                  <a:gd name="T8" fmla="*/ 3 w 26"/>
                  <a:gd name="T9" fmla="*/ 9 h 21"/>
                  <a:gd name="T10" fmla="*/ 2 w 26"/>
                  <a:gd name="T11" fmla="*/ 0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1">
                    <a:moveTo>
                      <a:pt x="2" y="0"/>
                    </a:moveTo>
                    <a:cubicBezTo>
                      <a:pt x="9" y="5"/>
                      <a:pt x="17" y="9"/>
                      <a:pt x="24" y="13"/>
                    </a:cubicBezTo>
                    <a:cubicBezTo>
                      <a:pt x="26" y="15"/>
                      <a:pt x="25" y="18"/>
                      <a:pt x="24" y="20"/>
                    </a:cubicBezTo>
                    <a:cubicBezTo>
                      <a:pt x="24" y="21"/>
                      <a:pt x="23" y="21"/>
                      <a:pt x="22" y="20"/>
                    </a:cubicBezTo>
                    <a:cubicBezTo>
                      <a:pt x="16" y="17"/>
                      <a:pt x="9" y="13"/>
                      <a:pt x="3" y="9"/>
                    </a:cubicBezTo>
                    <a:cubicBezTo>
                      <a:pt x="0" y="7"/>
                      <a:pt x="2" y="4"/>
                      <a:pt x="2" y="0"/>
                    </a:cubicBezTo>
                    <a:close/>
                  </a:path>
                </a:pathLst>
              </a:custGeom>
              <a:solidFill>
                <a:srgbClr val="B0C4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93" name="Freeform 370">
                <a:extLst>
                  <a:ext uri="{FF2B5EF4-FFF2-40B4-BE49-F238E27FC236}">
                    <a16:creationId xmlns:a16="http://schemas.microsoft.com/office/drawing/2014/main" id="{39EEFCCD-EE4E-8B14-2CFA-FC3559FB6F02}"/>
                  </a:ext>
                </a:extLst>
              </p:cNvPr>
              <p:cNvSpPr/>
              <p:nvPr/>
            </p:nvSpPr>
            <p:spPr bwMode="auto">
              <a:xfrm>
                <a:off x="2755" y="1943"/>
                <a:ext cx="79" cy="66"/>
              </a:xfrm>
              <a:custGeom>
                <a:gdLst>
                  <a:gd name="T0" fmla="*/ 17 w 25"/>
                  <a:gd name="T1" fmla="*/ 8 h 21"/>
                  <a:gd name="T2" fmla="*/ 21 w 25"/>
                  <a:gd name="T3" fmla="*/ 11 h 21"/>
                  <a:gd name="T4" fmla="*/ 24 w 25"/>
                  <a:gd name="T5" fmla="*/ 14 h 21"/>
                  <a:gd name="T6" fmla="*/ 23 w 25"/>
                  <a:gd name="T7" fmla="*/ 20 h 21"/>
                  <a:gd name="T8" fmla="*/ 18 w 25"/>
                  <a:gd name="T9" fmla="*/ 18 h 21"/>
                  <a:gd name="T10" fmla="*/ 5 w 25"/>
                  <a:gd name="T11" fmla="*/ 10 h 21"/>
                  <a:gd name="T12" fmla="*/ 1 w 25"/>
                  <a:gd name="T13" fmla="*/ 0 h 21"/>
                  <a:gd name="T14" fmla="*/ 17 w 25"/>
                  <a:gd name="T15" fmla="*/ 8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1">
                    <a:moveTo>
                      <a:pt x="17" y="8"/>
                    </a:moveTo>
                    <a:cubicBezTo>
                      <a:pt x="18" y="10"/>
                      <a:pt x="20" y="10"/>
                      <a:pt x="21" y="11"/>
                    </a:cubicBezTo>
                    <a:cubicBezTo>
                      <a:pt x="22" y="12"/>
                      <a:pt x="24" y="12"/>
                      <a:pt x="24" y="14"/>
                    </a:cubicBezTo>
                    <a:cubicBezTo>
                      <a:pt x="24" y="16"/>
                      <a:pt x="25" y="19"/>
                      <a:pt x="23" y="20"/>
                    </a:cubicBezTo>
                    <a:cubicBezTo>
                      <a:pt x="22" y="21"/>
                      <a:pt x="20" y="19"/>
                      <a:pt x="18" y="18"/>
                    </a:cubicBezTo>
                    <a:cubicBezTo>
                      <a:pt x="14" y="15"/>
                      <a:pt x="10" y="12"/>
                      <a:pt x="5" y="10"/>
                    </a:cubicBezTo>
                    <a:cubicBezTo>
                      <a:pt x="0" y="8"/>
                      <a:pt x="0" y="5"/>
                      <a:pt x="1" y="0"/>
                    </a:cubicBezTo>
                    <a:cubicBezTo>
                      <a:pt x="7" y="2"/>
                      <a:pt x="11" y="7"/>
                      <a:pt x="17" y="8"/>
                    </a:cubicBezTo>
                    <a:close/>
                  </a:path>
                </a:pathLst>
              </a:custGeom>
              <a:solidFill>
                <a:srgbClr val="B1C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94" name="Freeform 371">
                <a:extLst>
                  <a:ext uri="{FF2B5EF4-FFF2-40B4-BE49-F238E27FC236}">
                    <a16:creationId xmlns:a16="http://schemas.microsoft.com/office/drawing/2014/main" id="{79C57849-524D-BDC9-26AF-C96582A7DAC9}"/>
                  </a:ext>
                </a:extLst>
              </p:cNvPr>
              <p:cNvSpPr/>
              <p:nvPr/>
            </p:nvSpPr>
            <p:spPr bwMode="auto">
              <a:xfrm>
                <a:off x="2755" y="2097"/>
                <a:ext cx="75" cy="67"/>
              </a:xfrm>
              <a:custGeom>
                <a:gdLst>
                  <a:gd name="T0" fmla="*/ 24 w 24"/>
                  <a:gd name="T1" fmla="*/ 17 h 21"/>
                  <a:gd name="T2" fmla="*/ 23 w 24"/>
                  <a:gd name="T3" fmla="*/ 20 h 21"/>
                  <a:gd name="T4" fmla="*/ 20 w 24"/>
                  <a:gd name="T5" fmla="*/ 19 h 21"/>
                  <a:gd name="T6" fmla="*/ 4 w 24"/>
                  <a:gd name="T7" fmla="*/ 10 h 21"/>
                  <a:gd name="T8" fmla="*/ 1 w 24"/>
                  <a:gd name="T9" fmla="*/ 2 h 21"/>
                  <a:gd name="T10" fmla="*/ 3 w 24"/>
                  <a:gd name="T11" fmla="*/ 1 h 21"/>
                  <a:gd name="T12" fmla="*/ 22 w 24"/>
                  <a:gd name="T13" fmla="*/ 12 h 21"/>
                  <a:gd name="T14" fmla="*/ 24 w 24"/>
                  <a:gd name="T15" fmla="*/ 17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1">
                    <a:moveTo>
                      <a:pt x="24" y="17"/>
                    </a:moveTo>
                    <a:cubicBezTo>
                      <a:pt x="23" y="18"/>
                      <a:pt x="24" y="20"/>
                      <a:pt x="23" y="20"/>
                    </a:cubicBezTo>
                    <a:cubicBezTo>
                      <a:pt x="22" y="21"/>
                      <a:pt x="21" y="20"/>
                      <a:pt x="20" y="19"/>
                    </a:cubicBezTo>
                    <a:cubicBezTo>
                      <a:pt x="15" y="16"/>
                      <a:pt x="10" y="12"/>
                      <a:pt x="4" y="10"/>
                    </a:cubicBezTo>
                    <a:cubicBezTo>
                      <a:pt x="0" y="8"/>
                      <a:pt x="0" y="5"/>
                      <a:pt x="1" y="2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9" y="4"/>
                      <a:pt x="15" y="8"/>
                      <a:pt x="22" y="12"/>
                    </a:cubicBezTo>
                    <a:cubicBezTo>
                      <a:pt x="24" y="13"/>
                      <a:pt x="24" y="15"/>
                      <a:pt x="24" y="17"/>
                    </a:cubicBezTo>
                    <a:close/>
                  </a:path>
                </a:pathLst>
              </a:custGeom>
              <a:solidFill>
                <a:srgbClr val="B8C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95" name="Freeform 372">
                <a:extLst>
                  <a:ext uri="{FF2B5EF4-FFF2-40B4-BE49-F238E27FC236}">
                    <a16:creationId xmlns:a16="http://schemas.microsoft.com/office/drawing/2014/main" id="{D07DB775-E69E-E44D-A198-637947E0FFB9}"/>
                  </a:ext>
                </a:extLst>
              </p:cNvPr>
              <p:cNvSpPr/>
              <p:nvPr/>
            </p:nvSpPr>
            <p:spPr bwMode="auto">
              <a:xfrm>
                <a:off x="2755" y="2066"/>
                <a:ext cx="79" cy="66"/>
              </a:xfrm>
              <a:custGeom>
                <a:gdLst>
                  <a:gd name="T0" fmla="*/ 19 w 25"/>
                  <a:gd name="T1" fmla="*/ 9 h 21"/>
                  <a:gd name="T2" fmla="*/ 22 w 25"/>
                  <a:gd name="T3" fmla="*/ 12 h 21"/>
                  <a:gd name="T4" fmla="*/ 24 w 25"/>
                  <a:gd name="T5" fmla="*/ 14 h 21"/>
                  <a:gd name="T6" fmla="*/ 23 w 25"/>
                  <a:gd name="T7" fmla="*/ 20 h 21"/>
                  <a:gd name="T8" fmla="*/ 18 w 25"/>
                  <a:gd name="T9" fmla="*/ 18 h 21"/>
                  <a:gd name="T10" fmla="*/ 3 w 25"/>
                  <a:gd name="T11" fmla="*/ 9 h 21"/>
                  <a:gd name="T12" fmla="*/ 1 w 25"/>
                  <a:gd name="T13" fmla="*/ 2 h 21"/>
                  <a:gd name="T14" fmla="*/ 3 w 25"/>
                  <a:gd name="T15" fmla="*/ 2 h 21"/>
                  <a:gd name="T16" fmla="*/ 18 w 25"/>
                  <a:gd name="T17" fmla="*/ 9 h 21"/>
                  <a:gd name="T18" fmla="*/ 19 w 25"/>
                  <a:gd name="T19" fmla="*/ 9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1">
                    <a:moveTo>
                      <a:pt x="19" y="9"/>
                    </a:moveTo>
                    <a:cubicBezTo>
                      <a:pt x="19" y="11"/>
                      <a:pt x="21" y="11"/>
                      <a:pt x="22" y="12"/>
                    </a:cubicBezTo>
                    <a:cubicBezTo>
                      <a:pt x="23" y="12"/>
                      <a:pt x="24" y="13"/>
                      <a:pt x="24" y="14"/>
                    </a:cubicBezTo>
                    <a:cubicBezTo>
                      <a:pt x="23" y="16"/>
                      <a:pt x="25" y="19"/>
                      <a:pt x="23" y="20"/>
                    </a:cubicBezTo>
                    <a:cubicBezTo>
                      <a:pt x="21" y="21"/>
                      <a:pt x="20" y="19"/>
                      <a:pt x="18" y="18"/>
                    </a:cubicBezTo>
                    <a:cubicBezTo>
                      <a:pt x="13" y="15"/>
                      <a:pt x="8" y="12"/>
                      <a:pt x="3" y="9"/>
                    </a:cubicBezTo>
                    <a:cubicBezTo>
                      <a:pt x="0" y="7"/>
                      <a:pt x="1" y="4"/>
                      <a:pt x="1" y="2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8" y="4"/>
                      <a:pt x="13" y="7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lose/>
                  </a:path>
                </a:pathLst>
              </a:custGeom>
              <a:solidFill>
                <a:srgbClr val="B0C5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96" name="Freeform 373">
                <a:extLst>
                  <a:ext uri="{FF2B5EF4-FFF2-40B4-BE49-F238E27FC236}">
                    <a16:creationId xmlns:a16="http://schemas.microsoft.com/office/drawing/2014/main" id="{F075E9CC-EB47-4555-40DD-534BD65EA118}"/>
                  </a:ext>
                </a:extLst>
              </p:cNvPr>
              <p:cNvSpPr/>
              <p:nvPr/>
            </p:nvSpPr>
            <p:spPr bwMode="auto">
              <a:xfrm>
                <a:off x="2752" y="2038"/>
                <a:ext cx="82" cy="63"/>
              </a:xfrm>
              <a:custGeom>
                <a:gdLst>
                  <a:gd name="T0" fmla="*/ 20 w 26"/>
                  <a:gd name="T1" fmla="*/ 18 h 20"/>
                  <a:gd name="T2" fmla="*/ 7 w 26"/>
                  <a:gd name="T3" fmla="*/ 10 h 20"/>
                  <a:gd name="T4" fmla="*/ 2 w 26"/>
                  <a:gd name="T5" fmla="*/ 0 h 20"/>
                  <a:gd name="T6" fmla="*/ 12 w 26"/>
                  <a:gd name="T7" fmla="*/ 5 h 20"/>
                  <a:gd name="T8" fmla="*/ 22 w 26"/>
                  <a:gd name="T9" fmla="*/ 10 h 20"/>
                  <a:gd name="T10" fmla="*/ 25 w 26"/>
                  <a:gd name="T11" fmla="*/ 19 h 20"/>
                  <a:gd name="T12" fmla="*/ 23 w 26"/>
                  <a:gd name="T13" fmla="*/ 19 h 20"/>
                  <a:gd name="T14" fmla="*/ 20 w 26"/>
                  <a:gd name="T15" fmla="*/ 18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0">
                    <a:moveTo>
                      <a:pt x="20" y="18"/>
                    </a:moveTo>
                    <a:cubicBezTo>
                      <a:pt x="16" y="15"/>
                      <a:pt x="12" y="13"/>
                      <a:pt x="7" y="10"/>
                    </a:cubicBezTo>
                    <a:cubicBezTo>
                      <a:pt x="3" y="8"/>
                      <a:pt x="0" y="5"/>
                      <a:pt x="2" y="0"/>
                    </a:cubicBezTo>
                    <a:cubicBezTo>
                      <a:pt x="5" y="1"/>
                      <a:pt x="9" y="3"/>
                      <a:pt x="12" y="5"/>
                    </a:cubicBezTo>
                    <a:cubicBezTo>
                      <a:pt x="15" y="7"/>
                      <a:pt x="19" y="9"/>
                      <a:pt x="22" y="10"/>
                    </a:cubicBezTo>
                    <a:cubicBezTo>
                      <a:pt x="24" y="12"/>
                      <a:pt x="26" y="16"/>
                      <a:pt x="25" y="19"/>
                    </a:cubicBezTo>
                    <a:cubicBezTo>
                      <a:pt x="24" y="20"/>
                      <a:pt x="24" y="20"/>
                      <a:pt x="23" y="19"/>
                    </a:cubicBezTo>
                    <a:cubicBezTo>
                      <a:pt x="22" y="19"/>
                      <a:pt x="21" y="19"/>
                      <a:pt x="20" y="18"/>
                    </a:cubicBezTo>
                    <a:close/>
                  </a:path>
                </a:pathLst>
              </a:custGeom>
              <a:solidFill>
                <a:srgbClr val="B1C5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97" name="Freeform 374">
                <a:extLst>
                  <a:ext uri="{FF2B5EF4-FFF2-40B4-BE49-F238E27FC236}">
                    <a16:creationId xmlns:a16="http://schemas.microsoft.com/office/drawing/2014/main" id="{FA1C8D26-5372-1F4C-1443-BC9301B6F2B0}"/>
                  </a:ext>
                </a:extLst>
              </p:cNvPr>
              <p:cNvSpPr/>
              <p:nvPr/>
            </p:nvSpPr>
            <p:spPr bwMode="auto">
              <a:xfrm>
                <a:off x="3079" y="2312"/>
                <a:ext cx="290" cy="173"/>
              </a:xfrm>
              <a:custGeom>
                <a:gdLst>
                  <a:gd name="T0" fmla="*/ 57 w 92"/>
                  <a:gd name="T1" fmla="*/ 49 h 55"/>
                  <a:gd name="T2" fmla="*/ 56 w 92"/>
                  <a:gd name="T3" fmla="*/ 50 h 55"/>
                  <a:gd name="T4" fmla="*/ 54 w 92"/>
                  <a:gd name="T5" fmla="*/ 49 h 55"/>
                  <a:gd name="T6" fmla="*/ 53 w 92"/>
                  <a:gd name="T7" fmla="*/ 45 h 55"/>
                  <a:gd name="T8" fmla="*/ 54 w 92"/>
                  <a:gd name="T9" fmla="*/ 52 h 55"/>
                  <a:gd name="T10" fmla="*/ 49 w 92"/>
                  <a:gd name="T11" fmla="*/ 54 h 55"/>
                  <a:gd name="T12" fmla="*/ 47 w 92"/>
                  <a:gd name="T13" fmla="*/ 47 h 55"/>
                  <a:gd name="T14" fmla="*/ 46 w 92"/>
                  <a:gd name="T15" fmla="*/ 54 h 55"/>
                  <a:gd name="T16" fmla="*/ 43 w 92"/>
                  <a:gd name="T17" fmla="*/ 51 h 55"/>
                  <a:gd name="T18" fmla="*/ 42 w 92"/>
                  <a:gd name="T19" fmla="*/ 50 h 55"/>
                  <a:gd name="T20" fmla="*/ 42 w 92"/>
                  <a:gd name="T21" fmla="*/ 52 h 55"/>
                  <a:gd name="T22" fmla="*/ 38 w 92"/>
                  <a:gd name="T23" fmla="*/ 52 h 55"/>
                  <a:gd name="T24" fmla="*/ 15 w 92"/>
                  <a:gd name="T25" fmla="*/ 39 h 55"/>
                  <a:gd name="T26" fmla="*/ 16 w 92"/>
                  <a:gd name="T27" fmla="*/ 36 h 55"/>
                  <a:gd name="T28" fmla="*/ 24 w 92"/>
                  <a:gd name="T29" fmla="*/ 39 h 55"/>
                  <a:gd name="T30" fmla="*/ 33 w 92"/>
                  <a:gd name="T31" fmla="*/ 44 h 55"/>
                  <a:gd name="T32" fmla="*/ 15 w 92"/>
                  <a:gd name="T33" fmla="*/ 32 h 55"/>
                  <a:gd name="T34" fmla="*/ 3 w 92"/>
                  <a:gd name="T35" fmla="*/ 25 h 55"/>
                  <a:gd name="T36" fmla="*/ 0 w 92"/>
                  <a:gd name="T37" fmla="*/ 21 h 55"/>
                  <a:gd name="T38" fmla="*/ 2 w 92"/>
                  <a:gd name="T39" fmla="*/ 20 h 55"/>
                  <a:gd name="T40" fmla="*/ 9 w 92"/>
                  <a:gd name="T41" fmla="*/ 19 h 55"/>
                  <a:gd name="T42" fmla="*/ 9 w 92"/>
                  <a:gd name="T43" fmla="*/ 21 h 55"/>
                  <a:gd name="T44" fmla="*/ 15 w 92"/>
                  <a:gd name="T45" fmla="*/ 18 h 55"/>
                  <a:gd name="T46" fmla="*/ 19 w 92"/>
                  <a:gd name="T47" fmla="*/ 15 h 55"/>
                  <a:gd name="T48" fmla="*/ 22 w 92"/>
                  <a:gd name="T49" fmla="*/ 12 h 55"/>
                  <a:gd name="T50" fmla="*/ 23 w 92"/>
                  <a:gd name="T51" fmla="*/ 14 h 55"/>
                  <a:gd name="T52" fmla="*/ 23 w 92"/>
                  <a:gd name="T53" fmla="*/ 16 h 55"/>
                  <a:gd name="T54" fmla="*/ 25 w 92"/>
                  <a:gd name="T55" fmla="*/ 15 h 55"/>
                  <a:gd name="T56" fmla="*/ 29 w 92"/>
                  <a:gd name="T57" fmla="*/ 16 h 55"/>
                  <a:gd name="T58" fmla="*/ 33 w 92"/>
                  <a:gd name="T59" fmla="*/ 14 h 55"/>
                  <a:gd name="T60" fmla="*/ 32 w 92"/>
                  <a:gd name="T61" fmla="*/ 11 h 55"/>
                  <a:gd name="T62" fmla="*/ 30 w 92"/>
                  <a:gd name="T63" fmla="*/ 5 h 55"/>
                  <a:gd name="T64" fmla="*/ 37 w 92"/>
                  <a:gd name="T65" fmla="*/ 2 h 55"/>
                  <a:gd name="T66" fmla="*/ 53 w 92"/>
                  <a:gd name="T67" fmla="*/ 11 h 55"/>
                  <a:gd name="T68" fmla="*/ 84 w 92"/>
                  <a:gd name="T69" fmla="*/ 28 h 55"/>
                  <a:gd name="T70" fmla="*/ 90 w 92"/>
                  <a:gd name="T71" fmla="*/ 30 h 55"/>
                  <a:gd name="T72" fmla="*/ 92 w 92"/>
                  <a:gd name="T73" fmla="*/ 31 h 55"/>
                  <a:gd name="T74" fmla="*/ 86 w 92"/>
                  <a:gd name="T75" fmla="*/ 35 h 55"/>
                  <a:gd name="T76" fmla="*/ 82 w 92"/>
                  <a:gd name="T77" fmla="*/ 33 h 55"/>
                  <a:gd name="T78" fmla="*/ 79 w 92"/>
                  <a:gd name="T79" fmla="*/ 37 h 55"/>
                  <a:gd name="T80" fmla="*/ 61 w 92"/>
                  <a:gd name="T81" fmla="*/ 48 h 55"/>
                  <a:gd name="T82" fmla="*/ 60 w 92"/>
                  <a:gd name="T83" fmla="*/ 48 h 55"/>
                  <a:gd name="T84" fmla="*/ 57 w 92"/>
                  <a:gd name="T85" fmla="*/ 49 h 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2" h="55">
                    <a:moveTo>
                      <a:pt x="57" y="49"/>
                    </a:moveTo>
                    <a:cubicBezTo>
                      <a:pt x="56" y="50"/>
                      <a:pt x="56" y="50"/>
                      <a:pt x="56" y="50"/>
                    </a:cubicBezTo>
                    <a:cubicBezTo>
                      <a:pt x="55" y="51"/>
                      <a:pt x="54" y="51"/>
                      <a:pt x="54" y="49"/>
                    </a:cubicBezTo>
                    <a:cubicBezTo>
                      <a:pt x="53" y="48"/>
                      <a:pt x="54" y="46"/>
                      <a:pt x="53" y="45"/>
                    </a:cubicBezTo>
                    <a:cubicBezTo>
                      <a:pt x="53" y="47"/>
                      <a:pt x="52" y="49"/>
                      <a:pt x="54" y="52"/>
                    </a:cubicBezTo>
                    <a:cubicBezTo>
                      <a:pt x="53" y="55"/>
                      <a:pt x="52" y="55"/>
                      <a:pt x="49" y="54"/>
                    </a:cubicBezTo>
                    <a:cubicBezTo>
                      <a:pt x="47" y="52"/>
                      <a:pt x="47" y="50"/>
                      <a:pt x="47" y="47"/>
                    </a:cubicBezTo>
                    <a:cubicBezTo>
                      <a:pt x="47" y="50"/>
                      <a:pt x="47" y="52"/>
                      <a:pt x="46" y="54"/>
                    </a:cubicBezTo>
                    <a:cubicBezTo>
                      <a:pt x="42" y="55"/>
                      <a:pt x="44" y="51"/>
                      <a:pt x="43" y="51"/>
                    </a:cubicBezTo>
                    <a:cubicBezTo>
                      <a:pt x="42" y="51"/>
                      <a:pt x="42" y="49"/>
                      <a:pt x="42" y="50"/>
                    </a:cubicBezTo>
                    <a:cubicBezTo>
                      <a:pt x="41" y="51"/>
                      <a:pt x="42" y="52"/>
                      <a:pt x="42" y="52"/>
                    </a:cubicBezTo>
                    <a:cubicBezTo>
                      <a:pt x="41" y="54"/>
                      <a:pt x="39" y="53"/>
                      <a:pt x="38" y="52"/>
                    </a:cubicBezTo>
                    <a:cubicBezTo>
                      <a:pt x="31" y="48"/>
                      <a:pt x="23" y="43"/>
                      <a:pt x="15" y="39"/>
                    </a:cubicBezTo>
                    <a:cubicBezTo>
                      <a:pt x="13" y="38"/>
                      <a:pt x="16" y="37"/>
                      <a:pt x="16" y="36"/>
                    </a:cubicBezTo>
                    <a:cubicBezTo>
                      <a:pt x="20" y="36"/>
                      <a:pt x="22" y="38"/>
                      <a:pt x="24" y="39"/>
                    </a:cubicBezTo>
                    <a:cubicBezTo>
                      <a:pt x="27" y="41"/>
                      <a:pt x="30" y="43"/>
                      <a:pt x="33" y="44"/>
                    </a:cubicBezTo>
                    <a:cubicBezTo>
                      <a:pt x="28" y="39"/>
                      <a:pt x="21" y="36"/>
                      <a:pt x="15" y="32"/>
                    </a:cubicBezTo>
                    <a:cubicBezTo>
                      <a:pt x="11" y="30"/>
                      <a:pt x="7" y="27"/>
                      <a:pt x="3" y="25"/>
                    </a:cubicBezTo>
                    <a:cubicBezTo>
                      <a:pt x="2" y="24"/>
                      <a:pt x="0" y="23"/>
                      <a:pt x="0" y="21"/>
                    </a:cubicBezTo>
                    <a:cubicBezTo>
                      <a:pt x="1" y="20"/>
                      <a:pt x="2" y="20"/>
                      <a:pt x="2" y="20"/>
                    </a:cubicBezTo>
                    <a:cubicBezTo>
                      <a:pt x="3" y="14"/>
                      <a:pt x="6" y="17"/>
                      <a:pt x="9" y="19"/>
                    </a:cubicBezTo>
                    <a:cubicBezTo>
                      <a:pt x="9" y="19"/>
                      <a:pt x="9" y="20"/>
                      <a:pt x="9" y="21"/>
                    </a:cubicBezTo>
                    <a:cubicBezTo>
                      <a:pt x="11" y="18"/>
                      <a:pt x="11" y="18"/>
                      <a:pt x="15" y="18"/>
                    </a:cubicBezTo>
                    <a:cubicBezTo>
                      <a:pt x="17" y="18"/>
                      <a:pt x="19" y="17"/>
                      <a:pt x="19" y="15"/>
                    </a:cubicBezTo>
                    <a:cubicBezTo>
                      <a:pt x="20" y="14"/>
                      <a:pt x="21" y="12"/>
                      <a:pt x="22" y="12"/>
                    </a:cubicBezTo>
                    <a:cubicBezTo>
                      <a:pt x="23" y="13"/>
                      <a:pt x="23" y="13"/>
                      <a:pt x="23" y="14"/>
                    </a:cubicBezTo>
                    <a:cubicBezTo>
                      <a:pt x="23" y="14"/>
                      <a:pt x="23" y="16"/>
                      <a:pt x="23" y="16"/>
                    </a:cubicBezTo>
                    <a:cubicBezTo>
                      <a:pt x="24" y="16"/>
                      <a:pt x="24" y="15"/>
                      <a:pt x="25" y="15"/>
                    </a:cubicBezTo>
                    <a:cubicBezTo>
                      <a:pt x="27" y="15"/>
                      <a:pt x="28" y="16"/>
                      <a:pt x="29" y="16"/>
                    </a:cubicBezTo>
                    <a:cubicBezTo>
                      <a:pt x="31" y="17"/>
                      <a:pt x="33" y="17"/>
                      <a:pt x="33" y="14"/>
                    </a:cubicBezTo>
                    <a:cubicBezTo>
                      <a:pt x="33" y="12"/>
                      <a:pt x="33" y="12"/>
                      <a:pt x="32" y="11"/>
                    </a:cubicBezTo>
                    <a:cubicBezTo>
                      <a:pt x="31" y="9"/>
                      <a:pt x="30" y="7"/>
                      <a:pt x="30" y="5"/>
                    </a:cubicBezTo>
                    <a:cubicBezTo>
                      <a:pt x="31" y="1"/>
                      <a:pt x="33" y="0"/>
                      <a:pt x="37" y="2"/>
                    </a:cubicBezTo>
                    <a:cubicBezTo>
                      <a:pt x="43" y="4"/>
                      <a:pt x="48" y="7"/>
                      <a:pt x="53" y="11"/>
                    </a:cubicBezTo>
                    <a:cubicBezTo>
                      <a:pt x="63" y="17"/>
                      <a:pt x="74" y="22"/>
                      <a:pt x="84" y="28"/>
                    </a:cubicBezTo>
                    <a:cubicBezTo>
                      <a:pt x="85" y="29"/>
                      <a:pt x="87" y="30"/>
                      <a:pt x="90" y="30"/>
                    </a:cubicBezTo>
                    <a:cubicBezTo>
                      <a:pt x="91" y="30"/>
                      <a:pt x="92" y="30"/>
                      <a:pt x="92" y="31"/>
                    </a:cubicBezTo>
                    <a:cubicBezTo>
                      <a:pt x="90" y="33"/>
                      <a:pt x="88" y="35"/>
                      <a:pt x="86" y="35"/>
                    </a:cubicBezTo>
                    <a:cubicBezTo>
                      <a:pt x="84" y="35"/>
                      <a:pt x="84" y="34"/>
                      <a:pt x="82" y="33"/>
                    </a:cubicBezTo>
                    <a:cubicBezTo>
                      <a:pt x="82" y="35"/>
                      <a:pt x="81" y="37"/>
                      <a:pt x="79" y="37"/>
                    </a:cubicBezTo>
                    <a:cubicBezTo>
                      <a:pt x="72" y="40"/>
                      <a:pt x="67" y="44"/>
                      <a:pt x="61" y="48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59" y="48"/>
                      <a:pt x="58" y="49"/>
                      <a:pt x="57" y="49"/>
                    </a:cubicBezTo>
                    <a:close/>
                  </a:path>
                </a:pathLst>
              </a:custGeom>
              <a:solidFill>
                <a:srgbClr val="D7D3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98" name="Freeform 375">
                <a:extLst>
                  <a:ext uri="{FF2B5EF4-FFF2-40B4-BE49-F238E27FC236}">
                    <a16:creationId xmlns:a16="http://schemas.microsoft.com/office/drawing/2014/main" id="{41020A55-02AA-2D49-917A-AAAD3A8BF8DD}"/>
                  </a:ext>
                </a:extLst>
              </p:cNvPr>
              <p:cNvSpPr/>
              <p:nvPr/>
            </p:nvSpPr>
            <p:spPr bwMode="auto">
              <a:xfrm>
                <a:off x="2915" y="2214"/>
                <a:ext cx="133" cy="151"/>
              </a:xfrm>
              <a:custGeom>
                <a:gdLst>
                  <a:gd name="T0" fmla="*/ 2 w 42"/>
                  <a:gd name="T1" fmla="*/ 0 h 48"/>
                  <a:gd name="T2" fmla="*/ 30 w 42"/>
                  <a:gd name="T3" fmla="*/ 15 h 48"/>
                  <a:gd name="T4" fmla="*/ 40 w 42"/>
                  <a:gd name="T5" fmla="*/ 20 h 48"/>
                  <a:gd name="T6" fmla="*/ 41 w 42"/>
                  <a:gd name="T7" fmla="*/ 21 h 48"/>
                  <a:gd name="T8" fmla="*/ 42 w 42"/>
                  <a:gd name="T9" fmla="*/ 29 h 48"/>
                  <a:gd name="T10" fmla="*/ 42 w 42"/>
                  <a:gd name="T11" fmla="*/ 46 h 48"/>
                  <a:gd name="T12" fmla="*/ 37 w 42"/>
                  <a:gd name="T13" fmla="*/ 48 h 48"/>
                  <a:gd name="T14" fmla="*/ 35 w 42"/>
                  <a:gd name="T15" fmla="*/ 45 h 48"/>
                  <a:gd name="T16" fmla="*/ 34 w 42"/>
                  <a:gd name="T17" fmla="*/ 45 h 48"/>
                  <a:gd name="T18" fmla="*/ 32 w 42"/>
                  <a:gd name="T19" fmla="*/ 46 h 48"/>
                  <a:gd name="T20" fmla="*/ 23 w 42"/>
                  <a:gd name="T21" fmla="*/ 40 h 48"/>
                  <a:gd name="T22" fmla="*/ 21 w 42"/>
                  <a:gd name="T23" fmla="*/ 41 h 48"/>
                  <a:gd name="T24" fmla="*/ 19 w 42"/>
                  <a:gd name="T25" fmla="*/ 36 h 48"/>
                  <a:gd name="T26" fmla="*/ 19 w 42"/>
                  <a:gd name="T27" fmla="*/ 38 h 48"/>
                  <a:gd name="T28" fmla="*/ 6 w 42"/>
                  <a:gd name="T29" fmla="*/ 30 h 48"/>
                  <a:gd name="T30" fmla="*/ 4 w 42"/>
                  <a:gd name="T31" fmla="*/ 28 h 48"/>
                  <a:gd name="T32" fmla="*/ 0 w 42"/>
                  <a:gd name="T33" fmla="*/ 23 h 48"/>
                  <a:gd name="T34" fmla="*/ 0 w 42"/>
                  <a:gd name="T35" fmla="*/ 21 h 48"/>
                  <a:gd name="T36" fmla="*/ 0 w 42"/>
                  <a:gd name="T37" fmla="*/ 3 h 48"/>
                  <a:gd name="T38" fmla="*/ 2 w 42"/>
                  <a:gd name="T39" fmla="*/ 0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48">
                    <a:moveTo>
                      <a:pt x="2" y="0"/>
                    </a:moveTo>
                    <a:cubicBezTo>
                      <a:pt x="12" y="5"/>
                      <a:pt x="21" y="10"/>
                      <a:pt x="30" y="15"/>
                    </a:cubicBezTo>
                    <a:cubicBezTo>
                      <a:pt x="33" y="17"/>
                      <a:pt x="36" y="20"/>
                      <a:pt x="40" y="20"/>
                    </a:cubicBezTo>
                    <a:cubicBezTo>
                      <a:pt x="40" y="20"/>
                      <a:pt x="41" y="21"/>
                      <a:pt x="41" y="21"/>
                    </a:cubicBezTo>
                    <a:cubicBezTo>
                      <a:pt x="42" y="23"/>
                      <a:pt x="42" y="26"/>
                      <a:pt x="42" y="29"/>
                    </a:cubicBezTo>
                    <a:cubicBezTo>
                      <a:pt x="42" y="35"/>
                      <a:pt x="42" y="41"/>
                      <a:pt x="42" y="46"/>
                    </a:cubicBezTo>
                    <a:cubicBezTo>
                      <a:pt x="41" y="48"/>
                      <a:pt x="39" y="48"/>
                      <a:pt x="37" y="48"/>
                    </a:cubicBezTo>
                    <a:cubicBezTo>
                      <a:pt x="36" y="47"/>
                      <a:pt x="36" y="46"/>
                      <a:pt x="35" y="45"/>
                    </a:cubicBezTo>
                    <a:cubicBezTo>
                      <a:pt x="35" y="42"/>
                      <a:pt x="34" y="46"/>
                      <a:pt x="34" y="45"/>
                    </a:cubicBezTo>
                    <a:cubicBezTo>
                      <a:pt x="33" y="45"/>
                      <a:pt x="32" y="46"/>
                      <a:pt x="32" y="46"/>
                    </a:cubicBezTo>
                    <a:cubicBezTo>
                      <a:pt x="30" y="42"/>
                      <a:pt x="26" y="43"/>
                      <a:pt x="23" y="40"/>
                    </a:cubicBezTo>
                    <a:cubicBezTo>
                      <a:pt x="22" y="40"/>
                      <a:pt x="21" y="40"/>
                      <a:pt x="21" y="41"/>
                    </a:cubicBezTo>
                    <a:cubicBezTo>
                      <a:pt x="18" y="40"/>
                      <a:pt x="21" y="37"/>
                      <a:pt x="19" y="36"/>
                    </a:cubicBezTo>
                    <a:cubicBezTo>
                      <a:pt x="19" y="36"/>
                      <a:pt x="20" y="37"/>
                      <a:pt x="19" y="38"/>
                    </a:cubicBezTo>
                    <a:cubicBezTo>
                      <a:pt x="14" y="36"/>
                      <a:pt x="10" y="32"/>
                      <a:pt x="6" y="30"/>
                    </a:cubicBezTo>
                    <a:cubicBezTo>
                      <a:pt x="5" y="30"/>
                      <a:pt x="4" y="29"/>
                      <a:pt x="4" y="28"/>
                    </a:cubicBezTo>
                    <a:cubicBezTo>
                      <a:pt x="3" y="26"/>
                      <a:pt x="5" y="22"/>
                      <a:pt x="0" y="23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5"/>
                      <a:pt x="0" y="9"/>
                      <a:pt x="0" y="3"/>
                    </a:cubicBezTo>
                    <a:cubicBezTo>
                      <a:pt x="0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C3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499" name="Freeform 376">
                <a:extLst>
                  <a:ext uri="{FF2B5EF4-FFF2-40B4-BE49-F238E27FC236}">
                    <a16:creationId xmlns:a16="http://schemas.microsoft.com/office/drawing/2014/main" id="{33D29178-D036-CE0C-FDEF-4275F7B58C0F}"/>
                  </a:ext>
                </a:extLst>
              </p:cNvPr>
              <p:cNvSpPr/>
              <p:nvPr/>
            </p:nvSpPr>
            <p:spPr bwMode="auto">
              <a:xfrm>
                <a:off x="3029" y="2359"/>
                <a:ext cx="100" cy="60"/>
              </a:xfrm>
              <a:custGeom>
                <a:gdLst>
                  <a:gd name="T0" fmla="*/ 0 w 32"/>
                  <a:gd name="T1" fmla="*/ 1 h 19"/>
                  <a:gd name="T2" fmla="*/ 5 w 32"/>
                  <a:gd name="T3" fmla="*/ 1 h 19"/>
                  <a:gd name="T4" fmla="*/ 8 w 32"/>
                  <a:gd name="T5" fmla="*/ 1 h 19"/>
                  <a:gd name="T6" fmla="*/ 15 w 32"/>
                  <a:gd name="T7" fmla="*/ 4 h 19"/>
                  <a:gd name="T8" fmla="*/ 16 w 32"/>
                  <a:gd name="T9" fmla="*/ 6 h 19"/>
                  <a:gd name="T10" fmla="*/ 30 w 32"/>
                  <a:gd name="T11" fmla="*/ 15 h 19"/>
                  <a:gd name="T12" fmla="*/ 31 w 32"/>
                  <a:gd name="T13" fmla="*/ 17 h 19"/>
                  <a:gd name="T14" fmla="*/ 31 w 32"/>
                  <a:gd name="T15" fmla="*/ 17 h 19"/>
                  <a:gd name="T16" fmla="*/ 24 w 32"/>
                  <a:gd name="T17" fmla="*/ 17 h 19"/>
                  <a:gd name="T18" fmla="*/ 1 w 32"/>
                  <a:gd name="T19" fmla="*/ 2 h 19"/>
                  <a:gd name="T20" fmla="*/ 0 w 32"/>
                  <a:gd name="T21" fmla="*/ 2 h 19"/>
                  <a:gd name="T22" fmla="*/ 0 w 32"/>
                  <a:gd name="T23" fmla="*/ 1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9">
                    <a:moveTo>
                      <a:pt x="0" y="1"/>
                    </a:moveTo>
                    <a:cubicBezTo>
                      <a:pt x="2" y="2"/>
                      <a:pt x="4" y="1"/>
                      <a:pt x="5" y="1"/>
                    </a:cubicBezTo>
                    <a:cubicBezTo>
                      <a:pt x="6" y="0"/>
                      <a:pt x="7" y="1"/>
                      <a:pt x="8" y="1"/>
                    </a:cubicBezTo>
                    <a:cubicBezTo>
                      <a:pt x="10" y="3"/>
                      <a:pt x="12" y="3"/>
                      <a:pt x="15" y="4"/>
                    </a:cubicBezTo>
                    <a:cubicBezTo>
                      <a:pt x="16" y="4"/>
                      <a:pt x="17" y="4"/>
                      <a:pt x="16" y="6"/>
                    </a:cubicBezTo>
                    <a:cubicBezTo>
                      <a:pt x="20" y="10"/>
                      <a:pt x="25" y="12"/>
                      <a:pt x="30" y="15"/>
                    </a:cubicBezTo>
                    <a:cubicBezTo>
                      <a:pt x="30" y="15"/>
                      <a:pt x="31" y="16"/>
                      <a:pt x="31" y="17"/>
                    </a:cubicBezTo>
                    <a:cubicBezTo>
                      <a:pt x="32" y="17"/>
                      <a:pt x="31" y="18"/>
                      <a:pt x="31" y="17"/>
                    </a:cubicBezTo>
                    <a:cubicBezTo>
                      <a:pt x="28" y="19"/>
                      <a:pt x="27" y="18"/>
                      <a:pt x="24" y="17"/>
                    </a:cubicBezTo>
                    <a:cubicBezTo>
                      <a:pt x="17" y="12"/>
                      <a:pt x="9" y="7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8E6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00" name="Freeform 377">
                <a:extLst>
                  <a:ext uri="{FF2B5EF4-FFF2-40B4-BE49-F238E27FC236}">
                    <a16:creationId xmlns:a16="http://schemas.microsoft.com/office/drawing/2014/main" id="{B36E7D60-16EB-CE67-305F-6726DCDCE99B}"/>
                  </a:ext>
                </a:extLst>
              </p:cNvPr>
              <p:cNvSpPr/>
              <p:nvPr/>
            </p:nvSpPr>
            <p:spPr bwMode="auto">
              <a:xfrm>
                <a:off x="3126" y="2413"/>
                <a:ext cx="66" cy="44"/>
              </a:xfrm>
              <a:custGeom>
                <a:gdLst>
                  <a:gd name="T0" fmla="*/ 0 w 21"/>
                  <a:gd name="T1" fmla="*/ 0 h 14"/>
                  <a:gd name="T2" fmla="*/ 0 w 21"/>
                  <a:gd name="T3" fmla="*/ 0 h 14"/>
                  <a:gd name="T4" fmla="*/ 19 w 21"/>
                  <a:gd name="T5" fmla="*/ 10 h 14"/>
                  <a:gd name="T6" fmla="*/ 19 w 21"/>
                  <a:gd name="T7" fmla="*/ 13 h 14"/>
                  <a:gd name="T8" fmla="*/ 17 w 21"/>
                  <a:gd name="T9" fmla="*/ 13 h 14"/>
                  <a:gd name="T10" fmla="*/ 3 w 21"/>
                  <a:gd name="T11" fmla="*/ 5 h 14"/>
                  <a:gd name="T12" fmla="*/ 1 w 21"/>
                  <a:gd name="T13" fmla="*/ 4 h 14"/>
                  <a:gd name="T14" fmla="*/ 0 w 21"/>
                  <a:gd name="T15" fmla="*/ 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2"/>
                      <a:pt x="13" y="7"/>
                      <a:pt x="19" y="10"/>
                    </a:cubicBezTo>
                    <a:cubicBezTo>
                      <a:pt x="21" y="11"/>
                      <a:pt x="20" y="12"/>
                      <a:pt x="19" y="13"/>
                    </a:cubicBezTo>
                    <a:cubicBezTo>
                      <a:pt x="19" y="14"/>
                      <a:pt x="18" y="14"/>
                      <a:pt x="17" y="13"/>
                    </a:cubicBezTo>
                    <a:cubicBezTo>
                      <a:pt x="13" y="10"/>
                      <a:pt x="8" y="8"/>
                      <a:pt x="3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E9E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01" name="Freeform 378">
                <a:extLst>
                  <a:ext uri="{FF2B5EF4-FFF2-40B4-BE49-F238E27FC236}">
                    <a16:creationId xmlns:a16="http://schemas.microsoft.com/office/drawing/2014/main" id="{C2E921AE-F73F-79CA-1300-E436B9889593}"/>
                  </a:ext>
                </a:extLst>
              </p:cNvPr>
              <p:cNvSpPr/>
              <p:nvPr/>
            </p:nvSpPr>
            <p:spPr bwMode="auto">
              <a:xfrm>
                <a:off x="3038" y="2394"/>
                <a:ext cx="41" cy="28"/>
              </a:xfrm>
              <a:custGeom>
                <a:gdLst>
                  <a:gd name="T0" fmla="*/ 13 w 13"/>
                  <a:gd name="T1" fmla="*/ 5 h 9"/>
                  <a:gd name="T2" fmla="*/ 0 w 13"/>
                  <a:gd name="T3" fmla="*/ 4 h 9"/>
                  <a:gd name="T4" fmla="*/ 3 w 13"/>
                  <a:gd name="T5" fmla="*/ 0 h 9"/>
                  <a:gd name="T6" fmla="*/ 6 w 13"/>
                  <a:gd name="T7" fmla="*/ 0 h 9"/>
                  <a:gd name="T8" fmla="*/ 6 w 13"/>
                  <a:gd name="T9" fmla="*/ 3 h 9"/>
                  <a:gd name="T10" fmla="*/ 9 w 13"/>
                  <a:gd name="T11" fmla="*/ 4 h 9"/>
                  <a:gd name="T12" fmla="*/ 11 w 13"/>
                  <a:gd name="T13" fmla="*/ 3 h 9"/>
                  <a:gd name="T14" fmla="*/ 13 w 13"/>
                  <a:gd name="T15" fmla="*/ 5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13" y="5"/>
                    </a:moveTo>
                    <a:cubicBezTo>
                      <a:pt x="8" y="9"/>
                      <a:pt x="6" y="9"/>
                      <a:pt x="0" y="4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6" y="1"/>
                      <a:pt x="4" y="2"/>
                      <a:pt x="6" y="3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2" y="4"/>
                      <a:pt x="12" y="4"/>
                      <a:pt x="13" y="5"/>
                    </a:cubicBezTo>
                    <a:close/>
                  </a:path>
                </a:pathLst>
              </a:custGeom>
              <a:solidFill>
                <a:srgbClr val="776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02" name="Freeform 379">
                <a:extLst>
                  <a:ext uri="{FF2B5EF4-FFF2-40B4-BE49-F238E27FC236}">
                    <a16:creationId xmlns:a16="http://schemas.microsoft.com/office/drawing/2014/main" id="{5EE8B46E-A785-9D51-3CD9-C816F4448E0D}"/>
                  </a:ext>
                </a:extLst>
              </p:cNvPr>
              <p:cNvSpPr/>
              <p:nvPr/>
            </p:nvSpPr>
            <p:spPr bwMode="auto">
              <a:xfrm>
                <a:off x="3236" y="2444"/>
                <a:ext cx="19" cy="32"/>
              </a:xfrm>
              <a:custGeom>
                <a:gdLst>
                  <a:gd name="T0" fmla="*/ 4 w 6"/>
                  <a:gd name="T1" fmla="*/ 10 h 10"/>
                  <a:gd name="T2" fmla="*/ 1 w 6"/>
                  <a:gd name="T3" fmla="*/ 8 h 10"/>
                  <a:gd name="T4" fmla="*/ 2 w 6"/>
                  <a:gd name="T5" fmla="*/ 1 h 10"/>
                  <a:gd name="T6" fmla="*/ 4 w 6"/>
                  <a:gd name="T7" fmla="*/ 2 h 10"/>
                  <a:gd name="T8" fmla="*/ 4 w 6"/>
                  <a:gd name="T9" fmla="*/ 7 h 10"/>
                  <a:gd name="T10" fmla="*/ 6 w 6"/>
                  <a:gd name="T11" fmla="*/ 8 h 10"/>
                  <a:gd name="T12" fmla="*/ 5 w 6"/>
                  <a:gd name="T13" fmla="*/ 10 h 10"/>
                  <a:gd name="T14" fmla="*/ 4 w 6"/>
                  <a:gd name="T15" fmla="*/ 1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0">
                    <a:moveTo>
                      <a:pt x="4" y="10"/>
                    </a:moveTo>
                    <a:cubicBezTo>
                      <a:pt x="3" y="8"/>
                      <a:pt x="1" y="9"/>
                      <a:pt x="1" y="8"/>
                    </a:cubicBezTo>
                    <a:cubicBezTo>
                      <a:pt x="2" y="6"/>
                      <a:pt x="0" y="4"/>
                      <a:pt x="2" y="1"/>
                    </a:cubicBezTo>
                    <a:cubicBezTo>
                      <a:pt x="3" y="0"/>
                      <a:pt x="3" y="0"/>
                      <a:pt x="4" y="2"/>
                    </a:cubicBezTo>
                    <a:cubicBezTo>
                      <a:pt x="5" y="3"/>
                      <a:pt x="4" y="5"/>
                      <a:pt x="4" y="7"/>
                    </a:cubicBezTo>
                    <a:cubicBezTo>
                      <a:pt x="4" y="8"/>
                      <a:pt x="4" y="9"/>
                      <a:pt x="6" y="8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lose/>
                  </a:path>
                </a:pathLst>
              </a:custGeom>
              <a:solidFill>
                <a:srgbClr val="AF9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03" name="Freeform 380">
                <a:extLst>
                  <a:ext uri="{FF2B5EF4-FFF2-40B4-BE49-F238E27FC236}">
                    <a16:creationId xmlns:a16="http://schemas.microsoft.com/office/drawing/2014/main" id="{4BBC8032-E4EF-B58F-B631-0A52BF992376}"/>
                  </a:ext>
                </a:extLst>
              </p:cNvPr>
              <p:cNvSpPr/>
              <p:nvPr/>
            </p:nvSpPr>
            <p:spPr bwMode="auto">
              <a:xfrm>
                <a:off x="3044" y="2394"/>
                <a:ext cx="29" cy="19"/>
              </a:xfrm>
              <a:custGeom>
                <a:gdLst>
                  <a:gd name="T0" fmla="*/ 9 w 9"/>
                  <a:gd name="T1" fmla="*/ 3 h 6"/>
                  <a:gd name="T2" fmla="*/ 7 w 9"/>
                  <a:gd name="T3" fmla="*/ 5 h 6"/>
                  <a:gd name="T4" fmla="*/ 2 w 9"/>
                  <a:gd name="T5" fmla="*/ 3 h 6"/>
                  <a:gd name="T6" fmla="*/ 4 w 9"/>
                  <a:gd name="T7" fmla="*/ 0 h 6"/>
                  <a:gd name="T8" fmla="*/ 9 w 9"/>
                  <a:gd name="T9" fmla="*/ 3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3"/>
                    </a:moveTo>
                    <a:cubicBezTo>
                      <a:pt x="8" y="4"/>
                      <a:pt x="8" y="4"/>
                      <a:pt x="7" y="5"/>
                    </a:cubicBezTo>
                    <a:cubicBezTo>
                      <a:pt x="5" y="6"/>
                      <a:pt x="3" y="5"/>
                      <a:pt x="2" y="3"/>
                    </a:cubicBezTo>
                    <a:cubicBezTo>
                      <a:pt x="0" y="1"/>
                      <a:pt x="3" y="1"/>
                      <a:pt x="4" y="0"/>
                    </a:cubicBezTo>
                    <a:cubicBezTo>
                      <a:pt x="6" y="1"/>
                      <a:pt x="8" y="1"/>
                      <a:pt x="9" y="3"/>
                    </a:cubicBezTo>
                    <a:close/>
                  </a:path>
                </a:pathLst>
              </a:custGeom>
              <a:solidFill>
                <a:srgbClr val="C8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04" name="Freeform 381">
                <a:extLst>
                  <a:ext uri="{FF2B5EF4-FFF2-40B4-BE49-F238E27FC236}">
                    <a16:creationId xmlns:a16="http://schemas.microsoft.com/office/drawing/2014/main" id="{114E38BE-D418-BCF0-B922-38FB875B89A5}"/>
                  </a:ext>
                </a:extLst>
              </p:cNvPr>
              <p:cNvSpPr/>
              <p:nvPr/>
            </p:nvSpPr>
            <p:spPr bwMode="auto">
              <a:xfrm>
                <a:off x="3019" y="2343"/>
                <a:ext cx="13" cy="32"/>
              </a:xfrm>
              <a:custGeom>
                <a:gdLst>
                  <a:gd name="T0" fmla="*/ 3 w 4"/>
                  <a:gd name="T1" fmla="*/ 6 h 10"/>
                  <a:gd name="T2" fmla="*/ 4 w 4"/>
                  <a:gd name="T3" fmla="*/ 7 h 10"/>
                  <a:gd name="T4" fmla="*/ 1 w 4"/>
                  <a:gd name="T5" fmla="*/ 10 h 10"/>
                  <a:gd name="T6" fmla="*/ 1 w 4"/>
                  <a:gd name="T7" fmla="*/ 4 h 10"/>
                  <a:gd name="T8" fmla="*/ 2 w 4"/>
                  <a:gd name="T9" fmla="*/ 0 h 10"/>
                  <a:gd name="T10" fmla="*/ 3 w 4"/>
                  <a:gd name="T11" fmla="*/ 6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3" y="6"/>
                    </a:moveTo>
                    <a:cubicBezTo>
                      <a:pt x="3" y="7"/>
                      <a:pt x="3" y="7"/>
                      <a:pt x="4" y="7"/>
                    </a:cubicBezTo>
                    <a:cubicBezTo>
                      <a:pt x="3" y="9"/>
                      <a:pt x="1" y="7"/>
                      <a:pt x="1" y="10"/>
                    </a:cubicBezTo>
                    <a:cubicBezTo>
                      <a:pt x="0" y="7"/>
                      <a:pt x="1" y="6"/>
                      <a:pt x="1" y="4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4" y="2"/>
                      <a:pt x="3" y="4"/>
                      <a:pt x="3" y="6"/>
                    </a:cubicBezTo>
                    <a:close/>
                  </a:path>
                </a:pathLst>
              </a:custGeom>
              <a:solidFill>
                <a:srgbClr val="7B8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05" name="Freeform 382">
                <a:extLst>
                  <a:ext uri="{FF2B5EF4-FFF2-40B4-BE49-F238E27FC236}">
                    <a16:creationId xmlns:a16="http://schemas.microsoft.com/office/drawing/2014/main" id="{EF329EC3-0BF1-7D86-6B14-BB3381B3F7EA}"/>
                  </a:ext>
                </a:extLst>
              </p:cNvPr>
              <p:cNvSpPr/>
              <p:nvPr/>
            </p:nvSpPr>
            <p:spPr bwMode="auto">
              <a:xfrm>
                <a:off x="3221" y="2451"/>
                <a:ext cx="12" cy="31"/>
              </a:xfrm>
              <a:custGeom>
                <a:gdLst>
                  <a:gd name="T0" fmla="*/ 1 w 4"/>
                  <a:gd name="T1" fmla="*/ 10 h 10"/>
                  <a:gd name="T2" fmla="*/ 2 w 4"/>
                  <a:gd name="T3" fmla="*/ 0 h 10"/>
                  <a:gd name="T4" fmla="*/ 4 w 4"/>
                  <a:gd name="T5" fmla="*/ 10 h 10"/>
                  <a:gd name="T6" fmla="*/ 1 w 4"/>
                  <a:gd name="T7" fmla="*/ 1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1" y="10"/>
                    </a:moveTo>
                    <a:cubicBezTo>
                      <a:pt x="0" y="7"/>
                      <a:pt x="2" y="4"/>
                      <a:pt x="2" y="0"/>
                    </a:cubicBezTo>
                    <a:cubicBezTo>
                      <a:pt x="4" y="4"/>
                      <a:pt x="2" y="7"/>
                      <a:pt x="4" y="10"/>
                    </a:cubicBezTo>
                    <a:cubicBezTo>
                      <a:pt x="3" y="10"/>
                      <a:pt x="2" y="9"/>
                      <a:pt x="1" y="10"/>
                    </a:cubicBezTo>
                    <a:close/>
                  </a:path>
                </a:pathLst>
              </a:custGeom>
              <a:solidFill>
                <a:srgbClr val="ADA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06" name="Freeform 383">
                <a:extLst>
                  <a:ext uri="{FF2B5EF4-FFF2-40B4-BE49-F238E27FC236}">
                    <a16:creationId xmlns:a16="http://schemas.microsoft.com/office/drawing/2014/main" id="{3328951C-76C5-7021-9FD9-464EE73F4917}"/>
                  </a:ext>
                </a:extLst>
              </p:cNvPr>
              <p:cNvSpPr/>
              <p:nvPr/>
            </p:nvSpPr>
            <p:spPr bwMode="auto">
              <a:xfrm>
                <a:off x="2969" y="2318"/>
                <a:ext cx="16" cy="29"/>
              </a:xfrm>
              <a:custGeom>
                <a:gdLst>
                  <a:gd name="T0" fmla="*/ 2 w 5"/>
                  <a:gd name="T1" fmla="*/ 5 h 9"/>
                  <a:gd name="T2" fmla="*/ 2 w 5"/>
                  <a:gd name="T3" fmla="*/ 0 h 9"/>
                  <a:gd name="T4" fmla="*/ 3 w 5"/>
                  <a:gd name="T5" fmla="*/ 5 h 9"/>
                  <a:gd name="T6" fmla="*/ 4 w 5"/>
                  <a:gd name="T7" fmla="*/ 8 h 9"/>
                  <a:gd name="T8" fmla="*/ 2 w 5"/>
                  <a:gd name="T9" fmla="*/ 5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2" y="5"/>
                    </a:moveTo>
                    <a:cubicBezTo>
                      <a:pt x="2" y="3"/>
                      <a:pt x="0" y="0"/>
                      <a:pt x="2" y="0"/>
                    </a:cubicBezTo>
                    <a:cubicBezTo>
                      <a:pt x="5" y="0"/>
                      <a:pt x="3" y="3"/>
                      <a:pt x="3" y="5"/>
                    </a:cubicBezTo>
                    <a:cubicBezTo>
                      <a:pt x="4" y="6"/>
                      <a:pt x="3" y="7"/>
                      <a:pt x="4" y="8"/>
                    </a:cubicBezTo>
                    <a:cubicBezTo>
                      <a:pt x="2" y="9"/>
                      <a:pt x="2" y="9"/>
                      <a:pt x="2" y="5"/>
                    </a:cubicBezTo>
                    <a:close/>
                  </a:path>
                </a:pathLst>
              </a:custGeom>
              <a:solidFill>
                <a:srgbClr val="7783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07" name="Freeform 384">
                <a:extLst>
                  <a:ext uri="{FF2B5EF4-FFF2-40B4-BE49-F238E27FC236}">
                    <a16:creationId xmlns:a16="http://schemas.microsoft.com/office/drawing/2014/main" id="{6C2AF564-2F68-F6A5-129A-CF7866E2F5FB}"/>
                  </a:ext>
                </a:extLst>
              </p:cNvPr>
              <p:cNvSpPr/>
              <p:nvPr/>
            </p:nvSpPr>
            <p:spPr bwMode="auto">
              <a:xfrm>
                <a:off x="2865" y="2265"/>
                <a:ext cx="13" cy="15"/>
              </a:xfrm>
              <a:custGeom>
                <a:gdLst>
                  <a:gd name="T0" fmla="*/ 0 w 4"/>
                  <a:gd name="T1" fmla="*/ 0 h 5"/>
                  <a:gd name="T2" fmla="*/ 2 w 4"/>
                  <a:gd name="T3" fmla="*/ 1 h 5"/>
                  <a:gd name="T4" fmla="*/ 2 w 4"/>
                  <a:gd name="T5" fmla="*/ 4 h 5"/>
                  <a:gd name="T6" fmla="*/ 1 w 4"/>
                  <a:gd name="T7" fmla="*/ 5 h 5"/>
                  <a:gd name="T8" fmla="*/ 0 w 4"/>
                  <a:gd name="T9" fmla="*/ 2 h 5"/>
                  <a:gd name="T10" fmla="*/ 0 w 4"/>
                  <a:gd name="T11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4" y="2"/>
                      <a:pt x="3" y="3"/>
                      <a:pt x="2" y="4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E9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08" name="Freeform 385">
                <a:extLst>
                  <a:ext uri="{FF2B5EF4-FFF2-40B4-BE49-F238E27FC236}">
                    <a16:creationId xmlns:a16="http://schemas.microsoft.com/office/drawing/2014/main" id="{2768A188-50D2-B1CA-0084-9649640A82EE}"/>
                  </a:ext>
                </a:extLst>
              </p:cNvPr>
              <p:cNvSpPr/>
              <p:nvPr/>
            </p:nvSpPr>
            <p:spPr bwMode="auto">
              <a:xfrm>
                <a:off x="3205" y="2460"/>
                <a:ext cx="9" cy="16"/>
              </a:xfrm>
              <a:custGeom>
                <a:gdLst>
                  <a:gd name="T0" fmla="*/ 2 w 3"/>
                  <a:gd name="T1" fmla="*/ 5 h 5"/>
                  <a:gd name="T2" fmla="*/ 1 w 3"/>
                  <a:gd name="T3" fmla="*/ 0 h 5"/>
                  <a:gd name="T4" fmla="*/ 3 w 3"/>
                  <a:gd name="T5" fmla="*/ 4 h 5"/>
                  <a:gd name="T6" fmla="*/ 2 w 3"/>
                  <a:gd name="T7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0" y="3"/>
                      <a:pt x="0" y="2"/>
                      <a:pt x="1" y="0"/>
                    </a:cubicBezTo>
                    <a:cubicBezTo>
                      <a:pt x="3" y="1"/>
                      <a:pt x="2" y="2"/>
                      <a:pt x="3" y="4"/>
                    </a:cubicBezTo>
                    <a:cubicBezTo>
                      <a:pt x="2" y="4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6D7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09" name="Freeform 386">
                <a:extLst>
                  <a:ext uri="{FF2B5EF4-FFF2-40B4-BE49-F238E27FC236}">
                    <a16:creationId xmlns:a16="http://schemas.microsoft.com/office/drawing/2014/main" id="{133CD774-579B-79AD-6571-27C7238CCFB2}"/>
                  </a:ext>
                </a:extLst>
              </p:cNvPr>
              <p:cNvSpPr/>
              <p:nvPr/>
            </p:nvSpPr>
            <p:spPr bwMode="auto">
              <a:xfrm>
                <a:off x="2881" y="2151"/>
                <a:ext cx="192" cy="114"/>
              </a:xfrm>
              <a:custGeom>
                <a:gdLst>
                  <a:gd name="T0" fmla="*/ 0 w 61"/>
                  <a:gd name="T1" fmla="*/ 7 h 36"/>
                  <a:gd name="T2" fmla="*/ 1 w 61"/>
                  <a:gd name="T3" fmla="*/ 5 h 36"/>
                  <a:gd name="T4" fmla="*/ 7 w 61"/>
                  <a:gd name="T5" fmla="*/ 1 h 36"/>
                  <a:gd name="T6" fmla="*/ 12 w 61"/>
                  <a:gd name="T7" fmla="*/ 0 h 36"/>
                  <a:gd name="T8" fmla="*/ 14 w 61"/>
                  <a:gd name="T9" fmla="*/ 7 h 36"/>
                  <a:gd name="T10" fmla="*/ 43 w 61"/>
                  <a:gd name="T11" fmla="*/ 23 h 36"/>
                  <a:gd name="T12" fmla="*/ 50 w 61"/>
                  <a:gd name="T13" fmla="*/ 28 h 36"/>
                  <a:gd name="T14" fmla="*/ 57 w 61"/>
                  <a:gd name="T15" fmla="*/ 27 h 36"/>
                  <a:gd name="T16" fmla="*/ 61 w 61"/>
                  <a:gd name="T17" fmla="*/ 29 h 36"/>
                  <a:gd name="T18" fmla="*/ 51 w 61"/>
                  <a:gd name="T19" fmla="*/ 36 h 36"/>
                  <a:gd name="T20" fmla="*/ 4 w 61"/>
                  <a:gd name="T21" fmla="*/ 9 h 36"/>
                  <a:gd name="T22" fmla="*/ 0 w 61"/>
                  <a:gd name="T23" fmla="*/ 7 h 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36">
                    <a:moveTo>
                      <a:pt x="0" y="7"/>
                    </a:moveTo>
                    <a:cubicBezTo>
                      <a:pt x="1" y="6"/>
                      <a:pt x="1" y="6"/>
                      <a:pt x="1" y="5"/>
                    </a:cubicBezTo>
                    <a:cubicBezTo>
                      <a:pt x="3" y="3"/>
                      <a:pt x="5" y="2"/>
                      <a:pt x="7" y="1"/>
                    </a:cubicBezTo>
                    <a:cubicBezTo>
                      <a:pt x="9" y="1"/>
                      <a:pt x="10" y="0"/>
                      <a:pt x="12" y="0"/>
                    </a:cubicBezTo>
                    <a:cubicBezTo>
                      <a:pt x="14" y="1"/>
                      <a:pt x="12" y="5"/>
                      <a:pt x="14" y="7"/>
                    </a:cubicBezTo>
                    <a:cubicBezTo>
                      <a:pt x="23" y="13"/>
                      <a:pt x="33" y="18"/>
                      <a:pt x="43" y="23"/>
                    </a:cubicBezTo>
                    <a:cubicBezTo>
                      <a:pt x="45" y="25"/>
                      <a:pt x="47" y="26"/>
                      <a:pt x="50" y="28"/>
                    </a:cubicBezTo>
                    <a:cubicBezTo>
                      <a:pt x="52" y="29"/>
                      <a:pt x="55" y="28"/>
                      <a:pt x="57" y="27"/>
                    </a:cubicBezTo>
                    <a:cubicBezTo>
                      <a:pt x="59" y="27"/>
                      <a:pt x="61" y="27"/>
                      <a:pt x="61" y="29"/>
                    </a:cubicBezTo>
                    <a:cubicBezTo>
                      <a:pt x="59" y="32"/>
                      <a:pt x="56" y="35"/>
                      <a:pt x="51" y="36"/>
                    </a:cubicBezTo>
                    <a:cubicBezTo>
                      <a:pt x="36" y="27"/>
                      <a:pt x="20" y="18"/>
                      <a:pt x="4" y="9"/>
                    </a:cubicBezTo>
                    <a:cubicBezTo>
                      <a:pt x="3" y="8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10" name="Freeform 387">
                <a:extLst>
                  <a:ext uri="{FF2B5EF4-FFF2-40B4-BE49-F238E27FC236}">
                    <a16:creationId xmlns:a16="http://schemas.microsoft.com/office/drawing/2014/main" id="{669D9F9F-1064-1AD7-4038-69849DAC1526}"/>
                  </a:ext>
                </a:extLst>
              </p:cNvPr>
              <p:cNvSpPr/>
              <p:nvPr/>
            </p:nvSpPr>
            <p:spPr bwMode="auto">
              <a:xfrm>
                <a:off x="3041" y="2186"/>
                <a:ext cx="129" cy="120"/>
              </a:xfrm>
              <a:custGeom>
                <a:gdLst>
                  <a:gd name="T0" fmla="*/ 0 w 41"/>
                  <a:gd name="T1" fmla="*/ 25 h 38"/>
                  <a:gd name="T2" fmla="*/ 10 w 41"/>
                  <a:gd name="T3" fmla="*/ 18 h 38"/>
                  <a:gd name="T4" fmla="*/ 19 w 41"/>
                  <a:gd name="T5" fmla="*/ 12 h 38"/>
                  <a:gd name="T6" fmla="*/ 36 w 41"/>
                  <a:gd name="T7" fmla="*/ 2 h 38"/>
                  <a:gd name="T8" fmla="*/ 39 w 41"/>
                  <a:gd name="T9" fmla="*/ 1 h 38"/>
                  <a:gd name="T10" fmla="*/ 39 w 41"/>
                  <a:gd name="T11" fmla="*/ 5 h 38"/>
                  <a:gd name="T12" fmla="*/ 39 w 41"/>
                  <a:gd name="T13" fmla="*/ 21 h 38"/>
                  <a:gd name="T14" fmla="*/ 40 w 41"/>
                  <a:gd name="T15" fmla="*/ 26 h 38"/>
                  <a:gd name="T16" fmla="*/ 40 w 41"/>
                  <a:gd name="T17" fmla="*/ 29 h 38"/>
                  <a:gd name="T18" fmla="*/ 40 w 41"/>
                  <a:gd name="T19" fmla="*/ 33 h 38"/>
                  <a:gd name="T20" fmla="*/ 35 w 41"/>
                  <a:gd name="T21" fmla="*/ 38 h 38"/>
                  <a:gd name="T22" fmla="*/ 34 w 41"/>
                  <a:gd name="T23" fmla="*/ 33 h 38"/>
                  <a:gd name="T24" fmla="*/ 34 w 41"/>
                  <a:gd name="T25" fmla="*/ 16 h 38"/>
                  <a:gd name="T26" fmla="*/ 30 w 41"/>
                  <a:gd name="T27" fmla="*/ 14 h 38"/>
                  <a:gd name="T28" fmla="*/ 5 w 41"/>
                  <a:gd name="T29" fmla="*/ 28 h 38"/>
                  <a:gd name="T30" fmla="*/ 1 w 41"/>
                  <a:gd name="T31" fmla="*/ 29 h 38"/>
                  <a:gd name="T32" fmla="*/ 0 w 41"/>
                  <a:gd name="T33" fmla="*/ 29 h 38"/>
                  <a:gd name="T34" fmla="*/ 0 w 41"/>
                  <a:gd name="T35" fmla="*/ 25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38">
                    <a:moveTo>
                      <a:pt x="0" y="25"/>
                    </a:moveTo>
                    <a:cubicBezTo>
                      <a:pt x="3" y="23"/>
                      <a:pt x="7" y="20"/>
                      <a:pt x="10" y="18"/>
                    </a:cubicBezTo>
                    <a:cubicBezTo>
                      <a:pt x="13" y="16"/>
                      <a:pt x="16" y="14"/>
                      <a:pt x="19" y="12"/>
                    </a:cubicBezTo>
                    <a:cubicBezTo>
                      <a:pt x="25" y="9"/>
                      <a:pt x="31" y="5"/>
                      <a:pt x="36" y="2"/>
                    </a:cubicBezTo>
                    <a:cubicBezTo>
                      <a:pt x="37" y="1"/>
                      <a:pt x="38" y="0"/>
                      <a:pt x="39" y="1"/>
                    </a:cubicBezTo>
                    <a:cubicBezTo>
                      <a:pt x="41" y="2"/>
                      <a:pt x="40" y="4"/>
                      <a:pt x="39" y="5"/>
                    </a:cubicBezTo>
                    <a:cubicBezTo>
                      <a:pt x="39" y="11"/>
                      <a:pt x="39" y="16"/>
                      <a:pt x="39" y="21"/>
                    </a:cubicBezTo>
                    <a:cubicBezTo>
                      <a:pt x="40" y="23"/>
                      <a:pt x="40" y="25"/>
                      <a:pt x="40" y="26"/>
                    </a:cubicBezTo>
                    <a:cubicBezTo>
                      <a:pt x="40" y="27"/>
                      <a:pt x="40" y="28"/>
                      <a:pt x="40" y="29"/>
                    </a:cubicBezTo>
                    <a:cubicBezTo>
                      <a:pt x="40" y="30"/>
                      <a:pt x="40" y="31"/>
                      <a:pt x="40" y="33"/>
                    </a:cubicBezTo>
                    <a:cubicBezTo>
                      <a:pt x="39" y="35"/>
                      <a:pt x="39" y="38"/>
                      <a:pt x="35" y="38"/>
                    </a:cubicBezTo>
                    <a:cubicBezTo>
                      <a:pt x="34" y="36"/>
                      <a:pt x="34" y="34"/>
                      <a:pt x="34" y="33"/>
                    </a:cubicBezTo>
                    <a:cubicBezTo>
                      <a:pt x="34" y="27"/>
                      <a:pt x="34" y="22"/>
                      <a:pt x="34" y="16"/>
                    </a:cubicBezTo>
                    <a:cubicBezTo>
                      <a:pt x="34" y="12"/>
                      <a:pt x="34" y="12"/>
                      <a:pt x="30" y="14"/>
                    </a:cubicBezTo>
                    <a:cubicBezTo>
                      <a:pt x="22" y="19"/>
                      <a:pt x="13" y="23"/>
                      <a:pt x="5" y="28"/>
                    </a:cubicBezTo>
                    <a:cubicBezTo>
                      <a:pt x="4" y="29"/>
                      <a:pt x="2" y="30"/>
                      <a:pt x="1" y="29"/>
                    </a:cubicBezTo>
                    <a:cubicBezTo>
                      <a:pt x="1" y="29"/>
                      <a:pt x="0" y="29"/>
                      <a:pt x="0" y="29"/>
                    </a:cubicBezTo>
                    <a:cubicBezTo>
                      <a:pt x="0" y="28"/>
                      <a:pt x="0" y="26"/>
                      <a:pt x="0" y="25"/>
                    </a:cubicBezTo>
                    <a:close/>
                  </a:path>
                </a:pathLst>
              </a:custGeom>
              <a:solidFill>
                <a:srgbClr val="A68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11" name="Freeform 388">
                <a:extLst>
                  <a:ext uri="{FF2B5EF4-FFF2-40B4-BE49-F238E27FC236}">
                    <a16:creationId xmlns:a16="http://schemas.microsoft.com/office/drawing/2014/main" id="{63F51094-DF69-D66D-55E5-91E71D82C1D8}"/>
                  </a:ext>
                </a:extLst>
              </p:cNvPr>
              <p:cNvSpPr/>
              <p:nvPr/>
            </p:nvSpPr>
            <p:spPr bwMode="auto">
              <a:xfrm>
                <a:off x="2654" y="2148"/>
                <a:ext cx="7" cy="16"/>
              </a:xfrm>
              <a:custGeom>
                <a:gdLst>
                  <a:gd name="T0" fmla="*/ 1 w 2"/>
                  <a:gd name="T1" fmla="*/ 0 h 5"/>
                  <a:gd name="T2" fmla="*/ 1 w 2"/>
                  <a:gd name="T3" fmla="*/ 5 h 5"/>
                  <a:gd name="T4" fmla="*/ 1 w 2"/>
                  <a:gd name="T5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2" y="1"/>
                      <a:pt x="2" y="3"/>
                      <a:pt x="1" y="5"/>
                    </a:cubicBezTo>
                    <a:cubicBezTo>
                      <a:pt x="0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688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12" name="Freeform 389">
                <a:extLst>
                  <a:ext uri="{FF2B5EF4-FFF2-40B4-BE49-F238E27FC236}">
                    <a16:creationId xmlns:a16="http://schemas.microsoft.com/office/drawing/2014/main" id="{29155AA1-7A5A-3A9B-5AE3-DACA6C7C9A8D}"/>
                  </a:ext>
                </a:extLst>
              </p:cNvPr>
              <p:cNvSpPr/>
              <p:nvPr/>
            </p:nvSpPr>
            <p:spPr bwMode="auto">
              <a:xfrm>
                <a:off x="3255" y="2413"/>
                <a:ext cx="98" cy="66"/>
              </a:xfrm>
              <a:custGeom>
                <a:gdLst>
                  <a:gd name="T0" fmla="*/ 1 w 31"/>
                  <a:gd name="T1" fmla="*/ 17 h 21"/>
                  <a:gd name="T2" fmla="*/ 4 w 31"/>
                  <a:gd name="T3" fmla="*/ 16 h 21"/>
                  <a:gd name="T4" fmla="*/ 10 w 31"/>
                  <a:gd name="T5" fmla="*/ 15 h 21"/>
                  <a:gd name="T6" fmla="*/ 4 w 31"/>
                  <a:gd name="T7" fmla="*/ 16 h 21"/>
                  <a:gd name="T8" fmla="*/ 15 w 31"/>
                  <a:gd name="T9" fmla="*/ 8 h 21"/>
                  <a:gd name="T10" fmla="*/ 16 w 31"/>
                  <a:gd name="T11" fmla="*/ 4 h 21"/>
                  <a:gd name="T12" fmla="*/ 25 w 31"/>
                  <a:gd name="T13" fmla="*/ 3 h 21"/>
                  <a:gd name="T14" fmla="*/ 25 w 31"/>
                  <a:gd name="T15" fmla="*/ 0 h 21"/>
                  <a:gd name="T16" fmla="*/ 30 w 31"/>
                  <a:gd name="T17" fmla="*/ 3 h 21"/>
                  <a:gd name="T18" fmla="*/ 31 w 31"/>
                  <a:gd name="T19" fmla="*/ 4 h 21"/>
                  <a:gd name="T20" fmla="*/ 31 w 31"/>
                  <a:gd name="T21" fmla="*/ 6 h 21"/>
                  <a:gd name="T22" fmla="*/ 8 w 31"/>
                  <a:gd name="T23" fmla="*/ 19 h 21"/>
                  <a:gd name="T24" fmla="*/ 1 w 31"/>
                  <a:gd name="T25" fmla="*/ 17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1">
                    <a:moveTo>
                      <a:pt x="1" y="17"/>
                    </a:moveTo>
                    <a:cubicBezTo>
                      <a:pt x="0" y="14"/>
                      <a:pt x="2" y="15"/>
                      <a:pt x="4" y="16"/>
                    </a:cubicBezTo>
                    <a:cubicBezTo>
                      <a:pt x="6" y="17"/>
                      <a:pt x="8" y="16"/>
                      <a:pt x="10" y="15"/>
                    </a:cubicBezTo>
                    <a:cubicBezTo>
                      <a:pt x="8" y="15"/>
                      <a:pt x="6" y="17"/>
                      <a:pt x="4" y="16"/>
                    </a:cubicBezTo>
                    <a:cubicBezTo>
                      <a:pt x="7" y="13"/>
                      <a:pt x="11" y="10"/>
                      <a:pt x="15" y="8"/>
                    </a:cubicBezTo>
                    <a:cubicBezTo>
                      <a:pt x="17" y="7"/>
                      <a:pt x="18" y="7"/>
                      <a:pt x="16" y="4"/>
                    </a:cubicBezTo>
                    <a:cubicBezTo>
                      <a:pt x="20" y="7"/>
                      <a:pt x="23" y="4"/>
                      <a:pt x="25" y="3"/>
                    </a:cubicBezTo>
                    <a:cubicBezTo>
                      <a:pt x="27" y="1"/>
                      <a:pt x="24" y="1"/>
                      <a:pt x="25" y="0"/>
                    </a:cubicBezTo>
                    <a:cubicBezTo>
                      <a:pt x="27" y="0"/>
                      <a:pt x="29" y="1"/>
                      <a:pt x="30" y="3"/>
                    </a:cubicBezTo>
                    <a:cubicBezTo>
                      <a:pt x="30" y="3"/>
                      <a:pt x="31" y="4"/>
                      <a:pt x="31" y="4"/>
                    </a:cubicBezTo>
                    <a:cubicBezTo>
                      <a:pt x="31" y="5"/>
                      <a:pt x="31" y="5"/>
                      <a:pt x="31" y="6"/>
                    </a:cubicBezTo>
                    <a:cubicBezTo>
                      <a:pt x="23" y="11"/>
                      <a:pt x="16" y="15"/>
                      <a:pt x="8" y="19"/>
                    </a:cubicBezTo>
                    <a:cubicBezTo>
                      <a:pt x="5" y="21"/>
                      <a:pt x="3" y="19"/>
                      <a:pt x="1" y="17"/>
                    </a:cubicBezTo>
                    <a:close/>
                  </a:path>
                </a:pathLst>
              </a:custGeom>
              <a:solidFill>
                <a:srgbClr val="E9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13" name="Freeform 390">
                <a:extLst>
                  <a:ext uri="{FF2B5EF4-FFF2-40B4-BE49-F238E27FC236}">
                    <a16:creationId xmlns:a16="http://schemas.microsoft.com/office/drawing/2014/main" id="{AC0D2BD6-1DAE-6137-33C9-E77A224943B5}"/>
                  </a:ext>
                </a:extLst>
              </p:cNvPr>
              <p:cNvSpPr/>
              <p:nvPr/>
            </p:nvSpPr>
            <p:spPr bwMode="auto">
              <a:xfrm>
                <a:off x="2465" y="2060"/>
                <a:ext cx="26" cy="19"/>
              </a:xfrm>
              <a:custGeom>
                <a:gdLst>
                  <a:gd name="T0" fmla="*/ 8 w 8"/>
                  <a:gd name="T1" fmla="*/ 3 h 6"/>
                  <a:gd name="T2" fmla="*/ 0 w 8"/>
                  <a:gd name="T3" fmla="*/ 3 h 6"/>
                  <a:gd name="T4" fmla="*/ 2 w 8"/>
                  <a:gd name="T5" fmla="*/ 0 h 6"/>
                  <a:gd name="T6" fmla="*/ 5 w 8"/>
                  <a:gd name="T7" fmla="*/ 0 h 6"/>
                  <a:gd name="T8" fmla="*/ 8 w 8"/>
                  <a:gd name="T9" fmla="*/ 3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3"/>
                    </a:moveTo>
                    <a:cubicBezTo>
                      <a:pt x="5" y="6"/>
                      <a:pt x="2" y="5"/>
                      <a:pt x="0" y="3"/>
                    </a:cubicBezTo>
                    <a:cubicBezTo>
                      <a:pt x="0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7" y="2"/>
                      <a:pt x="8" y="3"/>
                    </a:cubicBezTo>
                    <a:close/>
                  </a:path>
                </a:pathLst>
              </a:custGeom>
              <a:solidFill>
                <a:srgbClr val="F7CE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14" name="Freeform 391">
                <a:extLst>
                  <a:ext uri="{FF2B5EF4-FFF2-40B4-BE49-F238E27FC236}">
                    <a16:creationId xmlns:a16="http://schemas.microsoft.com/office/drawing/2014/main" id="{0C3B7156-24BD-A9FD-779C-BA1BF41A8536}"/>
                  </a:ext>
                </a:extLst>
              </p:cNvPr>
              <p:cNvSpPr/>
              <p:nvPr/>
            </p:nvSpPr>
            <p:spPr bwMode="auto">
              <a:xfrm>
                <a:off x="2585" y="2053"/>
                <a:ext cx="25" cy="16"/>
              </a:xfrm>
              <a:custGeom>
                <a:gdLst>
                  <a:gd name="T0" fmla="*/ 5 w 8"/>
                  <a:gd name="T1" fmla="*/ 0 h 5"/>
                  <a:gd name="T2" fmla="*/ 8 w 8"/>
                  <a:gd name="T3" fmla="*/ 2 h 5"/>
                  <a:gd name="T4" fmla="*/ 6 w 8"/>
                  <a:gd name="T5" fmla="*/ 4 h 5"/>
                  <a:gd name="T6" fmla="*/ 3 w 8"/>
                  <a:gd name="T7" fmla="*/ 5 h 5"/>
                  <a:gd name="T8" fmla="*/ 0 w 8"/>
                  <a:gd name="T9" fmla="*/ 3 h 5"/>
                  <a:gd name="T10" fmla="*/ 5 w 8"/>
                  <a:gd name="T11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6" y="1"/>
                      <a:pt x="8" y="1"/>
                      <a:pt x="8" y="2"/>
                    </a:cubicBezTo>
                    <a:cubicBezTo>
                      <a:pt x="8" y="4"/>
                      <a:pt x="6" y="4"/>
                      <a:pt x="6" y="4"/>
                    </a:cubicBezTo>
                    <a:cubicBezTo>
                      <a:pt x="5" y="5"/>
                      <a:pt x="4" y="5"/>
                      <a:pt x="3" y="5"/>
                    </a:cubicBezTo>
                    <a:cubicBezTo>
                      <a:pt x="1" y="5"/>
                      <a:pt x="0" y="5"/>
                      <a:pt x="0" y="3"/>
                    </a:cubicBezTo>
                    <a:cubicBezTo>
                      <a:pt x="2" y="2"/>
                      <a:pt x="3" y="1"/>
                      <a:pt x="5" y="0"/>
                    </a:cubicBezTo>
                    <a:close/>
                  </a:path>
                </a:pathLst>
              </a:custGeom>
              <a:solidFill>
                <a:srgbClr val="C7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15" name="Freeform 392">
                <a:extLst>
                  <a:ext uri="{FF2B5EF4-FFF2-40B4-BE49-F238E27FC236}">
                    <a16:creationId xmlns:a16="http://schemas.microsoft.com/office/drawing/2014/main" id="{70F045D7-D4D5-6A48-DA86-07D17A145209}"/>
                  </a:ext>
                </a:extLst>
              </p:cNvPr>
              <p:cNvSpPr/>
              <p:nvPr/>
            </p:nvSpPr>
            <p:spPr bwMode="auto">
              <a:xfrm>
                <a:off x="2579" y="2063"/>
                <a:ext cx="16" cy="16"/>
              </a:xfrm>
              <a:custGeom>
                <a:gdLst>
                  <a:gd name="T0" fmla="*/ 2 w 5"/>
                  <a:gd name="T1" fmla="*/ 0 h 5"/>
                  <a:gd name="T2" fmla="*/ 5 w 5"/>
                  <a:gd name="T3" fmla="*/ 2 h 5"/>
                  <a:gd name="T4" fmla="*/ 2 w 5"/>
                  <a:gd name="T5" fmla="*/ 4 h 5"/>
                  <a:gd name="T6" fmla="*/ 0 w 5"/>
                  <a:gd name="T7" fmla="*/ 2 h 5"/>
                  <a:gd name="T8" fmla="*/ 2 w 5"/>
                  <a:gd name="T9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4" y="4"/>
                      <a:pt x="4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9E9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16" name="Freeform 393">
                <a:extLst>
                  <a:ext uri="{FF2B5EF4-FFF2-40B4-BE49-F238E27FC236}">
                    <a16:creationId xmlns:a16="http://schemas.microsoft.com/office/drawing/2014/main" id="{5637AB86-4831-7FBC-C52E-3B24FDF2D9A7}"/>
                  </a:ext>
                </a:extLst>
              </p:cNvPr>
              <p:cNvSpPr/>
              <p:nvPr/>
            </p:nvSpPr>
            <p:spPr bwMode="auto">
              <a:xfrm>
                <a:off x="3240" y="2302"/>
                <a:ext cx="176" cy="127"/>
              </a:xfrm>
              <a:custGeom>
                <a:gdLst>
                  <a:gd name="T0" fmla="*/ 36 w 56"/>
                  <a:gd name="T1" fmla="*/ 39 h 40"/>
                  <a:gd name="T2" fmla="*/ 35 w 56"/>
                  <a:gd name="T3" fmla="*/ 38 h 40"/>
                  <a:gd name="T4" fmla="*/ 41 w 56"/>
                  <a:gd name="T5" fmla="*/ 35 h 40"/>
                  <a:gd name="T6" fmla="*/ 42 w 56"/>
                  <a:gd name="T7" fmla="*/ 33 h 40"/>
                  <a:gd name="T8" fmla="*/ 41 w 56"/>
                  <a:gd name="T9" fmla="*/ 30 h 40"/>
                  <a:gd name="T10" fmla="*/ 25 w 56"/>
                  <a:gd name="T11" fmla="*/ 21 h 40"/>
                  <a:gd name="T12" fmla="*/ 20 w 56"/>
                  <a:gd name="T13" fmla="*/ 21 h 40"/>
                  <a:gd name="T14" fmla="*/ 8 w 56"/>
                  <a:gd name="T15" fmla="*/ 15 h 40"/>
                  <a:gd name="T16" fmla="*/ 7 w 56"/>
                  <a:gd name="T17" fmla="*/ 6 h 40"/>
                  <a:gd name="T18" fmla="*/ 3 w 56"/>
                  <a:gd name="T19" fmla="*/ 6 h 40"/>
                  <a:gd name="T20" fmla="*/ 0 w 56"/>
                  <a:gd name="T21" fmla="*/ 3 h 40"/>
                  <a:gd name="T22" fmla="*/ 3 w 56"/>
                  <a:gd name="T23" fmla="*/ 0 h 40"/>
                  <a:gd name="T24" fmla="*/ 3 w 56"/>
                  <a:gd name="T25" fmla="*/ 0 h 40"/>
                  <a:gd name="T26" fmla="*/ 16 w 56"/>
                  <a:gd name="T27" fmla="*/ 7 h 40"/>
                  <a:gd name="T28" fmla="*/ 53 w 56"/>
                  <a:gd name="T29" fmla="*/ 28 h 40"/>
                  <a:gd name="T30" fmla="*/ 56 w 56"/>
                  <a:gd name="T31" fmla="*/ 30 h 40"/>
                  <a:gd name="T32" fmla="*/ 55 w 56"/>
                  <a:gd name="T33" fmla="*/ 30 h 40"/>
                  <a:gd name="T34" fmla="*/ 53 w 56"/>
                  <a:gd name="T35" fmla="*/ 32 h 40"/>
                  <a:gd name="T36" fmla="*/ 53 w 56"/>
                  <a:gd name="T37" fmla="*/ 35 h 40"/>
                  <a:gd name="T38" fmla="*/ 50 w 56"/>
                  <a:gd name="T39" fmla="*/ 37 h 40"/>
                  <a:gd name="T40" fmla="*/ 46 w 56"/>
                  <a:gd name="T41" fmla="*/ 36 h 40"/>
                  <a:gd name="T42" fmla="*/ 40 w 56"/>
                  <a:gd name="T43" fmla="*/ 38 h 40"/>
                  <a:gd name="T44" fmla="*/ 36 w 56"/>
                  <a:gd name="T45" fmla="*/ 39 h 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40">
                    <a:moveTo>
                      <a:pt x="36" y="39"/>
                    </a:moveTo>
                    <a:cubicBezTo>
                      <a:pt x="35" y="39"/>
                      <a:pt x="34" y="39"/>
                      <a:pt x="35" y="38"/>
                    </a:cubicBezTo>
                    <a:cubicBezTo>
                      <a:pt x="37" y="37"/>
                      <a:pt x="38" y="35"/>
                      <a:pt x="41" y="35"/>
                    </a:cubicBezTo>
                    <a:cubicBezTo>
                      <a:pt x="41" y="34"/>
                      <a:pt x="41" y="33"/>
                      <a:pt x="42" y="33"/>
                    </a:cubicBezTo>
                    <a:cubicBezTo>
                      <a:pt x="43" y="31"/>
                      <a:pt x="42" y="30"/>
                      <a:pt x="41" y="30"/>
                    </a:cubicBezTo>
                    <a:cubicBezTo>
                      <a:pt x="35" y="28"/>
                      <a:pt x="31" y="23"/>
                      <a:pt x="25" y="21"/>
                    </a:cubicBezTo>
                    <a:cubicBezTo>
                      <a:pt x="23" y="21"/>
                      <a:pt x="22" y="20"/>
                      <a:pt x="20" y="21"/>
                    </a:cubicBezTo>
                    <a:cubicBezTo>
                      <a:pt x="16" y="19"/>
                      <a:pt x="12" y="17"/>
                      <a:pt x="8" y="15"/>
                    </a:cubicBezTo>
                    <a:cubicBezTo>
                      <a:pt x="3" y="12"/>
                      <a:pt x="3" y="10"/>
                      <a:pt x="7" y="6"/>
                    </a:cubicBez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8" y="2"/>
                      <a:pt x="12" y="5"/>
                      <a:pt x="16" y="7"/>
                    </a:cubicBezTo>
                    <a:cubicBezTo>
                      <a:pt x="28" y="14"/>
                      <a:pt x="41" y="21"/>
                      <a:pt x="53" y="28"/>
                    </a:cubicBezTo>
                    <a:cubicBezTo>
                      <a:pt x="54" y="29"/>
                      <a:pt x="55" y="29"/>
                      <a:pt x="56" y="30"/>
                    </a:cubicBezTo>
                    <a:cubicBezTo>
                      <a:pt x="56" y="30"/>
                      <a:pt x="56" y="30"/>
                      <a:pt x="55" y="30"/>
                    </a:cubicBezTo>
                    <a:cubicBezTo>
                      <a:pt x="55" y="31"/>
                      <a:pt x="54" y="31"/>
                      <a:pt x="53" y="32"/>
                    </a:cubicBezTo>
                    <a:cubicBezTo>
                      <a:pt x="51" y="32"/>
                      <a:pt x="52" y="33"/>
                      <a:pt x="53" y="35"/>
                    </a:cubicBezTo>
                    <a:cubicBezTo>
                      <a:pt x="53" y="36"/>
                      <a:pt x="52" y="37"/>
                      <a:pt x="50" y="37"/>
                    </a:cubicBezTo>
                    <a:cubicBezTo>
                      <a:pt x="49" y="36"/>
                      <a:pt x="48" y="34"/>
                      <a:pt x="46" y="36"/>
                    </a:cubicBezTo>
                    <a:cubicBezTo>
                      <a:pt x="43" y="35"/>
                      <a:pt x="42" y="37"/>
                      <a:pt x="40" y="38"/>
                    </a:cubicBezTo>
                    <a:cubicBezTo>
                      <a:pt x="39" y="39"/>
                      <a:pt x="38" y="40"/>
                      <a:pt x="36" y="39"/>
                    </a:cubicBezTo>
                    <a:close/>
                  </a:path>
                </a:pathLst>
              </a:custGeom>
              <a:solidFill>
                <a:srgbClr val="9E9E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17" name="Freeform 394">
                <a:extLst>
                  <a:ext uri="{FF2B5EF4-FFF2-40B4-BE49-F238E27FC236}">
                    <a16:creationId xmlns:a16="http://schemas.microsoft.com/office/drawing/2014/main" id="{67A24A9C-84BE-48FF-5E06-F37397E829A1}"/>
                  </a:ext>
                </a:extLst>
              </p:cNvPr>
              <p:cNvSpPr/>
              <p:nvPr/>
            </p:nvSpPr>
            <p:spPr bwMode="auto">
              <a:xfrm>
                <a:off x="2418" y="1549"/>
                <a:ext cx="57" cy="53"/>
              </a:xfrm>
              <a:custGeom>
                <a:gdLst>
                  <a:gd name="T0" fmla="*/ 0 w 18"/>
                  <a:gd name="T1" fmla="*/ 9 h 17"/>
                  <a:gd name="T2" fmla="*/ 17 w 18"/>
                  <a:gd name="T3" fmla="*/ 0 h 17"/>
                  <a:gd name="T4" fmla="*/ 13 w 18"/>
                  <a:gd name="T5" fmla="*/ 10 h 17"/>
                  <a:gd name="T6" fmla="*/ 0 w 18"/>
                  <a:gd name="T7" fmla="*/ 17 h 17"/>
                  <a:gd name="T8" fmla="*/ 0 w 18"/>
                  <a:gd name="T9" fmla="*/ 9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9"/>
                    </a:moveTo>
                    <a:cubicBezTo>
                      <a:pt x="6" y="6"/>
                      <a:pt x="12" y="3"/>
                      <a:pt x="17" y="0"/>
                    </a:cubicBezTo>
                    <a:cubicBezTo>
                      <a:pt x="18" y="7"/>
                      <a:pt x="18" y="7"/>
                      <a:pt x="13" y="10"/>
                    </a:cubicBezTo>
                    <a:cubicBezTo>
                      <a:pt x="9" y="12"/>
                      <a:pt x="4" y="15"/>
                      <a:pt x="0" y="17"/>
                    </a:cubicBezTo>
                    <a:cubicBezTo>
                      <a:pt x="0" y="15"/>
                      <a:pt x="0" y="12"/>
                      <a:pt x="0" y="9"/>
                    </a:cubicBezTo>
                    <a:close/>
                  </a:path>
                </a:pathLst>
              </a:custGeom>
              <a:solidFill>
                <a:srgbClr val="5F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18" name="Freeform 395">
                <a:extLst>
                  <a:ext uri="{FF2B5EF4-FFF2-40B4-BE49-F238E27FC236}">
                    <a16:creationId xmlns:a16="http://schemas.microsoft.com/office/drawing/2014/main" id="{7044B085-34EF-405A-32D3-8ED4512D613B}"/>
                  </a:ext>
                </a:extLst>
              </p:cNvPr>
              <p:cNvSpPr/>
              <p:nvPr/>
            </p:nvSpPr>
            <p:spPr bwMode="auto">
              <a:xfrm>
                <a:off x="2418" y="1675"/>
                <a:ext cx="57" cy="54"/>
              </a:xfrm>
              <a:custGeom>
                <a:gdLst>
                  <a:gd name="T0" fmla="*/ 0 w 18"/>
                  <a:gd name="T1" fmla="*/ 10 h 17"/>
                  <a:gd name="T2" fmla="*/ 17 w 18"/>
                  <a:gd name="T3" fmla="*/ 0 h 17"/>
                  <a:gd name="T4" fmla="*/ 12 w 18"/>
                  <a:gd name="T5" fmla="*/ 11 h 17"/>
                  <a:gd name="T6" fmla="*/ 0 w 18"/>
                  <a:gd name="T7" fmla="*/ 17 h 17"/>
                  <a:gd name="T8" fmla="*/ 0 w 18"/>
                  <a:gd name="T9" fmla="*/ 10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0"/>
                    </a:moveTo>
                    <a:cubicBezTo>
                      <a:pt x="6" y="7"/>
                      <a:pt x="11" y="3"/>
                      <a:pt x="17" y="0"/>
                    </a:cubicBezTo>
                    <a:cubicBezTo>
                      <a:pt x="18" y="7"/>
                      <a:pt x="18" y="7"/>
                      <a:pt x="12" y="11"/>
                    </a:cubicBezTo>
                    <a:cubicBezTo>
                      <a:pt x="8" y="13"/>
                      <a:pt x="5" y="16"/>
                      <a:pt x="0" y="17"/>
                    </a:cubicBezTo>
                    <a:cubicBezTo>
                      <a:pt x="0" y="15"/>
                      <a:pt x="0" y="12"/>
                      <a:pt x="0" y="10"/>
                    </a:cubicBezTo>
                    <a:close/>
                  </a:path>
                </a:pathLst>
              </a:custGeom>
              <a:solidFill>
                <a:srgbClr val="5F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19" name="Freeform 396">
                <a:extLst>
                  <a:ext uri="{FF2B5EF4-FFF2-40B4-BE49-F238E27FC236}">
                    <a16:creationId xmlns:a16="http://schemas.microsoft.com/office/drawing/2014/main" id="{FF8C19D7-3841-A04A-870A-86306EADC2E0}"/>
                  </a:ext>
                </a:extLst>
              </p:cNvPr>
              <p:cNvSpPr/>
              <p:nvPr/>
            </p:nvSpPr>
            <p:spPr bwMode="auto">
              <a:xfrm>
                <a:off x="2418" y="1631"/>
                <a:ext cx="57" cy="57"/>
              </a:xfrm>
              <a:custGeom>
                <a:gdLst>
                  <a:gd name="T0" fmla="*/ 0 w 18"/>
                  <a:gd name="T1" fmla="*/ 10 h 18"/>
                  <a:gd name="T2" fmla="*/ 15 w 18"/>
                  <a:gd name="T3" fmla="*/ 2 h 18"/>
                  <a:gd name="T4" fmla="*/ 18 w 18"/>
                  <a:gd name="T5" fmla="*/ 4 h 18"/>
                  <a:gd name="T6" fmla="*/ 14 w 18"/>
                  <a:gd name="T7" fmla="*/ 10 h 18"/>
                  <a:gd name="T8" fmla="*/ 0 w 18"/>
                  <a:gd name="T9" fmla="*/ 18 h 18"/>
                  <a:gd name="T10" fmla="*/ 0 w 18"/>
                  <a:gd name="T11" fmla="*/ 10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0" y="10"/>
                    </a:moveTo>
                    <a:cubicBezTo>
                      <a:pt x="5" y="8"/>
                      <a:pt x="10" y="5"/>
                      <a:pt x="15" y="2"/>
                    </a:cubicBezTo>
                    <a:cubicBezTo>
                      <a:pt x="17" y="0"/>
                      <a:pt x="18" y="1"/>
                      <a:pt x="18" y="4"/>
                    </a:cubicBezTo>
                    <a:cubicBezTo>
                      <a:pt x="18" y="7"/>
                      <a:pt x="17" y="9"/>
                      <a:pt x="14" y="10"/>
                    </a:cubicBezTo>
                    <a:cubicBezTo>
                      <a:pt x="10" y="13"/>
                      <a:pt x="5" y="15"/>
                      <a:pt x="0" y="18"/>
                    </a:cubicBezTo>
                    <a:cubicBezTo>
                      <a:pt x="0" y="16"/>
                      <a:pt x="0" y="13"/>
                      <a:pt x="0" y="10"/>
                    </a:cubicBezTo>
                    <a:close/>
                  </a:path>
                </a:pathLst>
              </a:custGeom>
              <a:solidFill>
                <a:srgbClr val="5F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20" name="Freeform 397">
                <a:extLst>
                  <a:ext uri="{FF2B5EF4-FFF2-40B4-BE49-F238E27FC236}">
                    <a16:creationId xmlns:a16="http://schemas.microsoft.com/office/drawing/2014/main" id="{A859D4C4-99F4-D6F1-F042-819700184CE6}"/>
                  </a:ext>
                </a:extLst>
              </p:cNvPr>
              <p:cNvSpPr/>
              <p:nvPr/>
            </p:nvSpPr>
            <p:spPr bwMode="auto">
              <a:xfrm>
                <a:off x="2418" y="1590"/>
                <a:ext cx="57" cy="57"/>
              </a:xfrm>
              <a:custGeom>
                <a:gdLst>
                  <a:gd name="T0" fmla="*/ 0 w 18"/>
                  <a:gd name="T1" fmla="*/ 10 h 18"/>
                  <a:gd name="T2" fmla="*/ 15 w 18"/>
                  <a:gd name="T3" fmla="*/ 1 h 18"/>
                  <a:gd name="T4" fmla="*/ 18 w 18"/>
                  <a:gd name="T5" fmla="*/ 3 h 18"/>
                  <a:gd name="T6" fmla="*/ 14 w 18"/>
                  <a:gd name="T7" fmla="*/ 10 h 18"/>
                  <a:gd name="T8" fmla="*/ 0 w 18"/>
                  <a:gd name="T9" fmla="*/ 18 h 18"/>
                  <a:gd name="T10" fmla="*/ 0 w 18"/>
                  <a:gd name="T11" fmla="*/ 10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0" y="10"/>
                    </a:moveTo>
                    <a:cubicBezTo>
                      <a:pt x="5" y="7"/>
                      <a:pt x="10" y="4"/>
                      <a:pt x="15" y="1"/>
                    </a:cubicBezTo>
                    <a:cubicBezTo>
                      <a:pt x="17" y="0"/>
                      <a:pt x="18" y="0"/>
                      <a:pt x="18" y="3"/>
                    </a:cubicBezTo>
                    <a:cubicBezTo>
                      <a:pt x="18" y="6"/>
                      <a:pt x="17" y="8"/>
                      <a:pt x="14" y="10"/>
                    </a:cubicBezTo>
                    <a:cubicBezTo>
                      <a:pt x="9" y="12"/>
                      <a:pt x="5" y="15"/>
                      <a:pt x="0" y="18"/>
                    </a:cubicBezTo>
                    <a:cubicBezTo>
                      <a:pt x="0" y="15"/>
                      <a:pt x="0" y="12"/>
                      <a:pt x="0" y="10"/>
                    </a:cubicBezTo>
                    <a:close/>
                  </a:path>
                </a:pathLst>
              </a:custGeom>
              <a:solidFill>
                <a:srgbClr val="5F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21" name="Freeform 398">
                <a:extLst>
                  <a:ext uri="{FF2B5EF4-FFF2-40B4-BE49-F238E27FC236}">
                    <a16:creationId xmlns:a16="http://schemas.microsoft.com/office/drawing/2014/main" id="{9593470A-D1A8-B927-91F3-1B6CE319DF86}"/>
                  </a:ext>
                </a:extLst>
              </p:cNvPr>
              <p:cNvSpPr/>
              <p:nvPr/>
            </p:nvSpPr>
            <p:spPr bwMode="auto">
              <a:xfrm>
                <a:off x="2387" y="1672"/>
                <a:ext cx="31" cy="31"/>
              </a:xfrm>
              <a:custGeom>
                <a:gdLst>
                  <a:gd name="T0" fmla="*/ 10 w 10"/>
                  <a:gd name="T1" fmla="*/ 5 h 10"/>
                  <a:gd name="T2" fmla="*/ 10 w 10"/>
                  <a:gd name="T3" fmla="*/ 10 h 10"/>
                  <a:gd name="T4" fmla="*/ 1 w 10"/>
                  <a:gd name="T5" fmla="*/ 6 h 10"/>
                  <a:gd name="T6" fmla="*/ 1 w 10"/>
                  <a:gd name="T7" fmla="*/ 1 h 10"/>
                  <a:gd name="T8" fmla="*/ 4 w 10"/>
                  <a:gd name="T9" fmla="*/ 2 h 10"/>
                  <a:gd name="T10" fmla="*/ 10 w 10"/>
                  <a:gd name="T11" fmla="*/ 5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10" y="5"/>
                    </a:moveTo>
                    <a:cubicBezTo>
                      <a:pt x="10" y="7"/>
                      <a:pt x="10" y="8"/>
                      <a:pt x="10" y="10"/>
                    </a:cubicBezTo>
                    <a:cubicBezTo>
                      <a:pt x="6" y="10"/>
                      <a:pt x="4" y="7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2" y="0"/>
                      <a:pt x="3" y="2"/>
                      <a:pt x="4" y="2"/>
                    </a:cubicBezTo>
                    <a:cubicBezTo>
                      <a:pt x="6" y="3"/>
                      <a:pt x="8" y="4"/>
                      <a:pt x="10" y="5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22" name="Freeform 399">
                <a:extLst>
                  <a:ext uri="{FF2B5EF4-FFF2-40B4-BE49-F238E27FC236}">
                    <a16:creationId xmlns:a16="http://schemas.microsoft.com/office/drawing/2014/main" id="{224DAFFB-5936-54C5-9217-BA370B9E9FBB}"/>
                  </a:ext>
                </a:extLst>
              </p:cNvPr>
              <p:cNvSpPr/>
              <p:nvPr/>
            </p:nvSpPr>
            <p:spPr bwMode="auto">
              <a:xfrm>
                <a:off x="2384" y="1631"/>
                <a:ext cx="34" cy="31"/>
              </a:xfrm>
              <a:custGeom>
                <a:gdLst>
                  <a:gd name="T0" fmla="*/ 11 w 11"/>
                  <a:gd name="T1" fmla="*/ 5 h 10"/>
                  <a:gd name="T2" fmla="*/ 11 w 11"/>
                  <a:gd name="T3" fmla="*/ 10 h 10"/>
                  <a:gd name="T4" fmla="*/ 3 w 11"/>
                  <a:gd name="T5" fmla="*/ 6 h 10"/>
                  <a:gd name="T6" fmla="*/ 2 w 11"/>
                  <a:gd name="T7" fmla="*/ 0 h 10"/>
                  <a:gd name="T8" fmla="*/ 11 w 11"/>
                  <a:gd name="T9" fmla="*/ 5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1" y="5"/>
                    </a:moveTo>
                    <a:cubicBezTo>
                      <a:pt x="11" y="7"/>
                      <a:pt x="11" y="9"/>
                      <a:pt x="11" y="10"/>
                    </a:cubicBezTo>
                    <a:cubicBezTo>
                      <a:pt x="8" y="9"/>
                      <a:pt x="6" y="7"/>
                      <a:pt x="3" y="6"/>
                    </a:cubicBezTo>
                    <a:cubicBezTo>
                      <a:pt x="0" y="4"/>
                      <a:pt x="2" y="2"/>
                      <a:pt x="2" y="0"/>
                    </a:cubicBezTo>
                    <a:cubicBezTo>
                      <a:pt x="5" y="2"/>
                      <a:pt x="8" y="4"/>
                      <a:pt x="11" y="5"/>
                    </a:cubicBezTo>
                    <a:close/>
                  </a:path>
                </a:pathLst>
              </a:custGeom>
              <a:solidFill>
                <a:srgbClr val="EA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23" name="Freeform 400">
                <a:extLst>
                  <a:ext uri="{FF2B5EF4-FFF2-40B4-BE49-F238E27FC236}">
                    <a16:creationId xmlns:a16="http://schemas.microsoft.com/office/drawing/2014/main" id="{F3D434AF-E09E-9D0C-570D-AF72DEDF2EDF}"/>
                  </a:ext>
                </a:extLst>
              </p:cNvPr>
              <p:cNvSpPr/>
              <p:nvPr/>
            </p:nvSpPr>
            <p:spPr bwMode="auto">
              <a:xfrm>
                <a:off x="2387" y="1590"/>
                <a:ext cx="31" cy="31"/>
              </a:xfrm>
              <a:custGeom>
                <a:gdLst>
                  <a:gd name="T0" fmla="*/ 10 w 10"/>
                  <a:gd name="T1" fmla="*/ 5 h 10"/>
                  <a:gd name="T2" fmla="*/ 10 w 10"/>
                  <a:gd name="T3" fmla="*/ 10 h 10"/>
                  <a:gd name="T4" fmla="*/ 2 w 10"/>
                  <a:gd name="T5" fmla="*/ 5 h 10"/>
                  <a:gd name="T6" fmla="*/ 0 w 10"/>
                  <a:gd name="T7" fmla="*/ 0 h 10"/>
                  <a:gd name="T8" fmla="*/ 10 w 10"/>
                  <a:gd name="T9" fmla="*/ 5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0" y="5"/>
                    </a:moveTo>
                    <a:cubicBezTo>
                      <a:pt x="10" y="7"/>
                      <a:pt x="10" y="8"/>
                      <a:pt x="10" y="10"/>
                    </a:cubicBezTo>
                    <a:cubicBezTo>
                      <a:pt x="7" y="9"/>
                      <a:pt x="4" y="7"/>
                      <a:pt x="2" y="5"/>
                    </a:cubicBezTo>
                    <a:cubicBezTo>
                      <a:pt x="0" y="4"/>
                      <a:pt x="1" y="2"/>
                      <a:pt x="0" y="0"/>
                    </a:cubicBezTo>
                    <a:cubicBezTo>
                      <a:pt x="4" y="1"/>
                      <a:pt x="7" y="3"/>
                      <a:pt x="10" y="5"/>
                    </a:cubicBezTo>
                    <a:close/>
                  </a:path>
                </a:pathLst>
              </a:custGeom>
              <a:solidFill>
                <a:srgbClr val="EBE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24" name="Freeform 401">
                <a:extLst>
                  <a:ext uri="{FF2B5EF4-FFF2-40B4-BE49-F238E27FC236}">
                    <a16:creationId xmlns:a16="http://schemas.microsoft.com/office/drawing/2014/main" id="{A2973B4B-4840-3533-8DF1-D3306F4CEA16}"/>
                  </a:ext>
                </a:extLst>
              </p:cNvPr>
              <p:cNvSpPr/>
              <p:nvPr/>
            </p:nvSpPr>
            <p:spPr bwMode="auto">
              <a:xfrm>
                <a:off x="2387" y="1716"/>
                <a:ext cx="31" cy="31"/>
              </a:xfrm>
              <a:custGeom>
                <a:gdLst>
                  <a:gd name="T0" fmla="*/ 10 w 10"/>
                  <a:gd name="T1" fmla="*/ 5 h 10"/>
                  <a:gd name="T2" fmla="*/ 10 w 10"/>
                  <a:gd name="T3" fmla="*/ 10 h 10"/>
                  <a:gd name="T4" fmla="*/ 8 w 10"/>
                  <a:gd name="T5" fmla="*/ 10 h 10"/>
                  <a:gd name="T6" fmla="*/ 1 w 10"/>
                  <a:gd name="T7" fmla="*/ 5 h 10"/>
                  <a:gd name="T8" fmla="*/ 1 w 10"/>
                  <a:gd name="T9" fmla="*/ 5 h 10"/>
                  <a:gd name="T10" fmla="*/ 0 w 10"/>
                  <a:gd name="T11" fmla="*/ 2 h 10"/>
                  <a:gd name="T12" fmla="*/ 3 w 10"/>
                  <a:gd name="T13" fmla="*/ 1 h 10"/>
                  <a:gd name="T14" fmla="*/ 10 w 10"/>
                  <a:gd name="T15" fmla="*/ 5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0">
                    <a:moveTo>
                      <a:pt x="10" y="5"/>
                    </a:moveTo>
                    <a:cubicBezTo>
                      <a:pt x="10" y="7"/>
                      <a:pt x="10" y="8"/>
                      <a:pt x="10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5" y="9"/>
                      <a:pt x="2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0" y="0"/>
                      <a:pt x="1" y="0"/>
                      <a:pt x="3" y="1"/>
                    </a:cubicBezTo>
                    <a:cubicBezTo>
                      <a:pt x="5" y="2"/>
                      <a:pt x="8" y="4"/>
                      <a:pt x="10" y="5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25" name="Freeform 402">
                <a:extLst>
                  <a:ext uri="{FF2B5EF4-FFF2-40B4-BE49-F238E27FC236}">
                    <a16:creationId xmlns:a16="http://schemas.microsoft.com/office/drawing/2014/main" id="{E23F57E9-7C08-D668-700B-D4284202656E}"/>
                  </a:ext>
                </a:extLst>
              </p:cNvPr>
              <p:cNvSpPr/>
              <p:nvPr/>
            </p:nvSpPr>
            <p:spPr bwMode="auto">
              <a:xfrm>
                <a:off x="2390" y="1732"/>
                <a:ext cx="22" cy="28"/>
              </a:xfrm>
              <a:custGeom>
                <a:gdLst>
                  <a:gd name="T0" fmla="*/ 0 w 7"/>
                  <a:gd name="T1" fmla="*/ 0 h 9"/>
                  <a:gd name="T2" fmla="*/ 7 w 7"/>
                  <a:gd name="T3" fmla="*/ 5 h 9"/>
                  <a:gd name="T4" fmla="*/ 6 w 7"/>
                  <a:gd name="T5" fmla="*/ 9 h 9"/>
                  <a:gd name="T6" fmla="*/ 0 w 7"/>
                  <a:gd name="T7" fmla="*/ 0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cubicBezTo>
                      <a:pt x="2" y="1"/>
                      <a:pt x="5" y="3"/>
                      <a:pt x="7" y="5"/>
                    </a:cubicBezTo>
                    <a:cubicBezTo>
                      <a:pt x="6" y="6"/>
                      <a:pt x="7" y="8"/>
                      <a:pt x="6" y="9"/>
                    </a:cubicBezTo>
                    <a:cubicBezTo>
                      <a:pt x="0" y="8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rgbClr val="CBB2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26" name="Freeform 403">
                <a:extLst>
                  <a:ext uri="{FF2B5EF4-FFF2-40B4-BE49-F238E27FC236}">
                    <a16:creationId xmlns:a16="http://schemas.microsoft.com/office/drawing/2014/main" id="{AB4E482A-797E-F51D-1871-8977AB5033BD}"/>
                  </a:ext>
                </a:extLst>
              </p:cNvPr>
              <p:cNvSpPr/>
              <p:nvPr/>
            </p:nvSpPr>
            <p:spPr bwMode="auto">
              <a:xfrm>
                <a:off x="2591" y="1555"/>
                <a:ext cx="51" cy="133"/>
              </a:xfrm>
              <a:custGeom>
                <a:gdLst>
                  <a:gd name="T0" fmla="*/ 8 w 16"/>
                  <a:gd name="T1" fmla="*/ 40 h 42"/>
                  <a:gd name="T2" fmla="*/ 4 w 16"/>
                  <a:gd name="T3" fmla="*/ 41 h 42"/>
                  <a:gd name="T4" fmla="*/ 0 w 16"/>
                  <a:gd name="T5" fmla="*/ 39 h 42"/>
                  <a:gd name="T6" fmla="*/ 0 w 16"/>
                  <a:gd name="T7" fmla="*/ 9 h 42"/>
                  <a:gd name="T8" fmla="*/ 16 w 16"/>
                  <a:gd name="T9" fmla="*/ 0 h 42"/>
                  <a:gd name="T10" fmla="*/ 16 w 16"/>
                  <a:gd name="T11" fmla="*/ 18 h 42"/>
                  <a:gd name="T12" fmla="*/ 12 w 16"/>
                  <a:gd name="T13" fmla="*/ 20 h 42"/>
                  <a:gd name="T14" fmla="*/ 12 w 16"/>
                  <a:gd name="T15" fmla="*/ 20 h 42"/>
                  <a:gd name="T16" fmla="*/ 12 w 16"/>
                  <a:gd name="T17" fmla="*/ 21 h 42"/>
                  <a:gd name="T18" fmla="*/ 15 w 16"/>
                  <a:gd name="T19" fmla="*/ 20 h 42"/>
                  <a:gd name="T20" fmla="*/ 14 w 16"/>
                  <a:gd name="T21" fmla="*/ 23 h 42"/>
                  <a:gd name="T22" fmla="*/ 6 w 16"/>
                  <a:gd name="T23" fmla="*/ 26 h 42"/>
                  <a:gd name="T24" fmla="*/ 6 w 16"/>
                  <a:gd name="T25" fmla="*/ 24 h 42"/>
                  <a:gd name="T26" fmla="*/ 5 w 16"/>
                  <a:gd name="T27" fmla="*/ 25 h 42"/>
                  <a:gd name="T28" fmla="*/ 6 w 16"/>
                  <a:gd name="T29" fmla="*/ 26 h 42"/>
                  <a:gd name="T30" fmla="*/ 11 w 16"/>
                  <a:gd name="T31" fmla="*/ 29 h 42"/>
                  <a:gd name="T32" fmla="*/ 14 w 16"/>
                  <a:gd name="T33" fmla="*/ 32 h 42"/>
                  <a:gd name="T34" fmla="*/ 10 w 16"/>
                  <a:gd name="T35" fmla="*/ 32 h 42"/>
                  <a:gd name="T36" fmla="*/ 7 w 16"/>
                  <a:gd name="T37" fmla="*/ 33 h 42"/>
                  <a:gd name="T38" fmla="*/ 6 w 16"/>
                  <a:gd name="T39" fmla="*/ 37 h 42"/>
                  <a:gd name="T40" fmla="*/ 8 w 16"/>
                  <a:gd name="T41" fmla="*/ 40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42">
                    <a:moveTo>
                      <a:pt x="8" y="40"/>
                    </a:moveTo>
                    <a:cubicBezTo>
                      <a:pt x="7" y="42"/>
                      <a:pt x="6" y="42"/>
                      <a:pt x="4" y="41"/>
                    </a:cubicBezTo>
                    <a:cubicBezTo>
                      <a:pt x="3" y="40"/>
                      <a:pt x="2" y="39"/>
                      <a:pt x="0" y="39"/>
                    </a:cubicBezTo>
                    <a:cubicBezTo>
                      <a:pt x="0" y="29"/>
                      <a:pt x="0" y="19"/>
                      <a:pt x="0" y="9"/>
                    </a:cubicBezTo>
                    <a:cubicBezTo>
                      <a:pt x="5" y="5"/>
                      <a:pt x="10" y="2"/>
                      <a:pt x="16" y="0"/>
                    </a:cubicBezTo>
                    <a:cubicBezTo>
                      <a:pt x="16" y="6"/>
                      <a:pt x="16" y="12"/>
                      <a:pt x="16" y="18"/>
                    </a:cubicBezTo>
                    <a:cubicBezTo>
                      <a:pt x="15" y="19"/>
                      <a:pt x="14" y="20"/>
                      <a:pt x="12" y="20"/>
                    </a:cubicBezTo>
                    <a:cubicBezTo>
                      <a:pt x="12" y="21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0"/>
                      <a:pt x="14" y="19"/>
                      <a:pt x="15" y="20"/>
                    </a:cubicBezTo>
                    <a:cubicBezTo>
                      <a:pt x="16" y="21"/>
                      <a:pt x="14" y="22"/>
                      <a:pt x="14" y="23"/>
                    </a:cubicBezTo>
                    <a:cubicBezTo>
                      <a:pt x="12" y="25"/>
                      <a:pt x="9" y="26"/>
                      <a:pt x="6" y="26"/>
                    </a:cubicBezTo>
                    <a:cubicBezTo>
                      <a:pt x="5" y="25"/>
                      <a:pt x="6" y="24"/>
                      <a:pt x="6" y="24"/>
                    </a:cubicBezTo>
                    <a:cubicBezTo>
                      <a:pt x="6" y="24"/>
                      <a:pt x="5" y="24"/>
                      <a:pt x="5" y="25"/>
                    </a:cubicBezTo>
                    <a:cubicBezTo>
                      <a:pt x="4" y="26"/>
                      <a:pt x="6" y="25"/>
                      <a:pt x="6" y="26"/>
                    </a:cubicBezTo>
                    <a:cubicBezTo>
                      <a:pt x="6" y="29"/>
                      <a:pt x="8" y="29"/>
                      <a:pt x="11" y="29"/>
                    </a:cubicBezTo>
                    <a:cubicBezTo>
                      <a:pt x="12" y="30"/>
                      <a:pt x="14" y="29"/>
                      <a:pt x="14" y="32"/>
                    </a:cubicBezTo>
                    <a:cubicBezTo>
                      <a:pt x="13" y="32"/>
                      <a:pt x="11" y="32"/>
                      <a:pt x="10" y="32"/>
                    </a:cubicBezTo>
                    <a:cubicBezTo>
                      <a:pt x="9" y="32"/>
                      <a:pt x="8" y="32"/>
                      <a:pt x="7" y="33"/>
                    </a:cubicBezTo>
                    <a:cubicBezTo>
                      <a:pt x="4" y="34"/>
                      <a:pt x="4" y="35"/>
                      <a:pt x="6" y="37"/>
                    </a:cubicBezTo>
                    <a:cubicBezTo>
                      <a:pt x="7" y="38"/>
                      <a:pt x="8" y="38"/>
                      <a:pt x="8" y="40"/>
                    </a:cubicBezTo>
                    <a:close/>
                  </a:path>
                </a:pathLst>
              </a:custGeom>
              <a:solidFill>
                <a:srgbClr val="9E9D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27" name="Freeform 404">
                <a:extLst>
                  <a:ext uri="{FF2B5EF4-FFF2-40B4-BE49-F238E27FC236}">
                    <a16:creationId xmlns:a16="http://schemas.microsoft.com/office/drawing/2014/main" id="{2471A16D-D3D1-0046-D143-643D4DF1910C}"/>
                  </a:ext>
                </a:extLst>
              </p:cNvPr>
              <p:cNvSpPr/>
              <p:nvPr/>
            </p:nvSpPr>
            <p:spPr bwMode="auto">
              <a:xfrm>
                <a:off x="2588" y="1536"/>
                <a:ext cx="54" cy="48"/>
              </a:xfrm>
              <a:custGeom>
                <a:gdLst>
                  <a:gd name="T0" fmla="*/ 17 w 17"/>
                  <a:gd name="T1" fmla="*/ 6 h 15"/>
                  <a:gd name="T2" fmla="*/ 1 w 17"/>
                  <a:gd name="T3" fmla="*/ 15 h 15"/>
                  <a:gd name="T4" fmla="*/ 3 w 17"/>
                  <a:gd name="T5" fmla="*/ 8 h 15"/>
                  <a:gd name="T6" fmla="*/ 17 w 17"/>
                  <a:gd name="T7" fmla="*/ 0 h 15"/>
                  <a:gd name="T8" fmla="*/ 17 w 17"/>
                  <a:gd name="T9" fmla="*/ 6 h 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7" y="6"/>
                    </a:moveTo>
                    <a:cubicBezTo>
                      <a:pt x="12" y="9"/>
                      <a:pt x="6" y="12"/>
                      <a:pt x="1" y="15"/>
                    </a:cubicBezTo>
                    <a:cubicBezTo>
                      <a:pt x="1" y="13"/>
                      <a:pt x="0" y="10"/>
                      <a:pt x="3" y="8"/>
                    </a:cubicBezTo>
                    <a:cubicBezTo>
                      <a:pt x="7" y="6"/>
                      <a:pt x="12" y="3"/>
                      <a:pt x="17" y="0"/>
                    </a:cubicBezTo>
                    <a:cubicBezTo>
                      <a:pt x="17" y="2"/>
                      <a:pt x="17" y="4"/>
                      <a:pt x="17" y="6"/>
                    </a:cubicBez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528" name="Freeform 405">
                <a:extLst>
                  <a:ext uri="{FF2B5EF4-FFF2-40B4-BE49-F238E27FC236}">
                    <a16:creationId xmlns:a16="http://schemas.microsoft.com/office/drawing/2014/main" id="{CBD8C2A1-51A3-3CDC-356A-A8E2A0956FF1}"/>
                  </a:ext>
                </a:extLst>
              </p:cNvPr>
              <p:cNvSpPr/>
              <p:nvPr/>
            </p:nvSpPr>
            <p:spPr bwMode="auto">
              <a:xfrm>
                <a:off x="2654" y="1785"/>
                <a:ext cx="22" cy="73"/>
              </a:xfrm>
              <a:custGeom>
                <a:gdLst>
                  <a:gd name="T0" fmla="*/ 6 w 7"/>
                  <a:gd name="T1" fmla="*/ 7 h 23"/>
                  <a:gd name="T2" fmla="*/ 6 w 7"/>
                  <a:gd name="T3" fmla="*/ 19 h 23"/>
                  <a:gd name="T4" fmla="*/ 5 w 7"/>
                  <a:gd name="T5" fmla="*/ 23 h 23"/>
                  <a:gd name="T6" fmla="*/ 1 w 7"/>
                  <a:gd name="T7" fmla="*/ 19 h 23"/>
                  <a:gd name="T8" fmla="*/ 1 w 7"/>
                  <a:gd name="T9" fmla="*/ 2 h 23"/>
                  <a:gd name="T10" fmla="*/ 2 w 7"/>
                  <a:gd name="T11" fmla="*/ 0 h 23"/>
                  <a:gd name="T12" fmla="*/ 6 w 7"/>
                  <a:gd name="T13" fmla="*/ 4 h 23"/>
                  <a:gd name="T14" fmla="*/ 6 w 7"/>
                  <a:gd name="T15" fmla="*/ 7 h 23"/>
                  <a:gd name="T16" fmla="*/ 6 w 7"/>
                  <a:gd name="T17" fmla="*/ 7 h 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3">
                    <a:moveTo>
                      <a:pt x="6" y="7"/>
                    </a:moveTo>
                    <a:cubicBezTo>
                      <a:pt x="6" y="11"/>
                      <a:pt x="6" y="15"/>
                      <a:pt x="6" y="19"/>
                    </a:cubicBezTo>
                    <a:cubicBezTo>
                      <a:pt x="6" y="21"/>
                      <a:pt x="7" y="23"/>
                      <a:pt x="5" y="23"/>
                    </a:cubicBezTo>
                    <a:cubicBezTo>
                      <a:pt x="4" y="23"/>
                      <a:pt x="1" y="22"/>
                      <a:pt x="1" y="19"/>
                    </a:cubicBezTo>
                    <a:cubicBezTo>
                      <a:pt x="1" y="13"/>
                      <a:pt x="1" y="8"/>
                      <a:pt x="1" y="2"/>
                    </a:cubicBezTo>
                    <a:cubicBezTo>
                      <a:pt x="1" y="1"/>
                      <a:pt x="0" y="0"/>
                      <a:pt x="2" y="0"/>
                    </a:cubicBezTo>
                    <a:cubicBezTo>
                      <a:pt x="4" y="1"/>
                      <a:pt x="6" y="1"/>
                      <a:pt x="6" y="4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lose/>
                  </a:path>
                </a:pathLst>
              </a:custGeom>
              <a:solidFill>
                <a:srgbClr val="C7D0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</p:grpSp>
        <p:grpSp>
          <p:nvGrpSpPr>
            <p:cNvPr id="25" name="Group 607">
              <a:extLst>
                <a:ext uri="{FF2B5EF4-FFF2-40B4-BE49-F238E27FC236}">
                  <a16:creationId xmlns:a16="http://schemas.microsoft.com/office/drawing/2014/main" id="{556A51D0-5FC2-AC7A-81EF-247EC68CF430}"/>
                </a:ext>
              </a:extLst>
            </p:cNvPr>
            <p:cNvGrpSpPr/>
            <p:nvPr/>
          </p:nvGrpSpPr>
          <p:grpSpPr>
            <a:xfrm>
              <a:off x="2362" y="1379"/>
              <a:ext cx="1217" cy="1097"/>
              <a:chOff x="2362" y="1379"/>
              <a:chExt cx="1217" cy="1097"/>
            </a:xfrm>
          </p:grpSpPr>
          <p:sp>
            <p:nvSpPr>
              <p:cNvPr id="129" name="Freeform 407">
                <a:extLst>
                  <a:ext uri="{FF2B5EF4-FFF2-40B4-BE49-F238E27FC236}">
                    <a16:creationId xmlns:a16="http://schemas.microsoft.com/office/drawing/2014/main" id="{1E6278E6-4C8D-3D1D-28CF-7070CE375061}"/>
                  </a:ext>
                </a:extLst>
              </p:cNvPr>
              <p:cNvSpPr/>
              <p:nvPr/>
            </p:nvSpPr>
            <p:spPr bwMode="auto">
              <a:xfrm>
                <a:off x="2604" y="1757"/>
                <a:ext cx="22" cy="72"/>
              </a:xfrm>
              <a:custGeom>
                <a:gdLst>
                  <a:gd name="T0" fmla="*/ 1 w 7"/>
                  <a:gd name="T1" fmla="*/ 0 h 23"/>
                  <a:gd name="T2" fmla="*/ 6 w 7"/>
                  <a:gd name="T3" fmla="*/ 7 h 23"/>
                  <a:gd name="T4" fmla="*/ 6 w 7"/>
                  <a:gd name="T5" fmla="*/ 23 h 23"/>
                  <a:gd name="T6" fmla="*/ 1 w 7"/>
                  <a:gd name="T7" fmla="*/ 15 h 23"/>
                  <a:gd name="T8" fmla="*/ 1 w 7"/>
                  <a:gd name="T9" fmla="*/ 0 h 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1" y="0"/>
                    </a:moveTo>
                    <a:cubicBezTo>
                      <a:pt x="7" y="0"/>
                      <a:pt x="6" y="4"/>
                      <a:pt x="6" y="7"/>
                    </a:cubicBezTo>
                    <a:cubicBezTo>
                      <a:pt x="7" y="12"/>
                      <a:pt x="6" y="18"/>
                      <a:pt x="6" y="23"/>
                    </a:cubicBezTo>
                    <a:cubicBezTo>
                      <a:pt x="2" y="22"/>
                      <a:pt x="0" y="20"/>
                      <a:pt x="1" y="15"/>
                    </a:cubicBezTo>
                    <a:cubicBezTo>
                      <a:pt x="2" y="10"/>
                      <a:pt x="1" y="5"/>
                      <a:pt x="1" y="0"/>
                    </a:cubicBezTo>
                    <a:close/>
                  </a:path>
                </a:pathLst>
              </a:custGeom>
              <a:solidFill>
                <a:srgbClr val="C8D1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0" name="Freeform 408">
                <a:extLst>
                  <a:ext uri="{FF2B5EF4-FFF2-40B4-BE49-F238E27FC236}">
                    <a16:creationId xmlns:a16="http://schemas.microsoft.com/office/drawing/2014/main" id="{BF176966-976A-0996-8263-5A66A3A255DA}"/>
                  </a:ext>
                </a:extLst>
              </p:cNvPr>
              <p:cNvSpPr/>
              <p:nvPr/>
            </p:nvSpPr>
            <p:spPr bwMode="auto">
              <a:xfrm>
                <a:off x="2579" y="1741"/>
                <a:ext cx="19" cy="73"/>
              </a:xfrm>
              <a:custGeom>
                <a:gdLst>
                  <a:gd name="T0" fmla="*/ 6 w 6"/>
                  <a:gd name="T1" fmla="*/ 23 h 23"/>
                  <a:gd name="T2" fmla="*/ 1 w 6"/>
                  <a:gd name="T3" fmla="*/ 14 h 23"/>
                  <a:gd name="T4" fmla="*/ 1 w 6"/>
                  <a:gd name="T5" fmla="*/ 4 h 23"/>
                  <a:gd name="T6" fmla="*/ 2 w 6"/>
                  <a:gd name="T7" fmla="*/ 1 h 23"/>
                  <a:gd name="T8" fmla="*/ 6 w 6"/>
                  <a:gd name="T9" fmla="*/ 4 h 23"/>
                  <a:gd name="T10" fmla="*/ 6 w 6"/>
                  <a:gd name="T11" fmla="*/ 19 h 23"/>
                  <a:gd name="T12" fmla="*/ 6 w 6"/>
                  <a:gd name="T13" fmla="*/ 23 h 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3">
                    <a:moveTo>
                      <a:pt x="6" y="23"/>
                    </a:moveTo>
                    <a:cubicBezTo>
                      <a:pt x="1" y="21"/>
                      <a:pt x="0" y="21"/>
                      <a:pt x="1" y="14"/>
                    </a:cubicBezTo>
                    <a:cubicBezTo>
                      <a:pt x="2" y="11"/>
                      <a:pt x="1" y="7"/>
                      <a:pt x="1" y="4"/>
                    </a:cubicBezTo>
                    <a:cubicBezTo>
                      <a:pt x="1" y="3"/>
                      <a:pt x="0" y="0"/>
                      <a:pt x="2" y="1"/>
                    </a:cubicBezTo>
                    <a:cubicBezTo>
                      <a:pt x="4" y="1"/>
                      <a:pt x="6" y="1"/>
                      <a:pt x="6" y="4"/>
                    </a:cubicBezTo>
                    <a:cubicBezTo>
                      <a:pt x="6" y="9"/>
                      <a:pt x="6" y="14"/>
                      <a:pt x="6" y="19"/>
                    </a:cubicBezTo>
                    <a:cubicBezTo>
                      <a:pt x="6" y="20"/>
                      <a:pt x="6" y="21"/>
                      <a:pt x="6" y="23"/>
                    </a:cubicBezTo>
                    <a:close/>
                  </a:path>
                </a:pathLst>
              </a:custGeom>
              <a:solidFill>
                <a:srgbClr val="C6C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1" name="Freeform 409">
                <a:extLst>
                  <a:ext uri="{FF2B5EF4-FFF2-40B4-BE49-F238E27FC236}">
                    <a16:creationId xmlns:a16="http://schemas.microsoft.com/office/drawing/2014/main" id="{2AA22F0D-2305-7208-194A-3CBB9E6DBE25}"/>
                  </a:ext>
                </a:extLst>
              </p:cNvPr>
              <p:cNvSpPr/>
              <p:nvPr/>
            </p:nvSpPr>
            <p:spPr bwMode="auto">
              <a:xfrm>
                <a:off x="2629" y="1773"/>
                <a:ext cx="22" cy="69"/>
              </a:xfrm>
              <a:custGeom>
                <a:gdLst>
                  <a:gd name="T0" fmla="*/ 6 w 7"/>
                  <a:gd name="T1" fmla="*/ 22 h 22"/>
                  <a:gd name="T2" fmla="*/ 1 w 7"/>
                  <a:gd name="T3" fmla="*/ 15 h 22"/>
                  <a:gd name="T4" fmla="*/ 1 w 7"/>
                  <a:gd name="T5" fmla="*/ 4 h 22"/>
                  <a:gd name="T6" fmla="*/ 2 w 7"/>
                  <a:gd name="T7" fmla="*/ 0 h 22"/>
                  <a:gd name="T8" fmla="*/ 6 w 7"/>
                  <a:gd name="T9" fmla="*/ 4 h 22"/>
                  <a:gd name="T10" fmla="*/ 6 w 7"/>
                  <a:gd name="T11" fmla="*/ 9 h 22"/>
                  <a:gd name="T12" fmla="*/ 6 w 7"/>
                  <a:gd name="T13" fmla="*/ 22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2">
                    <a:moveTo>
                      <a:pt x="6" y="22"/>
                    </a:moveTo>
                    <a:cubicBezTo>
                      <a:pt x="2" y="21"/>
                      <a:pt x="1" y="19"/>
                      <a:pt x="1" y="15"/>
                    </a:cubicBezTo>
                    <a:cubicBezTo>
                      <a:pt x="1" y="11"/>
                      <a:pt x="1" y="7"/>
                      <a:pt x="1" y="4"/>
                    </a:cubicBezTo>
                    <a:cubicBezTo>
                      <a:pt x="1" y="2"/>
                      <a:pt x="0" y="0"/>
                      <a:pt x="2" y="0"/>
                    </a:cubicBezTo>
                    <a:cubicBezTo>
                      <a:pt x="4" y="0"/>
                      <a:pt x="7" y="1"/>
                      <a:pt x="6" y="4"/>
                    </a:cubicBezTo>
                    <a:cubicBezTo>
                      <a:pt x="6" y="6"/>
                      <a:pt x="6" y="8"/>
                      <a:pt x="6" y="9"/>
                    </a:cubicBezTo>
                    <a:cubicBezTo>
                      <a:pt x="6" y="14"/>
                      <a:pt x="6" y="18"/>
                      <a:pt x="6" y="22"/>
                    </a:cubicBezTo>
                    <a:close/>
                  </a:path>
                </a:pathLst>
              </a:custGeom>
              <a:solidFill>
                <a:srgbClr val="C7D0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2" name="Freeform 410">
                <a:extLst>
                  <a:ext uri="{FF2B5EF4-FFF2-40B4-BE49-F238E27FC236}">
                    <a16:creationId xmlns:a16="http://schemas.microsoft.com/office/drawing/2014/main" id="{D6C4BEA7-8E6F-96A2-E202-236CA95888E1}"/>
                  </a:ext>
                </a:extLst>
              </p:cNvPr>
              <p:cNvSpPr/>
              <p:nvPr/>
            </p:nvSpPr>
            <p:spPr bwMode="auto">
              <a:xfrm>
                <a:off x="2607" y="1842"/>
                <a:ext cx="19" cy="63"/>
              </a:xfrm>
              <a:custGeom>
                <a:gdLst>
                  <a:gd name="T0" fmla="*/ 5 w 6"/>
                  <a:gd name="T1" fmla="*/ 12 h 20"/>
                  <a:gd name="T2" fmla="*/ 5 w 6"/>
                  <a:gd name="T3" fmla="*/ 16 h 20"/>
                  <a:gd name="T4" fmla="*/ 5 w 6"/>
                  <a:gd name="T5" fmla="*/ 20 h 20"/>
                  <a:gd name="T6" fmla="*/ 0 w 6"/>
                  <a:gd name="T7" fmla="*/ 16 h 20"/>
                  <a:gd name="T8" fmla="*/ 0 w 6"/>
                  <a:gd name="T9" fmla="*/ 1 h 20"/>
                  <a:gd name="T10" fmla="*/ 2 w 6"/>
                  <a:gd name="T11" fmla="*/ 0 h 20"/>
                  <a:gd name="T12" fmla="*/ 5 w 6"/>
                  <a:gd name="T13" fmla="*/ 7 h 20"/>
                  <a:gd name="T14" fmla="*/ 5 w 6"/>
                  <a:gd name="T15" fmla="*/ 12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0">
                    <a:moveTo>
                      <a:pt x="5" y="12"/>
                    </a:moveTo>
                    <a:cubicBezTo>
                      <a:pt x="5" y="13"/>
                      <a:pt x="5" y="15"/>
                      <a:pt x="5" y="16"/>
                    </a:cubicBezTo>
                    <a:cubicBezTo>
                      <a:pt x="5" y="17"/>
                      <a:pt x="6" y="20"/>
                      <a:pt x="5" y="20"/>
                    </a:cubicBezTo>
                    <a:cubicBezTo>
                      <a:pt x="3" y="20"/>
                      <a:pt x="0" y="19"/>
                      <a:pt x="0" y="16"/>
                    </a:cubicBezTo>
                    <a:cubicBezTo>
                      <a:pt x="0" y="11"/>
                      <a:pt x="0" y="6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5" y="2"/>
                      <a:pt x="6" y="4"/>
                      <a:pt x="5" y="7"/>
                    </a:cubicBezTo>
                    <a:cubicBezTo>
                      <a:pt x="5" y="9"/>
                      <a:pt x="5" y="10"/>
                      <a:pt x="5" y="12"/>
                    </a:cubicBezTo>
                    <a:close/>
                  </a:path>
                </a:pathLst>
              </a:custGeom>
              <a:solidFill>
                <a:srgbClr val="C9D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3" name="Freeform 411">
                <a:extLst>
                  <a:ext uri="{FF2B5EF4-FFF2-40B4-BE49-F238E27FC236}">
                    <a16:creationId xmlns:a16="http://schemas.microsoft.com/office/drawing/2014/main" id="{C549B0EC-F4CE-7B77-0A11-B5AD0C4CF575}"/>
                  </a:ext>
                </a:extLst>
              </p:cNvPr>
              <p:cNvSpPr/>
              <p:nvPr/>
            </p:nvSpPr>
            <p:spPr bwMode="auto">
              <a:xfrm>
                <a:off x="2579" y="1826"/>
                <a:ext cx="22" cy="67"/>
              </a:xfrm>
              <a:custGeom>
                <a:gdLst>
                  <a:gd name="T0" fmla="*/ 6 w 7"/>
                  <a:gd name="T1" fmla="*/ 12 h 21"/>
                  <a:gd name="T2" fmla="*/ 6 w 7"/>
                  <a:gd name="T3" fmla="*/ 19 h 21"/>
                  <a:gd name="T4" fmla="*/ 4 w 7"/>
                  <a:gd name="T5" fmla="*/ 20 h 21"/>
                  <a:gd name="T6" fmla="*/ 1 w 7"/>
                  <a:gd name="T7" fmla="*/ 15 h 21"/>
                  <a:gd name="T8" fmla="*/ 1 w 7"/>
                  <a:gd name="T9" fmla="*/ 4 h 21"/>
                  <a:gd name="T10" fmla="*/ 2 w 7"/>
                  <a:gd name="T11" fmla="*/ 1 h 21"/>
                  <a:gd name="T12" fmla="*/ 6 w 7"/>
                  <a:gd name="T13" fmla="*/ 4 h 21"/>
                  <a:gd name="T14" fmla="*/ 6 w 7"/>
                  <a:gd name="T15" fmla="*/ 12 h 21"/>
                  <a:gd name="T16" fmla="*/ 6 w 7"/>
                  <a:gd name="T17" fmla="*/ 12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6" y="12"/>
                    </a:moveTo>
                    <a:cubicBezTo>
                      <a:pt x="6" y="14"/>
                      <a:pt x="6" y="16"/>
                      <a:pt x="6" y="19"/>
                    </a:cubicBezTo>
                    <a:cubicBezTo>
                      <a:pt x="7" y="21"/>
                      <a:pt x="5" y="21"/>
                      <a:pt x="4" y="20"/>
                    </a:cubicBezTo>
                    <a:cubicBezTo>
                      <a:pt x="2" y="19"/>
                      <a:pt x="0" y="18"/>
                      <a:pt x="1" y="15"/>
                    </a:cubicBezTo>
                    <a:cubicBezTo>
                      <a:pt x="2" y="12"/>
                      <a:pt x="1" y="8"/>
                      <a:pt x="1" y="4"/>
                    </a:cubicBezTo>
                    <a:cubicBezTo>
                      <a:pt x="1" y="3"/>
                      <a:pt x="0" y="0"/>
                      <a:pt x="2" y="1"/>
                    </a:cubicBezTo>
                    <a:cubicBezTo>
                      <a:pt x="4" y="1"/>
                      <a:pt x="6" y="1"/>
                      <a:pt x="6" y="4"/>
                    </a:cubicBezTo>
                    <a:cubicBezTo>
                      <a:pt x="6" y="7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lose/>
                  </a:path>
                </a:pathLst>
              </a:custGeom>
              <a:solidFill>
                <a:srgbClr val="C7D0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4" name="Freeform 412">
                <a:extLst>
                  <a:ext uri="{FF2B5EF4-FFF2-40B4-BE49-F238E27FC236}">
                    <a16:creationId xmlns:a16="http://schemas.microsoft.com/office/drawing/2014/main" id="{BFDABFDD-0550-5845-7F6A-D63EFB725E64}"/>
                  </a:ext>
                </a:extLst>
              </p:cNvPr>
              <p:cNvSpPr/>
              <p:nvPr/>
            </p:nvSpPr>
            <p:spPr bwMode="auto">
              <a:xfrm>
                <a:off x="2657" y="1870"/>
                <a:ext cx="19" cy="64"/>
              </a:xfrm>
              <a:custGeom>
                <a:gdLst>
                  <a:gd name="T0" fmla="*/ 5 w 6"/>
                  <a:gd name="T1" fmla="*/ 11 h 20"/>
                  <a:gd name="T2" fmla="*/ 5 w 6"/>
                  <a:gd name="T3" fmla="*/ 16 h 20"/>
                  <a:gd name="T4" fmla="*/ 4 w 6"/>
                  <a:gd name="T5" fmla="*/ 20 h 20"/>
                  <a:gd name="T6" fmla="*/ 0 w 6"/>
                  <a:gd name="T7" fmla="*/ 16 h 20"/>
                  <a:gd name="T8" fmla="*/ 0 w 6"/>
                  <a:gd name="T9" fmla="*/ 2 h 20"/>
                  <a:gd name="T10" fmla="*/ 2 w 6"/>
                  <a:gd name="T11" fmla="*/ 1 h 20"/>
                  <a:gd name="T12" fmla="*/ 5 w 6"/>
                  <a:gd name="T13" fmla="*/ 5 h 20"/>
                  <a:gd name="T14" fmla="*/ 5 w 6"/>
                  <a:gd name="T15" fmla="*/ 11 h 20"/>
                  <a:gd name="T16" fmla="*/ 5 w 6"/>
                  <a:gd name="T17" fmla="*/ 11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5" y="11"/>
                    </a:moveTo>
                    <a:cubicBezTo>
                      <a:pt x="5" y="13"/>
                      <a:pt x="5" y="15"/>
                      <a:pt x="5" y="16"/>
                    </a:cubicBezTo>
                    <a:cubicBezTo>
                      <a:pt x="5" y="18"/>
                      <a:pt x="6" y="20"/>
                      <a:pt x="4" y="20"/>
                    </a:cubicBezTo>
                    <a:cubicBezTo>
                      <a:pt x="2" y="20"/>
                      <a:pt x="0" y="19"/>
                      <a:pt x="0" y="16"/>
                    </a:cubicBezTo>
                    <a:cubicBezTo>
                      <a:pt x="0" y="12"/>
                      <a:pt x="0" y="7"/>
                      <a:pt x="0" y="2"/>
                    </a:cubicBezTo>
                    <a:cubicBezTo>
                      <a:pt x="0" y="0"/>
                      <a:pt x="1" y="0"/>
                      <a:pt x="2" y="1"/>
                    </a:cubicBezTo>
                    <a:cubicBezTo>
                      <a:pt x="4" y="1"/>
                      <a:pt x="5" y="2"/>
                      <a:pt x="5" y="5"/>
                    </a:cubicBezTo>
                    <a:cubicBezTo>
                      <a:pt x="5" y="7"/>
                      <a:pt x="5" y="9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lose/>
                  </a:path>
                </a:pathLst>
              </a:custGeom>
              <a:solidFill>
                <a:srgbClr val="C7C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5" name="Freeform 413">
                <a:extLst>
                  <a:ext uri="{FF2B5EF4-FFF2-40B4-BE49-F238E27FC236}">
                    <a16:creationId xmlns:a16="http://schemas.microsoft.com/office/drawing/2014/main" id="{84242E04-CDB0-DD12-F772-E1B57C05754A}"/>
                  </a:ext>
                </a:extLst>
              </p:cNvPr>
              <p:cNvSpPr/>
              <p:nvPr/>
            </p:nvSpPr>
            <p:spPr bwMode="auto">
              <a:xfrm>
                <a:off x="2629" y="1858"/>
                <a:ext cx="19" cy="60"/>
              </a:xfrm>
              <a:custGeom>
                <a:gdLst>
                  <a:gd name="T0" fmla="*/ 6 w 6"/>
                  <a:gd name="T1" fmla="*/ 19 h 19"/>
                  <a:gd name="T2" fmla="*/ 1 w 6"/>
                  <a:gd name="T3" fmla="*/ 13 h 19"/>
                  <a:gd name="T4" fmla="*/ 1 w 6"/>
                  <a:gd name="T5" fmla="*/ 3 h 19"/>
                  <a:gd name="T6" fmla="*/ 2 w 6"/>
                  <a:gd name="T7" fmla="*/ 0 h 19"/>
                  <a:gd name="T8" fmla="*/ 6 w 6"/>
                  <a:gd name="T9" fmla="*/ 4 h 19"/>
                  <a:gd name="T10" fmla="*/ 6 w 6"/>
                  <a:gd name="T11" fmla="*/ 19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9">
                    <a:moveTo>
                      <a:pt x="6" y="19"/>
                    </a:moveTo>
                    <a:cubicBezTo>
                      <a:pt x="2" y="19"/>
                      <a:pt x="0" y="17"/>
                      <a:pt x="1" y="13"/>
                    </a:cubicBezTo>
                    <a:cubicBezTo>
                      <a:pt x="2" y="10"/>
                      <a:pt x="1" y="6"/>
                      <a:pt x="1" y="3"/>
                    </a:cubicBezTo>
                    <a:cubicBezTo>
                      <a:pt x="1" y="2"/>
                      <a:pt x="0" y="0"/>
                      <a:pt x="2" y="0"/>
                    </a:cubicBezTo>
                    <a:cubicBezTo>
                      <a:pt x="4" y="0"/>
                      <a:pt x="6" y="1"/>
                      <a:pt x="6" y="4"/>
                    </a:cubicBezTo>
                    <a:cubicBezTo>
                      <a:pt x="6" y="9"/>
                      <a:pt x="6" y="14"/>
                      <a:pt x="6" y="19"/>
                    </a:cubicBezTo>
                    <a:close/>
                  </a:path>
                </a:pathLst>
              </a:custGeom>
              <a:solidFill>
                <a:srgbClr val="C6CF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6" name="Freeform 414">
                <a:extLst>
                  <a:ext uri="{FF2B5EF4-FFF2-40B4-BE49-F238E27FC236}">
                    <a16:creationId xmlns:a16="http://schemas.microsoft.com/office/drawing/2014/main" id="{3AE56043-BEB7-A736-F1B7-BD76C1E8C98A}"/>
                  </a:ext>
                </a:extLst>
              </p:cNvPr>
              <p:cNvSpPr/>
              <p:nvPr/>
            </p:nvSpPr>
            <p:spPr bwMode="auto">
              <a:xfrm>
                <a:off x="2362" y="1461"/>
                <a:ext cx="132" cy="66"/>
              </a:xfrm>
              <a:custGeom>
                <a:gdLst>
                  <a:gd name="T0" fmla="*/ 19 w 42"/>
                  <a:gd name="T1" fmla="*/ 21 h 21"/>
                  <a:gd name="T2" fmla="*/ 4 w 42"/>
                  <a:gd name="T3" fmla="*/ 14 h 21"/>
                  <a:gd name="T4" fmla="*/ 0 w 42"/>
                  <a:gd name="T5" fmla="*/ 11 h 21"/>
                  <a:gd name="T6" fmla="*/ 17 w 42"/>
                  <a:gd name="T7" fmla="*/ 1 h 21"/>
                  <a:gd name="T8" fmla="*/ 24 w 42"/>
                  <a:gd name="T9" fmla="*/ 4 h 21"/>
                  <a:gd name="T10" fmla="*/ 28 w 42"/>
                  <a:gd name="T11" fmla="*/ 7 h 21"/>
                  <a:gd name="T12" fmla="*/ 40 w 42"/>
                  <a:gd name="T13" fmla="*/ 11 h 21"/>
                  <a:gd name="T14" fmla="*/ 42 w 42"/>
                  <a:gd name="T15" fmla="*/ 13 h 21"/>
                  <a:gd name="T16" fmla="*/ 40 w 42"/>
                  <a:gd name="T17" fmla="*/ 13 h 21"/>
                  <a:gd name="T18" fmla="*/ 37 w 42"/>
                  <a:gd name="T19" fmla="*/ 12 h 21"/>
                  <a:gd name="T20" fmla="*/ 34 w 42"/>
                  <a:gd name="T21" fmla="*/ 12 h 21"/>
                  <a:gd name="T22" fmla="*/ 25 w 42"/>
                  <a:gd name="T23" fmla="*/ 18 h 21"/>
                  <a:gd name="T24" fmla="*/ 19 w 42"/>
                  <a:gd name="T25" fmla="*/ 21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21">
                    <a:moveTo>
                      <a:pt x="19" y="21"/>
                    </a:moveTo>
                    <a:cubicBezTo>
                      <a:pt x="13" y="20"/>
                      <a:pt x="9" y="16"/>
                      <a:pt x="4" y="14"/>
                    </a:cubicBezTo>
                    <a:cubicBezTo>
                      <a:pt x="3" y="13"/>
                      <a:pt x="2" y="11"/>
                      <a:pt x="0" y="11"/>
                    </a:cubicBezTo>
                    <a:cubicBezTo>
                      <a:pt x="5" y="7"/>
                      <a:pt x="11" y="4"/>
                      <a:pt x="17" y="1"/>
                    </a:cubicBezTo>
                    <a:cubicBezTo>
                      <a:pt x="20" y="0"/>
                      <a:pt x="22" y="3"/>
                      <a:pt x="24" y="4"/>
                    </a:cubicBezTo>
                    <a:cubicBezTo>
                      <a:pt x="25" y="6"/>
                      <a:pt x="26" y="7"/>
                      <a:pt x="28" y="7"/>
                    </a:cubicBezTo>
                    <a:cubicBezTo>
                      <a:pt x="33" y="6"/>
                      <a:pt x="36" y="10"/>
                      <a:pt x="40" y="11"/>
                    </a:cubicBezTo>
                    <a:cubicBezTo>
                      <a:pt x="41" y="11"/>
                      <a:pt x="42" y="12"/>
                      <a:pt x="42" y="13"/>
                    </a:cubicBezTo>
                    <a:cubicBezTo>
                      <a:pt x="41" y="14"/>
                      <a:pt x="40" y="13"/>
                      <a:pt x="40" y="13"/>
                    </a:cubicBezTo>
                    <a:cubicBezTo>
                      <a:pt x="39" y="13"/>
                      <a:pt x="38" y="12"/>
                      <a:pt x="37" y="12"/>
                    </a:cubicBezTo>
                    <a:cubicBezTo>
                      <a:pt x="36" y="11"/>
                      <a:pt x="35" y="11"/>
                      <a:pt x="34" y="12"/>
                    </a:cubicBezTo>
                    <a:cubicBezTo>
                      <a:pt x="32" y="15"/>
                      <a:pt x="28" y="16"/>
                      <a:pt x="25" y="18"/>
                    </a:cubicBezTo>
                    <a:cubicBezTo>
                      <a:pt x="23" y="19"/>
                      <a:pt x="22" y="21"/>
                      <a:pt x="19" y="21"/>
                    </a:cubicBezTo>
                    <a:close/>
                  </a:path>
                </a:pathLst>
              </a:custGeom>
              <a:solidFill>
                <a:srgbClr val="D2C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7" name="Freeform 415">
                <a:extLst>
                  <a:ext uri="{FF2B5EF4-FFF2-40B4-BE49-F238E27FC236}">
                    <a16:creationId xmlns:a16="http://schemas.microsoft.com/office/drawing/2014/main" id="{EBDEF2DB-BDEB-3380-6E20-884E7A59E1ED}"/>
                  </a:ext>
                </a:extLst>
              </p:cNvPr>
              <p:cNvSpPr/>
              <p:nvPr/>
            </p:nvSpPr>
            <p:spPr bwMode="auto">
              <a:xfrm>
                <a:off x="2415" y="1498"/>
                <a:ext cx="63" cy="63"/>
              </a:xfrm>
              <a:custGeom>
                <a:gdLst>
                  <a:gd name="T0" fmla="*/ 2 w 20"/>
                  <a:gd name="T1" fmla="*/ 9 h 20"/>
                  <a:gd name="T2" fmla="*/ 17 w 20"/>
                  <a:gd name="T3" fmla="*/ 0 h 20"/>
                  <a:gd name="T4" fmla="*/ 18 w 20"/>
                  <a:gd name="T5" fmla="*/ 11 h 20"/>
                  <a:gd name="T6" fmla="*/ 1 w 20"/>
                  <a:gd name="T7" fmla="*/ 20 h 20"/>
                  <a:gd name="T8" fmla="*/ 2 w 20"/>
                  <a:gd name="T9" fmla="*/ 9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" y="9"/>
                    </a:moveTo>
                    <a:cubicBezTo>
                      <a:pt x="7" y="6"/>
                      <a:pt x="12" y="3"/>
                      <a:pt x="17" y="0"/>
                    </a:cubicBezTo>
                    <a:cubicBezTo>
                      <a:pt x="19" y="2"/>
                      <a:pt x="20" y="9"/>
                      <a:pt x="18" y="11"/>
                    </a:cubicBezTo>
                    <a:cubicBezTo>
                      <a:pt x="12" y="14"/>
                      <a:pt x="7" y="18"/>
                      <a:pt x="1" y="20"/>
                    </a:cubicBezTo>
                    <a:cubicBezTo>
                      <a:pt x="1" y="16"/>
                      <a:pt x="0" y="12"/>
                      <a:pt x="2" y="9"/>
                    </a:cubicBezTo>
                    <a:close/>
                  </a:path>
                </a:pathLst>
              </a:custGeom>
              <a:solidFill>
                <a:srgbClr val="5F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8" name="Freeform 416">
                <a:extLst>
                  <a:ext uri="{FF2B5EF4-FFF2-40B4-BE49-F238E27FC236}">
                    <a16:creationId xmlns:a16="http://schemas.microsoft.com/office/drawing/2014/main" id="{3CC4A64C-6B43-A024-628E-FDAA3FE54963}"/>
                  </a:ext>
                </a:extLst>
              </p:cNvPr>
              <p:cNvSpPr/>
              <p:nvPr/>
            </p:nvSpPr>
            <p:spPr bwMode="auto">
              <a:xfrm>
                <a:off x="3066" y="1710"/>
                <a:ext cx="161" cy="233"/>
              </a:xfrm>
              <a:custGeom>
                <a:gdLst>
                  <a:gd name="T0" fmla="*/ 26 w 51"/>
                  <a:gd name="T1" fmla="*/ 0 h 74"/>
                  <a:gd name="T2" fmla="*/ 38 w 51"/>
                  <a:gd name="T3" fmla="*/ 7 h 74"/>
                  <a:gd name="T4" fmla="*/ 45 w 51"/>
                  <a:gd name="T5" fmla="*/ 19 h 74"/>
                  <a:gd name="T6" fmla="*/ 46 w 51"/>
                  <a:gd name="T7" fmla="*/ 52 h 74"/>
                  <a:gd name="T8" fmla="*/ 48 w 51"/>
                  <a:gd name="T9" fmla="*/ 56 h 74"/>
                  <a:gd name="T10" fmla="*/ 50 w 51"/>
                  <a:gd name="T11" fmla="*/ 58 h 74"/>
                  <a:gd name="T12" fmla="*/ 45 w 51"/>
                  <a:gd name="T13" fmla="*/ 62 h 74"/>
                  <a:gd name="T14" fmla="*/ 25 w 51"/>
                  <a:gd name="T15" fmla="*/ 74 h 74"/>
                  <a:gd name="T16" fmla="*/ 8 w 51"/>
                  <a:gd name="T17" fmla="*/ 65 h 74"/>
                  <a:gd name="T18" fmla="*/ 3 w 51"/>
                  <a:gd name="T19" fmla="*/ 62 h 74"/>
                  <a:gd name="T20" fmla="*/ 2 w 51"/>
                  <a:gd name="T21" fmla="*/ 56 h 74"/>
                  <a:gd name="T22" fmla="*/ 8 w 51"/>
                  <a:gd name="T23" fmla="*/ 53 h 74"/>
                  <a:gd name="T24" fmla="*/ 9 w 51"/>
                  <a:gd name="T25" fmla="*/ 53 h 74"/>
                  <a:gd name="T26" fmla="*/ 27 w 51"/>
                  <a:gd name="T27" fmla="*/ 62 h 74"/>
                  <a:gd name="T28" fmla="*/ 35 w 51"/>
                  <a:gd name="T29" fmla="*/ 62 h 74"/>
                  <a:gd name="T30" fmla="*/ 40 w 51"/>
                  <a:gd name="T31" fmla="*/ 59 h 74"/>
                  <a:gd name="T32" fmla="*/ 39 w 51"/>
                  <a:gd name="T33" fmla="*/ 55 h 74"/>
                  <a:gd name="T34" fmla="*/ 25 w 51"/>
                  <a:gd name="T35" fmla="*/ 48 h 74"/>
                  <a:gd name="T36" fmla="*/ 23 w 51"/>
                  <a:gd name="T37" fmla="*/ 45 h 74"/>
                  <a:gd name="T38" fmla="*/ 24 w 51"/>
                  <a:gd name="T39" fmla="*/ 43 h 74"/>
                  <a:gd name="T40" fmla="*/ 25 w 51"/>
                  <a:gd name="T41" fmla="*/ 39 h 74"/>
                  <a:gd name="T42" fmla="*/ 25 w 51"/>
                  <a:gd name="T43" fmla="*/ 6 h 74"/>
                  <a:gd name="T44" fmla="*/ 26 w 51"/>
                  <a:gd name="T45" fmla="*/ 0 h 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74">
                    <a:moveTo>
                      <a:pt x="26" y="0"/>
                    </a:moveTo>
                    <a:cubicBezTo>
                      <a:pt x="31" y="1"/>
                      <a:pt x="34" y="5"/>
                      <a:pt x="38" y="7"/>
                    </a:cubicBezTo>
                    <a:cubicBezTo>
                      <a:pt x="44" y="9"/>
                      <a:pt x="45" y="13"/>
                      <a:pt x="45" y="19"/>
                    </a:cubicBezTo>
                    <a:cubicBezTo>
                      <a:pt x="45" y="30"/>
                      <a:pt x="46" y="41"/>
                      <a:pt x="46" y="52"/>
                    </a:cubicBezTo>
                    <a:cubicBezTo>
                      <a:pt x="46" y="54"/>
                      <a:pt x="46" y="55"/>
                      <a:pt x="48" y="56"/>
                    </a:cubicBezTo>
                    <a:cubicBezTo>
                      <a:pt x="48" y="56"/>
                      <a:pt x="51" y="56"/>
                      <a:pt x="50" y="58"/>
                    </a:cubicBezTo>
                    <a:cubicBezTo>
                      <a:pt x="49" y="61"/>
                      <a:pt x="46" y="61"/>
                      <a:pt x="45" y="62"/>
                    </a:cubicBezTo>
                    <a:cubicBezTo>
                      <a:pt x="38" y="66"/>
                      <a:pt x="31" y="70"/>
                      <a:pt x="25" y="74"/>
                    </a:cubicBezTo>
                    <a:cubicBezTo>
                      <a:pt x="19" y="72"/>
                      <a:pt x="14" y="68"/>
                      <a:pt x="8" y="65"/>
                    </a:cubicBezTo>
                    <a:cubicBezTo>
                      <a:pt x="6" y="64"/>
                      <a:pt x="5" y="63"/>
                      <a:pt x="3" y="62"/>
                    </a:cubicBezTo>
                    <a:cubicBezTo>
                      <a:pt x="0" y="60"/>
                      <a:pt x="0" y="59"/>
                      <a:pt x="2" y="56"/>
                    </a:cubicBezTo>
                    <a:cubicBezTo>
                      <a:pt x="4" y="55"/>
                      <a:pt x="6" y="54"/>
                      <a:pt x="8" y="53"/>
                    </a:cubicBezTo>
                    <a:cubicBezTo>
                      <a:pt x="8" y="53"/>
                      <a:pt x="8" y="53"/>
                      <a:pt x="9" y="53"/>
                    </a:cubicBezTo>
                    <a:cubicBezTo>
                      <a:pt x="15" y="55"/>
                      <a:pt x="21" y="59"/>
                      <a:pt x="27" y="62"/>
                    </a:cubicBezTo>
                    <a:cubicBezTo>
                      <a:pt x="30" y="64"/>
                      <a:pt x="32" y="66"/>
                      <a:pt x="35" y="62"/>
                    </a:cubicBezTo>
                    <a:cubicBezTo>
                      <a:pt x="36" y="61"/>
                      <a:pt x="38" y="61"/>
                      <a:pt x="40" y="59"/>
                    </a:cubicBezTo>
                    <a:cubicBezTo>
                      <a:pt x="41" y="58"/>
                      <a:pt x="42" y="57"/>
                      <a:pt x="39" y="55"/>
                    </a:cubicBezTo>
                    <a:cubicBezTo>
                      <a:pt x="35" y="53"/>
                      <a:pt x="30" y="51"/>
                      <a:pt x="25" y="48"/>
                    </a:cubicBezTo>
                    <a:cubicBezTo>
                      <a:pt x="24" y="48"/>
                      <a:pt x="22" y="47"/>
                      <a:pt x="23" y="45"/>
                    </a:cubicBezTo>
                    <a:cubicBezTo>
                      <a:pt x="23" y="44"/>
                      <a:pt x="23" y="44"/>
                      <a:pt x="24" y="43"/>
                    </a:cubicBezTo>
                    <a:cubicBezTo>
                      <a:pt x="25" y="42"/>
                      <a:pt x="25" y="40"/>
                      <a:pt x="25" y="39"/>
                    </a:cubicBezTo>
                    <a:cubicBezTo>
                      <a:pt x="25" y="28"/>
                      <a:pt x="25" y="17"/>
                      <a:pt x="25" y="6"/>
                    </a:cubicBezTo>
                    <a:cubicBezTo>
                      <a:pt x="25" y="4"/>
                      <a:pt x="24" y="2"/>
                      <a:pt x="26" y="0"/>
                    </a:cubicBezTo>
                    <a:close/>
                  </a:path>
                </a:pathLst>
              </a:custGeom>
              <a:solidFill>
                <a:srgbClr val="EB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39" name="Freeform 417">
                <a:extLst>
                  <a:ext uri="{FF2B5EF4-FFF2-40B4-BE49-F238E27FC236}">
                    <a16:creationId xmlns:a16="http://schemas.microsoft.com/office/drawing/2014/main" id="{1A67A62D-772B-8374-F59C-8100EB264F2D}"/>
                  </a:ext>
                </a:extLst>
              </p:cNvPr>
              <p:cNvSpPr/>
              <p:nvPr/>
            </p:nvSpPr>
            <p:spPr bwMode="auto">
              <a:xfrm>
                <a:off x="3142" y="1543"/>
                <a:ext cx="66" cy="176"/>
              </a:xfrm>
              <a:custGeom>
                <a:gdLst>
                  <a:gd name="T0" fmla="*/ 16 w 21"/>
                  <a:gd name="T1" fmla="*/ 30 h 56"/>
                  <a:gd name="T2" fmla="*/ 20 w 21"/>
                  <a:gd name="T3" fmla="*/ 48 h 56"/>
                  <a:gd name="T4" fmla="*/ 21 w 21"/>
                  <a:gd name="T5" fmla="*/ 55 h 56"/>
                  <a:gd name="T6" fmla="*/ 19 w 21"/>
                  <a:gd name="T7" fmla="*/ 55 h 56"/>
                  <a:gd name="T8" fmla="*/ 2 w 21"/>
                  <a:gd name="T9" fmla="*/ 46 h 56"/>
                  <a:gd name="T10" fmla="*/ 1 w 21"/>
                  <a:gd name="T11" fmla="*/ 43 h 56"/>
                  <a:gd name="T12" fmla="*/ 1 w 21"/>
                  <a:gd name="T13" fmla="*/ 14 h 56"/>
                  <a:gd name="T14" fmla="*/ 2 w 21"/>
                  <a:gd name="T15" fmla="*/ 5 h 56"/>
                  <a:gd name="T16" fmla="*/ 3 w 21"/>
                  <a:gd name="T17" fmla="*/ 0 h 56"/>
                  <a:gd name="T18" fmla="*/ 6 w 21"/>
                  <a:gd name="T19" fmla="*/ 4 h 56"/>
                  <a:gd name="T20" fmla="*/ 8 w 21"/>
                  <a:gd name="T21" fmla="*/ 8 h 56"/>
                  <a:gd name="T22" fmla="*/ 10 w 21"/>
                  <a:gd name="T23" fmla="*/ 12 h 56"/>
                  <a:gd name="T24" fmla="*/ 11 w 21"/>
                  <a:gd name="T25" fmla="*/ 15 h 56"/>
                  <a:gd name="T26" fmla="*/ 14 w 21"/>
                  <a:gd name="T27" fmla="*/ 22 h 56"/>
                  <a:gd name="T28" fmla="*/ 15 w 21"/>
                  <a:gd name="T29" fmla="*/ 23 h 56"/>
                  <a:gd name="T30" fmla="*/ 16 w 21"/>
                  <a:gd name="T31" fmla="*/ 28 h 56"/>
                  <a:gd name="T32" fmla="*/ 16 w 21"/>
                  <a:gd name="T33" fmla="*/ 30 h 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56">
                    <a:moveTo>
                      <a:pt x="16" y="30"/>
                    </a:moveTo>
                    <a:cubicBezTo>
                      <a:pt x="17" y="36"/>
                      <a:pt x="18" y="42"/>
                      <a:pt x="20" y="48"/>
                    </a:cubicBezTo>
                    <a:cubicBezTo>
                      <a:pt x="20" y="50"/>
                      <a:pt x="18" y="52"/>
                      <a:pt x="21" y="55"/>
                    </a:cubicBezTo>
                    <a:cubicBezTo>
                      <a:pt x="21" y="55"/>
                      <a:pt x="20" y="56"/>
                      <a:pt x="19" y="55"/>
                    </a:cubicBezTo>
                    <a:cubicBezTo>
                      <a:pt x="13" y="52"/>
                      <a:pt x="7" y="49"/>
                      <a:pt x="2" y="46"/>
                    </a:cubicBezTo>
                    <a:cubicBezTo>
                      <a:pt x="1" y="45"/>
                      <a:pt x="1" y="44"/>
                      <a:pt x="1" y="43"/>
                    </a:cubicBezTo>
                    <a:cubicBezTo>
                      <a:pt x="1" y="33"/>
                      <a:pt x="0" y="23"/>
                      <a:pt x="1" y="14"/>
                    </a:cubicBezTo>
                    <a:cubicBezTo>
                      <a:pt x="2" y="11"/>
                      <a:pt x="1" y="8"/>
                      <a:pt x="2" y="5"/>
                    </a:cubicBezTo>
                    <a:cubicBezTo>
                      <a:pt x="2" y="3"/>
                      <a:pt x="1" y="1"/>
                      <a:pt x="3" y="0"/>
                    </a:cubicBezTo>
                    <a:cubicBezTo>
                      <a:pt x="5" y="0"/>
                      <a:pt x="5" y="2"/>
                      <a:pt x="6" y="4"/>
                    </a:cubicBezTo>
                    <a:cubicBezTo>
                      <a:pt x="7" y="5"/>
                      <a:pt x="7" y="6"/>
                      <a:pt x="8" y="8"/>
                    </a:cubicBezTo>
                    <a:cubicBezTo>
                      <a:pt x="9" y="9"/>
                      <a:pt x="10" y="11"/>
                      <a:pt x="10" y="12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4" y="17"/>
                      <a:pt x="12" y="20"/>
                      <a:pt x="14" y="22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5"/>
                      <a:pt x="15" y="27"/>
                      <a:pt x="16" y="28"/>
                    </a:cubicBezTo>
                    <a:cubicBezTo>
                      <a:pt x="16" y="29"/>
                      <a:pt x="16" y="29"/>
                      <a:pt x="16" y="30"/>
                    </a:cubicBezTo>
                    <a:close/>
                  </a:path>
                </a:pathLst>
              </a:custGeom>
              <a:solidFill>
                <a:srgbClr val="EB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0" name="Freeform 418">
                <a:extLst>
                  <a:ext uri="{FF2B5EF4-FFF2-40B4-BE49-F238E27FC236}">
                    <a16:creationId xmlns:a16="http://schemas.microsoft.com/office/drawing/2014/main" id="{E79B8463-F113-DAA5-A5C0-A09784FDDC7D}"/>
                  </a:ext>
                </a:extLst>
              </p:cNvPr>
              <p:cNvSpPr/>
              <p:nvPr/>
            </p:nvSpPr>
            <p:spPr bwMode="auto">
              <a:xfrm>
                <a:off x="3038" y="1681"/>
                <a:ext cx="113" cy="167"/>
              </a:xfrm>
              <a:custGeom>
                <a:gdLst>
                  <a:gd name="T0" fmla="*/ 35 w 36"/>
                  <a:gd name="T1" fmla="*/ 9 h 53"/>
                  <a:gd name="T2" fmla="*/ 35 w 36"/>
                  <a:gd name="T3" fmla="*/ 49 h 53"/>
                  <a:gd name="T4" fmla="*/ 32 w 36"/>
                  <a:gd name="T5" fmla="*/ 53 h 53"/>
                  <a:gd name="T6" fmla="*/ 31 w 36"/>
                  <a:gd name="T7" fmla="*/ 47 h 53"/>
                  <a:gd name="T8" fmla="*/ 31 w 36"/>
                  <a:gd name="T9" fmla="*/ 20 h 53"/>
                  <a:gd name="T10" fmla="*/ 28 w 36"/>
                  <a:gd name="T11" fmla="*/ 17 h 53"/>
                  <a:gd name="T12" fmla="*/ 20 w 36"/>
                  <a:gd name="T13" fmla="*/ 22 h 53"/>
                  <a:gd name="T14" fmla="*/ 2 w 36"/>
                  <a:gd name="T15" fmla="*/ 22 h 53"/>
                  <a:gd name="T16" fmla="*/ 1 w 36"/>
                  <a:gd name="T17" fmla="*/ 21 h 53"/>
                  <a:gd name="T18" fmla="*/ 2 w 36"/>
                  <a:gd name="T19" fmla="*/ 13 h 53"/>
                  <a:gd name="T20" fmla="*/ 7 w 36"/>
                  <a:gd name="T21" fmla="*/ 13 h 53"/>
                  <a:gd name="T22" fmla="*/ 23 w 36"/>
                  <a:gd name="T23" fmla="*/ 8 h 53"/>
                  <a:gd name="T24" fmla="*/ 22 w 36"/>
                  <a:gd name="T25" fmla="*/ 8 h 53"/>
                  <a:gd name="T26" fmla="*/ 19 w 36"/>
                  <a:gd name="T27" fmla="*/ 7 h 53"/>
                  <a:gd name="T28" fmla="*/ 21 w 36"/>
                  <a:gd name="T29" fmla="*/ 4 h 53"/>
                  <a:gd name="T30" fmla="*/ 22 w 36"/>
                  <a:gd name="T31" fmla="*/ 3 h 53"/>
                  <a:gd name="T32" fmla="*/ 27 w 36"/>
                  <a:gd name="T33" fmla="*/ 1 h 53"/>
                  <a:gd name="T34" fmla="*/ 32 w 36"/>
                  <a:gd name="T35" fmla="*/ 2 h 53"/>
                  <a:gd name="T36" fmla="*/ 34 w 36"/>
                  <a:gd name="T37" fmla="*/ 3 h 53"/>
                  <a:gd name="T38" fmla="*/ 35 w 36"/>
                  <a:gd name="T39" fmla="*/ 4 h 53"/>
                  <a:gd name="T40" fmla="*/ 35 w 36"/>
                  <a:gd name="T41" fmla="*/ 6 h 53"/>
                  <a:gd name="T42" fmla="*/ 35 w 36"/>
                  <a:gd name="T43" fmla="*/ 9 h 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52">
                    <a:moveTo>
                      <a:pt x="35" y="9"/>
                    </a:moveTo>
                    <a:cubicBezTo>
                      <a:pt x="35" y="23"/>
                      <a:pt x="35" y="36"/>
                      <a:pt x="35" y="49"/>
                    </a:cubicBezTo>
                    <a:cubicBezTo>
                      <a:pt x="35" y="51"/>
                      <a:pt x="35" y="53"/>
                      <a:pt x="32" y="53"/>
                    </a:cubicBezTo>
                    <a:cubicBezTo>
                      <a:pt x="31" y="52"/>
                      <a:pt x="31" y="49"/>
                      <a:pt x="31" y="47"/>
                    </a:cubicBezTo>
                    <a:cubicBezTo>
                      <a:pt x="31" y="38"/>
                      <a:pt x="31" y="29"/>
                      <a:pt x="31" y="20"/>
                    </a:cubicBezTo>
                    <a:cubicBezTo>
                      <a:pt x="31" y="16"/>
                      <a:pt x="31" y="15"/>
                      <a:pt x="28" y="17"/>
                    </a:cubicBezTo>
                    <a:cubicBezTo>
                      <a:pt x="25" y="19"/>
                      <a:pt x="23" y="20"/>
                      <a:pt x="20" y="22"/>
                    </a:cubicBezTo>
                    <a:cubicBezTo>
                      <a:pt x="14" y="25"/>
                      <a:pt x="8" y="26"/>
                      <a:pt x="2" y="22"/>
                    </a:cubicBezTo>
                    <a:cubicBezTo>
                      <a:pt x="2" y="22"/>
                      <a:pt x="1" y="22"/>
                      <a:pt x="1" y="21"/>
                    </a:cubicBezTo>
                    <a:cubicBezTo>
                      <a:pt x="1" y="19"/>
                      <a:pt x="0" y="16"/>
                      <a:pt x="2" y="13"/>
                    </a:cubicBezTo>
                    <a:cubicBezTo>
                      <a:pt x="4" y="12"/>
                      <a:pt x="5" y="12"/>
                      <a:pt x="7" y="13"/>
                    </a:cubicBezTo>
                    <a:cubicBezTo>
                      <a:pt x="13" y="13"/>
                      <a:pt x="18" y="12"/>
                      <a:pt x="23" y="8"/>
                    </a:cubicBezTo>
                    <a:cubicBezTo>
                      <a:pt x="23" y="8"/>
                      <a:pt x="23" y="8"/>
                      <a:pt x="22" y="8"/>
                    </a:cubicBezTo>
                    <a:cubicBezTo>
                      <a:pt x="21" y="8"/>
                      <a:pt x="19" y="8"/>
                      <a:pt x="19" y="7"/>
                    </a:cubicBezTo>
                    <a:cubicBezTo>
                      <a:pt x="19" y="5"/>
                      <a:pt x="20" y="5"/>
                      <a:pt x="21" y="4"/>
                    </a:cubicBezTo>
                    <a:cubicBezTo>
                      <a:pt x="22" y="4"/>
                      <a:pt x="22" y="3"/>
                      <a:pt x="22" y="3"/>
                    </a:cubicBezTo>
                    <a:cubicBezTo>
                      <a:pt x="24" y="1"/>
                      <a:pt x="25" y="0"/>
                      <a:pt x="27" y="1"/>
                    </a:cubicBezTo>
                    <a:cubicBezTo>
                      <a:pt x="29" y="0"/>
                      <a:pt x="31" y="1"/>
                      <a:pt x="32" y="2"/>
                    </a:cubicBezTo>
                    <a:cubicBezTo>
                      <a:pt x="33" y="2"/>
                      <a:pt x="34" y="2"/>
                      <a:pt x="34" y="3"/>
                    </a:cubicBezTo>
                    <a:cubicBezTo>
                      <a:pt x="34" y="3"/>
                      <a:pt x="35" y="4"/>
                      <a:pt x="35" y="4"/>
                    </a:cubicBezTo>
                    <a:cubicBezTo>
                      <a:pt x="35" y="5"/>
                      <a:pt x="36" y="6"/>
                      <a:pt x="35" y="6"/>
                    </a:cubicBezTo>
                    <a:cubicBezTo>
                      <a:pt x="35" y="7"/>
                      <a:pt x="35" y="8"/>
                      <a:pt x="35" y="9"/>
                    </a:cubicBezTo>
                    <a:close/>
                  </a:path>
                </a:pathLst>
              </a:custGeom>
              <a:solidFill>
                <a:srgbClr val="977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1" name="Freeform 419">
                <a:extLst>
                  <a:ext uri="{FF2B5EF4-FFF2-40B4-BE49-F238E27FC236}">
                    <a16:creationId xmlns:a16="http://schemas.microsoft.com/office/drawing/2014/main" id="{5B8E7550-BE88-5ACC-B5D1-260DBB051DB9}"/>
                  </a:ext>
                </a:extLst>
              </p:cNvPr>
              <p:cNvSpPr/>
              <p:nvPr/>
            </p:nvSpPr>
            <p:spPr bwMode="auto">
              <a:xfrm>
                <a:off x="3240" y="1710"/>
                <a:ext cx="69" cy="255"/>
              </a:xfrm>
              <a:custGeom>
                <a:gdLst>
                  <a:gd name="T0" fmla="*/ 16 w 22"/>
                  <a:gd name="T1" fmla="*/ 9 h 81"/>
                  <a:gd name="T2" fmla="*/ 18 w 22"/>
                  <a:gd name="T3" fmla="*/ 10 h 81"/>
                  <a:gd name="T4" fmla="*/ 19 w 22"/>
                  <a:gd name="T5" fmla="*/ 18 h 81"/>
                  <a:gd name="T6" fmla="*/ 19 w 22"/>
                  <a:gd name="T7" fmla="*/ 19 h 81"/>
                  <a:gd name="T8" fmla="*/ 22 w 22"/>
                  <a:gd name="T9" fmla="*/ 29 h 81"/>
                  <a:gd name="T10" fmla="*/ 22 w 22"/>
                  <a:gd name="T11" fmla="*/ 40 h 81"/>
                  <a:gd name="T12" fmla="*/ 18 w 22"/>
                  <a:gd name="T13" fmla="*/ 44 h 81"/>
                  <a:gd name="T14" fmla="*/ 19 w 22"/>
                  <a:gd name="T15" fmla="*/ 48 h 81"/>
                  <a:gd name="T16" fmla="*/ 19 w 22"/>
                  <a:gd name="T17" fmla="*/ 55 h 81"/>
                  <a:gd name="T18" fmla="*/ 22 w 22"/>
                  <a:gd name="T19" fmla="*/ 57 h 81"/>
                  <a:gd name="T20" fmla="*/ 22 w 22"/>
                  <a:gd name="T21" fmla="*/ 68 h 81"/>
                  <a:gd name="T22" fmla="*/ 18 w 22"/>
                  <a:gd name="T23" fmla="*/ 71 h 81"/>
                  <a:gd name="T24" fmla="*/ 17 w 22"/>
                  <a:gd name="T25" fmla="*/ 80 h 81"/>
                  <a:gd name="T26" fmla="*/ 15 w 22"/>
                  <a:gd name="T27" fmla="*/ 79 h 81"/>
                  <a:gd name="T28" fmla="*/ 14 w 22"/>
                  <a:gd name="T29" fmla="*/ 64 h 81"/>
                  <a:gd name="T30" fmla="*/ 13 w 22"/>
                  <a:gd name="T31" fmla="*/ 55 h 81"/>
                  <a:gd name="T32" fmla="*/ 13 w 22"/>
                  <a:gd name="T33" fmla="*/ 61 h 81"/>
                  <a:gd name="T34" fmla="*/ 15 w 22"/>
                  <a:gd name="T35" fmla="*/ 63 h 81"/>
                  <a:gd name="T36" fmla="*/ 13 w 22"/>
                  <a:gd name="T37" fmla="*/ 68 h 81"/>
                  <a:gd name="T38" fmla="*/ 11 w 22"/>
                  <a:gd name="T39" fmla="*/ 76 h 81"/>
                  <a:gd name="T40" fmla="*/ 9 w 22"/>
                  <a:gd name="T41" fmla="*/ 75 h 81"/>
                  <a:gd name="T42" fmla="*/ 10 w 22"/>
                  <a:gd name="T43" fmla="*/ 68 h 81"/>
                  <a:gd name="T44" fmla="*/ 9 w 22"/>
                  <a:gd name="T45" fmla="*/ 60 h 81"/>
                  <a:gd name="T46" fmla="*/ 8 w 22"/>
                  <a:gd name="T47" fmla="*/ 52 h 81"/>
                  <a:gd name="T48" fmla="*/ 9 w 22"/>
                  <a:gd name="T49" fmla="*/ 59 h 81"/>
                  <a:gd name="T50" fmla="*/ 9 w 22"/>
                  <a:gd name="T51" fmla="*/ 68 h 81"/>
                  <a:gd name="T52" fmla="*/ 7 w 22"/>
                  <a:gd name="T53" fmla="*/ 73 h 81"/>
                  <a:gd name="T54" fmla="*/ 5 w 22"/>
                  <a:gd name="T55" fmla="*/ 72 h 81"/>
                  <a:gd name="T56" fmla="*/ 3 w 22"/>
                  <a:gd name="T57" fmla="*/ 67 h 81"/>
                  <a:gd name="T58" fmla="*/ 4 w 22"/>
                  <a:gd name="T59" fmla="*/ 57 h 81"/>
                  <a:gd name="T60" fmla="*/ 4 w 22"/>
                  <a:gd name="T61" fmla="*/ 49 h 81"/>
                  <a:gd name="T62" fmla="*/ 4 w 22"/>
                  <a:gd name="T63" fmla="*/ 41 h 81"/>
                  <a:gd name="T64" fmla="*/ 4 w 22"/>
                  <a:gd name="T65" fmla="*/ 39 h 81"/>
                  <a:gd name="T66" fmla="*/ 4 w 22"/>
                  <a:gd name="T67" fmla="*/ 29 h 81"/>
                  <a:gd name="T68" fmla="*/ 4 w 22"/>
                  <a:gd name="T69" fmla="*/ 15 h 81"/>
                  <a:gd name="T70" fmla="*/ 1 w 22"/>
                  <a:gd name="T71" fmla="*/ 10 h 81"/>
                  <a:gd name="T72" fmla="*/ 1 w 22"/>
                  <a:gd name="T73" fmla="*/ 5 h 81"/>
                  <a:gd name="T74" fmla="*/ 2 w 22"/>
                  <a:gd name="T75" fmla="*/ 1 h 81"/>
                  <a:gd name="T76" fmla="*/ 5 w 22"/>
                  <a:gd name="T77" fmla="*/ 2 h 81"/>
                  <a:gd name="T78" fmla="*/ 7 w 22"/>
                  <a:gd name="T79" fmla="*/ 4 h 81"/>
                  <a:gd name="T80" fmla="*/ 9 w 22"/>
                  <a:gd name="T81" fmla="*/ 12 h 81"/>
                  <a:gd name="T82" fmla="*/ 11 w 22"/>
                  <a:gd name="T83" fmla="*/ 6 h 81"/>
                  <a:gd name="T84" fmla="*/ 12 w 22"/>
                  <a:gd name="T85" fmla="*/ 7 h 81"/>
                  <a:gd name="T86" fmla="*/ 14 w 22"/>
                  <a:gd name="T87" fmla="*/ 15 h 81"/>
                  <a:gd name="T88" fmla="*/ 13 w 22"/>
                  <a:gd name="T89" fmla="*/ 17 h 81"/>
                  <a:gd name="T90" fmla="*/ 13 w 22"/>
                  <a:gd name="T91" fmla="*/ 21 h 81"/>
                  <a:gd name="T92" fmla="*/ 14 w 22"/>
                  <a:gd name="T93" fmla="*/ 23 h 81"/>
                  <a:gd name="T94" fmla="*/ 15 w 22"/>
                  <a:gd name="T95" fmla="*/ 21 h 81"/>
                  <a:gd name="T96" fmla="*/ 16 w 22"/>
                  <a:gd name="T97" fmla="*/ 9 h 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" h="81">
                    <a:moveTo>
                      <a:pt x="16" y="9"/>
                    </a:moveTo>
                    <a:cubicBezTo>
                      <a:pt x="17" y="9"/>
                      <a:pt x="17" y="10"/>
                      <a:pt x="18" y="10"/>
                    </a:cubicBezTo>
                    <a:cubicBezTo>
                      <a:pt x="18" y="13"/>
                      <a:pt x="17" y="16"/>
                      <a:pt x="19" y="18"/>
                    </a:cubicBezTo>
                    <a:cubicBezTo>
                      <a:pt x="19" y="19"/>
                      <a:pt x="20" y="19"/>
                      <a:pt x="19" y="19"/>
                    </a:cubicBezTo>
                    <a:cubicBezTo>
                      <a:pt x="16" y="24"/>
                      <a:pt x="19" y="26"/>
                      <a:pt x="22" y="29"/>
                    </a:cubicBezTo>
                    <a:cubicBezTo>
                      <a:pt x="22" y="33"/>
                      <a:pt x="22" y="37"/>
                      <a:pt x="22" y="40"/>
                    </a:cubicBezTo>
                    <a:cubicBezTo>
                      <a:pt x="18" y="40"/>
                      <a:pt x="17" y="41"/>
                      <a:pt x="18" y="44"/>
                    </a:cubicBezTo>
                    <a:cubicBezTo>
                      <a:pt x="19" y="45"/>
                      <a:pt x="20" y="46"/>
                      <a:pt x="19" y="48"/>
                    </a:cubicBezTo>
                    <a:cubicBezTo>
                      <a:pt x="17" y="49"/>
                      <a:pt x="17" y="53"/>
                      <a:pt x="19" y="55"/>
                    </a:cubicBezTo>
                    <a:cubicBezTo>
                      <a:pt x="20" y="56"/>
                      <a:pt x="21" y="56"/>
                      <a:pt x="22" y="57"/>
                    </a:cubicBezTo>
                    <a:cubicBezTo>
                      <a:pt x="22" y="61"/>
                      <a:pt x="22" y="64"/>
                      <a:pt x="22" y="68"/>
                    </a:cubicBezTo>
                    <a:cubicBezTo>
                      <a:pt x="18" y="68"/>
                      <a:pt x="17" y="69"/>
                      <a:pt x="18" y="71"/>
                    </a:cubicBezTo>
                    <a:cubicBezTo>
                      <a:pt x="20" y="75"/>
                      <a:pt x="18" y="77"/>
                      <a:pt x="17" y="80"/>
                    </a:cubicBezTo>
                    <a:cubicBezTo>
                      <a:pt x="16" y="81"/>
                      <a:pt x="15" y="80"/>
                      <a:pt x="15" y="79"/>
                    </a:cubicBezTo>
                    <a:cubicBezTo>
                      <a:pt x="15" y="74"/>
                      <a:pt x="16" y="69"/>
                      <a:pt x="14" y="64"/>
                    </a:cubicBezTo>
                    <a:cubicBezTo>
                      <a:pt x="15" y="61"/>
                      <a:pt x="16" y="58"/>
                      <a:pt x="13" y="55"/>
                    </a:cubicBezTo>
                    <a:cubicBezTo>
                      <a:pt x="12" y="57"/>
                      <a:pt x="12" y="59"/>
                      <a:pt x="13" y="61"/>
                    </a:cubicBezTo>
                    <a:cubicBezTo>
                      <a:pt x="14" y="61"/>
                      <a:pt x="15" y="62"/>
                      <a:pt x="15" y="63"/>
                    </a:cubicBezTo>
                    <a:cubicBezTo>
                      <a:pt x="13" y="64"/>
                      <a:pt x="12" y="66"/>
                      <a:pt x="13" y="68"/>
                    </a:cubicBezTo>
                    <a:cubicBezTo>
                      <a:pt x="14" y="71"/>
                      <a:pt x="13" y="73"/>
                      <a:pt x="11" y="76"/>
                    </a:cubicBezTo>
                    <a:cubicBezTo>
                      <a:pt x="10" y="76"/>
                      <a:pt x="10" y="76"/>
                      <a:pt x="9" y="75"/>
                    </a:cubicBezTo>
                    <a:cubicBezTo>
                      <a:pt x="10" y="73"/>
                      <a:pt x="9" y="71"/>
                      <a:pt x="10" y="68"/>
                    </a:cubicBezTo>
                    <a:cubicBezTo>
                      <a:pt x="10" y="66"/>
                      <a:pt x="10" y="63"/>
                      <a:pt x="9" y="60"/>
                    </a:cubicBezTo>
                    <a:cubicBezTo>
                      <a:pt x="10" y="58"/>
                      <a:pt x="10" y="55"/>
                      <a:pt x="8" y="52"/>
                    </a:cubicBezTo>
                    <a:cubicBezTo>
                      <a:pt x="7" y="55"/>
                      <a:pt x="8" y="57"/>
                      <a:pt x="9" y="59"/>
                    </a:cubicBezTo>
                    <a:cubicBezTo>
                      <a:pt x="7" y="62"/>
                      <a:pt x="8" y="65"/>
                      <a:pt x="9" y="68"/>
                    </a:cubicBezTo>
                    <a:cubicBezTo>
                      <a:pt x="8" y="70"/>
                      <a:pt x="8" y="72"/>
                      <a:pt x="7" y="73"/>
                    </a:cubicBezTo>
                    <a:cubicBezTo>
                      <a:pt x="6" y="73"/>
                      <a:pt x="5" y="73"/>
                      <a:pt x="5" y="72"/>
                    </a:cubicBezTo>
                    <a:cubicBezTo>
                      <a:pt x="4" y="71"/>
                      <a:pt x="4" y="69"/>
                      <a:pt x="3" y="67"/>
                    </a:cubicBezTo>
                    <a:cubicBezTo>
                      <a:pt x="4" y="63"/>
                      <a:pt x="5" y="60"/>
                      <a:pt x="4" y="57"/>
                    </a:cubicBezTo>
                    <a:cubicBezTo>
                      <a:pt x="5" y="54"/>
                      <a:pt x="4" y="52"/>
                      <a:pt x="4" y="49"/>
                    </a:cubicBezTo>
                    <a:cubicBezTo>
                      <a:pt x="5" y="46"/>
                      <a:pt x="5" y="44"/>
                      <a:pt x="4" y="41"/>
                    </a:cubicBezTo>
                    <a:cubicBezTo>
                      <a:pt x="4" y="41"/>
                      <a:pt x="4" y="40"/>
                      <a:pt x="4" y="39"/>
                    </a:cubicBezTo>
                    <a:cubicBezTo>
                      <a:pt x="5" y="36"/>
                      <a:pt x="5" y="33"/>
                      <a:pt x="4" y="29"/>
                    </a:cubicBezTo>
                    <a:cubicBezTo>
                      <a:pt x="4" y="24"/>
                      <a:pt x="4" y="20"/>
                      <a:pt x="4" y="15"/>
                    </a:cubicBezTo>
                    <a:cubicBezTo>
                      <a:pt x="5" y="12"/>
                      <a:pt x="2" y="12"/>
                      <a:pt x="1" y="10"/>
                    </a:cubicBezTo>
                    <a:cubicBezTo>
                      <a:pt x="1" y="8"/>
                      <a:pt x="1" y="6"/>
                      <a:pt x="1" y="5"/>
                    </a:cubicBezTo>
                    <a:cubicBezTo>
                      <a:pt x="1" y="3"/>
                      <a:pt x="0" y="2"/>
                      <a:pt x="2" y="1"/>
                    </a:cubicBezTo>
                    <a:cubicBezTo>
                      <a:pt x="3" y="0"/>
                      <a:pt x="4" y="2"/>
                      <a:pt x="5" y="2"/>
                    </a:cubicBezTo>
                    <a:cubicBezTo>
                      <a:pt x="6" y="3"/>
                      <a:pt x="6" y="3"/>
                      <a:pt x="7" y="4"/>
                    </a:cubicBezTo>
                    <a:cubicBezTo>
                      <a:pt x="9" y="6"/>
                      <a:pt x="7" y="9"/>
                      <a:pt x="9" y="12"/>
                    </a:cubicBezTo>
                    <a:cubicBezTo>
                      <a:pt x="10" y="10"/>
                      <a:pt x="9" y="7"/>
                      <a:pt x="11" y="6"/>
                    </a:cubicBezTo>
                    <a:cubicBezTo>
                      <a:pt x="11" y="6"/>
                      <a:pt x="12" y="6"/>
                      <a:pt x="12" y="7"/>
                    </a:cubicBezTo>
                    <a:cubicBezTo>
                      <a:pt x="13" y="10"/>
                      <a:pt x="12" y="13"/>
                      <a:pt x="14" y="15"/>
                    </a:cubicBezTo>
                    <a:cubicBezTo>
                      <a:pt x="14" y="16"/>
                      <a:pt x="14" y="17"/>
                      <a:pt x="13" y="17"/>
                    </a:cubicBezTo>
                    <a:cubicBezTo>
                      <a:pt x="13" y="18"/>
                      <a:pt x="12" y="20"/>
                      <a:pt x="13" y="21"/>
                    </a:cubicBezTo>
                    <a:cubicBezTo>
                      <a:pt x="13" y="22"/>
                      <a:pt x="13" y="23"/>
                      <a:pt x="14" y="23"/>
                    </a:cubicBezTo>
                    <a:cubicBezTo>
                      <a:pt x="16" y="23"/>
                      <a:pt x="15" y="22"/>
                      <a:pt x="15" y="21"/>
                    </a:cubicBezTo>
                    <a:cubicBezTo>
                      <a:pt x="15" y="17"/>
                      <a:pt x="14" y="13"/>
                      <a:pt x="16" y="9"/>
                    </a:cubicBezTo>
                    <a:close/>
                  </a:path>
                </a:pathLst>
              </a:custGeom>
              <a:solidFill>
                <a:srgbClr val="8BA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2" name="Freeform 420">
                <a:extLst>
                  <a:ext uri="{FF2B5EF4-FFF2-40B4-BE49-F238E27FC236}">
                    <a16:creationId xmlns:a16="http://schemas.microsoft.com/office/drawing/2014/main" id="{75516199-F60A-743A-683E-BBEE1AB0D8CB}"/>
                  </a:ext>
                </a:extLst>
              </p:cNvPr>
              <p:cNvSpPr/>
              <p:nvPr/>
            </p:nvSpPr>
            <p:spPr bwMode="auto">
              <a:xfrm>
                <a:off x="3133" y="1905"/>
                <a:ext cx="97" cy="278"/>
              </a:xfrm>
              <a:custGeom>
                <a:gdLst>
                  <a:gd name="T0" fmla="*/ 30 w 31"/>
                  <a:gd name="T1" fmla="*/ 0 h 88"/>
                  <a:gd name="T2" fmla="*/ 30 w 31"/>
                  <a:gd name="T3" fmla="*/ 10 h 88"/>
                  <a:gd name="T4" fmla="*/ 28 w 31"/>
                  <a:gd name="T5" fmla="*/ 13 h 88"/>
                  <a:gd name="T6" fmla="*/ 22 w 31"/>
                  <a:gd name="T7" fmla="*/ 21 h 88"/>
                  <a:gd name="T8" fmla="*/ 14 w 31"/>
                  <a:gd name="T9" fmla="*/ 21 h 88"/>
                  <a:gd name="T10" fmla="*/ 14 w 31"/>
                  <a:gd name="T11" fmla="*/ 28 h 88"/>
                  <a:gd name="T12" fmla="*/ 14 w 31"/>
                  <a:gd name="T13" fmla="*/ 29 h 88"/>
                  <a:gd name="T14" fmla="*/ 14 w 31"/>
                  <a:gd name="T15" fmla="*/ 39 h 88"/>
                  <a:gd name="T16" fmla="*/ 14 w 31"/>
                  <a:gd name="T17" fmla="*/ 40 h 88"/>
                  <a:gd name="T18" fmla="*/ 14 w 31"/>
                  <a:gd name="T19" fmla="*/ 50 h 88"/>
                  <a:gd name="T20" fmla="*/ 14 w 31"/>
                  <a:gd name="T21" fmla="*/ 51 h 88"/>
                  <a:gd name="T22" fmla="*/ 12 w 31"/>
                  <a:gd name="T23" fmla="*/ 61 h 88"/>
                  <a:gd name="T24" fmla="*/ 12 w 31"/>
                  <a:gd name="T25" fmla="*/ 63 h 88"/>
                  <a:gd name="T26" fmla="*/ 12 w 31"/>
                  <a:gd name="T27" fmla="*/ 73 h 88"/>
                  <a:gd name="T28" fmla="*/ 12 w 31"/>
                  <a:gd name="T29" fmla="*/ 82 h 88"/>
                  <a:gd name="T30" fmla="*/ 8 w 31"/>
                  <a:gd name="T31" fmla="*/ 86 h 88"/>
                  <a:gd name="T32" fmla="*/ 4 w 31"/>
                  <a:gd name="T33" fmla="*/ 88 h 88"/>
                  <a:gd name="T34" fmla="*/ 2 w 31"/>
                  <a:gd name="T35" fmla="*/ 85 h 88"/>
                  <a:gd name="T36" fmla="*/ 2 w 31"/>
                  <a:gd name="T37" fmla="*/ 77 h 88"/>
                  <a:gd name="T38" fmla="*/ 2 w 31"/>
                  <a:gd name="T39" fmla="*/ 68 h 88"/>
                  <a:gd name="T40" fmla="*/ 2 w 31"/>
                  <a:gd name="T41" fmla="*/ 61 h 88"/>
                  <a:gd name="T42" fmla="*/ 2 w 31"/>
                  <a:gd name="T43" fmla="*/ 52 h 88"/>
                  <a:gd name="T44" fmla="*/ 4 w 31"/>
                  <a:gd name="T45" fmla="*/ 40 h 88"/>
                  <a:gd name="T46" fmla="*/ 7 w 31"/>
                  <a:gd name="T47" fmla="*/ 53 h 88"/>
                  <a:gd name="T48" fmla="*/ 7 w 31"/>
                  <a:gd name="T49" fmla="*/ 58 h 88"/>
                  <a:gd name="T50" fmla="*/ 9 w 31"/>
                  <a:gd name="T51" fmla="*/ 63 h 88"/>
                  <a:gd name="T52" fmla="*/ 9 w 31"/>
                  <a:gd name="T53" fmla="*/ 64 h 88"/>
                  <a:gd name="T54" fmla="*/ 9 w 31"/>
                  <a:gd name="T55" fmla="*/ 68 h 88"/>
                  <a:gd name="T56" fmla="*/ 6 w 31"/>
                  <a:gd name="T57" fmla="*/ 72 h 88"/>
                  <a:gd name="T58" fmla="*/ 6 w 31"/>
                  <a:gd name="T59" fmla="*/ 72 h 88"/>
                  <a:gd name="T60" fmla="*/ 6 w 31"/>
                  <a:gd name="T61" fmla="*/ 73 h 88"/>
                  <a:gd name="T62" fmla="*/ 9 w 31"/>
                  <a:gd name="T63" fmla="*/ 71 h 88"/>
                  <a:gd name="T64" fmla="*/ 9 w 31"/>
                  <a:gd name="T65" fmla="*/ 62 h 88"/>
                  <a:gd name="T66" fmla="*/ 9 w 31"/>
                  <a:gd name="T67" fmla="*/ 54 h 88"/>
                  <a:gd name="T68" fmla="*/ 9 w 31"/>
                  <a:gd name="T69" fmla="*/ 51 h 88"/>
                  <a:gd name="T70" fmla="*/ 9 w 31"/>
                  <a:gd name="T71" fmla="*/ 42 h 88"/>
                  <a:gd name="T72" fmla="*/ 9 w 31"/>
                  <a:gd name="T73" fmla="*/ 41 h 88"/>
                  <a:gd name="T74" fmla="*/ 9 w 31"/>
                  <a:gd name="T75" fmla="*/ 33 h 88"/>
                  <a:gd name="T76" fmla="*/ 4 w 31"/>
                  <a:gd name="T77" fmla="*/ 38 h 88"/>
                  <a:gd name="T78" fmla="*/ 2 w 31"/>
                  <a:gd name="T79" fmla="*/ 36 h 88"/>
                  <a:gd name="T80" fmla="*/ 4 w 31"/>
                  <a:gd name="T81" fmla="*/ 27 h 88"/>
                  <a:gd name="T82" fmla="*/ 9 w 31"/>
                  <a:gd name="T83" fmla="*/ 28 h 88"/>
                  <a:gd name="T84" fmla="*/ 9 w 31"/>
                  <a:gd name="T85" fmla="*/ 23 h 88"/>
                  <a:gd name="T86" fmla="*/ 14 w 31"/>
                  <a:gd name="T87" fmla="*/ 16 h 88"/>
                  <a:gd name="T88" fmla="*/ 25 w 31"/>
                  <a:gd name="T89" fmla="*/ 9 h 88"/>
                  <a:gd name="T90" fmla="*/ 29 w 31"/>
                  <a:gd name="T91" fmla="*/ 9 h 88"/>
                  <a:gd name="T92" fmla="*/ 29 w 31"/>
                  <a:gd name="T93" fmla="*/ 0 h 88"/>
                  <a:gd name="T94" fmla="*/ 30 w 31"/>
                  <a:gd name="T95" fmla="*/ 0 h 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" h="88">
                    <a:moveTo>
                      <a:pt x="30" y="0"/>
                    </a:moveTo>
                    <a:cubicBezTo>
                      <a:pt x="31" y="3"/>
                      <a:pt x="30" y="7"/>
                      <a:pt x="30" y="10"/>
                    </a:cubicBezTo>
                    <a:cubicBezTo>
                      <a:pt x="31" y="12"/>
                      <a:pt x="29" y="12"/>
                      <a:pt x="28" y="13"/>
                    </a:cubicBezTo>
                    <a:cubicBezTo>
                      <a:pt x="24" y="14"/>
                      <a:pt x="22" y="17"/>
                      <a:pt x="22" y="21"/>
                    </a:cubicBezTo>
                    <a:cubicBezTo>
                      <a:pt x="19" y="19"/>
                      <a:pt x="16" y="21"/>
                      <a:pt x="14" y="21"/>
                    </a:cubicBezTo>
                    <a:cubicBezTo>
                      <a:pt x="11" y="22"/>
                      <a:pt x="11" y="25"/>
                      <a:pt x="14" y="28"/>
                    </a:cubicBezTo>
                    <a:cubicBezTo>
                      <a:pt x="14" y="28"/>
                      <a:pt x="14" y="29"/>
                      <a:pt x="14" y="29"/>
                    </a:cubicBezTo>
                    <a:cubicBezTo>
                      <a:pt x="11" y="33"/>
                      <a:pt x="11" y="36"/>
                      <a:pt x="14" y="39"/>
                    </a:cubicBezTo>
                    <a:cubicBezTo>
                      <a:pt x="14" y="39"/>
                      <a:pt x="14" y="40"/>
                      <a:pt x="14" y="40"/>
                    </a:cubicBezTo>
                    <a:cubicBezTo>
                      <a:pt x="12" y="43"/>
                      <a:pt x="11" y="47"/>
                      <a:pt x="14" y="50"/>
                    </a:cubicBezTo>
                    <a:cubicBezTo>
                      <a:pt x="14" y="50"/>
                      <a:pt x="14" y="51"/>
                      <a:pt x="14" y="51"/>
                    </a:cubicBezTo>
                    <a:cubicBezTo>
                      <a:pt x="11" y="54"/>
                      <a:pt x="12" y="58"/>
                      <a:pt x="12" y="61"/>
                    </a:cubicBezTo>
                    <a:cubicBezTo>
                      <a:pt x="12" y="62"/>
                      <a:pt x="13" y="62"/>
                      <a:pt x="12" y="63"/>
                    </a:cubicBezTo>
                    <a:cubicBezTo>
                      <a:pt x="12" y="66"/>
                      <a:pt x="12" y="70"/>
                      <a:pt x="12" y="73"/>
                    </a:cubicBezTo>
                    <a:cubicBezTo>
                      <a:pt x="12" y="76"/>
                      <a:pt x="12" y="79"/>
                      <a:pt x="12" y="82"/>
                    </a:cubicBezTo>
                    <a:cubicBezTo>
                      <a:pt x="12" y="85"/>
                      <a:pt x="10" y="86"/>
                      <a:pt x="8" y="86"/>
                    </a:cubicBezTo>
                    <a:cubicBezTo>
                      <a:pt x="6" y="86"/>
                      <a:pt x="6" y="87"/>
                      <a:pt x="4" y="88"/>
                    </a:cubicBezTo>
                    <a:cubicBezTo>
                      <a:pt x="3" y="87"/>
                      <a:pt x="2" y="87"/>
                      <a:pt x="2" y="85"/>
                    </a:cubicBezTo>
                    <a:cubicBezTo>
                      <a:pt x="1" y="83"/>
                      <a:pt x="1" y="80"/>
                      <a:pt x="2" y="77"/>
                    </a:cubicBezTo>
                    <a:cubicBezTo>
                      <a:pt x="3" y="74"/>
                      <a:pt x="3" y="71"/>
                      <a:pt x="2" y="68"/>
                    </a:cubicBezTo>
                    <a:cubicBezTo>
                      <a:pt x="1" y="66"/>
                      <a:pt x="1" y="64"/>
                      <a:pt x="2" y="61"/>
                    </a:cubicBezTo>
                    <a:cubicBezTo>
                      <a:pt x="3" y="58"/>
                      <a:pt x="3" y="56"/>
                      <a:pt x="2" y="52"/>
                    </a:cubicBezTo>
                    <a:cubicBezTo>
                      <a:pt x="0" y="48"/>
                      <a:pt x="2" y="44"/>
                      <a:pt x="4" y="40"/>
                    </a:cubicBezTo>
                    <a:cubicBezTo>
                      <a:pt x="9" y="43"/>
                      <a:pt x="9" y="49"/>
                      <a:pt x="7" y="53"/>
                    </a:cubicBezTo>
                    <a:cubicBezTo>
                      <a:pt x="6" y="55"/>
                      <a:pt x="5" y="56"/>
                      <a:pt x="7" y="58"/>
                    </a:cubicBezTo>
                    <a:cubicBezTo>
                      <a:pt x="8" y="59"/>
                      <a:pt x="8" y="61"/>
                      <a:pt x="9" y="63"/>
                    </a:cubicBezTo>
                    <a:cubicBezTo>
                      <a:pt x="9" y="63"/>
                      <a:pt x="9" y="63"/>
                      <a:pt x="9" y="64"/>
                    </a:cubicBezTo>
                    <a:cubicBezTo>
                      <a:pt x="9" y="65"/>
                      <a:pt x="8" y="67"/>
                      <a:pt x="9" y="68"/>
                    </a:cubicBezTo>
                    <a:cubicBezTo>
                      <a:pt x="9" y="70"/>
                      <a:pt x="10" y="73"/>
                      <a:pt x="6" y="72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6" y="72"/>
                      <a:pt x="6" y="73"/>
                      <a:pt x="6" y="73"/>
                    </a:cubicBezTo>
                    <a:cubicBezTo>
                      <a:pt x="8" y="74"/>
                      <a:pt x="9" y="73"/>
                      <a:pt x="9" y="71"/>
                    </a:cubicBezTo>
                    <a:cubicBezTo>
                      <a:pt x="9" y="68"/>
                      <a:pt x="10" y="65"/>
                      <a:pt x="9" y="62"/>
                    </a:cubicBezTo>
                    <a:cubicBezTo>
                      <a:pt x="9" y="59"/>
                      <a:pt x="9" y="57"/>
                      <a:pt x="9" y="54"/>
                    </a:cubicBezTo>
                    <a:cubicBezTo>
                      <a:pt x="9" y="53"/>
                      <a:pt x="9" y="52"/>
                      <a:pt x="9" y="51"/>
                    </a:cubicBezTo>
                    <a:cubicBezTo>
                      <a:pt x="9" y="48"/>
                      <a:pt x="9" y="45"/>
                      <a:pt x="9" y="42"/>
                    </a:cubicBezTo>
                    <a:cubicBezTo>
                      <a:pt x="9" y="42"/>
                      <a:pt x="9" y="41"/>
                      <a:pt x="9" y="41"/>
                    </a:cubicBezTo>
                    <a:cubicBezTo>
                      <a:pt x="9" y="38"/>
                      <a:pt x="10" y="36"/>
                      <a:pt x="9" y="33"/>
                    </a:cubicBezTo>
                    <a:cubicBezTo>
                      <a:pt x="8" y="35"/>
                      <a:pt x="7" y="37"/>
                      <a:pt x="4" y="38"/>
                    </a:cubicBezTo>
                    <a:cubicBezTo>
                      <a:pt x="3" y="39"/>
                      <a:pt x="2" y="38"/>
                      <a:pt x="2" y="36"/>
                    </a:cubicBezTo>
                    <a:cubicBezTo>
                      <a:pt x="1" y="33"/>
                      <a:pt x="1" y="29"/>
                      <a:pt x="4" y="27"/>
                    </a:cubicBezTo>
                    <a:cubicBezTo>
                      <a:pt x="6" y="25"/>
                      <a:pt x="8" y="24"/>
                      <a:pt x="9" y="28"/>
                    </a:cubicBezTo>
                    <a:cubicBezTo>
                      <a:pt x="10" y="26"/>
                      <a:pt x="10" y="25"/>
                      <a:pt x="9" y="23"/>
                    </a:cubicBezTo>
                    <a:cubicBezTo>
                      <a:pt x="9" y="19"/>
                      <a:pt x="10" y="17"/>
                      <a:pt x="14" y="16"/>
                    </a:cubicBezTo>
                    <a:cubicBezTo>
                      <a:pt x="18" y="14"/>
                      <a:pt x="21" y="11"/>
                      <a:pt x="25" y="9"/>
                    </a:cubicBezTo>
                    <a:cubicBezTo>
                      <a:pt x="26" y="9"/>
                      <a:pt x="27" y="8"/>
                      <a:pt x="29" y="9"/>
                    </a:cubicBezTo>
                    <a:cubicBezTo>
                      <a:pt x="29" y="6"/>
                      <a:pt x="28" y="3"/>
                      <a:pt x="29" y="0"/>
                    </a:cubicBezTo>
                    <a:cubicBezTo>
                      <a:pt x="29" y="0"/>
                      <a:pt x="29" y="0"/>
                      <a:pt x="30" y="0"/>
                    </a:cubicBezTo>
                    <a:close/>
                  </a:path>
                </a:pathLst>
              </a:custGeom>
              <a:solidFill>
                <a:srgbClr val="9C9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3" name="Freeform 421">
                <a:extLst>
                  <a:ext uri="{FF2B5EF4-FFF2-40B4-BE49-F238E27FC236}">
                    <a16:creationId xmlns:a16="http://schemas.microsoft.com/office/drawing/2014/main" id="{55E8C0B2-ACC8-14B3-9277-7F558F059814}"/>
                  </a:ext>
                </a:extLst>
              </p:cNvPr>
              <p:cNvSpPr/>
              <p:nvPr/>
            </p:nvSpPr>
            <p:spPr bwMode="auto">
              <a:xfrm>
                <a:off x="3173" y="1959"/>
                <a:ext cx="133" cy="75"/>
              </a:xfrm>
              <a:custGeom>
                <a:gdLst>
                  <a:gd name="T0" fmla="*/ 1 w 42"/>
                  <a:gd name="T1" fmla="*/ 3 h 24"/>
                  <a:gd name="T2" fmla="*/ 7 w 42"/>
                  <a:gd name="T3" fmla="*/ 1 h 24"/>
                  <a:gd name="T4" fmla="*/ 8 w 42"/>
                  <a:gd name="T5" fmla="*/ 4 h 24"/>
                  <a:gd name="T6" fmla="*/ 11 w 42"/>
                  <a:gd name="T7" fmla="*/ 5 h 24"/>
                  <a:gd name="T8" fmla="*/ 20 w 42"/>
                  <a:gd name="T9" fmla="*/ 10 h 24"/>
                  <a:gd name="T10" fmla="*/ 21 w 42"/>
                  <a:gd name="T11" fmla="*/ 10 h 24"/>
                  <a:gd name="T12" fmla="*/ 35 w 42"/>
                  <a:gd name="T13" fmla="*/ 0 h 24"/>
                  <a:gd name="T14" fmla="*/ 36 w 42"/>
                  <a:gd name="T15" fmla="*/ 0 h 24"/>
                  <a:gd name="T16" fmla="*/ 38 w 42"/>
                  <a:gd name="T17" fmla="*/ 1 h 24"/>
                  <a:gd name="T18" fmla="*/ 42 w 42"/>
                  <a:gd name="T19" fmla="*/ 3 h 24"/>
                  <a:gd name="T20" fmla="*/ 42 w 42"/>
                  <a:gd name="T21" fmla="*/ 4 h 24"/>
                  <a:gd name="T22" fmla="*/ 27 w 42"/>
                  <a:gd name="T23" fmla="*/ 14 h 24"/>
                  <a:gd name="T24" fmla="*/ 23 w 42"/>
                  <a:gd name="T25" fmla="*/ 17 h 24"/>
                  <a:gd name="T26" fmla="*/ 22 w 42"/>
                  <a:gd name="T27" fmla="*/ 23 h 24"/>
                  <a:gd name="T28" fmla="*/ 19 w 42"/>
                  <a:gd name="T29" fmla="*/ 23 h 24"/>
                  <a:gd name="T30" fmla="*/ 2 w 42"/>
                  <a:gd name="T31" fmla="*/ 13 h 24"/>
                  <a:gd name="T32" fmla="*/ 0 w 42"/>
                  <a:gd name="T33" fmla="*/ 6 h 24"/>
                  <a:gd name="T34" fmla="*/ 1 w 42"/>
                  <a:gd name="T35" fmla="*/ 3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24">
                    <a:moveTo>
                      <a:pt x="1" y="3"/>
                    </a:moveTo>
                    <a:cubicBezTo>
                      <a:pt x="3" y="4"/>
                      <a:pt x="5" y="1"/>
                      <a:pt x="7" y="1"/>
                    </a:cubicBezTo>
                    <a:cubicBezTo>
                      <a:pt x="8" y="1"/>
                      <a:pt x="7" y="3"/>
                      <a:pt x="8" y="4"/>
                    </a:cubicBezTo>
                    <a:cubicBezTo>
                      <a:pt x="10" y="3"/>
                      <a:pt x="10" y="4"/>
                      <a:pt x="11" y="5"/>
                    </a:cubicBezTo>
                    <a:cubicBezTo>
                      <a:pt x="14" y="6"/>
                      <a:pt x="17" y="8"/>
                      <a:pt x="20" y="10"/>
                    </a:cubicBezTo>
                    <a:cubicBezTo>
                      <a:pt x="20" y="10"/>
                      <a:pt x="21" y="10"/>
                      <a:pt x="21" y="10"/>
                    </a:cubicBezTo>
                    <a:cubicBezTo>
                      <a:pt x="26" y="7"/>
                      <a:pt x="32" y="6"/>
                      <a:pt x="35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1"/>
                      <a:pt x="37" y="1"/>
                      <a:pt x="38" y="1"/>
                    </a:cubicBezTo>
                    <a:cubicBezTo>
                      <a:pt x="40" y="1"/>
                      <a:pt x="41" y="2"/>
                      <a:pt x="42" y="3"/>
                    </a:cubicBezTo>
                    <a:cubicBezTo>
                      <a:pt x="42" y="3"/>
                      <a:pt x="42" y="4"/>
                      <a:pt x="42" y="4"/>
                    </a:cubicBezTo>
                    <a:cubicBezTo>
                      <a:pt x="37" y="8"/>
                      <a:pt x="32" y="11"/>
                      <a:pt x="27" y="14"/>
                    </a:cubicBezTo>
                    <a:cubicBezTo>
                      <a:pt x="25" y="15"/>
                      <a:pt x="24" y="16"/>
                      <a:pt x="23" y="17"/>
                    </a:cubicBezTo>
                    <a:cubicBezTo>
                      <a:pt x="22" y="19"/>
                      <a:pt x="23" y="21"/>
                      <a:pt x="22" y="23"/>
                    </a:cubicBezTo>
                    <a:cubicBezTo>
                      <a:pt x="21" y="24"/>
                      <a:pt x="20" y="23"/>
                      <a:pt x="19" y="23"/>
                    </a:cubicBezTo>
                    <a:cubicBezTo>
                      <a:pt x="13" y="20"/>
                      <a:pt x="7" y="17"/>
                      <a:pt x="2" y="13"/>
                    </a:cubicBezTo>
                    <a:cubicBezTo>
                      <a:pt x="1" y="11"/>
                      <a:pt x="0" y="9"/>
                      <a:pt x="0" y="6"/>
                    </a:cubicBezTo>
                    <a:cubicBezTo>
                      <a:pt x="0" y="5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BD96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4" name="Freeform 422">
                <a:extLst>
                  <a:ext uri="{FF2B5EF4-FFF2-40B4-BE49-F238E27FC236}">
                    <a16:creationId xmlns:a16="http://schemas.microsoft.com/office/drawing/2014/main" id="{AAE7EE8A-33BA-8D44-0F13-E56C875F8670}"/>
                  </a:ext>
                </a:extLst>
              </p:cNvPr>
              <p:cNvSpPr/>
              <p:nvPr/>
            </p:nvSpPr>
            <p:spPr bwMode="auto">
              <a:xfrm>
                <a:off x="3199" y="1934"/>
                <a:ext cx="81" cy="59"/>
              </a:xfrm>
              <a:custGeom>
                <a:gdLst>
                  <a:gd name="T0" fmla="*/ 12 w 26"/>
                  <a:gd name="T1" fmla="*/ 19 h 19"/>
                  <a:gd name="T2" fmla="*/ 0 w 26"/>
                  <a:gd name="T3" fmla="*/ 12 h 19"/>
                  <a:gd name="T4" fmla="*/ 5 w 26"/>
                  <a:gd name="T5" fmla="*/ 4 h 19"/>
                  <a:gd name="T6" fmla="*/ 9 w 26"/>
                  <a:gd name="T7" fmla="*/ 1 h 19"/>
                  <a:gd name="T8" fmla="*/ 12 w 26"/>
                  <a:gd name="T9" fmla="*/ 3 h 19"/>
                  <a:gd name="T10" fmla="*/ 12 w 26"/>
                  <a:gd name="T11" fmla="*/ 4 h 19"/>
                  <a:gd name="T12" fmla="*/ 14 w 26"/>
                  <a:gd name="T13" fmla="*/ 7 h 19"/>
                  <a:gd name="T14" fmla="*/ 15 w 26"/>
                  <a:gd name="T15" fmla="*/ 4 h 19"/>
                  <a:gd name="T16" fmla="*/ 16 w 26"/>
                  <a:gd name="T17" fmla="*/ 0 h 19"/>
                  <a:gd name="T18" fmla="*/ 18 w 26"/>
                  <a:gd name="T19" fmla="*/ 1 h 19"/>
                  <a:gd name="T20" fmla="*/ 20 w 26"/>
                  <a:gd name="T21" fmla="*/ 2 h 19"/>
                  <a:gd name="T22" fmla="*/ 22 w 26"/>
                  <a:gd name="T23" fmla="*/ 4 h 19"/>
                  <a:gd name="T24" fmla="*/ 24 w 26"/>
                  <a:gd name="T25" fmla="*/ 4 h 19"/>
                  <a:gd name="T26" fmla="*/ 26 w 26"/>
                  <a:gd name="T27" fmla="*/ 6 h 19"/>
                  <a:gd name="T28" fmla="*/ 22 w 26"/>
                  <a:gd name="T29" fmla="*/ 11 h 19"/>
                  <a:gd name="T30" fmla="*/ 14 w 26"/>
                  <a:gd name="T31" fmla="*/ 18 h 19"/>
                  <a:gd name="T32" fmla="*/ 12 w 26"/>
                  <a:gd name="T33" fmla="*/ 19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9">
                    <a:moveTo>
                      <a:pt x="12" y="19"/>
                    </a:moveTo>
                    <a:cubicBezTo>
                      <a:pt x="8" y="16"/>
                      <a:pt x="4" y="14"/>
                      <a:pt x="0" y="12"/>
                    </a:cubicBezTo>
                    <a:cubicBezTo>
                      <a:pt x="0" y="8"/>
                      <a:pt x="1" y="5"/>
                      <a:pt x="5" y="4"/>
                    </a:cubicBezTo>
                    <a:cubicBezTo>
                      <a:pt x="7" y="3"/>
                      <a:pt x="8" y="2"/>
                      <a:pt x="9" y="1"/>
                    </a:cubicBezTo>
                    <a:cubicBezTo>
                      <a:pt x="11" y="0"/>
                      <a:pt x="13" y="0"/>
                      <a:pt x="12" y="3"/>
                    </a:cubicBezTo>
                    <a:cubicBezTo>
                      <a:pt x="12" y="3"/>
                      <a:pt x="12" y="4"/>
                      <a:pt x="12" y="4"/>
                    </a:cubicBezTo>
                    <a:cubicBezTo>
                      <a:pt x="13" y="5"/>
                      <a:pt x="12" y="7"/>
                      <a:pt x="14" y="7"/>
                    </a:cubicBezTo>
                    <a:cubicBezTo>
                      <a:pt x="15" y="7"/>
                      <a:pt x="15" y="5"/>
                      <a:pt x="15" y="4"/>
                    </a:cubicBezTo>
                    <a:cubicBezTo>
                      <a:pt x="15" y="3"/>
                      <a:pt x="14" y="1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18" y="2"/>
                      <a:pt x="19" y="2"/>
                      <a:pt x="20" y="2"/>
                    </a:cubicBezTo>
                    <a:cubicBezTo>
                      <a:pt x="21" y="2"/>
                      <a:pt x="22" y="2"/>
                      <a:pt x="22" y="4"/>
                    </a:cubicBezTo>
                    <a:cubicBezTo>
                      <a:pt x="23" y="4"/>
                      <a:pt x="23" y="4"/>
                      <a:pt x="24" y="4"/>
                    </a:cubicBezTo>
                    <a:cubicBezTo>
                      <a:pt x="25" y="5"/>
                      <a:pt x="26" y="5"/>
                      <a:pt x="26" y="6"/>
                    </a:cubicBezTo>
                    <a:cubicBezTo>
                      <a:pt x="26" y="9"/>
                      <a:pt x="23" y="9"/>
                      <a:pt x="22" y="11"/>
                    </a:cubicBezTo>
                    <a:cubicBezTo>
                      <a:pt x="19" y="13"/>
                      <a:pt x="15" y="14"/>
                      <a:pt x="14" y="18"/>
                    </a:cubicBezTo>
                    <a:cubicBezTo>
                      <a:pt x="13" y="19"/>
                      <a:pt x="13" y="19"/>
                      <a:pt x="12" y="19"/>
                    </a:cubicBezTo>
                    <a:close/>
                  </a:path>
                </a:pathLst>
              </a:custGeom>
              <a:solidFill>
                <a:srgbClr val="F4F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5" name="Freeform 423">
                <a:extLst>
                  <a:ext uri="{FF2B5EF4-FFF2-40B4-BE49-F238E27FC236}">
                    <a16:creationId xmlns:a16="http://schemas.microsoft.com/office/drawing/2014/main" id="{76A4AA80-CC8B-7CA9-423A-87CE02D5A17C}"/>
                  </a:ext>
                </a:extLst>
              </p:cNvPr>
              <p:cNvSpPr/>
              <p:nvPr/>
            </p:nvSpPr>
            <p:spPr bwMode="auto">
              <a:xfrm>
                <a:off x="3236" y="2009"/>
                <a:ext cx="73" cy="262"/>
              </a:xfrm>
              <a:custGeom>
                <a:gdLst>
                  <a:gd name="T0" fmla="*/ 1 w 23"/>
                  <a:gd name="T1" fmla="*/ 7 h 83"/>
                  <a:gd name="T2" fmla="*/ 2 w 23"/>
                  <a:gd name="T3" fmla="*/ 0 h 83"/>
                  <a:gd name="T4" fmla="*/ 3 w 23"/>
                  <a:gd name="T5" fmla="*/ 7 h 83"/>
                  <a:gd name="T6" fmla="*/ 4 w 23"/>
                  <a:gd name="T7" fmla="*/ 14 h 83"/>
                  <a:gd name="T8" fmla="*/ 19 w 23"/>
                  <a:gd name="T9" fmla="*/ 5 h 83"/>
                  <a:gd name="T10" fmla="*/ 23 w 23"/>
                  <a:gd name="T11" fmla="*/ 5 h 83"/>
                  <a:gd name="T12" fmla="*/ 23 w 23"/>
                  <a:gd name="T13" fmla="*/ 6 h 83"/>
                  <a:gd name="T14" fmla="*/ 13 w 23"/>
                  <a:gd name="T15" fmla="*/ 13 h 83"/>
                  <a:gd name="T16" fmla="*/ 12 w 23"/>
                  <a:gd name="T17" fmla="*/ 14 h 83"/>
                  <a:gd name="T18" fmla="*/ 6 w 23"/>
                  <a:gd name="T19" fmla="*/ 17 h 83"/>
                  <a:gd name="T20" fmla="*/ 4 w 23"/>
                  <a:gd name="T21" fmla="*/ 20 h 83"/>
                  <a:gd name="T22" fmla="*/ 4 w 23"/>
                  <a:gd name="T23" fmla="*/ 23 h 83"/>
                  <a:gd name="T24" fmla="*/ 7 w 23"/>
                  <a:gd name="T25" fmla="*/ 23 h 83"/>
                  <a:gd name="T26" fmla="*/ 13 w 23"/>
                  <a:gd name="T27" fmla="*/ 21 h 83"/>
                  <a:gd name="T28" fmla="*/ 13 w 23"/>
                  <a:gd name="T29" fmla="*/ 24 h 83"/>
                  <a:gd name="T30" fmla="*/ 7 w 23"/>
                  <a:gd name="T31" fmla="*/ 28 h 83"/>
                  <a:gd name="T32" fmla="*/ 4 w 23"/>
                  <a:gd name="T33" fmla="*/ 31 h 83"/>
                  <a:gd name="T34" fmla="*/ 4 w 23"/>
                  <a:gd name="T35" fmla="*/ 35 h 83"/>
                  <a:gd name="T36" fmla="*/ 7 w 23"/>
                  <a:gd name="T37" fmla="*/ 34 h 83"/>
                  <a:gd name="T38" fmla="*/ 13 w 23"/>
                  <a:gd name="T39" fmla="*/ 32 h 83"/>
                  <a:gd name="T40" fmla="*/ 13 w 23"/>
                  <a:gd name="T41" fmla="*/ 35 h 83"/>
                  <a:gd name="T42" fmla="*/ 9 w 23"/>
                  <a:gd name="T43" fmla="*/ 38 h 83"/>
                  <a:gd name="T44" fmla="*/ 4 w 23"/>
                  <a:gd name="T45" fmla="*/ 47 h 83"/>
                  <a:gd name="T46" fmla="*/ 13 w 23"/>
                  <a:gd name="T47" fmla="*/ 43 h 83"/>
                  <a:gd name="T48" fmla="*/ 13 w 23"/>
                  <a:gd name="T49" fmla="*/ 45 h 83"/>
                  <a:gd name="T50" fmla="*/ 10 w 23"/>
                  <a:gd name="T51" fmla="*/ 48 h 83"/>
                  <a:gd name="T52" fmla="*/ 4 w 23"/>
                  <a:gd name="T53" fmla="*/ 59 h 83"/>
                  <a:gd name="T54" fmla="*/ 4 w 23"/>
                  <a:gd name="T55" fmla="*/ 82 h 83"/>
                  <a:gd name="T56" fmla="*/ 4 w 23"/>
                  <a:gd name="T57" fmla="*/ 83 h 83"/>
                  <a:gd name="T58" fmla="*/ 1 w 23"/>
                  <a:gd name="T59" fmla="*/ 83 h 83"/>
                  <a:gd name="T60" fmla="*/ 0 w 23"/>
                  <a:gd name="T61" fmla="*/ 79 h 83"/>
                  <a:gd name="T62" fmla="*/ 0 w 23"/>
                  <a:gd name="T63" fmla="*/ 60 h 83"/>
                  <a:gd name="T64" fmla="*/ 0 w 23"/>
                  <a:gd name="T65" fmla="*/ 51 h 83"/>
                  <a:gd name="T66" fmla="*/ 0 w 23"/>
                  <a:gd name="T67" fmla="*/ 48 h 83"/>
                  <a:gd name="T68" fmla="*/ 0 w 23"/>
                  <a:gd name="T69" fmla="*/ 40 h 83"/>
                  <a:gd name="T70" fmla="*/ 0 w 23"/>
                  <a:gd name="T71" fmla="*/ 37 h 83"/>
                  <a:gd name="T72" fmla="*/ 0 w 23"/>
                  <a:gd name="T73" fmla="*/ 30 h 83"/>
                  <a:gd name="T74" fmla="*/ 0 w 23"/>
                  <a:gd name="T75" fmla="*/ 26 h 83"/>
                  <a:gd name="T76" fmla="*/ 0 w 23"/>
                  <a:gd name="T77" fmla="*/ 19 h 83"/>
                  <a:gd name="T78" fmla="*/ 0 w 23"/>
                  <a:gd name="T79" fmla="*/ 14 h 83"/>
                  <a:gd name="T80" fmla="*/ 1 w 23"/>
                  <a:gd name="T81" fmla="*/ 7 h 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83">
                    <a:moveTo>
                      <a:pt x="1" y="7"/>
                    </a:moveTo>
                    <a:cubicBezTo>
                      <a:pt x="2" y="5"/>
                      <a:pt x="0" y="2"/>
                      <a:pt x="2" y="0"/>
                    </a:cubicBezTo>
                    <a:cubicBezTo>
                      <a:pt x="4" y="2"/>
                      <a:pt x="3" y="5"/>
                      <a:pt x="3" y="7"/>
                    </a:cubicBezTo>
                    <a:cubicBezTo>
                      <a:pt x="4" y="9"/>
                      <a:pt x="4" y="11"/>
                      <a:pt x="4" y="14"/>
                    </a:cubicBezTo>
                    <a:cubicBezTo>
                      <a:pt x="9" y="11"/>
                      <a:pt x="14" y="8"/>
                      <a:pt x="19" y="5"/>
                    </a:cubicBezTo>
                    <a:cubicBezTo>
                      <a:pt x="20" y="5"/>
                      <a:pt x="21" y="3"/>
                      <a:pt x="23" y="5"/>
                    </a:cubicBezTo>
                    <a:cubicBezTo>
                      <a:pt x="23" y="5"/>
                      <a:pt x="23" y="5"/>
                      <a:pt x="23" y="6"/>
                    </a:cubicBezTo>
                    <a:cubicBezTo>
                      <a:pt x="20" y="9"/>
                      <a:pt x="16" y="10"/>
                      <a:pt x="13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1" y="15"/>
                      <a:pt x="8" y="16"/>
                      <a:pt x="6" y="17"/>
                    </a:cubicBezTo>
                    <a:cubicBezTo>
                      <a:pt x="5" y="18"/>
                      <a:pt x="4" y="19"/>
                      <a:pt x="4" y="20"/>
                    </a:cubicBezTo>
                    <a:cubicBezTo>
                      <a:pt x="4" y="21"/>
                      <a:pt x="3" y="23"/>
                      <a:pt x="4" y="23"/>
                    </a:cubicBezTo>
                    <a:cubicBezTo>
                      <a:pt x="5" y="24"/>
                      <a:pt x="6" y="23"/>
                      <a:pt x="7" y="23"/>
                    </a:cubicBezTo>
                    <a:cubicBezTo>
                      <a:pt x="9" y="22"/>
                      <a:pt x="10" y="20"/>
                      <a:pt x="13" y="21"/>
                    </a:cubicBezTo>
                    <a:cubicBezTo>
                      <a:pt x="13" y="22"/>
                      <a:pt x="13" y="23"/>
                      <a:pt x="13" y="24"/>
                    </a:cubicBezTo>
                    <a:cubicBezTo>
                      <a:pt x="11" y="26"/>
                      <a:pt x="9" y="27"/>
                      <a:pt x="7" y="28"/>
                    </a:cubicBezTo>
                    <a:cubicBezTo>
                      <a:pt x="5" y="29"/>
                      <a:pt x="4" y="30"/>
                      <a:pt x="4" y="31"/>
                    </a:cubicBezTo>
                    <a:cubicBezTo>
                      <a:pt x="4" y="32"/>
                      <a:pt x="3" y="34"/>
                      <a:pt x="4" y="35"/>
                    </a:cubicBezTo>
                    <a:cubicBezTo>
                      <a:pt x="5" y="35"/>
                      <a:pt x="6" y="34"/>
                      <a:pt x="7" y="34"/>
                    </a:cubicBezTo>
                    <a:cubicBezTo>
                      <a:pt x="9" y="33"/>
                      <a:pt x="10" y="31"/>
                      <a:pt x="13" y="32"/>
                    </a:cubicBezTo>
                    <a:cubicBezTo>
                      <a:pt x="13" y="33"/>
                      <a:pt x="13" y="34"/>
                      <a:pt x="13" y="35"/>
                    </a:cubicBezTo>
                    <a:cubicBezTo>
                      <a:pt x="12" y="36"/>
                      <a:pt x="10" y="37"/>
                      <a:pt x="9" y="38"/>
                    </a:cubicBezTo>
                    <a:cubicBezTo>
                      <a:pt x="5" y="39"/>
                      <a:pt x="3" y="42"/>
                      <a:pt x="4" y="47"/>
                    </a:cubicBezTo>
                    <a:cubicBezTo>
                      <a:pt x="7" y="45"/>
                      <a:pt x="9" y="42"/>
                      <a:pt x="13" y="43"/>
                    </a:cubicBezTo>
                    <a:cubicBezTo>
                      <a:pt x="13" y="43"/>
                      <a:pt x="13" y="44"/>
                      <a:pt x="13" y="45"/>
                    </a:cubicBezTo>
                    <a:cubicBezTo>
                      <a:pt x="12" y="47"/>
                      <a:pt x="11" y="47"/>
                      <a:pt x="10" y="48"/>
                    </a:cubicBezTo>
                    <a:cubicBezTo>
                      <a:pt x="5" y="50"/>
                      <a:pt x="3" y="54"/>
                      <a:pt x="4" y="59"/>
                    </a:cubicBezTo>
                    <a:cubicBezTo>
                      <a:pt x="3" y="67"/>
                      <a:pt x="3" y="74"/>
                      <a:pt x="4" y="82"/>
                    </a:cubicBezTo>
                    <a:cubicBezTo>
                      <a:pt x="4" y="82"/>
                      <a:pt x="4" y="83"/>
                      <a:pt x="4" y="83"/>
                    </a:cubicBezTo>
                    <a:cubicBezTo>
                      <a:pt x="3" y="83"/>
                      <a:pt x="2" y="83"/>
                      <a:pt x="1" y="83"/>
                    </a:cubicBezTo>
                    <a:cubicBezTo>
                      <a:pt x="0" y="82"/>
                      <a:pt x="0" y="80"/>
                      <a:pt x="0" y="79"/>
                    </a:cubicBezTo>
                    <a:cubicBezTo>
                      <a:pt x="0" y="72"/>
                      <a:pt x="0" y="66"/>
                      <a:pt x="0" y="60"/>
                    </a:cubicBezTo>
                    <a:cubicBezTo>
                      <a:pt x="0" y="57"/>
                      <a:pt x="0" y="54"/>
                      <a:pt x="0" y="51"/>
                    </a:cubicBezTo>
                    <a:cubicBezTo>
                      <a:pt x="0" y="50"/>
                      <a:pt x="0" y="49"/>
                      <a:pt x="0" y="48"/>
                    </a:cubicBezTo>
                    <a:cubicBezTo>
                      <a:pt x="0" y="45"/>
                      <a:pt x="0" y="43"/>
                      <a:pt x="0" y="40"/>
                    </a:cubicBezTo>
                    <a:cubicBezTo>
                      <a:pt x="0" y="39"/>
                      <a:pt x="0" y="38"/>
                      <a:pt x="0" y="37"/>
                    </a:cubicBezTo>
                    <a:cubicBezTo>
                      <a:pt x="0" y="34"/>
                      <a:pt x="0" y="32"/>
                      <a:pt x="0" y="30"/>
                    </a:cubicBezTo>
                    <a:cubicBezTo>
                      <a:pt x="0" y="28"/>
                      <a:pt x="0" y="27"/>
                      <a:pt x="0" y="26"/>
                    </a:cubicBezTo>
                    <a:cubicBezTo>
                      <a:pt x="0" y="23"/>
                      <a:pt x="0" y="21"/>
                      <a:pt x="0" y="19"/>
                    </a:cubicBezTo>
                    <a:cubicBezTo>
                      <a:pt x="0" y="17"/>
                      <a:pt x="0" y="16"/>
                      <a:pt x="0" y="14"/>
                    </a:cubicBezTo>
                    <a:cubicBezTo>
                      <a:pt x="0" y="12"/>
                      <a:pt x="0" y="10"/>
                      <a:pt x="1" y="7"/>
                    </a:cubicBezTo>
                    <a:close/>
                  </a:path>
                </a:pathLst>
              </a:custGeom>
              <a:solidFill>
                <a:srgbClr val="8F7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6" name="Freeform 424">
                <a:extLst>
                  <a:ext uri="{FF2B5EF4-FFF2-40B4-BE49-F238E27FC236}">
                    <a16:creationId xmlns:a16="http://schemas.microsoft.com/office/drawing/2014/main" id="{3C0AC150-FFE4-E0EA-602A-46F57F56D0CF}"/>
                  </a:ext>
                </a:extLst>
              </p:cNvPr>
              <p:cNvSpPr/>
              <p:nvPr/>
            </p:nvSpPr>
            <p:spPr bwMode="auto">
              <a:xfrm>
                <a:off x="3246" y="1981"/>
                <a:ext cx="63" cy="75"/>
              </a:xfrm>
              <a:custGeom>
                <a:gdLst>
                  <a:gd name="T0" fmla="*/ 20 w 20"/>
                  <a:gd name="T1" fmla="*/ 14 h 24"/>
                  <a:gd name="T2" fmla="*/ 9 w 20"/>
                  <a:gd name="T3" fmla="*/ 19 h 24"/>
                  <a:gd name="T4" fmla="*/ 0 w 20"/>
                  <a:gd name="T5" fmla="*/ 24 h 24"/>
                  <a:gd name="T6" fmla="*/ 0 w 20"/>
                  <a:gd name="T7" fmla="*/ 16 h 24"/>
                  <a:gd name="T8" fmla="*/ 3 w 20"/>
                  <a:gd name="T9" fmla="*/ 13 h 24"/>
                  <a:gd name="T10" fmla="*/ 11 w 20"/>
                  <a:gd name="T11" fmla="*/ 8 h 24"/>
                  <a:gd name="T12" fmla="*/ 19 w 20"/>
                  <a:gd name="T13" fmla="*/ 0 h 24"/>
                  <a:gd name="T14" fmla="*/ 20 w 20"/>
                  <a:gd name="T15" fmla="*/ 0 h 24"/>
                  <a:gd name="T16" fmla="*/ 20 w 20"/>
                  <a:gd name="T17" fmla="*/ 14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4">
                    <a:moveTo>
                      <a:pt x="20" y="14"/>
                    </a:moveTo>
                    <a:cubicBezTo>
                      <a:pt x="15" y="14"/>
                      <a:pt x="12" y="18"/>
                      <a:pt x="9" y="19"/>
                    </a:cubicBezTo>
                    <a:cubicBezTo>
                      <a:pt x="6" y="21"/>
                      <a:pt x="3" y="22"/>
                      <a:pt x="0" y="24"/>
                    </a:cubicBezTo>
                    <a:cubicBezTo>
                      <a:pt x="0" y="21"/>
                      <a:pt x="0" y="19"/>
                      <a:pt x="0" y="16"/>
                    </a:cubicBezTo>
                    <a:cubicBezTo>
                      <a:pt x="0" y="15"/>
                      <a:pt x="2" y="14"/>
                      <a:pt x="3" y="13"/>
                    </a:cubicBezTo>
                    <a:cubicBezTo>
                      <a:pt x="6" y="12"/>
                      <a:pt x="8" y="10"/>
                      <a:pt x="11" y="8"/>
                    </a:cubicBezTo>
                    <a:cubicBezTo>
                      <a:pt x="15" y="6"/>
                      <a:pt x="19" y="5"/>
                      <a:pt x="19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0" y="4"/>
                      <a:pt x="20" y="9"/>
                      <a:pt x="20" y="14"/>
                    </a:cubicBezTo>
                    <a:close/>
                  </a:path>
                </a:pathLst>
              </a:custGeom>
              <a:solidFill>
                <a:srgbClr val="849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7" name="Freeform 425">
                <a:extLst>
                  <a:ext uri="{FF2B5EF4-FFF2-40B4-BE49-F238E27FC236}">
                    <a16:creationId xmlns:a16="http://schemas.microsoft.com/office/drawing/2014/main" id="{C9923B71-03A2-9FB9-53D6-869CA099898C}"/>
                  </a:ext>
                </a:extLst>
              </p:cNvPr>
              <p:cNvSpPr/>
              <p:nvPr/>
            </p:nvSpPr>
            <p:spPr bwMode="auto">
              <a:xfrm>
                <a:off x="3240" y="1971"/>
                <a:ext cx="69" cy="60"/>
              </a:xfrm>
              <a:custGeom>
                <a:gdLst>
                  <a:gd name="T0" fmla="*/ 22 w 22"/>
                  <a:gd name="T1" fmla="*/ 3 h 19"/>
                  <a:gd name="T2" fmla="*/ 21 w 22"/>
                  <a:gd name="T3" fmla="*/ 6 h 19"/>
                  <a:gd name="T4" fmla="*/ 19 w 22"/>
                  <a:gd name="T5" fmla="*/ 9 h 19"/>
                  <a:gd name="T6" fmla="*/ 2 w 22"/>
                  <a:gd name="T7" fmla="*/ 19 h 19"/>
                  <a:gd name="T8" fmla="*/ 1 w 22"/>
                  <a:gd name="T9" fmla="*/ 12 h 19"/>
                  <a:gd name="T10" fmla="*/ 21 w 22"/>
                  <a:gd name="T11" fmla="*/ 0 h 19"/>
                  <a:gd name="T12" fmla="*/ 22 w 22"/>
                  <a:gd name="T13" fmla="*/ 3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9">
                    <a:moveTo>
                      <a:pt x="22" y="3"/>
                    </a:moveTo>
                    <a:cubicBezTo>
                      <a:pt x="21" y="4"/>
                      <a:pt x="21" y="5"/>
                      <a:pt x="21" y="6"/>
                    </a:cubicBezTo>
                    <a:cubicBezTo>
                      <a:pt x="21" y="8"/>
                      <a:pt x="21" y="9"/>
                      <a:pt x="19" y="9"/>
                    </a:cubicBezTo>
                    <a:cubicBezTo>
                      <a:pt x="13" y="13"/>
                      <a:pt x="8" y="16"/>
                      <a:pt x="2" y="19"/>
                    </a:cubicBezTo>
                    <a:cubicBezTo>
                      <a:pt x="0" y="17"/>
                      <a:pt x="1" y="15"/>
                      <a:pt x="1" y="12"/>
                    </a:cubicBezTo>
                    <a:cubicBezTo>
                      <a:pt x="7" y="8"/>
                      <a:pt x="14" y="4"/>
                      <a:pt x="21" y="0"/>
                    </a:cubicBezTo>
                    <a:cubicBezTo>
                      <a:pt x="22" y="1"/>
                      <a:pt x="22" y="2"/>
                      <a:pt x="22" y="3"/>
                    </a:cubicBezTo>
                    <a:close/>
                  </a:path>
                </a:pathLst>
              </a:custGeom>
              <a:solidFill>
                <a:srgbClr val="796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8" name="Freeform 426">
                <a:extLst>
                  <a:ext uri="{FF2B5EF4-FFF2-40B4-BE49-F238E27FC236}">
                    <a16:creationId xmlns:a16="http://schemas.microsoft.com/office/drawing/2014/main" id="{99D4C6CC-2DC5-DA61-9F95-697C9BE6215A}"/>
                  </a:ext>
                </a:extLst>
              </p:cNvPr>
              <p:cNvSpPr/>
              <p:nvPr/>
            </p:nvSpPr>
            <p:spPr bwMode="auto">
              <a:xfrm>
                <a:off x="3139" y="1524"/>
                <a:ext cx="28" cy="167"/>
              </a:xfrm>
              <a:custGeom>
                <a:gdLst>
                  <a:gd name="T0" fmla="*/ 2 w 9"/>
                  <a:gd name="T1" fmla="*/ 53 h 53"/>
                  <a:gd name="T2" fmla="*/ 0 w 9"/>
                  <a:gd name="T3" fmla="*/ 52 h 53"/>
                  <a:gd name="T4" fmla="*/ 1 w 9"/>
                  <a:gd name="T5" fmla="*/ 11 h 53"/>
                  <a:gd name="T6" fmla="*/ 8 w 9"/>
                  <a:gd name="T7" fmla="*/ 0 h 53"/>
                  <a:gd name="T8" fmla="*/ 9 w 9"/>
                  <a:gd name="T9" fmla="*/ 1 h 53"/>
                  <a:gd name="T10" fmla="*/ 7 w 9"/>
                  <a:gd name="T11" fmla="*/ 4 h 53"/>
                  <a:gd name="T12" fmla="*/ 3 w 9"/>
                  <a:gd name="T13" fmla="*/ 11 h 53"/>
                  <a:gd name="T14" fmla="*/ 3 w 9"/>
                  <a:gd name="T15" fmla="*/ 19 h 53"/>
                  <a:gd name="T16" fmla="*/ 3 w 9"/>
                  <a:gd name="T17" fmla="*/ 52 h 53"/>
                  <a:gd name="T18" fmla="*/ 2 w 9"/>
                  <a:gd name="T19" fmla="*/ 53 h 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52">
                    <a:moveTo>
                      <a:pt x="2" y="53"/>
                    </a:moveTo>
                    <a:cubicBezTo>
                      <a:pt x="1" y="53"/>
                      <a:pt x="1" y="52"/>
                      <a:pt x="0" y="52"/>
                    </a:cubicBezTo>
                    <a:cubicBezTo>
                      <a:pt x="0" y="38"/>
                      <a:pt x="1" y="25"/>
                      <a:pt x="1" y="11"/>
                    </a:cubicBezTo>
                    <a:cubicBezTo>
                      <a:pt x="1" y="3"/>
                      <a:pt x="1" y="3"/>
                      <a:pt x="8" y="0"/>
                    </a:cubicBezTo>
                    <a:cubicBezTo>
                      <a:pt x="8" y="0"/>
                      <a:pt x="8" y="1"/>
                      <a:pt x="9" y="1"/>
                    </a:cubicBezTo>
                    <a:cubicBezTo>
                      <a:pt x="9" y="3"/>
                      <a:pt x="8" y="4"/>
                      <a:pt x="7" y="4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4"/>
                      <a:pt x="3" y="16"/>
                      <a:pt x="3" y="19"/>
                    </a:cubicBezTo>
                    <a:cubicBezTo>
                      <a:pt x="3" y="30"/>
                      <a:pt x="3" y="41"/>
                      <a:pt x="3" y="52"/>
                    </a:cubicBezTo>
                    <a:cubicBezTo>
                      <a:pt x="2" y="52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5B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49" name="Freeform 427">
                <a:extLst>
                  <a:ext uri="{FF2B5EF4-FFF2-40B4-BE49-F238E27FC236}">
                    <a16:creationId xmlns:a16="http://schemas.microsoft.com/office/drawing/2014/main" id="{4572E7D3-8B27-17DA-029E-B83D67E6DD43}"/>
                  </a:ext>
                </a:extLst>
              </p:cNvPr>
              <p:cNvSpPr/>
              <p:nvPr/>
            </p:nvSpPr>
            <p:spPr bwMode="auto">
              <a:xfrm>
                <a:off x="3290" y="1741"/>
                <a:ext cx="19" cy="60"/>
              </a:xfrm>
              <a:custGeom>
                <a:gdLst>
                  <a:gd name="T0" fmla="*/ 6 w 6"/>
                  <a:gd name="T1" fmla="*/ 19 h 19"/>
                  <a:gd name="T2" fmla="*/ 3 w 6"/>
                  <a:gd name="T3" fmla="*/ 9 h 19"/>
                  <a:gd name="T4" fmla="*/ 2 w 6"/>
                  <a:gd name="T5" fmla="*/ 8 h 19"/>
                  <a:gd name="T6" fmla="*/ 2 w 6"/>
                  <a:gd name="T7" fmla="*/ 0 h 19"/>
                  <a:gd name="T8" fmla="*/ 6 w 6"/>
                  <a:gd name="T9" fmla="*/ 7 h 19"/>
                  <a:gd name="T10" fmla="*/ 6 w 6"/>
                  <a:gd name="T11" fmla="*/ 19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9">
                    <a:moveTo>
                      <a:pt x="6" y="19"/>
                    </a:moveTo>
                    <a:cubicBezTo>
                      <a:pt x="0" y="17"/>
                      <a:pt x="0" y="15"/>
                      <a:pt x="3" y="9"/>
                    </a:cubicBezTo>
                    <a:cubicBezTo>
                      <a:pt x="3" y="9"/>
                      <a:pt x="3" y="9"/>
                      <a:pt x="2" y="8"/>
                    </a:cubicBezTo>
                    <a:cubicBezTo>
                      <a:pt x="0" y="6"/>
                      <a:pt x="1" y="3"/>
                      <a:pt x="2" y="0"/>
                    </a:cubicBezTo>
                    <a:cubicBezTo>
                      <a:pt x="5" y="1"/>
                      <a:pt x="6" y="3"/>
                      <a:pt x="6" y="7"/>
                    </a:cubicBezTo>
                    <a:cubicBezTo>
                      <a:pt x="5" y="11"/>
                      <a:pt x="6" y="15"/>
                      <a:pt x="6" y="19"/>
                    </a:cubicBezTo>
                    <a:close/>
                  </a:path>
                </a:pathLst>
              </a:custGeom>
              <a:solidFill>
                <a:srgbClr val="507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0" name="Freeform 428">
                <a:extLst>
                  <a:ext uri="{FF2B5EF4-FFF2-40B4-BE49-F238E27FC236}">
                    <a16:creationId xmlns:a16="http://schemas.microsoft.com/office/drawing/2014/main" id="{4EB7BA41-6B33-9B62-8552-91338E5B4F23}"/>
                  </a:ext>
                </a:extLst>
              </p:cNvPr>
              <p:cNvSpPr/>
              <p:nvPr/>
            </p:nvSpPr>
            <p:spPr bwMode="auto">
              <a:xfrm>
                <a:off x="3271" y="1732"/>
                <a:ext cx="22" cy="56"/>
              </a:xfrm>
              <a:custGeom>
                <a:gdLst>
                  <a:gd name="T0" fmla="*/ 6 w 7"/>
                  <a:gd name="T1" fmla="*/ 2 h 18"/>
                  <a:gd name="T2" fmla="*/ 6 w 7"/>
                  <a:gd name="T3" fmla="*/ 15 h 18"/>
                  <a:gd name="T4" fmla="*/ 5 w 7"/>
                  <a:gd name="T5" fmla="*/ 18 h 18"/>
                  <a:gd name="T6" fmla="*/ 2 w 7"/>
                  <a:gd name="T7" fmla="*/ 15 h 18"/>
                  <a:gd name="T8" fmla="*/ 2 w 7"/>
                  <a:gd name="T9" fmla="*/ 0 h 18"/>
                  <a:gd name="T10" fmla="*/ 6 w 7"/>
                  <a:gd name="T11" fmla="*/ 2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6" y="2"/>
                    </a:moveTo>
                    <a:cubicBezTo>
                      <a:pt x="6" y="7"/>
                      <a:pt x="6" y="11"/>
                      <a:pt x="6" y="15"/>
                    </a:cubicBezTo>
                    <a:cubicBezTo>
                      <a:pt x="6" y="16"/>
                      <a:pt x="7" y="18"/>
                      <a:pt x="5" y="18"/>
                    </a:cubicBezTo>
                    <a:cubicBezTo>
                      <a:pt x="3" y="18"/>
                      <a:pt x="1" y="17"/>
                      <a:pt x="2" y="15"/>
                    </a:cubicBezTo>
                    <a:cubicBezTo>
                      <a:pt x="4" y="10"/>
                      <a:pt x="0" y="5"/>
                      <a:pt x="2" y="0"/>
                    </a:cubicBezTo>
                    <a:cubicBezTo>
                      <a:pt x="4" y="1"/>
                      <a:pt x="5" y="1"/>
                      <a:pt x="6" y="2"/>
                    </a:cubicBezTo>
                    <a:close/>
                  </a:path>
                </a:pathLst>
              </a:custGeom>
              <a:solidFill>
                <a:srgbClr val="5072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1" name="Freeform 429">
                <a:extLst>
                  <a:ext uri="{FF2B5EF4-FFF2-40B4-BE49-F238E27FC236}">
                    <a16:creationId xmlns:a16="http://schemas.microsoft.com/office/drawing/2014/main" id="{D80D8AF4-F8C6-928A-9740-20B54EB9334B}"/>
                  </a:ext>
                </a:extLst>
              </p:cNvPr>
              <p:cNvSpPr/>
              <p:nvPr/>
            </p:nvSpPr>
            <p:spPr bwMode="auto">
              <a:xfrm>
                <a:off x="3243" y="1741"/>
                <a:ext cx="15" cy="60"/>
              </a:xfrm>
              <a:custGeom>
                <a:gdLst>
                  <a:gd name="T0" fmla="*/ 0 w 5"/>
                  <a:gd name="T1" fmla="*/ 0 h 19"/>
                  <a:gd name="T2" fmla="*/ 4 w 5"/>
                  <a:gd name="T3" fmla="*/ 8 h 19"/>
                  <a:gd name="T4" fmla="*/ 4 w 5"/>
                  <a:gd name="T5" fmla="*/ 18 h 19"/>
                  <a:gd name="T6" fmla="*/ 3 w 5"/>
                  <a:gd name="T7" fmla="*/ 19 h 19"/>
                  <a:gd name="T8" fmla="*/ 0 w 5"/>
                  <a:gd name="T9" fmla="*/ 17 h 19"/>
                  <a:gd name="T10" fmla="*/ 0 w 5"/>
                  <a:gd name="T1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9">
                    <a:moveTo>
                      <a:pt x="0" y="0"/>
                    </a:moveTo>
                    <a:cubicBezTo>
                      <a:pt x="5" y="1"/>
                      <a:pt x="5" y="5"/>
                      <a:pt x="4" y="8"/>
                    </a:cubicBezTo>
                    <a:cubicBezTo>
                      <a:pt x="4" y="11"/>
                      <a:pt x="4" y="15"/>
                      <a:pt x="4" y="18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2" y="19"/>
                      <a:pt x="1" y="19"/>
                      <a:pt x="0" y="17"/>
                    </a:cubicBezTo>
                    <a:cubicBezTo>
                      <a:pt x="0" y="12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4C70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2" name="Freeform 430">
                <a:extLst>
                  <a:ext uri="{FF2B5EF4-FFF2-40B4-BE49-F238E27FC236}">
                    <a16:creationId xmlns:a16="http://schemas.microsoft.com/office/drawing/2014/main" id="{92698397-4BF0-BCC6-3FCA-CD7A81ECA283}"/>
                  </a:ext>
                </a:extLst>
              </p:cNvPr>
              <p:cNvSpPr/>
              <p:nvPr/>
            </p:nvSpPr>
            <p:spPr bwMode="auto">
              <a:xfrm>
                <a:off x="3240" y="1826"/>
                <a:ext cx="18" cy="63"/>
              </a:xfrm>
              <a:custGeom>
                <a:gdLst>
                  <a:gd name="T0" fmla="*/ 5 w 6"/>
                  <a:gd name="T1" fmla="*/ 12 h 20"/>
                  <a:gd name="T2" fmla="*/ 6 w 6"/>
                  <a:gd name="T3" fmla="*/ 18 h 20"/>
                  <a:gd name="T4" fmla="*/ 4 w 6"/>
                  <a:gd name="T5" fmla="*/ 20 h 20"/>
                  <a:gd name="T6" fmla="*/ 1 w 6"/>
                  <a:gd name="T7" fmla="*/ 18 h 20"/>
                  <a:gd name="T8" fmla="*/ 1 w 6"/>
                  <a:gd name="T9" fmla="*/ 9 h 20"/>
                  <a:gd name="T10" fmla="*/ 1 w 6"/>
                  <a:gd name="T11" fmla="*/ 1 h 20"/>
                  <a:gd name="T12" fmla="*/ 1 w 6"/>
                  <a:gd name="T13" fmla="*/ 1 h 20"/>
                  <a:gd name="T14" fmla="*/ 4 w 6"/>
                  <a:gd name="T15" fmla="*/ 2 h 20"/>
                  <a:gd name="T16" fmla="*/ 5 w 6"/>
                  <a:gd name="T17" fmla="*/ 3 h 20"/>
                  <a:gd name="T18" fmla="*/ 5 w 6"/>
                  <a:gd name="T19" fmla="*/ 12 h 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0">
                    <a:moveTo>
                      <a:pt x="5" y="12"/>
                    </a:moveTo>
                    <a:cubicBezTo>
                      <a:pt x="5" y="14"/>
                      <a:pt x="5" y="16"/>
                      <a:pt x="6" y="18"/>
                    </a:cubicBezTo>
                    <a:cubicBezTo>
                      <a:pt x="6" y="19"/>
                      <a:pt x="5" y="20"/>
                      <a:pt x="4" y="20"/>
                    </a:cubicBezTo>
                    <a:cubicBezTo>
                      <a:pt x="2" y="20"/>
                      <a:pt x="2" y="19"/>
                      <a:pt x="1" y="18"/>
                    </a:cubicBezTo>
                    <a:cubicBezTo>
                      <a:pt x="1" y="15"/>
                      <a:pt x="1" y="12"/>
                      <a:pt x="1" y="9"/>
                    </a:cubicBezTo>
                    <a:cubicBezTo>
                      <a:pt x="0" y="6"/>
                      <a:pt x="0" y="4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5" y="9"/>
                      <a:pt x="5" y="12"/>
                    </a:cubicBezTo>
                    <a:close/>
                  </a:path>
                </a:pathLst>
              </a:custGeom>
              <a:solidFill>
                <a:srgbClr val="4D6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3" name="Freeform 431">
                <a:extLst>
                  <a:ext uri="{FF2B5EF4-FFF2-40B4-BE49-F238E27FC236}">
                    <a16:creationId xmlns:a16="http://schemas.microsoft.com/office/drawing/2014/main" id="{ECE3347D-D755-927B-07D7-C9CAF08EFC90}"/>
                  </a:ext>
                </a:extLst>
              </p:cNvPr>
              <p:cNvSpPr/>
              <p:nvPr/>
            </p:nvSpPr>
            <p:spPr bwMode="auto">
              <a:xfrm>
                <a:off x="3287" y="1918"/>
                <a:ext cx="22" cy="50"/>
              </a:xfrm>
              <a:custGeom>
                <a:gdLst>
                  <a:gd name="T0" fmla="*/ 6 w 7"/>
                  <a:gd name="T1" fmla="*/ 16 h 16"/>
                  <a:gd name="T2" fmla="*/ 2 w 7"/>
                  <a:gd name="T3" fmla="*/ 14 h 16"/>
                  <a:gd name="T4" fmla="*/ 3 w 7"/>
                  <a:gd name="T5" fmla="*/ 9 h 16"/>
                  <a:gd name="T6" fmla="*/ 3 w 7"/>
                  <a:gd name="T7" fmla="*/ 8 h 16"/>
                  <a:gd name="T8" fmla="*/ 2 w 7"/>
                  <a:gd name="T9" fmla="*/ 1 h 16"/>
                  <a:gd name="T10" fmla="*/ 4 w 7"/>
                  <a:gd name="T11" fmla="*/ 0 h 16"/>
                  <a:gd name="T12" fmla="*/ 7 w 7"/>
                  <a:gd name="T13" fmla="*/ 2 h 16"/>
                  <a:gd name="T14" fmla="*/ 6 w 7"/>
                  <a:gd name="T15" fmla="*/ 16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6">
                    <a:moveTo>
                      <a:pt x="6" y="16"/>
                    </a:moveTo>
                    <a:cubicBezTo>
                      <a:pt x="4" y="16"/>
                      <a:pt x="3" y="15"/>
                      <a:pt x="2" y="14"/>
                    </a:cubicBezTo>
                    <a:cubicBezTo>
                      <a:pt x="3" y="12"/>
                      <a:pt x="0" y="10"/>
                      <a:pt x="3" y="9"/>
                    </a:cubicBezTo>
                    <a:cubicBezTo>
                      <a:pt x="4" y="9"/>
                      <a:pt x="3" y="8"/>
                      <a:pt x="3" y="8"/>
                    </a:cubicBezTo>
                    <a:cubicBezTo>
                      <a:pt x="1" y="6"/>
                      <a:pt x="2" y="3"/>
                      <a:pt x="2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7"/>
                      <a:pt x="7" y="11"/>
                      <a:pt x="6" y="16"/>
                    </a:cubicBezTo>
                    <a:close/>
                  </a:path>
                </a:pathLst>
              </a:custGeom>
              <a:solidFill>
                <a:srgbClr val="5172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4" name="Freeform 432">
                <a:extLst>
                  <a:ext uri="{FF2B5EF4-FFF2-40B4-BE49-F238E27FC236}">
                    <a16:creationId xmlns:a16="http://schemas.microsoft.com/office/drawing/2014/main" id="{4313BBC5-35FD-08B8-8468-A7291ED9F56D}"/>
                  </a:ext>
                </a:extLst>
              </p:cNvPr>
              <p:cNvSpPr/>
              <p:nvPr/>
            </p:nvSpPr>
            <p:spPr bwMode="auto">
              <a:xfrm>
                <a:off x="3145" y="1893"/>
                <a:ext cx="82" cy="56"/>
              </a:xfrm>
              <a:custGeom>
                <a:gdLst>
                  <a:gd name="T0" fmla="*/ 0 w 26"/>
                  <a:gd name="T1" fmla="*/ 16 h 18"/>
                  <a:gd name="T2" fmla="*/ 15 w 26"/>
                  <a:gd name="T3" fmla="*/ 6 h 18"/>
                  <a:gd name="T4" fmla="*/ 25 w 26"/>
                  <a:gd name="T5" fmla="*/ 0 h 18"/>
                  <a:gd name="T6" fmla="*/ 26 w 26"/>
                  <a:gd name="T7" fmla="*/ 4 h 18"/>
                  <a:gd name="T8" fmla="*/ 25 w 26"/>
                  <a:gd name="T9" fmla="*/ 4 h 18"/>
                  <a:gd name="T10" fmla="*/ 3 w 26"/>
                  <a:gd name="T11" fmla="*/ 16 h 18"/>
                  <a:gd name="T12" fmla="*/ 0 w 26"/>
                  <a:gd name="T13" fmla="*/ 16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8">
                    <a:moveTo>
                      <a:pt x="0" y="16"/>
                    </a:moveTo>
                    <a:cubicBezTo>
                      <a:pt x="4" y="11"/>
                      <a:pt x="10" y="9"/>
                      <a:pt x="15" y="6"/>
                    </a:cubicBezTo>
                    <a:cubicBezTo>
                      <a:pt x="18" y="4"/>
                      <a:pt x="22" y="2"/>
                      <a:pt x="25" y="0"/>
                    </a:cubicBezTo>
                    <a:cubicBezTo>
                      <a:pt x="26" y="1"/>
                      <a:pt x="25" y="3"/>
                      <a:pt x="26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18" y="8"/>
                      <a:pt x="10" y="12"/>
                      <a:pt x="3" y="16"/>
                    </a:cubicBezTo>
                    <a:cubicBezTo>
                      <a:pt x="2" y="17"/>
                      <a:pt x="1" y="18"/>
                      <a:pt x="0" y="16"/>
                    </a:cubicBezTo>
                    <a:close/>
                  </a:path>
                </a:pathLst>
              </a:custGeom>
              <a:solidFill>
                <a:srgbClr val="95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5" name="Freeform 433">
                <a:extLst>
                  <a:ext uri="{FF2B5EF4-FFF2-40B4-BE49-F238E27FC236}">
                    <a16:creationId xmlns:a16="http://schemas.microsoft.com/office/drawing/2014/main" id="{414D3D8C-630B-E9C1-CE9F-CE1E97DCF1C2}"/>
                  </a:ext>
                </a:extLst>
              </p:cNvPr>
              <p:cNvSpPr/>
              <p:nvPr/>
            </p:nvSpPr>
            <p:spPr bwMode="auto">
              <a:xfrm>
                <a:off x="3240" y="1795"/>
                <a:ext cx="18" cy="38"/>
              </a:xfrm>
              <a:custGeom>
                <a:gdLst>
                  <a:gd name="T0" fmla="*/ 4 w 6"/>
                  <a:gd name="T1" fmla="*/ 12 h 12"/>
                  <a:gd name="T2" fmla="*/ 1 w 6"/>
                  <a:gd name="T3" fmla="*/ 11 h 12"/>
                  <a:gd name="T4" fmla="*/ 1 w 6"/>
                  <a:gd name="T5" fmla="*/ 0 h 12"/>
                  <a:gd name="T6" fmla="*/ 4 w 6"/>
                  <a:gd name="T7" fmla="*/ 2 h 12"/>
                  <a:gd name="T8" fmla="*/ 4 w 6"/>
                  <a:gd name="T9" fmla="*/ 12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2"/>
                      <a:pt x="2" y="11"/>
                      <a:pt x="1" y="11"/>
                    </a:cubicBezTo>
                    <a:cubicBezTo>
                      <a:pt x="1" y="7"/>
                      <a:pt x="0" y="4"/>
                      <a:pt x="1" y="0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6" y="6"/>
                      <a:pt x="6" y="9"/>
                      <a:pt x="4" y="12"/>
                    </a:cubicBezTo>
                    <a:close/>
                  </a:path>
                </a:pathLst>
              </a:custGeom>
              <a:solidFill>
                <a:srgbClr val="709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6" name="Freeform 434">
                <a:extLst>
                  <a:ext uri="{FF2B5EF4-FFF2-40B4-BE49-F238E27FC236}">
                    <a16:creationId xmlns:a16="http://schemas.microsoft.com/office/drawing/2014/main" id="{BD2AFA5A-B854-FB69-D2EC-699E8CAB81DA}"/>
                  </a:ext>
                </a:extLst>
              </p:cNvPr>
              <p:cNvSpPr/>
              <p:nvPr/>
            </p:nvSpPr>
            <p:spPr bwMode="auto">
              <a:xfrm>
                <a:off x="3148" y="1694"/>
                <a:ext cx="63" cy="44"/>
              </a:xfrm>
              <a:custGeom>
                <a:gdLst>
                  <a:gd name="T0" fmla="*/ 0 w 20"/>
                  <a:gd name="T1" fmla="*/ 2 h 14"/>
                  <a:gd name="T2" fmla="*/ 0 w 20"/>
                  <a:gd name="T3" fmla="*/ 0 h 14"/>
                  <a:gd name="T4" fmla="*/ 17 w 20"/>
                  <a:gd name="T5" fmla="*/ 9 h 14"/>
                  <a:gd name="T6" fmla="*/ 19 w 20"/>
                  <a:gd name="T7" fmla="*/ 12 h 14"/>
                  <a:gd name="T8" fmla="*/ 15 w 20"/>
                  <a:gd name="T9" fmla="*/ 12 h 14"/>
                  <a:gd name="T10" fmla="*/ 0 w 20"/>
                  <a:gd name="T11" fmla="*/ 2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4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5" y="3"/>
                      <a:pt x="11" y="6"/>
                      <a:pt x="17" y="9"/>
                    </a:cubicBezTo>
                    <a:cubicBezTo>
                      <a:pt x="18" y="10"/>
                      <a:pt x="20" y="11"/>
                      <a:pt x="19" y="12"/>
                    </a:cubicBezTo>
                    <a:cubicBezTo>
                      <a:pt x="18" y="14"/>
                      <a:pt x="16" y="12"/>
                      <a:pt x="15" y="12"/>
                    </a:cubicBezTo>
                    <a:cubicBezTo>
                      <a:pt x="10" y="9"/>
                      <a:pt x="5" y="5"/>
                      <a:pt x="0" y="2"/>
                    </a:cubicBezTo>
                    <a:close/>
                  </a:path>
                </a:pathLst>
              </a:custGeom>
              <a:solidFill>
                <a:srgbClr val="EB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7" name="Freeform 435">
                <a:extLst>
                  <a:ext uri="{FF2B5EF4-FFF2-40B4-BE49-F238E27FC236}">
                    <a16:creationId xmlns:a16="http://schemas.microsoft.com/office/drawing/2014/main" id="{E77CCE0F-BFC0-B1BA-0060-BCBE86645D0F}"/>
                  </a:ext>
                </a:extLst>
              </p:cNvPr>
              <p:cNvSpPr/>
              <p:nvPr/>
            </p:nvSpPr>
            <p:spPr bwMode="auto">
              <a:xfrm>
                <a:off x="3189" y="1599"/>
                <a:ext cx="51" cy="38"/>
              </a:xfrm>
              <a:custGeom>
                <a:gdLst>
                  <a:gd name="T0" fmla="*/ 1 w 16"/>
                  <a:gd name="T1" fmla="*/ 12 h 12"/>
                  <a:gd name="T2" fmla="*/ 0 w 16"/>
                  <a:gd name="T3" fmla="*/ 11 h 12"/>
                  <a:gd name="T4" fmla="*/ 1 w 16"/>
                  <a:gd name="T5" fmla="*/ 8 h 12"/>
                  <a:gd name="T6" fmla="*/ 14 w 16"/>
                  <a:gd name="T7" fmla="*/ 0 h 12"/>
                  <a:gd name="T8" fmla="*/ 15 w 16"/>
                  <a:gd name="T9" fmla="*/ 1 h 12"/>
                  <a:gd name="T10" fmla="*/ 16 w 16"/>
                  <a:gd name="T11" fmla="*/ 2 h 12"/>
                  <a:gd name="T12" fmla="*/ 1 w 16"/>
                  <a:gd name="T13" fmla="*/ 12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2">
                    <a:moveTo>
                      <a:pt x="1" y="12"/>
                    </a:moveTo>
                    <a:cubicBezTo>
                      <a:pt x="1" y="11"/>
                      <a:pt x="1" y="11"/>
                      <a:pt x="0" y="11"/>
                    </a:cubicBezTo>
                    <a:cubicBezTo>
                      <a:pt x="0" y="10"/>
                      <a:pt x="0" y="9"/>
                      <a:pt x="1" y="8"/>
                    </a:cubicBezTo>
                    <a:cubicBezTo>
                      <a:pt x="5" y="5"/>
                      <a:pt x="9" y="2"/>
                      <a:pt x="14" y="0"/>
                    </a:cubicBezTo>
                    <a:cubicBezTo>
                      <a:pt x="15" y="0"/>
                      <a:pt x="15" y="0"/>
                      <a:pt x="15" y="1"/>
                    </a:cubicBezTo>
                    <a:cubicBezTo>
                      <a:pt x="16" y="1"/>
                      <a:pt x="16" y="2"/>
                      <a:pt x="16" y="2"/>
                    </a:cubicBezTo>
                    <a:cubicBezTo>
                      <a:pt x="12" y="6"/>
                      <a:pt x="6" y="8"/>
                      <a:pt x="1" y="12"/>
                    </a:cubicBezTo>
                    <a:close/>
                  </a:path>
                </a:pathLst>
              </a:custGeom>
              <a:solidFill>
                <a:srgbClr val="8DA0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8" name="Freeform 436">
                <a:extLst>
                  <a:ext uri="{FF2B5EF4-FFF2-40B4-BE49-F238E27FC236}">
                    <a16:creationId xmlns:a16="http://schemas.microsoft.com/office/drawing/2014/main" id="{FFAEF5E8-8EA8-60A9-6875-DF2E8C0E8CE4}"/>
                  </a:ext>
                </a:extLst>
              </p:cNvPr>
              <p:cNvSpPr/>
              <p:nvPr/>
            </p:nvSpPr>
            <p:spPr bwMode="auto">
              <a:xfrm>
                <a:off x="3290" y="1855"/>
                <a:ext cx="19" cy="34"/>
              </a:xfrm>
              <a:custGeom>
                <a:gdLst>
                  <a:gd name="T0" fmla="*/ 6 w 6"/>
                  <a:gd name="T1" fmla="*/ 11 h 11"/>
                  <a:gd name="T2" fmla="*/ 1 w 6"/>
                  <a:gd name="T3" fmla="*/ 2 h 11"/>
                  <a:gd name="T4" fmla="*/ 4 w 6"/>
                  <a:gd name="T5" fmla="*/ 2 h 11"/>
                  <a:gd name="T6" fmla="*/ 5 w 6"/>
                  <a:gd name="T7" fmla="*/ 2 h 11"/>
                  <a:gd name="T8" fmla="*/ 6 w 6"/>
                  <a:gd name="T9" fmla="*/ 11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cubicBezTo>
                      <a:pt x="1" y="9"/>
                      <a:pt x="0" y="6"/>
                      <a:pt x="1" y="2"/>
                    </a:cubicBezTo>
                    <a:cubicBezTo>
                      <a:pt x="2" y="0"/>
                      <a:pt x="3" y="2"/>
                      <a:pt x="4" y="2"/>
                    </a:cubicBezTo>
                    <a:cubicBezTo>
                      <a:pt x="4" y="1"/>
                      <a:pt x="5" y="2"/>
                      <a:pt x="5" y="2"/>
                    </a:cubicBezTo>
                    <a:cubicBezTo>
                      <a:pt x="6" y="5"/>
                      <a:pt x="6" y="8"/>
                      <a:pt x="6" y="11"/>
                    </a:cubicBezTo>
                    <a:close/>
                  </a:path>
                </a:pathLst>
              </a:custGeom>
              <a:solidFill>
                <a:srgbClr val="4E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59" name="Freeform 437">
                <a:extLst>
                  <a:ext uri="{FF2B5EF4-FFF2-40B4-BE49-F238E27FC236}">
                    <a16:creationId xmlns:a16="http://schemas.microsoft.com/office/drawing/2014/main" id="{A0A98EC0-1FC8-E9BB-51D9-3D4D73B4C388}"/>
                  </a:ext>
                </a:extLst>
              </p:cNvPr>
              <p:cNvSpPr/>
              <p:nvPr/>
            </p:nvSpPr>
            <p:spPr bwMode="auto">
              <a:xfrm>
                <a:off x="3240" y="1883"/>
                <a:ext cx="18" cy="38"/>
              </a:xfrm>
              <a:custGeom>
                <a:gdLst>
                  <a:gd name="T0" fmla="*/ 1 w 6"/>
                  <a:gd name="T1" fmla="*/ 0 h 12"/>
                  <a:gd name="T2" fmla="*/ 4 w 6"/>
                  <a:gd name="T3" fmla="*/ 2 h 12"/>
                  <a:gd name="T4" fmla="*/ 3 w 6"/>
                  <a:gd name="T5" fmla="*/ 12 h 12"/>
                  <a:gd name="T6" fmla="*/ 1 w 6"/>
                  <a:gd name="T7" fmla="*/ 9 h 12"/>
                  <a:gd name="T8" fmla="*/ 0 w 6"/>
                  <a:gd name="T9" fmla="*/ 6 h 12"/>
                  <a:gd name="T10" fmla="*/ 1 w 6"/>
                  <a:gd name="T11" fmla="*/ 0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1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6" y="5"/>
                      <a:pt x="6" y="8"/>
                      <a:pt x="3" y="12"/>
                    </a:cubicBezTo>
                    <a:cubicBezTo>
                      <a:pt x="2" y="12"/>
                      <a:pt x="1" y="11"/>
                      <a:pt x="1" y="9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1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709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0" name="Freeform 438">
                <a:extLst>
                  <a:ext uri="{FF2B5EF4-FFF2-40B4-BE49-F238E27FC236}">
                    <a16:creationId xmlns:a16="http://schemas.microsoft.com/office/drawing/2014/main" id="{220C4EF8-6070-ADEB-8C7B-D4C0B72C0799}"/>
                  </a:ext>
                </a:extLst>
              </p:cNvPr>
              <p:cNvSpPr/>
              <p:nvPr/>
            </p:nvSpPr>
            <p:spPr bwMode="auto">
              <a:xfrm>
                <a:off x="3293" y="1826"/>
                <a:ext cx="16" cy="35"/>
              </a:xfrm>
              <a:custGeom>
                <a:gdLst>
                  <a:gd name="T0" fmla="*/ 4 w 5"/>
                  <a:gd name="T1" fmla="*/ 11 h 11"/>
                  <a:gd name="T2" fmla="*/ 3 w 5"/>
                  <a:gd name="T3" fmla="*/ 11 h 11"/>
                  <a:gd name="T4" fmla="*/ 0 w 5"/>
                  <a:gd name="T5" fmla="*/ 4 h 11"/>
                  <a:gd name="T6" fmla="*/ 3 w 5"/>
                  <a:gd name="T7" fmla="*/ 2 h 11"/>
                  <a:gd name="T8" fmla="*/ 5 w 5"/>
                  <a:gd name="T9" fmla="*/ 3 h 11"/>
                  <a:gd name="T10" fmla="*/ 4 w 5"/>
                  <a:gd name="T11" fmla="*/ 11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4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0" y="9"/>
                      <a:pt x="0" y="6"/>
                      <a:pt x="0" y="4"/>
                    </a:cubicBezTo>
                    <a:cubicBezTo>
                      <a:pt x="0" y="1"/>
                      <a:pt x="1" y="0"/>
                      <a:pt x="3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6"/>
                      <a:pt x="4" y="9"/>
                      <a:pt x="4" y="11"/>
                    </a:cubicBezTo>
                    <a:close/>
                  </a:path>
                </a:pathLst>
              </a:custGeom>
              <a:solidFill>
                <a:srgbClr val="4F7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1" name="Freeform 439">
                <a:extLst>
                  <a:ext uri="{FF2B5EF4-FFF2-40B4-BE49-F238E27FC236}">
                    <a16:creationId xmlns:a16="http://schemas.microsoft.com/office/drawing/2014/main" id="{D4308156-E6A7-DD4A-6C59-46DA9A78C333}"/>
                  </a:ext>
                </a:extLst>
              </p:cNvPr>
              <p:cNvSpPr/>
              <p:nvPr/>
            </p:nvSpPr>
            <p:spPr bwMode="auto">
              <a:xfrm>
                <a:off x="3240" y="1902"/>
                <a:ext cx="18" cy="54"/>
              </a:xfrm>
              <a:custGeom>
                <a:gdLst>
                  <a:gd name="T0" fmla="*/ 0 w 6"/>
                  <a:gd name="T1" fmla="*/ 0 h 17"/>
                  <a:gd name="T2" fmla="*/ 2 w 6"/>
                  <a:gd name="T3" fmla="*/ 3 h 17"/>
                  <a:gd name="T4" fmla="*/ 3 w 6"/>
                  <a:gd name="T5" fmla="*/ 6 h 17"/>
                  <a:gd name="T6" fmla="*/ 5 w 6"/>
                  <a:gd name="T7" fmla="*/ 11 h 17"/>
                  <a:gd name="T8" fmla="*/ 3 w 6"/>
                  <a:gd name="T9" fmla="*/ 10 h 17"/>
                  <a:gd name="T10" fmla="*/ 1 w 6"/>
                  <a:gd name="T11" fmla="*/ 11 h 17"/>
                  <a:gd name="T12" fmla="*/ 0 w 6"/>
                  <a:gd name="T13" fmla="*/ 17 h 17"/>
                  <a:gd name="T14" fmla="*/ 0 w 6"/>
                  <a:gd name="T15" fmla="*/ 0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cubicBezTo>
                      <a:pt x="2" y="0"/>
                      <a:pt x="2" y="1"/>
                      <a:pt x="2" y="3"/>
                    </a:cubicBezTo>
                    <a:cubicBezTo>
                      <a:pt x="1" y="5"/>
                      <a:pt x="2" y="5"/>
                      <a:pt x="3" y="6"/>
                    </a:cubicBezTo>
                    <a:cubicBezTo>
                      <a:pt x="6" y="7"/>
                      <a:pt x="5" y="9"/>
                      <a:pt x="5" y="11"/>
                    </a:cubicBezTo>
                    <a:cubicBezTo>
                      <a:pt x="4" y="11"/>
                      <a:pt x="3" y="11"/>
                      <a:pt x="3" y="10"/>
                    </a:cubicBezTo>
                    <a:cubicBezTo>
                      <a:pt x="2" y="9"/>
                      <a:pt x="1" y="10"/>
                      <a:pt x="1" y="11"/>
                    </a:cubicBezTo>
                    <a:cubicBezTo>
                      <a:pt x="1" y="13"/>
                      <a:pt x="1" y="14"/>
                      <a:pt x="0" y="17"/>
                    </a:cubicBezTo>
                    <a:cubicBezTo>
                      <a:pt x="0" y="11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rgbClr val="5A7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2" name="Freeform 440">
                <a:extLst>
                  <a:ext uri="{FF2B5EF4-FFF2-40B4-BE49-F238E27FC236}">
                    <a16:creationId xmlns:a16="http://schemas.microsoft.com/office/drawing/2014/main" id="{A7FCAC45-EC4B-5D89-8CAD-96E380FCE468}"/>
                  </a:ext>
                </a:extLst>
              </p:cNvPr>
              <p:cNvSpPr/>
              <p:nvPr/>
            </p:nvSpPr>
            <p:spPr bwMode="auto">
              <a:xfrm>
                <a:off x="3258" y="1722"/>
                <a:ext cx="16" cy="29"/>
              </a:xfrm>
              <a:custGeom>
                <a:gdLst>
                  <a:gd name="T0" fmla="*/ 5 w 5"/>
                  <a:gd name="T1" fmla="*/ 2 h 9"/>
                  <a:gd name="T2" fmla="*/ 5 w 5"/>
                  <a:gd name="T3" fmla="*/ 9 h 9"/>
                  <a:gd name="T4" fmla="*/ 1 w 5"/>
                  <a:gd name="T5" fmla="*/ 5 h 9"/>
                  <a:gd name="T6" fmla="*/ 1 w 5"/>
                  <a:gd name="T7" fmla="*/ 0 h 9"/>
                  <a:gd name="T8" fmla="*/ 5 w 5"/>
                  <a:gd name="T9" fmla="*/ 2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2"/>
                    </a:moveTo>
                    <a:cubicBezTo>
                      <a:pt x="5" y="4"/>
                      <a:pt x="5" y="7"/>
                      <a:pt x="5" y="9"/>
                    </a:cubicBezTo>
                    <a:cubicBezTo>
                      <a:pt x="2" y="9"/>
                      <a:pt x="0" y="8"/>
                      <a:pt x="1" y="5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2" y="0"/>
                      <a:pt x="3" y="1"/>
                      <a:pt x="5" y="2"/>
                    </a:cubicBezTo>
                    <a:close/>
                  </a:path>
                </a:pathLst>
              </a:custGeom>
              <a:solidFill>
                <a:srgbClr val="4C6F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3" name="Freeform 441">
                <a:extLst>
                  <a:ext uri="{FF2B5EF4-FFF2-40B4-BE49-F238E27FC236}">
                    <a16:creationId xmlns:a16="http://schemas.microsoft.com/office/drawing/2014/main" id="{4B91476D-AEB8-3556-DD19-65A71C46097F}"/>
                  </a:ext>
                </a:extLst>
              </p:cNvPr>
              <p:cNvSpPr/>
              <p:nvPr/>
            </p:nvSpPr>
            <p:spPr bwMode="auto">
              <a:xfrm>
                <a:off x="3240" y="1829"/>
                <a:ext cx="3" cy="26"/>
              </a:xfrm>
              <a:custGeom>
                <a:gdLst>
                  <a:gd name="T0" fmla="*/ 1 w 1"/>
                  <a:gd name="T1" fmla="*/ 0 h 8"/>
                  <a:gd name="T2" fmla="*/ 1 w 1"/>
                  <a:gd name="T3" fmla="*/ 8 h 8"/>
                  <a:gd name="T4" fmla="*/ 1 w 1"/>
                  <a:gd name="T5" fmla="*/ 0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1" y="0"/>
                    </a:moveTo>
                    <a:cubicBezTo>
                      <a:pt x="1" y="3"/>
                      <a:pt x="1" y="5"/>
                      <a:pt x="1" y="8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709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4" name="Freeform 442">
                <a:extLst>
                  <a:ext uri="{FF2B5EF4-FFF2-40B4-BE49-F238E27FC236}">
                    <a16:creationId xmlns:a16="http://schemas.microsoft.com/office/drawing/2014/main" id="{CB9421D1-ACB0-93A4-C6D9-8FE272E182D6}"/>
                  </a:ext>
                </a:extLst>
              </p:cNvPr>
              <p:cNvSpPr/>
              <p:nvPr/>
            </p:nvSpPr>
            <p:spPr bwMode="auto">
              <a:xfrm>
                <a:off x="3177" y="1565"/>
                <a:ext cx="50" cy="50"/>
              </a:xfrm>
              <a:custGeom>
                <a:gdLst>
                  <a:gd name="T0" fmla="*/ 12 w 16"/>
                  <a:gd name="T1" fmla="*/ 0 h 16"/>
                  <a:gd name="T2" fmla="*/ 14 w 16"/>
                  <a:gd name="T3" fmla="*/ 3 h 16"/>
                  <a:gd name="T4" fmla="*/ 16 w 16"/>
                  <a:gd name="T5" fmla="*/ 6 h 16"/>
                  <a:gd name="T6" fmla="*/ 16 w 16"/>
                  <a:gd name="T7" fmla="*/ 6 h 16"/>
                  <a:gd name="T8" fmla="*/ 6 w 16"/>
                  <a:gd name="T9" fmla="*/ 12 h 16"/>
                  <a:gd name="T10" fmla="*/ 3 w 16"/>
                  <a:gd name="T11" fmla="*/ 16 h 16"/>
                  <a:gd name="T12" fmla="*/ 1 w 16"/>
                  <a:gd name="T13" fmla="*/ 12 h 16"/>
                  <a:gd name="T14" fmla="*/ 0 w 16"/>
                  <a:gd name="T15" fmla="*/ 8 h 16"/>
                  <a:gd name="T16" fmla="*/ 12 w 16"/>
                  <a:gd name="T17" fmla="*/ 0 h 16"/>
                  <a:gd name="T18" fmla="*/ 12 w 16"/>
                  <a:gd name="T19" fmla="*/ 0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12" y="0"/>
                    </a:moveTo>
                    <a:cubicBezTo>
                      <a:pt x="13" y="1"/>
                      <a:pt x="13" y="2"/>
                      <a:pt x="14" y="3"/>
                    </a:cubicBezTo>
                    <a:cubicBezTo>
                      <a:pt x="15" y="4"/>
                      <a:pt x="15" y="5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2" y="8"/>
                      <a:pt x="10" y="10"/>
                      <a:pt x="6" y="12"/>
                    </a:cubicBezTo>
                    <a:cubicBezTo>
                      <a:pt x="4" y="13"/>
                      <a:pt x="4" y="15"/>
                      <a:pt x="3" y="16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1" y="11"/>
                      <a:pt x="0" y="10"/>
                      <a:pt x="0" y="8"/>
                    </a:cubicBezTo>
                    <a:cubicBezTo>
                      <a:pt x="3" y="5"/>
                      <a:pt x="8" y="3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5" name="Freeform 443">
                <a:extLst>
                  <a:ext uri="{FF2B5EF4-FFF2-40B4-BE49-F238E27FC236}">
                    <a16:creationId xmlns:a16="http://schemas.microsoft.com/office/drawing/2014/main" id="{4370B96A-39A1-23C8-7278-6B78F6C01CBC}"/>
                  </a:ext>
                </a:extLst>
              </p:cNvPr>
              <p:cNvSpPr/>
              <p:nvPr/>
            </p:nvSpPr>
            <p:spPr bwMode="auto">
              <a:xfrm>
                <a:off x="3186" y="1584"/>
                <a:ext cx="50" cy="50"/>
              </a:xfrm>
              <a:custGeom>
                <a:gdLst>
                  <a:gd name="T0" fmla="*/ 16 w 16"/>
                  <a:gd name="T1" fmla="*/ 6 h 16"/>
                  <a:gd name="T2" fmla="*/ 3 w 16"/>
                  <a:gd name="T3" fmla="*/ 13 h 16"/>
                  <a:gd name="T4" fmla="*/ 1 w 16"/>
                  <a:gd name="T5" fmla="*/ 16 h 16"/>
                  <a:gd name="T6" fmla="*/ 1 w 16"/>
                  <a:gd name="T7" fmla="*/ 10 h 16"/>
                  <a:gd name="T8" fmla="*/ 3 w 16"/>
                  <a:gd name="T9" fmla="*/ 7 h 16"/>
                  <a:gd name="T10" fmla="*/ 13 w 16"/>
                  <a:gd name="T11" fmla="*/ 0 h 16"/>
                  <a:gd name="T12" fmla="*/ 13 w 16"/>
                  <a:gd name="T13" fmla="*/ 0 h 16"/>
                  <a:gd name="T14" fmla="*/ 16 w 16"/>
                  <a:gd name="T15" fmla="*/ 6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16" y="6"/>
                    </a:moveTo>
                    <a:cubicBezTo>
                      <a:pt x="12" y="8"/>
                      <a:pt x="8" y="11"/>
                      <a:pt x="3" y="13"/>
                    </a:cubicBezTo>
                    <a:cubicBezTo>
                      <a:pt x="2" y="14"/>
                      <a:pt x="1" y="15"/>
                      <a:pt x="1" y="16"/>
                    </a:cubicBezTo>
                    <a:cubicBezTo>
                      <a:pt x="0" y="14"/>
                      <a:pt x="1" y="12"/>
                      <a:pt x="1" y="10"/>
                    </a:cubicBezTo>
                    <a:cubicBezTo>
                      <a:pt x="0" y="8"/>
                      <a:pt x="2" y="8"/>
                      <a:pt x="3" y="7"/>
                    </a:cubicBezTo>
                    <a:cubicBezTo>
                      <a:pt x="6" y="5"/>
                      <a:pt x="10" y="3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2"/>
                      <a:pt x="15" y="4"/>
                      <a:pt x="16" y="6"/>
                    </a:cubicBezTo>
                    <a:close/>
                  </a:path>
                </a:pathLst>
              </a:custGeom>
              <a:solidFill>
                <a:srgbClr val="CB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6" name="Freeform 444">
                <a:extLst>
                  <a:ext uri="{FF2B5EF4-FFF2-40B4-BE49-F238E27FC236}">
                    <a16:creationId xmlns:a16="http://schemas.microsoft.com/office/drawing/2014/main" id="{A2969582-DB99-6A5C-B8AF-AA30033CE5C7}"/>
                  </a:ext>
                </a:extLst>
              </p:cNvPr>
              <p:cNvSpPr/>
              <p:nvPr/>
            </p:nvSpPr>
            <p:spPr bwMode="auto">
              <a:xfrm>
                <a:off x="3274" y="2170"/>
                <a:ext cx="107" cy="129"/>
              </a:xfrm>
              <a:custGeom>
                <a:gdLst>
                  <a:gd name="T0" fmla="*/ 13 w 34"/>
                  <a:gd name="T1" fmla="*/ 0 h 41"/>
                  <a:gd name="T2" fmla="*/ 32 w 34"/>
                  <a:gd name="T3" fmla="*/ 11 h 41"/>
                  <a:gd name="T4" fmla="*/ 33 w 34"/>
                  <a:gd name="T5" fmla="*/ 16 h 41"/>
                  <a:gd name="T6" fmla="*/ 33 w 34"/>
                  <a:gd name="T7" fmla="*/ 40 h 41"/>
                  <a:gd name="T8" fmla="*/ 29 w 34"/>
                  <a:gd name="T9" fmla="*/ 39 h 41"/>
                  <a:gd name="T10" fmla="*/ 5 w 34"/>
                  <a:gd name="T11" fmla="*/ 25 h 41"/>
                  <a:gd name="T12" fmla="*/ 2 w 34"/>
                  <a:gd name="T13" fmla="*/ 23 h 41"/>
                  <a:gd name="T14" fmla="*/ 2 w 34"/>
                  <a:gd name="T15" fmla="*/ 20 h 41"/>
                  <a:gd name="T16" fmla="*/ 7 w 34"/>
                  <a:gd name="T17" fmla="*/ 17 h 41"/>
                  <a:gd name="T18" fmla="*/ 1 w 34"/>
                  <a:gd name="T19" fmla="*/ 13 h 41"/>
                  <a:gd name="T20" fmla="*/ 1 w 34"/>
                  <a:gd name="T21" fmla="*/ 10 h 41"/>
                  <a:gd name="T22" fmla="*/ 11 w 34"/>
                  <a:gd name="T23" fmla="*/ 4 h 41"/>
                  <a:gd name="T24" fmla="*/ 13 w 34"/>
                  <a:gd name="T25" fmla="*/ 0 h 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1">
                    <a:moveTo>
                      <a:pt x="13" y="0"/>
                    </a:moveTo>
                    <a:cubicBezTo>
                      <a:pt x="19" y="4"/>
                      <a:pt x="26" y="7"/>
                      <a:pt x="32" y="11"/>
                    </a:cubicBezTo>
                    <a:cubicBezTo>
                      <a:pt x="34" y="12"/>
                      <a:pt x="33" y="14"/>
                      <a:pt x="33" y="16"/>
                    </a:cubicBezTo>
                    <a:cubicBezTo>
                      <a:pt x="34" y="24"/>
                      <a:pt x="33" y="32"/>
                      <a:pt x="33" y="40"/>
                    </a:cubicBezTo>
                    <a:cubicBezTo>
                      <a:pt x="31" y="41"/>
                      <a:pt x="30" y="40"/>
                      <a:pt x="29" y="39"/>
                    </a:cubicBezTo>
                    <a:cubicBezTo>
                      <a:pt x="20" y="35"/>
                      <a:pt x="13" y="29"/>
                      <a:pt x="5" y="25"/>
                    </a:cubicBezTo>
                    <a:cubicBezTo>
                      <a:pt x="4" y="24"/>
                      <a:pt x="3" y="23"/>
                      <a:pt x="2" y="23"/>
                    </a:cubicBezTo>
                    <a:cubicBezTo>
                      <a:pt x="0" y="22"/>
                      <a:pt x="0" y="21"/>
                      <a:pt x="2" y="20"/>
                    </a:cubicBezTo>
                    <a:cubicBezTo>
                      <a:pt x="4" y="19"/>
                      <a:pt x="6" y="18"/>
                      <a:pt x="7" y="17"/>
                    </a:cubicBezTo>
                    <a:cubicBezTo>
                      <a:pt x="5" y="15"/>
                      <a:pt x="3" y="15"/>
                      <a:pt x="1" y="13"/>
                    </a:cubicBezTo>
                    <a:cubicBezTo>
                      <a:pt x="0" y="12"/>
                      <a:pt x="0" y="11"/>
                      <a:pt x="1" y="10"/>
                    </a:cubicBezTo>
                    <a:cubicBezTo>
                      <a:pt x="5" y="9"/>
                      <a:pt x="7" y="6"/>
                      <a:pt x="11" y="4"/>
                    </a:cubicBezTo>
                    <a:cubicBezTo>
                      <a:pt x="12" y="3"/>
                      <a:pt x="12" y="1"/>
                      <a:pt x="13" y="0"/>
                    </a:cubicBezTo>
                    <a:close/>
                  </a:path>
                </a:pathLst>
              </a:custGeom>
              <a:solidFill>
                <a:srgbClr val="D8E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7" name="Freeform 445">
                <a:extLst>
                  <a:ext uri="{FF2B5EF4-FFF2-40B4-BE49-F238E27FC236}">
                    <a16:creationId xmlns:a16="http://schemas.microsoft.com/office/drawing/2014/main" id="{2F62644B-3EFD-E6DE-1993-9B15FA6ED237}"/>
                  </a:ext>
                </a:extLst>
              </p:cNvPr>
              <p:cNvSpPr/>
              <p:nvPr/>
            </p:nvSpPr>
            <p:spPr bwMode="auto">
              <a:xfrm>
                <a:off x="3277" y="2246"/>
                <a:ext cx="101" cy="78"/>
              </a:xfrm>
              <a:custGeom>
                <a:gdLst>
                  <a:gd name="T0" fmla="*/ 4 w 32"/>
                  <a:gd name="T1" fmla="*/ 0 h 25"/>
                  <a:gd name="T2" fmla="*/ 21 w 32"/>
                  <a:gd name="T3" fmla="*/ 10 h 25"/>
                  <a:gd name="T4" fmla="*/ 32 w 32"/>
                  <a:gd name="T5" fmla="*/ 16 h 25"/>
                  <a:gd name="T6" fmla="*/ 32 w 32"/>
                  <a:gd name="T7" fmla="*/ 23 h 25"/>
                  <a:gd name="T8" fmla="*/ 30 w 32"/>
                  <a:gd name="T9" fmla="*/ 24 h 25"/>
                  <a:gd name="T10" fmla="*/ 11 w 32"/>
                  <a:gd name="T11" fmla="*/ 14 h 25"/>
                  <a:gd name="T12" fmla="*/ 1 w 32"/>
                  <a:gd name="T13" fmla="*/ 8 h 25"/>
                  <a:gd name="T14" fmla="*/ 0 w 32"/>
                  <a:gd name="T15" fmla="*/ 4 h 25"/>
                  <a:gd name="T16" fmla="*/ 4 w 32"/>
                  <a:gd name="T17" fmla="*/ 0 h 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5">
                    <a:moveTo>
                      <a:pt x="4" y="0"/>
                    </a:moveTo>
                    <a:cubicBezTo>
                      <a:pt x="10" y="3"/>
                      <a:pt x="15" y="7"/>
                      <a:pt x="21" y="10"/>
                    </a:cubicBezTo>
                    <a:cubicBezTo>
                      <a:pt x="24" y="12"/>
                      <a:pt x="28" y="15"/>
                      <a:pt x="32" y="16"/>
                    </a:cubicBezTo>
                    <a:cubicBezTo>
                      <a:pt x="32" y="18"/>
                      <a:pt x="32" y="20"/>
                      <a:pt x="32" y="23"/>
                    </a:cubicBezTo>
                    <a:cubicBezTo>
                      <a:pt x="32" y="25"/>
                      <a:pt x="31" y="25"/>
                      <a:pt x="30" y="24"/>
                    </a:cubicBezTo>
                    <a:cubicBezTo>
                      <a:pt x="23" y="21"/>
                      <a:pt x="17" y="18"/>
                      <a:pt x="11" y="14"/>
                    </a:cubicBezTo>
                    <a:cubicBezTo>
                      <a:pt x="7" y="12"/>
                      <a:pt x="3" y="11"/>
                      <a:pt x="1" y="8"/>
                    </a:cubicBezTo>
                    <a:cubicBezTo>
                      <a:pt x="0" y="7"/>
                      <a:pt x="0" y="5"/>
                      <a:pt x="0" y="4"/>
                    </a:cubicBezTo>
                    <a:cubicBezTo>
                      <a:pt x="2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C8D7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8" name="Freeform 446">
                <a:extLst>
                  <a:ext uri="{FF2B5EF4-FFF2-40B4-BE49-F238E27FC236}">
                    <a16:creationId xmlns:a16="http://schemas.microsoft.com/office/drawing/2014/main" id="{312DE68A-EBCB-D191-BD2D-5010E8AEA3AA}"/>
                  </a:ext>
                </a:extLst>
              </p:cNvPr>
              <p:cNvSpPr/>
              <p:nvPr/>
            </p:nvSpPr>
            <p:spPr bwMode="auto">
              <a:xfrm>
                <a:off x="3274" y="2063"/>
                <a:ext cx="66" cy="85"/>
              </a:xfrm>
              <a:custGeom>
                <a:gdLst>
                  <a:gd name="T0" fmla="*/ 2 w 21"/>
                  <a:gd name="T1" fmla="*/ 0 h 27"/>
                  <a:gd name="T2" fmla="*/ 9 w 21"/>
                  <a:gd name="T3" fmla="*/ 9 h 27"/>
                  <a:gd name="T4" fmla="*/ 18 w 21"/>
                  <a:gd name="T5" fmla="*/ 18 h 27"/>
                  <a:gd name="T6" fmla="*/ 20 w 21"/>
                  <a:gd name="T7" fmla="*/ 23 h 27"/>
                  <a:gd name="T8" fmla="*/ 14 w 21"/>
                  <a:gd name="T9" fmla="*/ 26 h 27"/>
                  <a:gd name="T10" fmla="*/ 2 w 21"/>
                  <a:gd name="T11" fmla="*/ 20 h 27"/>
                  <a:gd name="T12" fmla="*/ 2 w 21"/>
                  <a:gd name="T13" fmla="*/ 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7">
                    <a:moveTo>
                      <a:pt x="2" y="0"/>
                    </a:moveTo>
                    <a:cubicBezTo>
                      <a:pt x="5" y="2"/>
                      <a:pt x="7" y="6"/>
                      <a:pt x="9" y="9"/>
                    </a:cubicBezTo>
                    <a:cubicBezTo>
                      <a:pt x="12" y="12"/>
                      <a:pt x="15" y="15"/>
                      <a:pt x="18" y="18"/>
                    </a:cubicBezTo>
                    <a:cubicBezTo>
                      <a:pt x="19" y="20"/>
                      <a:pt x="21" y="21"/>
                      <a:pt x="20" y="23"/>
                    </a:cubicBezTo>
                    <a:cubicBezTo>
                      <a:pt x="19" y="25"/>
                      <a:pt x="17" y="27"/>
                      <a:pt x="14" y="26"/>
                    </a:cubicBezTo>
                    <a:cubicBezTo>
                      <a:pt x="9" y="25"/>
                      <a:pt x="6" y="22"/>
                      <a:pt x="2" y="20"/>
                    </a:cubicBezTo>
                    <a:cubicBezTo>
                      <a:pt x="0" y="13"/>
                      <a:pt x="0" y="7"/>
                      <a:pt x="2" y="0"/>
                    </a:cubicBezTo>
                    <a:close/>
                  </a:path>
                </a:pathLst>
              </a:custGeom>
              <a:solidFill>
                <a:srgbClr val="ADB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69" name="Freeform 447">
                <a:extLst>
                  <a:ext uri="{FF2B5EF4-FFF2-40B4-BE49-F238E27FC236}">
                    <a16:creationId xmlns:a16="http://schemas.microsoft.com/office/drawing/2014/main" id="{FAA57573-F3A5-BEC0-F454-87B6E6E4A1F1}"/>
                  </a:ext>
                </a:extLst>
              </p:cNvPr>
              <p:cNvSpPr/>
              <p:nvPr/>
            </p:nvSpPr>
            <p:spPr bwMode="auto">
              <a:xfrm>
                <a:off x="3274" y="2151"/>
                <a:ext cx="41" cy="54"/>
              </a:xfrm>
              <a:custGeom>
                <a:gdLst>
                  <a:gd name="T0" fmla="*/ 13 w 13"/>
                  <a:gd name="T1" fmla="*/ 6 h 17"/>
                  <a:gd name="T2" fmla="*/ 9 w 13"/>
                  <a:gd name="T3" fmla="*/ 12 h 17"/>
                  <a:gd name="T4" fmla="*/ 2 w 13"/>
                  <a:gd name="T5" fmla="*/ 17 h 17"/>
                  <a:gd name="T6" fmla="*/ 1 w 13"/>
                  <a:gd name="T7" fmla="*/ 2 h 17"/>
                  <a:gd name="T8" fmla="*/ 3 w 13"/>
                  <a:gd name="T9" fmla="*/ 1 h 17"/>
                  <a:gd name="T10" fmla="*/ 13 w 13"/>
                  <a:gd name="T11" fmla="*/ 6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7">
                    <a:moveTo>
                      <a:pt x="13" y="6"/>
                    </a:moveTo>
                    <a:cubicBezTo>
                      <a:pt x="13" y="9"/>
                      <a:pt x="13" y="11"/>
                      <a:pt x="9" y="12"/>
                    </a:cubicBezTo>
                    <a:cubicBezTo>
                      <a:pt x="7" y="13"/>
                      <a:pt x="5" y="16"/>
                      <a:pt x="2" y="17"/>
                    </a:cubicBezTo>
                    <a:cubicBezTo>
                      <a:pt x="0" y="12"/>
                      <a:pt x="1" y="7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6" y="2"/>
                      <a:pt x="10" y="4"/>
                      <a:pt x="13" y="6"/>
                    </a:cubicBezTo>
                    <a:close/>
                  </a:path>
                </a:pathLst>
              </a:custGeom>
              <a:solidFill>
                <a:srgbClr val="AEB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0" name="Freeform 448">
                <a:extLst>
                  <a:ext uri="{FF2B5EF4-FFF2-40B4-BE49-F238E27FC236}">
                    <a16:creationId xmlns:a16="http://schemas.microsoft.com/office/drawing/2014/main" id="{AB111E6B-9F7F-E692-93E2-89E451DA7A15}"/>
                  </a:ext>
                </a:extLst>
              </p:cNvPr>
              <p:cNvSpPr/>
              <p:nvPr/>
            </p:nvSpPr>
            <p:spPr bwMode="auto">
              <a:xfrm>
                <a:off x="3271" y="2050"/>
                <a:ext cx="22" cy="208"/>
              </a:xfrm>
              <a:custGeom>
                <a:gdLst>
                  <a:gd name="T0" fmla="*/ 4 w 7"/>
                  <a:gd name="T1" fmla="*/ 33 h 66"/>
                  <a:gd name="T2" fmla="*/ 3 w 7"/>
                  <a:gd name="T3" fmla="*/ 49 h 66"/>
                  <a:gd name="T4" fmla="*/ 3 w 7"/>
                  <a:gd name="T5" fmla="*/ 51 h 66"/>
                  <a:gd name="T6" fmla="*/ 3 w 7"/>
                  <a:gd name="T7" fmla="*/ 58 h 66"/>
                  <a:gd name="T8" fmla="*/ 3 w 7"/>
                  <a:gd name="T9" fmla="*/ 60 h 66"/>
                  <a:gd name="T10" fmla="*/ 6 w 7"/>
                  <a:gd name="T11" fmla="*/ 62 h 66"/>
                  <a:gd name="T12" fmla="*/ 3 w 7"/>
                  <a:gd name="T13" fmla="*/ 65 h 66"/>
                  <a:gd name="T14" fmla="*/ 1 w 7"/>
                  <a:gd name="T15" fmla="*/ 64 h 66"/>
                  <a:gd name="T16" fmla="*/ 0 w 7"/>
                  <a:gd name="T17" fmla="*/ 63 h 66"/>
                  <a:gd name="T18" fmla="*/ 0 w 7"/>
                  <a:gd name="T19" fmla="*/ 41 h 66"/>
                  <a:gd name="T20" fmla="*/ 1 w 7"/>
                  <a:gd name="T21" fmla="*/ 33 h 66"/>
                  <a:gd name="T22" fmla="*/ 1 w 7"/>
                  <a:gd name="T23" fmla="*/ 30 h 66"/>
                  <a:gd name="T24" fmla="*/ 1 w 7"/>
                  <a:gd name="T25" fmla="*/ 22 h 66"/>
                  <a:gd name="T26" fmla="*/ 1 w 7"/>
                  <a:gd name="T27" fmla="*/ 19 h 66"/>
                  <a:gd name="T28" fmla="*/ 1 w 7"/>
                  <a:gd name="T29" fmla="*/ 11 h 66"/>
                  <a:gd name="T30" fmla="*/ 1 w 7"/>
                  <a:gd name="T31" fmla="*/ 8 h 66"/>
                  <a:gd name="T32" fmla="*/ 1 w 7"/>
                  <a:gd name="T33" fmla="*/ 0 h 66"/>
                  <a:gd name="T34" fmla="*/ 2 w 7"/>
                  <a:gd name="T35" fmla="*/ 0 h 66"/>
                  <a:gd name="T36" fmla="*/ 3 w 7"/>
                  <a:gd name="T37" fmla="*/ 4 h 66"/>
                  <a:gd name="T38" fmla="*/ 3 w 7"/>
                  <a:gd name="T39" fmla="*/ 24 h 66"/>
                  <a:gd name="T40" fmla="*/ 4 w 7"/>
                  <a:gd name="T41" fmla="*/ 33 h 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66">
                    <a:moveTo>
                      <a:pt x="4" y="33"/>
                    </a:moveTo>
                    <a:cubicBezTo>
                      <a:pt x="2" y="38"/>
                      <a:pt x="3" y="43"/>
                      <a:pt x="3" y="49"/>
                    </a:cubicBezTo>
                    <a:cubicBezTo>
                      <a:pt x="2" y="49"/>
                      <a:pt x="2" y="50"/>
                      <a:pt x="3" y="51"/>
                    </a:cubicBezTo>
                    <a:cubicBezTo>
                      <a:pt x="5" y="53"/>
                      <a:pt x="5" y="56"/>
                      <a:pt x="3" y="58"/>
                    </a:cubicBezTo>
                    <a:cubicBezTo>
                      <a:pt x="2" y="59"/>
                      <a:pt x="2" y="60"/>
                      <a:pt x="3" y="60"/>
                    </a:cubicBezTo>
                    <a:cubicBezTo>
                      <a:pt x="5" y="60"/>
                      <a:pt x="5" y="61"/>
                      <a:pt x="6" y="62"/>
                    </a:cubicBezTo>
                    <a:cubicBezTo>
                      <a:pt x="7" y="65"/>
                      <a:pt x="5" y="66"/>
                      <a:pt x="3" y="65"/>
                    </a:cubicBezTo>
                    <a:cubicBezTo>
                      <a:pt x="3" y="64"/>
                      <a:pt x="1" y="65"/>
                      <a:pt x="1" y="64"/>
                    </a:cubicBezTo>
                    <a:cubicBezTo>
                      <a:pt x="1" y="64"/>
                      <a:pt x="0" y="63"/>
                      <a:pt x="0" y="63"/>
                    </a:cubicBezTo>
                    <a:cubicBezTo>
                      <a:pt x="0" y="55"/>
                      <a:pt x="0" y="48"/>
                      <a:pt x="0" y="41"/>
                    </a:cubicBezTo>
                    <a:cubicBezTo>
                      <a:pt x="0" y="38"/>
                      <a:pt x="0" y="35"/>
                      <a:pt x="1" y="33"/>
                    </a:cubicBezTo>
                    <a:cubicBezTo>
                      <a:pt x="1" y="32"/>
                      <a:pt x="1" y="31"/>
                      <a:pt x="1" y="30"/>
                    </a:cubicBezTo>
                    <a:cubicBezTo>
                      <a:pt x="0" y="27"/>
                      <a:pt x="0" y="25"/>
                      <a:pt x="1" y="22"/>
                    </a:cubicBezTo>
                    <a:cubicBezTo>
                      <a:pt x="1" y="21"/>
                      <a:pt x="1" y="20"/>
                      <a:pt x="1" y="19"/>
                    </a:cubicBezTo>
                    <a:cubicBezTo>
                      <a:pt x="0" y="16"/>
                      <a:pt x="0" y="14"/>
                      <a:pt x="1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0" y="5"/>
                      <a:pt x="0" y="3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3"/>
                      <a:pt x="3" y="4"/>
                    </a:cubicBezTo>
                    <a:cubicBezTo>
                      <a:pt x="3" y="11"/>
                      <a:pt x="3" y="17"/>
                      <a:pt x="3" y="24"/>
                    </a:cubicBezTo>
                    <a:cubicBezTo>
                      <a:pt x="2" y="27"/>
                      <a:pt x="1" y="30"/>
                      <a:pt x="4" y="33"/>
                    </a:cubicBezTo>
                    <a:close/>
                  </a:path>
                </a:pathLst>
              </a:custGeom>
              <a:solidFill>
                <a:srgbClr val="CDD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1" name="Freeform 449">
                <a:extLst>
                  <a:ext uri="{FF2B5EF4-FFF2-40B4-BE49-F238E27FC236}">
                    <a16:creationId xmlns:a16="http://schemas.microsoft.com/office/drawing/2014/main" id="{143A5142-5E9B-77C1-0CE7-1E329D8E1CE3}"/>
                  </a:ext>
                </a:extLst>
              </p:cNvPr>
              <p:cNvSpPr/>
              <p:nvPr/>
            </p:nvSpPr>
            <p:spPr bwMode="auto">
              <a:xfrm>
                <a:off x="3431" y="2284"/>
                <a:ext cx="51" cy="25"/>
              </a:xfrm>
              <a:custGeom>
                <a:gdLst>
                  <a:gd name="T0" fmla="*/ 5 w 16"/>
                  <a:gd name="T1" fmla="*/ 2 h 8"/>
                  <a:gd name="T2" fmla="*/ 10 w 16"/>
                  <a:gd name="T3" fmla="*/ 2 h 8"/>
                  <a:gd name="T4" fmla="*/ 14 w 16"/>
                  <a:gd name="T5" fmla="*/ 2 h 8"/>
                  <a:gd name="T6" fmla="*/ 15 w 16"/>
                  <a:gd name="T7" fmla="*/ 4 h 8"/>
                  <a:gd name="T8" fmla="*/ 11 w 16"/>
                  <a:gd name="T9" fmla="*/ 5 h 8"/>
                  <a:gd name="T10" fmla="*/ 11 w 16"/>
                  <a:gd name="T11" fmla="*/ 6 h 8"/>
                  <a:gd name="T12" fmla="*/ 0 w 16"/>
                  <a:gd name="T13" fmla="*/ 6 h 8"/>
                  <a:gd name="T14" fmla="*/ 1 w 16"/>
                  <a:gd name="T15" fmla="*/ 3 h 8"/>
                  <a:gd name="T16" fmla="*/ 5 w 16"/>
                  <a:gd name="T17" fmla="*/ 2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8">
                    <a:moveTo>
                      <a:pt x="5" y="2"/>
                    </a:moveTo>
                    <a:cubicBezTo>
                      <a:pt x="7" y="2"/>
                      <a:pt x="9" y="3"/>
                      <a:pt x="10" y="2"/>
                    </a:cubicBezTo>
                    <a:cubicBezTo>
                      <a:pt x="11" y="0"/>
                      <a:pt x="13" y="1"/>
                      <a:pt x="14" y="2"/>
                    </a:cubicBezTo>
                    <a:cubicBezTo>
                      <a:pt x="15" y="2"/>
                      <a:pt x="16" y="3"/>
                      <a:pt x="15" y="4"/>
                    </a:cubicBezTo>
                    <a:cubicBezTo>
                      <a:pt x="14" y="5"/>
                      <a:pt x="13" y="5"/>
                      <a:pt x="11" y="5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7" y="6"/>
                      <a:pt x="4" y="8"/>
                      <a:pt x="0" y="6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2" y="3"/>
                      <a:pt x="4" y="4"/>
                      <a:pt x="5" y="2"/>
                    </a:cubicBezTo>
                    <a:close/>
                  </a:path>
                </a:pathLst>
              </a:custGeom>
              <a:solidFill>
                <a:srgbClr val="6288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2" name="Freeform 450">
                <a:extLst>
                  <a:ext uri="{FF2B5EF4-FFF2-40B4-BE49-F238E27FC236}">
                    <a16:creationId xmlns:a16="http://schemas.microsoft.com/office/drawing/2014/main" id="{B09EC37D-5FA9-5D04-7AD4-8DD91A5C2D18}"/>
                  </a:ext>
                </a:extLst>
              </p:cNvPr>
              <p:cNvSpPr/>
              <p:nvPr/>
            </p:nvSpPr>
            <p:spPr bwMode="auto">
              <a:xfrm>
                <a:off x="3428" y="2243"/>
                <a:ext cx="41" cy="18"/>
              </a:xfrm>
              <a:custGeom>
                <a:gdLst>
                  <a:gd name="T0" fmla="*/ 13 w 13"/>
                  <a:gd name="T1" fmla="*/ 4 h 6"/>
                  <a:gd name="T2" fmla="*/ 13 w 13"/>
                  <a:gd name="T3" fmla="*/ 4 h 6"/>
                  <a:gd name="T4" fmla="*/ 2 w 13"/>
                  <a:gd name="T5" fmla="*/ 5 h 6"/>
                  <a:gd name="T6" fmla="*/ 0 w 13"/>
                  <a:gd name="T7" fmla="*/ 3 h 6"/>
                  <a:gd name="T8" fmla="*/ 2 w 13"/>
                  <a:gd name="T9" fmla="*/ 2 h 6"/>
                  <a:gd name="T10" fmla="*/ 7 w 13"/>
                  <a:gd name="T11" fmla="*/ 2 h 6"/>
                  <a:gd name="T12" fmla="*/ 13 w 13"/>
                  <a:gd name="T13" fmla="*/ 4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6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9" y="6"/>
                      <a:pt x="6" y="5"/>
                      <a:pt x="2" y="5"/>
                    </a:cubicBezTo>
                    <a:cubicBezTo>
                      <a:pt x="2" y="4"/>
                      <a:pt x="0" y="5"/>
                      <a:pt x="0" y="3"/>
                    </a:cubicBezTo>
                    <a:cubicBezTo>
                      <a:pt x="0" y="2"/>
                      <a:pt x="2" y="2"/>
                      <a:pt x="2" y="2"/>
                    </a:cubicBezTo>
                    <a:cubicBezTo>
                      <a:pt x="4" y="0"/>
                      <a:pt x="6" y="2"/>
                      <a:pt x="7" y="2"/>
                    </a:cubicBezTo>
                    <a:cubicBezTo>
                      <a:pt x="9" y="2"/>
                      <a:pt x="12" y="0"/>
                      <a:pt x="13" y="4"/>
                    </a:cubicBezTo>
                    <a:close/>
                  </a:path>
                </a:pathLst>
              </a:custGeom>
              <a:solidFill>
                <a:srgbClr val="496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3" name="Freeform 451">
                <a:extLst>
                  <a:ext uri="{FF2B5EF4-FFF2-40B4-BE49-F238E27FC236}">
                    <a16:creationId xmlns:a16="http://schemas.microsoft.com/office/drawing/2014/main" id="{CFBA2181-769C-B76F-2F2D-002A2D115A08}"/>
                  </a:ext>
                </a:extLst>
              </p:cNvPr>
              <p:cNvSpPr/>
              <p:nvPr/>
            </p:nvSpPr>
            <p:spPr bwMode="auto">
              <a:xfrm>
                <a:off x="3394" y="2239"/>
                <a:ext cx="41" cy="22"/>
              </a:xfrm>
              <a:custGeom>
                <a:gdLst>
                  <a:gd name="T0" fmla="*/ 13 w 13"/>
                  <a:gd name="T1" fmla="*/ 3 h 7"/>
                  <a:gd name="T2" fmla="*/ 13 w 13"/>
                  <a:gd name="T3" fmla="*/ 6 h 7"/>
                  <a:gd name="T4" fmla="*/ 0 w 13"/>
                  <a:gd name="T5" fmla="*/ 3 h 7"/>
                  <a:gd name="T6" fmla="*/ 4 w 13"/>
                  <a:gd name="T7" fmla="*/ 1 h 7"/>
                  <a:gd name="T8" fmla="*/ 13 w 13"/>
                  <a:gd name="T9" fmla="*/ 3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3" y="3"/>
                    </a:moveTo>
                    <a:cubicBezTo>
                      <a:pt x="12" y="4"/>
                      <a:pt x="12" y="5"/>
                      <a:pt x="13" y="6"/>
                    </a:cubicBezTo>
                    <a:cubicBezTo>
                      <a:pt x="8" y="7"/>
                      <a:pt x="4" y="4"/>
                      <a:pt x="0" y="3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7" y="0"/>
                      <a:pt x="10" y="3"/>
                      <a:pt x="13" y="3"/>
                    </a:cubicBezTo>
                    <a:close/>
                  </a:path>
                </a:pathLst>
              </a:custGeom>
              <a:solidFill>
                <a:srgbClr val="6B94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4" name="Freeform 452">
                <a:extLst>
                  <a:ext uri="{FF2B5EF4-FFF2-40B4-BE49-F238E27FC236}">
                    <a16:creationId xmlns:a16="http://schemas.microsoft.com/office/drawing/2014/main" id="{EA04B411-945D-9DA3-CDB9-A05F775AD16C}"/>
                  </a:ext>
                </a:extLst>
              </p:cNvPr>
              <p:cNvSpPr/>
              <p:nvPr/>
            </p:nvSpPr>
            <p:spPr bwMode="auto">
              <a:xfrm>
                <a:off x="3400" y="2290"/>
                <a:ext cx="38" cy="12"/>
              </a:xfrm>
              <a:custGeom>
                <a:gdLst>
                  <a:gd name="T0" fmla="*/ 11 w 12"/>
                  <a:gd name="T1" fmla="*/ 1 h 4"/>
                  <a:gd name="T2" fmla="*/ 10 w 12"/>
                  <a:gd name="T3" fmla="*/ 4 h 4"/>
                  <a:gd name="T4" fmla="*/ 2 w 12"/>
                  <a:gd name="T5" fmla="*/ 3 h 4"/>
                  <a:gd name="T6" fmla="*/ 3 w 12"/>
                  <a:gd name="T7" fmla="*/ 0 h 4"/>
                  <a:gd name="T8" fmla="*/ 6 w 12"/>
                  <a:gd name="T9" fmla="*/ 0 h 4"/>
                  <a:gd name="T10" fmla="*/ 11 w 12"/>
                  <a:gd name="T11" fmla="*/ 1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">
                    <a:moveTo>
                      <a:pt x="11" y="1"/>
                    </a:moveTo>
                    <a:cubicBezTo>
                      <a:pt x="12" y="2"/>
                      <a:pt x="11" y="3"/>
                      <a:pt x="10" y="4"/>
                    </a:cubicBezTo>
                    <a:cubicBezTo>
                      <a:pt x="7" y="4"/>
                      <a:pt x="4" y="4"/>
                      <a:pt x="2" y="3"/>
                    </a:cubicBezTo>
                    <a:cubicBezTo>
                      <a:pt x="0" y="1"/>
                      <a:pt x="0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9" y="0"/>
                      <a:pt x="11" y="1"/>
                    </a:cubicBezTo>
                    <a:close/>
                  </a:path>
                </a:pathLst>
              </a:custGeom>
              <a:solidFill>
                <a:srgbClr val="476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5" name="Freeform 453">
                <a:extLst>
                  <a:ext uri="{FF2B5EF4-FFF2-40B4-BE49-F238E27FC236}">
                    <a16:creationId xmlns:a16="http://schemas.microsoft.com/office/drawing/2014/main" id="{6865A1A4-5527-EE43-5ACB-FF6197509EF4}"/>
                  </a:ext>
                </a:extLst>
              </p:cNvPr>
              <p:cNvSpPr/>
              <p:nvPr/>
            </p:nvSpPr>
            <p:spPr bwMode="auto">
              <a:xfrm>
                <a:off x="3387" y="2284"/>
                <a:ext cx="32" cy="15"/>
              </a:xfrm>
              <a:custGeom>
                <a:gdLst>
                  <a:gd name="T0" fmla="*/ 10 w 10"/>
                  <a:gd name="T1" fmla="*/ 2 h 5"/>
                  <a:gd name="T2" fmla="*/ 6 w 10"/>
                  <a:gd name="T3" fmla="*/ 5 h 5"/>
                  <a:gd name="T4" fmla="*/ 3 w 10"/>
                  <a:gd name="T5" fmla="*/ 4 h 5"/>
                  <a:gd name="T6" fmla="*/ 1 w 10"/>
                  <a:gd name="T7" fmla="*/ 2 h 5"/>
                  <a:gd name="T8" fmla="*/ 4 w 10"/>
                  <a:gd name="T9" fmla="*/ 0 h 5"/>
                  <a:gd name="T10" fmla="*/ 10 w 10"/>
                  <a:gd name="T11" fmla="*/ 2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10" y="2"/>
                    </a:moveTo>
                    <a:cubicBezTo>
                      <a:pt x="9" y="3"/>
                      <a:pt x="5" y="0"/>
                      <a:pt x="6" y="5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2" y="4"/>
                      <a:pt x="0" y="4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1"/>
                      <a:pt x="8" y="2"/>
                      <a:pt x="10" y="2"/>
                    </a:cubicBezTo>
                    <a:close/>
                  </a:path>
                </a:pathLst>
              </a:custGeom>
              <a:solidFill>
                <a:srgbClr val="739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6" name="Freeform 454">
                <a:extLst>
                  <a:ext uri="{FF2B5EF4-FFF2-40B4-BE49-F238E27FC236}">
                    <a16:creationId xmlns:a16="http://schemas.microsoft.com/office/drawing/2014/main" id="{FE5B3C31-7C58-40F0-D1CB-540F6DA321C4}"/>
                  </a:ext>
                </a:extLst>
              </p:cNvPr>
              <p:cNvSpPr/>
              <p:nvPr/>
            </p:nvSpPr>
            <p:spPr bwMode="auto">
              <a:xfrm>
                <a:off x="3387" y="2236"/>
                <a:ext cx="22" cy="19"/>
              </a:xfrm>
              <a:custGeom>
                <a:gdLst>
                  <a:gd name="T0" fmla="*/ 6 w 7"/>
                  <a:gd name="T1" fmla="*/ 2 h 6"/>
                  <a:gd name="T2" fmla="*/ 2 w 7"/>
                  <a:gd name="T3" fmla="*/ 4 h 6"/>
                  <a:gd name="T4" fmla="*/ 1 w 7"/>
                  <a:gd name="T5" fmla="*/ 1 h 6"/>
                  <a:gd name="T6" fmla="*/ 6 w 7"/>
                  <a:gd name="T7" fmla="*/ 2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6" y="2"/>
                    </a:moveTo>
                    <a:cubicBezTo>
                      <a:pt x="7" y="6"/>
                      <a:pt x="3" y="3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2"/>
                    </a:cubicBezTo>
                    <a:close/>
                  </a:path>
                </a:pathLst>
              </a:custGeom>
              <a:solidFill>
                <a:srgbClr val="4764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7" name="Freeform 455">
                <a:extLst>
                  <a:ext uri="{FF2B5EF4-FFF2-40B4-BE49-F238E27FC236}">
                    <a16:creationId xmlns:a16="http://schemas.microsoft.com/office/drawing/2014/main" id="{7CE0B7B3-5D0A-D20A-3804-CF3191CEC606}"/>
                  </a:ext>
                </a:extLst>
              </p:cNvPr>
              <p:cNvSpPr/>
              <p:nvPr/>
            </p:nvSpPr>
            <p:spPr bwMode="auto">
              <a:xfrm>
                <a:off x="3450" y="2243"/>
                <a:ext cx="32" cy="12"/>
              </a:xfrm>
              <a:custGeom>
                <a:gdLst>
                  <a:gd name="T0" fmla="*/ 6 w 10"/>
                  <a:gd name="T1" fmla="*/ 4 h 4"/>
                  <a:gd name="T2" fmla="*/ 0 w 10"/>
                  <a:gd name="T3" fmla="*/ 2 h 4"/>
                  <a:gd name="T4" fmla="*/ 1 w 10"/>
                  <a:gd name="T5" fmla="*/ 1 h 4"/>
                  <a:gd name="T6" fmla="*/ 5 w 10"/>
                  <a:gd name="T7" fmla="*/ 0 h 4"/>
                  <a:gd name="T8" fmla="*/ 9 w 10"/>
                  <a:gd name="T9" fmla="*/ 1 h 4"/>
                  <a:gd name="T10" fmla="*/ 10 w 10"/>
                  <a:gd name="T11" fmla="*/ 3 h 4"/>
                  <a:gd name="T12" fmla="*/ 6 w 10"/>
                  <a:gd name="T13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">
                    <a:moveTo>
                      <a:pt x="6" y="4"/>
                    </a:moveTo>
                    <a:cubicBezTo>
                      <a:pt x="5" y="1"/>
                      <a:pt x="2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9" y="4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6B9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8" name="Freeform 456">
                <a:extLst>
                  <a:ext uri="{FF2B5EF4-FFF2-40B4-BE49-F238E27FC236}">
                    <a16:creationId xmlns:a16="http://schemas.microsoft.com/office/drawing/2014/main" id="{7385120D-0BE9-F167-4BDE-1EAD8D35A36E}"/>
                  </a:ext>
                </a:extLst>
              </p:cNvPr>
              <p:cNvSpPr/>
              <p:nvPr/>
            </p:nvSpPr>
            <p:spPr bwMode="auto">
              <a:xfrm>
                <a:off x="3362" y="2337"/>
                <a:ext cx="13" cy="25"/>
              </a:xfrm>
              <a:custGeom>
                <a:gdLst>
                  <a:gd name="T0" fmla="*/ 4 w 4"/>
                  <a:gd name="T1" fmla="*/ 3 h 8"/>
                  <a:gd name="T2" fmla="*/ 2 w 4"/>
                  <a:gd name="T3" fmla="*/ 8 h 8"/>
                  <a:gd name="T4" fmla="*/ 2 w 4"/>
                  <a:gd name="T5" fmla="*/ 2 h 8"/>
                  <a:gd name="T6" fmla="*/ 2 w 4"/>
                  <a:gd name="T7" fmla="*/ 0 h 8"/>
                  <a:gd name="T8" fmla="*/ 4 w 4"/>
                  <a:gd name="T9" fmla="*/ 3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3"/>
                    </a:moveTo>
                    <a:cubicBezTo>
                      <a:pt x="3" y="5"/>
                      <a:pt x="4" y="8"/>
                      <a:pt x="2" y="8"/>
                    </a:cubicBezTo>
                    <a:cubicBezTo>
                      <a:pt x="0" y="7"/>
                      <a:pt x="2" y="4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4" y="0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949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79" name="Freeform 457">
                <a:extLst>
                  <a:ext uri="{FF2B5EF4-FFF2-40B4-BE49-F238E27FC236}">
                    <a16:creationId xmlns:a16="http://schemas.microsoft.com/office/drawing/2014/main" id="{208A964F-5D4E-1E3A-B2B2-F3DC6F3312D7}"/>
                  </a:ext>
                </a:extLst>
              </p:cNvPr>
              <p:cNvSpPr/>
              <p:nvPr/>
            </p:nvSpPr>
            <p:spPr bwMode="auto">
              <a:xfrm>
                <a:off x="3331" y="2331"/>
                <a:ext cx="12" cy="12"/>
              </a:xfrm>
              <a:custGeom>
                <a:gdLst>
                  <a:gd name="T0" fmla="*/ 3 w 4"/>
                  <a:gd name="T1" fmla="*/ 0 h 4"/>
                  <a:gd name="T2" fmla="*/ 4 w 4"/>
                  <a:gd name="T3" fmla="*/ 2 h 4"/>
                  <a:gd name="T4" fmla="*/ 2 w 4"/>
                  <a:gd name="T5" fmla="*/ 4 h 4"/>
                  <a:gd name="T6" fmla="*/ 1 w 4"/>
                  <a:gd name="T7" fmla="*/ 2 h 4"/>
                  <a:gd name="T8" fmla="*/ 2 w 4"/>
                  <a:gd name="T9" fmla="*/ 0 h 4"/>
                  <a:gd name="T10" fmla="*/ 3 w 4"/>
                  <a:gd name="T11" fmla="*/ 0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3" y="1"/>
                      <a:pt x="4" y="2"/>
                      <a:pt x="4" y="2"/>
                    </a:cubicBezTo>
                    <a:cubicBezTo>
                      <a:pt x="4" y="3"/>
                      <a:pt x="4" y="4"/>
                      <a:pt x="2" y="4"/>
                    </a:cubicBezTo>
                    <a:cubicBezTo>
                      <a:pt x="0" y="4"/>
                      <a:pt x="1" y="3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869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0" name="Freeform 458">
                <a:extLst>
                  <a:ext uri="{FF2B5EF4-FFF2-40B4-BE49-F238E27FC236}">
                    <a16:creationId xmlns:a16="http://schemas.microsoft.com/office/drawing/2014/main" id="{8F00AC9A-2252-4FE4-1261-C962701F04C1}"/>
                  </a:ext>
                </a:extLst>
              </p:cNvPr>
              <p:cNvSpPr/>
              <p:nvPr/>
            </p:nvSpPr>
            <p:spPr bwMode="auto">
              <a:xfrm>
                <a:off x="3274" y="2284"/>
                <a:ext cx="13" cy="18"/>
              </a:xfrm>
              <a:custGeom>
                <a:gdLst>
                  <a:gd name="T0" fmla="*/ 3 w 4"/>
                  <a:gd name="T1" fmla="*/ 2 h 6"/>
                  <a:gd name="T2" fmla="*/ 2 w 4"/>
                  <a:gd name="T3" fmla="*/ 6 h 6"/>
                  <a:gd name="T4" fmla="*/ 1 w 4"/>
                  <a:gd name="T5" fmla="*/ 6 h 6"/>
                  <a:gd name="T6" fmla="*/ 1 w 4"/>
                  <a:gd name="T7" fmla="*/ 0 h 6"/>
                  <a:gd name="T8" fmla="*/ 3 w 4"/>
                  <a:gd name="T9" fmla="*/ 2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2"/>
                    </a:moveTo>
                    <a:cubicBezTo>
                      <a:pt x="3" y="3"/>
                      <a:pt x="4" y="5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2" y="1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B481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1" name="Freeform 459">
                <a:extLst>
                  <a:ext uri="{FF2B5EF4-FFF2-40B4-BE49-F238E27FC236}">
                    <a16:creationId xmlns:a16="http://schemas.microsoft.com/office/drawing/2014/main" id="{075B3794-477C-6D49-66D5-4D3ACDCB693D}"/>
                  </a:ext>
                </a:extLst>
              </p:cNvPr>
              <p:cNvSpPr/>
              <p:nvPr/>
            </p:nvSpPr>
            <p:spPr bwMode="auto">
              <a:xfrm>
                <a:off x="3271" y="2252"/>
                <a:ext cx="9" cy="19"/>
              </a:xfrm>
              <a:custGeom>
                <a:gdLst>
                  <a:gd name="T0" fmla="*/ 2 w 3"/>
                  <a:gd name="T1" fmla="*/ 0 h 6"/>
                  <a:gd name="T2" fmla="*/ 3 w 3"/>
                  <a:gd name="T3" fmla="*/ 0 h 6"/>
                  <a:gd name="T4" fmla="*/ 3 w 3"/>
                  <a:gd name="T5" fmla="*/ 1 h 6"/>
                  <a:gd name="T6" fmla="*/ 3 w 3"/>
                  <a:gd name="T7" fmla="*/ 6 h 6"/>
                  <a:gd name="T8" fmla="*/ 2 w 3"/>
                  <a:gd name="T9" fmla="*/ 6 h 6"/>
                  <a:gd name="T10" fmla="*/ 1 w 3"/>
                  <a:gd name="T11" fmla="*/ 6 h 6"/>
                  <a:gd name="T12" fmla="*/ 2 w 3"/>
                  <a:gd name="T13" fmla="*/ 0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"/>
                      <a:pt x="3" y="4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D8E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2" name="Freeform 460">
                <a:extLst>
                  <a:ext uri="{FF2B5EF4-FFF2-40B4-BE49-F238E27FC236}">
                    <a16:creationId xmlns:a16="http://schemas.microsoft.com/office/drawing/2014/main" id="{EA917C5D-ED88-40D7-579A-AE545F64D49A}"/>
                  </a:ext>
                </a:extLst>
              </p:cNvPr>
              <p:cNvSpPr/>
              <p:nvPr/>
            </p:nvSpPr>
            <p:spPr bwMode="auto">
              <a:xfrm>
                <a:off x="3384" y="2050"/>
                <a:ext cx="35" cy="44"/>
              </a:xfrm>
              <a:custGeom>
                <a:gdLst>
                  <a:gd name="T0" fmla="*/ 3 w 11"/>
                  <a:gd name="T1" fmla="*/ 2 h 14"/>
                  <a:gd name="T2" fmla="*/ 6 w 11"/>
                  <a:gd name="T3" fmla="*/ 4 h 14"/>
                  <a:gd name="T4" fmla="*/ 9 w 11"/>
                  <a:gd name="T5" fmla="*/ 5 h 14"/>
                  <a:gd name="T6" fmla="*/ 11 w 11"/>
                  <a:gd name="T7" fmla="*/ 0 h 14"/>
                  <a:gd name="T8" fmla="*/ 11 w 11"/>
                  <a:gd name="T9" fmla="*/ 11 h 14"/>
                  <a:gd name="T10" fmla="*/ 8 w 11"/>
                  <a:gd name="T11" fmla="*/ 13 h 14"/>
                  <a:gd name="T12" fmla="*/ 4 w 11"/>
                  <a:gd name="T13" fmla="*/ 10 h 14"/>
                  <a:gd name="T14" fmla="*/ 3 w 11"/>
                  <a:gd name="T15" fmla="*/ 2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4">
                    <a:moveTo>
                      <a:pt x="3" y="2"/>
                    </a:moveTo>
                    <a:cubicBezTo>
                      <a:pt x="4" y="2"/>
                      <a:pt x="5" y="3"/>
                      <a:pt x="6" y="4"/>
                    </a:cubicBezTo>
                    <a:cubicBezTo>
                      <a:pt x="7" y="5"/>
                      <a:pt x="8" y="6"/>
                      <a:pt x="9" y="5"/>
                    </a:cubicBezTo>
                    <a:cubicBezTo>
                      <a:pt x="11" y="5"/>
                      <a:pt x="9" y="2"/>
                      <a:pt x="11" y="0"/>
                    </a:cubicBezTo>
                    <a:cubicBezTo>
                      <a:pt x="11" y="4"/>
                      <a:pt x="11" y="8"/>
                      <a:pt x="11" y="11"/>
                    </a:cubicBezTo>
                    <a:cubicBezTo>
                      <a:pt x="11" y="13"/>
                      <a:pt x="10" y="14"/>
                      <a:pt x="8" y="13"/>
                    </a:cubicBezTo>
                    <a:cubicBezTo>
                      <a:pt x="7" y="12"/>
                      <a:pt x="5" y="11"/>
                      <a:pt x="4" y="10"/>
                    </a:cubicBezTo>
                    <a:cubicBezTo>
                      <a:pt x="1" y="8"/>
                      <a:pt x="0" y="5"/>
                      <a:pt x="3" y="2"/>
                    </a:cubicBezTo>
                    <a:close/>
                  </a:path>
                </a:pathLst>
              </a:custGeom>
              <a:solidFill>
                <a:srgbClr val="EB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3" name="Freeform 461">
                <a:extLst>
                  <a:ext uri="{FF2B5EF4-FFF2-40B4-BE49-F238E27FC236}">
                    <a16:creationId xmlns:a16="http://schemas.microsoft.com/office/drawing/2014/main" id="{C32BC0C0-3BEF-6258-74D5-E9ED48EE5F68}"/>
                  </a:ext>
                </a:extLst>
              </p:cNvPr>
              <p:cNvSpPr/>
              <p:nvPr/>
            </p:nvSpPr>
            <p:spPr bwMode="auto">
              <a:xfrm>
                <a:off x="3479" y="2116"/>
                <a:ext cx="12" cy="35"/>
              </a:xfrm>
              <a:custGeom>
                <a:gdLst>
                  <a:gd name="T0" fmla="*/ 2 w 4"/>
                  <a:gd name="T1" fmla="*/ 0 h 11"/>
                  <a:gd name="T2" fmla="*/ 2 w 4"/>
                  <a:gd name="T3" fmla="*/ 11 h 11"/>
                  <a:gd name="T4" fmla="*/ 2 w 4"/>
                  <a:gd name="T5" fmla="*/ 0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cubicBezTo>
                      <a:pt x="4" y="4"/>
                      <a:pt x="4" y="4"/>
                      <a:pt x="2" y="11"/>
                    </a:cubicBezTo>
                    <a:cubicBezTo>
                      <a:pt x="0" y="7"/>
                      <a:pt x="0" y="4"/>
                      <a:pt x="2" y="0"/>
                    </a:cubicBezTo>
                    <a:close/>
                  </a:path>
                </a:pathLst>
              </a:custGeom>
              <a:solidFill>
                <a:srgbClr val="81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4" name="Freeform 462">
                <a:extLst>
                  <a:ext uri="{FF2B5EF4-FFF2-40B4-BE49-F238E27FC236}">
                    <a16:creationId xmlns:a16="http://schemas.microsoft.com/office/drawing/2014/main" id="{6D0DAB7B-25D3-A576-DACC-159A8D0FE654}"/>
                  </a:ext>
                </a:extLst>
              </p:cNvPr>
              <p:cNvSpPr/>
              <p:nvPr/>
            </p:nvSpPr>
            <p:spPr bwMode="auto">
              <a:xfrm>
                <a:off x="3450" y="2123"/>
                <a:ext cx="13" cy="22"/>
              </a:xfrm>
              <a:custGeom>
                <a:gdLst>
                  <a:gd name="T0" fmla="*/ 3 w 4"/>
                  <a:gd name="T1" fmla="*/ 6 h 7"/>
                  <a:gd name="T2" fmla="*/ 1 w 4"/>
                  <a:gd name="T3" fmla="*/ 4 h 7"/>
                  <a:gd name="T4" fmla="*/ 1 w 4"/>
                  <a:gd name="T5" fmla="*/ 2 h 7"/>
                  <a:gd name="T6" fmla="*/ 2 w 4"/>
                  <a:gd name="T7" fmla="*/ 0 h 7"/>
                  <a:gd name="T8" fmla="*/ 3 w 4"/>
                  <a:gd name="T9" fmla="*/ 3 h 7"/>
                  <a:gd name="T10" fmla="*/ 3 w 4"/>
                  <a:gd name="T11" fmla="*/ 6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3" y="6"/>
                    </a:moveTo>
                    <a:cubicBezTo>
                      <a:pt x="2" y="6"/>
                      <a:pt x="0" y="7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0"/>
                      <a:pt x="2" y="0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lose/>
                  </a:path>
                </a:pathLst>
              </a:custGeom>
              <a:solidFill>
                <a:srgbClr val="829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5" name="Freeform 463">
                <a:extLst>
                  <a:ext uri="{FF2B5EF4-FFF2-40B4-BE49-F238E27FC236}">
                    <a16:creationId xmlns:a16="http://schemas.microsoft.com/office/drawing/2014/main" id="{2F814318-A425-2B12-7CD4-DF7E81182C6E}"/>
                  </a:ext>
                </a:extLst>
              </p:cNvPr>
              <p:cNvSpPr/>
              <p:nvPr/>
            </p:nvSpPr>
            <p:spPr bwMode="auto">
              <a:xfrm>
                <a:off x="2893" y="1511"/>
                <a:ext cx="139" cy="208"/>
              </a:xfrm>
              <a:custGeom>
                <a:gdLst>
                  <a:gd name="T0" fmla="*/ 19 w 44"/>
                  <a:gd name="T1" fmla="*/ 5 h 66"/>
                  <a:gd name="T2" fmla="*/ 31 w 44"/>
                  <a:gd name="T3" fmla="*/ 7 h 66"/>
                  <a:gd name="T4" fmla="*/ 38 w 44"/>
                  <a:gd name="T5" fmla="*/ 11 h 66"/>
                  <a:gd name="T6" fmla="*/ 39 w 44"/>
                  <a:gd name="T7" fmla="*/ 11 h 66"/>
                  <a:gd name="T8" fmla="*/ 43 w 44"/>
                  <a:gd name="T9" fmla="*/ 16 h 66"/>
                  <a:gd name="T10" fmla="*/ 40 w 44"/>
                  <a:gd name="T11" fmla="*/ 18 h 66"/>
                  <a:gd name="T12" fmla="*/ 38 w 44"/>
                  <a:gd name="T13" fmla="*/ 17 h 66"/>
                  <a:gd name="T14" fmla="*/ 33 w 44"/>
                  <a:gd name="T15" fmla="*/ 14 h 66"/>
                  <a:gd name="T16" fmla="*/ 29 w 44"/>
                  <a:gd name="T17" fmla="*/ 15 h 66"/>
                  <a:gd name="T18" fmla="*/ 27 w 44"/>
                  <a:gd name="T19" fmla="*/ 16 h 66"/>
                  <a:gd name="T20" fmla="*/ 21 w 44"/>
                  <a:gd name="T21" fmla="*/ 14 h 66"/>
                  <a:gd name="T22" fmla="*/ 18 w 44"/>
                  <a:gd name="T23" fmla="*/ 10 h 66"/>
                  <a:gd name="T24" fmla="*/ 16 w 44"/>
                  <a:gd name="T25" fmla="*/ 10 h 66"/>
                  <a:gd name="T26" fmla="*/ 8 w 44"/>
                  <a:gd name="T27" fmla="*/ 14 h 66"/>
                  <a:gd name="T28" fmla="*/ 8 w 44"/>
                  <a:gd name="T29" fmla="*/ 16 h 66"/>
                  <a:gd name="T30" fmla="*/ 16 w 44"/>
                  <a:gd name="T31" fmla="*/ 21 h 66"/>
                  <a:gd name="T32" fmla="*/ 27 w 44"/>
                  <a:gd name="T33" fmla="*/ 23 h 66"/>
                  <a:gd name="T34" fmla="*/ 29 w 44"/>
                  <a:gd name="T35" fmla="*/ 25 h 66"/>
                  <a:gd name="T36" fmla="*/ 24 w 44"/>
                  <a:gd name="T37" fmla="*/ 37 h 66"/>
                  <a:gd name="T38" fmla="*/ 23 w 44"/>
                  <a:gd name="T39" fmla="*/ 63 h 66"/>
                  <a:gd name="T40" fmla="*/ 22 w 44"/>
                  <a:gd name="T41" fmla="*/ 65 h 66"/>
                  <a:gd name="T42" fmla="*/ 20 w 44"/>
                  <a:gd name="T43" fmla="*/ 64 h 66"/>
                  <a:gd name="T44" fmla="*/ 12 w 44"/>
                  <a:gd name="T45" fmla="*/ 58 h 66"/>
                  <a:gd name="T46" fmla="*/ 11 w 44"/>
                  <a:gd name="T47" fmla="*/ 42 h 66"/>
                  <a:gd name="T48" fmla="*/ 11 w 44"/>
                  <a:gd name="T49" fmla="*/ 57 h 66"/>
                  <a:gd name="T50" fmla="*/ 7 w 44"/>
                  <a:gd name="T51" fmla="*/ 61 h 66"/>
                  <a:gd name="T52" fmla="*/ 4 w 44"/>
                  <a:gd name="T53" fmla="*/ 64 h 66"/>
                  <a:gd name="T54" fmla="*/ 0 w 44"/>
                  <a:gd name="T55" fmla="*/ 63 h 66"/>
                  <a:gd name="T56" fmla="*/ 0 w 44"/>
                  <a:gd name="T57" fmla="*/ 61 h 66"/>
                  <a:gd name="T58" fmla="*/ 0 w 44"/>
                  <a:gd name="T59" fmla="*/ 16 h 66"/>
                  <a:gd name="T60" fmla="*/ 10 w 44"/>
                  <a:gd name="T61" fmla="*/ 9 h 66"/>
                  <a:gd name="T62" fmla="*/ 19 w 44"/>
                  <a:gd name="T63" fmla="*/ 5 h 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66">
                    <a:moveTo>
                      <a:pt x="19" y="5"/>
                    </a:moveTo>
                    <a:cubicBezTo>
                      <a:pt x="24" y="0"/>
                      <a:pt x="27" y="5"/>
                      <a:pt x="31" y="7"/>
                    </a:cubicBezTo>
                    <a:cubicBezTo>
                      <a:pt x="33" y="9"/>
                      <a:pt x="36" y="8"/>
                      <a:pt x="38" y="11"/>
                    </a:cubicBezTo>
                    <a:cubicBezTo>
                      <a:pt x="38" y="12"/>
                      <a:pt x="39" y="11"/>
                      <a:pt x="39" y="11"/>
                    </a:cubicBezTo>
                    <a:cubicBezTo>
                      <a:pt x="43" y="10"/>
                      <a:pt x="44" y="12"/>
                      <a:pt x="43" y="16"/>
                    </a:cubicBezTo>
                    <a:cubicBezTo>
                      <a:pt x="43" y="17"/>
                      <a:pt x="41" y="18"/>
                      <a:pt x="40" y="18"/>
                    </a:cubicBezTo>
                    <a:cubicBezTo>
                      <a:pt x="39" y="18"/>
                      <a:pt x="38" y="17"/>
                      <a:pt x="38" y="17"/>
                    </a:cubicBezTo>
                    <a:cubicBezTo>
                      <a:pt x="36" y="16"/>
                      <a:pt x="35" y="15"/>
                      <a:pt x="33" y="14"/>
                    </a:cubicBezTo>
                    <a:cubicBezTo>
                      <a:pt x="32" y="13"/>
                      <a:pt x="31" y="14"/>
                      <a:pt x="29" y="15"/>
                    </a:cubicBezTo>
                    <a:cubicBezTo>
                      <a:pt x="29" y="15"/>
                      <a:pt x="28" y="16"/>
                      <a:pt x="27" y="16"/>
                    </a:cubicBezTo>
                    <a:cubicBezTo>
                      <a:pt x="25" y="15"/>
                      <a:pt x="23" y="14"/>
                      <a:pt x="21" y="14"/>
                    </a:cubicBezTo>
                    <a:cubicBezTo>
                      <a:pt x="19" y="13"/>
                      <a:pt x="18" y="12"/>
                      <a:pt x="18" y="10"/>
                    </a:cubicBezTo>
                    <a:cubicBezTo>
                      <a:pt x="17" y="9"/>
                      <a:pt x="16" y="9"/>
                      <a:pt x="16" y="10"/>
                    </a:cubicBezTo>
                    <a:cubicBezTo>
                      <a:pt x="13" y="11"/>
                      <a:pt x="11" y="12"/>
                      <a:pt x="8" y="14"/>
                    </a:cubicBezTo>
                    <a:cubicBezTo>
                      <a:pt x="7" y="15"/>
                      <a:pt x="6" y="15"/>
                      <a:pt x="8" y="16"/>
                    </a:cubicBezTo>
                    <a:cubicBezTo>
                      <a:pt x="11" y="18"/>
                      <a:pt x="14" y="19"/>
                      <a:pt x="16" y="21"/>
                    </a:cubicBezTo>
                    <a:cubicBezTo>
                      <a:pt x="20" y="23"/>
                      <a:pt x="23" y="25"/>
                      <a:pt x="27" y="23"/>
                    </a:cubicBezTo>
                    <a:cubicBezTo>
                      <a:pt x="28" y="23"/>
                      <a:pt x="29" y="24"/>
                      <a:pt x="29" y="25"/>
                    </a:cubicBezTo>
                    <a:cubicBezTo>
                      <a:pt x="24" y="28"/>
                      <a:pt x="24" y="33"/>
                      <a:pt x="24" y="37"/>
                    </a:cubicBezTo>
                    <a:cubicBezTo>
                      <a:pt x="24" y="46"/>
                      <a:pt x="24" y="55"/>
                      <a:pt x="23" y="63"/>
                    </a:cubicBezTo>
                    <a:cubicBezTo>
                      <a:pt x="23" y="64"/>
                      <a:pt x="23" y="65"/>
                      <a:pt x="22" y="65"/>
                    </a:cubicBezTo>
                    <a:cubicBezTo>
                      <a:pt x="21" y="65"/>
                      <a:pt x="21" y="65"/>
                      <a:pt x="20" y="64"/>
                    </a:cubicBezTo>
                    <a:cubicBezTo>
                      <a:pt x="18" y="61"/>
                      <a:pt x="14" y="61"/>
                      <a:pt x="12" y="58"/>
                    </a:cubicBezTo>
                    <a:cubicBezTo>
                      <a:pt x="12" y="53"/>
                      <a:pt x="12" y="47"/>
                      <a:pt x="11" y="42"/>
                    </a:cubicBezTo>
                    <a:cubicBezTo>
                      <a:pt x="11" y="47"/>
                      <a:pt x="11" y="52"/>
                      <a:pt x="11" y="57"/>
                    </a:cubicBezTo>
                    <a:cubicBezTo>
                      <a:pt x="11" y="59"/>
                      <a:pt x="10" y="61"/>
                      <a:pt x="7" y="61"/>
                    </a:cubicBezTo>
                    <a:cubicBezTo>
                      <a:pt x="5" y="61"/>
                      <a:pt x="5" y="63"/>
                      <a:pt x="4" y="64"/>
                    </a:cubicBezTo>
                    <a:cubicBezTo>
                      <a:pt x="2" y="66"/>
                      <a:pt x="1" y="66"/>
                      <a:pt x="0" y="63"/>
                    </a:cubicBezTo>
                    <a:cubicBezTo>
                      <a:pt x="0" y="62"/>
                      <a:pt x="0" y="62"/>
                      <a:pt x="0" y="61"/>
                    </a:cubicBezTo>
                    <a:cubicBezTo>
                      <a:pt x="0" y="46"/>
                      <a:pt x="0" y="31"/>
                      <a:pt x="0" y="16"/>
                    </a:cubicBezTo>
                    <a:cubicBezTo>
                      <a:pt x="2" y="12"/>
                      <a:pt x="6" y="11"/>
                      <a:pt x="10" y="9"/>
                    </a:cubicBezTo>
                    <a:cubicBezTo>
                      <a:pt x="13" y="8"/>
                      <a:pt x="16" y="6"/>
                      <a:pt x="19" y="5"/>
                    </a:cubicBezTo>
                    <a:close/>
                  </a:path>
                </a:pathLst>
              </a:custGeom>
              <a:solidFill>
                <a:srgbClr val="EA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6" name="Freeform 464">
                <a:extLst>
                  <a:ext uri="{FF2B5EF4-FFF2-40B4-BE49-F238E27FC236}">
                    <a16:creationId xmlns:a16="http://schemas.microsoft.com/office/drawing/2014/main" id="{1BE22126-836F-5B97-EC1A-F145F125F5CA}"/>
                  </a:ext>
                </a:extLst>
              </p:cNvPr>
              <p:cNvSpPr/>
              <p:nvPr/>
            </p:nvSpPr>
            <p:spPr bwMode="auto">
              <a:xfrm>
                <a:off x="2859" y="1530"/>
                <a:ext cx="66" cy="252"/>
              </a:xfrm>
              <a:custGeom>
                <a:gdLst>
                  <a:gd name="T0" fmla="*/ 21 w 21"/>
                  <a:gd name="T1" fmla="*/ 3 h 80"/>
                  <a:gd name="T2" fmla="*/ 12 w 21"/>
                  <a:gd name="T3" fmla="*/ 9 h 80"/>
                  <a:gd name="T4" fmla="*/ 12 w 21"/>
                  <a:gd name="T5" fmla="*/ 13 h 80"/>
                  <a:gd name="T6" fmla="*/ 12 w 21"/>
                  <a:gd name="T7" fmla="*/ 57 h 80"/>
                  <a:gd name="T8" fmla="*/ 10 w 21"/>
                  <a:gd name="T9" fmla="*/ 62 h 80"/>
                  <a:gd name="T10" fmla="*/ 8 w 21"/>
                  <a:gd name="T11" fmla="*/ 71 h 80"/>
                  <a:gd name="T12" fmla="*/ 5 w 21"/>
                  <a:gd name="T13" fmla="*/ 78 h 80"/>
                  <a:gd name="T14" fmla="*/ 1 w 21"/>
                  <a:gd name="T15" fmla="*/ 79 h 80"/>
                  <a:gd name="T16" fmla="*/ 1 w 21"/>
                  <a:gd name="T17" fmla="*/ 76 h 80"/>
                  <a:gd name="T18" fmla="*/ 1 w 21"/>
                  <a:gd name="T19" fmla="*/ 28 h 80"/>
                  <a:gd name="T20" fmla="*/ 1 w 21"/>
                  <a:gd name="T21" fmla="*/ 13 h 80"/>
                  <a:gd name="T22" fmla="*/ 1 w 21"/>
                  <a:gd name="T23" fmla="*/ 11 h 80"/>
                  <a:gd name="T24" fmla="*/ 19 w 21"/>
                  <a:gd name="T25" fmla="*/ 0 h 80"/>
                  <a:gd name="T26" fmla="*/ 21 w 21"/>
                  <a:gd name="T27" fmla="*/ 3 h 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80">
                    <a:moveTo>
                      <a:pt x="21" y="3"/>
                    </a:moveTo>
                    <a:cubicBezTo>
                      <a:pt x="18" y="6"/>
                      <a:pt x="15" y="6"/>
                      <a:pt x="12" y="9"/>
                    </a:cubicBezTo>
                    <a:cubicBezTo>
                      <a:pt x="11" y="10"/>
                      <a:pt x="12" y="12"/>
                      <a:pt x="12" y="13"/>
                    </a:cubicBezTo>
                    <a:cubicBezTo>
                      <a:pt x="12" y="28"/>
                      <a:pt x="12" y="42"/>
                      <a:pt x="12" y="57"/>
                    </a:cubicBezTo>
                    <a:cubicBezTo>
                      <a:pt x="12" y="59"/>
                      <a:pt x="11" y="61"/>
                      <a:pt x="10" y="62"/>
                    </a:cubicBezTo>
                    <a:cubicBezTo>
                      <a:pt x="7" y="65"/>
                      <a:pt x="8" y="68"/>
                      <a:pt x="8" y="71"/>
                    </a:cubicBezTo>
                    <a:cubicBezTo>
                      <a:pt x="8" y="74"/>
                      <a:pt x="7" y="76"/>
                      <a:pt x="5" y="78"/>
                    </a:cubicBezTo>
                    <a:cubicBezTo>
                      <a:pt x="4" y="79"/>
                      <a:pt x="3" y="80"/>
                      <a:pt x="1" y="79"/>
                    </a:cubicBezTo>
                    <a:cubicBezTo>
                      <a:pt x="0" y="78"/>
                      <a:pt x="1" y="77"/>
                      <a:pt x="1" y="76"/>
                    </a:cubicBezTo>
                    <a:cubicBezTo>
                      <a:pt x="1" y="60"/>
                      <a:pt x="1" y="44"/>
                      <a:pt x="1" y="28"/>
                    </a:cubicBezTo>
                    <a:cubicBezTo>
                      <a:pt x="1" y="23"/>
                      <a:pt x="1" y="18"/>
                      <a:pt x="1" y="13"/>
                    </a:cubicBezTo>
                    <a:cubicBezTo>
                      <a:pt x="1" y="12"/>
                      <a:pt x="0" y="11"/>
                      <a:pt x="1" y="11"/>
                    </a:cubicBezTo>
                    <a:cubicBezTo>
                      <a:pt x="7" y="7"/>
                      <a:pt x="13" y="4"/>
                      <a:pt x="19" y="0"/>
                    </a:cubicBezTo>
                    <a:cubicBezTo>
                      <a:pt x="21" y="0"/>
                      <a:pt x="21" y="2"/>
                      <a:pt x="21" y="3"/>
                    </a:cubicBez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7" name="Freeform 465">
                <a:extLst>
                  <a:ext uri="{FF2B5EF4-FFF2-40B4-BE49-F238E27FC236}">
                    <a16:creationId xmlns:a16="http://schemas.microsoft.com/office/drawing/2014/main" id="{05C1FFFE-EC02-60B4-CE1B-0EE59BAB57F9}"/>
                  </a:ext>
                </a:extLst>
              </p:cNvPr>
              <p:cNvSpPr/>
              <p:nvPr/>
            </p:nvSpPr>
            <p:spPr bwMode="auto">
              <a:xfrm>
                <a:off x="2642" y="1407"/>
                <a:ext cx="12" cy="132"/>
              </a:xfrm>
              <a:custGeom>
                <a:gdLst>
                  <a:gd name="T0" fmla="*/ 0 w 4"/>
                  <a:gd name="T1" fmla="*/ 0 h 42"/>
                  <a:gd name="T2" fmla="*/ 1 w 4"/>
                  <a:gd name="T3" fmla="*/ 0 h 42"/>
                  <a:gd name="T4" fmla="*/ 1 w 4"/>
                  <a:gd name="T5" fmla="*/ 6 h 42"/>
                  <a:gd name="T6" fmla="*/ 3 w 4"/>
                  <a:gd name="T7" fmla="*/ 7 h 42"/>
                  <a:gd name="T8" fmla="*/ 2 w 4"/>
                  <a:gd name="T9" fmla="*/ 14 h 42"/>
                  <a:gd name="T10" fmla="*/ 1 w 4"/>
                  <a:gd name="T11" fmla="*/ 23 h 42"/>
                  <a:gd name="T12" fmla="*/ 2 w 4"/>
                  <a:gd name="T13" fmla="*/ 40 h 42"/>
                  <a:gd name="T14" fmla="*/ 2 w 4"/>
                  <a:gd name="T15" fmla="*/ 41 h 42"/>
                  <a:gd name="T16" fmla="*/ 1 w 4"/>
                  <a:gd name="T17" fmla="*/ 42 h 42"/>
                  <a:gd name="T18" fmla="*/ 0 w 4"/>
                  <a:gd name="T19" fmla="*/ 41 h 42"/>
                  <a:gd name="T20" fmla="*/ 0 w 4"/>
                  <a:gd name="T21" fmla="*/ 6 h 42"/>
                  <a:gd name="T22" fmla="*/ 0 w 4"/>
                  <a:gd name="T23" fmla="*/ 0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2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2"/>
                      <a:pt x="0" y="4"/>
                      <a:pt x="1" y="6"/>
                    </a:cubicBezTo>
                    <a:cubicBezTo>
                      <a:pt x="2" y="6"/>
                      <a:pt x="3" y="6"/>
                      <a:pt x="3" y="7"/>
                    </a:cubicBezTo>
                    <a:cubicBezTo>
                      <a:pt x="3" y="9"/>
                      <a:pt x="3" y="12"/>
                      <a:pt x="2" y="14"/>
                    </a:cubicBezTo>
                    <a:cubicBezTo>
                      <a:pt x="0" y="17"/>
                      <a:pt x="0" y="20"/>
                      <a:pt x="1" y="23"/>
                    </a:cubicBezTo>
                    <a:cubicBezTo>
                      <a:pt x="2" y="29"/>
                      <a:pt x="4" y="34"/>
                      <a:pt x="2" y="40"/>
                    </a:cubicBezTo>
                    <a:cubicBezTo>
                      <a:pt x="2" y="40"/>
                      <a:pt x="2" y="40"/>
                      <a:pt x="2" y="41"/>
                    </a:cubicBezTo>
                    <a:cubicBezTo>
                      <a:pt x="1" y="41"/>
                      <a:pt x="1" y="41"/>
                      <a:pt x="1" y="42"/>
                    </a:cubicBezTo>
                    <a:cubicBezTo>
                      <a:pt x="0" y="42"/>
                      <a:pt x="0" y="42"/>
                      <a:pt x="0" y="41"/>
                    </a:cubicBezTo>
                    <a:cubicBezTo>
                      <a:pt x="0" y="30"/>
                      <a:pt x="0" y="18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8" name="Freeform 466">
                <a:extLst>
                  <a:ext uri="{FF2B5EF4-FFF2-40B4-BE49-F238E27FC236}">
                    <a16:creationId xmlns:a16="http://schemas.microsoft.com/office/drawing/2014/main" id="{F660CB7E-086A-6FFE-0C44-8FC2663BAB04}"/>
                  </a:ext>
                </a:extLst>
              </p:cNvPr>
              <p:cNvSpPr/>
              <p:nvPr/>
            </p:nvSpPr>
            <p:spPr bwMode="auto">
              <a:xfrm>
                <a:off x="2808" y="1536"/>
                <a:ext cx="48" cy="240"/>
              </a:xfrm>
              <a:custGeom>
                <a:gdLst>
                  <a:gd name="T0" fmla="*/ 3 w 15"/>
                  <a:gd name="T1" fmla="*/ 53 h 76"/>
                  <a:gd name="T2" fmla="*/ 0 w 15"/>
                  <a:gd name="T3" fmla="*/ 45 h 76"/>
                  <a:gd name="T4" fmla="*/ 0 w 15"/>
                  <a:gd name="T5" fmla="*/ 3 h 76"/>
                  <a:gd name="T6" fmla="*/ 3 w 15"/>
                  <a:gd name="T7" fmla="*/ 1 h 76"/>
                  <a:gd name="T8" fmla="*/ 14 w 15"/>
                  <a:gd name="T9" fmla="*/ 20 h 76"/>
                  <a:gd name="T10" fmla="*/ 14 w 15"/>
                  <a:gd name="T11" fmla="*/ 75 h 76"/>
                  <a:gd name="T12" fmla="*/ 12 w 15"/>
                  <a:gd name="T13" fmla="*/ 75 h 76"/>
                  <a:gd name="T14" fmla="*/ 6 w 15"/>
                  <a:gd name="T15" fmla="*/ 65 h 76"/>
                  <a:gd name="T16" fmla="*/ 2 w 15"/>
                  <a:gd name="T17" fmla="*/ 62 h 76"/>
                  <a:gd name="T18" fmla="*/ 3 w 15"/>
                  <a:gd name="T19" fmla="*/ 53 h 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6">
                    <a:moveTo>
                      <a:pt x="3" y="53"/>
                    </a:moveTo>
                    <a:cubicBezTo>
                      <a:pt x="0" y="51"/>
                      <a:pt x="0" y="48"/>
                      <a:pt x="0" y="45"/>
                    </a:cubicBezTo>
                    <a:cubicBezTo>
                      <a:pt x="0" y="31"/>
                      <a:pt x="0" y="17"/>
                      <a:pt x="0" y="3"/>
                    </a:cubicBezTo>
                    <a:cubicBezTo>
                      <a:pt x="0" y="0"/>
                      <a:pt x="0" y="0"/>
                      <a:pt x="3" y="1"/>
                    </a:cubicBezTo>
                    <a:cubicBezTo>
                      <a:pt x="12" y="4"/>
                      <a:pt x="15" y="10"/>
                      <a:pt x="14" y="20"/>
                    </a:cubicBezTo>
                    <a:cubicBezTo>
                      <a:pt x="13" y="38"/>
                      <a:pt x="14" y="57"/>
                      <a:pt x="14" y="75"/>
                    </a:cubicBezTo>
                    <a:cubicBezTo>
                      <a:pt x="13" y="76"/>
                      <a:pt x="12" y="76"/>
                      <a:pt x="12" y="75"/>
                    </a:cubicBezTo>
                    <a:cubicBezTo>
                      <a:pt x="13" y="70"/>
                      <a:pt x="11" y="67"/>
                      <a:pt x="6" y="65"/>
                    </a:cubicBezTo>
                    <a:cubicBezTo>
                      <a:pt x="5" y="64"/>
                      <a:pt x="3" y="64"/>
                      <a:pt x="2" y="62"/>
                    </a:cubicBezTo>
                    <a:cubicBezTo>
                      <a:pt x="2" y="59"/>
                      <a:pt x="2" y="56"/>
                      <a:pt x="3" y="53"/>
                    </a:cubicBez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89" name="Freeform 467">
                <a:extLst>
                  <a:ext uri="{FF2B5EF4-FFF2-40B4-BE49-F238E27FC236}">
                    <a16:creationId xmlns:a16="http://schemas.microsoft.com/office/drawing/2014/main" id="{646E4337-AA65-67B5-3028-CAD971B5ED08}"/>
                  </a:ext>
                </a:extLst>
              </p:cNvPr>
              <p:cNvSpPr/>
              <p:nvPr/>
            </p:nvSpPr>
            <p:spPr bwMode="auto">
              <a:xfrm>
                <a:off x="2815" y="1558"/>
                <a:ext cx="176" cy="271"/>
              </a:xfrm>
              <a:custGeom>
                <a:gdLst>
                  <a:gd name="T0" fmla="*/ 10 w 56"/>
                  <a:gd name="T1" fmla="*/ 68 h 86"/>
                  <a:gd name="T2" fmla="*/ 12 w 56"/>
                  <a:gd name="T3" fmla="*/ 68 h 86"/>
                  <a:gd name="T4" fmla="*/ 14 w 56"/>
                  <a:gd name="T5" fmla="*/ 67 h 86"/>
                  <a:gd name="T6" fmla="*/ 14 w 56"/>
                  <a:gd name="T7" fmla="*/ 6 h 86"/>
                  <a:gd name="T8" fmla="*/ 15 w 56"/>
                  <a:gd name="T9" fmla="*/ 2 h 86"/>
                  <a:gd name="T10" fmla="*/ 15 w 56"/>
                  <a:gd name="T11" fmla="*/ 13 h 86"/>
                  <a:gd name="T12" fmla="*/ 15 w 56"/>
                  <a:gd name="T13" fmla="*/ 65 h 86"/>
                  <a:gd name="T14" fmla="*/ 16 w 56"/>
                  <a:gd name="T15" fmla="*/ 69 h 86"/>
                  <a:gd name="T16" fmla="*/ 21 w 56"/>
                  <a:gd name="T17" fmla="*/ 65 h 86"/>
                  <a:gd name="T18" fmla="*/ 21 w 56"/>
                  <a:gd name="T19" fmla="*/ 60 h 86"/>
                  <a:gd name="T20" fmla="*/ 24 w 56"/>
                  <a:gd name="T21" fmla="*/ 51 h 86"/>
                  <a:gd name="T22" fmla="*/ 25 w 56"/>
                  <a:gd name="T23" fmla="*/ 47 h 86"/>
                  <a:gd name="T24" fmla="*/ 25 w 56"/>
                  <a:gd name="T25" fmla="*/ 4 h 86"/>
                  <a:gd name="T26" fmla="*/ 26 w 56"/>
                  <a:gd name="T27" fmla="*/ 0 h 86"/>
                  <a:gd name="T28" fmla="*/ 26 w 56"/>
                  <a:gd name="T29" fmla="*/ 49 h 86"/>
                  <a:gd name="T30" fmla="*/ 29 w 56"/>
                  <a:gd name="T31" fmla="*/ 47 h 86"/>
                  <a:gd name="T32" fmla="*/ 37 w 56"/>
                  <a:gd name="T33" fmla="*/ 53 h 86"/>
                  <a:gd name="T34" fmla="*/ 41 w 56"/>
                  <a:gd name="T35" fmla="*/ 55 h 86"/>
                  <a:gd name="T36" fmla="*/ 46 w 56"/>
                  <a:gd name="T37" fmla="*/ 50 h 86"/>
                  <a:gd name="T38" fmla="*/ 48 w 56"/>
                  <a:gd name="T39" fmla="*/ 49 h 86"/>
                  <a:gd name="T40" fmla="*/ 52 w 56"/>
                  <a:gd name="T41" fmla="*/ 54 h 86"/>
                  <a:gd name="T42" fmla="*/ 43 w 56"/>
                  <a:gd name="T43" fmla="*/ 60 h 86"/>
                  <a:gd name="T44" fmla="*/ 37 w 56"/>
                  <a:gd name="T45" fmla="*/ 69 h 86"/>
                  <a:gd name="T46" fmla="*/ 38 w 56"/>
                  <a:gd name="T47" fmla="*/ 76 h 86"/>
                  <a:gd name="T48" fmla="*/ 41 w 56"/>
                  <a:gd name="T49" fmla="*/ 78 h 86"/>
                  <a:gd name="T50" fmla="*/ 53 w 56"/>
                  <a:gd name="T51" fmla="*/ 72 h 86"/>
                  <a:gd name="T52" fmla="*/ 56 w 56"/>
                  <a:gd name="T53" fmla="*/ 73 h 86"/>
                  <a:gd name="T54" fmla="*/ 55 w 56"/>
                  <a:gd name="T55" fmla="*/ 76 h 86"/>
                  <a:gd name="T56" fmla="*/ 37 w 56"/>
                  <a:gd name="T57" fmla="*/ 86 h 86"/>
                  <a:gd name="T58" fmla="*/ 23 w 56"/>
                  <a:gd name="T59" fmla="*/ 78 h 86"/>
                  <a:gd name="T60" fmla="*/ 17 w 56"/>
                  <a:gd name="T61" fmla="*/ 77 h 86"/>
                  <a:gd name="T62" fmla="*/ 15 w 56"/>
                  <a:gd name="T63" fmla="*/ 77 h 86"/>
                  <a:gd name="T64" fmla="*/ 14 w 56"/>
                  <a:gd name="T65" fmla="*/ 76 h 86"/>
                  <a:gd name="T66" fmla="*/ 4 w 56"/>
                  <a:gd name="T67" fmla="*/ 70 h 86"/>
                  <a:gd name="T68" fmla="*/ 2 w 56"/>
                  <a:gd name="T69" fmla="*/ 62 h 86"/>
                  <a:gd name="T70" fmla="*/ 7 w 56"/>
                  <a:gd name="T71" fmla="*/ 65 h 86"/>
                  <a:gd name="T72" fmla="*/ 10 w 56"/>
                  <a:gd name="T73" fmla="*/ 68 h 8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" h="86">
                    <a:moveTo>
                      <a:pt x="10" y="68"/>
                    </a:moveTo>
                    <a:cubicBezTo>
                      <a:pt x="11" y="68"/>
                      <a:pt x="11" y="68"/>
                      <a:pt x="12" y="68"/>
                    </a:cubicBezTo>
                    <a:cubicBezTo>
                      <a:pt x="15" y="71"/>
                      <a:pt x="14" y="68"/>
                      <a:pt x="14" y="67"/>
                    </a:cubicBezTo>
                    <a:cubicBezTo>
                      <a:pt x="14" y="46"/>
                      <a:pt x="14" y="26"/>
                      <a:pt x="14" y="6"/>
                    </a:cubicBezTo>
                    <a:cubicBezTo>
                      <a:pt x="14" y="4"/>
                      <a:pt x="13" y="3"/>
                      <a:pt x="15" y="2"/>
                    </a:cubicBezTo>
                    <a:cubicBezTo>
                      <a:pt x="14" y="6"/>
                      <a:pt x="15" y="9"/>
                      <a:pt x="15" y="13"/>
                    </a:cubicBezTo>
                    <a:cubicBezTo>
                      <a:pt x="15" y="31"/>
                      <a:pt x="15" y="48"/>
                      <a:pt x="15" y="65"/>
                    </a:cubicBezTo>
                    <a:cubicBezTo>
                      <a:pt x="15" y="67"/>
                      <a:pt x="14" y="69"/>
                      <a:pt x="16" y="69"/>
                    </a:cubicBezTo>
                    <a:cubicBezTo>
                      <a:pt x="18" y="69"/>
                      <a:pt x="21" y="68"/>
                      <a:pt x="21" y="65"/>
                    </a:cubicBezTo>
                    <a:cubicBezTo>
                      <a:pt x="21" y="63"/>
                      <a:pt x="21" y="61"/>
                      <a:pt x="21" y="60"/>
                    </a:cubicBezTo>
                    <a:cubicBezTo>
                      <a:pt x="21" y="56"/>
                      <a:pt x="20" y="53"/>
                      <a:pt x="24" y="51"/>
                    </a:cubicBezTo>
                    <a:cubicBezTo>
                      <a:pt x="26" y="51"/>
                      <a:pt x="25" y="48"/>
                      <a:pt x="25" y="47"/>
                    </a:cubicBezTo>
                    <a:cubicBezTo>
                      <a:pt x="25" y="33"/>
                      <a:pt x="25" y="18"/>
                      <a:pt x="25" y="4"/>
                    </a:cubicBezTo>
                    <a:cubicBezTo>
                      <a:pt x="25" y="3"/>
                      <a:pt x="25" y="1"/>
                      <a:pt x="26" y="0"/>
                    </a:cubicBezTo>
                    <a:cubicBezTo>
                      <a:pt x="26" y="16"/>
                      <a:pt x="26" y="33"/>
                      <a:pt x="26" y="49"/>
                    </a:cubicBezTo>
                    <a:cubicBezTo>
                      <a:pt x="28" y="49"/>
                      <a:pt x="27" y="47"/>
                      <a:pt x="29" y="47"/>
                    </a:cubicBezTo>
                    <a:cubicBezTo>
                      <a:pt x="31" y="49"/>
                      <a:pt x="35" y="51"/>
                      <a:pt x="37" y="53"/>
                    </a:cubicBezTo>
                    <a:cubicBezTo>
                      <a:pt x="37" y="56"/>
                      <a:pt x="38" y="56"/>
                      <a:pt x="41" y="55"/>
                    </a:cubicBezTo>
                    <a:cubicBezTo>
                      <a:pt x="43" y="54"/>
                      <a:pt x="45" y="52"/>
                      <a:pt x="46" y="50"/>
                    </a:cubicBezTo>
                    <a:cubicBezTo>
                      <a:pt x="47" y="50"/>
                      <a:pt x="47" y="50"/>
                      <a:pt x="48" y="49"/>
                    </a:cubicBezTo>
                    <a:cubicBezTo>
                      <a:pt x="49" y="51"/>
                      <a:pt x="51" y="51"/>
                      <a:pt x="52" y="54"/>
                    </a:cubicBezTo>
                    <a:cubicBezTo>
                      <a:pt x="50" y="57"/>
                      <a:pt x="46" y="58"/>
                      <a:pt x="43" y="60"/>
                    </a:cubicBezTo>
                    <a:cubicBezTo>
                      <a:pt x="39" y="62"/>
                      <a:pt x="37" y="65"/>
                      <a:pt x="37" y="69"/>
                    </a:cubicBezTo>
                    <a:cubicBezTo>
                      <a:pt x="38" y="72"/>
                      <a:pt x="38" y="74"/>
                      <a:pt x="38" y="76"/>
                    </a:cubicBezTo>
                    <a:cubicBezTo>
                      <a:pt x="38" y="80"/>
                      <a:pt x="38" y="80"/>
                      <a:pt x="41" y="78"/>
                    </a:cubicBezTo>
                    <a:cubicBezTo>
                      <a:pt x="45" y="76"/>
                      <a:pt x="49" y="73"/>
                      <a:pt x="53" y="72"/>
                    </a:cubicBezTo>
                    <a:cubicBezTo>
                      <a:pt x="54" y="72"/>
                      <a:pt x="55" y="72"/>
                      <a:pt x="56" y="73"/>
                    </a:cubicBezTo>
                    <a:cubicBezTo>
                      <a:pt x="56" y="74"/>
                      <a:pt x="55" y="75"/>
                      <a:pt x="55" y="76"/>
                    </a:cubicBezTo>
                    <a:cubicBezTo>
                      <a:pt x="49" y="79"/>
                      <a:pt x="43" y="83"/>
                      <a:pt x="37" y="86"/>
                    </a:cubicBezTo>
                    <a:cubicBezTo>
                      <a:pt x="32" y="84"/>
                      <a:pt x="27" y="81"/>
                      <a:pt x="23" y="78"/>
                    </a:cubicBezTo>
                    <a:cubicBezTo>
                      <a:pt x="21" y="77"/>
                      <a:pt x="19" y="76"/>
                      <a:pt x="17" y="77"/>
                    </a:cubicBezTo>
                    <a:cubicBezTo>
                      <a:pt x="16" y="77"/>
                      <a:pt x="16" y="77"/>
                      <a:pt x="15" y="77"/>
                    </a:cubicBezTo>
                    <a:cubicBezTo>
                      <a:pt x="15" y="76"/>
                      <a:pt x="14" y="76"/>
                      <a:pt x="14" y="76"/>
                    </a:cubicBezTo>
                    <a:cubicBezTo>
                      <a:pt x="11" y="73"/>
                      <a:pt x="7" y="72"/>
                      <a:pt x="4" y="70"/>
                    </a:cubicBezTo>
                    <a:cubicBezTo>
                      <a:pt x="1" y="68"/>
                      <a:pt x="0" y="66"/>
                      <a:pt x="2" y="62"/>
                    </a:cubicBezTo>
                    <a:cubicBezTo>
                      <a:pt x="4" y="62"/>
                      <a:pt x="6" y="63"/>
                      <a:pt x="7" y="65"/>
                    </a:cubicBezTo>
                    <a:cubicBezTo>
                      <a:pt x="8" y="66"/>
                      <a:pt x="9" y="67"/>
                      <a:pt x="10" y="68"/>
                    </a:cubicBezTo>
                    <a:close/>
                  </a:path>
                </a:pathLst>
              </a:custGeom>
              <a:solidFill>
                <a:srgbClr val="D1D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0" name="Freeform 468">
                <a:extLst>
                  <a:ext uri="{FF2B5EF4-FFF2-40B4-BE49-F238E27FC236}">
                    <a16:creationId xmlns:a16="http://schemas.microsoft.com/office/drawing/2014/main" id="{AA24EC6A-E45D-5C68-0A30-5872F567578A}"/>
                  </a:ext>
                </a:extLst>
              </p:cNvPr>
              <p:cNvSpPr/>
              <p:nvPr/>
            </p:nvSpPr>
            <p:spPr bwMode="auto">
              <a:xfrm>
                <a:off x="2667" y="1659"/>
                <a:ext cx="132" cy="70"/>
              </a:xfrm>
              <a:custGeom>
                <a:gdLst>
                  <a:gd name="T0" fmla="*/ 41 w 42"/>
                  <a:gd name="T1" fmla="*/ 15 h 22"/>
                  <a:gd name="T2" fmla="*/ 20 w 42"/>
                  <a:gd name="T3" fmla="*/ 15 h 22"/>
                  <a:gd name="T4" fmla="*/ 0 w 42"/>
                  <a:gd name="T5" fmla="*/ 4 h 22"/>
                  <a:gd name="T6" fmla="*/ 4 w 42"/>
                  <a:gd name="T7" fmla="*/ 3 h 22"/>
                  <a:gd name="T8" fmla="*/ 10 w 42"/>
                  <a:gd name="T9" fmla="*/ 6 h 22"/>
                  <a:gd name="T10" fmla="*/ 15 w 42"/>
                  <a:gd name="T11" fmla="*/ 1 h 22"/>
                  <a:gd name="T12" fmla="*/ 16 w 42"/>
                  <a:gd name="T13" fmla="*/ 0 h 22"/>
                  <a:gd name="T14" fmla="*/ 17 w 42"/>
                  <a:gd name="T15" fmla="*/ 0 h 22"/>
                  <a:gd name="T16" fmla="*/ 40 w 42"/>
                  <a:gd name="T17" fmla="*/ 13 h 22"/>
                  <a:gd name="T18" fmla="*/ 41 w 42"/>
                  <a:gd name="T19" fmla="*/ 15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22">
                    <a:moveTo>
                      <a:pt x="41" y="15"/>
                    </a:moveTo>
                    <a:cubicBezTo>
                      <a:pt x="34" y="22"/>
                      <a:pt x="27" y="21"/>
                      <a:pt x="20" y="15"/>
                    </a:cubicBezTo>
                    <a:cubicBezTo>
                      <a:pt x="14" y="11"/>
                      <a:pt x="7" y="8"/>
                      <a:pt x="0" y="4"/>
                    </a:cubicBezTo>
                    <a:cubicBezTo>
                      <a:pt x="1" y="1"/>
                      <a:pt x="2" y="0"/>
                      <a:pt x="4" y="3"/>
                    </a:cubicBezTo>
                    <a:cubicBezTo>
                      <a:pt x="6" y="5"/>
                      <a:pt x="8" y="5"/>
                      <a:pt x="10" y="6"/>
                    </a:cubicBezTo>
                    <a:cubicBezTo>
                      <a:pt x="12" y="5"/>
                      <a:pt x="15" y="5"/>
                      <a:pt x="15" y="1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25" y="4"/>
                      <a:pt x="33" y="9"/>
                      <a:pt x="40" y="13"/>
                    </a:cubicBezTo>
                    <a:cubicBezTo>
                      <a:pt x="41" y="14"/>
                      <a:pt x="42" y="14"/>
                      <a:pt x="41" y="15"/>
                    </a:cubicBezTo>
                    <a:close/>
                  </a:path>
                </a:pathLst>
              </a:custGeom>
              <a:solidFill>
                <a:srgbClr val="526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1" name="Freeform 469">
                <a:extLst>
                  <a:ext uri="{FF2B5EF4-FFF2-40B4-BE49-F238E27FC236}">
                    <a16:creationId xmlns:a16="http://schemas.microsoft.com/office/drawing/2014/main" id="{2F0BB48C-69A7-FAF7-F62B-69FC5B5574C8}"/>
                  </a:ext>
                </a:extLst>
              </p:cNvPr>
              <p:cNvSpPr/>
              <p:nvPr/>
            </p:nvSpPr>
            <p:spPr bwMode="auto">
              <a:xfrm>
                <a:off x="2639" y="1665"/>
                <a:ext cx="129" cy="177"/>
              </a:xfrm>
              <a:custGeom>
                <a:gdLst>
                  <a:gd name="T0" fmla="*/ 40 w 41"/>
                  <a:gd name="T1" fmla="*/ 55 h 56"/>
                  <a:gd name="T2" fmla="*/ 38 w 41"/>
                  <a:gd name="T3" fmla="*/ 56 h 56"/>
                  <a:gd name="T4" fmla="*/ 38 w 41"/>
                  <a:gd name="T5" fmla="*/ 35 h 56"/>
                  <a:gd name="T6" fmla="*/ 31 w 41"/>
                  <a:gd name="T7" fmla="*/ 26 h 56"/>
                  <a:gd name="T8" fmla="*/ 30 w 41"/>
                  <a:gd name="T9" fmla="*/ 26 h 56"/>
                  <a:gd name="T10" fmla="*/ 28 w 41"/>
                  <a:gd name="T11" fmla="*/ 23 h 56"/>
                  <a:gd name="T12" fmla="*/ 14 w 41"/>
                  <a:gd name="T13" fmla="*/ 14 h 56"/>
                  <a:gd name="T14" fmla="*/ 2 w 41"/>
                  <a:gd name="T15" fmla="*/ 7 h 56"/>
                  <a:gd name="T16" fmla="*/ 0 w 41"/>
                  <a:gd name="T17" fmla="*/ 2 h 56"/>
                  <a:gd name="T18" fmla="*/ 2 w 41"/>
                  <a:gd name="T19" fmla="*/ 0 h 56"/>
                  <a:gd name="T20" fmla="*/ 4 w 41"/>
                  <a:gd name="T21" fmla="*/ 3 h 56"/>
                  <a:gd name="T22" fmla="*/ 37 w 41"/>
                  <a:gd name="T23" fmla="*/ 22 h 56"/>
                  <a:gd name="T24" fmla="*/ 40 w 41"/>
                  <a:gd name="T25" fmla="*/ 22 h 56"/>
                  <a:gd name="T26" fmla="*/ 41 w 41"/>
                  <a:gd name="T27" fmla="*/ 25 h 56"/>
                  <a:gd name="T28" fmla="*/ 40 w 41"/>
                  <a:gd name="T29" fmla="*/ 50 h 56"/>
                  <a:gd name="T30" fmla="*/ 40 w 41"/>
                  <a:gd name="T31" fmla="*/ 55 h 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56">
                    <a:moveTo>
                      <a:pt x="40" y="55"/>
                    </a:moveTo>
                    <a:cubicBezTo>
                      <a:pt x="40" y="56"/>
                      <a:pt x="39" y="56"/>
                      <a:pt x="38" y="56"/>
                    </a:cubicBezTo>
                    <a:cubicBezTo>
                      <a:pt x="38" y="49"/>
                      <a:pt x="38" y="42"/>
                      <a:pt x="38" y="35"/>
                    </a:cubicBezTo>
                    <a:cubicBezTo>
                      <a:pt x="38" y="29"/>
                      <a:pt x="37" y="27"/>
                      <a:pt x="31" y="26"/>
                    </a:cubicBezTo>
                    <a:cubicBezTo>
                      <a:pt x="31" y="26"/>
                      <a:pt x="31" y="26"/>
                      <a:pt x="30" y="26"/>
                    </a:cubicBezTo>
                    <a:cubicBezTo>
                      <a:pt x="31" y="24"/>
                      <a:pt x="29" y="23"/>
                      <a:pt x="28" y="23"/>
                    </a:cubicBezTo>
                    <a:cubicBezTo>
                      <a:pt x="23" y="20"/>
                      <a:pt x="19" y="17"/>
                      <a:pt x="14" y="14"/>
                    </a:cubicBezTo>
                    <a:cubicBezTo>
                      <a:pt x="10" y="12"/>
                      <a:pt x="6" y="10"/>
                      <a:pt x="2" y="7"/>
                    </a:cubicBezTo>
                    <a:cubicBezTo>
                      <a:pt x="2" y="5"/>
                      <a:pt x="1" y="4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2"/>
                      <a:pt x="3" y="3"/>
                      <a:pt x="4" y="3"/>
                    </a:cubicBezTo>
                    <a:cubicBezTo>
                      <a:pt x="15" y="10"/>
                      <a:pt x="26" y="16"/>
                      <a:pt x="37" y="22"/>
                    </a:cubicBezTo>
                    <a:cubicBezTo>
                      <a:pt x="38" y="23"/>
                      <a:pt x="39" y="22"/>
                      <a:pt x="40" y="22"/>
                    </a:cubicBezTo>
                    <a:cubicBezTo>
                      <a:pt x="41" y="23"/>
                      <a:pt x="41" y="24"/>
                      <a:pt x="41" y="25"/>
                    </a:cubicBezTo>
                    <a:cubicBezTo>
                      <a:pt x="40" y="33"/>
                      <a:pt x="41" y="42"/>
                      <a:pt x="40" y="50"/>
                    </a:cubicBezTo>
                    <a:cubicBezTo>
                      <a:pt x="40" y="52"/>
                      <a:pt x="41" y="54"/>
                      <a:pt x="40" y="55"/>
                    </a:cubicBezTo>
                    <a:close/>
                  </a:path>
                </a:pathLst>
              </a:custGeom>
              <a:solidFill>
                <a:srgbClr val="92A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2" name="Freeform 470">
                <a:extLst>
                  <a:ext uri="{FF2B5EF4-FFF2-40B4-BE49-F238E27FC236}">
                    <a16:creationId xmlns:a16="http://schemas.microsoft.com/office/drawing/2014/main" id="{55455092-E9E7-DAC0-C433-EEA2A87E7C3C}"/>
                  </a:ext>
                </a:extLst>
              </p:cNvPr>
              <p:cNvSpPr/>
              <p:nvPr/>
            </p:nvSpPr>
            <p:spPr bwMode="auto">
              <a:xfrm>
                <a:off x="2742" y="1580"/>
                <a:ext cx="57" cy="101"/>
              </a:xfrm>
              <a:custGeom>
                <a:gdLst>
                  <a:gd name="T0" fmla="*/ 0 w 18"/>
                  <a:gd name="T1" fmla="*/ 25 h 32"/>
                  <a:gd name="T2" fmla="*/ 4 w 18"/>
                  <a:gd name="T3" fmla="*/ 20 h 32"/>
                  <a:gd name="T4" fmla="*/ 6 w 18"/>
                  <a:gd name="T5" fmla="*/ 19 h 32"/>
                  <a:gd name="T6" fmla="*/ 10 w 18"/>
                  <a:gd name="T7" fmla="*/ 19 h 32"/>
                  <a:gd name="T8" fmla="*/ 10 w 18"/>
                  <a:gd name="T9" fmla="*/ 17 h 32"/>
                  <a:gd name="T10" fmla="*/ 10 w 18"/>
                  <a:gd name="T11" fmla="*/ 0 h 32"/>
                  <a:gd name="T12" fmla="*/ 12 w 18"/>
                  <a:gd name="T13" fmla="*/ 0 h 32"/>
                  <a:gd name="T14" fmla="*/ 12 w 18"/>
                  <a:gd name="T15" fmla="*/ 1 h 32"/>
                  <a:gd name="T16" fmla="*/ 11 w 18"/>
                  <a:gd name="T17" fmla="*/ 9 h 32"/>
                  <a:gd name="T18" fmla="*/ 16 w 18"/>
                  <a:gd name="T19" fmla="*/ 13 h 32"/>
                  <a:gd name="T20" fmla="*/ 18 w 18"/>
                  <a:gd name="T21" fmla="*/ 18 h 32"/>
                  <a:gd name="T22" fmla="*/ 18 w 18"/>
                  <a:gd name="T23" fmla="*/ 29 h 32"/>
                  <a:gd name="T24" fmla="*/ 13 w 18"/>
                  <a:gd name="T25" fmla="*/ 32 h 32"/>
                  <a:gd name="T26" fmla="*/ 0 w 18"/>
                  <a:gd name="T27" fmla="*/ 25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2">
                    <a:moveTo>
                      <a:pt x="0" y="25"/>
                    </a:moveTo>
                    <a:cubicBezTo>
                      <a:pt x="2" y="23"/>
                      <a:pt x="5" y="23"/>
                      <a:pt x="4" y="20"/>
                    </a:cubicBezTo>
                    <a:cubicBezTo>
                      <a:pt x="4" y="19"/>
                      <a:pt x="6" y="18"/>
                      <a:pt x="6" y="19"/>
                    </a:cubicBezTo>
                    <a:cubicBezTo>
                      <a:pt x="7" y="22"/>
                      <a:pt x="8" y="20"/>
                      <a:pt x="10" y="19"/>
                    </a:cubicBezTo>
                    <a:cubicBezTo>
                      <a:pt x="12" y="19"/>
                      <a:pt x="10" y="17"/>
                      <a:pt x="10" y="17"/>
                    </a:cubicBezTo>
                    <a:cubicBezTo>
                      <a:pt x="10" y="11"/>
                      <a:pt x="10" y="6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10" y="3"/>
                      <a:pt x="11" y="6"/>
                      <a:pt x="11" y="9"/>
                    </a:cubicBezTo>
                    <a:cubicBezTo>
                      <a:pt x="11" y="12"/>
                      <a:pt x="14" y="12"/>
                      <a:pt x="16" y="13"/>
                    </a:cubicBezTo>
                    <a:cubicBezTo>
                      <a:pt x="17" y="14"/>
                      <a:pt x="18" y="16"/>
                      <a:pt x="18" y="18"/>
                    </a:cubicBezTo>
                    <a:cubicBezTo>
                      <a:pt x="18" y="21"/>
                      <a:pt x="18" y="25"/>
                      <a:pt x="18" y="29"/>
                    </a:cubicBezTo>
                    <a:cubicBezTo>
                      <a:pt x="16" y="30"/>
                      <a:pt x="14" y="31"/>
                      <a:pt x="13" y="32"/>
                    </a:cubicBezTo>
                    <a:cubicBezTo>
                      <a:pt x="9" y="29"/>
                      <a:pt x="5" y="27"/>
                      <a:pt x="0" y="25"/>
                    </a:cubicBezTo>
                    <a:close/>
                  </a:path>
                </a:pathLst>
              </a:custGeom>
              <a:solidFill>
                <a:srgbClr val="D6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3" name="Freeform 471">
                <a:extLst>
                  <a:ext uri="{FF2B5EF4-FFF2-40B4-BE49-F238E27FC236}">
                    <a16:creationId xmlns:a16="http://schemas.microsoft.com/office/drawing/2014/main" id="{641482A1-0EA0-3B15-AF34-5AE040DF6892}"/>
                  </a:ext>
                </a:extLst>
              </p:cNvPr>
              <p:cNvSpPr/>
              <p:nvPr/>
            </p:nvSpPr>
            <p:spPr bwMode="auto">
              <a:xfrm>
                <a:off x="2761" y="1703"/>
                <a:ext cx="63" cy="123"/>
              </a:xfrm>
              <a:custGeom>
                <a:gdLst>
                  <a:gd name="T0" fmla="*/ 1 w 20"/>
                  <a:gd name="T1" fmla="*/ 12 h 39"/>
                  <a:gd name="T2" fmla="*/ 1 w 20"/>
                  <a:gd name="T3" fmla="*/ 10 h 39"/>
                  <a:gd name="T4" fmla="*/ 18 w 20"/>
                  <a:gd name="T5" fmla="*/ 0 h 39"/>
                  <a:gd name="T6" fmla="*/ 18 w 20"/>
                  <a:gd name="T7" fmla="*/ 9 h 39"/>
                  <a:gd name="T8" fmla="*/ 18 w 20"/>
                  <a:gd name="T9" fmla="*/ 16 h 39"/>
                  <a:gd name="T10" fmla="*/ 18 w 20"/>
                  <a:gd name="T11" fmla="*/ 21 h 39"/>
                  <a:gd name="T12" fmla="*/ 19 w 20"/>
                  <a:gd name="T13" fmla="*/ 37 h 39"/>
                  <a:gd name="T14" fmla="*/ 17 w 20"/>
                  <a:gd name="T15" fmla="*/ 39 h 39"/>
                  <a:gd name="T16" fmla="*/ 16 w 20"/>
                  <a:gd name="T17" fmla="*/ 37 h 39"/>
                  <a:gd name="T18" fmla="*/ 14 w 20"/>
                  <a:gd name="T19" fmla="*/ 30 h 39"/>
                  <a:gd name="T20" fmla="*/ 15 w 20"/>
                  <a:gd name="T21" fmla="*/ 17 h 39"/>
                  <a:gd name="T22" fmla="*/ 14 w 20"/>
                  <a:gd name="T23" fmla="*/ 11 h 39"/>
                  <a:gd name="T24" fmla="*/ 5 w 20"/>
                  <a:gd name="T25" fmla="*/ 16 h 39"/>
                  <a:gd name="T26" fmla="*/ 1 w 20"/>
                  <a:gd name="T27" fmla="*/ 17 h 39"/>
                  <a:gd name="T28" fmla="*/ 1 w 20"/>
                  <a:gd name="T29" fmla="*/ 14 h 39"/>
                  <a:gd name="T30" fmla="*/ 1 w 20"/>
                  <a:gd name="T31" fmla="*/ 12 h 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39">
                    <a:moveTo>
                      <a:pt x="1" y="12"/>
                    </a:moveTo>
                    <a:cubicBezTo>
                      <a:pt x="1" y="11"/>
                      <a:pt x="1" y="10"/>
                      <a:pt x="1" y="10"/>
                    </a:cubicBezTo>
                    <a:cubicBezTo>
                      <a:pt x="7" y="7"/>
                      <a:pt x="12" y="3"/>
                      <a:pt x="18" y="0"/>
                    </a:cubicBezTo>
                    <a:cubicBezTo>
                      <a:pt x="19" y="3"/>
                      <a:pt x="18" y="6"/>
                      <a:pt x="18" y="9"/>
                    </a:cubicBezTo>
                    <a:cubicBezTo>
                      <a:pt x="19" y="11"/>
                      <a:pt x="19" y="14"/>
                      <a:pt x="18" y="16"/>
                    </a:cubicBezTo>
                    <a:cubicBezTo>
                      <a:pt x="18" y="18"/>
                      <a:pt x="18" y="20"/>
                      <a:pt x="18" y="21"/>
                    </a:cubicBezTo>
                    <a:cubicBezTo>
                      <a:pt x="20" y="26"/>
                      <a:pt x="19" y="32"/>
                      <a:pt x="19" y="37"/>
                    </a:cubicBezTo>
                    <a:cubicBezTo>
                      <a:pt x="19" y="38"/>
                      <a:pt x="18" y="39"/>
                      <a:pt x="17" y="39"/>
                    </a:cubicBezTo>
                    <a:cubicBezTo>
                      <a:pt x="17" y="38"/>
                      <a:pt x="16" y="38"/>
                      <a:pt x="16" y="37"/>
                    </a:cubicBezTo>
                    <a:cubicBezTo>
                      <a:pt x="14" y="35"/>
                      <a:pt x="14" y="33"/>
                      <a:pt x="14" y="30"/>
                    </a:cubicBezTo>
                    <a:cubicBezTo>
                      <a:pt x="16" y="26"/>
                      <a:pt x="15" y="21"/>
                      <a:pt x="15" y="17"/>
                    </a:cubicBezTo>
                    <a:cubicBezTo>
                      <a:pt x="15" y="15"/>
                      <a:pt x="14" y="13"/>
                      <a:pt x="14" y="11"/>
                    </a:cubicBezTo>
                    <a:cubicBezTo>
                      <a:pt x="11" y="13"/>
                      <a:pt x="8" y="15"/>
                      <a:pt x="5" y="16"/>
                    </a:cubicBezTo>
                    <a:cubicBezTo>
                      <a:pt x="4" y="17"/>
                      <a:pt x="2" y="18"/>
                      <a:pt x="1" y="17"/>
                    </a:cubicBezTo>
                    <a:cubicBezTo>
                      <a:pt x="0" y="17"/>
                      <a:pt x="1" y="15"/>
                      <a:pt x="1" y="14"/>
                    </a:cubicBezTo>
                    <a:cubicBezTo>
                      <a:pt x="1" y="13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rgbClr val="3E49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4" name="Freeform 472">
                <a:extLst>
                  <a:ext uri="{FF2B5EF4-FFF2-40B4-BE49-F238E27FC236}">
                    <a16:creationId xmlns:a16="http://schemas.microsoft.com/office/drawing/2014/main" id="{D372303B-33CE-9C9D-0B9A-648A0E08A6C0}"/>
                  </a:ext>
                </a:extLst>
              </p:cNvPr>
              <p:cNvSpPr/>
              <p:nvPr/>
            </p:nvSpPr>
            <p:spPr bwMode="auto">
              <a:xfrm>
                <a:off x="2808" y="1502"/>
                <a:ext cx="98" cy="56"/>
              </a:xfrm>
              <a:custGeom>
                <a:gdLst>
                  <a:gd name="T0" fmla="*/ 31 w 31"/>
                  <a:gd name="T1" fmla="*/ 10 h 18"/>
                  <a:gd name="T2" fmla="*/ 18 w 31"/>
                  <a:gd name="T3" fmla="*/ 17 h 18"/>
                  <a:gd name="T4" fmla="*/ 15 w 31"/>
                  <a:gd name="T5" fmla="*/ 17 h 18"/>
                  <a:gd name="T6" fmla="*/ 0 w 31"/>
                  <a:gd name="T7" fmla="*/ 8 h 18"/>
                  <a:gd name="T8" fmla="*/ 15 w 31"/>
                  <a:gd name="T9" fmla="*/ 0 h 18"/>
                  <a:gd name="T10" fmla="*/ 16 w 31"/>
                  <a:gd name="T11" fmla="*/ 1 h 18"/>
                  <a:gd name="T12" fmla="*/ 12 w 31"/>
                  <a:gd name="T13" fmla="*/ 4 h 18"/>
                  <a:gd name="T14" fmla="*/ 11 w 31"/>
                  <a:gd name="T15" fmla="*/ 5 h 18"/>
                  <a:gd name="T16" fmla="*/ 8 w 31"/>
                  <a:gd name="T17" fmla="*/ 7 h 18"/>
                  <a:gd name="T18" fmla="*/ 18 w 31"/>
                  <a:gd name="T19" fmla="*/ 11 h 18"/>
                  <a:gd name="T20" fmla="*/ 19 w 31"/>
                  <a:gd name="T21" fmla="*/ 11 h 18"/>
                  <a:gd name="T22" fmla="*/ 24 w 31"/>
                  <a:gd name="T23" fmla="*/ 7 h 18"/>
                  <a:gd name="T24" fmla="*/ 31 w 31"/>
                  <a:gd name="T25" fmla="*/ 10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18">
                    <a:moveTo>
                      <a:pt x="31" y="10"/>
                    </a:moveTo>
                    <a:cubicBezTo>
                      <a:pt x="26" y="12"/>
                      <a:pt x="22" y="15"/>
                      <a:pt x="18" y="17"/>
                    </a:cubicBezTo>
                    <a:cubicBezTo>
                      <a:pt x="17" y="18"/>
                      <a:pt x="16" y="18"/>
                      <a:pt x="15" y="17"/>
                    </a:cubicBezTo>
                    <a:cubicBezTo>
                      <a:pt x="11" y="14"/>
                      <a:pt x="6" y="12"/>
                      <a:pt x="0" y="8"/>
                    </a:cubicBezTo>
                    <a:cubicBezTo>
                      <a:pt x="6" y="6"/>
                      <a:pt x="10" y="2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3"/>
                      <a:pt x="13" y="3"/>
                      <a:pt x="12" y="4"/>
                    </a:cubicBezTo>
                    <a:cubicBezTo>
                      <a:pt x="12" y="4"/>
                      <a:pt x="11" y="5"/>
                      <a:pt x="11" y="5"/>
                    </a:cubicBezTo>
                    <a:cubicBezTo>
                      <a:pt x="10" y="6"/>
                      <a:pt x="9" y="6"/>
                      <a:pt x="8" y="7"/>
                    </a:cubicBezTo>
                    <a:cubicBezTo>
                      <a:pt x="9" y="11"/>
                      <a:pt x="14" y="14"/>
                      <a:pt x="18" y="11"/>
                    </a:cubicBezTo>
                    <a:cubicBezTo>
                      <a:pt x="18" y="11"/>
                      <a:pt x="18" y="11"/>
                      <a:pt x="19" y="11"/>
                    </a:cubicBezTo>
                    <a:cubicBezTo>
                      <a:pt x="21" y="10"/>
                      <a:pt x="22" y="8"/>
                      <a:pt x="24" y="7"/>
                    </a:cubicBezTo>
                    <a:cubicBezTo>
                      <a:pt x="27" y="5"/>
                      <a:pt x="29" y="6"/>
                      <a:pt x="31" y="10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5" name="Freeform 473">
                <a:extLst>
                  <a:ext uri="{FF2B5EF4-FFF2-40B4-BE49-F238E27FC236}">
                    <a16:creationId xmlns:a16="http://schemas.microsoft.com/office/drawing/2014/main" id="{B728467D-768D-86A4-A0E5-97DD90139328}"/>
                  </a:ext>
                </a:extLst>
              </p:cNvPr>
              <p:cNvSpPr/>
              <p:nvPr/>
            </p:nvSpPr>
            <p:spPr bwMode="auto">
              <a:xfrm>
                <a:off x="2604" y="1612"/>
                <a:ext cx="60" cy="50"/>
              </a:xfrm>
              <a:custGeom>
                <a:gdLst>
                  <a:gd name="T0" fmla="*/ 2 w 19"/>
                  <a:gd name="T1" fmla="*/ 8 h 16"/>
                  <a:gd name="T2" fmla="*/ 11 w 19"/>
                  <a:gd name="T3" fmla="*/ 2 h 16"/>
                  <a:gd name="T4" fmla="*/ 6 w 19"/>
                  <a:gd name="T5" fmla="*/ 3 h 16"/>
                  <a:gd name="T6" fmla="*/ 12 w 19"/>
                  <a:gd name="T7" fmla="*/ 0 h 16"/>
                  <a:gd name="T8" fmla="*/ 14 w 19"/>
                  <a:gd name="T9" fmla="*/ 5 h 16"/>
                  <a:gd name="T10" fmla="*/ 13 w 19"/>
                  <a:gd name="T11" fmla="*/ 10 h 16"/>
                  <a:gd name="T12" fmla="*/ 14 w 19"/>
                  <a:gd name="T13" fmla="*/ 8 h 16"/>
                  <a:gd name="T14" fmla="*/ 17 w 19"/>
                  <a:gd name="T15" fmla="*/ 12 h 16"/>
                  <a:gd name="T16" fmla="*/ 14 w 19"/>
                  <a:gd name="T17" fmla="*/ 16 h 16"/>
                  <a:gd name="T18" fmla="*/ 10 w 19"/>
                  <a:gd name="T19" fmla="*/ 13 h 16"/>
                  <a:gd name="T20" fmla="*/ 5 w 19"/>
                  <a:gd name="T21" fmla="*/ 12 h 16"/>
                  <a:gd name="T22" fmla="*/ 2 w 19"/>
                  <a:gd name="T23" fmla="*/ 8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6">
                    <a:moveTo>
                      <a:pt x="2" y="8"/>
                    </a:moveTo>
                    <a:cubicBezTo>
                      <a:pt x="5" y="7"/>
                      <a:pt x="8" y="5"/>
                      <a:pt x="11" y="2"/>
                    </a:cubicBezTo>
                    <a:cubicBezTo>
                      <a:pt x="9" y="2"/>
                      <a:pt x="8" y="4"/>
                      <a:pt x="6" y="3"/>
                    </a:cubicBezTo>
                    <a:cubicBezTo>
                      <a:pt x="8" y="2"/>
                      <a:pt x="10" y="1"/>
                      <a:pt x="12" y="0"/>
                    </a:cubicBezTo>
                    <a:cubicBezTo>
                      <a:pt x="12" y="1"/>
                      <a:pt x="12" y="4"/>
                      <a:pt x="14" y="5"/>
                    </a:cubicBezTo>
                    <a:cubicBezTo>
                      <a:pt x="12" y="7"/>
                      <a:pt x="13" y="8"/>
                      <a:pt x="13" y="10"/>
                    </a:cubicBezTo>
                    <a:cubicBezTo>
                      <a:pt x="14" y="9"/>
                      <a:pt x="14" y="9"/>
                      <a:pt x="14" y="8"/>
                    </a:cubicBezTo>
                    <a:cubicBezTo>
                      <a:pt x="16" y="9"/>
                      <a:pt x="16" y="11"/>
                      <a:pt x="17" y="12"/>
                    </a:cubicBezTo>
                    <a:cubicBezTo>
                      <a:pt x="19" y="15"/>
                      <a:pt x="15" y="15"/>
                      <a:pt x="14" y="16"/>
                    </a:cubicBezTo>
                    <a:cubicBezTo>
                      <a:pt x="13" y="15"/>
                      <a:pt x="11" y="15"/>
                      <a:pt x="10" y="13"/>
                    </a:cubicBezTo>
                    <a:cubicBezTo>
                      <a:pt x="9" y="12"/>
                      <a:pt x="7" y="13"/>
                      <a:pt x="5" y="12"/>
                    </a:cubicBezTo>
                    <a:cubicBezTo>
                      <a:pt x="1" y="12"/>
                      <a:pt x="0" y="10"/>
                      <a:pt x="2" y="8"/>
                    </a:cubicBezTo>
                    <a:close/>
                  </a:path>
                </a:pathLst>
              </a:custGeom>
              <a:solidFill>
                <a:srgbClr val="D2C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6" name="Freeform 474">
                <a:extLst>
                  <a:ext uri="{FF2B5EF4-FFF2-40B4-BE49-F238E27FC236}">
                    <a16:creationId xmlns:a16="http://schemas.microsoft.com/office/drawing/2014/main" id="{FDF76B0D-27FE-3F63-CEA5-E310D2D29E69}"/>
                  </a:ext>
                </a:extLst>
              </p:cNvPr>
              <p:cNvSpPr/>
              <p:nvPr/>
            </p:nvSpPr>
            <p:spPr bwMode="auto">
              <a:xfrm>
                <a:off x="2695" y="1640"/>
                <a:ext cx="113" cy="66"/>
              </a:xfrm>
              <a:custGeom>
                <a:gdLst>
                  <a:gd name="T0" fmla="*/ 32 w 36"/>
                  <a:gd name="T1" fmla="*/ 21 h 21"/>
                  <a:gd name="T2" fmla="*/ 28 w 36"/>
                  <a:gd name="T3" fmla="*/ 18 h 21"/>
                  <a:gd name="T4" fmla="*/ 8 w 36"/>
                  <a:gd name="T5" fmla="*/ 6 h 21"/>
                  <a:gd name="T6" fmla="*/ 0 w 36"/>
                  <a:gd name="T7" fmla="*/ 1 h 21"/>
                  <a:gd name="T8" fmla="*/ 3 w 36"/>
                  <a:gd name="T9" fmla="*/ 1 h 21"/>
                  <a:gd name="T10" fmla="*/ 33 w 36"/>
                  <a:gd name="T11" fmla="*/ 18 h 21"/>
                  <a:gd name="T12" fmla="*/ 32 w 36"/>
                  <a:gd name="T13" fmla="*/ 21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1">
                    <a:moveTo>
                      <a:pt x="32" y="21"/>
                    </a:moveTo>
                    <a:cubicBezTo>
                      <a:pt x="32" y="19"/>
                      <a:pt x="30" y="19"/>
                      <a:pt x="28" y="18"/>
                    </a:cubicBezTo>
                    <a:cubicBezTo>
                      <a:pt x="22" y="14"/>
                      <a:pt x="15" y="10"/>
                      <a:pt x="8" y="6"/>
                    </a:cubicBezTo>
                    <a:cubicBezTo>
                      <a:pt x="5" y="5"/>
                      <a:pt x="2" y="4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13" y="7"/>
                      <a:pt x="23" y="12"/>
                      <a:pt x="33" y="18"/>
                    </a:cubicBezTo>
                    <a:cubicBezTo>
                      <a:pt x="36" y="20"/>
                      <a:pt x="34" y="21"/>
                      <a:pt x="32" y="21"/>
                    </a:cubicBezTo>
                    <a:close/>
                  </a:path>
                </a:pathLst>
              </a:custGeom>
              <a:solidFill>
                <a:srgbClr val="91A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7" name="Freeform 475">
                <a:extLst>
                  <a:ext uri="{FF2B5EF4-FFF2-40B4-BE49-F238E27FC236}">
                    <a16:creationId xmlns:a16="http://schemas.microsoft.com/office/drawing/2014/main" id="{5B10E9BC-E087-2D7B-E259-1B73D9A688A4}"/>
                  </a:ext>
                </a:extLst>
              </p:cNvPr>
              <p:cNvSpPr/>
              <p:nvPr/>
            </p:nvSpPr>
            <p:spPr bwMode="auto">
              <a:xfrm>
                <a:off x="2840" y="1502"/>
                <a:ext cx="72" cy="37"/>
              </a:xfrm>
              <a:custGeom>
                <a:gdLst>
                  <a:gd name="T0" fmla="*/ 1 w 23"/>
                  <a:gd name="T1" fmla="*/ 4 h 12"/>
                  <a:gd name="T2" fmla="*/ 1 w 23"/>
                  <a:gd name="T3" fmla="*/ 4 h 12"/>
                  <a:gd name="T4" fmla="*/ 10 w 23"/>
                  <a:gd name="T5" fmla="*/ 4 h 12"/>
                  <a:gd name="T6" fmla="*/ 5 w 23"/>
                  <a:gd name="T7" fmla="*/ 1 h 12"/>
                  <a:gd name="T8" fmla="*/ 5 w 23"/>
                  <a:gd name="T9" fmla="*/ 0 h 12"/>
                  <a:gd name="T10" fmla="*/ 9 w 23"/>
                  <a:gd name="T11" fmla="*/ 0 h 12"/>
                  <a:gd name="T12" fmla="*/ 20 w 23"/>
                  <a:gd name="T13" fmla="*/ 7 h 12"/>
                  <a:gd name="T14" fmla="*/ 21 w 23"/>
                  <a:gd name="T15" fmla="*/ 10 h 12"/>
                  <a:gd name="T16" fmla="*/ 11 w 23"/>
                  <a:gd name="T17" fmla="*/ 10 h 12"/>
                  <a:gd name="T18" fmla="*/ 9 w 23"/>
                  <a:gd name="T19" fmla="*/ 11 h 12"/>
                  <a:gd name="T20" fmla="*/ 2 w 23"/>
                  <a:gd name="T21" fmla="*/ 8 h 12"/>
                  <a:gd name="T22" fmla="*/ 1 w 23"/>
                  <a:gd name="T23" fmla="*/ 4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12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4" y="4"/>
                      <a:pt x="7" y="7"/>
                      <a:pt x="10" y="4"/>
                    </a:cubicBezTo>
                    <a:cubicBezTo>
                      <a:pt x="9" y="2"/>
                      <a:pt x="6" y="3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3" y="3"/>
                      <a:pt x="17" y="5"/>
                      <a:pt x="20" y="7"/>
                    </a:cubicBezTo>
                    <a:cubicBezTo>
                      <a:pt x="22" y="8"/>
                      <a:pt x="23" y="9"/>
                      <a:pt x="21" y="10"/>
                    </a:cubicBezTo>
                    <a:cubicBezTo>
                      <a:pt x="17" y="5"/>
                      <a:pt x="14" y="7"/>
                      <a:pt x="11" y="10"/>
                    </a:cubicBezTo>
                    <a:cubicBezTo>
                      <a:pt x="10" y="12"/>
                      <a:pt x="10" y="12"/>
                      <a:pt x="9" y="11"/>
                    </a:cubicBezTo>
                    <a:cubicBezTo>
                      <a:pt x="6" y="10"/>
                      <a:pt x="4" y="10"/>
                      <a:pt x="2" y="8"/>
                    </a:cubicBezTo>
                    <a:cubicBezTo>
                      <a:pt x="1" y="7"/>
                      <a:pt x="0" y="6"/>
                      <a:pt x="1" y="4"/>
                    </a:cubicBezTo>
                    <a:close/>
                  </a:path>
                </a:pathLst>
              </a:custGeom>
              <a:solidFill>
                <a:srgbClr val="B9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8" name="Freeform 476">
                <a:extLst>
                  <a:ext uri="{FF2B5EF4-FFF2-40B4-BE49-F238E27FC236}">
                    <a16:creationId xmlns:a16="http://schemas.microsoft.com/office/drawing/2014/main" id="{217C8B41-F68E-93E7-1B70-6BCD1C0DE6A4}"/>
                  </a:ext>
                </a:extLst>
              </p:cNvPr>
              <p:cNvSpPr/>
              <p:nvPr/>
            </p:nvSpPr>
            <p:spPr bwMode="auto">
              <a:xfrm>
                <a:off x="2613" y="1653"/>
                <a:ext cx="35" cy="25"/>
              </a:xfrm>
              <a:custGeom>
                <a:gdLst>
                  <a:gd name="T0" fmla="*/ 7 w 11"/>
                  <a:gd name="T1" fmla="*/ 0 h 8"/>
                  <a:gd name="T2" fmla="*/ 11 w 11"/>
                  <a:gd name="T3" fmla="*/ 3 h 8"/>
                  <a:gd name="T4" fmla="*/ 10 w 11"/>
                  <a:gd name="T5" fmla="*/ 4 h 8"/>
                  <a:gd name="T6" fmla="*/ 8 w 11"/>
                  <a:gd name="T7" fmla="*/ 6 h 8"/>
                  <a:gd name="T8" fmla="*/ 1 w 11"/>
                  <a:gd name="T9" fmla="*/ 5 h 8"/>
                  <a:gd name="T10" fmla="*/ 2 w 11"/>
                  <a:gd name="T11" fmla="*/ 0 h 8"/>
                  <a:gd name="T12" fmla="*/ 7 w 11"/>
                  <a:gd name="T13" fmla="*/ 0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7" y="0"/>
                    </a:moveTo>
                    <a:cubicBezTo>
                      <a:pt x="9" y="1"/>
                      <a:pt x="11" y="1"/>
                      <a:pt x="11" y="3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5"/>
                      <a:pt x="8" y="5"/>
                      <a:pt x="8" y="6"/>
                    </a:cubicBezTo>
                    <a:cubicBezTo>
                      <a:pt x="6" y="8"/>
                      <a:pt x="2" y="7"/>
                      <a:pt x="1" y="5"/>
                    </a:cubicBezTo>
                    <a:cubicBezTo>
                      <a:pt x="0" y="3"/>
                      <a:pt x="0" y="2"/>
                      <a:pt x="2" y="0"/>
                    </a:cubicBezTo>
                    <a:cubicBezTo>
                      <a:pt x="4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586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199" name="Freeform 477">
                <a:extLst>
                  <a:ext uri="{FF2B5EF4-FFF2-40B4-BE49-F238E27FC236}">
                    <a16:creationId xmlns:a16="http://schemas.microsoft.com/office/drawing/2014/main" id="{36D4D711-E3BB-CBAE-39D7-BC21EEA5B043}"/>
                  </a:ext>
                </a:extLst>
              </p:cNvPr>
              <p:cNvSpPr/>
              <p:nvPr/>
            </p:nvSpPr>
            <p:spPr bwMode="auto">
              <a:xfrm>
                <a:off x="2657" y="1643"/>
                <a:ext cx="63" cy="29"/>
              </a:xfrm>
              <a:custGeom>
                <a:gdLst>
                  <a:gd name="T0" fmla="*/ 12 w 20"/>
                  <a:gd name="T1" fmla="*/ 0 h 9"/>
                  <a:gd name="T2" fmla="*/ 20 w 20"/>
                  <a:gd name="T3" fmla="*/ 5 h 9"/>
                  <a:gd name="T4" fmla="*/ 19 w 20"/>
                  <a:gd name="T5" fmla="*/ 6 h 9"/>
                  <a:gd name="T6" fmla="*/ 16 w 20"/>
                  <a:gd name="T7" fmla="*/ 6 h 9"/>
                  <a:gd name="T8" fmla="*/ 7 w 20"/>
                  <a:gd name="T9" fmla="*/ 9 h 9"/>
                  <a:gd name="T10" fmla="*/ 3 w 20"/>
                  <a:gd name="T11" fmla="*/ 9 h 9"/>
                  <a:gd name="T12" fmla="*/ 3 w 20"/>
                  <a:gd name="T13" fmla="*/ 5 h 9"/>
                  <a:gd name="T14" fmla="*/ 12 w 20"/>
                  <a:gd name="T15" fmla="*/ 0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9">
                    <a:moveTo>
                      <a:pt x="12" y="0"/>
                    </a:moveTo>
                    <a:cubicBezTo>
                      <a:pt x="14" y="3"/>
                      <a:pt x="18" y="3"/>
                      <a:pt x="20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6"/>
                      <a:pt x="17" y="6"/>
                      <a:pt x="16" y="6"/>
                    </a:cubicBezTo>
                    <a:cubicBezTo>
                      <a:pt x="11" y="4"/>
                      <a:pt x="10" y="4"/>
                      <a:pt x="7" y="9"/>
                    </a:cubicBezTo>
                    <a:cubicBezTo>
                      <a:pt x="6" y="6"/>
                      <a:pt x="4" y="6"/>
                      <a:pt x="3" y="9"/>
                    </a:cubicBezTo>
                    <a:cubicBezTo>
                      <a:pt x="0" y="8"/>
                      <a:pt x="0" y="7"/>
                      <a:pt x="3" y="5"/>
                    </a:cubicBezTo>
                    <a:cubicBezTo>
                      <a:pt x="6" y="4"/>
                      <a:pt x="9" y="2"/>
                      <a:pt x="12" y="0"/>
                    </a:cubicBezTo>
                    <a:close/>
                  </a:path>
                </a:pathLst>
              </a:custGeom>
              <a:solidFill>
                <a:srgbClr val="758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0" name="Freeform 478">
                <a:extLst>
                  <a:ext uri="{FF2B5EF4-FFF2-40B4-BE49-F238E27FC236}">
                    <a16:creationId xmlns:a16="http://schemas.microsoft.com/office/drawing/2014/main" id="{194145BC-E092-ECCA-D857-2339881F248C}"/>
                  </a:ext>
                </a:extLst>
              </p:cNvPr>
              <p:cNvSpPr/>
              <p:nvPr/>
            </p:nvSpPr>
            <p:spPr bwMode="auto">
              <a:xfrm>
                <a:off x="2645" y="1536"/>
                <a:ext cx="19" cy="29"/>
              </a:xfrm>
              <a:custGeom>
                <a:gdLst>
                  <a:gd name="T0" fmla="*/ 0 w 6"/>
                  <a:gd name="T1" fmla="*/ 1 h 9"/>
                  <a:gd name="T2" fmla="*/ 1 w 6"/>
                  <a:gd name="T3" fmla="*/ 0 h 9"/>
                  <a:gd name="T4" fmla="*/ 3 w 6"/>
                  <a:gd name="T5" fmla="*/ 9 h 9"/>
                  <a:gd name="T6" fmla="*/ 2 w 6"/>
                  <a:gd name="T7" fmla="*/ 9 h 9"/>
                  <a:gd name="T8" fmla="*/ 0 w 6"/>
                  <a:gd name="T9" fmla="*/ 7 h 9"/>
                  <a:gd name="T10" fmla="*/ 0 w 6"/>
                  <a:gd name="T11" fmla="*/ 1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5" y="2"/>
                      <a:pt x="6" y="6"/>
                      <a:pt x="3" y="9"/>
                    </a:cubicBezTo>
                    <a:cubicBezTo>
                      <a:pt x="3" y="9"/>
                      <a:pt x="3" y="9"/>
                      <a:pt x="2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798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1" name="Freeform 479">
                <a:extLst>
                  <a:ext uri="{FF2B5EF4-FFF2-40B4-BE49-F238E27FC236}">
                    <a16:creationId xmlns:a16="http://schemas.microsoft.com/office/drawing/2014/main" id="{EFF7B505-B067-0C8B-0B39-B2050A7F28CE}"/>
                  </a:ext>
                </a:extLst>
              </p:cNvPr>
              <p:cNvSpPr/>
              <p:nvPr/>
            </p:nvSpPr>
            <p:spPr bwMode="auto">
              <a:xfrm>
                <a:off x="2676" y="1584"/>
                <a:ext cx="13" cy="25"/>
              </a:xfrm>
              <a:custGeom>
                <a:gdLst>
                  <a:gd name="T0" fmla="*/ 0 w 4"/>
                  <a:gd name="T1" fmla="*/ 6 h 8"/>
                  <a:gd name="T2" fmla="*/ 0 w 4"/>
                  <a:gd name="T3" fmla="*/ 0 h 8"/>
                  <a:gd name="T4" fmla="*/ 4 w 4"/>
                  <a:gd name="T5" fmla="*/ 4 h 8"/>
                  <a:gd name="T6" fmla="*/ 4 w 4"/>
                  <a:gd name="T7" fmla="*/ 8 h 8"/>
                  <a:gd name="T8" fmla="*/ 0 w 4"/>
                  <a:gd name="T9" fmla="*/ 6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6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3" y="0"/>
                      <a:pt x="4" y="1"/>
                      <a:pt x="4" y="4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3" y="8"/>
                      <a:pt x="1" y="7"/>
                      <a:pt x="0" y="6"/>
                    </a:cubicBezTo>
                    <a:close/>
                  </a:path>
                </a:pathLst>
              </a:custGeom>
              <a:solidFill>
                <a:srgbClr val="708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2" name="Freeform 480">
                <a:extLst>
                  <a:ext uri="{FF2B5EF4-FFF2-40B4-BE49-F238E27FC236}">
                    <a16:creationId xmlns:a16="http://schemas.microsoft.com/office/drawing/2014/main" id="{8CDC67A7-7A54-5BBF-E262-8481CFFE8231}"/>
                  </a:ext>
                </a:extLst>
              </p:cNvPr>
              <p:cNvSpPr/>
              <p:nvPr/>
            </p:nvSpPr>
            <p:spPr bwMode="auto">
              <a:xfrm>
                <a:off x="2661" y="1571"/>
                <a:ext cx="18" cy="31"/>
              </a:xfrm>
              <a:custGeom>
                <a:gdLst>
                  <a:gd name="T0" fmla="*/ 0 w 6"/>
                  <a:gd name="T1" fmla="*/ 8 h 10"/>
                  <a:gd name="T2" fmla="*/ 0 w 6"/>
                  <a:gd name="T3" fmla="*/ 0 h 10"/>
                  <a:gd name="T4" fmla="*/ 4 w 6"/>
                  <a:gd name="T5" fmla="*/ 10 h 10"/>
                  <a:gd name="T6" fmla="*/ 0 w 6"/>
                  <a:gd name="T7" fmla="*/ 8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0" y="8"/>
                    </a:moveTo>
                    <a:cubicBezTo>
                      <a:pt x="0" y="5"/>
                      <a:pt x="0" y="3"/>
                      <a:pt x="0" y="0"/>
                    </a:cubicBezTo>
                    <a:cubicBezTo>
                      <a:pt x="6" y="2"/>
                      <a:pt x="4" y="6"/>
                      <a:pt x="4" y="10"/>
                    </a:cubicBezTo>
                    <a:cubicBezTo>
                      <a:pt x="3" y="9"/>
                      <a:pt x="2" y="8"/>
                      <a:pt x="0" y="8"/>
                    </a:cubicBezTo>
                    <a:close/>
                  </a:path>
                </a:pathLst>
              </a:custGeom>
              <a:solidFill>
                <a:srgbClr val="708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3" name="Freeform 481">
                <a:extLst>
                  <a:ext uri="{FF2B5EF4-FFF2-40B4-BE49-F238E27FC236}">
                    <a16:creationId xmlns:a16="http://schemas.microsoft.com/office/drawing/2014/main" id="{AD0B98F2-80BC-C785-D51B-ACAD66B6F041}"/>
                  </a:ext>
                </a:extLst>
              </p:cNvPr>
              <p:cNvSpPr/>
              <p:nvPr/>
            </p:nvSpPr>
            <p:spPr bwMode="auto">
              <a:xfrm>
                <a:off x="2645" y="1561"/>
                <a:ext cx="16" cy="29"/>
              </a:xfrm>
              <a:custGeom>
                <a:gdLst>
                  <a:gd name="T0" fmla="*/ 3 w 5"/>
                  <a:gd name="T1" fmla="*/ 1 h 9"/>
                  <a:gd name="T2" fmla="*/ 3 w 5"/>
                  <a:gd name="T3" fmla="*/ 9 h 9"/>
                  <a:gd name="T4" fmla="*/ 0 w 5"/>
                  <a:gd name="T5" fmla="*/ 8 h 9"/>
                  <a:gd name="T6" fmla="*/ 0 w 5"/>
                  <a:gd name="T7" fmla="*/ 2 h 9"/>
                  <a:gd name="T8" fmla="*/ 3 w 5"/>
                  <a:gd name="T9" fmla="*/ 1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1"/>
                    </a:moveTo>
                    <a:cubicBezTo>
                      <a:pt x="5" y="4"/>
                      <a:pt x="5" y="7"/>
                      <a:pt x="3" y="9"/>
                    </a:cubicBezTo>
                    <a:cubicBezTo>
                      <a:pt x="2" y="9"/>
                      <a:pt x="1" y="8"/>
                      <a:pt x="0" y="8"/>
                    </a:cubicBezTo>
                    <a:cubicBezTo>
                      <a:pt x="0" y="6"/>
                      <a:pt x="0" y="4"/>
                      <a:pt x="0" y="2"/>
                    </a:cubicBezTo>
                    <a:cubicBezTo>
                      <a:pt x="0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657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4" name="Freeform 482">
                <a:extLst>
                  <a:ext uri="{FF2B5EF4-FFF2-40B4-BE49-F238E27FC236}">
                    <a16:creationId xmlns:a16="http://schemas.microsoft.com/office/drawing/2014/main" id="{07288CCA-FEAD-B9E6-1929-43C0735D5001}"/>
                  </a:ext>
                </a:extLst>
              </p:cNvPr>
              <p:cNvSpPr/>
              <p:nvPr/>
            </p:nvSpPr>
            <p:spPr bwMode="auto">
              <a:xfrm>
                <a:off x="2783" y="1669"/>
                <a:ext cx="16" cy="22"/>
              </a:xfrm>
              <a:custGeom>
                <a:gdLst>
                  <a:gd name="T0" fmla="*/ 0 w 5"/>
                  <a:gd name="T1" fmla="*/ 4 h 7"/>
                  <a:gd name="T2" fmla="*/ 5 w 5"/>
                  <a:gd name="T3" fmla="*/ 1 h 7"/>
                  <a:gd name="T4" fmla="*/ 0 w 5"/>
                  <a:gd name="T5" fmla="*/ 4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cubicBezTo>
                      <a:pt x="1" y="2"/>
                      <a:pt x="2" y="0"/>
                      <a:pt x="5" y="1"/>
                    </a:cubicBezTo>
                    <a:cubicBezTo>
                      <a:pt x="5" y="7"/>
                      <a:pt x="5" y="7"/>
                      <a:pt x="0" y="4"/>
                    </a:cubicBezTo>
                    <a:close/>
                  </a:path>
                </a:pathLst>
              </a:custGeom>
              <a:solidFill>
                <a:srgbClr val="A6A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5" name="Freeform 483">
                <a:extLst>
                  <a:ext uri="{FF2B5EF4-FFF2-40B4-BE49-F238E27FC236}">
                    <a16:creationId xmlns:a16="http://schemas.microsoft.com/office/drawing/2014/main" id="{F336E100-CE1B-1F13-BF55-FF99E2938463}"/>
                  </a:ext>
                </a:extLst>
              </p:cNvPr>
              <p:cNvSpPr/>
              <p:nvPr/>
            </p:nvSpPr>
            <p:spPr bwMode="auto">
              <a:xfrm>
                <a:off x="2774" y="1577"/>
                <a:ext cx="25" cy="16"/>
              </a:xfrm>
              <a:custGeom>
                <a:gdLst>
                  <a:gd name="T0" fmla="*/ 2 w 8"/>
                  <a:gd name="T1" fmla="*/ 2 h 5"/>
                  <a:gd name="T2" fmla="*/ 0 w 8"/>
                  <a:gd name="T3" fmla="*/ 1 h 5"/>
                  <a:gd name="T4" fmla="*/ 1 w 8"/>
                  <a:gd name="T5" fmla="*/ 0 h 5"/>
                  <a:gd name="T6" fmla="*/ 8 w 8"/>
                  <a:gd name="T7" fmla="*/ 4 h 5"/>
                  <a:gd name="T8" fmla="*/ 2 w 8"/>
                  <a:gd name="T9" fmla="*/ 2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2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4" y="1"/>
                      <a:pt x="6" y="2"/>
                      <a:pt x="8" y="4"/>
                    </a:cubicBezTo>
                    <a:cubicBezTo>
                      <a:pt x="5" y="5"/>
                      <a:pt x="4" y="3"/>
                      <a:pt x="2" y="2"/>
                    </a:cubicBezTo>
                    <a:close/>
                  </a:path>
                </a:pathLst>
              </a:custGeom>
              <a:solidFill>
                <a:srgbClr val="7983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6" name="Freeform 484">
                <a:extLst>
                  <a:ext uri="{FF2B5EF4-FFF2-40B4-BE49-F238E27FC236}">
                    <a16:creationId xmlns:a16="http://schemas.microsoft.com/office/drawing/2014/main" id="{0F0FD7B6-C05B-67EB-300B-BDB57F3A8BC5}"/>
                  </a:ext>
                </a:extLst>
              </p:cNvPr>
              <p:cNvSpPr/>
              <p:nvPr/>
            </p:nvSpPr>
            <p:spPr bwMode="auto">
              <a:xfrm>
                <a:off x="2632" y="1628"/>
                <a:ext cx="19" cy="25"/>
              </a:xfrm>
              <a:custGeom>
                <a:gdLst>
                  <a:gd name="T0" fmla="*/ 5 w 6"/>
                  <a:gd name="T1" fmla="*/ 3 h 8"/>
                  <a:gd name="T2" fmla="*/ 3 w 6"/>
                  <a:gd name="T3" fmla="*/ 8 h 8"/>
                  <a:gd name="T4" fmla="*/ 5 w 6"/>
                  <a:gd name="T5" fmla="*/ 0 h 8"/>
                  <a:gd name="T6" fmla="*/ 5 w 6"/>
                  <a:gd name="T7" fmla="*/ 3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5" y="3"/>
                    </a:moveTo>
                    <a:cubicBezTo>
                      <a:pt x="6" y="5"/>
                      <a:pt x="5" y="6"/>
                      <a:pt x="3" y="8"/>
                    </a:cubicBezTo>
                    <a:cubicBezTo>
                      <a:pt x="4" y="5"/>
                      <a:pt x="0" y="2"/>
                      <a:pt x="5" y="0"/>
                    </a:cubicBezTo>
                    <a:cubicBezTo>
                      <a:pt x="5" y="1"/>
                      <a:pt x="4" y="2"/>
                      <a:pt x="5" y="3"/>
                    </a:cubicBezTo>
                    <a:close/>
                  </a:path>
                </a:pathLst>
              </a:custGeom>
              <a:solidFill>
                <a:srgbClr val="877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7" name="Freeform 485">
                <a:extLst>
                  <a:ext uri="{FF2B5EF4-FFF2-40B4-BE49-F238E27FC236}">
                    <a16:creationId xmlns:a16="http://schemas.microsoft.com/office/drawing/2014/main" id="{4D55B604-64B0-72FE-50C2-5A029F817FAF}"/>
                  </a:ext>
                </a:extLst>
              </p:cNvPr>
              <p:cNvSpPr/>
              <p:nvPr/>
            </p:nvSpPr>
            <p:spPr bwMode="auto">
              <a:xfrm>
                <a:off x="2642" y="1558"/>
                <a:ext cx="12" cy="29"/>
              </a:xfrm>
              <a:custGeom>
                <a:gdLst>
                  <a:gd name="T0" fmla="*/ 4 w 4"/>
                  <a:gd name="T1" fmla="*/ 2 h 9"/>
                  <a:gd name="T2" fmla="*/ 2 w 4"/>
                  <a:gd name="T3" fmla="*/ 4 h 9"/>
                  <a:gd name="T4" fmla="*/ 1 w 4"/>
                  <a:gd name="T5" fmla="*/ 9 h 9"/>
                  <a:gd name="T6" fmla="*/ 1 w 4"/>
                  <a:gd name="T7" fmla="*/ 0 h 9"/>
                  <a:gd name="T8" fmla="*/ 4 w 4"/>
                  <a:gd name="T9" fmla="*/ 2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4" y="2"/>
                    </a:moveTo>
                    <a:cubicBezTo>
                      <a:pt x="3" y="2"/>
                      <a:pt x="1" y="1"/>
                      <a:pt x="2" y="4"/>
                    </a:cubicBezTo>
                    <a:cubicBezTo>
                      <a:pt x="2" y="5"/>
                      <a:pt x="1" y="7"/>
                      <a:pt x="1" y="9"/>
                    </a:cubicBezTo>
                    <a:cubicBezTo>
                      <a:pt x="0" y="6"/>
                      <a:pt x="1" y="3"/>
                      <a:pt x="1" y="0"/>
                    </a:cubicBezTo>
                    <a:cubicBezTo>
                      <a:pt x="2" y="1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98A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8" name="Freeform 486">
                <a:extLst>
                  <a:ext uri="{FF2B5EF4-FFF2-40B4-BE49-F238E27FC236}">
                    <a16:creationId xmlns:a16="http://schemas.microsoft.com/office/drawing/2014/main" id="{FAA8998D-0F01-255C-6726-7AF6B4A2EEF8}"/>
                  </a:ext>
                </a:extLst>
              </p:cNvPr>
              <p:cNvSpPr/>
              <p:nvPr/>
            </p:nvSpPr>
            <p:spPr bwMode="auto">
              <a:xfrm>
                <a:off x="2661" y="1492"/>
                <a:ext cx="31" cy="66"/>
              </a:xfrm>
              <a:custGeom>
                <a:gdLst>
                  <a:gd name="T0" fmla="*/ 8 w 10"/>
                  <a:gd name="T1" fmla="*/ 3 h 21"/>
                  <a:gd name="T2" fmla="*/ 9 w 10"/>
                  <a:gd name="T3" fmla="*/ 19 h 21"/>
                  <a:gd name="T4" fmla="*/ 7 w 10"/>
                  <a:gd name="T5" fmla="*/ 20 h 21"/>
                  <a:gd name="T6" fmla="*/ 6 w 10"/>
                  <a:gd name="T7" fmla="*/ 19 h 21"/>
                  <a:gd name="T8" fmla="*/ 3 w 10"/>
                  <a:gd name="T9" fmla="*/ 17 h 21"/>
                  <a:gd name="T10" fmla="*/ 0 w 10"/>
                  <a:gd name="T11" fmla="*/ 13 h 21"/>
                  <a:gd name="T12" fmla="*/ 0 w 10"/>
                  <a:gd name="T13" fmla="*/ 3 h 21"/>
                  <a:gd name="T14" fmla="*/ 1 w 10"/>
                  <a:gd name="T15" fmla="*/ 1 h 21"/>
                  <a:gd name="T16" fmla="*/ 4 w 10"/>
                  <a:gd name="T17" fmla="*/ 3 h 21"/>
                  <a:gd name="T18" fmla="*/ 4 w 10"/>
                  <a:gd name="T19" fmla="*/ 7 h 21"/>
                  <a:gd name="T20" fmla="*/ 5 w 10"/>
                  <a:gd name="T21" fmla="*/ 13 h 21"/>
                  <a:gd name="T22" fmla="*/ 5 w 10"/>
                  <a:gd name="T23" fmla="*/ 9 h 21"/>
                  <a:gd name="T24" fmla="*/ 7 w 10"/>
                  <a:gd name="T25" fmla="*/ 3 h 21"/>
                  <a:gd name="T26" fmla="*/ 8 w 10"/>
                  <a:gd name="T27" fmla="*/ 3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21">
                    <a:moveTo>
                      <a:pt x="8" y="3"/>
                    </a:moveTo>
                    <a:cubicBezTo>
                      <a:pt x="10" y="9"/>
                      <a:pt x="9" y="14"/>
                      <a:pt x="9" y="19"/>
                    </a:cubicBezTo>
                    <a:cubicBezTo>
                      <a:pt x="9" y="20"/>
                      <a:pt x="8" y="20"/>
                      <a:pt x="7" y="20"/>
                    </a:cubicBezTo>
                    <a:cubicBezTo>
                      <a:pt x="7" y="21"/>
                      <a:pt x="6" y="20"/>
                      <a:pt x="6" y="19"/>
                    </a:cubicBezTo>
                    <a:cubicBezTo>
                      <a:pt x="5" y="18"/>
                      <a:pt x="6" y="16"/>
                      <a:pt x="3" y="17"/>
                    </a:cubicBezTo>
                    <a:cubicBezTo>
                      <a:pt x="1" y="17"/>
                      <a:pt x="0" y="15"/>
                      <a:pt x="0" y="13"/>
                    </a:cubicBezTo>
                    <a:cubicBezTo>
                      <a:pt x="0" y="10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3" y="1"/>
                      <a:pt x="4" y="1"/>
                      <a:pt x="4" y="3"/>
                    </a:cubicBezTo>
                    <a:cubicBezTo>
                      <a:pt x="4" y="4"/>
                      <a:pt x="5" y="6"/>
                      <a:pt x="4" y="7"/>
                    </a:cubicBezTo>
                    <a:cubicBezTo>
                      <a:pt x="3" y="9"/>
                      <a:pt x="4" y="11"/>
                      <a:pt x="5" y="13"/>
                    </a:cubicBezTo>
                    <a:cubicBezTo>
                      <a:pt x="6" y="12"/>
                      <a:pt x="6" y="11"/>
                      <a:pt x="5" y="9"/>
                    </a:cubicBezTo>
                    <a:cubicBezTo>
                      <a:pt x="5" y="7"/>
                      <a:pt x="3" y="4"/>
                      <a:pt x="7" y="3"/>
                    </a:cubicBezTo>
                    <a:cubicBezTo>
                      <a:pt x="8" y="2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798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09" name="Freeform 487">
                <a:extLst>
                  <a:ext uri="{FF2B5EF4-FFF2-40B4-BE49-F238E27FC236}">
                    <a16:creationId xmlns:a16="http://schemas.microsoft.com/office/drawing/2014/main" id="{57990487-DF0B-B97F-79A5-55AE03449F85}"/>
                  </a:ext>
                </a:extLst>
              </p:cNvPr>
              <p:cNvSpPr/>
              <p:nvPr/>
            </p:nvSpPr>
            <p:spPr bwMode="auto">
              <a:xfrm>
                <a:off x="2642" y="1479"/>
                <a:ext cx="22" cy="57"/>
              </a:xfrm>
              <a:custGeom>
                <a:gdLst>
                  <a:gd name="T0" fmla="*/ 2 w 7"/>
                  <a:gd name="T1" fmla="*/ 17 h 18"/>
                  <a:gd name="T2" fmla="*/ 1 w 7"/>
                  <a:gd name="T3" fmla="*/ 0 h 18"/>
                  <a:gd name="T4" fmla="*/ 2 w 7"/>
                  <a:gd name="T5" fmla="*/ 0 h 18"/>
                  <a:gd name="T6" fmla="*/ 5 w 7"/>
                  <a:gd name="T7" fmla="*/ 2 h 18"/>
                  <a:gd name="T8" fmla="*/ 6 w 7"/>
                  <a:gd name="T9" fmla="*/ 18 h 18"/>
                  <a:gd name="T10" fmla="*/ 2 w 7"/>
                  <a:gd name="T11" fmla="*/ 17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2" y="17"/>
                    </a:moveTo>
                    <a:cubicBezTo>
                      <a:pt x="2" y="11"/>
                      <a:pt x="0" y="6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7" y="7"/>
                      <a:pt x="5" y="12"/>
                      <a:pt x="6" y="18"/>
                    </a:cubicBezTo>
                    <a:cubicBezTo>
                      <a:pt x="4" y="18"/>
                      <a:pt x="3" y="17"/>
                      <a:pt x="2" y="17"/>
                    </a:cubicBezTo>
                    <a:close/>
                  </a:path>
                </a:pathLst>
              </a:custGeom>
              <a:solidFill>
                <a:srgbClr val="798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0" name="Freeform 488">
                <a:extLst>
                  <a:ext uri="{FF2B5EF4-FFF2-40B4-BE49-F238E27FC236}">
                    <a16:creationId xmlns:a16="http://schemas.microsoft.com/office/drawing/2014/main" id="{3D9788A5-0C89-7368-0BF5-D5224237F62F}"/>
                  </a:ext>
                </a:extLst>
              </p:cNvPr>
              <p:cNvSpPr/>
              <p:nvPr/>
            </p:nvSpPr>
            <p:spPr bwMode="auto">
              <a:xfrm>
                <a:off x="2676" y="1423"/>
                <a:ext cx="16" cy="53"/>
              </a:xfrm>
              <a:custGeom>
                <a:gdLst>
                  <a:gd name="T0" fmla="*/ 1 w 5"/>
                  <a:gd name="T1" fmla="*/ 16 h 17"/>
                  <a:gd name="T2" fmla="*/ 0 w 5"/>
                  <a:gd name="T3" fmla="*/ 14 h 17"/>
                  <a:gd name="T4" fmla="*/ 0 w 5"/>
                  <a:gd name="T5" fmla="*/ 0 h 17"/>
                  <a:gd name="T6" fmla="*/ 4 w 5"/>
                  <a:gd name="T7" fmla="*/ 4 h 17"/>
                  <a:gd name="T8" fmla="*/ 3 w 5"/>
                  <a:gd name="T9" fmla="*/ 17 h 17"/>
                  <a:gd name="T10" fmla="*/ 1 w 5"/>
                  <a:gd name="T11" fmla="*/ 16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7">
                    <a:moveTo>
                      <a:pt x="1" y="16"/>
                    </a:moveTo>
                    <a:cubicBezTo>
                      <a:pt x="1" y="15"/>
                      <a:pt x="0" y="14"/>
                      <a:pt x="0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3" y="0"/>
                      <a:pt x="5" y="1"/>
                      <a:pt x="4" y="4"/>
                    </a:cubicBezTo>
                    <a:cubicBezTo>
                      <a:pt x="3" y="8"/>
                      <a:pt x="5" y="13"/>
                      <a:pt x="3" y="17"/>
                    </a:cubicBezTo>
                    <a:cubicBezTo>
                      <a:pt x="2" y="17"/>
                      <a:pt x="1" y="17"/>
                      <a:pt x="1" y="16"/>
                    </a:cubicBezTo>
                    <a:close/>
                  </a:path>
                </a:pathLst>
              </a:custGeom>
              <a:solidFill>
                <a:srgbClr val="77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1" name="Freeform 489">
                <a:extLst>
                  <a:ext uri="{FF2B5EF4-FFF2-40B4-BE49-F238E27FC236}">
                    <a16:creationId xmlns:a16="http://schemas.microsoft.com/office/drawing/2014/main" id="{F6DEAD82-E091-9875-BC40-22AAC057C6EA}"/>
                  </a:ext>
                </a:extLst>
              </p:cNvPr>
              <p:cNvSpPr/>
              <p:nvPr/>
            </p:nvSpPr>
            <p:spPr bwMode="auto">
              <a:xfrm>
                <a:off x="2645" y="1404"/>
                <a:ext cx="16" cy="53"/>
              </a:xfrm>
              <a:custGeom>
                <a:gdLst>
                  <a:gd name="T0" fmla="*/ 1 w 5"/>
                  <a:gd name="T1" fmla="*/ 15 h 17"/>
                  <a:gd name="T2" fmla="*/ 0 w 5"/>
                  <a:gd name="T3" fmla="*/ 7 h 17"/>
                  <a:gd name="T4" fmla="*/ 1 w 5"/>
                  <a:gd name="T5" fmla="*/ 0 h 17"/>
                  <a:gd name="T6" fmla="*/ 1 w 5"/>
                  <a:gd name="T7" fmla="*/ 0 h 17"/>
                  <a:gd name="T8" fmla="*/ 4 w 5"/>
                  <a:gd name="T9" fmla="*/ 8 h 17"/>
                  <a:gd name="T10" fmla="*/ 5 w 5"/>
                  <a:gd name="T11" fmla="*/ 13 h 17"/>
                  <a:gd name="T12" fmla="*/ 1 w 5"/>
                  <a:gd name="T13" fmla="*/ 15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7">
                    <a:moveTo>
                      <a:pt x="1" y="15"/>
                    </a:moveTo>
                    <a:cubicBezTo>
                      <a:pt x="1" y="13"/>
                      <a:pt x="1" y="10"/>
                      <a:pt x="0" y="7"/>
                    </a:cubicBezTo>
                    <a:cubicBezTo>
                      <a:pt x="1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5" y="2"/>
                      <a:pt x="5" y="5"/>
                      <a:pt x="4" y="8"/>
                    </a:cubicBezTo>
                    <a:cubicBezTo>
                      <a:pt x="4" y="10"/>
                      <a:pt x="5" y="12"/>
                      <a:pt x="5" y="13"/>
                    </a:cubicBezTo>
                    <a:cubicBezTo>
                      <a:pt x="5" y="17"/>
                      <a:pt x="5" y="17"/>
                      <a:pt x="1" y="15"/>
                    </a:cubicBezTo>
                    <a:close/>
                  </a:path>
                </a:pathLst>
              </a:custGeom>
              <a:solidFill>
                <a:srgbClr val="667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2" name="Freeform 490">
                <a:extLst>
                  <a:ext uri="{FF2B5EF4-FFF2-40B4-BE49-F238E27FC236}">
                    <a16:creationId xmlns:a16="http://schemas.microsoft.com/office/drawing/2014/main" id="{68248228-44AD-A110-9D11-3F4CEBFFDEB4}"/>
                  </a:ext>
                </a:extLst>
              </p:cNvPr>
              <p:cNvSpPr/>
              <p:nvPr/>
            </p:nvSpPr>
            <p:spPr bwMode="auto">
              <a:xfrm>
                <a:off x="2661" y="1413"/>
                <a:ext cx="15" cy="51"/>
              </a:xfrm>
              <a:custGeom>
                <a:gdLst>
                  <a:gd name="T0" fmla="*/ 0 w 5"/>
                  <a:gd name="T1" fmla="*/ 9 h 16"/>
                  <a:gd name="T2" fmla="*/ 0 w 5"/>
                  <a:gd name="T3" fmla="*/ 3 h 16"/>
                  <a:gd name="T4" fmla="*/ 1 w 5"/>
                  <a:gd name="T5" fmla="*/ 0 h 16"/>
                  <a:gd name="T6" fmla="*/ 4 w 5"/>
                  <a:gd name="T7" fmla="*/ 2 h 16"/>
                  <a:gd name="T8" fmla="*/ 4 w 5"/>
                  <a:gd name="T9" fmla="*/ 4 h 16"/>
                  <a:gd name="T10" fmla="*/ 4 w 5"/>
                  <a:gd name="T11" fmla="*/ 14 h 16"/>
                  <a:gd name="T12" fmla="*/ 3 w 5"/>
                  <a:gd name="T13" fmla="*/ 16 h 16"/>
                  <a:gd name="T14" fmla="*/ 0 w 5"/>
                  <a:gd name="T15" fmla="*/ 14 h 16"/>
                  <a:gd name="T16" fmla="*/ 0 w 5"/>
                  <a:gd name="T17" fmla="*/ 9 h 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6">
                    <a:moveTo>
                      <a:pt x="0" y="9"/>
                    </a:moveTo>
                    <a:cubicBezTo>
                      <a:pt x="1" y="7"/>
                      <a:pt x="0" y="5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7"/>
                      <a:pt x="3" y="10"/>
                      <a:pt x="4" y="14"/>
                    </a:cubicBezTo>
                    <a:cubicBezTo>
                      <a:pt x="5" y="15"/>
                      <a:pt x="5" y="16"/>
                      <a:pt x="3" y="16"/>
                    </a:cubicBezTo>
                    <a:cubicBezTo>
                      <a:pt x="2" y="16"/>
                      <a:pt x="1" y="16"/>
                      <a:pt x="0" y="14"/>
                    </a:cubicBezTo>
                    <a:cubicBezTo>
                      <a:pt x="0" y="13"/>
                      <a:pt x="0" y="11"/>
                      <a:pt x="0" y="9"/>
                    </a:cubicBezTo>
                    <a:close/>
                  </a:path>
                </a:pathLst>
              </a:custGeom>
              <a:solidFill>
                <a:srgbClr val="77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3" name="Freeform 491">
                <a:extLst>
                  <a:ext uri="{FF2B5EF4-FFF2-40B4-BE49-F238E27FC236}">
                    <a16:creationId xmlns:a16="http://schemas.microsoft.com/office/drawing/2014/main" id="{A3CC14BC-266C-2C33-ABE5-DB7BAC9004F8}"/>
                  </a:ext>
                </a:extLst>
              </p:cNvPr>
              <p:cNvSpPr/>
              <p:nvPr/>
            </p:nvSpPr>
            <p:spPr bwMode="auto">
              <a:xfrm>
                <a:off x="2673" y="1473"/>
                <a:ext cx="19" cy="29"/>
              </a:xfrm>
              <a:custGeom>
                <a:gdLst>
                  <a:gd name="T0" fmla="*/ 2 w 6"/>
                  <a:gd name="T1" fmla="*/ 0 h 9"/>
                  <a:gd name="T2" fmla="*/ 4 w 6"/>
                  <a:gd name="T3" fmla="*/ 1 h 9"/>
                  <a:gd name="T4" fmla="*/ 4 w 6"/>
                  <a:gd name="T5" fmla="*/ 9 h 9"/>
                  <a:gd name="T6" fmla="*/ 3 w 6"/>
                  <a:gd name="T7" fmla="*/ 9 h 9"/>
                  <a:gd name="T8" fmla="*/ 2 w 6"/>
                  <a:gd name="T9" fmla="*/ 0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cubicBezTo>
                      <a:pt x="3" y="0"/>
                      <a:pt x="4" y="1"/>
                      <a:pt x="4" y="1"/>
                    </a:cubicBezTo>
                    <a:cubicBezTo>
                      <a:pt x="5" y="4"/>
                      <a:pt x="6" y="7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6"/>
                      <a:pt x="1" y="3"/>
                      <a:pt x="2" y="0"/>
                    </a:cubicBezTo>
                    <a:close/>
                  </a:path>
                </a:pathLst>
              </a:custGeom>
              <a:solidFill>
                <a:srgbClr val="6579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4" name="Freeform 492">
                <a:extLst>
                  <a:ext uri="{FF2B5EF4-FFF2-40B4-BE49-F238E27FC236}">
                    <a16:creationId xmlns:a16="http://schemas.microsoft.com/office/drawing/2014/main" id="{48E6BD60-9CFC-2F4F-41C8-5CB6AE7DE522}"/>
                  </a:ext>
                </a:extLst>
              </p:cNvPr>
              <p:cNvSpPr/>
              <p:nvPr/>
            </p:nvSpPr>
            <p:spPr bwMode="auto">
              <a:xfrm>
                <a:off x="2689" y="1483"/>
                <a:ext cx="16" cy="28"/>
              </a:xfrm>
              <a:custGeom>
                <a:gdLst>
                  <a:gd name="T0" fmla="*/ 2 w 5"/>
                  <a:gd name="T1" fmla="*/ 0 h 9"/>
                  <a:gd name="T2" fmla="*/ 5 w 5"/>
                  <a:gd name="T3" fmla="*/ 6 h 9"/>
                  <a:gd name="T4" fmla="*/ 4 w 5"/>
                  <a:gd name="T5" fmla="*/ 8 h 9"/>
                  <a:gd name="T6" fmla="*/ 2 w 5"/>
                  <a:gd name="T7" fmla="*/ 8 h 9"/>
                  <a:gd name="T8" fmla="*/ 3 w 5"/>
                  <a:gd name="T9" fmla="*/ 0 h 9"/>
                  <a:gd name="T10" fmla="*/ 2 w 5"/>
                  <a:gd name="T11" fmla="*/ 0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cubicBezTo>
                      <a:pt x="5" y="2"/>
                      <a:pt x="5" y="4"/>
                      <a:pt x="5" y="6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3" y="9"/>
                      <a:pt x="3" y="8"/>
                      <a:pt x="2" y="8"/>
                    </a:cubicBezTo>
                    <a:cubicBezTo>
                      <a:pt x="0" y="6"/>
                      <a:pt x="1" y="2"/>
                      <a:pt x="3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77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5" name="Freeform 493">
                <a:extLst>
                  <a:ext uri="{FF2B5EF4-FFF2-40B4-BE49-F238E27FC236}">
                    <a16:creationId xmlns:a16="http://schemas.microsoft.com/office/drawing/2014/main" id="{07562024-80FF-D424-EA22-B82418FD3570}"/>
                  </a:ext>
                </a:extLst>
              </p:cNvPr>
              <p:cNvSpPr/>
              <p:nvPr/>
            </p:nvSpPr>
            <p:spPr bwMode="auto">
              <a:xfrm>
                <a:off x="2689" y="1536"/>
                <a:ext cx="19" cy="29"/>
              </a:xfrm>
              <a:custGeom>
                <a:gdLst>
                  <a:gd name="T0" fmla="*/ 4 w 6"/>
                  <a:gd name="T1" fmla="*/ 9 h 9"/>
                  <a:gd name="T2" fmla="*/ 1 w 6"/>
                  <a:gd name="T3" fmla="*/ 0 h 9"/>
                  <a:gd name="T4" fmla="*/ 4 w 6"/>
                  <a:gd name="T5" fmla="*/ 9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4" y="9"/>
                    </a:moveTo>
                    <a:cubicBezTo>
                      <a:pt x="1" y="7"/>
                      <a:pt x="0" y="4"/>
                      <a:pt x="1" y="0"/>
                    </a:cubicBezTo>
                    <a:cubicBezTo>
                      <a:pt x="5" y="2"/>
                      <a:pt x="6" y="4"/>
                      <a:pt x="4" y="9"/>
                    </a:cubicBezTo>
                    <a:close/>
                  </a:path>
                </a:pathLst>
              </a:custGeom>
              <a:solidFill>
                <a:srgbClr val="68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6" name="Freeform 494">
                <a:extLst>
                  <a:ext uri="{FF2B5EF4-FFF2-40B4-BE49-F238E27FC236}">
                    <a16:creationId xmlns:a16="http://schemas.microsoft.com/office/drawing/2014/main" id="{D36F14EC-B354-37F2-EB1B-09759055CFC1}"/>
                  </a:ext>
                </a:extLst>
              </p:cNvPr>
              <p:cNvSpPr/>
              <p:nvPr/>
            </p:nvSpPr>
            <p:spPr bwMode="auto">
              <a:xfrm>
                <a:off x="2692" y="1457"/>
                <a:ext cx="16" cy="26"/>
              </a:xfrm>
              <a:custGeom>
                <a:gdLst>
                  <a:gd name="T0" fmla="*/ 2 w 5"/>
                  <a:gd name="T1" fmla="*/ 8 h 8"/>
                  <a:gd name="T2" fmla="*/ 0 w 5"/>
                  <a:gd name="T3" fmla="*/ 3 h 8"/>
                  <a:gd name="T4" fmla="*/ 1 w 5"/>
                  <a:gd name="T5" fmla="*/ 0 h 8"/>
                  <a:gd name="T6" fmla="*/ 4 w 5"/>
                  <a:gd name="T7" fmla="*/ 2 h 8"/>
                  <a:gd name="T8" fmla="*/ 1 w 5"/>
                  <a:gd name="T9" fmla="*/ 8 h 8"/>
                  <a:gd name="T10" fmla="*/ 2 w 5"/>
                  <a:gd name="T11" fmla="*/ 8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2" y="8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5" y="5"/>
                      <a:pt x="4" y="8"/>
                      <a:pt x="1" y="8"/>
                    </a:cubicBez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68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7" name="Freeform 495">
                <a:extLst>
                  <a:ext uri="{FF2B5EF4-FFF2-40B4-BE49-F238E27FC236}">
                    <a16:creationId xmlns:a16="http://schemas.microsoft.com/office/drawing/2014/main" id="{D713C1F3-B471-8A74-C490-0DF6A33E97F2}"/>
                  </a:ext>
                </a:extLst>
              </p:cNvPr>
              <p:cNvSpPr/>
              <p:nvPr/>
            </p:nvSpPr>
            <p:spPr bwMode="auto">
              <a:xfrm>
                <a:off x="2645" y="1379"/>
                <a:ext cx="16" cy="28"/>
              </a:xfrm>
              <a:custGeom>
                <a:gdLst>
                  <a:gd name="T0" fmla="*/ 1 w 5"/>
                  <a:gd name="T1" fmla="*/ 8 h 9"/>
                  <a:gd name="T2" fmla="*/ 1 w 5"/>
                  <a:gd name="T3" fmla="*/ 3 h 9"/>
                  <a:gd name="T4" fmla="*/ 1 w 5"/>
                  <a:gd name="T5" fmla="*/ 0 h 9"/>
                  <a:gd name="T6" fmla="*/ 4 w 5"/>
                  <a:gd name="T7" fmla="*/ 1 h 9"/>
                  <a:gd name="T8" fmla="*/ 4 w 5"/>
                  <a:gd name="T9" fmla="*/ 7 h 9"/>
                  <a:gd name="T10" fmla="*/ 1 w 5"/>
                  <a:gd name="T11" fmla="*/ 8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9">
                    <a:moveTo>
                      <a:pt x="1" y="8"/>
                    </a:moveTo>
                    <a:cubicBezTo>
                      <a:pt x="0" y="6"/>
                      <a:pt x="0" y="4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5" y="3"/>
                      <a:pt x="5" y="5"/>
                      <a:pt x="4" y="7"/>
                    </a:cubicBezTo>
                    <a:cubicBezTo>
                      <a:pt x="4" y="9"/>
                      <a:pt x="2" y="7"/>
                      <a:pt x="1" y="8"/>
                    </a:cubicBezTo>
                    <a:close/>
                  </a:path>
                </a:pathLst>
              </a:custGeom>
              <a:solidFill>
                <a:srgbClr val="657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8" name="Freeform 496">
                <a:extLst>
                  <a:ext uri="{FF2B5EF4-FFF2-40B4-BE49-F238E27FC236}">
                    <a16:creationId xmlns:a16="http://schemas.microsoft.com/office/drawing/2014/main" id="{C193F2E3-CBB6-C9D3-E2E1-796DC77A88C8}"/>
                  </a:ext>
                </a:extLst>
              </p:cNvPr>
              <p:cNvSpPr/>
              <p:nvPr/>
            </p:nvSpPr>
            <p:spPr bwMode="auto">
              <a:xfrm>
                <a:off x="2645" y="1457"/>
                <a:ext cx="16" cy="29"/>
              </a:xfrm>
              <a:custGeom>
                <a:gdLst>
                  <a:gd name="T0" fmla="*/ 4 w 5"/>
                  <a:gd name="T1" fmla="*/ 9 h 9"/>
                  <a:gd name="T2" fmla="*/ 1 w 5"/>
                  <a:gd name="T3" fmla="*/ 7 h 9"/>
                  <a:gd name="T4" fmla="*/ 1 w 5"/>
                  <a:gd name="T5" fmla="*/ 3 h 9"/>
                  <a:gd name="T6" fmla="*/ 2 w 5"/>
                  <a:gd name="T7" fmla="*/ 0 h 9"/>
                  <a:gd name="T8" fmla="*/ 4 w 5"/>
                  <a:gd name="T9" fmla="*/ 3 h 9"/>
                  <a:gd name="T10" fmla="*/ 4 w 5"/>
                  <a:gd name="T11" fmla="*/ 9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9">
                    <a:moveTo>
                      <a:pt x="4" y="9"/>
                    </a:moveTo>
                    <a:cubicBezTo>
                      <a:pt x="3" y="8"/>
                      <a:pt x="2" y="7"/>
                      <a:pt x="1" y="7"/>
                    </a:cubicBezTo>
                    <a:cubicBezTo>
                      <a:pt x="1" y="6"/>
                      <a:pt x="1" y="4"/>
                      <a:pt x="1" y="3"/>
                    </a:cubicBezTo>
                    <a:cubicBezTo>
                      <a:pt x="1" y="2"/>
                      <a:pt x="0" y="0"/>
                      <a:pt x="2" y="0"/>
                    </a:cubicBezTo>
                    <a:cubicBezTo>
                      <a:pt x="3" y="0"/>
                      <a:pt x="4" y="1"/>
                      <a:pt x="4" y="3"/>
                    </a:cubicBezTo>
                    <a:cubicBezTo>
                      <a:pt x="4" y="5"/>
                      <a:pt x="5" y="7"/>
                      <a:pt x="4" y="9"/>
                    </a:cubicBezTo>
                    <a:close/>
                  </a:path>
                </a:pathLst>
              </a:custGeom>
              <a:solidFill>
                <a:srgbClr val="657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19" name="Freeform 497">
                <a:extLst>
                  <a:ext uri="{FF2B5EF4-FFF2-40B4-BE49-F238E27FC236}">
                    <a16:creationId xmlns:a16="http://schemas.microsoft.com/office/drawing/2014/main" id="{1A7252E4-5C08-E73E-CD51-783C816329E3}"/>
                  </a:ext>
                </a:extLst>
              </p:cNvPr>
              <p:cNvSpPr/>
              <p:nvPr/>
            </p:nvSpPr>
            <p:spPr bwMode="auto">
              <a:xfrm>
                <a:off x="2692" y="1404"/>
                <a:ext cx="16" cy="25"/>
              </a:xfrm>
              <a:custGeom>
                <a:gdLst>
                  <a:gd name="T0" fmla="*/ 0 w 5"/>
                  <a:gd name="T1" fmla="*/ 0 h 8"/>
                  <a:gd name="T2" fmla="*/ 4 w 5"/>
                  <a:gd name="T3" fmla="*/ 7 h 8"/>
                  <a:gd name="T4" fmla="*/ 3 w 5"/>
                  <a:gd name="T5" fmla="*/ 8 h 8"/>
                  <a:gd name="T6" fmla="*/ 0 w 5"/>
                  <a:gd name="T7" fmla="*/ 6 h 8"/>
                  <a:gd name="T8" fmla="*/ 0 w 5"/>
                  <a:gd name="T9" fmla="*/ 0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cubicBezTo>
                      <a:pt x="3" y="1"/>
                      <a:pt x="5" y="4"/>
                      <a:pt x="4" y="7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2" y="8"/>
                      <a:pt x="0" y="7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677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0" name="Freeform 498">
                <a:extLst>
                  <a:ext uri="{FF2B5EF4-FFF2-40B4-BE49-F238E27FC236}">
                    <a16:creationId xmlns:a16="http://schemas.microsoft.com/office/drawing/2014/main" id="{51E3EBE8-D021-0FCA-CB44-EDF71E4C252B}"/>
                  </a:ext>
                </a:extLst>
              </p:cNvPr>
              <p:cNvSpPr/>
              <p:nvPr/>
            </p:nvSpPr>
            <p:spPr bwMode="auto">
              <a:xfrm>
                <a:off x="2673" y="1391"/>
                <a:ext cx="19" cy="32"/>
              </a:xfrm>
              <a:custGeom>
                <a:gdLst>
                  <a:gd name="T0" fmla="*/ 4 w 6"/>
                  <a:gd name="T1" fmla="*/ 2 h 10"/>
                  <a:gd name="T2" fmla="*/ 5 w 6"/>
                  <a:gd name="T3" fmla="*/ 7 h 10"/>
                  <a:gd name="T4" fmla="*/ 5 w 6"/>
                  <a:gd name="T5" fmla="*/ 9 h 10"/>
                  <a:gd name="T6" fmla="*/ 2 w 6"/>
                  <a:gd name="T7" fmla="*/ 8 h 10"/>
                  <a:gd name="T8" fmla="*/ 1 w 6"/>
                  <a:gd name="T9" fmla="*/ 2 h 10"/>
                  <a:gd name="T10" fmla="*/ 4 w 6"/>
                  <a:gd name="T11" fmla="*/ 2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4" y="2"/>
                    </a:moveTo>
                    <a:cubicBezTo>
                      <a:pt x="5" y="3"/>
                      <a:pt x="5" y="5"/>
                      <a:pt x="5" y="7"/>
                    </a:cubicBezTo>
                    <a:cubicBezTo>
                      <a:pt x="5" y="8"/>
                      <a:pt x="6" y="9"/>
                      <a:pt x="5" y="9"/>
                    </a:cubicBezTo>
                    <a:cubicBezTo>
                      <a:pt x="4" y="10"/>
                      <a:pt x="2" y="9"/>
                      <a:pt x="2" y="8"/>
                    </a:cubicBezTo>
                    <a:cubicBezTo>
                      <a:pt x="0" y="6"/>
                      <a:pt x="1" y="4"/>
                      <a:pt x="1" y="2"/>
                    </a:cubicBezTo>
                    <a:cubicBezTo>
                      <a:pt x="2" y="0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6579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1" name="Freeform 499">
                <a:extLst>
                  <a:ext uri="{FF2B5EF4-FFF2-40B4-BE49-F238E27FC236}">
                    <a16:creationId xmlns:a16="http://schemas.microsoft.com/office/drawing/2014/main" id="{F8D6506D-397C-FAAF-0867-6E3B3A9C9F0E}"/>
                  </a:ext>
                </a:extLst>
              </p:cNvPr>
              <p:cNvSpPr/>
              <p:nvPr/>
            </p:nvSpPr>
            <p:spPr bwMode="auto">
              <a:xfrm>
                <a:off x="2673" y="1552"/>
                <a:ext cx="19" cy="28"/>
              </a:xfrm>
              <a:custGeom>
                <a:gdLst>
                  <a:gd name="T0" fmla="*/ 2 w 6"/>
                  <a:gd name="T1" fmla="*/ 0 h 9"/>
                  <a:gd name="T2" fmla="*/ 3 w 6"/>
                  <a:gd name="T3" fmla="*/ 1 h 9"/>
                  <a:gd name="T4" fmla="*/ 5 w 6"/>
                  <a:gd name="T5" fmla="*/ 7 h 9"/>
                  <a:gd name="T6" fmla="*/ 3 w 6"/>
                  <a:gd name="T7" fmla="*/ 8 h 9"/>
                  <a:gd name="T8" fmla="*/ 1 w 6"/>
                  <a:gd name="T9" fmla="*/ 7 h 9"/>
                  <a:gd name="T10" fmla="*/ 2 w 6"/>
                  <a:gd name="T11" fmla="*/ 0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5" y="3"/>
                      <a:pt x="6" y="5"/>
                      <a:pt x="5" y="7"/>
                    </a:cubicBezTo>
                    <a:cubicBezTo>
                      <a:pt x="5" y="8"/>
                      <a:pt x="4" y="9"/>
                      <a:pt x="3" y="8"/>
                    </a:cubicBezTo>
                    <a:cubicBezTo>
                      <a:pt x="2" y="8"/>
                      <a:pt x="1" y="8"/>
                      <a:pt x="1" y="7"/>
                    </a:cubicBezTo>
                    <a:cubicBezTo>
                      <a:pt x="1" y="5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657A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2" name="Freeform 500">
                <a:extLst>
                  <a:ext uri="{FF2B5EF4-FFF2-40B4-BE49-F238E27FC236}">
                    <a16:creationId xmlns:a16="http://schemas.microsoft.com/office/drawing/2014/main" id="{0148D8C0-1061-6876-0D24-BF38C9C52F95}"/>
                  </a:ext>
                </a:extLst>
              </p:cNvPr>
              <p:cNvSpPr/>
              <p:nvPr/>
            </p:nvSpPr>
            <p:spPr bwMode="auto">
              <a:xfrm>
                <a:off x="2686" y="1565"/>
                <a:ext cx="19" cy="25"/>
              </a:xfrm>
              <a:custGeom>
                <a:gdLst>
                  <a:gd name="T0" fmla="*/ 5 w 6"/>
                  <a:gd name="T1" fmla="*/ 0 h 8"/>
                  <a:gd name="T2" fmla="*/ 6 w 6"/>
                  <a:gd name="T3" fmla="*/ 3 h 8"/>
                  <a:gd name="T4" fmla="*/ 5 w 6"/>
                  <a:gd name="T5" fmla="*/ 8 h 8"/>
                  <a:gd name="T6" fmla="*/ 3 w 6"/>
                  <a:gd name="T7" fmla="*/ 3 h 8"/>
                  <a:gd name="T8" fmla="*/ 3 w 6"/>
                  <a:gd name="T9" fmla="*/ 2 h 8"/>
                  <a:gd name="T10" fmla="*/ 5 w 6"/>
                  <a:gd name="T11" fmla="*/ 0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5" y="0"/>
                    </a:moveTo>
                    <a:cubicBezTo>
                      <a:pt x="3" y="2"/>
                      <a:pt x="6" y="2"/>
                      <a:pt x="6" y="3"/>
                    </a:cubicBezTo>
                    <a:cubicBezTo>
                      <a:pt x="6" y="5"/>
                      <a:pt x="6" y="6"/>
                      <a:pt x="5" y="8"/>
                    </a:cubicBezTo>
                    <a:cubicBezTo>
                      <a:pt x="3" y="7"/>
                      <a:pt x="0" y="6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2" y="0"/>
                      <a:pt x="2" y="0"/>
                      <a:pt x="5" y="0"/>
                    </a:cubicBezTo>
                    <a:close/>
                  </a:path>
                </a:pathLst>
              </a:custGeom>
              <a:solidFill>
                <a:srgbClr val="6A7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3" name="Freeform 501">
                <a:extLst>
                  <a:ext uri="{FF2B5EF4-FFF2-40B4-BE49-F238E27FC236}">
                    <a16:creationId xmlns:a16="http://schemas.microsoft.com/office/drawing/2014/main" id="{12376A62-C760-14D2-8EFB-6681E46FAAB3}"/>
                  </a:ext>
                </a:extLst>
              </p:cNvPr>
              <p:cNvSpPr/>
              <p:nvPr/>
            </p:nvSpPr>
            <p:spPr bwMode="auto">
              <a:xfrm>
                <a:off x="2661" y="1546"/>
                <a:ext cx="12" cy="25"/>
              </a:xfrm>
              <a:custGeom>
                <a:gdLst>
                  <a:gd name="T0" fmla="*/ 0 w 4"/>
                  <a:gd name="T1" fmla="*/ 0 h 8"/>
                  <a:gd name="T2" fmla="*/ 3 w 4"/>
                  <a:gd name="T3" fmla="*/ 7 h 8"/>
                  <a:gd name="T4" fmla="*/ 2 w 4"/>
                  <a:gd name="T5" fmla="*/ 8 h 8"/>
                  <a:gd name="T6" fmla="*/ 0 w 4"/>
                  <a:gd name="T7" fmla="*/ 6 h 8"/>
                  <a:gd name="T8" fmla="*/ 0 w 4"/>
                  <a:gd name="T9" fmla="*/ 0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cubicBezTo>
                      <a:pt x="3" y="2"/>
                      <a:pt x="4" y="5"/>
                      <a:pt x="3" y="7"/>
                    </a:cubicBezTo>
                    <a:cubicBezTo>
                      <a:pt x="3" y="7"/>
                      <a:pt x="3" y="8"/>
                      <a:pt x="2" y="8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798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4" name="Freeform 502">
                <a:extLst>
                  <a:ext uri="{FF2B5EF4-FFF2-40B4-BE49-F238E27FC236}">
                    <a16:creationId xmlns:a16="http://schemas.microsoft.com/office/drawing/2014/main" id="{9FC1AC24-CE25-6D9D-FF00-F7D41F07ABDF}"/>
                  </a:ext>
                </a:extLst>
              </p:cNvPr>
              <p:cNvSpPr/>
              <p:nvPr/>
            </p:nvSpPr>
            <p:spPr bwMode="auto">
              <a:xfrm>
                <a:off x="2661" y="1467"/>
                <a:ext cx="12" cy="22"/>
              </a:xfrm>
              <a:custGeom>
                <a:gdLst>
                  <a:gd name="T0" fmla="*/ 4 w 4"/>
                  <a:gd name="T1" fmla="*/ 4 h 7"/>
                  <a:gd name="T2" fmla="*/ 2 w 4"/>
                  <a:gd name="T3" fmla="*/ 7 h 7"/>
                  <a:gd name="T4" fmla="*/ 0 w 4"/>
                  <a:gd name="T5" fmla="*/ 4 h 7"/>
                  <a:gd name="T6" fmla="*/ 2 w 4"/>
                  <a:gd name="T7" fmla="*/ 1 h 7"/>
                  <a:gd name="T8" fmla="*/ 4 w 4"/>
                  <a:gd name="T9" fmla="*/ 4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4" y="4"/>
                    </a:moveTo>
                    <a:cubicBezTo>
                      <a:pt x="3" y="5"/>
                      <a:pt x="4" y="7"/>
                      <a:pt x="2" y="7"/>
                    </a:cubicBezTo>
                    <a:cubicBezTo>
                      <a:pt x="0" y="7"/>
                      <a:pt x="0" y="5"/>
                      <a:pt x="0" y="4"/>
                    </a:cubicBezTo>
                    <a:cubicBezTo>
                      <a:pt x="1" y="3"/>
                      <a:pt x="0" y="1"/>
                      <a:pt x="2" y="1"/>
                    </a:cubicBezTo>
                    <a:cubicBezTo>
                      <a:pt x="4" y="0"/>
                      <a:pt x="3" y="2"/>
                      <a:pt x="4" y="4"/>
                    </a:cubicBezTo>
                    <a:close/>
                  </a:path>
                </a:pathLst>
              </a:custGeom>
              <a:solidFill>
                <a:srgbClr val="77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5" name="Freeform 503">
                <a:extLst>
                  <a:ext uri="{FF2B5EF4-FFF2-40B4-BE49-F238E27FC236}">
                    <a16:creationId xmlns:a16="http://schemas.microsoft.com/office/drawing/2014/main" id="{F081B1C4-F7C9-2DFA-38C4-F410546304FB}"/>
                  </a:ext>
                </a:extLst>
              </p:cNvPr>
              <p:cNvSpPr/>
              <p:nvPr/>
            </p:nvSpPr>
            <p:spPr bwMode="auto">
              <a:xfrm>
                <a:off x="3101" y="1656"/>
                <a:ext cx="32" cy="35"/>
              </a:xfrm>
              <a:custGeom>
                <a:gdLst>
                  <a:gd name="T0" fmla="*/ 7 w 10"/>
                  <a:gd name="T1" fmla="*/ 9 h 11"/>
                  <a:gd name="T2" fmla="*/ 3 w 10"/>
                  <a:gd name="T3" fmla="*/ 11 h 11"/>
                  <a:gd name="T4" fmla="*/ 2 w 10"/>
                  <a:gd name="T5" fmla="*/ 11 h 11"/>
                  <a:gd name="T6" fmla="*/ 2 w 10"/>
                  <a:gd name="T7" fmla="*/ 3 h 11"/>
                  <a:gd name="T8" fmla="*/ 8 w 10"/>
                  <a:gd name="T9" fmla="*/ 0 h 11"/>
                  <a:gd name="T10" fmla="*/ 7 w 10"/>
                  <a:gd name="T11" fmla="*/ 9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7" y="9"/>
                    </a:moveTo>
                    <a:cubicBezTo>
                      <a:pt x="6" y="9"/>
                      <a:pt x="4" y="10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1" y="8"/>
                      <a:pt x="0" y="6"/>
                      <a:pt x="2" y="3"/>
                    </a:cubicBezTo>
                    <a:cubicBezTo>
                      <a:pt x="4" y="2"/>
                      <a:pt x="6" y="1"/>
                      <a:pt x="8" y="0"/>
                    </a:cubicBezTo>
                    <a:cubicBezTo>
                      <a:pt x="9" y="3"/>
                      <a:pt x="10" y="6"/>
                      <a:pt x="7" y="9"/>
                    </a:cubicBezTo>
                    <a:close/>
                  </a:path>
                </a:pathLst>
              </a:custGeom>
              <a:solidFill>
                <a:srgbClr val="405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6" name="Freeform 504">
                <a:extLst>
                  <a:ext uri="{FF2B5EF4-FFF2-40B4-BE49-F238E27FC236}">
                    <a16:creationId xmlns:a16="http://schemas.microsoft.com/office/drawing/2014/main" id="{526D3510-5F54-B3B1-0913-DEBA258039C5}"/>
                  </a:ext>
                </a:extLst>
              </p:cNvPr>
              <p:cNvSpPr/>
              <p:nvPr/>
            </p:nvSpPr>
            <p:spPr bwMode="auto">
              <a:xfrm>
                <a:off x="3148" y="1524"/>
                <a:ext cx="44" cy="60"/>
              </a:xfrm>
              <a:custGeom>
                <a:gdLst>
                  <a:gd name="T0" fmla="*/ 0 w 14"/>
                  <a:gd name="T1" fmla="*/ 19 h 19"/>
                  <a:gd name="T2" fmla="*/ 0 w 14"/>
                  <a:gd name="T3" fmla="*/ 8 h 19"/>
                  <a:gd name="T4" fmla="*/ 2 w 14"/>
                  <a:gd name="T5" fmla="*/ 4 h 19"/>
                  <a:gd name="T6" fmla="*/ 6 w 14"/>
                  <a:gd name="T7" fmla="*/ 1 h 19"/>
                  <a:gd name="T8" fmla="*/ 10 w 14"/>
                  <a:gd name="T9" fmla="*/ 3 h 19"/>
                  <a:gd name="T10" fmla="*/ 14 w 14"/>
                  <a:gd name="T11" fmla="*/ 6 h 19"/>
                  <a:gd name="T12" fmla="*/ 4 w 14"/>
                  <a:gd name="T13" fmla="*/ 11 h 19"/>
                  <a:gd name="T14" fmla="*/ 1 w 14"/>
                  <a:gd name="T15" fmla="*/ 6 h 19"/>
                  <a:gd name="T16" fmla="*/ 0 w 14"/>
                  <a:gd name="T17" fmla="*/ 19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9">
                    <a:moveTo>
                      <a:pt x="0" y="19"/>
                    </a:moveTo>
                    <a:cubicBezTo>
                      <a:pt x="0" y="15"/>
                      <a:pt x="0" y="11"/>
                      <a:pt x="0" y="8"/>
                    </a:cubicBezTo>
                    <a:cubicBezTo>
                      <a:pt x="0" y="6"/>
                      <a:pt x="1" y="5"/>
                      <a:pt x="2" y="4"/>
                    </a:cubicBezTo>
                    <a:cubicBezTo>
                      <a:pt x="3" y="3"/>
                      <a:pt x="5" y="3"/>
                      <a:pt x="6" y="1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1" y="4"/>
                      <a:pt x="13" y="5"/>
                      <a:pt x="14" y="6"/>
                    </a:cubicBezTo>
                    <a:cubicBezTo>
                      <a:pt x="11" y="9"/>
                      <a:pt x="8" y="11"/>
                      <a:pt x="4" y="11"/>
                    </a:cubicBezTo>
                    <a:cubicBezTo>
                      <a:pt x="3" y="10"/>
                      <a:pt x="2" y="8"/>
                      <a:pt x="1" y="6"/>
                    </a:cubicBezTo>
                    <a:cubicBezTo>
                      <a:pt x="0" y="11"/>
                      <a:pt x="1" y="15"/>
                      <a:pt x="0" y="19"/>
                    </a:cubicBezTo>
                    <a:close/>
                  </a:path>
                </a:pathLst>
              </a:custGeom>
              <a:solidFill>
                <a:srgbClr val="CC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7" name="Freeform 505">
                <a:extLst>
                  <a:ext uri="{FF2B5EF4-FFF2-40B4-BE49-F238E27FC236}">
                    <a16:creationId xmlns:a16="http://schemas.microsoft.com/office/drawing/2014/main" id="{F01DA529-0652-4673-E1B5-D173E0C0CEF4}"/>
                  </a:ext>
                </a:extLst>
              </p:cNvPr>
              <p:cNvSpPr/>
              <p:nvPr/>
            </p:nvSpPr>
            <p:spPr bwMode="auto">
              <a:xfrm>
                <a:off x="3164" y="1549"/>
                <a:ext cx="44" cy="35"/>
              </a:xfrm>
              <a:custGeom>
                <a:gdLst>
                  <a:gd name="T0" fmla="*/ 3 w 14"/>
                  <a:gd name="T1" fmla="*/ 11 h 11"/>
                  <a:gd name="T2" fmla="*/ 0 w 14"/>
                  <a:gd name="T3" fmla="*/ 6 h 11"/>
                  <a:gd name="T4" fmla="*/ 11 w 14"/>
                  <a:gd name="T5" fmla="*/ 0 h 11"/>
                  <a:gd name="T6" fmla="*/ 14 w 14"/>
                  <a:gd name="T7" fmla="*/ 4 h 11"/>
                  <a:gd name="T8" fmla="*/ 3 w 14"/>
                  <a:gd name="T9" fmla="*/ 11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3" y="11"/>
                    </a:moveTo>
                    <a:cubicBezTo>
                      <a:pt x="2" y="9"/>
                      <a:pt x="1" y="8"/>
                      <a:pt x="0" y="6"/>
                    </a:cubicBezTo>
                    <a:cubicBezTo>
                      <a:pt x="3" y="3"/>
                      <a:pt x="7" y="2"/>
                      <a:pt x="11" y="0"/>
                    </a:cubicBezTo>
                    <a:cubicBezTo>
                      <a:pt x="12" y="1"/>
                      <a:pt x="13" y="2"/>
                      <a:pt x="14" y="4"/>
                    </a:cubicBezTo>
                    <a:cubicBezTo>
                      <a:pt x="11" y="8"/>
                      <a:pt x="7" y="10"/>
                      <a:pt x="3" y="11"/>
                    </a:cubicBezTo>
                    <a:close/>
                  </a:path>
                </a:pathLst>
              </a:custGeom>
              <a:solidFill>
                <a:srgbClr val="CA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8" name="Freeform 506">
                <a:extLst>
                  <a:ext uri="{FF2B5EF4-FFF2-40B4-BE49-F238E27FC236}">
                    <a16:creationId xmlns:a16="http://schemas.microsoft.com/office/drawing/2014/main" id="{4C91D5C9-800A-FF54-A025-C631C9D7885A}"/>
                  </a:ext>
                </a:extLst>
              </p:cNvPr>
              <p:cNvSpPr/>
              <p:nvPr/>
            </p:nvSpPr>
            <p:spPr bwMode="auto">
              <a:xfrm>
                <a:off x="3167" y="1561"/>
                <a:ext cx="47" cy="29"/>
              </a:xfrm>
              <a:custGeom>
                <a:gdLst>
                  <a:gd name="T0" fmla="*/ 2 w 15"/>
                  <a:gd name="T1" fmla="*/ 7 h 9"/>
                  <a:gd name="T2" fmla="*/ 13 w 15"/>
                  <a:gd name="T3" fmla="*/ 0 h 9"/>
                  <a:gd name="T4" fmla="*/ 15 w 15"/>
                  <a:gd name="T5" fmla="*/ 1 h 9"/>
                  <a:gd name="T6" fmla="*/ 3 w 15"/>
                  <a:gd name="T7" fmla="*/ 9 h 9"/>
                  <a:gd name="T8" fmla="*/ 2 w 15"/>
                  <a:gd name="T9" fmla="*/ 7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2" y="7"/>
                    </a:moveTo>
                    <a:cubicBezTo>
                      <a:pt x="6" y="5"/>
                      <a:pt x="9" y="2"/>
                      <a:pt x="13" y="0"/>
                    </a:cubicBezTo>
                    <a:cubicBezTo>
                      <a:pt x="13" y="0"/>
                      <a:pt x="14" y="1"/>
                      <a:pt x="15" y="1"/>
                    </a:cubicBezTo>
                    <a:cubicBezTo>
                      <a:pt x="12" y="6"/>
                      <a:pt x="7" y="7"/>
                      <a:pt x="3" y="9"/>
                    </a:cubicBezTo>
                    <a:cubicBezTo>
                      <a:pt x="2" y="9"/>
                      <a:pt x="0" y="8"/>
                      <a:pt x="2" y="7"/>
                    </a:cubicBezTo>
                    <a:close/>
                  </a:path>
                </a:pathLst>
              </a:custGeom>
              <a:solidFill>
                <a:srgbClr val="8A9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29" name="Freeform 507">
                <a:extLst>
                  <a:ext uri="{FF2B5EF4-FFF2-40B4-BE49-F238E27FC236}">
                    <a16:creationId xmlns:a16="http://schemas.microsoft.com/office/drawing/2014/main" id="{F348716C-C0C3-DF31-2C31-C58A65218C3F}"/>
                  </a:ext>
                </a:extLst>
              </p:cNvPr>
              <p:cNvSpPr/>
              <p:nvPr/>
            </p:nvSpPr>
            <p:spPr bwMode="auto">
              <a:xfrm>
                <a:off x="3161" y="1543"/>
                <a:ext cx="38" cy="25"/>
              </a:xfrm>
              <a:custGeom>
                <a:gdLst>
                  <a:gd name="T0" fmla="*/ 12 w 12"/>
                  <a:gd name="T1" fmla="*/ 2 h 8"/>
                  <a:gd name="T2" fmla="*/ 1 w 12"/>
                  <a:gd name="T3" fmla="*/ 8 h 8"/>
                  <a:gd name="T4" fmla="*/ 0 w 12"/>
                  <a:gd name="T5" fmla="*/ 5 h 8"/>
                  <a:gd name="T6" fmla="*/ 10 w 12"/>
                  <a:gd name="T7" fmla="*/ 0 h 8"/>
                  <a:gd name="T8" fmla="*/ 12 w 12"/>
                  <a:gd name="T9" fmla="*/ 2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2" y="2"/>
                    </a:moveTo>
                    <a:cubicBezTo>
                      <a:pt x="9" y="5"/>
                      <a:pt x="5" y="6"/>
                      <a:pt x="1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3" y="3"/>
                      <a:pt x="6" y="1"/>
                      <a:pt x="10" y="0"/>
                    </a:cubicBezTo>
                    <a:cubicBezTo>
                      <a:pt x="11" y="1"/>
                      <a:pt x="11" y="1"/>
                      <a:pt x="12" y="2"/>
                    </a:cubicBezTo>
                    <a:close/>
                  </a:path>
                </a:pathLst>
              </a:custGeom>
              <a:solidFill>
                <a:srgbClr val="8B9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0" name="Freeform 508">
                <a:extLst>
                  <a:ext uri="{FF2B5EF4-FFF2-40B4-BE49-F238E27FC236}">
                    <a16:creationId xmlns:a16="http://schemas.microsoft.com/office/drawing/2014/main" id="{BAF1D8CD-2057-DDD7-3423-9639318DCFA6}"/>
                  </a:ext>
                </a:extLst>
              </p:cNvPr>
              <p:cNvSpPr/>
              <p:nvPr/>
            </p:nvSpPr>
            <p:spPr bwMode="auto">
              <a:xfrm>
                <a:off x="2963" y="1561"/>
                <a:ext cx="72" cy="227"/>
              </a:xfrm>
              <a:custGeom>
                <a:gdLst>
                  <a:gd name="T0" fmla="*/ 9 w 23"/>
                  <a:gd name="T1" fmla="*/ 72 h 72"/>
                  <a:gd name="T2" fmla="*/ 6 w 23"/>
                  <a:gd name="T3" fmla="*/ 71 h 72"/>
                  <a:gd name="T4" fmla="*/ 4 w 23"/>
                  <a:gd name="T5" fmla="*/ 68 h 72"/>
                  <a:gd name="T6" fmla="*/ 5 w 23"/>
                  <a:gd name="T7" fmla="*/ 52 h 72"/>
                  <a:gd name="T8" fmla="*/ 1 w 23"/>
                  <a:gd name="T9" fmla="*/ 48 h 72"/>
                  <a:gd name="T10" fmla="*/ 1 w 23"/>
                  <a:gd name="T11" fmla="*/ 19 h 72"/>
                  <a:gd name="T12" fmla="*/ 6 w 23"/>
                  <a:gd name="T13" fmla="*/ 9 h 72"/>
                  <a:gd name="T14" fmla="*/ 17 w 23"/>
                  <a:gd name="T15" fmla="*/ 2 h 72"/>
                  <a:gd name="T16" fmla="*/ 21 w 23"/>
                  <a:gd name="T17" fmla="*/ 0 h 72"/>
                  <a:gd name="T18" fmla="*/ 23 w 23"/>
                  <a:gd name="T19" fmla="*/ 3 h 72"/>
                  <a:gd name="T20" fmla="*/ 23 w 23"/>
                  <a:gd name="T21" fmla="*/ 20 h 72"/>
                  <a:gd name="T22" fmla="*/ 19 w 23"/>
                  <a:gd name="T23" fmla="*/ 26 h 72"/>
                  <a:gd name="T24" fmla="*/ 16 w 23"/>
                  <a:gd name="T25" fmla="*/ 29 h 72"/>
                  <a:gd name="T26" fmla="*/ 11 w 23"/>
                  <a:gd name="T27" fmla="*/ 43 h 72"/>
                  <a:gd name="T28" fmla="*/ 10 w 23"/>
                  <a:gd name="T29" fmla="*/ 68 h 72"/>
                  <a:gd name="T30" fmla="*/ 9 w 23"/>
                  <a:gd name="T31" fmla="*/ 72 h 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72">
                    <a:moveTo>
                      <a:pt x="9" y="72"/>
                    </a:moveTo>
                    <a:cubicBezTo>
                      <a:pt x="8" y="72"/>
                      <a:pt x="7" y="72"/>
                      <a:pt x="6" y="71"/>
                    </a:cubicBezTo>
                    <a:cubicBezTo>
                      <a:pt x="5" y="71"/>
                      <a:pt x="4" y="69"/>
                      <a:pt x="4" y="68"/>
                    </a:cubicBezTo>
                    <a:cubicBezTo>
                      <a:pt x="4" y="62"/>
                      <a:pt x="4" y="57"/>
                      <a:pt x="5" y="52"/>
                    </a:cubicBezTo>
                    <a:cubicBezTo>
                      <a:pt x="3" y="51"/>
                      <a:pt x="1" y="51"/>
                      <a:pt x="1" y="48"/>
                    </a:cubicBezTo>
                    <a:cubicBezTo>
                      <a:pt x="1" y="39"/>
                      <a:pt x="1" y="29"/>
                      <a:pt x="1" y="19"/>
                    </a:cubicBezTo>
                    <a:cubicBezTo>
                      <a:pt x="0" y="14"/>
                      <a:pt x="2" y="11"/>
                      <a:pt x="6" y="9"/>
                    </a:cubicBezTo>
                    <a:cubicBezTo>
                      <a:pt x="9" y="5"/>
                      <a:pt x="13" y="3"/>
                      <a:pt x="17" y="2"/>
                    </a:cubicBezTo>
                    <a:cubicBezTo>
                      <a:pt x="19" y="1"/>
                      <a:pt x="20" y="1"/>
                      <a:pt x="21" y="0"/>
                    </a:cubicBezTo>
                    <a:cubicBezTo>
                      <a:pt x="23" y="0"/>
                      <a:pt x="23" y="1"/>
                      <a:pt x="23" y="3"/>
                    </a:cubicBezTo>
                    <a:cubicBezTo>
                      <a:pt x="23" y="8"/>
                      <a:pt x="23" y="14"/>
                      <a:pt x="23" y="20"/>
                    </a:cubicBezTo>
                    <a:cubicBezTo>
                      <a:pt x="23" y="23"/>
                      <a:pt x="22" y="25"/>
                      <a:pt x="19" y="26"/>
                    </a:cubicBezTo>
                    <a:cubicBezTo>
                      <a:pt x="18" y="27"/>
                      <a:pt x="16" y="27"/>
                      <a:pt x="16" y="29"/>
                    </a:cubicBezTo>
                    <a:cubicBezTo>
                      <a:pt x="17" y="35"/>
                      <a:pt x="16" y="40"/>
                      <a:pt x="11" y="43"/>
                    </a:cubicBezTo>
                    <a:cubicBezTo>
                      <a:pt x="10" y="51"/>
                      <a:pt x="11" y="59"/>
                      <a:pt x="10" y="68"/>
                    </a:cubicBezTo>
                    <a:cubicBezTo>
                      <a:pt x="10" y="69"/>
                      <a:pt x="11" y="72"/>
                      <a:pt x="9" y="72"/>
                    </a:cubicBezTo>
                    <a:close/>
                  </a:path>
                </a:pathLst>
              </a:custGeom>
              <a:solidFill>
                <a:srgbClr val="6C6D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1" name="Freeform 509">
                <a:extLst>
                  <a:ext uri="{FF2B5EF4-FFF2-40B4-BE49-F238E27FC236}">
                    <a16:creationId xmlns:a16="http://schemas.microsoft.com/office/drawing/2014/main" id="{D89A96E9-C40A-DC16-1317-A499F893B54E}"/>
                  </a:ext>
                </a:extLst>
              </p:cNvPr>
              <p:cNvSpPr/>
              <p:nvPr/>
            </p:nvSpPr>
            <p:spPr bwMode="auto">
              <a:xfrm>
                <a:off x="2994" y="1653"/>
                <a:ext cx="123" cy="72"/>
              </a:xfrm>
              <a:custGeom>
                <a:gdLst>
                  <a:gd name="T0" fmla="*/ 0 w 39"/>
                  <a:gd name="T1" fmla="*/ 12 h 23"/>
                  <a:gd name="T2" fmla="*/ 5 w 39"/>
                  <a:gd name="T3" fmla="*/ 3 h 23"/>
                  <a:gd name="T4" fmla="*/ 6 w 39"/>
                  <a:gd name="T5" fmla="*/ 0 h 23"/>
                  <a:gd name="T6" fmla="*/ 7 w 39"/>
                  <a:gd name="T7" fmla="*/ 1 h 23"/>
                  <a:gd name="T8" fmla="*/ 10 w 39"/>
                  <a:gd name="T9" fmla="*/ 9 h 23"/>
                  <a:gd name="T10" fmla="*/ 11 w 39"/>
                  <a:gd name="T11" fmla="*/ 3 h 23"/>
                  <a:gd name="T12" fmla="*/ 13 w 39"/>
                  <a:gd name="T13" fmla="*/ 4 h 23"/>
                  <a:gd name="T14" fmla="*/ 13 w 39"/>
                  <a:gd name="T15" fmla="*/ 9 h 23"/>
                  <a:gd name="T16" fmla="*/ 16 w 39"/>
                  <a:gd name="T17" fmla="*/ 13 h 23"/>
                  <a:gd name="T18" fmla="*/ 18 w 39"/>
                  <a:gd name="T19" fmla="*/ 10 h 23"/>
                  <a:gd name="T20" fmla="*/ 19 w 39"/>
                  <a:gd name="T21" fmla="*/ 8 h 23"/>
                  <a:gd name="T22" fmla="*/ 20 w 39"/>
                  <a:gd name="T23" fmla="*/ 8 h 23"/>
                  <a:gd name="T24" fmla="*/ 21 w 39"/>
                  <a:gd name="T25" fmla="*/ 13 h 23"/>
                  <a:gd name="T26" fmla="*/ 26 w 39"/>
                  <a:gd name="T27" fmla="*/ 15 h 23"/>
                  <a:gd name="T28" fmla="*/ 28 w 39"/>
                  <a:gd name="T29" fmla="*/ 12 h 23"/>
                  <a:gd name="T30" fmla="*/ 25 w 39"/>
                  <a:gd name="T31" fmla="*/ 9 h 23"/>
                  <a:gd name="T32" fmla="*/ 20 w 39"/>
                  <a:gd name="T33" fmla="*/ 8 h 23"/>
                  <a:gd name="T34" fmla="*/ 30 w 39"/>
                  <a:gd name="T35" fmla="*/ 7 h 23"/>
                  <a:gd name="T36" fmla="*/ 31 w 39"/>
                  <a:gd name="T37" fmla="*/ 9 h 23"/>
                  <a:gd name="T38" fmla="*/ 35 w 39"/>
                  <a:gd name="T39" fmla="*/ 12 h 23"/>
                  <a:gd name="T40" fmla="*/ 36 w 39"/>
                  <a:gd name="T41" fmla="*/ 12 h 23"/>
                  <a:gd name="T42" fmla="*/ 37 w 39"/>
                  <a:gd name="T43" fmla="*/ 12 h 23"/>
                  <a:gd name="T44" fmla="*/ 36 w 39"/>
                  <a:gd name="T45" fmla="*/ 14 h 23"/>
                  <a:gd name="T46" fmla="*/ 34 w 39"/>
                  <a:gd name="T47" fmla="*/ 16 h 23"/>
                  <a:gd name="T48" fmla="*/ 39 w 39"/>
                  <a:gd name="T49" fmla="*/ 16 h 23"/>
                  <a:gd name="T50" fmla="*/ 17 w 39"/>
                  <a:gd name="T51" fmla="*/ 22 h 23"/>
                  <a:gd name="T52" fmla="*/ 0 w 39"/>
                  <a:gd name="T53" fmla="*/ 13 h 23"/>
                  <a:gd name="T54" fmla="*/ 0 w 39"/>
                  <a:gd name="T55" fmla="*/ 12 h 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23">
                    <a:moveTo>
                      <a:pt x="0" y="12"/>
                    </a:moveTo>
                    <a:cubicBezTo>
                      <a:pt x="4" y="10"/>
                      <a:pt x="6" y="8"/>
                      <a:pt x="5" y="3"/>
                    </a:cubicBezTo>
                    <a:cubicBezTo>
                      <a:pt x="5" y="2"/>
                      <a:pt x="6" y="1"/>
                      <a:pt x="6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8" y="4"/>
                      <a:pt x="6" y="7"/>
                      <a:pt x="10" y="9"/>
                    </a:cubicBezTo>
                    <a:cubicBezTo>
                      <a:pt x="11" y="7"/>
                      <a:pt x="10" y="5"/>
                      <a:pt x="11" y="3"/>
                    </a:cubicBezTo>
                    <a:cubicBezTo>
                      <a:pt x="12" y="3"/>
                      <a:pt x="13" y="4"/>
                      <a:pt x="13" y="4"/>
                    </a:cubicBezTo>
                    <a:cubicBezTo>
                      <a:pt x="13" y="6"/>
                      <a:pt x="13" y="8"/>
                      <a:pt x="13" y="9"/>
                    </a:cubicBezTo>
                    <a:cubicBezTo>
                      <a:pt x="13" y="11"/>
                      <a:pt x="15" y="13"/>
                      <a:pt x="16" y="13"/>
                    </a:cubicBezTo>
                    <a:cubicBezTo>
                      <a:pt x="19" y="13"/>
                      <a:pt x="17" y="11"/>
                      <a:pt x="18" y="10"/>
                    </a:cubicBezTo>
                    <a:cubicBezTo>
                      <a:pt x="18" y="9"/>
                      <a:pt x="18" y="8"/>
                      <a:pt x="19" y="8"/>
                    </a:cubicBezTo>
                    <a:cubicBezTo>
                      <a:pt x="19" y="8"/>
                      <a:pt x="20" y="8"/>
                      <a:pt x="20" y="8"/>
                    </a:cubicBezTo>
                    <a:cubicBezTo>
                      <a:pt x="22" y="9"/>
                      <a:pt x="21" y="11"/>
                      <a:pt x="21" y="13"/>
                    </a:cubicBezTo>
                    <a:cubicBezTo>
                      <a:pt x="22" y="16"/>
                      <a:pt x="24" y="15"/>
                      <a:pt x="26" y="15"/>
                    </a:cubicBezTo>
                    <a:cubicBezTo>
                      <a:pt x="28" y="15"/>
                      <a:pt x="28" y="13"/>
                      <a:pt x="28" y="12"/>
                    </a:cubicBezTo>
                    <a:cubicBezTo>
                      <a:pt x="28" y="10"/>
                      <a:pt x="26" y="9"/>
                      <a:pt x="25" y="9"/>
                    </a:cubicBezTo>
                    <a:cubicBezTo>
                      <a:pt x="23" y="9"/>
                      <a:pt x="21" y="10"/>
                      <a:pt x="20" y="8"/>
                    </a:cubicBezTo>
                    <a:cubicBezTo>
                      <a:pt x="23" y="7"/>
                      <a:pt x="27" y="8"/>
                      <a:pt x="30" y="7"/>
                    </a:cubicBezTo>
                    <a:cubicBezTo>
                      <a:pt x="30" y="8"/>
                      <a:pt x="30" y="9"/>
                      <a:pt x="31" y="9"/>
                    </a:cubicBezTo>
                    <a:cubicBezTo>
                      <a:pt x="31" y="13"/>
                      <a:pt x="31" y="13"/>
                      <a:pt x="35" y="12"/>
                    </a:cubicBezTo>
                    <a:cubicBezTo>
                      <a:pt x="35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8" y="13"/>
                      <a:pt x="36" y="13"/>
                      <a:pt x="36" y="14"/>
                    </a:cubicBezTo>
                    <a:cubicBezTo>
                      <a:pt x="35" y="15"/>
                      <a:pt x="34" y="14"/>
                      <a:pt x="34" y="16"/>
                    </a:cubicBezTo>
                    <a:cubicBezTo>
                      <a:pt x="35" y="16"/>
                      <a:pt x="37" y="16"/>
                      <a:pt x="39" y="16"/>
                    </a:cubicBezTo>
                    <a:cubicBezTo>
                      <a:pt x="36" y="21"/>
                      <a:pt x="29" y="23"/>
                      <a:pt x="17" y="22"/>
                    </a:cubicBezTo>
                    <a:cubicBezTo>
                      <a:pt x="11" y="20"/>
                      <a:pt x="5" y="17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D3B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2" name="Freeform 510">
                <a:extLst>
                  <a:ext uri="{FF2B5EF4-FFF2-40B4-BE49-F238E27FC236}">
                    <a16:creationId xmlns:a16="http://schemas.microsoft.com/office/drawing/2014/main" id="{4704880E-2A7C-6563-D910-DF79603DE007}"/>
                  </a:ext>
                </a:extLst>
              </p:cNvPr>
              <p:cNvSpPr/>
              <p:nvPr/>
            </p:nvSpPr>
            <p:spPr bwMode="auto">
              <a:xfrm>
                <a:off x="3029" y="1665"/>
                <a:ext cx="25" cy="35"/>
              </a:xfrm>
              <a:custGeom>
                <a:gdLst>
                  <a:gd name="T0" fmla="*/ 8 w 8"/>
                  <a:gd name="T1" fmla="*/ 4 h 11"/>
                  <a:gd name="T2" fmla="*/ 8 w 8"/>
                  <a:gd name="T3" fmla="*/ 11 h 11"/>
                  <a:gd name="T4" fmla="*/ 2 w 8"/>
                  <a:gd name="T5" fmla="*/ 0 h 11"/>
                  <a:gd name="T6" fmla="*/ 8 w 8"/>
                  <a:gd name="T7" fmla="*/ 4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8" y="4"/>
                    </a:moveTo>
                    <a:cubicBezTo>
                      <a:pt x="8" y="6"/>
                      <a:pt x="8" y="9"/>
                      <a:pt x="8" y="11"/>
                    </a:cubicBezTo>
                    <a:cubicBezTo>
                      <a:pt x="1" y="9"/>
                      <a:pt x="0" y="7"/>
                      <a:pt x="2" y="0"/>
                    </a:cubicBezTo>
                    <a:cubicBezTo>
                      <a:pt x="4" y="2"/>
                      <a:pt x="6" y="2"/>
                      <a:pt x="8" y="4"/>
                    </a:cubicBezTo>
                    <a:close/>
                  </a:path>
                </a:pathLst>
              </a:custGeom>
              <a:solidFill>
                <a:srgbClr val="527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3" name="Freeform 511">
                <a:extLst>
                  <a:ext uri="{FF2B5EF4-FFF2-40B4-BE49-F238E27FC236}">
                    <a16:creationId xmlns:a16="http://schemas.microsoft.com/office/drawing/2014/main" id="{0188D029-7D17-9418-307B-B363ADC5B1D7}"/>
                  </a:ext>
                </a:extLst>
              </p:cNvPr>
              <p:cNvSpPr/>
              <p:nvPr/>
            </p:nvSpPr>
            <p:spPr bwMode="auto">
              <a:xfrm>
                <a:off x="3082" y="1669"/>
                <a:ext cx="29" cy="31"/>
              </a:xfrm>
              <a:custGeom>
                <a:gdLst>
                  <a:gd name="T0" fmla="*/ 7 w 9"/>
                  <a:gd name="T1" fmla="*/ 7 h 10"/>
                  <a:gd name="T2" fmla="*/ 2 w 9"/>
                  <a:gd name="T3" fmla="*/ 10 h 10"/>
                  <a:gd name="T4" fmla="*/ 2 w 9"/>
                  <a:gd name="T5" fmla="*/ 4 h 10"/>
                  <a:gd name="T6" fmla="*/ 2 w 9"/>
                  <a:gd name="T7" fmla="*/ 2 h 10"/>
                  <a:gd name="T8" fmla="*/ 7 w 9"/>
                  <a:gd name="T9" fmla="*/ 0 h 10"/>
                  <a:gd name="T10" fmla="*/ 7 w 9"/>
                  <a:gd name="T11" fmla="*/ 7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7" y="7"/>
                    </a:moveTo>
                    <a:cubicBezTo>
                      <a:pt x="6" y="8"/>
                      <a:pt x="4" y="10"/>
                      <a:pt x="2" y="10"/>
                    </a:cubicBezTo>
                    <a:cubicBezTo>
                      <a:pt x="0" y="9"/>
                      <a:pt x="2" y="6"/>
                      <a:pt x="2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3" y="2"/>
                      <a:pt x="5" y="1"/>
                      <a:pt x="7" y="0"/>
                    </a:cubicBezTo>
                    <a:cubicBezTo>
                      <a:pt x="9" y="2"/>
                      <a:pt x="7" y="5"/>
                      <a:pt x="7" y="7"/>
                    </a:cubicBezTo>
                    <a:close/>
                  </a:path>
                </a:pathLst>
              </a:custGeom>
              <a:solidFill>
                <a:srgbClr val="405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4" name="Freeform 512">
                <a:extLst>
                  <a:ext uri="{FF2B5EF4-FFF2-40B4-BE49-F238E27FC236}">
                    <a16:creationId xmlns:a16="http://schemas.microsoft.com/office/drawing/2014/main" id="{1469C0A1-6989-28FA-C12C-57B16E821A96}"/>
                  </a:ext>
                </a:extLst>
              </p:cNvPr>
              <p:cNvSpPr/>
              <p:nvPr/>
            </p:nvSpPr>
            <p:spPr bwMode="auto">
              <a:xfrm>
                <a:off x="3010" y="1656"/>
                <a:ext cx="19" cy="32"/>
              </a:xfrm>
              <a:custGeom>
                <a:gdLst>
                  <a:gd name="T0" fmla="*/ 6 w 6"/>
                  <a:gd name="T1" fmla="*/ 2 h 10"/>
                  <a:gd name="T2" fmla="*/ 6 w 6"/>
                  <a:gd name="T3" fmla="*/ 10 h 10"/>
                  <a:gd name="T4" fmla="*/ 2 w 6"/>
                  <a:gd name="T5" fmla="*/ 0 h 10"/>
                  <a:gd name="T6" fmla="*/ 6 w 6"/>
                  <a:gd name="T7" fmla="*/ 2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cubicBezTo>
                      <a:pt x="6" y="5"/>
                      <a:pt x="6" y="7"/>
                      <a:pt x="6" y="10"/>
                    </a:cubicBezTo>
                    <a:cubicBezTo>
                      <a:pt x="1" y="8"/>
                      <a:pt x="0" y="6"/>
                      <a:pt x="2" y="0"/>
                    </a:cubicBezTo>
                    <a:cubicBezTo>
                      <a:pt x="4" y="1"/>
                      <a:pt x="5" y="2"/>
                      <a:pt x="6" y="2"/>
                    </a:cubicBezTo>
                    <a:close/>
                  </a:path>
                </a:pathLst>
              </a:custGeom>
              <a:solidFill>
                <a:srgbClr val="4E7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5" name="Freeform 513">
                <a:extLst>
                  <a:ext uri="{FF2B5EF4-FFF2-40B4-BE49-F238E27FC236}">
                    <a16:creationId xmlns:a16="http://schemas.microsoft.com/office/drawing/2014/main" id="{EC1617BB-ADB7-8B25-890A-70F30C0A6E57}"/>
                  </a:ext>
                </a:extLst>
              </p:cNvPr>
              <p:cNvSpPr/>
              <p:nvPr/>
            </p:nvSpPr>
            <p:spPr bwMode="auto">
              <a:xfrm>
                <a:off x="3104" y="1665"/>
                <a:ext cx="3" cy="26"/>
              </a:xfrm>
              <a:custGeom>
                <a:gdLst>
                  <a:gd name="T0" fmla="*/ 0 w 1"/>
                  <a:gd name="T1" fmla="*/ 8 h 8"/>
                  <a:gd name="T2" fmla="*/ 0 w 1"/>
                  <a:gd name="T3" fmla="*/ 1 h 8"/>
                  <a:gd name="T4" fmla="*/ 1 w 1"/>
                  <a:gd name="T5" fmla="*/ 0 h 8"/>
                  <a:gd name="T6" fmla="*/ 1 w 1"/>
                  <a:gd name="T7" fmla="*/ 8 h 8"/>
                  <a:gd name="T8" fmla="*/ 0 w 1"/>
                  <a:gd name="T9" fmla="*/ 8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cubicBezTo>
                      <a:pt x="0" y="6"/>
                      <a:pt x="1" y="3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3"/>
                      <a:pt x="1" y="5"/>
                      <a:pt x="1" y="8"/>
                    </a:cubicBezTo>
                    <a:cubicBezTo>
                      <a:pt x="1" y="8"/>
                      <a:pt x="1" y="8"/>
                      <a:pt x="0" y="8"/>
                    </a:cubicBezTo>
                    <a:close/>
                  </a:path>
                </a:pathLst>
              </a:custGeom>
              <a:solidFill>
                <a:srgbClr val="977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6" name="Freeform 514">
                <a:extLst>
                  <a:ext uri="{FF2B5EF4-FFF2-40B4-BE49-F238E27FC236}">
                    <a16:creationId xmlns:a16="http://schemas.microsoft.com/office/drawing/2014/main" id="{8993292C-A751-9E8F-3C7C-3B6CD1460D48}"/>
                  </a:ext>
                </a:extLst>
              </p:cNvPr>
              <p:cNvSpPr/>
              <p:nvPr/>
            </p:nvSpPr>
            <p:spPr bwMode="auto">
              <a:xfrm>
                <a:off x="3026" y="1410"/>
                <a:ext cx="69" cy="44"/>
              </a:xfrm>
              <a:custGeom>
                <a:gdLst>
                  <a:gd name="T0" fmla="*/ 11 w 22"/>
                  <a:gd name="T1" fmla="*/ 0 h 14"/>
                  <a:gd name="T2" fmla="*/ 21 w 22"/>
                  <a:gd name="T3" fmla="*/ 5 h 14"/>
                  <a:gd name="T4" fmla="*/ 20 w 22"/>
                  <a:gd name="T5" fmla="*/ 7 h 14"/>
                  <a:gd name="T6" fmla="*/ 11 w 22"/>
                  <a:gd name="T7" fmla="*/ 14 h 14"/>
                  <a:gd name="T8" fmla="*/ 10 w 22"/>
                  <a:gd name="T9" fmla="*/ 14 h 14"/>
                  <a:gd name="T10" fmla="*/ 1 w 22"/>
                  <a:gd name="T11" fmla="*/ 9 h 14"/>
                  <a:gd name="T12" fmla="*/ 1 w 22"/>
                  <a:gd name="T13" fmla="*/ 6 h 14"/>
                  <a:gd name="T14" fmla="*/ 11 w 22"/>
                  <a:gd name="T15" fmla="*/ 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4">
                    <a:moveTo>
                      <a:pt x="11" y="0"/>
                    </a:moveTo>
                    <a:cubicBezTo>
                      <a:pt x="15" y="1"/>
                      <a:pt x="18" y="3"/>
                      <a:pt x="21" y="5"/>
                    </a:cubicBezTo>
                    <a:cubicBezTo>
                      <a:pt x="22" y="5"/>
                      <a:pt x="20" y="6"/>
                      <a:pt x="20" y="7"/>
                    </a:cubicBezTo>
                    <a:cubicBezTo>
                      <a:pt x="17" y="9"/>
                      <a:pt x="12" y="9"/>
                      <a:pt x="11" y="14"/>
                    </a:cubicBezTo>
                    <a:cubicBezTo>
                      <a:pt x="11" y="14"/>
                      <a:pt x="10" y="14"/>
                      <a:pt x="10" y="14"/>
                    </a:cubicBezTo>
                    <a:cubicBezTo>
                      <a:pt x="7" y="12"/>
                      <a:pt x="4" y="11"/>
                      <a:pt x="1" y="9"/>
                    </a:cubicBezTo>
                    <a:cubicBezTo>
                      <a:pt x="0" y="8"/>
                      <a:pt x="0" y="6"/>
                      <a:pt x="1" y="6"/>
                    </a:cubicBezTo>
                    <a:cubicBezTo>
                      <a:pt x="4" y="3"/>
                      <a:pt x="8" y="1"/>
                      <a:pt x="11" y="0"/>
                    </a:cubicBezTo>
                    <a:close/>
                  </a:path>
                </a:pathLst>
              </a:custGeom>
              <a:solidFill>
                <a:srgbClr val="BBBE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7" name="Freeform 515">
                <a:extLst>
                  <a:ext uri="{FF2B5EF4-FFF2-40B4-BE49-F238E27FC236}">
                    <a16:creationId xmlns:a16="http://schemas.microsoft.com/office/drawing/2014/main" id="{4BE0B207-789F-EEFE-0D3C-8D737EE153C2}"/>
                  </a:ext>
                </a:extLst>
              </p:cNvPr>
              <p:cNvSpPr/>
              <p:nvPr/>
            </p:nvSpPr>
            <p:spPr bwMode="auto">
              <a:xfrm>
                <a:off x="3170" y="2161"/>
                <a:ext cx="70" cy="113"/>
              </a:xfrm>
              <a:custGeom>
                <a:gdLst>
                  <a:gd name="T0" fmla="*/ 22 w 22"/>
                  <a:gd name="T1" fmla="*/ 11 h 36"/>
                  <a:gd name="T2" fmla="*/ 22 w 22"/>
                  <a:gd name="T3" fmla="*/ 35 h 36"/>
                  <a:gd name="T4" fmla="*/ 18 w 22"/>
                  <a:gd name="T5" fmla="*/ 33 h 36"/>
                  <a:gd name="T6" fmla="*/ 18 w 22"/>
                  <a:gd name="T7" fmla="*/ 26 h 36"/>
                  <a:gd name="T8" fmla="*/ 7 w 22"/>
                  <a:gd name="T9" fmla="*/ 18 h 36"/>
                  <a:gd name="T10" fmla="*/ 5 w 22"/>
                  <a:gd name="T11" fmla="*/ 20 h 36"/>
                  <a:gd name="T12" fmla="*/ 4 w 22"/>
                  <a:gd name="T13" fmla="*/ 26 h 36"/>
                  <a:gd name="T14" fmla="*/ 2 w 22"/>
                  <a:gd name="T15" fmla="*/ 28 h 36"/>
                  <a:gd name="T16" fmla="*/ 1 w 22"/>
                  <a:gd name="T17" fmla="*/ 25 h 36"/>
                  <a:gd name="T18" fmla="*/ 2 w 22"/>
                  <a:gd name="T19" fmla="*/ 16 h 36"/>
                  <a:gd name="T20" fmla="*/ 1 w 22"/>
                  <a:gd name="T21" fmla="*/ 12 h 36"/>
                  <a:gd name="T22" fmla="*/ 1 w 22"/>
                  <a:gd name="T23" fmla="*/ 1 h 36"/>
                  <a:gd name="T24" fmla="*/ 2 w 22"/>
                  <a:gd name="T25" fmla="*/ 0 h 36"/>
                  <a:gd name="T26" fmla="*/ 4 w 22"/>
                  <a:gd name="T27" fmla="*/ 0 h 36"/>
                  <a:gd name="T28" fmla="*/ 22 w 22"/>
                  <a:gd name="T29" fmla="*/ 11 h 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36">
                    <a:moveTo>
                      <a:pt x="22" y="11"/>
                    </a:moveTo>
                    <a:cubicBezTo>
                      <a:pt x="22" y="19"/>
                      <a:pt x="22" y="27"/>
                      <a:pt x="22" y="35"/>
                    </a:cubicBezTo>
                    <a:cubicBezTo>
                      <a:pt x="21" y="36"/>
                      <a:pt x="19" y="35"/>
                      <a:pt x="18" y="33"/>
                    </a:cubicBezTo>
                    <a:cubicBezTo>
                      <a:pt x="17" y="31"/>
                      <a:pt x="18" y="28"/>
                      <a:pt x="18" y="26"/>
                    </a:cubicBezTo>
                    <a:cubicBezTo>
                      <a:pt x="15" y="22"/>
                      <a:pt x="10" y="22"/>
                      <a:pt x="7" y="18"/>
                    </a:cubicBezTo>
                    <a:cubicBezTo>
                      <a:pt x="5" y="17"/>
                      <a:pt x="5" y="18"/>
                      <a:pt x="5" y="20"/>
                    </a:cubicBezTo>
                    <a:cubicBezTo>
                      <a:pt x="5" y="22"/>
                      <a:pt x="5" y="24"/>
                      <a:pt x="4" y="26"/>
                    </a:cubicBezTo>
                    <a:cubicBezTo>
                      <a:pt x="4" y="27"/>
                      <a:pt x="3" y="27"/>
                      <a:pt x="2" y="28"/>
                    </a:cubicBezTo>
                    <a:cubicBezTo>
                      <a:pt x="0" y="28"/>
                      <a:pt x="1" y="26"/>
                      <a:pt x="1" y="25"/>
                    </a:cubicBezTo>
                    <a:cubicBezTo>
                      <a:pt x="0" y="22"/>
                      <a:pt x="2" y="20"/>
                      <a:pt x="2" y="16"/>
                    </a:cubicBezTo>
                    <a:cubicBezTo>
                      <a:pt x="1" y="15"/>
                      <a:pt x="2" y="13"/>
                      <a:pt x="1" y="12"/>
                    </a:cubicBezTo>
                    <a:cubicBezTo>
                      <a:pt x="0" y="8"/>
                      <a:pt x="1" y="5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10" y="4"/>
                      <a:pt x="17" y="7"/>
                      <a:pt x="22" y="11"/>
                    </a:cubicBezTo>
                    <a:close/>
                  </a:path>
                </a:pathLst>
              </a:custGeom>
              <a:solidFill>
                <a:srgbClr val="C09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8" name="Freeform 516">
                <a:extLst>
                  <a:ext uri="{FF2B5EF4-FFF2-40B4-BE49-F238E27FC236}">
                    <a16:creationId xmlns:a16="http://schemas.microsoft.com/office/drawing/2014/main" id="{F15F8990-2E26-5049-85C5-43225083951D}"/>
                  </a:ext>
                </a:extLst>
              </p:cNvPr>
              <p:cNvSpPr/>
              <p:nvPr/>
            </p:nvSpPr>
            <p:spPr bwMode="auto">
              <a:xfrm>
                <a:off x="3164" y="2252"/>
                <a:ext cx="85" cy="72"/>
              </a:xfrm>
              <a:custGeom>
                <a:gdLst>
                  <a:gd name="T0" fmla="*/ 0 w 27"/>
                  <a:gd name="T1" fmla="*/ 5 h 23"/>
                  <a:gd name="T2" fmla="*/ 0 w 27"/>
                  <a:gd name="T3" fmla="*/ 0 h 23"/>
                  <a:gd name="T4" fmla="*/ 3 w 27"/>
                  <a:gd name="T5" fmla="*/ 4 h 23"/>
                  <a:gd name="T6" fmla="*/ 4 w 27"/>
                  <a:gd name="T7" fmla="*/ 0 h 23"/>
                  <a:gd name="T8" fmla="*/ 6 w 27"/>
                  <a:gd name="T9" fmla="*/ 4 h 23"/>
                  <a:gd name="T10" fmla="*/ 9 w 27"/>
                  <a:gd name="T11" fmla="*/ 8 h 23"/>
                  <a:gd name="T12" fmla="*/ 11 w 27"/>
                  <a:gd name="T13" fmla="*/ 7 h 23"/>
                  <a:gd name="T14" fmla="*/ 12 w 27"/>
                  <a:gd name="T15" fmla="*/ 7 h 23"/>
                  <a:gd name="T16" fmla="*/ 26 w 27"/>
                  <a:gd name="T17" fmla="*/ 15 h 23"/>
                  <a:gd name="T18" fmla="*/ 27 w 27"/>
                  <a:gd name="T19" fmla="*/ 16 h 23"/>
                  <a:gd name="T20" fmla="*/ 27 w 27"/>
                  <a:gd name="T21" fmla="*/ 16 h 23"/>
                  <a:gd name="T22" fmla="*/ 21 w 27"/>
                  <a:gd name="T23" fmla="*/ 17 h 23"/>
                  <a:gd name="T24" fmla="*/ 20 w 27"/>
                  <a:gd name="T25" fmla="*/ 20 h 23"/>
                  <a:gd name="T26" fmla="*/ 17 w 27"/>
                  <a:gd name="T27" fmla="*/ 22 h 23"/>
                  <a:gd name="T28" fmla="*/ 3 w 27"/>
                  <a:gd name="T29" fmla="*/ 12 h 23"/>
                  <a:gd name="T30" fmla="*/ 0 w 27"/>
                  <a:gd name="T31" fmla="*/ 12 h 23"/>
                  <a:gd name="T32" fmla="*/ 1 w 27"/>
                  <a:gd name="T33" fmla="*/ 7 h 23"/>
                  <a:gd name="T34" fmla="*/ 5 w 27"/>
                  <a:gd name="T35" fmla="*/ 8 h 23"/>
                  <a:gd name="T36" fmla="*/ 0 w 27"/>
                  <a:gd name="T37" fmla="*/ 5 h 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23">
                    <a:moveTo>
                      <a:pt x="0" y="5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3" y="1"/>
                      <a:pt x="0" y="4"/>
                      <a:pt x="3" y="4"/>
                    </a:cubicBezTo>
                    <a:cubicBezTo>
                      <a:pt x="4" y="4"/>
                      <a:pt x="3" y="1"/>
                      <a:pt x="4" y="0"/>
                    </a:cubicBezTo>
                    <a:cubicBezTo>
                      <a:pt x="6" y="1"/>
                      <a:pt x="6" y="3"/>
                      <a:pt x="6" y="4"/>
                    </a:cubicBezTo>
                    <a:cubicBezTo>
                      <a:pt x="5" y="7"/>
                      <a:pt x="8" y="7"/>
                      <a:pt x="9" y="8"/>
                    </a:cubicBezTo>
                    <a:cubicBezTo>
                      <a:pt x="10" y="9"/>
                      <a:pt x="11" y="9"/>
                      <a:pt x="11" y="7"/>
                    </a:cubicBezTo>
                    <a:cubicBezTo>
                      <a:pt x="11" y="6"/>
                      <a:pt x="11" y="6"/>
                      <a:pt x="12" y="7"/>
                    </a:cubicBezTo>
                    <a:cubicBezTo>
                      <a:pt x="16" y="10"/>
                      <a:pt x="21" y="12"/>
                      <a:pt x="26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5" y="17"/>
                      <a:pt x="23" y="15"/>
                      <a:pt x="21" y="17"/>
                    </a:cubicBezTo>
                    <a:cubicBezTo>
                      <a:pt x="19" y="18"/>
                      <a:pt x="20" y="19"/>
                      <a:pt x="20" y="20"/>
                    </a:cubicBezTo>
                    <a:cubicBezTo>
                      <a:pt x="20" y="22"/>
                      <a:pt x="19" y="23"/>
                      <a:pt x="17" y="22"/>
                    </a:cubicBezTo>
                    <a:cubicBezTo>
                      <a:pt x="12" y="19"/>
                      <a:pt x="6" y="18"/>
                      <a:pt x="3" y="12"/>
                    </a:cubicBezTo>
                    <a:cubicBezTo>
                      <a:pt x="2" y="11"/>
                      <a:pt x="1" y="13"/>
                      <a:pt x="0" y="12"/>
                    </a:cubicBezTo>
                    <a:cubicBezTo>
                      <a:pt x="0" y="10"/>
                      <a:pt x="0" y="9"/>
                      <a:pt x="1" y="7"/>
                    </a:cubicBezTo>
                    <a:cubicBezTo>
                      <a:pt x="2" y="6"/>
                      <a:pt x="3" y="8"/>
                      <a:pt x="5" y="8"/>
                    </a:cubicBezTo>
                    <a:cubicBezTo>
                      <a:pt x="3" y="8"/>
                      <a:pt x="1" y="7"/>
                      <a:pt x="0" y="5"/>
                    </a:cubicBezTo>
                    <a:close/>
                  </a:path>
                </a:pathLst>
              </a:custGeom>
              <a:solidFill>
                <a:srgbClr val="9E9E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39" name="Freeform 517">
                <a:extLst>
                  <a:ext uri="{FF2B5EF4-FFF2-40B4-BE49-F238E27FC236}">
                    <a16:creationId xmlns:a16="http://schemas.microsoft.com/office/drawing/2014/main" id="{79C13A55-5041-CE13-18E2-88FCE4B9B917}"/>
                  </a:ext>
                </a:extLst>
              </p:cNvPr>
              <p:cNvSpPr/>
              <p:nvPr/>
            </p:nvSpPr>
            <p:spPr bwMode="auto">
              <a:xfrm>
                <a:off x="3183" y="2217"/>
                <a:ext cx="44" cy="41"/>
              </a:xfrm>
              <a:custGeom>
                <a:gdLst>
                  <a:gd name="T0" fmla="*/ 3 w 14"/>
                  <a:gd name="T1" fmla="*/ 0 h 13"/>
                  <a:gd name="T2" fmla="*/ 12 w 14"/>
                  <a:gd name="T3" fmla="*/ 5 h 13"/>
                  <a:gd name="T4" fmla="*/ 14 w 14"/>
                  <a:gd name="T5" fmla="*/ 8 h 13"/>
                  <a:gd name="T6" fmla="*/ 13 w 14"/>
                  <a:gd name="T7" fmla="*/ 11 h 13"/>
                  <a:gd name="T8" fmla="*/ 10 w 14"/>
                  <a:gd name="T9" fmla="*/ 12 h 13"/>
                  <a:gd name="T10" fmla="*/ 10 w 14"/>
                  <a:gd name="T11" fmla="*/ 12 h 13"/>
                  <a:gd name="T12" fmla="*/ 8 w 14"/>
                  <a:gd name="T13" fmla="*/ 13 h 13"/>
                  <a:gd name="T14" fmla="*/ 8 w 14"/>
                  <a:gd name="T15" fmla="*/ 13 h 13"/>
                  <a:gd name="T16" fmla="*/ 5 w 14"/>
                  <a:gd name="T17" fmla="*/ 9 h 13"/>
                  <a:gd name="T18" fmla="*/ 2 w 14"/>
                  <a:gd name="T19" fmla="*/ 8 h 13"/>
                  <a:gd name="T20" fmla="*/ 3 w 14"/>
                  <a:gd name="T21" fmla="*/ 0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3">
                    <a:moveTo>
                      <a:pt x="3" y="0"/>
                    </a:moveTo>
                    <a:cubicBezTo>
                      <a:pt x="7" y="1"/>
                      <a:pt x="9" y="4"/>
                      <a:pt x="12" y="5"/>
                    </a:cubicBezTo>
                    <a:cubicBezTo>
                      <a:pt x="13" y="6"/>
                      <a:pt x="14" y="7"/>
                      <a:pt x="14" y="8"/>
                    </a:cubicBezTo>
                    <a:cubicBezTo>
                      <a:pt x="12" y="9"/>
                      <a:pt x="13" y="10"/>
                      <a:pt x="13" y="11"/>
                    </a:cubicBezTo>
                    <a:cubicBezTo>
                      <a:pt x="13" y="13"/>
                      <a:pt x="11" y="13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2"/>
                      <a:pt x="9" y="11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2"/>
                      <a:pt x="8" y="9"/>
                      <a:pt x="5" y="9"/>
                    </a:cubicBezTo>
                    <a:cubicBezTo>
                      <a:pt x="4" y="9"/>
                      <a:pt x="3" y="8"/>
                      <a:pt x="2" y="8"/>
                    </a:cubicBezTo>
                    <a:cubicBezTo>
                      <a:pt x="1" y="5"/>
                      <a:pt x="0" y="2"/>
                      <a:pt x="3" y="0"/>
                    </a:cubicBezTo>
                    <a:close/>
                  </a:path>
                </a:pathLst>
              </a:custGeom>
              <a:solidFill>
                <a:srgbClr val="9DB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0" name="Freeform 518">
                <a:extLst>
                  <a:ext uri="{FF2B5EF4-FFF2-40B4-BE49-F238E27FC236}">
                    <a16:creationId xmlns:a16="http://schemas.microsoft.com/office/drawing/2014/main" id="{DDA0797A-6092-9313-F561-A4D6447A96B0}"/>
                  </a:ext>
                </a:extLst>
              </p:cNvPr>
              <p:cNvSpPr/>
              <p:nvPr/>
            </p:nvSpPr>
            <p:spPr bwMode="auto">
              <a:xfrm>
                <a:off x="3145" y="2164"/>
                <a:ext cx="32" cy="38"/>
              </a:xfrm>
              <a:custGeom>
                <a:gdLst>
                  <a:gd name="T0" fmla="*/ 9 w 10"/>
                  <a:gd name="T1" fmla="*/ 0 h 12"/>
                  <a:gd name="T2" fmla="*/ 9 w 10"/>
                  <a:gd name="T3" fmla="*/ 11 h 12"/>
                  <a:gd name="T4" fmla="*/ 6 w 10"/>
                  <a:gd name="T5" fmla="*/ 12 h 12"/>
                  <a:gd name="T6" fmla="*/ 6 w 10"/>
                  <a:gd name="T7" fmla="*/ 8 h 12"/>
                  <a:gd name="T8" fmla="*/ 1 w 10"/>
                  <a:gd name="T9" fmla="*/ 5 h 12"/>
                  <a:gd name="T10" fmla="*/ 3 w 10"/>
                  <a:gd name="T11" fmla="*/ 3 h 12"/>
                  <a:gd name="T12" fmla="*/ 8 w 10"/>
                  <a:gd name="T13" fmla="*/ 0 h 12"/>
                  <a:gd name="T14" fmla="*/ 8 w 10"/>
                  <a:gd name="T15" fmla="*/ 0 h 12"/>
                  <a:gd name="T16" fmla="*/ 9 w 10"/>
                  <a:gd name="T17" fmla="*/ 0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2">
                    <a:moveTo>
                      <a:pt x="9" y="0"/>
                    </a:moveTo>
                    <a:cubicBezTo>
                      <a:pt x="10" y="3"/>
                      <a:pt x="10" y="7"/>
                      <a:pt x="9" y="11"/>
                    </a:cubicBezTo>
                    <a:cubicBezTo>
                      <a:pt x="8" y="11"/>
                      <a:pt x="7" y="12"/>
                      <a:pt x="6" y="12"/>
                    </a:cubicBezTo>
                    <a:cubicBezTo>
                      <a:pt x="6" y="11"/>
                      <a:pt x="7" y="9"/>
                      <a:pt x="6" y="8"/>
                    </a:cubicBezTo>
                    <a:cubicBezTo>
                      <a:pt x="3" y="8"/>
                      <a:pt x="2" y="7"/>
                      <a:pt x="1" y="5"/>
                    </a:cubicBezTo>
                    <a:cubicBezTo>
                      <a:pt x="1" y="4"/>
                      <a:pt x="0" y="2"/>
                      <a:pt x="3" y="3"/>
                    </a:cubicBezTo>
                    <a:cubicBezTo>
                      <a:pt x="5" y="4"/>
                      <a:pt x="7" y="2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676B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1" name="Freeform 519">
                <a:extLst>
                  <a:ext uri="{FF2B5EF4-FFF2-40B4-BE49-F238E27FC236}">
                    <a16:creationId xmlns:a16="http://schemas.microsoft.com/office/drawing/2014/main" id="{26E0DC31-D94A-6F67-A5E5-EA7B3F2CEC6E}"/>
                  </a:ext>
                </a:extLst>
              </p:cNvPr>
              <p:cNvSpPr/>
              <p:nvPr/>
            </p:nvSpPr>
            <p:spPr bwMode="auto">
              <a:xfrm>
                <a:off x="3249" y="2252"/>
                <a:ext cx="28" cy="41"/>
              </a:xfrm>
              <a:custGeom>
                <a:gdLst>
                  <a:gd name="T0" fmla="*/ 9 w 9"/>
                  <a:gd name="T1" fmla="*/ 0 h 13"/>
                  <a:gd name="T2" fmla="*/ 8 w 9"/>
                  <a:gd name="T3" fmla="*/ 6 h 13"/>
                  <a:gd name="T4" fmla="*/ 4 w 9"/>
                  <a:gd name="T5" fmla="*/ 11 h 13"/>
                  <a:gd name="T6" fmla="*/ 3 w 9"/>
                  <a:gd name="T7" fmla="*/ 13 h 13"/>
                  <a:gd name="T8" fmla="*/ 1 w 9"/>
                  <a:gd name="T9" fmla="*/ 11 h 13"/>
                  <a:gd name="T10" fmla="*/ 0 w 9"/>
                  <a:gd name="T11" fmla="*/ 6 h 13"/>
                  <a:gd name="T12" fmla="*/ 0 w 9"/>
                  <a:gd name="T13" fmla="*/ 5 h 13"/>
                  <a:gd name="T14" fmla="*/ 8 w 9"/>
                  <a:gd name="T15" fmla="*/ 0 h 13"/>
                  <a:gd name="T16" fmla="*/ 9 w 9"/>
                  <a:gd name="T17" fmla="*/ 0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3">
                    <a:moveTo>
                      <a:pt x="9" y="0"/>
                    </a:moveTo>
                    <a:cubicBezTo>
                      <a:pt x="9" y="2"/>
                      <a:pt x="8" y="4"/>
                      <a:pt x="8" y="6"/>
                    </a:cubicBezTo>
                    <a:cubicBezTo>
                      <a:pt x="4" y="5"/>
                      <a:pt x="3" y="7"/>
                      <a:pt x="4" y="11"/>
                    </a:cubicBezTo>
                    <a:cubicBezTo>
                      <a:pt x="4" y="12"/>
                      <a:pt x="5" y="13"/>
                      <a:pt x="3" y="13"/>
                    </a:cubicBezTo>
                    <a:cubicBezTo>
                      <a:pt x="0" y="13"/>
                      <a:pt x="2" y="12"/>
                      <a:pt x="1" y="11"/>
                    </a:cubicBezTo>
                    <a:cubicBezTo>
                      <a:pt x="1" y="9"/>
                      <a:pt x="2" y="7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2" y="3"/>
                      <a:pt x="5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C2B1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2" name="Freeform 520">
                <a:extLst>
                  <a:ext uri="{FF2B5EF4-FFF2-40B4-BE49-F238E27FC236}">
                    <a16:creationId xmlns:a16="http://schemas.microsoft.com/office/drawing/2014/main" id="{D347418A-4A25-9889-E23A-986812BBB3CD}"/>
                  </a:ext>
                </a:extLst>
              </p:cNvPr>
              <p:cNvSpPr/>
              <p:nvPr/>
            </p:nvSpPr>
            <p:spPr bwMode="auto">
              <a:xfrm>
                <a:off x="3545" y="2306"/>
                <a:ext cx="34" cy="22"/>
              </a:xfrm>
              <a:custGeom>
                <a:gdLst>
                  <a:gd name="T0" fmla="*/ 8 w 11"/>
                  <a:gd name="T1" fmla="*/ 2 h 7"/>
                  <a:gd name="T2" fmla="*/ 10 w 11"/>
                  <a:gd name="T3" fmla="*/ 4 h 7"/>
                  <a:gd name="T4" fmla="*/ 7 w 11"/>
                  <a:gd name="T5" fmla="*/ 6 h 7"/>
                  <a:gd name="T6" fmla="*/ 4 w 11"/>
                  <a:gd name="T7" fmla="*/ 5 h 7"/>
                  <a:gd name="T8" fmla="*/ 2 w 11"/>
                  <a:gd name="T9" fmla="*/ 2 h 7"/>
                  <a:gd name="T10" fmla="*/ 5 w 11"/>
                  <a:gd name="T11" fmla="*/ 1 h 7"/>
                  <a:gd name="T12" fmla="*/ 8 w 11"/>
                  <a:gd name="T13" fmla="*/ 2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8" y="2"/>
                    </a:moveTo>
                    <a:cubicBezTo>
                      <a:pt x="10" y="2"/>
                      <a:pt x="11" y="2"/>
                      <a:pt x="10" y="4"/>
                    </a:cubicBezTo>
                    <a:cubicBezTo>
                      <a:pt x="9" y="5"/>
                      <a:pt x="9" y="7"/>
                      <a:pt x="7" y="6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3" y="4"/>
                      <a:pt x="0" y="4"/>
                      <a:pt x="2" y="2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2"/>
                      <a:pt x="7" y="3"/>
                      <a:pt x="8" y="2"/>
                    </a:cubicBezTo>
                    <a:close/>
                  </a:path>
                </a:pathLst>
              </a:custGeom>
              <a:solidFill>
                <a:srgbClr val="9E9E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3" name="Freeform 521">
                <a:extLst>
                  <a:ext uri="{FF2B5EF4-FFF2-40B4-BE49-F238E27FC236}">
                    <a16:creationId xmlns:a16="http://schemas.microsoft.com/office/drawing/2014/main" id="{8548E7C9-6312-FC92-279A-3C90019F9972}"/>
                  </a:ext>
                </a:extLst>
              </p:cNvPr>
              <p:cNvSpPr/>
              <p:nvPr/>
            </p:nvSpPr>
            <p:spPr bwMode="auto">
              <a:xfrm>
                <a:off x="3469" y="2324"/>
                <a:ext cx="16" cy="26"/>
              </a:xfrm>
              <a:custGeom>
                <a:gdLst>
                  <a:gd name="T0" fmla="*/ 4 w 5"/>
                  <a:gd name="T1" fmla="*/ 5 h 8"/>
                  <a:gd name="T2" fmla="*/ 3 w 5"/>
                  <a:gd name="T3" fmla="*/ 8 h 8"/>
                  <a:gd name="T4" fmla="*/ 1 w 5"/>
                  <a:gd name="T5" fmla="*/ 5 h 8"/>
                  <a:gd name="T6" fmla="*/ 1 w 5"/>
                  <a:gd name="T7" fmla="*/ 4 h 8"/>
                  <a:gd name="T8" fmla="*/ 2 w 5"/>
                  <a:gd name="T9" fmla="*/ 0 h 8"/>
                  <a:gd name="T10" fmla="*/ 4 w 5"/>
                  <a:gd name="T11" fmla="*/ 3 h 8"/>
                  <a:gd name="T12" fmla="*/ 4 w 5"/>
                  <a:gd name="T13" fmla="*/ 5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8">
                    <a:moveTo>
                      <a:pt x="4" y="5"/>
                    </a:moveTo>
                    <a:cubicBezTo>
                      <a:pt x="3" y="6"/>
                      <a:pt x="5" y="8"/>
                      <a:pt x="3" y="8"/>
                    </a:cubicBezTo>
                    <a:cubicBezTo>
                      <a:pt x="0" y="8"/>
                      <a:pt x="1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4" y="0"/>
                      <a:pt x="4" y="2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lose/>
                  </a:path>
                </a:pathLst>
              </a:custGeom>
              <a:solidFill>
                <a:srgbClr val="A99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4" name="Freeform 522">
                <a:extLst>
                  <a:ext uri="{FF2B5EF4-FFF2-40B4-BE49-F238E27FC236}">
                    <a16:creationId xmlns:a16="http://schemas.microsoft.com/office/drawing/2014/main" id="{C420B424-612F-D84B-E125-2F5828CB3332}"/>
                  </a:ext>
                </a:extLst>
              </p:cNvPr>
              <p:cNvSpPr/>
              <p:nvPr/>
            </p:nvSpPr>
            <p:spPr bwMode="auto">
              <a:xfrm>
                <a:off x="3460" y="2362"/>
                <a:ext cx="22" cy="16"/>
              </a:xfrm>
              <a:custGeom>
                <a:gdLst>
                  <a:gd name="T0" fmla="*/ 3 w 7"/>
                  <a:gd name="T1" fmla="*/ 0 h 5"/>
                  <a:gd name="T2" fmla="*/ 7 w 7"/>
                  <a:gd name="T3" fmla="*/ 1 h 5"/>
                  <a:gd name="T4" fmla="*/ 3 w 7"/>
                  <a:gd name="T5" fmla="*/ 4 h 5"/>
                  <a:gd name="T6" fmla="*/ 0 w 7"/>
                  <a:gd name="T7" fmla="*/ 2 h 5"/>
                  <a:gd name="T8" fmla="*/ 3 w 7"/>
                  <a:gd name="T9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4" y="1"/>
                      <a:pt x="5" y="1"/>
                      <a:pt x="7" y="1"/>
                    </a:cubicBezTo>
                    <a:cubicBezTo>
                      <a:pt x="6" y="2"/>
                      <a:pt x="5" y="3"/>
                      <a:pt x="3" y="4"/>
                    </a:cubicBezTo>
                    <a:cubicBezTo>
                      <a:pt x="2" y="5"/>
                      <a:pt x="1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B9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5" name="Freeform 523">
                <a:extLst>
                  <a:ext uri="{FF2B5EF4-FFF2-40B4-BE49-F238E27FC236}">
                    <a16:creationId xmlns:a16="http://schemas.microsoft.com/office/drawing/2014/main" id="{D0B1A450-BEDA-1309-34A9-0DF9C2E9986D}"/>
                  </a:ext>
                </a:extLst>
              </p:cNvPr>
              <p:cNvSpPr/>
              <p:nvPr/>
            </p:nvSpPr>
            <p:spPr bwMode="auto">
              <a:xfrm>
                <a:off x="3403" y="2365"/>
                <a:ext cx="16" cy="19"/>
              </a:xfrm>
              <a:custGeom>
                <a:gdLst>
                  <a:gd name="T0" fmla="*/ 4 w 5"/>
                  <a:gd name="T1" fmla="*/ 0 h 6"/>
                  <a:gd name="T2" fmla="*/ 3 w 5"/>
                  <a:gd name="T3" fmla="*/ 6 h 6"/>
                  <a:gd name="T4" fmla="*/ 1 w 5"/>
                  <a:gd name="T5" fmla="*/ 5 h 6"/>
                  <a:gd name="T6" fmla="*/ 3 w 5"/>
                  <a:gd name="T7" fmla="*/ 0 h 6"/>
                  <a:gd name="T8" fmla="*/ 4 w 5"/>
                  <a:gd name="T9" fmla="*/ 0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4" y="2"/>
                      <a:pt x="5" y="4"/>
                      <a:pt x="3" y="6"/>
                    </a:cubicBezTo>
                    <a:cubicBezTo>
                      <a:pt x="2" y="6"/>
                      <a:pt x="0" y="6"/>
                      <a:pt x="1" y="5"/>
                    </a:cubicBezTo>
                    <a:cubicBezTo>
                      <a:pt x="1" y="3"/>
                      <a:pt x="2" y="2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CDA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6" name="Freeform 524">
                <a:extLst>
                  <a:ext uri="{FF2B5EF4-FFF2-40B4-BE49-F238E27FC236}">
                    <a16:creationId xmlns:a16="http://schemas.microsoft.com/office/drawing/2014/main" id="{D768E792-F551-5908-215D-4AD68C5EC9E5}"/>
                  </a:ext>
                </a:extLst>
              </p:cNvPr>
              <p:cNvSpPr/>
              <p:nvPr/>
            </p:nvSpPr>
            <p:spPr bwMode="auto">
              <a:xfrm>
                <a:off x="3186" y="2236"/>
                <a:ext cx="13" cy="19"/>
              </a:xfrm>
              <a:custGeom>
                <a:gdLst>
                  <a:gd name="T0" fmla="*/ 1 w 4"/>
                  <a:gd name="T1" fmla="*/ 2 h 6"/>
                  <a:gd name="T2" fmla="*/ 4 w 4"/>
                  <a:gd name="T3" fmla="*/ 3 h 6"/>
                  <a:gd name="T4" fmla="*/ 2 w 4"/>
                  <a:gd name="T5" fmla="*/ 6 h 6"/>
                  <a:gd name="T6" fmla="*/ 1 w 4"/>
                  <a:gd name="T7" fmla="*/ 2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1" y="2"/>
                    </a:moveTo>
                    <a:cubicBezTo>
                      <a:pt x="3" y="0"/>
                      <a:pt x="4" y="1"/>
                      <a:pt x="4" y="3"/>
                    </a:cubicBezTo>
                    <a:cubicBezTo>
                      <a:pt x="4" y="4"/>
                      <a:pt x="4" y="6"/>
                      <a:pt x="2" y="6"/>
                    </a:cubicBezTo>
                    <a:cubicBezTo>
                      <a:pt x="0" y="5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E29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7" name="Freeform 525">
                <a:extLst>
                  <a:ext uri="{FF2B5EF4-FFF2-40B4-BE49-F238E27FC236}">
                    <a16:creationId xmlns:a16="http://schemas.microsoft.com/office/drawing/2014/main" id="{4CCA3879-C2A5-4305-BAB8-EC371180D94E}"/>
                  </a:ext>
                </a:extLst>
              </p:cNvPr>
              <p:cNvSpPr/>
              <p:nvPr/>
            </p:nvSpPr>
            <p:spPr bwMode="auto">
              <a:xfrm>
                <a:off x="3290" y="2299"/>
                <a:ext cx="9" cy="22"/>
              </a:xfrm>
              <a:custGeom>
                <a:gdLst>
                  <a:gd name="T0" fmla="*/ 3 w 3"/>
                  <a:gd name="T1" fmla="*/ 1 h 7"/>
                  <a:gd name="T2" fmla="*/ 2 w 3"/>
                  <a:gd name="T3" fmla="*/ 7 h 7"/>
                  <a:gd name="T4" fmla="*/ 3 w 3"/>
                  <a:gd name="T5" fmla="*/ 0 h 7"/>
                  <a:gd name="T6" fmla="*/ 3 w 3"/>
                  <a:gd name="T7" fmla="*/ 1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1"/>
                    </a:moveTo>
                    <a:cubicBezTo>
                      <a:pt x="3" y="3"/>
                      <a:pt x="2" y="5"/>
                      <a:pt x="2" y="7"/>
                    </a:cubicBezTo>
                    <a:cubicBezTo>
                      <a:pt x="0" y="4"/>
                      <a:pt x="0" y="1"/>
                      <a:pt x="3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5E6D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8" name="Freeform 526">
                <a:extLst>
                  <a:ext uri="{FF2B5EF4-FFF2-40B4-BE49-F238E27FC236}">
                    <a16:creationId xmlns:a16="http://schemas.microsoft.com/office/drawing/2014/main" id="{E7C832EF-D4E8-AAA2-DDD8-08E259912769}"/>
                  </a:ext>
                </a:extLst>
              </p:cNvPr>
              <p:cNvSpPr/>
              <p:nvPr/>
            </p:nvSpPr>
            <p:spPr bwMode="auto">
              <a:xfrm>
                <a:off x="3384" y="2356"/>
                <a:ext cx="10" cy="16"/>
              </a:xfrm>
              <a:custGeom>
                <a:gdLst>
                  <a:gd name="T0" fmla="*/ 3 w 3"/>
                  <a:gd name="T1" fmla="*/ 3 h 5"/>
                  <a:gd name="T2" fmla="*/ 2 w 3"/>
                  <a:gd name="T3" fmla="*/ 4 h 5"/>
                  <a:gd name="T4" fmla="*/ 1 w 3"/>
                  <a:gd name="T5" fmla="*/ 2 h 5"/>
                  <a:gd name="T6" fmla="*/ 2 w 3"/>
                  <a:gd name="T7" fmla="*/ 0 h 5"/>
                  <a:gd name="T8" fmla="*/ 3 w 3"/>
                  <a:gd name="T9" fmla="*/ 3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5"/>
                      <a:pt x="2" y="4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959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49" name="Freeform 527">
                <a:extLst>
                  <a:ext uri="{FF2B5EF4-FFF2-40B4-BE49-F238E27FC236}">
                    <a16:creationId xmlns:a16="http://schemas.microsoft.com/office/drawing/2014/main" id="{D0ECA129-222A-21EB-8EED-99EE6234163B}"/>
                  </a:ext>
                </a:extLst>
              </p:cNvPr>
              <p:cNvSpPr/>
              <p:nvPr/>
            </p:nvSpPr>
            <p:spPr bwMode="auto">
              <a:xfrm>
                <a:off x="3205" y="2255"/>
                <a:ext cx="13" cy="16"/>
              </a:xfrm>
              <a:custGeom>
                <a:gdLst>
                  <a:gd name="T0" fmla="*/ 3 w 4"/>
                  <a:gd name="T1" fmla="*/ 0 h 5"/>
                  <a:gd name="T2" fmla="*/ 3 w 4"/>
                  <a:gd name="T3" fmla="*/ 1 h 5"/>
                  <a:gd name="T4" fmla="*/ 2 w 4"/>
                  <a:gd name="T5" fmla="*/ 5 h 5"/>
                  <a:gd name="T6" fmla="*/ 1 w 4"/>
                  <a:gd name="T7" fmla="*/ 1 h 5"/>
                  <a:gd name="T8" fmla="*/ 1 w 4"/>
                  <a:gd name="T9" fmla="*/ 1 h 5"/>
                  <a:gd name="T10" fmla="*/ 2 w 4"/>
                  <a:gd name="T11" fmla="*/ 3 h 5"/>
                  <a:gd name="T12" fmla="*/ 3 w 4"/>
                  <a:gd name="T13" fmla="*/ 0 h 5"/>
                  <a:gd name="T14" fmla="*/ 3 w 4"/>
                  <a:gd name="T15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5"/>
                      <a:pt x="2" y="5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2" y="2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9DB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0" name="Freeform 528">
                <a:extLst>
                  <a:ext uri="{FF2B5EF4-FFF2-40B4-BE49-F238E27FC236}">
                    <a16:creationId xmlns:a16="http://schemas.microsoft.com/office/drawing/2014/main" id="{72C01B86-FADD-7D8F-00D8-B7F2084291BE}"/>
                  </a:ext>
                </a:extLst>
              </p:cNvPr>
              <p:cNvSpPr/>
              <p:nvPr/>
            </p:nvSpPr>
            <p:spPr bwMode="auto">
              <a:xfrm>
                <a:off x="3444" y="2138"/>
                <a:ext cx="57" cy="38"/>
              </a:xfrm>
              <a:custGeom>
                <a:gdLst>
                  <a:gd name="T0" fmla="*/ 18 w 18"/>
                  <a:gd name="T1" fmla="*/ 12 h 12"/>
                  <a:gd name="T2" fmla="*/ 7 w 18"/>
                  <a:gd name="T3" fmla="*/ 7 h 12"/>
                  <a:gd name="T4" fmla="*/ 2 w 18"/>
                  <a:gd name="T5" fmla="*/ 5 h 12"/>
                  <a:gd name="T6" fmla="*/ 0 w 18"/>
                  <a:gd name="T7" fmla="*/ 3 h 12"/>
                  <a:gd name="T8" fmla="*/ 1 w 18"/>
                  <a:gd name="T9" fmla="*/ 1 h 12"/>
                  <a:gd name="T10" fmla="*/ 18 w 18"/>
                  <a:gd name="T11" fmla="*/ 12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cubicBezTo>
                      <a:pt x="14" y="12"/>
                      <a:pt x="11" y="9"/>
                      <a:pt x="7" y="7"/>
                    </a:cubicBezTo>
                    <a:cubicBezTo>
                      <a:pt x="5" y="6"/>
                      <a:pt x="4" y="6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7" y="5"/>
                      <a:pt x="13" y="7"/>
                      <a:pt x="18" y="12"/>
                    </a:cubicBezTo>
                    <a:close/>
                  </a:path>
                </a:pathLst>
              </a:custGeom>
              <a:solidFill>
                <a:srgbClr val="9E9E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1" name="Freeform 529">
                <a:extLst>
                  <a:ext uri="{FF2B5EF4-FFF2-40B4-BE49-F238E27FC236}">
                    <a16:creationId xmlns:a16="http://schemas.microsoft.com/office/drawing/2014/main" id="{5B4A3038-A087-5BD3-AD75-6F768C3585D2}"/>
                  </a:ext>
                </a:extLst>
              </p:cNvPr>
              <p:cNvSpPr/>
              <p:nvPr/>
            </p:nvSpPr>
            <p:spPr bwMode="auto">
              <a:xfrm>
                <a:off x="3413" y="2148"/>
                <a:ext cx="37" cy="22"/>
              </a:xfrm>
              <a:custGeom>
                <a:gdLst>
                  <a:gd name="T0" fmla="*/ 10 w 12"/>
                  <a:gd name="T1" fmla="*/ 0 h 7"/>
                  <a:gd name="T2" fmla="*/ 12 w 12"/>
                  <a:gd name="T3" fmla="*/ 2 h 7"/>
                  <a:gd name="T4" fmla="*/ 3 w 12"/>
                  <a:gd name="T5" fmla="*/ 5 h 7"/>
                  <a:gd name="T6" fmla="*/ 0 w 12"/>
                  <a:gd name="T7" fmla="*/ 6 h 7"/>
                  <a:gd name="T8" fmla="*/ 10 w 12"/>
                  <a:gd name="T9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0" y="0"/>
                    </a:moveTo>
                    <a:cubicBezTo>
                      <a:pt x="11" y="1"/>
                      <a:pt x="12" y="1"/>
                      <a:pt x="12" y="2"/>
                    </a:cubicBezTo>
                    <a:cubicBezTo>
                      <a:pt x="9" y="4"/>
                      <a:pt x="7" y="6"/>
                      <a:pt x="3" y="5"/>
                    </a:cubicBezTo>
                    <a:cubicBezTo>
                      <a:pt x="2" y="5"/>
                      <a:pt x="2" y="7"/>
                      <a:pt x="0" y="6"/>
                    </a:cubicBezTo>
                    <a:cubicBezTo>
                      <a:pt x="2" y="3"/>
                      <a:pt x="7" y="3"/>
                      <a:pt x="10" y="0"/>
                    </a:cubicBezTo>
                    <a:close/>
                  </a:path>
                </a:pathLst>
              </a:custGeom>
              <a:solidFill>
                <a:srgbClr val="E2E3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2" name="Freeform 530">
                <a:extLst>
                  <a:ext uri="{FF2B5EF4-FFF2-40B4-BE49-F238E27FC236}">
                    <a16:creationId xmlns:a16="http://schemas.microsoft.com/office/drawing/2014/main" id="{D4BC24A8-9FA8-EAC1-DF7A-D7E7C0EF6A69}"/>
                  </a:ext>
                </a:extLst>
              </p:cNvPr>
              <p:cNvSpPr/>
              <p:nvPr/>
            </p:nvSpPr>
            <p:spPr bwMode="auto">
              <a:xfrm>
                <a:off x="3397" y="2397"/>
                <a:ext cx="25" cy="16"/>
              </a:xfrm>
              <a:custGeom>
                <a:gdLst>
                  <a:gd name="T0" fmla="*/ 3 w 8"/>
                  <a:gd name="T1" fmla="*/ 5 h 5"/>
                  <a:gd name="T2" fmla="*/ 0 w 8"/>
                  <a:gd name="T3" fmla="*/ 3 h 5"/>
                  <a:gd name="T4" fmla="*/ 3 w 8"/>
                  <a:gd name="T5" fmla="*/ 1 h 5"/>
                  <a:gd name="T6" fmla="*/ 5 w 8"/>
                  <a:gd name="T7" fmla="*/ 0 h 5"/>
                  <a:gd name="T8" fmla="*/ 7 w 8"/>
                  <a:gd name="T9" fmla="*/ 2 h 5"/>
                  <a:gd name="T10" fmla="*/ 3 w 8"/>
                  <a:gd name="T11" fmla="*/ 5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3" y="5"/>
                    </a:move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2" y="1"/>
                      <a:pt x="3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1"/>
                      <a:pt x="8" y="1"/>
                      <a:pt x="7" y="2"/>
                    </a:cubicBezTo>
                    <a:cubicBezTo>
                      <a:pt x="6" y="4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C259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3" name="Freeform 531">
                <a:extLst>
                  <a:ext uri="{FF2B5EF4-FFF2-40B4-BE49-F238E27FC236}">
                    <a16:creationId xmlns:a16="http://schemas.microsoft.com/office/drawing/2014/main" id="{35A5D439-8AA9-E96A-EEBC-F76D61CB8682}"/>
                  </a:ext>
                </a:extLst>
              </p:cNvPr>
              <p:cNvSpPr/>
              <p:nvPr/>
            </p:nvSpPr>
            <p:spPr bwMode="auto">
              <a:xfrm>
                <a:off x="2601" y="1653"/>
                <a:ext cx="47" cy="35"/>
              </a:xfrm>
              <a:custGeom>
                <a:gdLst>
                  <a:gd name="T0" fmla="*/ 6 w 15"/>
                  <a:gd name="T1" fmla="*/ 0 h 11"/>
                  <a:gd name="T2" fmla="*/ 12 w 15"/>
                  <a:gd name="T3" fmla="*/ 6 h 11"/>
                  <a:gd name="T4" fmla="*/ 14 w 15"/>
                  <a:gd name="T5" fmla="*/ 11 h 11"/>
                  <a:gd name="T6" fmla="*/ 5 w 15"/>
                  <a:gd name="T7" fmla="*/ 9 h 11"/>
                  <a:gd name="T8" fmla="*/ 4 w 15"/>
                  <a:gd name="T9" fmla="*/ 8 h 11"/>
                  <a:gd name="T10" fmla="*/ 0 w 15"/>
                  <a:gd name="T11" fmla="*/ 4 h 11"/>
                  <a:gd name="T12" fmla="*/ 6 w 15"/>
                  <a:gd name="T13" fmla="*/ 0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1">
                    <a:moveTo>
                      <a:pt x="6" y="0"/>
                    </a:moveTo>
                    <a:cubicBezTo>
                      <a:pt x="5" y="5"/>
                      <a:pt x="8" y="7"/>
                      <a:pt x="12" y="6"/>
                    </a:cubicBezTo>
                    <a:cubicBezTo>
                      <a:pt x="15" y="8"/>
                      <a:pt x="15" y="9"/>
                      <a:pt x="14" y="11"/>
                    </a:cubicBezTo>
                    <a:cubicBezTo>
                      <a:pt x="11" y="11"/>
                      <a:pt x="9" y="7"/>
                      <a:pt x="5" y="9"/>
                    </a:cubicBezTo>
                    <a:cubicBezTo>
                      <a:pt x="5" y="9"/>
                      <a:pt x="5" y="8"/>
                      <a:pt x="4" y="8"/>
                    </a:cubicBezTo>
                    <a:cubicBezTo>
                      <a:pt x="3" y="7"/>
                      <a:pt x="0" y="5"/>
                      <a:pt x="0" y="4"/>
                    </a:cubicBezTo>
                    <a:cubicBezTo>
                      <a:pt x="1" y="1"/>
                      <a:pt x="3" y="1"/>
                      <a:pt x="6" y="0"/>
                    </a:cubicBezTo>
                    <a:close/>
                  </a:path>
                </a:pathLst>
              </a:custGeom>
              <a:solidFill>
                <a:srgbClr val="3F44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4" name="Freeform 532">
                <a:extLst>
                  <a:ext uri="{FF2B5EF4-FFF2-40B4-BE49-F238E27FC236}">
                    <a16:creationId xmlns:a16="http://schemas.microsoft.com/office/drawing/2014/main" id="{B28C77CA-65B8-3D8A-DA4A-4A9C87D79CCC}"/>
                  </a:ext>
                </a:extLst>
              </p:cNvPr>
              <p:cNvSpPr/>
              <p:nvPr/>
            </p:nvSpPr>
            <p:spPr bwMode="auto">
              <a:xfrm>
                <a:off x="2588" y="1688"/>
                <a:ext cx="35" cy="22"/>
              </a:xfrm>
              <a:custGeom>
                <a:gdLst>
                  <a:gd name="T0" fmla="*/ 0 w 11"/>
                  <a:gd name="T1" fmla="*/ 6 h 7"/>
                  <a:gd name="T2" fmla="*/ 11 w 11"/>
                  <a:gd name="T3" fmla="*/ 0 h 7"/>
                  <a:gd name="T4" fmla="*/ 0 w 11"/>
                  <a:gd name="T5" fmla="*/ 6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3" y="4"/>
                      <a:pt x="7" y="2"/>
                      <a:pt x="11" y="0"/>
                    </a:cubicBezTo>
                    <a:cubicBezTo>
                      <a:pt x="10" y="3"/>
                      <a:pt x="4" y="7"/>
                      <a:pt x="0" y="6"/>
                    </a:cubicBezTo>
                    <a:close/>
                  </a:path>
                </a:pathLst>
              </a:custGeom>
              <a:solidFill>
                <a:srgbClr val="9D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5" name="Freeform 533">
                <a:extLst>
                  <a:ext uri="{FF2B5EF4-FFF2-40B4-BE49-F238E27FC236}">
                    <a16:creationId xmlns:a16="http://schemas.microsoft.com/office/drawing/2014/main" id="{7F6B9CE5-76FC-F64B-02FB-0027A7B7669F}"/>
                  </a:ext>
                </a:extLst>
              </p:cNvPr>
              <p:cNvSpPr/>
              <p:nvPr/>
            </p:nvSpPr>
            <p:spPr bwMode="auto">
              <a:xfrm>
                <a:off x="2884" y="1826"/>
                <a:ext cx="53" cy="331"/>
              </a:xfrm>
              <a:custGeom>
                <a:gdLst>
                  <a:gd name="T0" fmla="*/ 11 w 17"/>
                  <a:gd name="T1" fmla="*/ 103 h 105"/>
                  <a:gd name="T2" fmla="*/ 7 w 17"/>
                  <a:gd name="T3" fmla="*/ 105 h 105"/>
                  <a:gd name="T4" fmla="*/ 6 w 17"/>
                  <a:gd name="T5" fmla="*/ 104 h 105"/>
                  <a:gd name="T6" fmla="*/ 7 w 17"/>
                  <a:gd name="T7" fmla="*/ 103 h 105"/>
                  <a:gd name="T8" fmla="*/ 6 w 17"/>
                  <a:gd name="T9" fmla="*/ 98 h 105"/>
                  <a:gd name="T10" fmla="*/ 4 w 17"/>
                  <a:gd name="T11" fmla="*/ 98 h 105"/>
                  <a:gd name="T12" fmla="*/ 0 w 17"/>
                  <a:gd name="T13" fmla="*/ 94 h 105"/>
                  <a:gd name="T14" fmla="*/ 0 w 17"/>
                  <a:gd name="T15" fmla="*/ 88 h 105"/>
                  <a:gd name="T16" fmla="*/ 2 w 17"/>
                  <a:gd name="T17" fmla="*/ 88 h 105"/>
                  <a:gd name="T18" fmla="*/ 4 w 17"/>
                  <a:gd name="T19" fmla="*/ 87 h 105"/>
                  <a:gd name="T20" fmla="*/ 4 w 17"/>
                  <a:gd name="T21" fmla="*/ 73 h 105"/>
                  <a:gd name="T22" fmla="*/ 4 w 17"/>
                  <a:gd name="T23" fmla="*/ 8 h 105"/>
                  <a:gd name="T24" fmla="*/ 4 w 17"/>
                  <a:gd name="T25" fmla="*/ 2 h 105"/>
                  <a:gd name="T26" fmla="*/ 5 w 17"/>
                  <a:gd name="T27" fmla="*/ 1 h 105"/>
                  <a:gd name="T28" fmla="*/ 8 w 17"/>
                  <a:gd name="T29" fmla="*/ 3 h 105"/>
                  <a:gd name="T30" fmla="*/ 7 w 17"/>
                  <a:gd name="T31" fmla="*/ 8 h 105"/>
                  <a:gd name="T32" fmla="*/ 7 w 17"/>
                  <a:gd name="T33" fmla="*/ 84 h 105"/>
                  <a:gd name="T34" fmla="*/ 7 w 17"/>
                  <a:gd name="T35" fmla="*/ 4 h 105"/>
                  <a:gd name="T36" fmla="*/ 8 w 17"/>
                  <a:gd name="T37" fmla="*/ 3 h 105"/>
                  <a:gd name="T38" fmla="*/ 9 w 17"/>
                  <a:gd name="T39" fmla="*/ 3 h 105"/>
                  <a:gd name="T40" fmla="*/ 15 w 17"/>
                  <a:gd name="T41" fmla="*/ 5 h 105"/>
                  <a:gd name="T42" fmla="*/ 16 w 17"/>
                  <a:gd name="T43" fmla="*/ 11 h 105"/>
                  <a:gd name="T44" fmla="*/ 16 w 17"/>
                  <a:gd name="T45" fmla="*/ 92 h 105"/>
                  <a:gd name="T46" fmla="*/ 16 w 17"/>
                  <a:gd name="T47" fmla="*/ 100 h 105"/>
                  <a:gd name="T48" fmla="*/ 17 w 17"/>
                  <a:gd name="T49" fmla="*/ 102 h 105"/>
                  <a:gd name="T50" fmla="*/ 14 w 17"/>
                  <a:gd name="T51" fmla="*/ 103 h 105"/>
                  <a:gd name="T52" fmla="*/ 11 w 17"/>
                  <a:gd name="T53" fmla="*/ 103 h 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" h="105">
                    <a:moveTo>
                      <a:pt x="11" y="103"/>
                    </a:moveTo>
                    <a:cubicBezTo>
                      <a:pt x="10" y="105"/>
                      <a:pt x="8" y="104"/>
                      <a:pt x="7" y="105"/>
                    </a:cubicBezTo>
                    <a:cubicBezTo>
                      <a:pt x="6" y="105"/>
                      <a:pt x="6" y="104"/>
                      <a:pt x="6" y="104"/>
                    </a:cubicBezTo>
                    <a:cubicBezTo>
                      <a:pt x="6" y="103"/>
                      <a:pt x="7" y="103"/>
                      <a:pt x="7" y="103"/>
                    </a:cubicBezTo>
                    <a:cubicBezTo>
                      <a:pt x="9" y="101"/>
                      <a:pt x="6" y="100"/>
                      <a:pt x="6" y="98"/>
                    </a:cubicBezTo>
                    <a:cubicBezTo>
                      <a:pt x="6" y="97"/>
                      <a:pt x="5" y="97"/>
                      <a:pt x="4" y="98"/>
                    </a:cubicBezTo>
                    <a:cubicBezTo>
                      <a:pt x="1" y="98"/>
                      <a:pt x="1" y="96"/>
                      <a:pt x="0" y="94"/>
                    </a:cubicBezTo>
                    <a:cubicBezTo>
                      <a:pt x="1" y="92"/>
                      <a:pt x="0" y="90"/>
                      <a:pt x="0" y="88"/>
                    </a:cubicBezTo>
                    <a:cubicBezTo>
                      <a:pt x="1" y="88"/>
                      <a:pt x="1" y="88"/>
                      <a:pt x="2" y="88"/>
                    </a:cubicBezTo>
                    <a:cubicBezTo>
                      <a:pt x="2" y="88"/>
                      <a:pt x="3" y="88"/>
                      <a:pt x="4" y="87"/>
                    </a:cubicBezTo>
                    <a:cubicBezTo>
                      <a:pt x="4" y="82"/>
                      <a:pt x="4" y="78"/>
                      <a:pt x="4" y="73"/>
                    </a:cubicBezTo>
                    <a:cubicBezTo>
                      <a:pt x="4" y="51"/>
                      <a:pt x="4" y="29"/>
                      <a:pt x="4" y="8"/>
                    </a:cubicBezTo>
                    <a:cubicBezTo>
                      <a:pt x="4" y="6"/>
                      <a:pt x="4" y="4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6" y="1"/>
                      <a:pt x="8" y="0"/>
                      <a:pt x="8" y="3"/>
                    </a:cubicBezTo>
                    <a:cubicBezTo>
                      <a:pt x="7" y="5"/>
                      <a:pt x="7" y="6"/>
                      <a:pt x="7" y="8"/>
                    </a:cubicBezTo>
                    <a:cubicBezTo>
                      <a:pt x="7" y="34"/>
                      <a:pt x="7" y="61"/>
                      <a:pt x="7" y="84"/>
                    </a:cubicBezTo>
                    <a:cubicBezTo>
                      <a:pt x="7" y="59"/>
                      <a:pt x="7" y="32"/>
                      <a:pt x="7" y="4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3"/>
                      <a:pt x="9" y="2"/>
                      <a:pt x="9" y="3"/>
                    </a:cubicBezTo>
                    <a:cubicBezTo>
                      <a:pt x="10" y="5"/>
                      <a:pt x="14" y="2"/>
                      <a:pt x="15" y="5"/>
                    </a:cubicBezTo>
                    <a:cubicBezTo>
                      <a:pt x="16" y="7"/>
                      <a:pt x="16" y="9"/>
                      <a:pt x="16" y="11"/>
                    </a:cubicBezTo>
                    <a:cubicBezTo>
                      <a:pt x="16" y="38"/>
                      <a:pt x="16" y="65"/>
                      <a:pt x="16" y="92"/>
                    </a:cubicBezTo>
                    <a:cubicBezTo>
                      <a:pt x="16" y="95"/>
                      <a:pt x="16" y="97"/>
                      <a:pt x="16" y="100"/>
                    </a:cubicBezTo>
                    <a:cubicBezTo>
                      <a:pt x="17" y="100"/>
                      <a:pt x="17" y="101"/>
                      <a:pt x="17" y="102"/>
                    </a:cubicBezTo>
                    <a:cubicBezTo>
                      <a:pt x="16" y="103"/>
                      <a:pt x="15" y="103"/>
                      <a:pt x="14" y="103"/>
                    </a:cubicBezTo>
                    <a:cubicBezTo>
                      <a:pt x="13" y="103"/>
                      <a:pt x="12" y="102"/>
                      <a:pt x="11" y="103"/>
                    </a:cubicBezTo>
                    <a:close/>
                  </a:path>
                </a:pathLst>
              </a:custGeom>
              <a:solidFill>
                <a:srgbClr val="D9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6" name="Freeform 534">
                <a:extLst>
                  <a:ext uri="{FF2B5EF4-FFF2-40B4-BE49-F238E27FC236}">
                    <a16:creationId xmlns:a16="http://schemas.microsoft.com/office/drawing/2014/main" id="{A9282C23-AA34-790C-A425-D7033B5DF41C}"/>
                  </a:ext>
                </a:extLst>
              </p:cNvPr>
              <p:cNvSpPr/>
              <p:nvPr/>
            </p:nvSpPr>
            <p:spPr bwMode="auto">
              <a:xfrm>
                <a:off x="2834" y="1959"/>
                <a:ext cx="53" cy="170"/>
              </a:xfrm>
              <a:custGeom>
                <a:gdLst>
                  <a:gd name="T0" fmla="*/ 11 w 17"/>
                  <a:gd name="T1" fmla="*/ 50 h 54"/>
                  <a:gd name="T2" fmla="*/ 3 w 17"/>
                  <a:gd name="T3" fmla="*/ 54 h 54"/>
                  <a:gd name="T4" fmla="*/ 1 w 17"/>
                  <a:gd name="T5" fmla="*/ 52 h 54"/>
                  <a:gd name="T6" fmla="*/ 4 w 17"/>
                  <a:gd name="T7" fmla="*/ 45 h 54"/>
                  <a:gd name="T8" fmla="*/ 3 w 17"/>
                  <a:gd name="T9" fmla="*/ 36 h 54"/>
                  <a:gd name="T10" fmla="*/ 6 w 17"/>
                  <a:gd name="T11" fmla="*/ 33 h 54"/>
                  <a:gd name="T12" fmla="*/ 1 w 17"/>
                  <a:gd name="T13" fmla="*/ 34 h 54"/>
                  <a:gd name="T14" fmla="*/ 2 w 17"/>
                  <a:gd name="T15" fmla="*/ 16 h 54"/>
                  <a:gd name="T16" fmla="*/ 2 w 17"/>
                  <a:gd name="T17" fmla="*/ 15 h 54"/>
                  <a:gd name="T18" fmla="*/ 4 w 17"/>
                  <a:gd name="T19" fmla="*/ 5 h 54"/>
                  <a:gd name="T20" fmla="*/ 13 w 17"/>
                  <a:gd name="T21" fmla="*/ 1 h 54"/>
                  <a:gd name="T22" fmla="*/ 15 w 17"/>
                  <a:gd name="T23" fmla="*/ 1 h 54"/>
                  <a:gd name="T24" fmla="*/ 13 w 17"/>
                  <a:gd name="T25" fmla="*/ 9 h 54"/>
                  <a:gd name="T26" fmla="*/ 8 w 17"/>
                  <a:gd name="T27" fmla="*/ 13 h 54"/>
                  <a:gd name="T28" fmla="*/ 13 w 17"/>
                  <a:gd name="T29" fmla="*/ 11 h 54"/>
                  <a:gd name="T30" fmla="*/ 15 w 17"/>
                  <a:gd name="T31" fmla="*/ 12 h 54"/>
                  <a:gd name="T32" fmla="*/ 13 w 17"/>
                  <a:gd name="T33" fmla="*/ 20 h 54"/>
                  <a:gd name="T34" fmla="*/ 15 w 17"/>
                  <a:gd name="T35" fmla="*/ 27 h 54"/>
                  <a:gd name="T36" fmla="*/ 15 w 17"/>
                  <a:gd name="T37" fmla="*/ 30 h 54"/>
                  <a:gd name="T38" fmla="*/ 12 w 17"/>
                  <a:gd name="T39" fmla="*/ 39 h 54"/>
                  <a:gd name="T40" fmla="*/ 8 w 17"/>
                  <a:gd name="T41" fmla="*/ 42 h 54"/>
                  <a:gd name="T42" fmla="*/ 12 w 17"/>
                  <a:gd name="T43" fmla="*/ 40 h 54"/>
                  <a:gd name="T44" fmla="*/ 15 w 17"/>
                  <a:gd name="T45" fmla="*/ 42 h 54"/>
                  <a:gd name="T46" fmla="*/ 12 w 17"/>
                  <a:gd name="T47" fmla="*/ 49 h 54"/>
                  <a:gd name="T48" fmla="*/ 11 w 17"/>
                  <a:gd name="T49" fmla="*/ 50 h 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54">
                    <a:moveTo>
                      <a:pt x="11" y="50"/>
                    </a:moveTo>
                    <a:cubicBezTo>
                      <a:pt x="8" y="51"/>
                      <a:pt x="6" y="53"/>
                      <a:pt x="3" y="54"/>
                    </a:cubicBezTo>
                    <a:cubicBezTo>
                      <a:pt x="2" y="54"/>
                      <a:pt x="1" y="54"/>
                      <a:pt x="1" y="52"/>
                    </a:cubicBezTo>
                    <a:cubicBezTo>
                      <a:pt x="1" y="49"/>
                      <a:pt x="0" y="46"/>
                      <a:pt x="4" y="45"/>
                    </a:cubicBezTo>
                    <a:cubicBezTo>
                      <a:pt x="0" y="44"/>
                      <a:pt x="0" y="38"/>
                      <a:pt x="3" y="36"/>
                    </a:cubicBezTo>
                    <a:cubicBezTo>
                      <a:pt x="4" y="35"/>
                      <a:pt x="5" y="34"/>
                      <a:pt x="6" y="33"/>
                    </a:cubicBezTo>
                    <a:cubicBezTo>
                      <a:pt x="4" y="32"/>
                      <a:pt x="3" y="35"/>
                      <a:pt x="1" y="34"/>
                    </a:cubicBezTo>
                    <a:cubicBezTo>
                      <a:pt x="2" y="29"/>
                      <a:pt x="0" y="22"/>
                      <a:pt x="2" y="16"/>
                    </a:cubicBezTo>
                    <a:cubicBezTo>
                      <a:pt x="2" y="16"/>
                      <a:pt x="3" y="16"/>
                      <a:pt x="2" y="15"/>
                    </a:cubicBezTo>
                    <a:cubicBezTo>
                      <a:pt x="0" y="11"/>
                      <a:pt x="0" y="8"/>
                      <a:pt x="4" y="5"/>
                    </a:cubicBezTo>
                    <a:cubicBezTo>
                      <a:pt x="7" y="3"/>
                      <a:pt x="10" y="2"/>
                      <a:pt x="13" y="1"/>
                    </a:cubicBezTo>
                    <a:cubicBezTo>
                      <a:pt x="14" y="0"/>
                      <a:pt x="15" y="0"/>
                      <a:pt x="15" y="1"/>
                    </a:cubicBezTo>
                    <a:cubicBezTo>
                      <a:pt x="16" y="3"/>
                      <a:pt x="15" y="8"/>
                      <a:pt x="13" y="9"/>
                    </a:cubicBezTo>
                    <a:cubicBezTo>
                      <a:pt x="11" y="10"/>
                      <a:pt x="10" y="11"/>
                      <a:pt x="8" y="13"/>
                    </a:cubicBezTo>
                    <a:cubicBezTo>
                      <a:pt x="10" y="13"/>
                      <a:pt x="11" y="11"/>
                      <a:pt x="13" y="11"/>
                    </a:cubicBezTo>
                    <a:cubicBezTo>
                      <a:pt x="15" y="10"/>
                      <a:pt x="15" y="10"/>
                      <a:pt x="15" y="12"/>
                    </a:cubicBezTo>
                    <a:cubicBezTo>
                      <a:pt x="16" y="16"/>
                      <a:pt x="15" y="17"/>
                      <a:pt x="13" y="20"/>
                    </a:cubicBezTo>
                    <a:cubicBezTo>
                      <a:pt x="15" y="20"/>
                      <a:pt x="17" y="24"/>
                      <a:pt x="15" y="27"/>
                    </a:cubicBezTo>
                    <a:cubicBezTo>
                      <a:pt x="15" y="28"/>
                      <a:pt x="13" y="28"/>
                      <a:pt x="15" y="30"/>
                    </a:cubicBezTo>
                    <a:cubicBezTo>
                      <a:pt x="17" y="32"/>
                      <a:pt x="15" y="37"/>
                      <a:pt x="12" y="39"/>
                    </a:cubicBezTo>
                    <a:cubicBezTo>
                      <a:pt x="11" y="40"/>
                      <a:pt x="9" y="40"/>
                      <a:pt x="8" y="42"/>
                    </a:cubicBezTo>
                    <a:cubicBezTo>
                      <a:pt x="10" y="43"/>
                      <a:pt x="11" y="41"/>
                      <a:pt x="12" y="40"/>
                    </a:cubicBezTo>
                    <a:cubicBezTo>
                      <a:pt x="14" y="39"/>
                      <a:pt x="15" y="39"/>
                      <a:pt x="15" y="42"/>
                    </a:cubicBezTo>
                    <a:cubicBezTo>
                      <a:pt x="15" y="45"/>
                      <a:pt x="16" y="48"/>
                      <a:pt x="12" y="49"/>
                    </a:cubicBezTo>
                    <a:cubicBezTo>
                      <a:pt x="12" y="49"/>
                      <a:pt x="11" y="50"/>
                      <a:pt x="11" y="50"/>
                    </a:cubicBezTo>
                    <a:close/>
                  </a:path>
                </a:pathLst>
              </a:custGeom>
              <a:solidFill>
                <a:srgbClr val="93A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7" name="Freeform 535">
                <a:extLst>
                  <a:ext uri="{FF2B5EF4-FFF2-40B4-BE49-F238E27FC236}">
                    <a16:creationId xmlns:a16="http://schemas.microsoft.com/office/drawing/2014/main" id="{EC479A47-3C25-8B28-52C2-F695A3B8A62F}"/>
                  </a:ext>
                </a:extLst>
              </p:cNvPr>
              <p:cNvSpPr/>
              <p:nvPr/>
            </p:nvSpPr>
            <p:spPr bwMode="auto">
              <a:xfrm>
                <a:off x="2881" y="1820"/>
                <a:ext cx="12" cy="284"/>
              </a:xfrm>
              <a:custGeom>
                <a:gdLst>
                  <a:gd name="T0" fmla="*/ 3 w 4"/>
                  <a:gd name="T1" fmla="*/ 90 h 90"/>
                  <a:gd name="T2" fmla="*/ 1 w 4"/>
                  <a:gd name="T3" fmla="*/ 90 h 90"/>
                  <a:gd name="T4" fmla="*/ 1 w 4"/>
                  <a:gd name="T5" fmla="*/ 34 h 90"/>
                  <a:gd name="T6" fmla="*/ 1 w 4"/>
                  <a:gd name="T7" fmla="*/ 32 h 90"/>
                  <a:gd name="T8" fmla="*/ 0 w 4"/>
                  <a:gd name="T9" fmla="*/ 29 h 90"/>
                  <a:gd name="T10" fmla="*/ 0 w 4"/>
                  <a:gd name="T11" fmla="*/ 2 h 90"/>
                  <a:gd name="T12" fmla="*/ 1 w 4"/>
                  <a:gd name="T13" fmla="*/ 1 h 90"/>
                  <a:gd name="T14" fmla="*/ 3 w 4"/>
                  <a:gd name="T15" fmla="*/ 2 h 90"/>
                  <a:gd name="T16" fmla="*/ 4 w 4"/>
                  <a:gd name="T17" fmla="*/ 7 h 90"/>
                  <a:gd name="T18" fmla="*/ 4 w 4"/>
                  <a:gd name="T19" fmla="*/ 84 h 90"/>
                  <a:gd name="T20" fmla="*/ 3 w 4"/>
                  <a:gd name="T21" fmla="*/ 90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90">
                    <a:moveTo>
                      <a:pt x="3" y="90"/>
                    </a:moveTo>
                    <a:cubicBezTo>
                      <a:pt x="2" y="90"/>
                      <a:pt x="2" y="90"/>
                      <a:pt x="1" y="90"/>
                    </a:cubicBezTo>
                    <a:cubicBezTo>
                      <a:pt x="1" y="72"/>
                      <a:pt x="1" y="53"/>
                      <a:pt x="1" y="34"/>
                    </a:cubicBezTo>
                    <a:cubicBezTo>
                      <a:pt x="1" y="33"/>
                      <a:pt x="1" y="33"/>
                      <a:pt x="1" y="32"/>
                    </a:cubicBezTo>
                    <a:cubicBezTo>
                      <a:pt x="1" y="31"/>
                      <a:pt x="0" y="30"/>
                      <a:pt x="0" y="29"/>
                    </a:cubicBezTo>
                    <a:cubicBezTo>
                      <a:pt x="0" y="20"/>
                      <a:pt x="0" y="1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4" y="3"/>
                      <a:pt x="4" y="5"/>
                      <a:pt x="4" y="7"/>
                    </a:cubicBezTo>
                    <a:cubicBezTo>
                      <a:pt x="4" y="33"/>
                      <a:pt x="4" y="59"/>
                      <a:pt x="4" y="84"/>
                    </a:cubicBezTo>
                    <a:cubicBezTo>
                      <a:pt x="4" y="86"/>
                      <a:pt x="4" y="89"/>
                      <a:pt x="3" y="90"/>
                    </a:cubicBezTo>
                    <a:close/>
                  </a:path>
                </a:pathLst>
              </a:custGeom>
              <a:solidFill>
                <a:srgbClr val="969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8" name="Freeform 536">
                <a:extLst>
                  <a:ext uri="{FF2B5EF4-FFF2-40B4-BE49-F238E27FC236}">
                    <a16:creationId xmlns:a16="http://schemas.microsoft.com/office/drawing/2014/main" id="{3356005E-35EA-5284-803C-C12E01452A06}"/>
                  </a:ext>
                </a:extLst>
              </p:cNvPr>
              <p:cNvSpPr/>
              <p:nvPr/>
            </p:nvSpPr>
            <p:spPr bwMode="auto">
              <a:xfrm>
                <a:off x="2837" y="2110"/>
                <a:ext cx="50" cy="54"/>
              </a:xfrm>
              <a:custGeom>
                <a:gdLst>
                  <a:gd name="T0" fmla="*/ 10 w 16"/>
                  <a:gd name="T1" fmla="*/ 2 h 17"/>
                  <a:gd name="T2" fmla="*/ 10 w 16"/>
                  <a:gd name="T3" fmla="*/ 2 h 17"/>
                  <a:gd name="T4" fmla="*/ 14 w 16"/>
                  <a:gd name="T5" fmla="*/ 2 h 17"/>
                  <a:gd name="T6" fmla="*/ 12 w 16"/>
                  <a:gd name="T7" fmla="*/ 10 h 17"/>
                  <a:gd name="T8" fmla="*/ 3 w 16"/>
                  <a:gd name="T9" fmla="*/ 16 h 17"/>
                  <a:gd name="T10" fmla="*/ 0 w 16"/>
                  <a:gd name="T11" fmla="*/ 14 h 17"/>
                  <a:gd name="T12" fmla="*/ 5 w 16"/>
                  <a:gd name="T13" fmla="*/ 6 h 17"/>
                  <a:gd name="T14" fmla="*/ 10 w 16"/>
                  <a:gd name="T15" fmla="*/ 2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2" y="3"/>
                      <a:pt x="13" y="0"/>
                      <a:pt x="14" y="2"/>
                    </a:cubicBezTo>
                    <a:cubicBezTo>
                      <a:pt x="15" y="5"/>
                      <a:pt x="16" y="8"/>
                      <a:pt x="12" y="10"/>
                    </a:cubicBezTo>
                    <a:cubicBezTo>
                      <a:pt x="9" y="11"/>
                      <a:pt x="6" y="14"/>
                      <a:pt x="3" y="16"/>
                    </a:cubicBezTo>
                    <a:cubicBezTo>
                      <a:pt x="1" y="17"/>
                      <a:pt x="0" y="17"/>
                      <a:pt x="0" y="14"/>
                    </a:cubicBezTo>
                    <a:cubicBezTo>
                      <a:pt x="0" y="10"/>
                      <a:pt x="0" y="7"/>
                      <a:pt x="5" y="6"/>
                    </a:cubicBezTo>
                    <a:cubicBezTo>
                      <a:pt x="7" y="6"/>
                      <a:pt x="8" y="4"/>
                      <a:pt x="10" y="2"/>
                    </a:cubicBezTo>
                    <a:close/>
                  </a:path>
                </a:pathLst>
              </a:custGeom>
              <a:solidFill>
                <a:srgbClr val="93A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59" name="Freeform 537">
                <a:extLst>
                  <a:ext uri="{FF2B5EF4-FFF2-40B4-BE49-F238E27FC236}">
                    <a16:creationId xmlns:a16="http://schemas.microsoft.com/office/drawing/2014/main" id="{44CD27C4-AC15-0C8A-AF0B-DFEE263FA3EB}"/>
                  </a:ext>
                </a:extLst>
              </p:cNvPr>
              <p:cNvSpPr/>
              <p:nvPr/>
            </p:nvSpPr>
            <p:spPr bwMode="auto">
              <a:xfrm>
                <a:off x="2884" y="2123"/>
                <a:ext cx="22" cy="44"/>
              </a:xfrm>
              <a:custGeom>
                <a:gdLst>
                  <a:gd name="T0" fmla="*/ 0 w 7"/>
                  <a:gd name="T1" fmla="*/ 0 h 14"/>
                  <a:gd name="T2" fmla="*/ 4 w 7"/>
                  <a:gd name="T3" fmla="*/ 3 h 14"/>
                  <a:gd name="T4" fmla="*/ 7 w 7"/>
                  <a:gd name="T5" fmla="*/ 10 h 14"/>
                  <a:gd name="T6" fmla="*/ 7 w 7"/>
                  <a:gd name="T7" fmla="*/ 11 h 14"/>
                  <a:gd name="T8" fmla="*/ 0 w 7"/>
                  <a:gd name="T9" fmla="*/ 14 h 14"/>
                  <a:gd name="T10" fmla="*/ 0 w 7"/>
                  <a:gd name="T11" fmla="*/ 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1" y="1"/>
                      <a:pt x="2" y="3"/>
                      <a:pt x="4" y="3"/>
                    </a:cubicBezTo>
                    <a:cubicBezTo>
                      <a:pt x="7" y="5"/>
                      <a:pt x="5" y="8"/>
                      <a:pt x="7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4" y="12"/>
                      <a:pt x="2" y="13"/>
                      <a:pt x="0" y="14"/>
                    </a:cubicBezTo>
                    <a:cubicBezTo>
                      <a:pt x="0" y="10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rgbClr val="CCC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0" name="Freeform 538">
                <a:extLst>
                  <a:ext uri="{FF2B5EF4-FFF2-40B4-BE49-F238E27FC236}">
                    <a16:creationId xmlns:a16="http://schemas.microsoft.com/office/drawing/2014/main" id="{DD00E614-1579-89AC-4E02-C152871669A7}"/>
                  </a:ext>
                </a:extLst>
              </p:cNvPr>
              <p:cNvSpPr/>
              <p:nvPr/>
            </p:nvSpPr>
            <p:spPr bwMode="auto">
              <a:xfrm>
                <a:off x="2761" y="1735"/>
                <a:ext cx="51" cy="104"/>
              </a:xfrm>
              <a:custGeom>
                <a:gdLst>
                  <a:gd name="T0" fmla="*/ 1 w 16"/>
                  <a:gd name="T1" fmla="*/ 2 h 33"/>
                  <a:gd name="T2" fmla="*/ 1 w 16"/>
                  <a:gd name="T3" fmla="*/ 8 h 33"/>
                  <a:gd name="T4" fmla="*/ 15 w 16"/>
                  <a:gd name="T5" fmla="*/ 0 h 33"/>
                  <a:gd name="T6" fmla="*/ 16 w 16"/>
                  <a:gd name="T7" fmla="*/ 18 h 33"/>
                  <a:gd name="T8" fmla="*/ 15 w 16"/>
                  <a:gd name="T9" fmla="*/ 21 h 33"/>
                  <a:gd name="T10" fmla="*/ 16 w 16"/>
                  <a:gd name="T11" fmla="*/ 27 h 33"/>
                  <a:gd name="T12" fmla="*/ 12 w 16"/>
                  <a:gd name="T13" fmla="*/ 27 h 33"/>
                  <a:gd name="T14" fmla="*/ 1 w 16"/>
                  <a:gd name="T15" fmla="*/ 33 h 33"/>
                  <a:gd name="T16" fmla="*/ 0 w 16"/>
                  <a:gd name="T17" fmla="*/ 31 h 33"/>
                  <a:gd name="T18" fmla="*/ 0 w 16"/>
                  <a:gd name="T19" fmla="*/ 4 h 33"/>
                  <a:gd name="T20" fmla="*/ 1 w 16"/>
                  <a:gd name="T21" fmla="*/ 2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3">
                    <a:moveTo>
                      <a:pt x="1" y="2"/>
                    </a:moveTo>
                    <a:cubicBezTo>
                      <a:pt x="1" y="4"/>
                      <a:pt x="1" y="5"/>
                      <a:pt x="1" y="8"/>
                    </a:cubicBezTo>
                    <a:cubicBezTo>
                      <a:pt x="6" y="5"/>
                      <a:pt x="11" y="2"/>
                      <a:pt x="15" y="0"/>
                    </a:cubicBezTo>
                    <a:cubicBezTo>
                      <a:pt x="16" y="6"/>
                      <a:pt x="16" y="12"/>
                      <a:pt x="16" y="18"/>
                    </a:cubicBezTo>
                    <a:cubicBezTo>
                      <a:pt x="16" y="20"/>
                      <a:pt x="15" y="21"/>
                      <a:pt x="15" y="21"/>
                    </a:cubicBezTo>
                    <a:cubicBezTo>
                      <a:pt x="15" y="23"/>
                      <a:pt x="16" y="25"/>
                      <a:pt x="16" y="27"/>
                    </a:cubicBezTo>
                    <a:cubicBezTo>
                      <a:pt x="14" y="26"/>
                      <a:pt x="13" y="26"/>
                      <a:pt x="12" y="27"/>
                    </a:cubicBezTo>
                    <a:cubicBezTo>
                      <a:pt x="8" y="29"/>
                      <a:pt x="5" y="31"/>
                      <a:pt x="1" y="33"/>
                    </a:cubicBezTo>
                    <a:cubicBezTo>
                      <a:pt x="0" y="33"/>
                      <a:pt x="0" y="32"/>
                      <a:pt x="0" y="31"/>
                    </a:cubicBezTo>
                    <a:cubicBezTo>
                      <a:pt x="0" y="22"/>
                      <a:pt x="0" y="13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4855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1" name="Freeform 539">
                <a:extLst>
                  <a:ext uri="{FF2B5EF4-FFF2-40B4-BE49-F238E27FC236}">
                    <a16:creationId xmlns:a16="http://schemas.microsoft.com/office/drawing/2014/main" id="{E3A76688-FF12-666B-794B-EC6903C24275}"/>
                  </a:ext>
                </a:extLst>
              </p:cNvPr>
              <p:cNvSpPr/>
              <p:nvPr/>
            </p:nvSpPr>
            <p:spPr bwMode="auto">
              <a:xfrm>
                <a:off x="2815" y="1801"/>
                <a:ext cx="69" cy="120"/>
              </a:xfrm>
              <a:custGeom>
                <a:gdLst>
                  <a:gd name="T0" fmla="*/ 22 w 22"/>
                  <a:gd name="T1" fmla="*/ 7 h 38"/>
                  <a:gd name="T2" fmla="*/ 22 w 22"/>
                  <a:gd name="T3" fmla="*/ 38 h 38"/>
                  <a:gd name="T4" fmla="*/ 7 w 22"/>
                  <a:gd name="T5" fmla="*/ 22 h 38"/>
                  <a:gd name="T6" fmla="*/ 0 w 22"/>
                  <a:gd name="T7" fmla="*/ 9 h 38"/>
                  <a:gd name="T8" fmla="*/ 1 w 22"/>
                  <a:gd name="T9" fmla="*/ 5 h 38"/>
                  <a:gd name="T10" fmla="*/ 4 w 22"/>
                  <a:gd name="T11" fmla="*/ 3 h 38"/>
                  <a:gd name="T12" fmla="*/ 7 w 22"/>
                  <a:gd name="T13" fmla="*/ 5 h 38"/>
                  <a:gd name="T14" fmla="*/ 11 w 22"/>
                  <a:gd name="T15" fmla="*/ 7 h 38"/>
                  <a:gd name="T16" fmla="*/ 14 w 22"/>
                  <a:gd name="T17" fmla="*/ 11 h 38"/>
                  <a:gd name="T18" fmla="*/ 16 w 22"/>
                  <a:gd name="T19" fmla="*/ 7 h 38"/>
                  <a:gd name="T20" fmla="*/ 16 w 22"/>
                  <a:gd name="T21" fmla="*/ 3 h 38"/>
                  <a:gd name="T22" fmla="*/ 16 w 22"/>
                  <a:gd name="T23" fmla="*/ 0 h 38"/>
                  <a:gd name="T24" fmla="*/ 18 w 22"/>
                  <a:gd name="T25" fmla="*/ 0 h 38"/>
                  <a:gd name="T26" fmla="*/ 21 w 22"/>
                  <a:gd name="T27" fmla="*/ 14 h 38"/>
                  <a:gd name="T28" fmla="*/ 21 w 22"/>
                  <a:gd name="T29" fmla="*/ 16 h 38"/>
                  <a:gd name="T30" fmla="*/ 21 w 22"/>
                  <a:gd name="T31" fmla="*/ 16 h 38"/>
                  <a:gd name="T32" fmla="*/ 21 w 22"/>
                  <a:gd name="T33" fmla="*/ 15 h 38"/>
                  <a:gd name="T34" fmla="*/ 22 w 22"/>
                  <a:gd name="T35" fmla="*/ 7 h 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8">
                    <a:moveTo>
                      <a:pt x="22" y="7"/>
                    </a:moveTo>
                    <a:cubicBezTo>
                      <a:pt x="22" y="17"/>
                      <a:pt x="22" y="28"/>
                      <a:pt x="22" y="38"/>
                    </a:cubicBezTo>
                    <a:cubicBezTo>
                      <a:pt x="15" y="34"/>
                      <a:pt x="11" y="28"/>
                      <a:pt x="7" y="22"/>
                    </a:cubicBezTo>
                    <a:cubicBezTo>
                      <a:pt x="5" y="17"/>
                      <a:pt x="3" y="13"/>
                      <a:pt x="0" y="9"/>
                    </a:cubicBezTo>
                    <a:cubicBezTo>
                      <a:pt x="2" y="8"/>
                      <a:pt x="1" y="7"/>
                      <a:pt x="1" y="5"/>
                    </a:cubicBezTo>
                    <a:cubicBezTo>
                      <a:pt x="1" y="2"/>
                      <a:pt x="2" y="2"/>
                      <a:pt x="4" y="3"/>
                    </a:cubicBezTo>
                    <a:cubicBezTo>
                      <a:pt x="5" y="4"/>
                      <a:pt x="6" y="4"/>
                      <a:pt x="7" y="5"/>
                    </a:cubicBezTo>
                    <a:cubicBezTo>
                      <a:pt x="9" y="5"/>
                      <a:pt x="10" y="7"/>
                      <a:pt x="11" y="7"/>
                    </a:cubicBezTo>
                    <a:cubicBezTo>
                      <a:pt x="14" y="8"/>
                      <a:pt x="14" y="9"/>
                      <a:pt x="14" y="11"/>
                    </a:cubicBezTo>
                    <a:cubicBezTo>
                      <a:pt x="13" y="9"/>
                      <a:pt x="16" y="9"/>
                      <a:pt x="16" y="7"/>
                    </a:cubicBezTo>
                    <a:cubicBezTo>
                      <a:pt x="16" y="6"/>
                      <a:pt x="16" y="4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9" y="5"/>
                      <a:pt x="22" y="9"/>
                      <a:pt x="21" y="14"/>
                    </a:cubicBezTo>
                    <a:cubicBezTo>
                      <a:pt x="21" y="15"/>
                      <a:pt x="21" y="15"/>
                      <a:pt x="21" y="16"/>
                    </a:cubicBezTo>
                    <a:cubicBezTo>
                      <a:pt x="21" y="16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1" y="15"/>
                    </a:cubicBezTo>
                    <a:cubicBezTo>
                      <a:pt x="21" y="12"/>
                      <a:pt x="20" y="9"/>
                      <a:pt x="22" y="7"/>
                    </a:cubicBezTo>
                    <a:close/>
                  </a:path>
                </a:pathLst>
              </a:custGeom>
              <a:solidFill>
                <a:srgbClr val="D5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2" name="Freeform 540">
                <a:extLst>
                  <a:ext uri="{FF2B5EF4-FFF2-40B4-BE49-F238E27FC236}">
                    <a16:creationId xmlns:a16="http://schemas.microsoft.com/office/drawing/2014/main" id="{F72CEA0F-502D-B7BB-85E3-E3D867E043B0}"/>
                  </a:ext>
                </a:extLst>
              </p:cNvPr>
              <p:cNvSpPr/>
              <p:nvPr/>
            </p:nvSpPr>
            <p:spPr bwMode="auto">
              <a:xfrm>
                <a:off x="2815" y="1751"/>
                <a:ext cx="47" cy="78"/>
              </a:xfrm>
              <a:custGeom>
                <a:gdLst>
                  <a:gd name="T0" fmla="*/ 7 w 15"/>
                  <a:gd name="T1" fmla="*/ 22 h 25"/>
                  <a:gd name="T2" fmla="*/ 2 w 15"/>
                  <a:gd name="T3" fmla="*/ 19 h 25"/>
                  <a:gd name="T4" fmla="*/ 0 w 15"/>
                  <a:gd name="T5" fmla="*/ 25 h 25"/>
                  <a:gd name="T6" fmla="*/ 0 w 15"/>
                  <a:gd name="T7" fmla="*/ 24 h 25"/>
                  <a:gd name="T8" fmla="*/ 1 w 15"/>
                  <a:gd name="T9" fmla="*/ 7 h 25"/>
                  <a:gd name="T10" fmla="*/ 1 w 15"/>
                  <a:gd name="T11" fmla="*/ 1 h 25"/>
                  <a:gd name="T12" fmla="*/ 2 w 15"/>
                  <a:gd name="T13" fmla="*/ 2 h 25"/>
                  <a:gd name="T14" fmla="*/ 5 w 15"/>
                  <a:gd name="T15" fmla="*/ 8 h 25"/>
                  <a:gd name="T16" fmla="*/ 15 w 15"/>
                  <a:gd name="T17" fmla="*/ 15 h 25"/>
                  <a:gd name="T18" fmla="*/ 9 w 15"/>
                  <a:gd name="T19" fmla="*/ 18 h 25"/>
                  <a:gd name="T20" fmla="*/ 7 w 15"/>
                  <a:gd name="T21" fmla="*/ 22 h 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25">
                    <a:moveTo>
                      <a:pt x="7" y="22"/>
                    </a:moveTo>
                    <a:cubicBezTo>
                      <a:pt x="5" y="21"/>
                      <a:pt x="4" y="20"/>
                      <a:pt x="2" y="19"/>
                    </a:cubicBezTo>
                    <a:cubicBezTo>
                      <a:pt x="0" y="21"/>
                      <a:pt x="3" y="24"/>
                      <a:pt x="0" y="25"/>
                    </a:cubicBezTo>
                    <a:cubicBezTo>
                      <a:pt x="0" y="25"/>
                      <a:pt x="0" y="24"/>
                      <a:pt x="0" y="24"/>
                    </a:cubicBezTo>
                    <a:cubicBezTo>
                      <a:pt x="2" y="18"/>
                      <a:pt x="1" y="12"/>
                      <a:pt x="1" y="7"/>
                    </a:cubicBezTo>
                    <a:cubicBezTo>
                      <a:pt x="1" y="5"/>
                      <a:pt x="1" y="3"/>
                      <a:pt x="1" y="1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0" y="5"/>
                      <a:pt x="2" y="7"/>
                      <a:pt x="5" y="8"/>
                    </a:cubicBezTo>
                    <a:cubicBezTo>
                      <a:pt x="8" y="10"/>
                      <a:pt x="12" y="12"/>
                      <a:pt x="15" y="15"/>
                    </a:cubicBezTo>
                    <a:cubicBezTo>
                      <a:pt x="13" y="16"/>
                      <a:pt x="11" y="17"/>
                      <a:pt x="9" y="18"/>
                    </a:cubicBezTo>
                    <a:cubicBezTo>
                      <a:pt x="7" y="19"/>
                      <a:pt x="8" y="21"/>
                      <a:pt x="7" y="22"/>
                    </a:cubicBezTo>
                    <a:close/>
                  </a:path>
                </a:pathLst>
              </a:custGeom>
              <a:solidFill>
                <a:srgbClr val="A09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3" name="Freeform 541">
                <a:extLst>
                  <a:ext uri="{FF2B5EF4-FFF2-40B4-BE49-F238E27FC236}">
                    <a16:creationId xmlns:a16="http://schemas.microsoft.com/office/drawing/2014/main" id="{9F0A3FF6-42B6-91B1-5C07-0554C43A73D3}"/>
                  </a:ext>
                </a:extLst>
              </p:cNvPr>
              <p:cNvSpPr/>
              <p:nvPr/>
            </p:nvSpPr>
            <p:spPr bwMode="auto">
              <a:xfrm>
                <a:off x="3054" y="2280"/>
                <a:ext cx="318" cy="133"/>
              </a:xfrm>
              <a:custGeom>
                <a:gdLst>
                  <a:gd name="T0" fmla="*/ 35 w 101"/>
                  <a:gd name="T1" fmla="*/ 3 h 42"/>
                  <a:gd name="T2" fmla="*/ 40 w 101"/>
                  <a:gd name="T3" fmla="*/ 4 h 42"/>
                  <a:gd name="T4" fmla="*/ 41 w 101"/>
                  <a:gd name="T5" fmla="*/ 6 h 42"/>
                  <a:gd name="T6" fmla="*/ 52 w 101"/>
                  <a:gd name="T7" fmla="*/ 12 h 42"/>
                  <a:gd name="T8" fmla="*/ 55 w 101"/>
                  <a:gd name="T9" fmla="*/ 10 h 42"/>
                  <a:gd name="T10" fmla="*/ 61 w 101"/>
                  <a:gd name="T11" fmla="*/ 13 h 42"/>
                  <a:gd name="T12" fmla="*/ 68 w 101"/>
                  <a:gd name="T13" fmla="*/ 14 h 42"/>
                  <a:gd name="T14" fmla="*/ 64 w 101"/>
                  <a:gd name="T15" fmla="*/ 18 h 42"/>
                  <a:gd name="T16" fmla="*/ 67 w 101"/>
                  <a:gd name="T17" fmla="*/ 20 h 42"/>
                  <a:gd name="T18" fmla="*/ 79 w 101"/>
                  <a:gd name="T19" fmla="*/ 28 h 42"/>
                  <a:gd name="T20" fmla="*/ 99 w 101"/>
                  <a:gd name="T21" fmla="*/ 39 h 42"/>
                  <a:gd name="T22" fmla="*/ 101 w 101"/>
                  <a:gd name="T23" fmla="*/ 40 h 42"/>
                  <a:gd name="T24" fmla="*/ 100 w 101"/>
                  <a:gd name="T25" fmla="*/ 42 h 42"/>
                  <a:gd name="T26" fmla="*/ 66 w 101"/>
                  <a:gd name="T27" fmla="*/ 24 h 42"/>
                  <a:gd name="T28" fmla="*/ 46 w 101"/>
                  <a:gd name="T29" fmla="*/ 13 h 42"/>
                  <a:gd name="T30" fmla="*/ 40 w 101"/>
                  <a:gd name="T31" fmla="*/ 13 h 42"/>
                  <a:gd name="T32" fmla="*/ 41 w 101"/>
                  <a:gd name="T33" fmla="*/ 20 h 42"/>
                  <a:gd name="T34" fmla="*/ 43 w 101"/>
                  <a:gd name="T35" fmla="*/ 24 h 42"/>
                  <a:gd name="T36" fmla="*/ 31 w 101"/>
                  <a:gd name="T37" fmla="*/ 22 h 42"/>
                  <a:gd name="T38" fmla="*/ 28 w 101"/>
                  <a:gd name="T39" fmla="*/ 26 h 42"/>
                  <a:gd name="T40" fmla="*/ 24 w 101"/>
                  <a:gd name="T41" fmla="*/ 29 h 42"/>
                  <a:gd name="T42" fmla="*/ 19 w 101"/>
                  <a:gd name="T43" fmla="*/ 32 h 42"/>
                  <a:gd name="T44" fmla="*/ 17 w 101"/>
                  <a:gd name="T45" fmla="*/ 33 h 42"/>
                  <a:gd name="T46" fmla="*/ 16 w 101"/>
                  <a:gd name="T47" fmla="*/ 31 h 42"/>
                  <a:gd name="T48" fmla="*/ 17 w 101"/>
                  <a:gd name="T49" fmla="*/ 29 h 42"/>
                  <a:gd name="T50" fmla="*/ 17 w 101"/>
                  <a:gd name="T51" fmla="*/ 28 h 42"/>
                  <a:gd name="T52" fmla="*/ 16 w 101"/>
                  <a:gd name="T53" fmla="*/ 29 h 42"/>
                  <a:gd name="T54" fmla="*/ 12 w 101"/>
                  <a:gd name="T55" fmla="*/ 26 h 42"/>
                  <a:gd name="T56" fmla="*/ 8 w 101"/>
                  <a:gd name="T57" fmla="*/ 31 h 42"/>
                  <a:gd name="T58" fmla="*/ 3 w 101"/>
                  <a:gd name="T59" fmla="*/ 29 h 42"/>
                  <a:gd name="T60" fmla="*/ 0 w 101"/>
                  <a:gd name="T61" fmla="*/ 27 h 42"/>
                  <a:gd name="T62" fmla="*/ 8 w 101"/>
                  <a:gd name="T63" fmla="*/ 20 h 42"/>
                  <a:gd name="T64" fmla="*/ 15 w 101"/>
                  <a:gd name="T65" fmla="*/ 17 h 42"/>
                  <a:gd name="T66" fmla="*/ 16 w 101"/>
                  <a:gd name="T67" fmla="*/ 20 h 42"/>
                  <a:gd name="T68" fmla="*/ 17 w 101"/>
                  <a:gd name="T69" fmla="*/ 16 h 42"/>
                  <a:gd name="T70" fmla="*/ 26 w 101"/>
                  <a:gd name="T71" fmla="*/ 10 h 42"/>
                  <a:gd name="T72" fmla="*/ 28 w 101"/>
                  <a:gd name="T73" fmla="*/ 10 h 42"/>
                  <a:gd name="T74" fmla="*/ 28 w 101"/>
                  <a:gd name="T75" fmla="*/ 12 h 42"/>
                  <a:gd name="T76" fmla="*/ 29 w 101"/>
                  <a:gd name="T77" fmla="*/ 10 h 42"/>
                  <a:gd name="T78" fmla="*/ 31 w 101"/>
                  <a:gd name="T79" fmla="*/ 7 h 42"/>
                  <a:gd name="T80" fmla="*/ 35 w 101"/>
                  <a:gd name="T81" fmla="*/ 3 h 4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" h="42">
                    <a:moveTo>
                      <a:pt x="35" y="3"/>
                    </a:moveTo>
                    <a:cubicBezTo>
                      <a:pt x="37" y="2"/>
                      <a:pt x="39" y="0"/>
                      <a:pt x="40" y="4"/>
                    </a:cubicBezTo>
                    <a:cubicBezTo>
                      <a:pt x="40" y="5"/>
                      <a:pt x="41" y="6"/>
                      <a:pt x="41" y="6"/>
                    </a:cubicBezTo>
                    <a:cubicBezTo>
                      <a:pt x="45" y="8"/>
                      <a:pt x="48" y="10"/>
                      <a:pt x="52" y="12"/>
                    </a:cubicBezTo>
                    <a:cubicBezTo>
                      <a:pt x="54" y="13"/>
                      <a:pt x="54" y="12"/>
                      <a:pt x="55" y="10"/>
                    </a:cubicBezTo>
                    <a:cubicBezTo>
                      <a:pt x="57" y="10"/>
                      <a:pt x="59" y="12"/>
                      <a:pt x="61" y="13"/>
                    </a:cubicBezTo>
                    <a:cubicBezTo>
                      <a:pt x="64" y="12"/>
                      <a:pt x="66" y="9"/>
                      <a:pt x="68" y="14"/>
                    </a:cubicBezTo>
                    <a:cubicBezTo>
                      <a:pt x="64" y="13"/>
                      <a:pt x="65" y="16"/>
                      <a:pt x="64" y="18"/>
                    </a:cubicBezTo>
                    <a:cubicBezTo>
                      <a:pt x="63" y="19"/>
                      <a:pt x="66" y="19"/>
                      <a:pt x="67" y="20"/>
                    </a:cubicBezTo>
                    <a:cubicBezTo>
                      <a:pt x="70" y="23"/>
                      <a:pt x="76" y="24"/>
                      <a:pt x="79" y="28"/>
                    </a:cubicBezTo>
                    <a:cubicBezTo>
                      <a:pt x="87" y="30"/>
                      <a:pt x="93" y="35"/>
                      <a:pt x="99" y="39"/>
                    </a:cubicBezTo>
                    <a:cubicBezTo>
                      <a:pt x="100" y="39"/>
                      <a:pt x="100" y="40"/>
                      <a:pt x="101" y="40"/>
                    </a:cubicBezTo>
                    <a:cubicBezTo>
                      <a:pt x="101" y="41"/>
                      <a:pt x="101" y="41"/>
                      <a:pt x="100" y="42"/>
                    </a:cubicBezTo>
                    <a:cubicBezTo>
                      <a:pt x="87" y="39"/>
                      <a:pt x="77" y="30"/>
                      <a:pt x="66" y="24"/>
                    </a:cubicBezTo>
                    <a:cubicBezTo>
                      <a:pt x="59" y="21"/>
                      <a:pt x="52" y="17"/>
                      <a:pt x="46" y="13"/>
                    </a:cubicBezTo>
                    <a:cubicBezTo>
                      <a:pt x="44" y="12"/>
                      <a:pt x="42" y="10"/>
                      <a:pt x="40" y="13"/>
                    </a:cubicBezTo>
                    <a:cubicBezTo>
                      <a:pt x="39" y="15"/>
                      <a:pt x="39" y="18"/>
                      <a:pt x="41" y="20"/>
                    </a:cubicBezTo>
                    <a:cubicBezTo>
                      <a:pt x="42" y="21"/>
                      <a:pt x="43" y="22"/>
                      <a:pt x="43" y="24"/>
                    </a:cubicBezTo>
                    <a:cubicBezTo>
                      <a:pt x="38" y="27"/>
                      <a:pt x="34" y="24"/>
                      <a:pt x="31" y="22"/>
                    </a:cubicBezTo>
                    <a:cubicBezTo>
                      <a:pt x="29" y="23"/>
                      <a:pt x="28" y="25"/>
                      <a:pt x="28" y="26"/>
                    </a:cubicBezTo>
                    <a:cubicBezTo>
                      <a:pt x="28" y="30"/>
                      <a:pt x="26" y="29"/>
                      <a:pt x="24" y="29"/>
                    </a:cubicBezTo>
                    <a:cubicBezTo>
                      <a:pt x="21" y="29"/>
                      <a:pt x="18" y="28"/>
                      <a:pt x="19" y="32"/>
                    </a:cubicBezTo>
                    <a:cubicBezTo>
                      <a:pt x="19" y="33"/>
                      <a:pt x="18" y="34"/>
                      <a:pt x="17" y="33"/>
                    </a:cubicBezTo>
                    <a:cubicBezTo>
                      <a:pt x="17" y="33"/>
                      <a:pt x="15" y="33"/>
                      <a:pt x="16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8" y="28"/>
                      <a:pt x="17" y="28"/>
                    </a:cubicBezTo>
                    <a:cubicBezTo>
                      <a:pt x="16" y="28"/>
                      <a:pt x="16" y="29"/>
                      <a:pt x="16" y="29"/>
                    </a:cubicBezTo>
                    <a:cubicBezTo>
                      <a:pt x="14" y="29"/>
                      <a:pt x="13" y="28"/>
                      <a:pt x="12" y="26"/>
                    </a:cubicBezTo>
                    <a:cubicBezTo>
                      <a:pt x="13" y="30"/>
                      <a:pt x="12" y="32"/>
                      <a:pt x="8" y="31"/>
                    </a:cubicBezTo>
                    <a:cubicBezTo>
                      <a:pt x="7" y="29"/>
                      <a:pt x="5" y="30"/>
                      <a:pt x="3" y="29"/>
                    </a:cubicBezTo>
                    <a:cubicBezTo>
                      <a:pt x="2" y="28"/>
                      <a:pt x="0" y="28"/>
                      <a:pt x="0" y="27"/>
                    </a:cubicBezTo>
                    <a:cubicBezTo>
                      <a:pt x="1" y="23"/>
                      <a:pt x="5" y="22"/>
                      <a:pt x="8" y="20"/>
                    </a:cubicBezTo>
                    <a:cubicBezTo>
                      <a:pt x="10" y="19"/>
                      <a:pt x="12" y="17"/>
                      <a:pt x="15" y="17"/>
                    </a:cubicBezTo>
                    <a:cubicBezTo>
                      <a:pt x="16" y="18"/>
                      <a:pt x="16" y="19"/>
                      <a:pt x="16" y="20"/>
                    </a:cubicBezTo>
                    <a:cubicBezTo>
                      <a:pt x="16" y="18"/>
                      <a:pt x="17" y="17"/>
                      <a:pt x="17" y="16"/>
                    </a:cubicBezTo>
                    <a:cubicBezTo>
                      <a:pt x="19" y="13"/>
                      <a:pt x="23" y="12"/>
                      <a:pt x="26" y="10"/>
                    </a:cubicBezTo>
                    <a:cubicBezTo>
                      <a:pt x="27" y="9"/>
                      <a:pt x="28" y="9"/>
                      <a:pt x="28" y="10"/>
                    </a:cubicBezTo>
                    <a:cubicBezTo>
                      <a:pt x="28" y="11"/>
                      <a:pt x="28" y="11"/>
                      <a:pt x="28" y="12"/>
                    </a:cubicBezTo>
                    <a:cubicBezTo>
                      <a:pt x="29" y="12"/>
                      <a:pt x="28" y="11"/>
                      <a:pt x="29" y="10"/>
                    </a:cubicBezTo>
                    <a:cubicBezTo>
                      <a:pt x="29" y="8"/>
                      <a:pt x="29" y="7"/>
                      <a:pt x="31" y="7"/>
                    </a:cubicBezTo>
                    <a:cubicBezTo>
                      <a:pt x="35" y="7"/>
                      <a:pt x="34" y="5"/>
                      <a:pt x="35" y="3"/>
                    </a:cubicBezTo>
                    <a:close/>
                  </a:path>
                </a:pathLst>
              </a:custGeom>
              <a:solidFill>
                <a:srgbClr val="CBC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4" name="Freeform 542">
                <a:extLst>
                  <a:ext uri="{FF2B5EF4-FFF2-40B4-BE49-F238E27FC236}">
                    <a16:creationId xmlns:a16="http://schemas.microsoft.com/office/drawing/2014/main" id="{9738A1E2-984C-C733-3670-B335C8821F61}"/>
                  </a:ext>
                </a:extLst>
              </p:cNvPr>
              <p:cNvSpPr/>
              <p:nvPr/>
            </p:nvSpPr>
            <p:spPr bwMode="auto">
              <a:xfrm>
                <a:off x="3255" y="2384"/>
                <a:ext cx="51" cy="41"/>
              </a:xfrm>
              <a:custGeom>
                <a:gdLst>
                  <a:gd name="T0" fmla="*/ 1 w 16"/>
                  <a:gd name="T1" fmla="*/ 9 h 13"/>
                  <a:gd name="T2" fmla="*/ 2 w 16"/>
                  <a:gd name="T3" fmla="*/ 5 h 13"/>
                  <a:gd name="T4" fmla="*/ 6 w 16"/>
                  <a:gd name="T5" fmla="*/ 2 h 13"/>
                  <a:gd name="T6" fmla="*/ 11 w 16"/>
                  <a:gd name="T7" fmla="*/ 1 h 13"/>
                  <a:gd name="T8" fmla="*/ 16 w 16"/>
                  <a:gd name="T9" fmla="*/ 5 h 13"/>
                  <a:gd name="T10" fmla="*/ 12 w 16"/>
                  <a:gd name="T11" fmla="*/ 9 h 13"/>
                  <a:gd name="T12" fmla="*/ 2 w 16"/>
                  <a:gd name="T13" fmla="*/ 11 h 13"/>
                  <a:gd name="T14" fmla="*/ 1 w 16"/>
                  <a:gd name="T15" fmla="*/ 9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" y="9"/>
                    </a:moveTo>
                    <a:cubicBezTo>
                      <a:pt x="1" y="7"/>
                      <a:pt x="1" y="6"/>
                      <a:pt x="2" y="5"/>
                    </a:cubicBezTo>
                    <a:cubicBezTo>
                      <a:pt x="5" y="6"/>
                      <a:pt x="6" y="4"/>
                      <a:pt x="6" y="2"/>
                    </a:cubicBezTo>
                    <a:cubicBezTo>
                      <a:pt x="8" y="1"/>
                      <a:pt x="9" y="0"/>
                      <a:pt x="11" y="1"/>
                    </a:cubicBezTo>
                    <a:cubicBezTo>
                      <a:pt x="13" y="2"/>
                      <a:pt x="16" y="2"/>
                      <a:pt x="16" y="5"/>
                    </a:cubicBezTo>
                    <a:cubicBezTo>
                      <a:pt x="16" y="7"/>
                      <a:pt x="14" y="8"/>
                      <a:pt x="12" y="9"/>
                    </a:cubicBezTo>
                    <a:cubicBezTo>
                      <a:pt x="9" y="11"/>
                      <a:pt x="6" y="13"/>
                      <a:pt x="2" y="11"/>
                    </a:cubicBezTo>
                    <a:cubicBezTo>
                      <a:pt x="1" y="10"/>
                      <a:pt x="0" y="10"/>
                      <a:pt x="1" y="9"/>
                    </a:cubicBezTo>
                    <a:close/>
                  </a:path>
                </a:pathLst>
              </a:custGeom>
              <a:solidFill>
                <a:srgbClr val="535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5" name="Freeform 543">
                <a:extLst>
                  <a:ext uri="{FF2B5EF4-FFF2-40B4-BE49-F238E27FC236}">
                    <a16:creationId xmlns:a16="http://schemas.microsoft.com/office/drawing/2014/main" id="{EAFAA4BC-792B-7668-B7D1-E7DC3962AB8C}"/>
                  </a:ext>
                </a:extLst>
              </p:cNvPr>
              <p:cNvSpPr/>
              <p:nvPr/>
            </p:nvSpPr>
            <p:spPr bwMode="auto">
              <a:xfrm>
                <a:off x="3161" y="2394"/>
                <a:ext cx="60" cy="31"/>
              </a:xfrm>
              <a:custGeom>
                <a:gdLst>
                  <a:gd name="T0" fmla="*/ 16 w 19"/>
                  <a:gd name="T1" fmla="*/ 2 h 10"/>
                  <a:gd name="T2" fmla="*/ 17 w 19"/>
                  <a:gd name="T3" fmla="*/ 7 h 10"/>
                  <a:gd name="T4" fmla="*/ 10 w 19"/>
                  <a:gd name="T5" fmla="*/ 8 h 10"/>
                  <a:gd name="T6" fmla="*/ 4 w 19"/>
                  <a:gd name="T7" fmla="*/ 4 h 10"/>
                  <a:gd name="T8" fmla="*/ 4 w 19"/>
                  <a:gd name="T9" fmla="*/ 7 h 10"/>
                  <a:gd name="T10" fmla="*/ 4 w 19"/>
                  <a:gd name="T11" fmla="*/ 9 h 10"/>
                  <a:gd name="T12" fmla="*/ 2 w 19"/>
                  <a:gd name="T13" fmla="*/ 8 h 10"/>
                  <a:gd name="T14" fmla="*/ 4 w 19"/>
                  <a:gd name="T15" fmla="*/ 0 h 10"/>
                  <a:gd name="T16" fmla="*/ 12 w 19"/>
                  <a:gd name="T17" fmla="*/ 3 h 10"/>
                  <a:gd name="T18" fmla="*/ 16 w 19"/>
                  <a:gd name="T19" fmla="*/ 2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0">
                    <a:moveTo>
                      <a:pt x="16" y="2"/>
                    </a:moveTo>
                    <a:cubicBezTo>
                      <a:pt x="17" y="3"/>
                      <a:pt x="19" y="5"/>
                      <a:pt x="17" y="7"/>
                    </a:cubicBezTo>
                    <a:cubicBezTo>
                      <a:pt x="15" y="9"/>
                      <a:pt x="13" y="10"/>
                      <a:pt x="10" y="8"/>
                    </a:cubicBezTo>
                    <a:cubicBezTo>
                      <a:pt x="8" y="6"/>
                      <a:pt x="5" y="6"/>
                      <a:pt x="4" y="4"/>
                    </a:cubicBezTo>
                    <a:cubicBezTo>
                      <a:pt x="3" y="5"/>
                      <a:pt x="2" y="6"/>
                      <a:pt x="4" y="7"/>
                    </a:cubicBezTo>
                    <a:cubicBezTo>
                      <a:pt x="4" y="7"/>
                      <a:pt x="4" y="8"/>
                      <a:pt x="4" y="9"/>
                    </a:cubicBezTo>
                    <a:cubicBezTo>
                      <a:pt x="3" y="9"/>
                      <a:pt x="2" y="8"/>
                      <a:pt x="2" y="8"/>
                    </a:cubicBezTo>
                    <a:cubicBezTo>
                      <a:pt x="0" y="4"/>
                      <a:pt x="1" y="2"/>
                      <a:pt x="4" y="0"/>
                    </a:cubicBezTo>
                    <a:cubicBezTo>
                      <a:pt x="6" y="2"/>
                      <a:pt x="8" y="4"/>
                      <a:pt x="12" y="3"/>
                    </a:cubicBezTo>
                    <a:cubicBezTo>
                      <a:pt x="13" y="3"/>
                      <a:pt x="14" y="1"/>
                      <a:pt x="16" y="2"/>
                    </a:cubicBezTo>
                    <a:close/>
                  </a:path>
                </a:pathLst>
              </a:custGeom>
              <a:solidFill>
                <a:srgbClr val="B26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6" name="Freeform 544">
                <a:extLst>
                  <a:ext uri="{FF2B5EF4-FFF2-40B4-BE49-F238E27FC236}">
                    <a16:creationId xmlns:a16="http://schemas.microsoft.com/office/drawing/2014/main" id="{9C0AB96B-34D2-D7B0-52C9-438383B39DBD}"/>
                  </a:ext>
                </a:extLst>
              </p:cNvPr>
              <p:cNvSpPr/>
              <p:nvPr/>
            </p:nvSpPr>
            <p:spPr bwMode="auto">
              <a:xfrm>
                <a:off x="3151" y="2350"/>
                <a:ext cx="38" cy="22"/>
              </a:xfrm>
              <a:custGeom>
                <a:gdLst>
                  <a:gd name="T0" fmla="*/ 0 w 12"/>
                  <a:gd name="T1" fmla="*/ 0 h 7"/>
                  <a:gd name="T2" fmla="*/ 1 w 12"/>
                  <a:gd name="T3" fmla="*/ 0 h 7"/>
                  <a:gd name="T4" fmla="*/ 12 w 12"/>
                  <a:gd name="T5" fmla="*/ 2 h 7"/>
                  <a:gd name="T6" fmla="*/ 6 w 12"/>
                  <a:gd name="T7" fmla="*/ 5 h 7"/>
                  <a:gd name="T8" fmla="*/ 2 w 12"/>
                  <a:gd name="T9" fmla="*/ 4 h 7"/>
                  <a:gd name="T10" fmla="*/ 0 w 12"/>
                  <a:gd name="T11" fmla="*/ 2 h 7"/>
                  <a:gd name="T12" fmla="*/ 0 w 12"/>
                  <a:gd name="T13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4" y="2"/>
                      <a:pt x="8" y="3"/>
                      <a:pt x="12" y="2"/>
                    </a:cubicBezTo>
                    <a:cubicBezTo>
                      <a:pt x="11" y="6"/>
                      <a:pt x="9" y="7"/>
                      <a:pt x="6" y="5"/>
                    </a:cubicBezTo>
                    <a:cubicBezTo>
                      <a:pt x="4" y="5"/>
                      <a:pt x="3" y="4"/>
                      <a:pt x="2" y="4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717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7" name="Freeform 545">
                <a:extLst>
                  <a:ext uri="{FF2B5EF4-FFF2-40B4-BE49-F238E27FC236}">
                    <a16:creationId xmlns:a16="http://schemas.microsoft.com/office/drawing/2014/main" id="{CAF9D824-2E0C-5CAF-7C61-3AB679ABA017}"/>
                  </a:ext>
                </a:extLst>
              </p:cNvPr>
              <p:cNvSpPr/>
              <p:nvPr/>
            </p:nvSpPr>
            <p:spPr bwMode="auto">
              <a:xfrm>
                <a:off x="3199" y="2334"/>
                <a:ext cx="25" cy="31"/>
              </a:xfrm>
              <a:custGeom>
                <a:gdLst>
                  <a:gd name="T0" fmla="*/ 4 w 8"/>
                  <a:gd name="T1" fmla="*/ 9 h 10"/>
                  <a:gd name="T2" fmla="*/ 2 w 8"/>
                  <a:gd name="T3" fmla="*/ 10 h 10"/>
                  <a:gd name="T4" fmla="*/ 1 w 8"/>
                  <a:gd name="T5" fmla="*/ 9 h 10"/>
                  <a:gd name="T6" fmla="*/ 2 w 8"/>
                  <a:gd name="T7" fmla="*/ 0 h 10"/>
                  <a:gd name="T8" fmla="*/ 4 w 8"/>
                  <a:gd name="T9" fmla="*/ 9 h 10"/>
                  <a:gd name="T10" fmla="*/ 3 w 8"/>
                  <a:gd name="T11" fmla="*/ 7 h 10"/>
                  <a:gd name="T12" fmla="*/ 4 w 8"/>
                  <a:gd name="T13" fmla="*/ 9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4" y="9"/>
                    </a:moveTo>
                    <a:cubicBezTo>
                      <a:pt x="4" y="10"/>
                      <a:pt x="3" y="10"/>
                      <a:pt x="2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1" y="6"/>
                      <a:pt x="0" y="3"/>
                      <a:pt x="2" y="0"/>
                    </a:cubicBezTo>
                    <a:cubicBezTo>
                      <a:pt x="2" y="3"/>
                      <a:pt x="8" y="5"/>
                      <a:pt x="4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8"/>
                      <a:pt x="3" y="8"/>
                      <a:pt x="4" y="9"/>
                    </a:cubicBezTo>
                    <a:close/>
                  </a:path>
                </a:pathLst>
              </a:custGeom>
              <a:solidFill>
                <a:srgbClr val="CBC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8" name="Freeform 546">
                <a:extLst>
                  <a:ext uri="{FF2B5EF4-FFF2-40B4-BE49-F238E27FC236}">
                    <a16:creationId xmlns:a16="http://schemas.microsoft.com/office/drawing/2014/main" id="{C36D7D36-EC45-03CC-BC5A-50845953284B}"/>
                  </a:ext>
                </a:extLst>
              </p:cNvPr>
              <p:cNvSpPr/>
              <p:nvPr/>
            </p:nvSpPr>
            <p:spPr bwMode="auto">
              <a:xfrm>
                <a:off x="3173" y="2388"/>
                <a:ext cx="29" cy="22"/>
              </a:xfrm>
              <a:custGeom>
                <a:gdLst>
                  <a:gd name="T0" fmla="*/ 9 w 9"/>
                  <a:gd name="T1" fmla="*/ 6 h 7"/>
                  <a:gd name="T2" fmla="*/ 0 w 9"/>
                  <a:gd name="T3" fmla="*/ 2 h 7"/>
                  <a:gd name="T4" fmla="*/ 2 w 9"/>
                  <a:gd name="T5" fmla="*/ 0 h 7"/>
                  <a:gd name="T6" fmla="*/ 6 w 9"/>
                  <a:gd name="T7" fmla="*/ 3 h 7"/>
                  <a:gd name="T8" fmla="*/ 9 w 9"/>
                  <a:gd name="T9" fmla="*/ 6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6"/>
                    </a:moveTo>
                    <a:cubicBezTo>
                      <a:pt x="5" y="7"/>
                      <a:pt x="1" y="6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1"/>
                      <a:pt x="5" y="2"/>
                      <a:pt x="6" y="3"/>
                    </a:cubicBezTo>
                    <a:cubicBezTo>
                      <a:pt x="7" y="4"/>
                      <a:pt x="8" y="5"/>
                      <a:pt x="9" y="6"/>
                    </a:cubicBezTo>
                    <a:close/>
                  </a:path>
                </a:pathLst>
              </a:custGeom>
              <a:solidFill>
                <a:srgbClr val="605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69" name="Freeform 547">
                <a:extLst>
                  <a:ext uri="{FF2B5EF4-FFF2-40B4-BE49-F238E27FC236}">
                    <a16:creationId xmlns:a16="http://schemas.microsoft.com/office/drawing/2014/main" id="{9436A818-743D-975F-D1DA-BBDBF10A92D8}"/>
                  </a:ext>
                </a:extLst>
              </p:cNvPr>
              <p:cNvSpPr/>
              <p:nvPr/>
            </p:nvSpPr>
            <p:spPr bwMode="auto">
              <a:xfrm>
                <a:off x="3249" y="2413"/>
                <a:ext cx="13" cy="31"/>
              </a:xfrm>
              <a:custGeom>
                <a:gdLst>
                  <a:gd name="T0" fmla="*/ 3 w 4"/>
                  <a:gd name="T1" fmla="*/ 0 h 10"/>
                  <a:gd name="T2" fmla="*/ 4 w 4"/>
                  <a:gd name="T3" fmla="*/ 2 h 10"/>
                  <a:gd name="T4" fmla="*/ 4 w 4"/>
                  <a:gd name="T5" fmla="*/ 7 h 10"/>
                  <a:gd name="T6" fmla="*/ 2 w 4"/>
                  <a:gd name="T7" fmla="*/ 9 h 10"/>
                  <a:gd name="T8" fmla="*/ 0 w 4"/>
                  <a:gd name="T9" fmla="*/ 7 h 10"/>
                  <a:gd name="T10" fmla="*/ 3 w 4"/>
                  <a:gd name="T11" fmla="*/ 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3" y="0"/>
                      <a:pt x="3" y="1"/>
                      <a:pt x="4" y="2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4" y="8"/>
                      <a:pt x="4" y="10"/>
                      <a:pt x="2" y="9"/>
                    </a:cubicBezTo>
                    <a:cubicBezTo>
                      <a:pt x="2" y="9"/>
                      <a:pt x="0" y="10"/>
                      <a:pt x="0" y="7"/>
                    </a:cubicBezTo>
                    <a:cubicBezTo>
                      <a:pt x="1" y="5"/>
                      <a:pt x="0" y="2"/>
                      <a:pt x="3" y="0"/>
                    </a:cubicBezTo>
                    <a:close/>
                  </a:path>
                </a:pathLst>
              </a:custGeom>
              <a:solidFill>
                <a:srgbClr val="D2A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0" name="Freeform 548">
                <a:extLst>
                  <a:ext uri="{FF2B5EF4-FFF2-40B4-BE49-F238E27FC236}">
                    <a16:creationId xmlns:a16="http://schemas.microsoft.com/office/drawing/2014/main" id="{82978752-B22C-8931-6DFD-7C3CA15F29D5}"/>
                  </a:ext>
                </a:extLst>
              </p:cNvPr>
              <p:cNvSpPr/>
              <p:nvPr/>
            </p:nvSpPr>
            <p:spPr bwMode="auto">
              <a:xfrm>
                <a:off x="3224" y="2384"/>
                <a:ext cx="16" cy="26"/>
              </a:xfrm>
              <a:custGeom>
                <a:gdLst>
                  <a:gd name="T0" fmla="*/ 4 w 5"/>
                  <a:gd name="T1" fmla="*/ 0 h 8"/>
                  <a:gd name="T2" fmla="*/ 4 w 5"/>
                  <a:gd name="T3" fmla="*/ 8 h 8"/>
                  <a:gd name="T4" fmla="*/ 4 w 5"/>
                  <a:gd name="T5" fmla="*/ 0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cubicBezTo>
                      <a:pt x="5" y="3"/>
                      <a:pt x="4" y="6"/>
                      <a:pt x="4" y="8"/>
                    </a:cubicBezTo>
                    <a:cubicBezTo>
                      <a:pt x="1" y="7"/>
                      <a:pt x="0" y="5"/>
                      <a:pt x="4" y="0"/>
                    </a:cubicBezTo>
                    <a:close/>
                  </a:path>
                </a:pathLst>
              </a:custGeom>
              <a:solidFill>
                <a:srgbClr val="AB9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1" name="Freeform 549">
                <a:extLst>
                  <a:ext uri="{FF2B5EF4-FFF2-40B4-BE49-F238E27FC236}">
                    <a16:creationId xmlns:a16="http://schemas.microsoft.com/office/drawing/2014/main" id="{B9DDCB05-5DAB-38DB-B6A3-A5F187952AB0}"/>
                  </a:ext>
                </a:extLst>
              </p:cNvPr>
              <p:cNvSpPr/>
              <p:nvPr/>
            </p:nvSpPr>
            <p:spPr bwMode="auto">
              <a:xfrm>
                <a:off x="3180" y="2381"/>
                <a:ext cx="22" cy="19"/>
              </a:xfrm>
              <a:custGeom>
                <a:gdLst>
                  <a:gd name="T0" fmla="*/ 4 w 7"/>
                  <a:gd name="T1" fmla="*/ 6 h 6"/>
                  <a:gd name="T2" fmla="*/ 0 w 7"/>
                  <a:gd name="T3" fmla="*/ 2 h 6"/>
                  <a:gd name="T4" fmla="*/ 7 w 7"/>
                  <a:gd name="T5" fmla="*/ 3 h 6"/>
                  <a:gd name="T6" fmla="*/ 4 w 7"/>
                  <a:gd name="T7" fmla="*/ 6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4" y="6"/>
                    </a:moveTo>
                    <a:cubicBezTo>
                      <a:pt x="3" y="5"/>
                      <a:pt x="1" y="4"/>
                      <a:pt x="0" y="2"/>
                    </a:cubicBezTo>
                    <a:cubicBezTo>
                      <a:pt x="3" y="0"/>
                      <a:pt x="5" y="2"/>
                      <a:pt x="7" y="3"/>
                    </a:cubicBezTo>
                    <a:cubicBezTo>
                      <a:pt x="7" y="5"/>
                      <a:pt x="6" y="6"/>
                      <a:pt x="4" y="6"/>
                    </a:cubicBezTo>
                    <a:close/>
                  </a:path>
                </a:pathLst>
              </a:custGeom>
              <a:solidFill>
                <a:srgbClr val="BE6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2" name="Freeform 550">
                <a:extLst>
                  <a:ext uri="{FF2B5EF4-FFF2-40B4-BE49-F238E27FC236}">
                    <a16:creationId xmlns:a16="http://schemas.microsoft.com/office/drawing/2014/main" id="{65D5E77E-3A36-B621-3A66-5C669FC8DFAE}"/>
                  </a:ext>
                </a:extLst>
              </p:cNvPr>
              <p:cNvSpPr/>
              <p:nvPr/>
            </p:nvSpPr>
            <p:spPr bwMode="auto">
              <a:xfrm>
                <a:off x="3240" y="2359"/>
                <a:ext cx="22" cy="19"/>
              </a:xfrm>
              <a:custGeom>
                <a:gdLst>
                  <a:gd name="T0" fmla="*/ 0 w 7"/>
                  <a:gd name="T1" fmla="*/ 2 h 6"/>
                  <a:gd name="T2" fmla="*/ 3 w 7"/>
                  <a:gd name="T3" fmla="*/ 2 h 6"/>
                  <a:gd name="T4" fmla="*/ 6 w 7"/>
                  <a:gd name="T5" fmla="*/ 2 h 6"/>
                  <a:gd name="T6" fmla="*/ 5 w 7"/>
                  <a:gd name="T7" fmla="*/ 5 h 6"/>
                  <a:gd name="T8" fmla="*/ 2 w 7"/>
                  <a:gd name="T9" fmla="*/ 6 h 6"/>
                  <a:gd name="T10" fmla="*/ 0 w 7"/>
                  <a:gd name="T11" fmla="*/ 2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5" y="0"/>
                      <a:pt x="6" y="2"/>
                    </a:cubicBezTo>
                    <a:cubicBezTo>
                      <a:pt x="7" y="4"/>
                      <a:pt x="6" y="5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2" y="4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899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3" name="Freeform 551">
                <a:extLst>
                  <a:ext uri="{FF2B5EF4-FFF2-40B4-BE49-F238E27FC236}">
                    <a16:creationId xmlns:a16="http://schemas.microsoft.com/office/drawing/2014/main" id="{F527FCEE-D007-FEB6-63F3-9A014F5D0DA3}"/>
                  </a:ext>
                </a:extLst>
              </p:cNvPr>
              <p:cNvSpPr/>
              <p:nvPr/>
            </p:nvSpPr>
            <p:spPr bwMode="auto">
              <a:xfrm>
                <a:off x="3224" y="2359"/>
                <a:ext cx="25" cy="19"/>
              </a:xfrm>
              <a:custGeom>
                <a:gdLst>
                  <a:gd name="T0" fmla="*/ 5 w 8"/>
                  <a:gd name="T1" fmla="*/ 2 h 6"/>
                  <a:gd name="T2" fmla="*/ 7 w 8"/>
                  <a:gd name="T3" fmla="*/ 6 h 6"/>
                  <a:gd name="T4" fmla="*/ 2 w 8"/>
                  <a:gd name="T5" fmla="*/ 3 h 6"/>
                  <a:gd name="T6" fmla="*/ 1 w 8"/>
                  <a:gd name="T7" fmla="*/ 1 h 6"/>
                  <a:gd name="T8" fmla="*/ 4 w 8"/>
                  <a:gd name="T9" fmla="*/ 1 h 6"/>
                  <a:gd name="T10" fmla="*/ 5 w 8"/>
                  <a:gd name="T11" fmla="*/ 2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5" y="2"/>
                    </a:moveTo>
                    <a:cubicBezTo>
                      <a:pt x="6" y="3"/>
                      <a:pt x="8" y="4"/>
                      <a:pt x="7" y="6"/>
                    </a:cubicBezTo>
                    <a:cubicBezTo>
                      <a:pt x="5" y="5"/>
                      <a:pt x="4" y="4"/>
                      <a:pt x="2" y="3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585C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4" name="Freeform 552">
                <a:extLst>
                  <a:ext uri="{FF2B5EF4-FFF2-40B4-BE49-F238E27FC236}">
                    <a16:creationId xmlns:a16="http://schemas.microsoft.com/office/drawing/2014/main" id="{FD1C1EF8-6DB5-A332-58FA-F38682580148}"/>
                  </a:ext>
                </a:extLst>
              </p:cNvPr>
              <p:cNvSpPr/>
              <p:nvPr/>
            </p:nvSpPr>
            <p:spPr bwMode="auto">
              <a:xfrm>
                <a:off x="3262" y="2391"/>
                <a:ext cx="22" cy="19"/>
              </a:xfrm>
              <a:custGeom>
                <a:gdLst>
                  <a:gd name="T0" fmla="*/ 4 w 7"/>
                  <a:gd name="T1" fmla="*/ 0 h 6"/>
                  <a:gd name="T2" fmla="*/ 4 w 7"/>
                  <a:gd name="T3" fmla="*/ 1 h 6"/>
                  <a:gd name="T4" fmla="*/ 5 w 7"/>
                  <a:gd name="T5" fmla="*/ 5 h 6"/>
                  <a:gd name="T6" fmla="*/ 0 w 7"/>
                  <a:gd name="T7" fmla="*/ 3 h 6"/>
                  <a:gd name="T8" fmla="*/ 4 w 7"/>
                  <a:gd name="T9" fmla="*/ 0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7" y="3"/>
                      <a:pt x="5" y="5"/>
                    </a:cubicBezTo>
                    <a:cubicBezTo>
                      <a:pt x="3" y="6"/>
                      <a:pt x="2" y="3"/>
                      <a:pt x="0" y="3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8188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5" name="Freeform 553">
                <a:extLst>
                  <a:ext uri="{FF2B5EF4-FFF2-40B4-BE49-F238E27FC236}">
                    <a16:creationId xmlns:a16="http://schemas.microsoft.com/office/drawing/2014/main" id="{9DD01ECD-276F-DFEB-C40F-087A5BFA21F0}"/>
                  </a:ext>
                </a:extLst>
              </p:cNvPr>
              <p:cNvSpPr/>
              <p:nvPr/>
            </p:nvSpPr>
            <p:spPr bwMode="auto">
              <a:xfrm>
                <a:off x="3192" y="2391"/>
                <a:ext cx="19" cy="15"/>
              </a:xfrm>
              <a:custGeom>
                <a:gdLst>
                  <a:gd name="T0" fmla="*/ 0 w 6"/>
                  <a:gd name="T1" fmla="*/ 3 h 5"/>
                  <a:gd name="T2" fmla="*/ 3 w 6"/>
                  <a:gd name="T3" fmla="*/ 0 h 5"/>
                  <a:gd name="T4" fmla="*/ 6 w 6"/>
                  <a:gd name="T5" fmla="*/ 3 h 5"/>
                  <a:gd name="T6" fmla="*/ 3 w 6"/>
                  <a:gd name="T7" fmla="*/ 5 h 5"/>
                  <a:gd name="T8" fmla="*/ 0 w 6"/>
                  <a:gd name="T9" fmla="*/ 3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3"/>
                    </a:moveTo>
                    <a:cubicBezTo>
                      <a:pt x="1" y="2"/>
                      <a:pt x="3" y="2"/>
                      <a:pt x="3" y="0"/>
                    </a:cubicBezTo>
                    <a:cubicBezTo>
                      <a:pt x="4" y="1"/>
                      <a:pt x="5" y="1"/>
                      <a:pt x="6" y="3"/>
                    </a:cubicBezTo>
                    <a:cubicBezTo>
                      <a:pt x="5" y="3"/>
                      <a:pt x="4" y="4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838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6" name="Freeform 554">
                <a:extLst>
                  <a:ext uri="{FF2B5EF4-FFF2-40B4-BE49-F238E27FC236}">
                    <a16:creationId xmlns:a16="http://schemas.microsoft.com/office/drawing/2014/main" id="{71227002-2CB6-D054-230F-C1C36C4B70DD}"/>
                  </a:ext>
                </a:extLst>
              </p:cNvPr>
              <p:cNvSpPr/>
              <p:nvPr/>
            </p:nvSpPr>
            <p:spPr bwMode="auto">
              <a:xfrm>
                <a:off x="3104" y="2359"/>
                <a:ext cx="10" cy="22"/>
              </a:xfrm>
              <a:custGeom>
                <a:gdLst>
                  <a:gd name="T0" fmla="*/ 0 w 3"/>
                  <a:gd name="T1" fmla="*/ 4 h 7"/>
                  <a:gd name="T2" fmla="*/ 1 w 3"/>
                  <a:gd name="T3" fmla="*/ 0 h 7"/>
                  <a:gd name="T4" fmla="*/ 2 w 3"/>
                  <a:gd name="T5" fmla="*/ 6 h 7"/>
                  <a:gd name="T6" fmla="*/ 0 w 3"/>
                  <a:gd name="T7" fmla="*/ 6 h 7"/>
                  <a:gd name="T8" fmla="*/ 0 w 3"/>
                  <a:gd name="T9" fmla="*/ 4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4"/>
                    </a:moveTo>
                    <a:cubicBezTo>
                      <a:pt x="0" y="3"/>
                      <a:pt x="0" y="2"/>
                      <a:pt x="1" y="0"/>
                    </a:cubicBezTo>
                    <a:cubicBezTo>
                      <a:pt x="3" y="2"/>
                      <a:pt x="2" y="4"/>
                      <a:pt x="2" y="6"/>
                    </a:cubicBezTo>
                    <a:cubicBezTo>
                      <a:pt x="2" y="7"/>
                      <a:pt x="1" y="7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A27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7" name="Freeform 555">
                <a:extLst>
                  <a:ext uri="{FF2B5EF4-FFF2-40B4-BE49-F238E27FC236}">
                    <a16:creationId xmlns:a16="http://schemas.microsoft.com/office/drawing/2014/main" id="{D4EAAE5A-02A0-789A-53FB-B21E6ACDBF73}"/>
                  </a:ext>
                </a:extLst>
              </p:cNvPr>
              <p:cNvSpPr/>
              <p:nvPr/>
            </p:nvSpPr>
            <p:spPr bwMode="auto">
              <a:xfrm>
                <a:off x="3145" y="2356"/>
                <a:ext cx="13" cy="16"/>
              </a:xfrm>
              <a:custGeom>
                <a:gdLst>
                  <a:gd name="T0" fmla="*/ 2 w 4"/>
                  <a:gd name="T1" fmla="*/ 0 h 5"/>
                  <a:gd name="T2" fmla="*/ 4 w 4"/>
                  <a:gd name="T3" fmla="*/ 2 h 5"/>
                  <a:gd name="T4" fmla="*/ 1 w 4"/>
                  <a:gd name="T5" fmla="*/ 4 h 5"/>
                  <a:gd name="T6" fmla="*/ 2 w 4"/>
                  <a:gd name="T7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3" y="2"/>
                      <a:pt x="3" y="5"/>
                      <a:pt x="1" y="4"/>
                    </a:cubicBezTo>
                    <a:cubicBezTo>
                      <a:pt x="0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BC6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8" name="Freeform 556">
                <a:extLst>
                  <a:ext uri="{FF2B5EF4-FFF2-40B4-BE49-F238E27FC236}">
                    <a16:creationId xmlns:a16="http://schemas.microsoft.com/office/drawing/2014/main" id="{5211DB9F-F35E-71C4-0E08-396B24B5D0AF}"/>
                  </a:ext>
                </a:extLst>
              </p:cNvPr>
              <p:cNvSpPr/>
              <p:nvPr/>
            </p:nvSpPr>
            <p:spPr bwMode="auto">
              <a:xfrm>
                <a:off x="3258" y="2378"/>
                <a:ext cx="10" cy="10"/>
              </a:xfrm>
              <a:custGeom>
                <a:gdLst>
                  <a:gd name="T0" fmla="*/ 1 w 3"/>
                  <a:gd name="T1" fmla="*/ 0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F9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79" name="Freeform 557">
                <a:extLst>
                  <a:ext uri="{FF2B5EF4-FFF2-40B4-BE49-F238E27FC236}">
                    <a16:creationId xmlns:a16="http://schemas.microsoft.com/office/drawing/2014/main" id="{B5876DA3-8909-9424-9067-75E94607B7BE}"/>
                  </a:ext>
                </a:extLst>
              </p:cNvPr>
              <p:cNvSpPr/>
              <p:nvPr/>
            </p:nvSpPr>
            <p:spPr bwMode="auto">
              <a:xfrm>
                <a:off x="3041" y="2217"/>
                <a:ext cx="114" cy="148"/>
              </a:xfrm>
              <a:custGeom>
                <a:gdLst>
                  <a:gd name="T0" fmla="*/ 32 w 36"/>
                  <a:gd name="T1" fmla="*/ 30 h 47"/>
                  <a:gd name="T2" fmla="*/ 22 w 36"/>
                  <a:gd name="T3" fmla="*/ 36 h 47"/>
                  <a:gd name="T4" fmla="*/ 19 w 36"/>
                  <a:gd name="T5" fmla="*/ 38 h 47"/>
                  <a:gd name="T6" fmla="*/ 4 w 36"/>
                  <a:gd name="T7" fmla="*/ 47 h 47"/>
                  <a:gd name="T8" fmla="*/ 1 w 36"/>
                  <a:gd name="T9" fmla="*/ 46 h 47"/>
                  <a:gd name="T10" fmla="*/ 0 w 36"/>
                  <a:gd name="T11" fmla="*/ 36 h 47"/>
                  <a:gd name="T12" fmla="*/ 1 w 36"/>
                  <a:gd name="T13" fmla="*/ 19 h 47"/>
                  <a:gd name="T14" fmla="*/ 32 w 36"/>
                  <a:gd name="T15" fmla="*/ 2 h 47"/>
                  <a:gd name="T16" fmla="*/ 35 w 36"/>
                  <a:gd name="T17" fmla="*/ 4 h 47"/>
                  <a:gd name="T18" fmla="*/ 35 w 36"/>
                  <a:gd name="T19" fmla="*/ 27 h 47"/>
                  <a:gd name="T20" fmla="*/ 33 w 36"/>
                  <a:gd name="T21" fmla="*/ 30 h 47"/>
                  <a:gd name="T22" fmla="*/ 32 w 36"/>
                  <a:gd name="T23" fmla="*/ 30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47">
                    <a:moveTo>
                      <a:pt x="32" y="30"/>
                    </a:moveTo>
                    <a:cubicBezTo>
                      <a:pt x="28" y="31"/>
                      <a:pt x="25" y="34"/>
                      <a:pt x="22" y="36"/>
                    </a:cubicBezTo>
                    <a:cubicBezTo>
                      <a:pt x="21" y="37"/>
                      <a:pt x="20" y="37"/>
                      <a:pt x="19" y="38"/>
                    </a:cubicBezTo>
                    <a:cubicBezTo>
                      <a:pt x="13" y="40"/>
                      <a:pt x="9" y="44"/>
                      <a:pt x="4" y="47"/>
                    </a:cubicBezTo>
                    <a:cubicBezTo>
                      <a:pt x="3" y="46"/>
                      <a:pt x="2" y="46"/>
                      <a:pt x="1" y="46"/>
                    </a:cubicBezTo>
                    <a:cubicBezTo>
                      <a:pt x="0" y="43"/>
                      <a:pt x="1" y="39"/>
                      <a:pt x="0" y="36"/>
                    </a:cubicBezTo>
                    <a:cubicBezTo>
                      <a:pt x="0" y="31"/>
                      <a:pt x="0" y="25"/>
                      <a:pt x="1" y="19"/>
                    </a:cubicBezTo>
                    <a:cubicBezTo>
                      <a:pt x="11" y="13"/>
                      <a:pt x="21" y="8"/>
                      <a:pt x="32" y="2"/>
                    </a:cubicBezTo>
                    <a:cubicBezTo>
                      <a:pt x="35" y="0"/>
                      <a:pt x="36" y="1"/>
                      <a:pt x="35" y="4"/>
                    </a:cubicBezTo>
                    <a:cubicBezTo>
                      <a:pt x="35" y="12"/>
                      <a:pt x="35" y="19"/>
                      <a:pt x="35" y="27"/>
                    </a:cubicBezTo>
                    <a:cubicBezTo>
                      <a:pt x="34" y="28"/>
                      <a:pt x="33" y="29"/>
                      <a:pt x="33" y="30"/>
                    </a:cubicBezTo>
                    <a:cubicBezTo>
                      <a:pt x="33" y="31"/>
                      <a:pt x="32" y="31"/>
                      <a:pt x="32" y="30"/>
                    </a:cubicBezTo>
                    <a:close/>
                  </a:path>
                </a:pathLst>
              </a:custGeom>
              <a:solidFill>
                <a:srgbClr val="929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0" name="Freeform 558">
                <a:extLst>
                  <a:ext uri="{FF2B5EF4-FFF2-40B4-BE49-F238E27FC236}">
                    <a16:creationId xmlns:a16="http://schemas.microsoft.com/office/drawing/2014/main" id="{D0493F31-FFD7-288C-BF50-7171ADD6769E}"/>
                  </a:ext>
                </a:extLst>
              </p:cNvPr>
              <p:cNvSpPr/>
              <p:nvPr/>
            </p:nvSpPr>
            <p:spPr bwMode="auto">
              <a:xfrm>
                <a:off x="2956" y="2132"/>
                <a:ext cx="155" cy="114"/>
              </a:xfrm>
              <a:custGeom>
                <a:gdLst>
                  <a:gd name="T0" fmla="*/ 47 w 49"/>
                  <a:gd name="T1" fmla="*/ 30 h 36"/>
                  <a:gd name="T2" fmla="*/ 37 w 49"/>
                  <a:gd name="T3" fmla="*/ 35 h 36"/>
                  <a:gd name="T4" fmla="*/ 33 w 49"/>
                  <a:gd name="T5" fmla="*/ 35 h 36"/>
                  <a:gd name="T6" fmla="*/ 25 w 49"/>
                  <a:gd name="T7" fmla="*/ 34 h 36"/>
                  <a:gd name="T8" fmla="*/ 27 w 49"/>
                  <a:gd name="T9" fmla="*/ 28 h 36"/>
                  <a:gd name="T10" fmla="*/ 24 w 49"/>
                  <a:gd name="T11" fmla="*/ 24 h 36"/>
                  <a:gd name="T12" fmla="*/ 0 w 49"/>
                  <a:gd name="T13" fmla="*/ 6 h 36"/>
                  <a:gd name="T14" fmla="*/ 2 w 49"/>
                  <a:gd name="T15" fmla="*/ 1 h 36"/>
                  <a:gd name="T16" fmla="*/ 4 w 49"/>
                  <a:gd name="T17" fmla="*/ 1 h 36"/>
                  <a:gd name="T18" fmla="*/ 40 w 49"/>
                  <a:gd name="T19" fmla="*/ 22 h 36"/>
                  <a:gd name="T20" fmla="*/ 44 w 49"/>
                  <a:gd name="T21" fmla="*/ 24 h 36"/>
                  <a:gd name="T22" fmla="*/ 48 w 49"/>
                  <a:gd name="T23" fmla="*/ 23 h 36"/>
                  <a:gd name="T24" fmla="*/ 47 w 49"/>
                  <a:gd name="T25" fmla="*/ 26 h 36"/>
                  <a:gd name="T26" fmla="*/ 47 w 49"/>
                  <a:gd name="T27" fmla="*/ 30 h 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36">
                    <a:moveTo>
                      <a:pt x="47" y="30"/>
                    </a:moveTo>
                    <a:cubicBezTo>
                      <a:pt x="44" y="32"/>
                      <a:pt x="41" y="34"/>
                      <a:pt x="37" y="35"/>
                    </a:cubicBezTo>
                    <a:cubicBezTo>
                      <a:pt x="36" y="33"/>
                      <a:pt x="34" y="34"/>
                      <a:pt x="33" y="35"/>
                    </a:cubicBezTo>
                    <a:cubicBezTo>
                      <a:pt x="30" y="35"/>
                      <a:pt x="28" y="36"/>
                      <a:pt x="25" y="34"/>
                    </a:cubicBezTo>
                    <a:cubicBezTo>
                      <a:pt x="27" y="33"/>
                      <a:pt x="26" y="30"/>
                      <a:pt x="27" y="28"/>
                    </a:cubicBezTo>
                    <a:cubicBezTo>
                      <a:pt x="27" y="26"/>
                      <a:pt x="25" y="25"/>
                      <a:pt x="24" y="24"/>
                    </a:cubicBezTo>
                    <a:cubicBezTo>
                      <a:pt x="15" y="19"/>
                      <a:pt x="8" y="11"/>
                      <a:pt x="0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16" y="8"/>
                      <a:pt x="28" y="15"/>
                      <a:pt x="40" y="22"/>
                    </a:cubicBezTo>
                    <a:cubicBezTo>
                      <a:pt x="41" y="26"/>
                      <a:pt x="41" y="26"/>
                      <a:pt x="44" y="24"/>
                    </a:cubicBezTo>
                    <a:cubicBezTo>
                      <a:pt x="45" y="23"/>
                      <a:pt x="47" y="22"/>
                      <a:pt x="48" y="23"/>
                    </a:cubicBezTo>
                    <a:cubicBezTo>
                      <a:pt x="49" y="24"/>
                      <a:pt x="48" y="25"/>
                      <a:pt x="47" y="26"/>
                    </a:cubicBezTo>
                    <a:cubicBezTo>
                      <a:pt x="46" y="27"/>
                      <a:pt x="46" y="28"/>
                      <a:pt x="47" y="30"/>
                    </a:cubicBezTo>
                    <a:close/>
                  </a:path>
                </a:pathLst>
              </a:custGeom>
              <a:solidFill>
                <a:srgbClr val="D9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1" name="Freeform 559">
                <a:extLst>
                  <a:ext uri="{FF2B5EF4-FFF2-40B4-BE49-F238E27FC236}">
                    <a16:creationId xmlns:a16="http://schemas.microsoft.com/office/drawing/2014/main" id="{4F2A7D52-EAAE-4FF7-9A77-A863C3FED07F}"/>
                  </a:ext>
                </a:extLst>
              </p:cNvPr>
              <p:cNvSpPr/>
              <p:nvPr/>
            </p:nvSpPr>
            <p:spPr bwMode="auto">
              <a:xfrm>
                <a:off x="2919" y="2148"/>
                <a:ext cx="125" cy="95"/>
              </a:xfrm>
              <a:custGeom>
                <a:gdLst>
                  <a:gd name="T0" fmla="*/ 40 w 40"/>
                  <a:gd name="T1" fmla="*/ 23 h 30"/>
                  <a:gd name="T2" fmla="*/ 39 w 40"/>
                  <a:gd name="T3" fmla="*/ 27 h 30"/>
                  <a:gd name="T4" fmla="*/ 37 w 40"/>
                  <a:gd name="T5" fmla="*/ 29 h 30"/>
                  <a:gd name="T6" fmla="*/ 1 w 40"/>
                  <a:gd name="T7" fmla="*/ 9 h 30"/>
                  <a:gd name="T8" fmla="*/ 1 w 40"/>
                  <a:gd name="T9" fmla="*/ 0 h 30"/>
                  <a:gd name="T10" fmla="*/ 13 w 40"/>
                  <a:gd name="T11" fmla="*/ 5 h 30"/>
                  <a:gd name="T12" fmla="*/ 37 w 40"/>
                  <a:gd name="T13" fmla="*/ 20 h 30"/>
                  <a:gd name="T14" fmla="*/ 40 w 40"/>
                  <a:gd name="T15" fmla="*/ 23 h 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30">
                    <a:moveTo>
                      <a:pt x="40" y="23"/>
                    </a:moveTo>
                    <a:cubicBezTo>
                      <a:pt x="39" y="24"/>
                      <a:pt x="39" y="26"/>
                      <a:pt x="39" y="27"/>
                    </a:cubicBezTo>
                    <a:cubicBezTo>
                      <a:pt x="40" y="29"/>
                      <a:pt x="39" y="30"/>
                      <a:pt x="37" y="29"/>
                    </a:cubicBezTo>
                    <a:cubicBezTo>
                      <a:pt x="25" y="22"/>
                      <a:pt x="13" y="16"/>
                      <a:pt x="1" y="9"/>
                    </a:cubicBezTo>
                    <a:cubicBezTo>
                      <a:pt x="0" y="6"/>
                      <a:pt x="1" y="3"/>
                      <a:pt x="1" y="0"/>
                    </a:cubicBezTo>
                    <a:cubicBezTo>
                      <a:pt x="5" y="1"/>
                      <a:pt x="9" y="3"/>
                      <a:pt x="13" y="5"/>
                    </a:cubicBezTo>
                    <a:cubicBezTo>
                      <a:pt x="21" y="10"/>
                      <a:pt x="29" y="15"/>
                      <a:pt x="37" y="20"/>
                    </a:cubicBezTo>
                    <a:cubicBezTo>
                      <a:pt x="39" y="21"/>
                      <a:pt x="40" y="22"/>
                      <a:pt x="40" y="23"/>
                    </a:cubicBezTo>
                    <a:close/>
                  </a:path>
                </a:pathLst>
              </a:custGeom>
              <a:solidFill>
                <a:srgbClr val="858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2" name="Freeform 560">
                <a:extLst>
                  <a:ext uri="{FF2B5EF4-FFF2-40B4-BE49-F238E27FC236}">
                    <a16:creationId xmlns:a16="http://schemas.microsoft.com/office/drawing/2014/main" id="{D0F1B36F-9B4E-14C5-007C-042C4452A188}"/>
                  </a:ext>
                </a:extLst>
              </p:cNvPr>
              <p:cNvSpPr/>
              <p:nvPr/>
            </p:nvSpPr>
            <p:spPr bwMode="auto">
              <a:xfrm>
                <a:off x="2915" y="2138"/>
                <a:ext cx="129" cy="82"/>
              </a:xfrm>
              <a:custGeom>
                <a:gdLst>
                  <a:gd name="T0" fmla="*/ 41 w 41"/>
                  <a:gd name="T1" fmla="*/ 26 h 26"/>
                  <a:gd name="T2" fmla="*/ 35 w 41"/>
                  <a:gd name="T3" fmla="*/ 22 h 26"/>
                  <a:gd name="T4" fmla="*/ 2 w 41"/>
                  <a:gd name="T5" fmla="*/ 3 h 26"/>
                  <a:gd name="T6" fmla="*/ 2 w 41"/>
                  <a:gd name="T7" fmla="*/ 12 h 26"/>
                  <a:gd name="T8" fmla="*/ 1 w 41"/>
                  <a:gd name="T9" fmla="*/ 4 h 26"/>
                  <a:gd name="T10" fmla="*/ 6 w 41"/>
                  <a:gd name="T11" fmla="*/ 4 h 26"/>
                  <a:gd name="T12" fmla="*/ 13 w 41"/>
                  <a:gd name="T13" fmla="*/ 4 h 26"/>
                  <a:gd name="T14" fmla="*/ 25 w 41"/>
                  <a:gd name="T15" fmla="*/ 13 h 26"/>
                  <a:gd name="T16" fmla="*/ 39 w 41"/>
                  <a:gd name="T17" fmla="*/ 22 h 26"/>
                  <a:gd name="T18" fmla="*/ 41 w 41"/>
                  <a:gd name="T19" fmla="*/ 26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6">
                    <a:moveTo>
                      <a:pt x="41" y="26"/>
                    </a:moveTo>
                    <a:cubicBezTo>
                      <a:pt x="40" y="23"/>
                      <a:pt x="37" y="23"/>
                      <a:pt x="35" y="22"/>
                    </a:cubicBezTo>
                    <a:cubicBezTo>
                      <a:pt x="24" y="16"/>
                      <a:pt x="14" y="9"/>
                      <a:pt x="2" y="3"/>
                    </a:cubicBezTo>
                    <a:cubicBezTo>
                      <a:pt x="2" y="6"/>
                      <a:pt x="2" y="9"/>
                      <a:pt x="2" y="12"/>
                    </a:cubicBezTo>
                    <a:cubicBezTo>
                      <a:pt x="0" y="9"/>
                      <a:pt x="3" y="6"/>
                      <a:pt x="1" y="4"/>
                    </a:cubicBezTo>
                    <a:cubicBezTo>
                      <a:pt x="2" y="0"/>
                      <a:pt x="4" y="4"/>
                      <a:pt x="6" y="4"/>
                    </a:cubicBezTo>
                    <a:cubicBezTo>
                      <a:pt x="9" y="2"/>
                      <a:pt x="11" y="2"/>
                      <a:pt x="13" y="4"/>
                    </a:cubicBezTo>
                    <a:cubicBezTo>
                      <a:pt x="18" y="6"/>
                      <a:pt x="22" y="9"/>
                      <a:pt x="25" y="13"/>
                    </a:cubicBezTo>
                    <a:cubicBezTo>
                      <a:pt x="29" y="17"/>
                      <a:pt x="34" y="19"/>
                      <a:pt x="39" y="22"/>
                    </a:cubicBezTo>
                    <a:cubicBezTo>
                      <a:pt x="41" y="23"/>
                      <a:pt x="41" y="24"/>
                      <a:pt x="41" y="26"/>
                    </a:cubicBezTo>
                    <a:close/>
                  </a:path>
                </a:pathLst>
              </a:custGeom>
              <a:solidFill>
                <a:srgbClr val="CCC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3" name="Freeform 561">
                <a:extLst>
                  <a:ext uri="{FF2B5EF4-FFF2-40B4-BE49-F238E27FC236}">
                    <a16:creationId xmlns:a16="http://schemas.microsoft.com/office/drawing/2014/main" id="{3897F22F-C007-4DF7-EDDE-E6A9B6A2BB6C}"/>
                  </a:ext>
                </a:extLst>
              </p:cNvPr>
              <p:cNvSpPr/>
              <p:nvPr/>
            </p:nvSpPr>
            <p:spPr bwMode="auto">
              <a:xfrm>
                <a:off x="2934" y="1937"/>
                <a:ext cx="230" cy="290"/>
              </a:xfrm>
              <a:custGeom>
                <a:gdLst>
                  <a:gd name="T0" fmla="*/ 7 w 73"/>
                  <a:gd name="T1" fmla="*/ 68 h 92"/>
                  <a:gd name="T2" fmla="*/ 0 w 73"/>
                  <a:gd name="T3" fmla="*/ 68 h 92"/>
                  <a:gd name="T4" fmla="*/ 0 w 73"/>
                  <a:gd name="T5" fmla="*/ 65 h 92"/>
                  <a:gd name="T6" fmla="*/ 4 w 73"/>
                  <a:gd name="T7" fmla="*/ 62 h 92"/>
                  <a:gd name="T8" fmla="*/ 18 w 73"/>
                  <a:gd name="T9" fmla="*/ 54 h 92"/>
                  <a:gd name="T10" fmla="*/ 28 w 73"/>
                  <a:gd name="T11" fmla="*/ 53 h 92"/>
                  <a:gd name="T12" fmla="*/ 35 w 73"/>
                  <a:gd name="T13" fmla="*/ 58 h 92"/>
                  <a:gd name="T14" fmla="*/ 39 w 73"/>
                  <a:gd name="T15" fmla="*/ 57 h 92"/>
                  <a:gd name="T16" fmla="*/ 41 w 73"/>
                  <a:gd name="T17" fmla="*/ 54 h 92"/>
                  <a:gd name="T18" fmla="*/ 42 w 73"/>
                  <a:gd name="T19" fmla="*/ 50 h 92"/>
                  <a:gd name="T20" fmla="*/ 39 w 73"/>
                  <a:gd name="T21" fmla="*/ 39 h 92"/>
                  <a:gd name="T22" fmla="*/ 40 w 73"/>
                  <a:gd name="T23" fmla="*/ 38 h 92"/>
                  <a:gd name="T24" fmla="*/ 43 w 73"/>
                  <a:gd name="T25" fmla="*/ 33 h 92"/>
                  <a:gd name="T26" fmla="*/ 42 w 73"/>
                  <a:gd name="T27" fmla="*/ 32 h 92"/>
                  <a:gd name="T28" fmla="*/ 39 w 73"/>
                  <a:gd name="T29" fmla="*/ 30 h 92"/>
                  <a:gd name="T30" fmla="*/ 42 w 73"/>
                  <a:gd name="T31" fmla="*/ 20 h 92"/>
                  <a:gd name="T32" fmla="*/ 44 w 73"/>
                  <a:gd name="T33" fmla="*/ 21 h 92"/>
                  <a:gd name="T34" fmla="*/ 41 w 73"/>
                  <a:gd name="T35" fmla="*/ 16 h 92"/>
                  <a:gd name="T36" fmla="*/ 39 w 73"/>
                  <a:gd name="T37" fmla="*/ 14 h 92"/>
                  <a:gd name="T38" fmla="*/ 40 w 73"/>
                  <a:gd name="T39" fmla="*/ 5 h 92"/>
                  <a:gd name="T40" fmla="*/ 42 w 73"/>
                  <a:gd name="T41" fmla="*/ 4 h 92"/>
                  <a:gd name="T42" fmla="*/ 44 w 73"/>
                  <a:gd name="T43" fmla="*/ 2 h 92"/>
                  <a:gd name="T44" fmla="*/ 45 w 73"/>
                  <a:gd name="T45" fmla="*/ 0 h 92"/>
                  <a:gd name="T46" fmla="*/ 46 w 73"/>
                  <a:gd name="T47" fmla="*/ 3 h 92"/>
                  <a:gd name="T48" fmla="*/ 46 w 73"/>
                  <a:gd name="T49" fmla="*/ 3 h 92"/>
                  <a:gd name="T50" fmla="*/ 51 w 73"/>
                  <a:gd name="T51" fmla="*/ 11 h 92"/>
                  <a:gd name="T52" fmla="*/ 54 w 73"/>
                  <a:gd name="T53" fmla="*/ 12 h 92"/>
                  <a:gd name="T54" fmla="*/ 63 w 73"/>
                  <a:gd name="T55" fmla="*/ 18 h 92"/>
                  <a:gd name="T56" fmla="*/ 65 w 73"/>
                  <a:gd name="T57" fmla="*/ 28 h 92"/>
                  <a:gd name="T58" fmla="*/ 63 w 73"/>
                  <a:gd name="T59" fmla="*/ 28 h 92"/>
                  <a:gd name="T60" fmla="*/ 58 w 73"/>
                  <a:gd name="T61" fmla="*/ 26 h 92"/>
                  <a:gd name="T62" fmla="*/ 54 w 73"/>
                  <a:gd name="T63" fmla="*/ 23 h 92"/>
                  <a:gd name="T64" fmla="*/ 49 w 73"/>
                  <a:gd name="T65" fmla="*/ 20 h 92"/>
                  <a:gd name="T66" fmla="*/ 46 w 73"/>
                  <a:gd name="T67" fmla="*/ 22 h 92"/>
                  <a:gd name="T68" fmla="*/ 51 w 73"/>
                  <a:gd name="T69" fmla="*/ 27 h 92"/>
                  <a:gd name="T70" fmla="*/ 55 w 73"/>
                  <a:gd name="T71" fmla="*/ 29 h 92"/>
                  <a:gd name="T72" fmla="*/ 60 w 73"/>
                  <a:gd name="T73" fmla="*/ 32 h 92"/>
                  <a:gd name="T74" fmla="*/ 64 w 73"/>
                  <a:gd name="T75" fmla="*/ 44 h 92"/>
                  <a:gd name="T76" fmla="*/ 58 w 73"/>
                  <a:gd name="T77" fmla="*/ 42 h 92"/>
                  <a:gd name="T78" fmla="*/ 47 w 73"/>
                  <a:gd name="T79" fmla="*/ 35 h 92"/>
                  <a:gd name="T80" fmla="*/ 50 w 73"/>
                  <a:gd name="T81" fmla="*/ 42 h 92"/>
                  <a:gd name="T82" fmla="*/ 65 w 73"/>
                  <a:gd name="T83" fmla="*/ 51 h 92"/>
                  <a:gd name="T84" fmla="*/ 65 w 73"/>
                  <a:gd name="T85" fmla="*/ 60 h 92"/>
                  <a:gd name="T86" fmla="*/ 58 w 73"/>
                  <a:gd name="T87" fmla="*/ 58 h 92"/>
                  <a:gd name="T88" fmla="*/ 49 w 73"/>
                  <a:gd name="T89" fmla="*/ 53 h 92"/>
                  <a:gd name="T90" fmla="*/ 47 w 73"/>
                  <a:gd name="T91" fmla="*/ 54 h 92"/>
                  <a:gd name="T92" fmla="*/ 49 w 73"/>
                  <a:gd name="T93" fmla="*/ 58 h 92"/>
                  <a:gd name="T94" fmla="*/ 64 w 73"/>
                  <a:gd name="T95" fmla="*/ 67 h 92"/>
                  <a:gd name="T96" fmla="*/ 65 w 73"/>
                  <a:gd name="T97" fmla="*/ 71 h 92"/>
                  <a:gd name="T98" fmla="*/ 65 w 73"/>
                  <a:gd name="T99" fmla="*/ 76 h 92"/>
                  <a:gd name="T100" fmla="*/ 68 w 73"/>
                  <a:gd name="T101" fmla="*/ 77 h 92"/>
                  <a:gd name="T102" fmla="*/ 73 w 73"/>
                  <a:gd name="T103" fmla="*/ 80 h 92"/>
                  <a:gd name="T104" fmla="*/ 54 w 73"/>
                  <a:gd name="T105" fmla="*/ 92 h 92"/>
                  <a:gd name="T106" fmla="*/ 53 w 73"/>
                  <a:gd name="T107" fmla="*/ 88 h 92"/>
                  <a:gd name="T108" fmla="*/ 55 w 73"/>
                  <a:gd name="T109" fmla="*/ 85 h 92"/>
                  <a:gd name="T110" fmla="*/ 57 w 73"/>
                  <a:gd name="T111" fmla="*/ 83 h 92"/>
                  <a:gd name="T112" fmla="*/ 58 w 73"/>
                  <a:gd name="T113" fmla="*/ 78 h 92"/>
                  <a:gd name="T114" fmla="*/ 55 w 73"/>
                  <a:gd name="T115" fmla="*/ 76 h 92"/>
                  <a:gd name="T116" fmla="*/ 25 w 73"/>
                  <a:gd name="T117" fmla="*/ 58 h 92"/>
                  <a:gd name="T118" fmla="*/ 17 w 73"/>
                  <a:gd name="T119" fmla="*/ 58 h 92"/>
                  <a:gd name="T120" fmla="*/ 9 w 73"/>
                  <a:gd name="T121" fmla="*/ 63 h 92"/>
                  <a:gd name="T122" fmla="*/ 7 w 73"/>
                  <a:gd name="T123" fmla="*/ 68 h 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" h="92">
                    <a:moveTo>
                      <a:pt x="7" y="68"/>
                    </a:moveTo>
                    <a:cubicBezTo>
                      <a:pt x="5" y="68"/>
                      <a:pt x="3" y="68"/>
                      <a:pt x="0" y="68"/>
                    </a:cubicBezTo>
                    <a:cubicBezTo>
                      <a:pt x="0" y="67"/>
                      <a:pt x="0" y="66"/>
                      <a:pt x="0" y="65"/>
                    </a:cubicBezTo>
                    <a:cubicBezTo>
                      <a:pt x="0" y="63"/>
                      <a:pt x="2" y="63"/>
                      <a:pt x="4" y="62"/>
                    </a:cubicBezTo>
                    <a:cubicBezTo>
                      <a:pt x="8" y="59"/>
                      <a:pt x="13" y="56"/>
                      <a:pt x="18" y="54"/>
                    </a:cubicBezTo>
                    <a:cubicBezTo>
                      <a:pt x="21" y="51"/>
                      <a:pt x="24" y="51"/>
                      <a:pt x="28" y="53"/>
                    </a:cubicBezTo>
                    <a:cubicBezTo>
                      <a:pt x="30" y="55"/>
                      <a:pt x="32" y="56"/>
                      <a:pt x="35" y="58"/>
                    </a:cubicBezTo>
                    <a:cubicBezTo>
                      <a:pt x="36" y="58"/>
                      <a:pt x="38" y="61"/>
                      <a:pt x="39" y="57"/>
                    </a:cubicBezTo>
                    <a:cubicBezTo>
                      <a:pt x="39" y="56"/>
                      <a:pt x="39" y="54"/>
                      <a:pt x="41" y="54"/>
                    </a:cubicBezTo>
                    <a:cubicBezTo>
                      <a:pt x="44" y="53"/>
                      <a:pt x="45" y="51"/>
                      <a:pt x="42" y="50"/>
                    </a:cubicBezTo>
                    <a:cubicBezTo>
                      <a:pt x="38" y="47"/>
                      <a:pt x="39" y="43"/>
                      <a:pt x="39" y="39"/>
                    </a:cubicBezTo>
                    <a:cubicBezTo>
                      <a:pt x="39" y="39"/>
                      <a:pt x="40" y="38"/>
                      <a:pt x="40" y="38"/>
                    </a:cubicBezTo>
                    <a:cubicBezTo>
                      <a:pt x="44" y="38"/>
                      <a:pt x="45" y="37"/>
                      <a:pt x="43" y="33"/>
                    </a:cubicBezTo>
                    <a:cubicBezTo>
                      <a:pt x="42" y="33"/>
                      <a:pt x="42" y="33"/>
                      <a:pt x="42" y="32"/>
                    </a:cubicBezTo>
                    <a:cubicBezTo>
                      <a:pt x="41" y="32"/>
                      <a:pt x="40" y="31"/>
                      <a:pt x="39" y="30"/>
                    </a:cubicBezTo>
                    <a:cubicBezTo>
                      <a:pt x="39" y="26"/>
                      <a:pt x="37" y="22"/>
                      <a:pt x="42" y="20"/>
                    </a:cubicBezTo>
                    <a:cubicBezTo>
                      <a:pt x="43" y="19"/>
                      <a:pt x="43" y="20"/>
                      <a:pt x="44" y="21"/>
                    </a:cubicBezTo>
                    <a:cubicBezTo>
                      <a:pt x="44" y="19"/>
                      <a:pt x="43" y="17"/>
                      <a:pt x="41" y="16"/>
                    </a:cubicBezTo>
                    <a:cubicBezTo>
                      <a:pt x="40" y="15"/>
                      <a:pt x="40" y="15"/>
                      <a:pt x="39" y="14"/>
                    </a:cubicBezTo>
                    <a:cubicBezTo>
                      <a:pt x="39" y="11"/>
                      <a:pt x="38" y="8"/>
                      <a:pt x="40" y="5"/>
                    </a:cubicBezTo>
                    <a:cubicBezTo>
                      <a:pt x="41" y="4"/>
                      <a:pt x="41" y="4"/>
                      <a:pt x="42" y="4"/>
                    </a:cubicBezTo>
                    <a:cubicBezTo>
                      <a:pt x="43" y="4"/>
                      <a:pt x="44" y="4"/>
                      <a:pt x="44" y="2"/>
                    </a:cubicBezTo>
                    <a:cubicBezTo>
                      <a:pt x="44" y="2"/>
                      <a:pt x="44" y="0"/>
                      <a:pt x="45" y="0"/>
                    </a:cubicBezTo>
                    <a:cubicBezTo>
                      <a:pt x="46" y="0"/>
                      <a:pt x="46" y="2"/>
                      <a:pt x="46" y="3"/>
                    </a:cubicBezTo>
                    <a:cubicBezTo>
                      <a:pt x="47" y="3"/>
                      <a:pt x="47" y="3"/>
                      <a:pt x="46" y="3"/>
                    </a:cubicBezTo>
                    <a:cubicBezTo>
                      <a:pt x="46" y="7"/>
                      <a:pt x="48" y="10"/>
                      <a:pt x="51" y="11"/>
                    </a:cubicBezTo>
                    <a:cubicBezTo>
                      <a:pt x="52" y="11"/>
                      <a:pt x="53" y="12"/>
                      <a:pt x="54" y="12"/>
                    </a:cubicBezTo>
                    <a:cubicBezTo>
                      <a:pt x="57" y="14"/>
                      <a:pt x="60" y="16"/>
                      <a:pt x="63" y="18"/>
                    </a:cubicBezTo>
                    <a:cubicBezTo>
                      <a:pt x="65" y="19"/>
                      <a:pt x="66" y="26"/>
                      <a:pt x="65" y="28"/>
                    </a:cubicBezTo>
                    <a:cubicBezTo>
                      <a:pt x="64" y="28"/>
                      <a:pt x="63" y="28"/>
                      <a:pt x="63" y="28"/>
                    </a:cubicBezTo>
                    <a:cubicBezTo>
                      <a:pt x="61" y="27"/>
                      <a:pt x="60" y="26"/>
                      <a:pt x="58" y="26"/>
                    </a:cubicBezTo>
                    <a:cubicBezTo>
                      <a:pt x="57" y="25"/>
                      <a:pt x="55" y="24"/>
                      <a:pt x="54" y="23"/>
                    </a:cubicBezTo>
                    <a:cubicBezTo>
                      <a:pt x="52" y="22"/>
                      <a:pt x="50" y="22"/>
                      <a:pt x="49" y="20"/>
                    </a:cubicBezTo>
                    <a:cubicBezTo>
                      <a:pt x="47" y="19"/>
                      <a:pt x="46" y="20"/>
                      <a:pt x="46" y="22"/>
                    </a:cubicBezTo>
                    <a:cubicBezTo>
                      <a:pt x="46" y="25"/>
                      <a:pt x="49" y="26"/>
                      <a:pt x="51" y="27"/>
                    </a:cubicBezTo>
                    <a:cubicBezTo>
                      <a:pt x="53" y="28"/>
                      <a:pt x="54" y="29"/>
                      <a:pt x="55" y="29"/>
                    </a:cubicBezTo>
                    <a:cubicBezTo>
                      <a:pt x="57" y="30"/>
                      <a:pt x="58" y="31"/>
                      <a:pt x="60" y="32"/>
                    </a:cubicBezTo>
                    <a:cubicBezTo>
                      <a:pt x="66" y="35"/>
                      <a:pt x="66" y="37"/>
                      <a:pt x="64" y="44"/>
                    </a:cubicBezTo>
                    <a:cubicBezTo>
                      <a:pt x="62" y="45"/>
                      <a:pt x="60" y="43"/>
                      <a:pt x="58" y="42"/>
                    </a:cubicBezTo>
                    <a:cubicBezTo>
                      <a:pt x="54" y="40"/>
                      <a:pt x="51" y="38"/>
                      <a:pt x="47" y="35"/>
                    </a:cubicBezTo>
                    <a:cubicBezTo>
                      <a:pt x="46" y="39"/>
                      <a:pt x="47" y="41"/>
                      <a:pt x="50" y="42"/>
                    </a:cubicBezTo>
                    <a:cubicBezTo>
                      <a:pt x="55" y="45"/>
                      <a:pt x="60" y="47"/>
                      <a:pt x="65" y="51"/>
                    </a:cubicBezTo>
                    <a:cubicBezTo>
                      <a:pt x="65" y="54"/>
                      <a:pt x="65" y="57"/>
                      <a:pt x="65" y="60"/>
                    </a:cubicBezTo>
                    <a:cubicBezTo>
                      <a:pt x="62" y="61"/>
                      <a:pt x="60" y="59"/>
                      <a:pt x="58" y="58"/>
                    </a:cubicBezTo>
                    <a:cubicBezTo>
                      <a:pt x="55" y="56"/>
                      <a:pt x="52" y="55"/>
                      <a:pt x="49" y="53"/>
                    </a:cubicBezTo>
                    <a:cubicBezTo>
                      <a:pt x="47" y="52"/>
                      <a:pt x="46" y="53"/>
                      <a:pt x="47" y="54"/>
                    </a:cubicBezTo>
                    <a:cubicBezTo>
                      <a:pt x="47" y="56"/>
                      <a:pt x="48" y="57"/>
                      <a:pt x="49" y="58"/>
                    </a:cubicBezTo>
                    <a:cubicBezTo>
                      <a:pt x="54" y="61"/>
                      <a:pt x="59" y="63"/>
                      <a:pt x="64" y="67"/>
                    </a:cubicBezTo>
                    <a:cubicBezTo>
                      <a:pt x="66" y="68"/>
                      <a:pt x="65" y="70"/>
                      <a:pt x="65" y="71"/>
                    </a:cubicBezTo>
                    <a:cubicBezTo>
                      <a:pt x="65" y="73"/>
                      <a:pt x="65" y="74"/>
                      <a:pt x="65" y="76"/>
                    </a:cubicBezTo>
                    <a:cubicBezTo>
                      <a:pt x="66" y="76"/>
                      <a:pt x="67" y="77"/>
                      <a:pt x="68" y="77"/>
                    </a:cubicBezTo>
                    <a:cubicBezTo>
                      <a:pt x="69" y="78"/>
                      <a:pt x="71" y="79"/>
                      <a:pt x="73" y="80"/>
                    </a:cubicBezTo>
                    <a:cubicBezTo>
                      <a:pt x="67" y="85"/>
                      <a:pt x="60" y="88"/>
                      <a:pt x="54" y="92"/>
                    </a:cubicBezTo>
                    <a:cubicBezTo>
                      <a:pt x="51" y="91"/>
                      <a:pt x="52" y="90"/>
                      <a:pt x="53" y="88"/>
                    </a:cubicBezTo>
                    <a:cubicBezTo>
                      <a:pt x="53" y="87"/>
                      <a:pt x="54" y="86"/>
                      <a:pt x="55" y="85"/>
                    </a:cubicBezTo>
                    <a:cubicBezTo>
                      <a:pt x="55" y="84"/>
                      <a:pt x="56" y="84"/>
                      <a:pt x="57" y="83"/>
                    </a:cubicBezTo>
                    <a:cubicBezTo>
                      <a:pt x="59" y="82"/>
                      <a:pt x="59" y="80"/>
                      <a:pt x="58" y="78"/>
                    </a:cubicBezTo>
                    <a:cubicBezTo>
                      <a:pt x="57" y="77"/>
                      <a:pt x="56" y="76"/>
                      <a:pt x="55" y="76"/>
                    </a:cubicBezTo>
                    <a:cubicBezTo>
                      <a:pt x="45" y="70"/>
                      <a:pt x="35" y="64"/>
                      <a:pt x="25" y="58"/>
                    </a:cubicBezTo>
                    <a:cubicBezTo>
                      <a:pt x="22" y="57"/>
                      <a:pt x="20" y="57"/>
                      <a:pt x="17" y="58"/>
                    </a:cubicBezTo>
                    <a:cubicBezTo>
                      <a:pt x="15" y="60"/>
                      <a:pt x="12" y="62"/>
                      <a:pt x="9" y="63"/>
                    </a:cubicBezTo>
                    <a:cubicBezTo>
                      <a:pt x="8" y="64"/>
                      <a:pt x="8" y="66"/>
                      <a:pt x="7" y="68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4" name="Freeform 562">
                <a:extLst>
                  <a:ext uri="{FF2B5EF4-FFF2-40B4-BE49-F238E27FC236}">
                    <a16:creationId xmlns:a16="http://schemas.microsoft.com/office/drawing/2014/main" id="{DE83B9F9-7125-322A-5E2D-E533F40721CA}"/>
                  </a:ext>
                </a:extLst>
              </p:cNvPr>
              <p:cNvSpPr/>
              <p:nvPr/>
            </p:nvSpPr>
            <p:spPr bwMode="auto">
              <a:xfrm>
                <a:off x="3164" y="2268"/>
                <a:ext cx="25" cy="16"/>
              </a:xfrm>
              <a:custGeom>
                <a:gdLst>
                  <a:gd name="T0" fmla="*/ 0 w 8"/>
                  <a:gd name="T1" fmla="*/ 0 h 5"/>
                  <a:gd name="T2" fmla="*/ 8 w 8"/>
                  <a:gd name="T3" fmla="*/ 5 h 5"/>
                  <a:gd name="T4" fmla="*/ 1 w 8"/>
                  <a:gd name="T5" fmla="*/ 2 h 5"/>
                  <a:gd name="T6" fmla="*/ 0 w 8"/>
                  <a:gd name="T7" fmla="*/ 0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cubicBezTo>
                      <a:pt x="3" y="2"/>
                      <a:pt x="5" y="3"/>
                      <a:pt x="8" y="5"/>
                    </a:cubicBezTo>
                    <a:cubicBezTo>
                      <a:pt x="5" y="5"/>
                      <a:pt x="3" y="3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4C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5" name="Freeform 563">
                <a:extLst>
                  <a:ext uri="{FF2B5EF4-FFF2-40B4-BE49-F238E27FC236}">
                    <a16:creationId xmlns:a16="http://schemas.microsoft.com/office/drawing/2014/main" id="{8F59BEEC-3334-D7B2-85E3-ABC50B71B32C}"/>
                  </a:ext>
                </a:extLst>
              </p:cNvPr>
              <p:cNvSpPr/>
              <p:nvPr/>
            </p:nvSpPr>
            <p:spPr bwMode="auto">
              <a:xfrm>
                <a:off x="3268" y="2454"/>
                <a:ext cx="25" cy="22"/>
              </a:xfrm>
              <a:custGeom>
                <a:gdLst>
                  <a:gd name="T0" fmla="*/ 0 w 8"/>
                  <a:gd name="T1" fmla="*/ 3 h 7"/>
                  <a:gd name="T2" fmla="*/ 5 w 8"/>
                  <a:gd name="T3" fmla="*/ 0 h 7"/>
                  <a:gd name="T4" fmla="*/ 7 w 8"/>
                  <a:gd name="T5" fmla="*/ 1 h 7"/>
                  <a:gd name="T6" fmla="*/ 6 w 8"/>
                  <a:gd name="T7" fmla="*/ 3 h 7"/>
                  <a:gd name="T8" fmla="*/ 0 w 8"/>
                  <a:gd name="T9" fmla="*/ 3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cubicBezTo>
                      <a:pt x="2" y="2"/>
                      <a:pt x="4" y="2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8" y="2"/>
                      <a:pt x="7" y="3"/>
                      <a:pt x="6" y="3"/>
                    </a:cubicBezTo>
                    <a:cubicBezTo>
                      <a:pt x="4" y="3"/>
                      <a:pt x="2" y="7"/>
                      <a:pt x="0" y="3"/>
                    </a:cubicBezTo>
                    <a:close/>
                  </a:path>
                </a:pathLst>
              </a:custGeom>
              <a:solidFill>
                <a:srgbClr val="D7D3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6" name="Freeform 564">
                <a:extLst>
                  <a:ext uri="{FF2B5EF4-FFF2-40B4-BE49-F238E27FC236}">
                    <a16:creationId xmlns:a16="http://schemas.microsoft.com/office/drawing/2014/main" id="{48E386D0-499D-C201-C74E-CD875B10DA0A}"/>
                  </a:ext>
                </a:extLst>
              </p:cNvPr>
              <p:cNvSpPr/>
              <p:nvPr/>
            </p:nvSpPr>
            <p:spPr bwMode="auto">
              <a:xfrm>
                <a:off x="3302" y="2362"/>
                <a:ext cx="79" cy="44"/>
              </a:xfrm>
              <a:custGeom>
                <a:gdLst>
                  <a:gd name="T0" fmla="*/ 22 w 25"/>
                  <a:gd name="T1" fmla="*/ 14 h 14"/>
                  <a:gd name="T2" fmla="*/ 8 w 25"/>
                  <a:gd name="T3" fmla="*/ 6 h 14"/>
                  <a:gd name="T4" fmla="*/ 3 w 25"/>
                  <a:gd name="T5" fmla="*/ 4 h 14"/>
                  <a:gd name="T6" fmla="*/ 0 w 25"/>
                  <a:gd name="T7" fmla="*/ 2 h 14"/>
                  <a:gd name="T8" fmla="*/ 4 w 25"/>
                  <a:gd name="T9" fmla="*/ 1 h 14"/>
                  <a:gd name="T10" fmla="*/ 15 w 25"/>
                  <a:gd name="T11" fmla="*/ 7 h 14"/>
                  <a:gd name="T12" fmla="*/ 22 w 25"/>
                  <a:gd name="T13" fmla="*/ 11 h 14"/>
                  <a:gd name="T14" fmla="*/ 24 w 25"/>
                  <a:gd name="T15" fmla="*/ 13 h 14"/>
                  <a:gd name="T16" fmla="*/ 22 w 25"/>
                  <a:gd name="T17" fmla="*/ 14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4">
                    <a:moveTo>
                      <a:pt x="22" y="14"/>
                    </a:moveTo>
                    <a:cubicBezTo>
                      <a:pt x="17" y="12"/>
                      <a:pt x="12" y="9"/>
                      <a:pt x="8" y="6"/>
                    </a:cubicBezTo>
                    <a:cubicBezTo>
                      <a:pt x="6" y="5"/>
                      <a:pt x="5" y="5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8" y="3"/>
                      <a:pt x="12" y="4"/>
                      <a:pt x="15" y="7"/>
                    </a:cubicBezTo>
                    <a:cubicBezTo>
                      <a:pt x="17" y="9"/>
                      <a:pt x="21" y="9"/>
                      <a:pt x="22" y="11"/>
                    </a:cubicBezTo>
                    <a:cubicBezTo>
                      <a:pt x="23" y="11"/>
                      <a:pt x="25" y="12"/>
                      <a:pt x="24" y="13"/>
                    </a:cubicBezTo>
                    <a:cubicBezTo>
                      <a:pt x="24" y="14"/>
                      <a:pt x="23" y="14"/>
                      <a:pt x="22" y="14"/>
                    </a:cubicBezTo>
                    <a:close/>
                  </a:path>
                </a:pathLst>
              </a:custGeom>
              <a:solidFill>
                <a:srgbClr val="5B7D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7" name="Freeform 565">
                <a:extLst>
                  <a:ext uri="{FF2B5EF4-FFF2-40B4-BE49-F238E27FC236}">
                    <a16:creationId xmlns:a16="http://schemas.microsoft.com/office/drawing/2014/main" id="{E13F392B-C319-58CD-F0FB-B136F56ADC3F}"/>
                  </a:ext>
                </a:extLst>
              </p:cNvPr>
              <p:cNvSpPr/>
              <p:nvPr/>
            </p:nvSpPr>
            <p:spPr bwMode="auto">
              <a:xfrm>
                <a:off x="3221" y="2302"/>
                <a:ext cx="25" cy="19"/>
              </a:xfrm>
              <a:custGeom>
                <a:gdLst>
                  <a:gd name="T0" fmla="*/ 8 w 8"/>
                  <a:gd name="T1" fmla="*/ 6 h 6"/>
                  <a:gd name="T2" fmla="*/ 2 w 8"/>
                  <a:gd name="T3" fmla="*/ 3 h 6"/>
                  <a:gd name="T4" fmla="*/ 0 w 8"/>
                  <a:gd name="T5" fmla="*/ 1 h 6"/>
                  <a:gd name="T6" fmla="*/ 2 w 8"/>
                  <a:gd name="T7" fmla="*/ 1 h 6"/>
                  <a:gd name="T8" fmla="*/ 6 w 8"/>
                  <a:gd name="T9" fmla="*/ 3 h 6"/>
                  <a:gd name="T10" fmla="*/ 8 w 8"/>
                  <a:gd name="T11" fmla="*/ 6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cubicBezTo>
                      <a:pt x="6" y="6"/>
                      <a:pt x="4" y="4"/>
                      <a:pt x="2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4" y="0"/>
                      <a:pt x="5" y="1"/>
                      <a:pt x="6" y="3"/>
                    </a:cubicBezTo>
                    <a:cubicBezTo>
                      <a:pt x="7" y="4"/>
                      <a:pt x="8" y="5"/>
                      <a:pt x="8" y="6"/>
                    </a:cubicBezTo>
                    <a:close/>
                  </a:path>
                </a:pathLst>
              </a:custGeom>
              <a:solidFill>
                <a:srgbClr val="5D6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8" name="Freeform 566">
                <a:extLst>
                  <a:ext uri="{FF2B5EF4-FFF2-40B4-BE49-F238E27FC236}">
                    <a16:creationId xmlns:a16="http://schemas.microsoft.com/office/drawing/2014/main" id="{2F73F1C1-6A1B-5ADC-6780-DBB49A53EE22}"/>
                  </a:ext>
                </a:extLst>
              </p:cNvPr>
              <p:cNvSpPr/>
              <p:nvPr/>
            </p:nvSpPr>
            <p:spPr bwMode="auto">
              <a:xfrm>
                <a:off x="3227" y="2293"/>
                <a:ext cx="22" cy="19"/>
              </a:xfrm>
              <a:custGeom>
                <a:gdLst>
                  <a:gd name="T0" fmla="*/ 4 w 7"/>
                  <a:gd name="T1" fmla="*/ 6 h 6"/>
                  <a:gd name="T2" fmla="*/ 0 w 7"/>
                  <a:gd name="T3" fmla="*/ 4 h 6"/>
                  <a:gd name="T4" fmla="*/ 7 w 7"/>
                  <a:gd name="T5" fmla="*/ 3 h 6"/>
                  <a:gd name="T6" fmla="*/ 4 w 7"/>
                  <a:gd name="T7" fmla="*/ 6 h 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4" y="6"/>
                    </a:moveTo>
                    <a:cubicBezTo>
                      <a:pt x="3" y="5"/>
                      <a:pt x="2" y="5"/>
                      <a:pt x="0" y="4"/>
                    </a:cubicBezTo>
                    <a:cubicBezTo>
                      <a:pt x="2" y="0"/>
                      <a:pt x="5" y="3"/>
                      <a:pt x="7" y="3"/>
                    </a:cubicBezTo>
                    <a:cubicBezTo>
                      <a:pt x="7" y="5"/>
                      <a:pt x="6" y="6"/>
                      <a:pt x="4" y="6"/>
                    </a:cubicBezTo>
                    <a:close/>
                  </a:path>
                </a:pathLst>
              </a:custGeom>
              <a:solidFill>
                <a:srgbClr val="D3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89" name="Freeform 567">
                <a:extLst>
                  <a:ext uri="{FF2B5EF4-FFF2-40B4-BE49-F238E27FC236}">
                    <a16:creationId xmlns:a16="http://schemas.microsoft.com/office/drawing/2014/main" id="{F0ACDAB9-9227-023D-0CEB-3F42BD007A33}"/>
                  </a:ext>
                </a:extLst>
              </p:cNvPr>
              <p:cNvSpPr/>
              <p:nvPr/>
            </p:nvSpPr>
            <p:spPr bwMode="auto">
              <a:xfrm>
                <a:off x="2598" y="1625"/>
                <a:ext cx="19" cy="15"/>
              </a:xfrm>
              <a:custGeom>
                <a:gdLst>
                  <a:gd name="T0" fmla="*/ 4 w 6"/>
                  <a:gd name="T1" fmla="*/ 4 h 5"/>
                  <a:gd name="T2" fmla="*/ 0 w 6"/>
                  <a:gd name="T3" fmla="*/ 4 h 5"/>
                  <a:gd name="T4" fmla="*/ 6 w 6"/>
                  <a:gd name="T5" fmla="*/ 0 h 5"/>
                  <a:gd name="T6" fmla="*/ 4 w 6"/>
                  <a:gd name="T7" fmla="*/ 4 h 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4" y="4"/>
                    </a:moveTo>
                    <a:cubicBezTo>
                      <a:pt x="2" y="3"/>
                      <a:pt x="2" y="5"/>
                      <a:pt x="0" y="4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2"/>
                      <a:pt x="4" y="2"/>
                      <a:pt x="4" y="4"/>
                    </a:cubicBezTo>
                    <a:close/>
                  </a:path>
                </a:pathLst>
              </a:custGeom>
              <a:solidFill>
                <a:srgbClr val="D2C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90" name="Freeform 568">
                <a:extLst>
                  <a:ext uri="{FF2B5EF4-FFF2-40B4-BE49-F238E27FC236}">
                    <a16:creationId xmlns:a16="http://schemas.microsoft.com/office/drawing/2014/main" id="{2998EAD1-2512-ABD6-2541-0ED94F3CA606}"/>
                  </a:ext>
                </a:extLst>
              </p:cNvPr>
              <p:cNvSpPr/>
              <p:nvPr/>
            </p:nvSpPr>
            <p:spPr bwMode="auto">
              <a:xfrm>
                <a:off x="2371" y="1467"/>
                <a:ext cx="91" cy="57"/>
              </a:xfrm>
              <a:custGeom>
                <a:gdLst>
                  <a:gd name="T0" fmla="*/ 22 w 29"/>
                  <a:gd name="T1" fmla="*/ 7 h 18"/>
                  <a:gd name="T2" fmla="*/ 23 w 29"/>
                  <a:gd name="T3" fmla="*/ 7 h 18"/>
                  <a:gd name="T4" fmla="*/ 28 w 29"/>
                  <a:gd name="T5" fmla="*/ 9 h 18"/>
                  <a:gd name="T6" fmla="*/ 26 w 29"/>
                  <a:gd name="T7" fmla="*/ 11 h 18"/>
                  <a:gd name="T8" fmla="*/ 4 w 29"/>
                  <a:gd name="T9" fmla="*/ 11 h 18"/>
                  <a:gd name="T10" fmla="*/ 0 w 29"/>
                  <a:gd name="T11" fmla="*/ 9 h 18"/>
                  <a:gd name="T12" fmla="*/ 14 w 29"/>
                  <a:gd name="T13" fmla="*/ 1 h 18"/>
                  <a:gd name="T14" fmla="*/ 15 w 29"/>
                  <a:gd name="T15" fmla="*/ 2 h 18"/>
                  <a:gd name="T16" fmla="*/ 7 w 29"/>
                  <a:gd name="T17" fmla="*/ 7 h 18"/>
                  <a:gd name="T18" fmla="*/ 13 w 29"/>
                  <a:gd name="T19" fmla="*/ 12 h 18"/>
                  <a:gd name="T20" fmla="*/ 16 w 29"/>
                  <a:gd name="T21" fmla="*/ 11 h 18"/>
                  <a:gd name="T22" fmla="*/ 22 w 29"/>
                  <a:gd name="T23" fmla="*/ 7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8">
                    <a:moveTo>
                      <a:pt x="22" y="7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26" y="6"/>
                      <a:pt x="27" y="7"/>
                      <a:pt x="28" y="9"/>
                    </a:cubicBezTo>
                    <a:cubicBezTo>
                      <a:pt x="29" y="10"/>
                      <a:pt x="27" y="10"/>
                      <a:pt x="26" y="11"/>
                    </a:cubicBezTo>
                    <a:cubicBezTo>
                      <a:pt x="19" y="17"/>
                      <a:pt x="11" y="18"/>
                      <a:pt x="4" y="11"/>
                    </a:cubicBezTo>
                    <a:cubicBezTo>
                      <a:pt x="3" y="10"/>
                      <a:pt x="2" y="10"/>
                      <a:pt x="0" y="9"/>
                    </a:cubicBezTo>
                    <a:cubicBezTo>
                      <a:pt x="5" y="6"/>
                      <a:pt x="10" y="3"/>
                      <a:pt x="14" y="1"/>
                    </a:cubicBezTo>
                    <a:cubicBezTo>
                      <a:pt x="15" y="0"/>
                      <a:pt x="15" y="1"/>
                      <a:pt x="15" y="2"/>
                    </a:cubicBezTo>
                    <a:cubicBezTo>
                      <a:pt x="13" y="4"/>
                      <a:pt x="10" y="5"/>
                      <a:pt x="7" y="7"/>
                    </a:cubicBezTo>
                    <a:cubicBezTo>
                      <a:pt x="7" y="11"/>
                      <a:pt x="11" y="11"/>
                      <a:pt x="13" y="12"/>
                    </a:cubicBezTo>
                    <a:cubicBezTo>
                      <a:pt x="14" y="13"/>
                      <a:pt x="15" y="12"/>
                      <a:pt x="16" y="11"/>
                    </a:cubicBezTo>
                    <a:cubicBezTo>
                      <a:pt x="18" y="10"/>
                      <a:pt x="19" y="8"/>
                      <a:pt x="22" y="7"/>
                    </a:cubicBezTo>
                    <a:close/>
                  </a:path>
                </a:pathLst>
              </a:custGeom>
              <a:solidFill>
                <a:srgbClr val="877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91" name="Freeform 569">
                <a:extLst>
                  <a:ext uri="{FF2B5EF4-FFF2-40B4-BE49-F238E27FC236}">
                    <a16:creationId xmlns:a16="http://schemas.microsoft.com/office/drawing/2014/main" id="{ED1932C2-5416-DC95-12B5-FEB3399734B4}"/>
                  </a:ext>
                </a:extLst>
              </p:cNvPr>
              <p:cNvSpPr/>
              <p:nvPr/>
            </p:nvSpPr>
            <p:spPr bwMode="auto">
              <a:xfrm>
                <a:off x="2390" y="1473"/>
                <a:ext cx="50" cy="32"/>
              </a:xfrm>
              <a:custGeom>
                <a:gdLst>
                  <a:gd name="T0" fmla="*/ 0 w 16"/>
                  <a:gd name="T1" fmla="*/ 5 h 10"/>
                  <a:gd name="T2" fmla="*/ 9 w 16"/>
                  <a:gd name="T3" fmla="*/ 0 h 10"/>
                  <a:gd name="T4" fmla="*/ 16 w 16"/>
                  <a:gd name="T5" fmla="*/ 5 h 10"/>
                  <a:gd name="T6" fmla="*/ 10 w 16"/>
                  <a:gd name="T7" fmla="*/ 10 h 10"/>
                  <a:gd name="T8" fmla="*/ 0 w 16"/>
                  <a:gd name="T9" fmla="*/ 5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0" y="5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11" y="2"/>
                      <a:pt x="15" y="2"/>
                      <a:pt x="16" y="5"/>
                    </a:cubicBezTo>
                    <a:cubicBezTo>
                      <a:pt x="14" y="7"/>
                      <a:pt x="12" y="8"/>
                      <a:pt x="10" y="10"/>
                    </a:cubicBezTo>
                    <a:cubicBezTo>
                      <a:pt x="6" y="10"/>
                      <a:pt x="2" y="8"/>
                      <a:pt x="0" y="5"/>
                    </a:cubicBezTo>
                    <a:close/>
                  </a:path>
                </a:pathLst>
              </a:custGeom>
              <a:solidFill>
                <a:srgbClr val="D9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92" name="Freeform 570">
                <a:extLst>
                  <a:ext uri="{FF2B5EF4-FFF2-40B4-BE49-F238E27FC236}">
                    <a16:creationId xmlns:a16="http://schemas.microsoft.com/office/drawing/2014/main" id="{B25A2A87-661F-B4DA-9F55-8FD2459C62A5}"/>
                  </a:ext>
                </a:extLst>
              </p:cNvPr>
              <p:cNvSpPr/>
              <p:nvPr/>
            </p:nvSpPr>
            <p:spPr bwMode="auto">
              <a:xfrm>
                <a:off x="3026" y="1744"/>
                <a:ext cx="94" cy="309"/>
              </a:xfrm>
              <a:custGeom>
                <a:gdLst>
                  <a:gd name="T0" fmla="*/ 13 w 30"/>
                  <a:gd name="T1" fmla="*/ 93 h 98"/>
                  <a:gd name="T2" fmla="*/ 14 w 30"/>
                  <a:gd name="T3" fmla="*/ 93 h 98"/>
                  <a:gd name="T4" fmla="*/ 13 w 30"/>
                  <a:gd name="T5" fmla="*/ 98 h 98"/>
                  <a:gd name="T6" fmla="*/ 6 w 30"/>
                  <a:gd name="T7" fmla="*/ 96 h 98"/>
                  <a:gd name="T8" fmla="*/ 1 w 30"/>
                  <a:gd name="T9" fmla="*/ 85 h 98"/>
                  <a:gd name="T10" fmla="*/ 1 w 30"/>
                  <a:gd name="T11" fmla="*/ 70 h 98"/>
                  <a:gd name="T12" fmla="*/ 2 w 30"/>
                  <a:gd name="T13" fmla="*/ 66 h 98"/>
                  <a:gd name="T14" fmla="*/ 2 w 30"/>
                  <a:gd name="T15" fmla="*/ 65 h 98"/>
                  <a:gd name="T16" fmla="*/ 1 w 30"/>
                  <a:gd name="T17" fmla="*/ 55 h 98"/>
                  <a:gd name="T18" fmla="*/ 2 w 30"/>
                  <a:gd name="T19" fmla="*/ 53 h 98"/>
                  <a:gd name="T20" fmla="*/ 3 w 30"/>
                  <a:gd name="T21" fmla="*/ 53 h 98"/>
                  <a:gd name="T22" fmla="*/ 2 w 30"/>
                  <a:gd name="T23" fmla="*/ 51 h 98"/>
                  <a:gd name="T24" fmla="*/ 1 w 30"/>
                  <a:gd name="T25" fmla="*/ 50 h 98"/>
                  <a:gd name="T26" fmla="*/ 3 w 30"/>
                  <a:gd name="T27" fmla="*/ 42 h 98"/>
                  <a:gd name="T28" fmla="*/ 1 w 30"/>
                  <a:gd name="T29" fmla="*/ 34 h 98"/>
                  <a:gd name="T30" fmla="*/ 1 w 30"/>
                  <a:gd name="T31" fmla="*/ 19 h 98"/>
                  <a:gd name="T32" fmla="*/ 1 w 30"/>
                  <a:gd name="T33" fmla="*/ 3 h 98"/>
                  <a:gd name="T34" fmla="*/ 6 w 30"/>
                  <a:gd name="T35" fmla="*/ 2 h 98"/>
                  <a:gd name="T36" fmla="*/ 24 w 30"/>
                  <a:gd name="T37" fmla="*/ 1 h 98"/>
                  <a:gd name="T38" fmla="*/ 24 w 30"/>
                  <a:gd name="T39" fmla="*/ 2 h 98"/>
                  <a:gd name="T40" fmla="*/ 25 w 30"/>
                  <a:gd name="T41" fmla="*/ 10 h 98"/>
                  <a:gd name="T42" fmla="*/ 25 w 30"/>
                  <a:gd name="T43" fmla="*/ 12 h 98"/>
                  <a:gd name="T44" fmla="*/ 24 w 30"/>
                  <a:gd name="T45" fmla="*/ 22 h 98"/>
                  <a:gd name="T46" fmla="*/ 24 w 30"/>
                  <a:gd name="T47" fmla="*/ 24 h 98"/>
                  <a:gd name="T48" fmla="*/ 24 w 30"/>
                  <a:gd name="T49" fmla="*/ 28 h 98"/>
                  <a:gd name="T50" fmla="*/ 27 w 30"/>
                  <a:gd name="T51" fmla="*/ 29 h 98"/>
                  <a:gd name="T52" fmla="*/ 30 w 30"/>
                  <a:gd name="T53" fmla="*/ 29 h 98"/>
                  <a:gd name="T54" fmla="*/ 27 w 30"/>
                  <a:gd name="T55" fmla="*/ 33 h 98"/>
                  <a:gd name="T56" fmla="*/ 24 w 30"/>
                  <a:gd name="T57" fmla="*/ 36 h 98"/>
                  <a:gd name="T58" fmla="*/ 23 w 30"/>
                  <a:gd name="T59" fmla="*/ 41 h 98"/>
                  <a:gd name="T60" fmla="*/ 21 w 30"/>
                  <a:gd name="T61" fmla="*/ 42 h 98"/>
                  <a:gd name="T62" fmla="*/ 21 w 30"/>
                  <a:gd name="T63" fmla="*/ 42 h 98"/>
                  <a:gd name="T64" fmla="*/ 20 w 30"/>
                  <a:gd name="T65" fmla="*/ 40 h 98"/>
                  <a:gd name="T66" fmla="*/ 19 w 30"/>
                  <a:gd name="T67" fmla="*/ 37 h 98"/>
                  <a:gd name="T68" fmla="*/ 16 w 30"/>
                  <a:gd name="T69" fmla="*/ 40 h 98"/>
                  <a:gd name="T70" fmla="*/ 16 w 30"/>
                  <a:gd name="T71" fmla="*/ 45 h 98"/>
                  <a:gd name="T72" fmla="*/ 16 w 30"/>
                  <a:gd name="T73" fmla="*/ 51 h 98"/>
                  <a:gd name="T74" fmla="*/ 15 w 30"/>
                  <a:gd name="T75" fmla="*/ 53 h 98"/>
                  <a:gd name="T76" fmla="*/ 14 w 30"/>
                  <a:gd name="T77" fmla="*/ 64 h 98"/>
                  <a:gd name="T78" fmla="*/ 12 w 30"/>
                  <a:gd name="T79" fmla="*/ 61 h 98"/>
                  <a:gd name="T80" fmla="*/ 9 w 30"/>
                  <a:gd name="T81" fmla="*/ 58 h 98"/>
                  <a:gd name="T82" fmla="*/ 12 w 30"/>
                  <a:gd name="T83" fmla="*/ 66 h 98"/>
                  <a:gd name="T84" fmla="*/ 11 w 30"/>
                  <a:gd name="T85" fmla="*/ 75 h 98"/>
                  <a:gd name="T86" fmla="*/ 9 w 30"/>
                  <a:gd name="T87" fmla="*/ 74 h 98"/>
                  <a:gd name="T88" fmla="*/ 13 w 30"/>
                  <a:gd name="T89" fmla="*/ 80 h 98"/>
                  <a:gd name="T90" fmla="*/ 13 w 30"/>
                  <a:gd name="T91" fmla="*/ 81 h 98"/>
                  <a:gd name="T92" fmla="*/ 11 w 30"/>
                  <a:gd name="T93" fmla="*/ 91 h 98"/>
                  <a:gd name="T94" fmla="*/ 9 w 30"/>
                  <a:gd name="T95" fmla="*/ 87 h 98"/>
                  <a:gd name="T96" fmla="*/ 10 w 30"/>
                  <a:gd name="T97" fmla="*/ 92 h 98"/>
                  <a:gd name="T98" fmla="*/ 13 w 30"/>
                  <a:gd name="T99" fmla="*/ 93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" h="98">
                    <a:moveTo>
                      <a:pt x="13" y="93"/>
                    </a:moveTo>
                    <a:cubicBezTo>
                      <a:pt x="13" y="93"/>
                      <a:pt x="14" y="93"/>
                      <a:pt x="14" y="93"/>
                    </a:cubicBezTo>
                    <a:cubicBezTo>
                      <a:pt x="15" y="95"/>
                      <a:pt x="15" y="97"/>
                      <a:pt x="13" y="98"/>
                    </a:cubicBezTo>
                    <a:cubicBezTo>
                      <a:pt x="10" y="98"/>
                      <a:pt x="8" y="98"/>
                      <a:pt x="6" y="96"/>
                    </a:cubicBezTo>
                    <a:cubicBezTo>
                      <a:pt x="1" y="94"/>
                      <a:pt x="1" y="90"/>
                      <a:pt x="1" y="85"/>
                    </a:cubicBezTo>
                    <a:cubicBezTo>
                      <a:pt x="2" y="80"/>
                      <a:pt x="1" y="75"/>
                      <a:pt x="1" y="70"/>
                    </a:cubicBezTo>
                    <a:cubicBezTo>
                      <a:pt x="1" y="69"/>
                      <a:pt x="1" y="67"/>
                      <a:pt x="2" y="66"/>
                    </a:cubicBezTo>
                    <a:cubicBezTo>
                      <a:pt x="3" y="65"/>
                      <a:pt x="2" y="65"/>
                      <a:pt x="2" y="65"/>
                    </a:cubicBezTo>
                    <a:cubicBezTo>
                      <a:pt x="0" y="62"/>
                      <a:pt x="1" y="58"/>
                      <a:pt x="1" y="55"/>
                    </a:cubicBezTo>
                    <a:cubicBezTo>
                      <a:pt x="1" y="54"/>
                      <a:pt x="2" y="53"/>
                      <a:pt x="2" y="53"/>
                    </a:cubicBezTo>
                    <a:cubicBezTo>
                      <a:pt x="2" y="53"/>
                      <a:pt x="4" y="54"/>
                      <a:pt x="3" y="53"/>
                    </a:cubicBezTo>
                    <a:cubicBezTo>
                      <a:pt x="2" y="52"/>
                      <a:pt x="2" y="52"/>
                      <a:pt x="2" y="51"/>
                    </a:cubicBezTo>
                    <a:cubicBezTo>
                      <a:pt x="1" y="51"/>
                      <a:pt x="1" y="50"/>
                      <a:pt x="1" y="50"/>
                    </a:cubicBezTo>
                    <a:cubicBezTo>
                      <a:pt x="1" y="47"/>
                      <a:pt x="1" y="45"/>
                      <a:pt x="3" y="42"/>
                    </a:cubicBezTo>
                    <a:cubicBezTo>
                      <a:pt x="0" y="40"/>
                      <a:pt x="1" y="37"/>
                      <a:pt x="1" y="34"/>
                    </a:cubicBezTo>
                    <a:cubicBezTo>
                      <a:pt x="1" y="29"/>
                      <a:pt x="2" y="24"/>
                      <a:pt x="1" y="19"/>
                    </a:cubicBezTo>
                    <a:cubicBezTo>
                      <a:pt x="1" y="14"/>
                      <a:pt x="1" y="9"/>
                      <a:pt x="1" y="3"/>
                    </a:cubicBezTo>
                    <a:cubicBezTo>
                      <a:pt x="1" y="0"/>
                      <a:pt x="3" y="0"/>
                      <a:pt x="6" y="2"/>
                    </a:cubicBezTo>
                    <a:cubicBezTo>
                      <a:pt x="12" y="5"/>
                      <a:pt x="18" y="4"/>
                      <a:pt x="24" y="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5"/>
                      <a:pt x="23" y="8"/>
                      <a:pt x="25" y="10"/>
                    </a:cubicBezTo>
                    <a:cubicBezTo>
                      <a:pt x="25" y="11"/>
                      <a:pt x="26" y="12"/>
                      <a:pt x="25" y="12"/>
                    </a:cubicBezTo>
                    <a:cubicBezTo>
                      <a:pt x="23" y="15"/>
                      <a:pt x="24" y="19"/>
                      <a:pt x="24" y="22"/>
                    </a:cubicBezTo>
                    <a:cubicBezTo>
                      <a:pt x="24" y="22"/>
                      <a:pt x="24" y="23"/>
                      <a:pt x="24" y="24"/>
                    </a:cubicBezTo>
                    <a:cubicBezTo>
                      <a:pt x="24" y="25"/>
                      <a:pt x="24" y="27"/>
                      <a:pt x="24" y="28"/>
                    </a:cubicBezTo>
                    <a:cubicBezTo>
                      <a:pt x="24" y="31"/>
                      <a:pt x="25" y="30"/>
                      <a:pt x="27" y="29"/>
                    </a:cubicBezTo>
                    <a:cubicBezTo>
                      <a:pt x="28" y="29"/>
                      <a:pt x="29" y="28"/>
                      <a:pt x="30" y="29"/>
                    </a:cubicBezTo>
                    <a:cubicBezTo>
                      <a:pt x="30" y="31"/>
                      <a:pt x="29" y="32"/>
                      <a:pt x="27" y="33"/>
                    </a:cubicBezTo>
                    <a:cubicBezTo>
                      <a:pt x="25" y="33"/>
                      <a:pt x="24" y="35"/>
                      <a:pt x="24" y="36"/>
                    </a:cubicBezTo>
                    <a:cubicBezTo>
                      <a:pt x="24" y="38"/>
                      <a:pt x="24" y="39"/>
                      <a:pt x="23" y="41"/>
                    </a:cubicBezTo>
                    <a:cubicBezTo>
                      <a:pt x="23" y="41"/>
                      <a:pt x="22" y="42"/>
                      <a:pt x="21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1"/>
                      <a:pt x="21" y="40"/>
                      <a:pt x="20" y="40"/>
                    </a:cubicBezTo>
                    <a:cubicBezTo>
                      <a:pt x="20" y="39"/>
                      <a:pt x="21" y="37"/>
                      <a:pt x="19" y="37"/>
                    </a:cubicBezTo>
                    <a:cubicBezTo>
                      <a:pt x="17" y="37"/>
                      <a:pt x="16" y="38"/>
                      <a:pt x="16" y="40"/>
                    </a:cubicBezTo>
                    <a:cubicBezTo>
                      <a:pt x="16" y="42"/>
                      <a:pt x="16" y="44"/>
                      <a:pt x="16" y="45"/>
                    </a:cubicBezTo>
                    <a:cubicBezTo>
                      <a:pt x="13" y="48"/>
                      <a:pt x="14" y="49"/>
                      <a:pt x="16" y="51"/>
                    </a:cubicBezTo>
                    <a:cubicBezTo>
                      <a:pt x="16" y="52"/>
                      <a:pt x="16" y="52"/>
                      <a:pt x="15" y="53"/>
                    </a:cubicBezTo>
                    <a:cubicBezTo>
                      <a:pt x="15" y="57"/>
                      <a:pt x="16" y="61"/>
                      <a:pt x="14" y="64"/>
                    </a:cubicBezTo>
                    <a:cubicBezTo>
                      <a:pt x="12" y="64"/>
                      <a:pt x="12" y="63"/>
                      <a:pt x="12" y="61"/>
                    </a:cubicBezTo>
                    <a:cubicBezTo>
                      <a:pt x="12" y="59"/>
                      <a:pt x="12" y="58"/>
                      <a:pt x="9" y="58"/>
                    </a:cubicBezTo>
                    <a:cubicBezTo>
                      <a:pt x="10" y="61"/>
                      <a:pt x="8" y="64"/>
                      <a:pt x="12" y="66"/>
                    </a:cubicBezTo>
                    <a:cubicBezTo>
                      <a:pt x="10" y="69"/>
                      <a:pt x="11" y="72"/>
                      <a:pt x="11" y="75"/>
                    </a:cubicBezTo>
                    <a:cubicBezTo>
                      <a:pt x="9" y="76"/>
                      <a:pt x="10" y="74"/>
                      <a:pt x="9" y="74"/>
                    </a:cubicBezTo>
                    <a:cubicBezTo>
                      <a:pt x="9" y="77"/>
                      <a:pt x="10" y="79"/>
                      <a:pt x="13" y="80"/>
                    </a:cubicBezTo>
                    <a:cubicBezTo>
                      <a:pt x="14" y="80"/>
                      <a:pt x="14" y="81"/>
                      <a:pt x="13" y="81"/>
                    </a:cubicBezTo>
                    <a:cubicBezTo>
                      <a:pt x="9" y="84"/>
                      <a:pt x="12" y="88"/>
                      <a:pt x="11" y="91"/>
                    </a:cubicBezTo>
                    <a:cubicBezTo>
                      <a:pt x="8" y="90"/>
                      <a:pt x="10" y="88"/>
                      <a:pt x="9" y="87"/>
                    </a:cubicBezTo>
                    <a:cubicBezTo>
                      <a:pt x="9" y="88"/>
                      <a:pt x="9" y="90"/>
                      <a:pt x="10" y="92"/>
                    </a:cubicBezTo>
                    <a:cubicBezTo>
                      <a:pt x="10" y="95"/>
                      <a:pt x="10" y="95"/>
                      <a:pt x="13" y="93"/>
                    </a:cubicBezTo>
                    <a:close/>
                  </a:path>
                </a:pathLst>
              </a:custGeom>
              <a:solidFill>
                <a:srgbClr val="7E8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93" name="Freeform 571">
                <a:extLst>
                  <a:ext uri="{FF2B5EF4-FFF2-40B4-BE49-F238E27FC236}">
                    <a16:creationId xmlns:a16="http://schemas.microsoft.com/office/drawing/2014/main" id="{B6423DFB-31CC-04BD-BA01-1CE93B956A2E}"/>
                  </a:ext>
                </a:extLst>
              </p:cNvPr>
              <p:cNvSpPr/>
              <p:nvPr/>
            </p:nvSpPr>
            <p:spPr bwMode="auto">
              <a:xfrm>
                <a:off x="3092" y="1845"/>
                <a:ext cx="110" cy="76"/>
              </a:xfrm>
              <a:custGeom>
                <a:gdLst>
                  <a:gd name="T0" fmla="*/ 0 w 35"/>
                  <a:gd name="T1" fmla="*/ 10 h 24"/>
                  <a:gd name="T2" fmla="*/ 2 w 35"/>
                  <a:gd name="T3" fmla="*/ 8 h 24"/>
                  <a:gd name="T4" fmla="*/ 6 w 35"/>
                  <a:gd name="T5" fmla="*/ 4 h 24"/>
                  <a:gd name="T6" fmla="*/ 9 w 35"/>
                  <a:gd name="T7" fmla="*/ 2 h 24"/>
                  <a:gd name="T8" fmla="*/ 15 w 35"/>
                  <a:gd name="T9" fmla="*/ 2 h 24"/>
                  <a:gd name="T10" fmla="*/ 30 w 35"/>
                  <a:gd name="T11" fmla="*/ 11 h 24"/>
                  <a:gd name="T12" fmla="*/ 31 w 35"/>
                  <a:gd name="T13" fmla="*/ 11 h 24"/>
                  <a:gd name="T14" fmla="*/ 34 w 35"/>
                  <a:gd name="T15" fmla="*/ 14 h 24"/>
                  <a:gd name="T16" fmla="*/ 29 w 35"/>
                  <a:gd name="T17" fmla="*/ 19 h 24"/>
                  <a:gd name="T18" fmla="*/ 27 w 35"/>
                  <a:gd name="T19" fmla="*/ 20 h 24"/>
                  <a:gd name="T20" fmla="*/ 19 w 35"/>
                  <a:gd name="T21" fmla="*/ 20 h 24"/>
                  <a:gd name="T22" fmla="*/ 0 w 35"/>
                  <a:gd name="T23" fmla="*/ 10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24">
                    <a:moveTo>
                      <a:pt x="0" y="10"/>
                    </a:moveTo>
                    <a:cubicBezTo>
                      <a:pt x="1" y="10"/>
                      <a:pt x="1" y="9"/>
                      <a:pt x="2" y="8"/>
                    </a:cubicBezTo>
                    <a:cubicBezTo>
                      <a:pt x="3" y="6"/>
                      <a:pt x="4" y="5"/>
                      <a:pt x="6" y="4"/>
                    </a:cubicBezTo>
                    <a:cubicBezTo>
                      <a:pt x="7" y="4"/>
                      <a:pt x="8" y="3"/>
                      <a:pt x="9" y="2"/>
                    </a:cubicBezTo>
                    <a:cubicBezTo>
                      <a:pt x="11" y="0"/>
                      <a:pt x="13" y="0"/>
                      <a:pt x="15" y="2"/>
                    </a:cubicBezTo>
                    <a:cubicBezTo>
                      <a:pt x="19" y="6"/>
                      <a:pt x="25" y="8"/>
                      <a:pt x="30" y="11"/>
                    </a:cubicBezTo>
                    <a:cubicBezTo>
                      <a:pt x="30" y="11"/>
                      <a:pt x="31" y="11"/>
                      <a:pt x="31" y="11"/>
                    </a:cubicBezTo>
                    <a:cubicBezTo>
                      <a:pt x="32" y="12"/>
                      <a:pt x="35" y="12"/>
                      <a:pt x="34" y="14"/>
                    </a:cubicBezTo>
                    <a:cubicBezTo>
                      <a:pt x="34" y="16"/>
                      <a:pt x="32" y="19"/>
                      <a:pt x="29" y="19"/>
                    </a:cubicBezTo>
                    <a:cubicBezTo>
                      <a:pt x="28" y="19"/>
                      <a:pt x="28" y="19"/>
                      <a:pt x="27" y="20"/>
                    </a:cubicBezTo>
                    <a:cubicBezTo>
                      <a:pt x="25" y="24"/>
                      <a:pt x="22" y="22"/>
                      <a:pt x="19" y="20"/>
                    </a:cubicBezTo>
                    <a:cubicBezTo>
                      <a:pt x="13" y="17"/>
                      <a:pt x="6" y="14"/>
                      <a:pt x="0" y="10"/>
                    </a:cubicBezTo>
                    <a:close/>
                  </a:path>
                </a:pathLst>
              </a:custGeom>
              <a:solidFill>
                <a:srgbClr val="6C9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94" name="Freeform 572">
                <a:extLst>
                  <a:ext uri="{FF2B5EF4-FFF2-40B4-BE49-F238E27FC236}">
                    <a16:creationId xmlns:a16="http://schemas.microsoft.com/office/drawing/2014/main" id="{0446A557-E3C5-B75E-7D66-21B15409D368}"/>
                  </a:ext>
                </a:extLst>
              </p:cNvPr>
              <p:cNvSpPr/>
              <p:nvPr/>
            </p:nvSpPr>
            <p:spPr bwMode="auto">
              <a:xfrm>
                <a:off x="3073" y="1905"/>
                <a:ext cx="154" cy="95"/>
              </a:xfrm>
              <a:custGeom>
                <a:gdLst>
                  <a:gd name="T0" fmla="*/ 0 w 49"/>
                  <a:gd name="T1" fmla="*/ 1 h 30"/>
                  <a:gd name="T2" fmla="*/ 1 w 49"/>
                  <a:gd name="T3" fmla="*/ 0 h 30"/>
                  <a:gd name="T4" fmla="*/ 23 w 49"/>
                  <a:gd name="T5" fmla="*/ 12 h 30"/>
                  <a:gd name="T6" fmla="*/ 25 w 49"/>
                  <a:gd name="T7" fmla="*/ 12 h 30"/>
                  <a:gd name="T8" fmla="*/ 43 w 49"/>
                  <a:gd name="T9" fmla="*/ 1 h 30"/>
                  <a:gd name="T10" fmla="*/ 48 w 49"/>
                  <a:gd name="T11" fmla="*/ 0 h 30"/>
                  <a:gd name="T12" fmla="*/ 43 w 49"/>
                  <a:gd name="T13" fmla="*/ 11 h 30"/>
                  <a:gd name="T14" fmla="*/ 35 w 49"/>
                  <a:gd name="T15" fmla="*/ 15 h 30"/>
                  <a:gd name="T16" fmla="*/ 29 w 49"/>
                  <a:gd name="T17" fmla="*/ 25 h 30"/>
                  <a:gd name="T18" fmla="*/ 29 w 49"/>
                  <a:gd name="T19" fmla="*/ 28 h 30"/>
                  <a:gd name="T20" fmla="*/ 27 w 49"/>
                  <a:gd name="T21" fmla="*/ 30 h 30"/>
                  <a:gd name="T22" fmla="*/ 26 w 49"/>
                  <a:gd name="T23" fmla="*/ 28 h 30"/>
                  <a:gd name="T24" fmla="*/ 24 w 49"/>
                  <a:gd name="T25" fmla="*/ 27 h 30"/>
                  <a:gd name="T26" fmla="*/ 23 w 49"/>
                  <a:gd name="T27" fmla="*/ 19 h 30"/>
                  <a:gd name="T28" fmla="*/ 19 w 49"/>
                  <a:gd name="T29" fmla="*/ 13 h 30"/>
                  <a:gd name="T30" fmla="*/ 3 w 49"/>
                  <a:gd name="T31" fmla="*/ 3 h 30"/>
                  <a:gd name="T32" fmla="*/ 0 w 49"/>
                  <a:gd name="T33" fmla="*/ 1 h 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0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9" y="4"/>
                      <a:pt x="16" y="8"/>
                      <a:pt x="23" y="12"/>
                    </a:cubicBezTo>
                    <a:cubicBezTo>
                      <a:pt x="24" y="13"/>
                      <a:pt x="24" y="12"/>
                      <a:pt x="25" y="12"/>
                    </a:cubicBezTo>
                    <a:cubicBezTo>
                      <a:pt x="31" y="8"/>
                      <a:pt x="37" y="5"/>
                      <a:pt x="43" y="1"/>
                    </a:cubicBezTo>
                    <a:cubicBezTo>
                      <a:pt x="45" y="0"/>
                      <a:pt x="46" y="0"/>
                      <a:pt x="48" y="0"/>
                    </a:cubicBezTo>
                    <a:cubicBezTo>
                      <a:pt x="49" y="5"/>
                      <a:pt x="49" y="10"/>
                      <a:pt x="43" y="11"/>
                    </a:cubicBezTo>
                    <a:cubicBezTo>
                      <a:pt x="40" y="12"/>
                      <a:pt x="38" y="14"/>
                      <a:pt x="35" y="15"/>
                    </a:cubicBezTo>
                    <a:cubicBezTo>
                      <a:pt x="31" y="17"/>
                      <a:pt x="28" y="20"/>
                      <a:pt x="29" y="25"/>
                    </a:cubicBezTo>
                    <a:cubicBezTo>
                      <a:pt x="30" y="26"/>
                      <a:pt x="29" y="27"/>
                      <a:pt x="29" y="28"/>
                    </a:cubicBezTo>
                    <a:cubicBezTo>
                      <a:pt x="29" y="29"/>
                      <a:pt x="28" y="30"/>
                      <a:pt x="27" y="30"/>
                    </a:cubicBezTo>
                    <a:cubicBezTo>
                      <a:pt x="26" y="30"/>
                      <a:pt x="26" y="29"/>
                      <a:pt x="26" y="28"/>
                    </a:cubicBezTo>
                    <a:cubicBezTo>
                      <a:pt x="27" y="24"/>
                      <a:pt x="25" y="27"/>
                      <a:pt x="24" y="27"/>
                    </a:cubicBezTo>
                    <a:cubicBezTo>
                      <a:pt x="22" y="24"/>
                      <a:pt x="23" y="22"/>
                      <a:pt x="23" y="19"/>
                    </a:cubicBezTo>
                    <a:cubicBezTo>
                      <a:pt x="23" y="16"/>
                      <a:pt x="22" y="14"/>
                      <a:pt x="19" y="13"/>
                    </a:cubicBezTo>
                    <a:cubicBezTo>
                      <a:pt x="14" y="10"/>
                      <a:pt x="8" y="7"/>
                      <a:pt x="3" y="3"/>
                    </a:cubicBezTo>
                    <a:cubicBezTo>
                      <a:pt x="2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656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95" name="Freeform 573">
                <a:extLst>
                  <a:ext uri="{FF2B5EF4-FFF2-40B4-BE49-F238E27FC236}">
                    <a16:creationId xmlns:a16="http://schemas.microsoft.com/office/drawing/2014/main" id="{311E5C4F-33E8-FFD2-DFF8-1ACD32A58FD1}"/>
                  </a:ext>
                </a:extLst>
              </p:cNvPr>
              <p:cNvSpPr/>
              <p:nvPr/>
            </p:nvSpPr>
            <p:spPr bwMode="auto">
              <a:xfrm>
                <a:off x="3098" y="1722"/>
                <a:ext cx="44" cy="139"/>
              </a:xfrm>
              <a:custGeom>
                <a:gdLst>
                  <a:gd name="T0" fmla="*/ 13 w 14"/>
                  <a:gd name="T1" fmla="*/ 41 h 44"/>
                  <a:gd name="T2" fmla="*/ 7 w 14"/>
                  <a:gd name="T3" fmla="*/ 43 h 44"/>
                  <a:gd name="T4" fmla="*/ 4 w 14"/>
                  <a:gd name="T5" fmla="*/ 44 h 44"/>
                  <a:gd name="T6" fmla="*/ 4 w 14"/>
                  <a:gd name="T7" fmla="*/ 40 h 44"/>
                  <a:gd name="T8" fmla="*/ 7 w 14"/>
                  <a:gd name="T9" fmla="*/ 37 h 44"/>
                  <a:gd name="T10" fmla="*/ 4 w 14"/>
                  <a:gd name="T11" fmla="*/ 37 h 44"/>
                  <a:gd name="T12" fmla="*/ 3 w 14"/>
                  <a:gd name="T13" fmla="*/ 34 h 44"/>
                  <a:gd name="T14" fmla="*/ 0 w 14"/>
                  <a:gd name="T15" fmla="*/ 31 h 44"/>
                  <a:gd name="T16" fmla="*/ 0 w 14"/>
                  <a:gd name="T17" fmla="*/ 29 h 44"/>
                  <a:gd name="T18" fmla="*/ 2 w 14"/>
                  <a:gd name="T19" fmla="*/ 19 h 44"/>
                  <a:gd name="T20" fmla="*/ 1 w 14"/>
                  <a:gd name="T21" fmla="*/ 18 h 44"/>
                  <a:gd name="T22" fmla="*/ 3 w 14"/>
                  <a:gd name="T23" fmla="*/ 12 h 44"/>
                  <a:gd name="T24" fmla="*/ 1 w 14"/>
                  <a:gd name="T25" fmla="*/ 9 h 44"/>
                  <a:gd name="T26" fmla="*/ 1 w 14"/>
                  <a:gd name="T27" fmla="*/ 8 h 44"/>
                  <a:gd name="T28" fmla="*/ 11 w 14"/>
                  <a:gd name="T29" fmla="*/ 2 h 44"/>
                  <a:gd name="T30" fmla="*/ 13 w 14"/>
                  <a:gd name="T31" fmla="*/ 4 h 44"/>
                  <a:gd name="T32" fmla="*/ 13 w 14"/>
                  <a:gd name="T33" fmla="*/ 32 h 44"/>
                  <a:gd name="T34" fmla="*/ 13 w 14"/>
                  <a:gd name="T35" fmla="*/ 40 h 44"/>
                  <a:gd name="T36" fmla="*/ 13 w 14"/>
                  <a:gd name="T37" fmla="*/ 41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44">
                    <a:moveTo>
                      <a:pt x="13" y="41"/>
                    </a:moveTo>
                    <a:cubicBezTo>
                      <a:pt x="10" y="40"/>
                      <a:pt x="8" y="40"/>
                      <a:pt x="7" y="43"/>
                    </a:cubicBezTo>
                    <a:cubicBezTo>
                      <a:pt x="7" y="44"/>
                      <a:pt x="5" y="44"/>
                      <a:pt x="4" y="44"/>
                    </a:cubicBezTo>
                    <a:cubicBezTo>
                      <a:pt x="3" y="43"/>
                      <a:pt x="3" y="42"/>
                      <a:pt x="4" y="40"/>
                    </a:cubicBezTo>
                    <a:cubicBezTo>
                      <a:pt x="5" y="39"/>
                      <a:pt x="5" y="37"/>
                      <a:pt x="7" y="37"/>
                    </a:cubicBezTo>
                    <a:cubicBezTo>
                      <a:pt x="5" y="36"/>
                      <a:pt x="5" y="37"/>
                      <a:pt x="4" y="37"/>
                    </a:cubicBezTo>
                    <a:cubicBezTo>
                      <a:pt x="3" y="36"/>
                      <a:pt x="3" y="35"/>
                      <a:pt x="3" y="34"/>
                    </a:cubicBezTo>
                    <a:cubicBezTo>
                      <a:pt x="3" y="31"/>
                      <a:pt x="2" y="31"/>
                      <a:pt x="0" y="31"/>
                    </a:cubicBezTo>
                    <a:cubicBezTo>
                      <a:pt x="0" y="30"/>
                      <a:pt x="0" y="30"/>
                      <a:pt x="0" y="29"/>
                    </a:cubicBezTo>
                    <a:cubicBezTo>
                      <a:pt x="4" y="26"/>
                      <a:pt x="3" y="23"/>
                      <a:pt x="2" y="19"/>
                    </a:cubicBezTo>
                    <a:cubicBezTo>
                      <a:pt x="2" y="18"/>
                      <a:pt x="2" y="18"/>
                      <a:pt x="1" y="18"/>
                    </a:cubicBezTo>
                    <a:cubicBezTo>
                      <a:pt x="2" y="16"/>
                      <a:pt x="3" y="14"/>
                      <a:pt x="3" y="12"/>
                    </a:cubicBezTo>
                    <a:cubicBezTo>
                      <a:pt x="3" y="10"/>
                      <a:pt x="2" y="10"/>
                      <a:pt x="1" y="9"/>
                    </a:cubicBezTo>
                    <a:cubicBezTo>
                      <a:pt x="1" y="9"/>
                      <a:pt x="1" y="9"/>
                      <a:pt x="1" y="8"/>
                    </a:cubicBezTo>
                    <a:cubicBezTo>
                      <a:pt x="4" y="5"/>
                      <a:pt x="7" y="4"/>
                      <a:pt x="11" y="2"/>
                    </a:cubicBezTo>
                    <a:cubicBezTo>
                      <a:pt x="14" y="0"/>
                      <a:pt x="13" y="3"/>
                      <a:pt x="13" y="4"/>
                    </a:cubicBezTo>
                    <a:cubicBezTo>
                      <a:pt x="13" y="14"/>
                      <a:pt x="13" y="23"/>
                      <a:pt x="13" y="32"/>
                    </a:cubicBezTo>
                    <a:cubicBezTo>
                      <a:pt x="13" y="35"/>
                      <a:pt x="13" y="38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lose/>
                  </a:path>
                </a:pathLst>
              </a:custGeom>
              <a:solidFill>
                <a:srgbClr val="717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96" name="Freeform 574">
                <a:extLst>
                  <a:ext uri="{FF2B5EF4-FFF2-40B4-BE49-F238E27FC236}">
                    <a16:creationId xmlns:a16="http://schemas.microsoft.com/office/drawing/2014/main" id="{6D815AAA-43F1-4A10-9FE0-F9F99FF70F5D}"/>
                  </a:ext>
                </a:extLst>
              </p:cNvPr>
              <p:cNvSpPr/>
              <p:nvPr/>
            </p:nvSpPr>
            <p:spPr bwMode="auto">
              <a:xfrm>
                <a:off x="3070" y="1855"/>
                <a:ext cx="25" cy="31"/>
              </a:xfrm>
              <a:custGeom>
                <a:gdLst>
                  <a:gd name="T0" fmla="*/ 2 w 8"/>
                  <a:gd name="T1" fmla="*/ 10 h 10"/>
                  <a:gd name="T2" fmla="*/ 5 w 8"/>
                  <a:gd name="T3" fmla="*/ 1 h 10"/>
                  <a:gd name="T4" fmla="*/ 7 w 8"/>
                  <a:gd name="T5" fmla="*/ 3 h 10"/>
                  <a:gd name="T6" fmla="*/ 7 w 8"/>
                  <a:gd name="T7" fmla="*/ 7 h 10"/>
                  <a:gd name="T8" fmla="*/ 2 w 8"/>
                  <a:gd name="T9" fmla="*/ 1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2" y="10"/>
                    </a:moveTo>
                    <a:cubicBezTo>
                      <a:pt x="0" y="5"/>
                      <a:pt x="1" y="2"/>
                      <a:pt x="5" y="1"/>
                    </a:cubicBezTo>
                    <a:cubicBezTo>
                      <a:pt x="7" y="0"/>
                      <a:pt x="8" y="1"/>
                      <a:pt x="7" y="3"/>
                    </a:cubicBezTo>
                    <a:cubicBezTo>
                      <a:pt x="7" y="4"/>
                      <a:pt x="7" y="6"/>
                      <a:pt x="7" y="7"/>
                    </a:cubicBezTo>
                    <a:cubicBezTo>
                      <a:pt x="6" y="9"/>
                      <a:pt x="4" y="10"/>
                      <a:pt x="2" y="10"/>
                    </a:cubicBezTo>
                    <a:close/>
                  </a:path>
                </a:pathLst>
              </a:custGeom>
              <a:solidFill>
                <a:srgbClr val="586C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97" name="Freeform 575">
                <a:extLst>
                  <a:ext uri="{FF2B5EF4-FFF2-40B4-BE49-F238E27FC236}">
                    <a16:creationId xmlns:a16="http://schemas.microsoft.com/office/drawing/2014/main" id="{FA2F2018-07EB-F8C0-330C-B3720ECD8C4A}"/>
                  </a:ext>
                </a:extLst>
              </p:cNvPr>
              <p:cNvSpPr/>
              <p:nvPr/>
            </p:nvSpPr>
            <p:spPr bwMode="auto">
              <a:xfrm>
                <a:off x="3183" y="1584"/>
                <a:ext cx="47" cy="31"/>
              </a:xfrm>
              <a:custGeom>
                <a:gdLst>
                  <a:gd name="T0" fmla="*/ 14 w 15"/>
                  <a:gd name="T1" fmla="*/ 0 h 10"/>
                  <a:gd name="T2" fmla="*/ 12 w 15"/>
                  <a:gd name="T3" fmla="*/ 4 h 10"/>
                  <a:gd name="T4" fmla="*/ 2 w 15"/>
                  <a:gd name="T5" fmla="*/ 10 h 10"/>
                  <a:gd name="T6" fmla="*/ 1 w 15"/>
                  <a:gd name="T7" fmla="*/ 10 h 10"/>
                  <a:gd name="T8" fmla="*/ 1 w 15"/>
                  <a:gd name="T9" fmla="*/ 10 h 10"/>
                  <a:gd name="T10" fmla="*/ 1 w 15"/>
                  <a:gd name="T11" fmla="*/ 7 h 10"/>
                  <a:gd name="T12" fmla="*/ 14 w 15"/>
                  <a:gd name="T13" fmla="*/ 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0">
                    <a:moveTo>
                      <a:pt x="14" y="0"/>
                    </a:moveTo>
                    <a:cubicBezTo>
                      <a:pt x="15" y="2"/>
                      <a:pt x="13" y="3"/>
                      <a:pt x="12" y="4"/>
                    </a:cubicBezTo>
                    <a:cubicBezTo>
                      <a:pt x="8" y="6"/>
                      <a:pt x="4" y="7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0" y="7"/>
                      <a:pt x="1" y="7"/>
                    </a:cubicBezTo>
                    <a:cubicBezTo>
                      <a:pt x="6" y="5"/>
                      <a:pt x="9" y="1"/>
                      <a:pt x="14" y="0"/>
                    </a:cubicBezTo>
                    <a:close/>
                  </a:path>
                </a:pathLst>
              </a:custGeom>
              <a:solidFill>
                <a:srgbClr val="8EA0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98" name="Freeform 576">
                <a:extLst>
                  <a:ext uri="{FF2B5EF4-FFF2-40B4-BE49-F238E27FC236}">
                    <a16:creationId xmlns:a16="http://schemas.microsoft.com/office/drawing/2014/main" id="{E0CDD44F-C74C-C7CD-AE8A-724CD84BC692}"/>
                  </a:ext>
                </a:extLst>
              </p:cNvPr>
              <p:cNvSpPr/>
              <p:nvPr/>
            </p:nvSpPr>
            <p:spPr bwMode="auto">
              <a:xfrm>
                <a:off x="2985" y="1694"/>
                <a:ext cx="81" cy="369"/>
              </a:xfrm>
              <a:custGeom>
                <a:gdLst>
                  <a:gd name="T0" fmla="*/ 19 w 26"/>
                  <a:gd name="T1" fmla="*/ 111 h 117"/>
                  <a:gd name="T2" fmla="*/ 26 w 26"/>
                  <a:gd name="T3" fmla="*/ 113 h 117"/>
                  <a:gd name="T4" fmla="*/ 24 w 26"/>
                  <a:gd name="T5" fmla="*/ 115 h 117"/>
                  <a:gd name="T6" fmla="*/ 24 w 26"/>
                  <a:gd name="T7" fmla="*/ 115 h 117"/>
                  <a:gd name="T8" fmla="*/ 20 w 26"/>
                  <a:gd name="T9" fmla="*/ 116 h 117"/>
                  <a:gd name="T10" fmla="*/ 10 w 26"/>
                  <a:gd name="T11" fmla="*/ 110 h 117"/>
                  <a:gd name="T12" fmla="*/ 8 w 26"/>
                  <a:gd name="T13" fmla="*/ 109 h 117"/>
                  <a:gd name="T14" fmla="*/ 9 w 26"/>
                  <a:gd name="T15" fmla="*/ 111 h 117"/>
                  <a:gd name="T16" fmla="*/ 8 w 26"/>
                  <a:gd name="T17" fmla="*/ 113 h 117"/>
                  <a:gd name="T18" fmla="*/ 6 w 26"/>
                  <a:gd name="T19" fmla="*/ 112 h 117"/>
                  <a:gd name="T20" fmla="*/ 1 w 26"/>
                  <a:gd name="T21" fmla="*/ 104 h 117"/>
                  <a:gd name="T22" fmla="*/ 1 w 26"/>
                  <a:gd name="T23" fmla="*/ 78 h 117"/>
                  <a:gd name="T24" fmla="*/ 2 w 26"/>
                  <a:gd name="T25" fmla="*/ 35 h 117"/>
                  <a:gd name="T26" fmla="*/ 3 w 26"/>
                  <a:gd name="T27" fmla="*/ 2 h 117"/>
                  <a:gd name="T28" fmla="*/ 3 w 26"/>
                  <a:gd name="T29" fmla="*/ 0 h 117"/>
                  <a:gd name="T30" fmla="*/ 20 w 26"/>
                  <a:gd name="T31" fmla="*/ 9 h 117"/>
                  <a:gd name="T32" fmla="*/ 19 w 26"/>
                  <a:gd name="T33" fmla="*/ 18 h 117"/>
                  <a:gd name="T34" fmla="*/ 11 w 26"/>
                  <a:gd name="T35" fmla="*/ 15 h 117"/>
                  <a:gd name="T36" fmla="*/ 10 w 26"/>
                  <a:gd name="T37" fmla="*/ 14 h 117"/>
                  <a:gd name="T38" fmla="*/ 5 w 26"/>
                  <a:gd name="T39" fmla="*/ 17 h 117"/>
                  <a:gd name="T40" fmla="*/ 5 w 26"/>
                  <a:gd name="T41" fmla="*/ 98 h 117"/>
                  <a:gd name="T42" fmla="*/ 7 w 26"/>
                  <a:gd name="T43" fmla="*/ 103 h 117"/>
                  <a:gd name="T44" fmla="*/ 9 w 26"/>
                  <a:gd name="T45" fmla="*/ 104 h 117"/>
                  <a:gd name="T46" fmla="*/ 19 w 26"/>
                  <a:gd name="T47" fmla="*/ 111 h 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117">
                    <a:moveTo>
                      <a:pt x="19" y="111"/>
                    </a:moveTo>
                    <a:cubicBezTo>
                      <a:pt x="21" y="113"/>
                      <a:pt x="23" y="113"/>
                      <a:pt x="26" y="113"/>
                    </a:cubicBezTo>
                    <a:cubicBezTo>
                      <a:pt x="26" y="114"/>
                      <a:pt x="25" y="115"/>
                      <a:pt x="24" y="115"/>
                    </a:cubicBezTo>
                    <a:cubicBezTo>
                      <a:pt x="24" y="115"/>
                      <a:pt x="24" y="115"/>
                      <a:pt x="24" y="115"/>
                    </a:cubicBezTo>
                    <a:cubicBezTo>
                      <a:pt x="23" y="117"/>
                      <a:pt x="21" y="117"/>
                      <a:pt x="20" y="116"/>
                    </a:cubicBezTo>
                    <a:cubicBezTo>
                      <a:pt x="17" y="114"/>
                      <a:pt x="13" y="112"/>
                      <a:pt x="10" y="110"/>
                    </a:cubicBezTo>
                    <a:cubicBezTo>
                      <a:pt x="9" y="110"/>
                      <a:pt x="9" y="109"/>
                      <a:pt x="8" y="109"/>
                    </a:cubicBezTo>
                    <a:cubicBezTo>
                      <a:pt x="8" y="109"/>
                      <a:pt x="10" y="110"/>
                      <a:pt x="9" y="111"/>
                    </a:cubicBezTo>
                    <a:cubicBezTo>
                      <a:pt x="9" y="112"/>
                      <a:pt x="9" y="113"/>
                      <a:pt x="8" y="113"/>
                    </a:cubicBezTo>
                    <a:cubicBezTo>
                      <a:pt x="7" y="114"/>
                      <a:pt x="6" y="113"/>
                      <a:pt x="6" y="112"/>
                    </a:cubicBezTo>
                    <a:cubicBezTo>
                      <a:pt x="6" y="109"/>
                      <a:pt x="3" y="107"/>
                      <a:pt x="1" y="104"/>
                    </a:cubicBezTo>
                    <a:cubicBezTo>
                      <a:pt x="1" y="95"/>
                      <a:pt x="1" y="87"/>
                      <a:pt x="1" y="78"/>
                    </a:cubicBezTo>
                    <a:cubicBezTo>
                      <a:pt x="1" y="64"/>
                      <a:pt x="0" y="49"/>
                      <a:pt x="2" y="35"/>
                    </a:cubicBezTo>
                    <a:cubicBezTo>
                      <a:pt x="3" y="24"/>
                      <a:pt x="3" y="13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9" y="3"/>
                      <a:pt x="15" y="6"/>
                      <a:pt x="20" y="9"/>
                    </a:cubicBezTo>
                    <a:cubicBezTo>
                      <a:pt x="18" y="12"/>
                      <a:pt x="20" y="15"/>
                      <a:pt x="19" y="18"/>
                    </a:cubicBezTo>
                    <a:cubicBezTo>
                      <a:pt x="16" y="17"/>
                      <a:pt x="14" y="16"/>
                      <a:pt x="11" y="15"/>
                    </a:cubicBezTo>
                    <a:cubicBezTo>
                      <a:pt x="11" y="14"/>
                      <a:pt x="11" y="14"/>
                      <a:pt x="10" y="14"/>
                    </a:cubicBezTo>
                    <a:cubicBezTo>
                      <a:pt x="5" y="11"/>
                      <a:pt x="5" y="11"/>
                      <a:pt x="5" y="17"/>
                    </a:cubicBezTo>
                    <a:cubicBezTo>
                      <a:pt x="5" y="44"/>
                      <a:pt x="5" y="71"/>
                      <a:pt x="5" y="98"/>
                    </a:cubicBezTo>
                    <a:cubicBezTo>
                      <a:pt x="5" y="100"/>
                      <a:pt x="5" y="102"/>
                      <a:pt x="7" y="103"/>
                    </a:cubicBezTo>
                    <a:cubicBezTo>
                      <a:pt x="7" y="103"/>
                      <a:pt x="8" y="104"/>
                      <a:pt x="9" y="104"/>
                    </a:cubicBezTo>
                    <a:cubicBezTo>
                      <a:pt x="12" y="107"/>
                      <a:pt x="15" y="109"/>
                      <a:pt x="19" y="111"/>
                    </a:cubicBezTo>
                    <a:close/>
                  </a:path>
                </a:pathLst>
              </a:custGeom>
              <a:solidFill>
                <a:srgbClr val="C09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299" name="Freeform 577">
                <a:extLst>
                  <a:ext uri="{FF2B5EF4-FFF2-40B4-BE49-F238E27FC236}">
                    <a16:creationId xmlns:a16="http://schemas.microsoft.com/office/drawing/2014/main" id="{DE1F71DC-5DB2-3A6F-192C-1334563F71E8}"/>
                  </a:ext>
                </a:extLst>
              </p:cNvPr>
              <p:cNvSpPr/>
              <p:nvPr/>
            </p:nvSpPr>
            <p:spPr bwMode="auto">
              <a:xfrm>
                <a:off x="2997" y="1722"/>
                <a:ext cx="47" cy="322"/>
              </a:xfrm>
              <a:custGeom>
                <a:gdLst>
                  <a:gd name="T0" fmla="*/ 15 w 15"/>
                  <a:gd name="T1" fmla="*/ 102 h 102"/>
                  <a:gd name="T2" fmla="*/ 5 w 15"/>
                  <a:gd name="T3" fmla="*/ 96 h 102"/>
                  <a:gd name="T4" fmla="*/ 6 w 15"/>
                  <a:gd name="T5" fmla="*/ 96 h 102"/>
                  <a:gd name="T6" fmla="*/ 9 w 15"/>
                  <a:gd name="T7" fmla="*/ 94 h 102"/>
                  <a:gd name="T8" fmla="*/ 9 w 15"/>
                  <a:gd name="T9" fmla="*/ 84 h 102"/>
                  <a:gd name="T10" fmla="*/ 9 w 15"/>
                  <a:gd name="T11" fmla="*/ 82 h 102"/>
                  <a:gd name="T12" fmla="*/ 7 w 15"/>
                  <a:gd name="T13" fmla="*/ 71 h 102"/>
                  <a:gd name="T14" fmla="*/ 8 w 15"/>
                  <a:gd name="T15" fmla="*/ 69 h 102"/>
                  <a:gd name="T16" fmla="*/ 7 w 15"/>
                  <a:gd name="T17" fmla="*/ 58 h 102"/>
                  <a:gd name="T18" fmla="*/ 7 w 15"/>
                  <a:gd name="T19" fmla="*/ 57 h 102"/>
                  <a:gd name="T20" fmla="*/ 9 w 15"/>
                  <a:gd name="T21" fmla="*/ 49 h 102"/>
                  <a:gd name="T22" fmla="*/ 9 w 15"/>
                  <a:gd name="T23" fmla="*/ 47 h 102"/>
                  <a:gd name="T24" fmla="*/ 8 w 15"/>
                  <a:gd name="T25" fmla="*/ 38 h 102"/>
                  <a:gd name="T26" fmla="*/ 8 w 15"/>
                  <a:gd name="T27" fmla="*/ 37 h 102"/>
                  <a:gd name="T28" fmla="*/ 7 w 15"/>
                  <a:gd name="T29" fmla="*/ 27 h 102"/>
                  <a:gd name="T30" fmla="*/ 7 w 15"/>
                  <a:gd name="T31" fmla="*/ 26 h 102"/>
                  <a:gd name="T32" fmla="*/ 6 w 15"/>
                  <a:gd name="T33" fmla="*/ 16 h 102"/>
                  <a:gd name="T34" fmla="*/ 4 w 15"/>
                  <a:gd name="T35" fmla="*/ 15 h 102"/>
                  <a:gd name="T36" fmla="*/ 2 w 15"/>
                  <a:gd name="T37" fmla="*/ 17 h 102"/>
                  <a:gd name="T38" fmla="*/ 2 w 15"/>
                  <a:gd name="T39" fmla="*/ 22 h 102"/>
                  <a:gd name="T40" fmla="*/ 2 w 15"/>
                  <a:gd name="T41" fmla="*/ 24 h 102"/>
                  <a:gd name="T42" fmla="*/ 2 w 15"/>
                  <a:gd name="T43" fmla="*/ 32 h 102"/>
                  <a:gd name="T44" fmla="*/ 2 w 15"/>
                  <a:gd name="T45" fmla="*/ 34 h 102"/>
                  <a:gd name="T46" fmla="*/ 3 w 15"/>
                  <a:gd name="T47" fmla="*/ 43 h 102"/>
                  <a:gd name="T48" fmla="*/ 3 w 15"/>
                  <a:gd name="T49" fmla="*/ 44 h 102"/>
                  <a:gd name="T50" fmla="*/ 4 w 15"/>
                  <a:gd name="T51" fmla="*/ 54 h 102"/>
                  <a:gd name="T52" fmla="*/ 4 w 15"/>
                  <a:gd name="T53" fmla="*/ 56 h 102"/>
                  <a:gd name="T54" fmla="*/ 2 w 15"/>
                  <a:gd name="T55" fmla="*/ 56 h 102"/>
                  <a:gd name="T56" fmla="*/ 2 w 15"/>
                  <a:gd name="T57" fmla="*/ 65 h 102"/>
                  <a:gd name="T58" fmla="*/ 3 w 15"/>
                  <a:gd name="T59" fmla="*/ 67 h 102"/>
                  <a:gd name="T60" fmla="*/ 3 w 15"/>
                  <a:gd name="T61" fmla="*/ 68 h 102"/>
                  <a:gd name="T62" fmla="*/ 3 w 15"/>
                  <a:gd name="T63" fmla="*/ 79 h 102"/>
                  <a:gd name="T64" fmla="*/ 3 w 15"/>
                  <a:gd name="T65" fmla="*/ 81 h 102"/>
                  <a:gd name="T66" fmla="*/ 3 w 15"/>
                  <a:gd name="T67" fmla="*/ 95 h 102"/>
                  <a:gd name="T68" fmla="*/ 3 w 15"/>
                  <a:gd name="T69" fmla="*/ 95 h 102"/>
                  <a:gd name="T70" fmla="*/ 0 w 15"/>
                  <a:gd name="T71" fmla="*/ 92 h 102"/>
                  <a:gd name="T72" fmla="*/ 0 w 15"/>
                  <a:gd name="T73" fmla="*/ 3 h 102"/>
                  <a:gd name="T74" fmla="*/ 3 w 15"/>
                  <a:gd name="T75" fmla="*/ 2 h 102"/>
                  <a:gd name="T76" fmla="*/ 8 w 15"/>
                  <a:gd name="T77" fmla="*/ 5 h 102"/>
                  <a:gd name="T78" fmla="*/ 9 w 15"/>
                  <a:gd name="T79" fmla="*/ 15 h 102"/>
                  <a:gd name="T80" fmla="*/ 8 w 15"/>
                  <a:gd name="T81" fmla="*/ 5 h 102"/>
                  <a:gd name="T82" fmla="*/ 15 w 15"/>
                  <a:gd name="T83" fmla="*/ 9 h 102"/>
                  <a:gd name="T84" fmla="*/ 15 w 15"/>
                  <a:gd name="T85" fmla="*/ 9 h 102"/>
                  <a:gd name="T86" fmla="*/ 11 w 15"/>
                  <a:gd name="T87" fmla="*/ 7 h 102"/>
                  <a:gd name="T88" fmla="*/ 11 w 15"/>
                  <a:gd name="T89" fmla="*/ 26 h 102"/>
                  <a:gd name="T90" fmla="*/ 11 w 15"/>
                  <a:gd name="T91" fmla="*/ 33 h 102"/>
                  <a:gd name="T92" fmla="*/ 11 w 15"/>
                  <a:gd name="T93" fmla="*/ 43 h 102"/>
                  <a:gd name="T94" fmla="*/ 15 w 15"/>
                  <a:gd name="T95" fmla="*/ 51 h 102"/>
                  <a:gd name="T96" fmla="*/ 11 w 15"/>
                  <a:gd name="T97" fmla="*/ 51 h 102"/>
                  <a:gd name="T98" fmla="*/ 15 w 15"/>
                  <a:gd name="T99" fmla="*/ 62 h 102"/>
                  <a:gd name="T100" fmla="*/ 11 w 15"/>
                  <a:gd name="T101" fmla="*/ 64 h 102"/>
                  <a:gd name="T102" fmla="*/ 15 w 15"/>
                  <a:gd name="T103" fmla="*/ 74 h 102"/>
                  <a:gd name="T104" fmla="*/ 11 w 15"/>
                  <a:gd name="T105" fmla="*/ 77 h 102"/>
                  <a:gd name="T106" fmla="*/ 11 w 15"/>
                  <a:gd name="T107" fmla="*/ 92 h 102"/>
                  <a:gd name="T108" fmla="*/ 15 w 15"/>
                  <a:gd name="T109" fmla="*/ 102 h 1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" h="102">
                    <a:moveTo>
                      <a:pt x="15" y="102"/>
                    </a:moveTo>
                    <a:cubicBezTo>
                      <a:pt x="11" y="101"/>
                      <a:pt x="8" y="99"/>
                      <a:pt x="5" y="96"/>
                    </a:cubicBezTo>
                    <a:cubicBezTo>
                      <a:pt x="5" y="96"/>
                      <a:pt x="6" y="95"/>
                      <a:pt x="6" y="96"/>
                    </a:cubicBezTo>
                    <a:cubicBezTo>
                      <a:pt x="8" y="96"/>
                      <a:pt x="9" y="97"/>
                      <a:pt x="9" y="94"/>
                    </a:cubicBezTo>
                    <a:cubicBezTo>
                      <a:pt x="9" y="91"/>
                      <a:pt x="10" y="87"/>
                      <a:pt x="9" y="84"/>
                    </a:cubicBezTo>
                    <a:cubicBezTo>
                      <a:pt x="8" y="83"/>
                      <a:pt x="9" y="83"/>
                      <a:pt x="9" y="82"/>
                    </a:cubicBezTo>
                    <a:cubicBezTo>
                      <a:pt x="9" y="78"/>
                      <a:pt x="10" y="74"/>
                      <a:pt x="7" y="71"/>
                    </a:cubicBezTo>
                    <a:cubicBezTo>
                      <a:pt x="7" y="70"/>
                      <a:pt x="7" y="70"/>
                      <a:pt x="8" y="69"/>
                    </a:cubicBezTo>
                    <a:cubicBezTo>
                      <a:pt x="10" y="66"/>
                      <a:pt x="10" y="62"/>
                      <a:pt x="7" y="58"/>
                    </a:cubicBezTo>
                    <a:cubicBezTo>
                      <a:pt x="7" y="58"/>
                      <a:pt x="7" y="57"/>
                      <a:pt x="7" y="57"/>
                    </a:cubicBezTo>
                    <a:cubicBezTo>
                      <a:pt x="11" y="55"/>
                      <a:pt x="9" y="52"/>
                      <a:pt x="9" y="49"/>
                    </a:cubicBezTo>
                    <a:cubicBezTo>
                      <a:pt x="9" y="48"/>
                      <a:pt x="9" y="48"/>
                      <a:pt x="9" y="47"/>
                    </a:cubicBezTo>
                    <a:cubicBezTo>
                      <a:pt x="9" y="44"/>
                      <a:pt x="10" y="41"/>
                      <a:pt x="8" y="38"/>
                    </a:cubicBezTo>
                    <a:cubicBezTo>
                      <a:pt x="8" y="38"/>
                      <a:pt x="8" y="37"/>
                      <a:pt x="8" y="37"/>
                    </a:cubicBezTo>
                    <a:cubicBezTo>
                      <a:pt x="10" y="33"/>
                      <a:pt x="10" y="30"/>
                      <a:pt x="7" y="27"/>
                    </a:cubicBezTo>
                    <a:cubicBezTo>
                      <a:pt x="7" y="27"/>
                      <a:pt x="7" y="26"/>
                      <a:pt x="7" y="26"/>
                    </a:cubicBezTo>
                    <a:cubicBezTo>
                      <a:pt x="11" y="23"/>
                      <a:pt x="10" y="19"/>
                      <a:pt x="6" y="16"/>
                    </a:cubicBezTo>
                    <a:cubicBezTo>
                      <a:pt x="5" y="16"/>
                      <a:pt x="5" y="16"/>
                      <a:pt x="4" y="15"/>
                    </a:cubicBezTo>
                    <a:cubicBezTo>
                      <a:pt x="2" y="14"/>
                      <a:pt x="2" y="15"/>
                      <a:pt x="2" y="17"/>
                    </a:cubicBezTo>
                    <a:cubicBezTo>
                      <a:pt x="2" y="19"/>
                      <a:pt x="2" y="20"/>
                      <a:pt x="2" y="22"/>
                    </a:cubicBezTo>
                    <a:cubicBezTo>
                      <a:pt x="2" y="23"/>
                      <a:pt x="2" y="23"/>
                      <a:pt x="2" y="24"/>
                    </a:cubicBezTo>
                    <a:cubicBezTo>
                      <a:pt x="2" y="27"/>
                      <a:pt x="2" y="29"/>
                      <a:pt x="2" y="32"/>
                    </a:cubicBezTo>
                    <a:cubicBezTo>
                      <a:pt x="2" y="33"/>
                      <a:pt x="2" y="33"/>
                      <a:pt x="2" y="34"/>
                    </a:cubicBezTo>
                    <a:cubicBezTo>
                      <a:pt x="2" y="37"/>
                      <a:pt x="2" y="40"/>
                      <a:pt x="3" y="43"/>
                    </a:cubicBezTo>
                    <a:cubicBezTo>
                      <a:pt x="3" y="43"/>
                      <a:pt x="3" y="44"/>
                      <a:pt x="3" y="44"/>
                    </a:cubicBezTo>
                    <a:cubicBezTo>
                      <a:pt x="1" y="48"/>
                      <a:pt x="1" y="51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3" y="56"/>
                      <a:pt x="3" y="56"/>
                      <a:pt x="2" y="56"/>
                    </a:cubicBezTo>
                    <a:cubicBezTo>
                      <a:pt x="2" y="59"/>
                      <a:pt x="2" y="62"/>
                      <a:pt x="2" y="65"/>
                    </a:cubicBezTo>
                    <a:cubicBezTo>
                      <a:pt x="3" y="66"/>
                      <a:pt x="4" y="66"/>
                      <a:pt x="3" y="67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1" y="72"/>
                      <a:pt x="1" y="76"/>
                      <a:pt x="3" y="79"/>
                    </a:cubicBezTo>
                    <a:cubicBezTo>
                      <a:pt x="4" y="80"/>
                      <a:pt x="3" y="80"/>
                      <a:pt x="3" y="81"/>
                    </a:cubicBezTo>
                    <a:cubicBezTo>
                      <a:pt x="1" y="86"/>
                      <a:pt x="1" y="90"/>
                      <a:pt x="3" y="95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1" y="95"/>
                      <a:pt x="0" y="94"/>
                      <a:pt x="0" y="92"/>
                    </a:cubicBezTo>
                    <a:cubicBezTo>
                      <a:pt x="0" y="62"/>
                      <a:pt x="0" y="33"/>
                      <a:pt x="0" y="3"/>
                    </a:cubicBezTo>
                    <a:cubicBezTo>
                      <a:pt x="0" y="1"/>
                      <a:pt x="1" y="0"/>
                      <a:pt x="3" y="2"/>
                    </a:cubicBezTo>
                    <a:cubicBezTo>
                      <a:pt x="5" y="3"/>
                      <a:pt x="7" y="3"/>
                      <a:pt x="8" y="5"/>
                    </a:cubicBezTo>
                    <a:cubicBezTo>
                      <a:pt x="7" y="8"/>
                      <a:pt x="7" y="11"/>
                      <a:pt x="9" y="15"/>
                    </a:cubicBezTo>
                    <a:cubicBezTo>
                      <a:pt x="10" y="11"/>
                      <a:pt x="9" y="8"/>
                      <a:pt x="8" y="5"/>
                    </a:cubicBezTo>
                    <a:cubicBezTo>
                      <a:pt x="11" y="6"/>
                      <a:pt x="13" y="7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3" y="9"/>
                      <a:pt x="11" y="7"/>
                    </a:cubicBezTo>
                    <a:cubicBezTo>
                      <a:pt x="11" y="14"/>
                      <a:pt x="10" y="21"/>
                      <a:pt x="11" y="26"/>
                    </a:cubicBezTo>
                    <a:cubicBezTo>
                      <a:pt x="12" y="29"/>
                      <a:pt x="11" y="31"/>
                      <a:pt x="11" y="33"/>
                    </a:cubicBezTo>
                    <a:cubicBezTo>
                      <a:pt x="11" y="36"/>
                      <a:pt x="12" y="40"/>
                      <a:pt x="11" y="43"/>
                    </a:cubicBezTo>
                    <a:cubicBezTo>
                      <a:pt x="11" y="47"/>
                      <a:pt x="11" y="50"/>
                      <a:pt x="15" y="51"/>
                    </a:cubicBezTo>
                    <a:cubicBezTo>
                      <a:pt x="14" y="52"/>
                      <a:pt x="12" y="49"/>
                      <a:pt x="11" y="51"/>
                    </a:cubicBezTo>
                    <a:cubicBezTo>
                      <a:pt x="10" y="55"/>
                      <a:pt x="12" y="59"/>
                      <a:pt x="15" y="62"/>
                    </a:cubicBezTo>
                    <a:cubicBezTo>
                      <a:pt x="11" y="60"/>
                      <a:pt x="11" y="62"/>
                      <a:pt x="11" y="64"/>
                    </a:cubicBezTo>
                    <a:cubicBezTo>
                      <a:pt x="11" y="68"/>
                      <a:pt x="10" y="72"/>
                      <a:pt x="15" y="74"/>
                    </a:cubicBezTo>
                    <a:cubicBezTo>
                      <a:pt x="12" y="73"/>
                      <a:pt x="11" y="73"/>
                      <a:pt x="11" y="77"/>
                    </a:cubicBezTo>
                    <a:cubicBezTo>
                      <a:pt x="11" y="82"/>
                      <a:pt x="11" y="87"/>
                      <a:pt x="11" y="92"/>
                    </a:cubicBezTo>
                    <a:cubicBezTo>
                      <a:pt x="11" y="96"/>
                      <a:pt x="10" y="100"/>
                      <a:pt x="15" y="102"/>
                    </a:cubicBezTo>
                    <a:close/>
                  </a:path>
                </a:pathLst>
              </a:custGeom>
              <a:solidFill>
                <a:srgbClr val="C3C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00" name="Freeform 578">
                <a:extLst>
                  <a:ext uri="{FF2B5EF4-FFF2-40B4-BE49-F238E27FC236}">
                    <a16:creationId xmlns:a16="http://schemas.microsoft.com/office/drawing/2014/main" id="{FBE8E52D-CCF3-B612-C0D0-D57E5230F6CA}"/>
                  </a:ext>
                </a:extLst>
              </p:cNvPr>
              <p:cNvSpPr/>
              <p:nvPr/>
            </p:nvSpPr>
            <p:spPr bwMode="auto">
              <a:xfrm>
                <a:off x="3271" y="1817"/>
                <a:ext cx="22" cy="60"/>
              </a:xfrm>
              <a:custGeom>
                <a:gdLst>
                  <a:gd name="T0" fmla="*/ 5 w 7"/>
                  <a:gd name="T1" fmla="*/ 1 h 19"/>
                  <a:gd name="T2" fmla="*/ 6 w 7"/>
                  <a:gd name="T3" fmla="*/ 5 h 19"/>
                  <a:gd name="T4" fmla="*/ 6 w 7"/>
                  <a:gd name="T5" fmla="*/ 16 h 19"/>
                  <a:gd name="T6" fmla="*/ 5 w 7"/>
                  <a:gd name="T7" fmla="*/ 19 h 19"/>
                  <a:gd name="T8" fmla="*/ 2 w 7"/>
                  <a:gd name="T9" fmla="*/ 17 h 19"/>
                  <a:gd name="T10" fmla="*/ 3 w 7"/>
                  <a:gd name="T11" fmla="*/ 10 h 19"/>
                  <a:gd name="T12" fmla="*/ 3 w 7"/>
                  <a:gd name="T13" fmla="*/ 9 h 19"/>
                  <a:gd name="T14" fmla="*/ 2 w 7"/>
                  <a:gd name="T15" fmla="*/ 3 h 19"/>
                  <a:gd name="T16" fmla="*/ 5 w 7"/>
                  <a:gd name="T17" fmla="*/ 2 h 19"/>
                  <a:gd name="T18" fmla="*/ 5 w 7"/>
                  <a:gd name="T19" fmla="*/ 1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9">
                    <a:moveTo>
                      <a:pt x="5" y="1"/>
                    </a:moveTo>
                    <a:cubicBezTo>
                      <a:pt x="6" y="3"/>
                      <a:pt x="6" y="4"/>
                      <a:pt x="6" y="5"/>
                    </a:cubicBezTo>
                    <a:cubicBezTo>
                      <a:pt x="6" y="9"/>
                      <a:pt x="6" y="13"/>
                      <a:pt x="6" y="16"/>
                    </a:cubicBezTo>
                    <a:cubicBezTo>
                      <a:pt x="6" y="17"/>
                      <a:pt x="7" y="19"/>
                      <a:pt x="5" y="19"/>
                    </a:cubicBezTo>
                    <a:cubicBezTo>
                      <a:pt x="4" y="19"/>
                      <a:pt x="2" y="18"/>
                      <a:pt x="2" y="17"/>
                    </a:cubicBezTo>
                    <a:cubicBezTo>
                      <a:pt x="2" y="15"/>
                      <a:pt x="0" y="12"/>
                      <a:pt x="3" y="10"/>
                    </a:cubicBezTo>
                    <a:cubicBezTo>
                      <a:pt x="3" y="10"/>
                      <a:pt x="3" y="9"/>
                      <a:pt x="3" y="9"/>
                    </a:cubicBezTo>
                    <a:cubicBezTo>
                      <a:pt x="0" y="8"/>
                      <a:pt x="3" y="5"/>
                      <a:pt x="2" y="3"/>
                    </a:cubicBezTo>
                    <a:cubicBezTo>
                      <a:pt x="1" y="0"/>
                      <a:pt x="3" y="2"/>
                      <a:pt x="5" y="2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517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01" name="Freeform 579">
                <a:extLst>
                  <a:ext uri="{FF2B5EF4-FFF2-40B4-BE49-F238E27FC236}">
                    <a16:creationId xmlns:a16="http://schemas.microsoft.com/office/drawing/2014/main" id="{A05E9BA1-07C8-E42C-B398-8BE3E9B92F12}"/>
                  </a:ext>
                </a:extLst>
              </p:cNvPr>
              <p:cNvSpPr/>
              <p:nvPr/>
            </p:nvSpPr>
            <p:spPr bwMode="auto">
              <a:xfrm>
                <a:off x="3271" y="1905"/>
                <a:ext cx="22" cy="54"/>
              </a:xfrm>
              <a:custGeom>
                <a:gdLst>
                  <a:gd name="T0" fmla="*/ 3 w 7"/>
                  <a:gd name="T1" fmla="*/ 15 h 17"/>
                  <a:gd name="T2" fmla="*/ 1 w 7"/>
                  <a:gd name="T3" fmla="*/ 13 h 17"/>
                  <a:gd name="T4" fmla="*/ 3 w 7"/>
                  <a:gd name="T5" fmla="*/ 10 h 17"/>
                  <a:gd name="T6" fmla="*/ 3 w 7"/>
                  <a:gd name="T7" fmla="*/ 9 h 17"/>
                  <a:gd name="T8" fmla="*/ 1 w 7"/>
                  <a:gd name="T9" fmla="*/ 3 h 17"/>
                  <a:gd name="T10" fmla="*/ 5 w 7"/>
                  <a:gd name="T11" fmla="*/ 1 h 17"/>
                  <a:gd name="T12" fmla="*/ 5 w 7"/>
                  <a:gd name="T13" fmla="*/ 1 h 17"/>
                  <a:gd name="T14" fmla="*/ 6 w 7"/>
                  <a:gd name="T15" fmla="*/ 3 h 17"/>
                  <a:gd name="T16" fmla="*/ 5 w 7"/>
                  <a:gd name="T17" fmla="*/ 17 h 17"/>
                  <a:gd name="T18" fmla="*/ 5 w 7"/>
                  <a:gd name="T19" fmla="*/ 17 h 17"/>
                  <a:gd name="T20" fmla="*/ 3 w 7"/>
                  <a:gd name="T21" fmla="*/ 15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7">
                    <a:moveTo>
                      <a:pt x="3" y="15"/>
                    </a:moveTo>
                    <a:cubicBezTo>
                      <a:pt x="2" y="14"/>
                      <a:pt x="2" y="14"/>
                      <a:pt x="1" y="13"/>
                    </a:cubicBezTo>
                    <a:cubicBezTo>
                      <a:pt x="2" y="12"/>
                      <a:pt x="0" y="10"/>
                      <a:pt x="3" y="10"/>
                    </a:cubicBezTo>
                    <a:cubicBezTo>
                      <a:pt x="4" y="10"/>
                      <a:pt x="3" y="9"/>
                      <a:pt x="3" y="9"/>
                    </a:cubicBezTo>
                    <a:cubicBezTo>
                      <a:pt x="1" y="7"/>
                      <a:pt x="2" y="5"/>
                      <a:pt x="1" y="3"/>
                    </a:cubicBezTo>
                    <a:cubicBezTo>
                      <a:pt x="1" y="0"/>
                      <a:pt x="3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6" y="3"/>
                      <a:pt x="6" y="3"/>
                    </a:cubicBezTo>
                    <a:cubicBezTo>
                      <a:pt x="6" y="8"/>
                      <a:pt x="7" y="13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4" y="17"/>
                      <a:pt x="4" y="16"/>
                      <a:pt x="3" y="15"/>
                    </a:cubicBezTo>
                    <a:close/>
                  </a:path>
                </a:pathLst>
              </a:custGeom>
              <a:solidFill>
                <a:srgbClr val="5173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02" name="Freeform 580">
                <a:extLst>
                  <a:ext uri="{FF2B5EF4-FFF2-40B4-BE49-F238E27FC236}">
                    <a16:creationId xmlns:a16="http://schemas.microsoft.com/office/drawing/2014/main" id="{9D26A001-E029-912F-6CB7-CD65E4FD6A4B}"/>
                  </a:ext>
                </a:extLst>
              </p:cNvPr>
              <p:cNvSpPr/>
              <p:nvPr/>
            </p:nvSpPr>
            <p:spPr bwMode="auto">
              <a:xfrm>
                <a:off x="3274" y="1877"/>
                <a:ext cx="19" cy="31"/>
              </a:xfrm>
              <a:custGeom>
                <a:gdLst>
                  <a:gd name="T0" fmla="*/ 4 w 6"/>
                  <a:gd name="T1" fmla="*/ 10 h 10"/>
                  <a:gd name="T2" fmla="*/ 0 w 6"/>
                  <a:gd name="T3" fmla="*/ 3 h 10"/>
                  <a:gd name="T4" fmla="*/ 1 w 6"/>
                  <a:gd name="T5" fmla="*/ 0 h 10"/>
                  <a:gd name="T6" fmla="*/ 4 w 6"/>
                  <a:gd name="T7" fmla="*/ 2 h 10"/>
                  <a:gd name="T8" fmla="*/ 4 w 6"/>
                  <a:gd name="T9" fmla="*/ 1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4" y="10"/>
                    </a:moveTo>
                    <a:cubicBezTo>
                      <a:pt x="1" y="9"/>
                      <a:pt x="0" y="7"/>
                      <a:pt x="0" y="3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6" y="4"/>
                      <a:pt x="5" y="9"/>
                      <a:pt x="4" y="10"/>
                    </a:cubicBezTo>
                    <a:close/>
                  </a:path>
                </a:pathLst>
              </a:custGeom>
              <a:solidFill>
                <a:srgbClr val="4F7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03" name="Freeform 581">
                <a:extLst>
                  <a:ext uri="{FF2B5EF4-FFF2-40B4-BE49-F238E27FC236}">
                    <a16:creationId xmlns:a16="http://schemas.microsoft.com/office/drawing/2014/main" id="{3AF8839E-6571-2F76-13E7-C49C823908F5}"/>
                  </a:ext>
                </a:extLst>
              </p:cNvPr>
              <p:cNvSpPr/>
              <p:nvPr/>
            </p:nvSpPr>
            <p:spPr bwMode="auto">
              <a:xfrm>
                <a:off x="3274" y="1792"/>
                <a:ext cx="22" cy="31"/>
              </a:xfrm>
              <a:custGeom>
                <a:gdLst>
                  <a:gd name="T0" fmla="*/ 4 w 7"/>
                  <a:gd name="T1" fmla="*/ 10 h 10"/>
                  <a:gd name="T2" fmla="*/ 1 w 7"/>
                  <a:gd name="T3" fmla="*/ 0 h 10"/>
                  <a:gd name="T4" fmla="*/ 4 w 7"/>
                  <a:gd name="T5" fmla="*/ 9 h 10"/>
                  <a:gd name="T6" fmla="*/ 4 w 7"/>
                  <a:gd name="T7" fmla="*/ 1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4" y="10"/>
                    </a:moveTo>
                    <a:cubicBezTo>
                      <a:pt x="0" y="7"/>
                      <a:pt x="0" y="3"/>
                      <a:pt x="1" y="0"/>
                    </a:cubicBezTo>
                    <a:cubicBezTo>
                      <a:pt x="6" y="2"/>
                      <a:pt x="7" y="6"/>
                      <a:pt x="4" y="9"/>
                    </a:cubicBez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5073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04" name="Freeform 582">
                <a:extLst>
                  <a:ext uri="{FF2B5EF4-FFF2-40B4-BE49-F238E27FC236}">
                    <a16:creationId xmlns:a16="http://schemas.microsoft.com/office/drawing/2014/main" id="{9BA26806-E520-8B6A-A5DA-3156DC991138}"/>
                  </a:ext>
                </a:extLst>
              </p:cNvPr>
              <p:cNvSpPr/>
              <p:nvPr/>
            </p:nvSpPr>
            <p:spPr bwMode="auto">
              <a:xfrm>
                <a:off x="3258" y="1867"/>
                <a:ext cx="16" cy="32"/>
              </a:xfrm>
              <a:custGeom>
                <a:gdLst>
                  <a:gd name="T0" fmla="*/ 2 w 5"/>
                  <a:gd name="T1" fmla="*/ 9 h 10"/>
                  <a:gd name="T2" fmla="*/ 1 w 5"/>
                  <a:gd name="T3" fmla="*/ 2 h 10"/>
                  <a:gd name="T4" fmla="*/ 4 w 5"/>
                  <a:gd name="T5" fmla="*/ 2 h 10"/>
                  <a:gd name="T6" fmla="*/ 3 w 5"/>
                  <a:gd name="T7" fmla="*/ 10 h 10"/>
                  <a:gd name="T8" fmla="*/ 2 w 5"/>
                  <a:gd name="T9" fmla="*/ 9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2" y="9"/>
                    </a:moveTo>
                    <a:cubicBezTo>
                      <a:pt x="0" y="7"/>
                      <a:pt x="0" y="4"/>
                      <a:pt x="1" y="2"/>
                    </a:cubicBezTo>
                    <a:cubicBezTo>
                      <a:pt x="1" y="0"/>
                      <a:pt x="3" y="1"/>
                      <a:pt x="4" y="2"/>
                    </a:cubicBezTo>
                    <a:cubicBezTo>
                      <a:pt x="5" y="3"/>
                      <a:pt x="5" y="8"/>
                      <a:pt x="3" y="10"/>
                    </a:cubicBezTo>
                    <a:cubicBezTo>
                      <a:pt x="3" y="10"/>
                      <a:pt x="2" y="10"/>
                      <a:pt x="2" y="9"/>
                    </a:cubicBezTo>
                    <a:close/>
                  </a:path>
                </a:pathLst>
              </a:custGeom>
              <a:solidFill>
                <a:srgbClr val="4B6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05" name="Freeform 583">
                <a:extLst>
                  <a:ext uri="{FF2B5EF4-FFF2-40B4-BE49-F238E27FC236}">
                    <a16:creationId xmlns:a16="http://schemas.microsoft.com/office/drawing/2014/main" id="{B35CFB11-F626-9CFE-8FE5-78DF709E52FA}"/>
                  </a:ext>
                </a:extLst>
              </p:cNvPr>
              <p:cNvSpPr/>
              <p:nvPr/>
            </p:nvSpPr>
            <p:spPr bwMode="auto">
              <a:xfrm>
                <a:off x="3258" y="1896"/>
                <a:ext cx="19" cy="34"/>
              </a:xfrm>
              <a:custGeom>
                <a:gdLst>
                  <a:gd name="T0" fmla="*/ 2 w 6"/>
                  <a:gd name="T1" fmla="*/ 0 h 11"/>
                  <a:gd name="T2" fmla="*/ 3 w 6"/>
                  <a:gd name="T3" fmla="*/ 1 h 11"/>
                  <a:gd name="T4" fmla="*/ 5 w 6"/>
                  <a:gd name="T5" fmla="*/ 10 h 11"/>
                  <a:gd name="T6" fmla="*/ 2 w 6"/>
                  <a:gd name="T7" fmla="*/ 9 h 11"/>
                  <a:gd name="T8" fmla="*/ 2 w 6"/>
                  <a:gd name="T9" fmla="*/ 0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6" y="4"/>
                      <a:pt x="4" y="7"/>
                      <a:pt x="5" y="10"/>
                    </a:cubicBezTo>
                    <a:cubicBezTo>
                      <a:pt x="3" y="11"/>
                      <a:pt x="3" y="10"/>
                      <a:pt x="2" y="9"/>
                    </a:cubicBezTo>
                    <a:cubicBezTo>
                      <a:pt x="0" y="6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4A6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06" name="Freeform 584">
                <a:extLst>
                  <a:ext uri="{FF2B5EF4-FFF2-40B4-BE49-F238E27FC236}">
                    <a16:creationId xmlns:a16="http://schemas.microsoft.com/office/drawing/2014/main" id="{C63BA051-22BC-FA1F-7918-BBAD8EA8254C}"/>
                  </a:ext>
                </a:extLst>
              </p:cNvPr>
              <p:cNvSpPr/>
              <p:nvPr/>
            </p:nvSpPr>
            <p:spPr bwMode="auto">
              <a:xfrm>
                <a:off x="3258" y="1839"/>
                <a:ext cx="16" cy="31"/>
              </a:xfrm>
              <a:custGeom>
                <a:gdLst>
                  <a:gd name="T0" fmla="*/ 2 w 5"/>
                  <a:gd name="T1" fmla="*/ 0 h 10"/>
                  <a:gd name="T2" fmla="*/ 5 w 5"/>
                  <a:gd name="T3" fmla="*/ 7 h 10"/>
                  <a:gd name="T4" fmla="*/ 4 w 5"/>
                  <a:gd name="T5" fmla="*/ 9 h 10"/>
                  <a:gd name="T6" fmla="*/ 2 w 5"/>
                  <a:gd name="T7" fmla="*/ 8 h 10"/>
                  <a:gd name="T8" fmla="*/ 2 w 5"/>
                  <a:gd name="T9" fmla="*/ 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2" y="0"/>
                    </a:moveTo>
                    <a:cubicBezTo>
                      <a:pt x="5" y="2"/>
                      <a:pt x="5" y="4"/>
                      <a:pt x="5" y="7"/>
                    </a:cubicBezTo>
                    <a:cubicBezTo>
                      <a:pt x="5" y="8"/>
                      <a:pt x="5" y="9"/>
                      <a:pt x="4" y="9"/>
                    </a:cubicBezTo>
                    <a:cubicBezTo>
                      <a:pt x="3" y="10"/>
                      <a:pt x="2" y="9"/>
                      <a:pt x="2" y="8"/>
                    </a:cubicBezTo>
                    <a:cubicBezTo>
                      <a:pt x="0" y="7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709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07" name="Freeform 585">
                <a:extLst>
                  <a:ext uri="{FF2B5EF4-FFF2-40B4-BE49-F238E27FC236}">
                    <a16:creationId xmlns:a16="http://schemas.microsoft.com/office/drawing/2014/main" id="{19D11610-2AF8-CD9B-A973-1C21C1EF677E}"/>
                  </a:ext>
                </a:extLst>
              </p:cNvPr>
              <p:cNvSpPr/>
              <p:nvPr/>
            </p:nvSpPr>
            <p:spPr bwMode="auto">
              <a:xfrm>
                <a:off x="3255" y="1782"/>
                <a:ext cx="22" cy="29"/>
              </a:xfrm>
              <a:custGeom>
                <a:gdLst>
                  <a:gd name="T0" fmla="*/ 2 w 7"/>
                  <a:gd name="T1" fmla="*/ 0 h 9"/>
                  <a:gd name="T2" fmla="*/ 6 w 7"/>
                  <a:gd name="T3" fmla="*/ 9 h 9"/>
                  <a:gd name="T4" fmla="*/ 2 w 7"/>
                  <a:gd name="T5" fmla="*/ 0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2" y="0"/>
                    </a:moveTo>
                    <a:cubicBezTo>
                      <a:pt x="7" y="1"/>
                      <a:pt x="5" y="5"/>
                      <a:pt x="6" y="9"/>
                    </a:cubicBezTo>
                    <a:cubicBezTo>
                      <a:pt x="0" y="7"/>
                      <a:pt x="2" y="3"/>
                      <a:pt x="2" y="0"/>
                    </a:cubicBezTo>
                    <a:close/>
                  </a:path>
                </a:pathLst>
              </a:custGeom>
              <a:solidFill>
                <a:srgbClr val="4D6F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08" name="Freeform 586">
                <a:extLst>
                  <a:ext uri="{FF2B5EF4-FFF2-40B4-BE49-F238E27FC236}">
                    <a16:creationId xmlns:a16="http://schemas.microsoft.com/office/drawing/2014/main" id="{5DFAABC6-A6C9-21C6-1213-ADC9534EC389}"/>
                  </a:ext>
                </a:extLst>
              </p:cNvPr>
              <p:cNvSpPr/>
              <p:nvPr/>
            </p:nvSpPr>
            <p:spPr bwMode="auto">
              <a:xfrm>
                <a:off x="3258" y="1811"/>
                <a:ext cx="19" cy="31"/>
              </a:xfrm>
              <a:custGeom>
                <a:gdLst>
                  <a:gd name="T0" fmla="*/ 2 w 6"/>
                  <a:gd name="T1" fmla="*/ 9 h 10"/>
                  <a:gd name="T2" fmla="*/ 1 w 6"/>
                  <a:gd name="T3" fmla="*/ 0 h 10"/>
                  <a:gd name="T4" fmla="*/ 4 w 6"/>
                  <a:gd name="T5" fmla="*/ 9 h 10"/>
                  <a:gd name="T6" fmla="*/ 2 w 6"/>
                  <a:gd name="T7" fmla="*/ 9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2" y="9"/>
                    </a:moveTo>
                    <a:cubicBezTo>
                      <a:pt x="0" y="6"/>
                      <a:pt x="1" y="3"/>
                      <a:pt x="1" y="0"/>
                    </a:cubicBezTo>
                    <a:cubicBezTo>
                      <a:pt x="4" y="1"/>
                      <a:pt x="6" y="7"/>
                      <a:pt x="4" y="9"/>
                    </a:cubicBezTo>
                    <a:cubicBezTo>
                      <a:pt x="4" y="10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4F7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09" name="Freeform 587">
                <a:extLst>
                  <a:ext uri="{FF2B5EF4-FFF2-40B4-BE49-F238E27FC236}">
                    <a16:creationId xmlns:a16="http://schemas.microsoft.com/office/drawing/2014/main" id="{66CD1DBB-00EE-46C6-7FC2-5D98D26F1F0E}"/>
                  </a:ext>
                </a:extLst>
              </p:cNvPr>
              <p:cNvSpPr/>
              <p:nvPr/>
            </p:nvSpPr>
            <p:spPr bwMode="auto">
              <a:xfrm>
                <a:off x="3258" y="1924"/>
                <a:ext cx="19" cy="22"/>
              </a:xfrm>
              <a:custGeom>
                <a:gdLst>
                  <a:gd name="T0" fmla="*/ 2 w 6"/>
                  <a:gd name="T1" fmla="*/ 0 h 7"/>
                  <a:gd name="T2" fmla="*/ 5 w 6"/>
                  <a:gd name="T3" fmla="*/ 1 h 7"/>
                  <a:gd name="T4" fmla="*/ 3 w 6"/>
                  <a:gd name="T5" fmla="*/ 7 h 7"/>
                  <a:gd name="T6" fmla="*/ 1 w 6"/>
                  <a:gd name="T7" fmla="*/ 5 h 7"/>
                  <a:gd name="T8" fmla="*/ 2 w 6"/>
                  <a:gd name="T9" fmla="*/ 0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3" y="0"/>
                      <a:pt x="4" y="1"/>
                      <a:pt x="5" y="1"/>
                    </a:cubicBezTo>
                    <a:cubicBezTo>
                      <a:pt x="3" y="3"/>
                      <a:pt x="6" y="5"/>
                      <a:pt x="3" y="7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1" y="3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709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10" name="Freeform 588">
                <a:extLst>
                  <a:ext uri="{FF2B5EF4-FFF2-40B4-BE49-F238E27FC236}">
                    <a16:creationId xmlns:a16="http://schemas.microsoft.com/office/drawing/2014/main" id="{12964D18-2F62-4461-CA67-E75EB13A7E52}"/>
                  </a:ext>
                </a:extLst>
              </p:cNvPr>
              <p:cNvSpPr/>
              <p:nvPr/>
            </p:nvSpPr>
            <p:spPr bwMode="auto">
              <a:xfrm>
                <a:off x="3249" y="1836"/>
                <a:ext cx="9" cy="28"/>
              </a:xfrm>
              <a:custGeom>
                <a:gdLst>
                  <a:gd name="T0" fmla="*/ 2 w 3"/>
                  <a:gd name="T1" fmla="*/ 9 h 9"/>
                  <a:gd name="T2" fmla="*/ 2 w 3"/>
                  <a:gd name="T3" fmla="*/ 5 h 9"/>
                  <a:gd name="T4" fmla="*/ 2 w 3"/>
                  <a:gd name="T5" fmla="*/ 0 h 9"/>
                  <a:gd name="T6" fmla="*/ 2 w 3"/>
                  <a:gd name="T7" fmla="*/ 9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2" y="9"/>
                    </a:moveTo>
                    <a:cubicBezTo>
                      <a:pt x="0" y="8"/>
                      <a:pt x="3" y="6"/>
                      <a:pt x="2" y="5"/>
                    </a:cubicBezTo>
                    <a:cubicBezTo>
                      <a:pt x="2" y="4"/>
                      <a:pt x="2" y="2"/>
                      <a:pt x="2" y="0"/>
                    </a:cubicBezTo>
                    <a:cubicBezTo>
                      <a:pt x="3" y="3"/>
                      <a:pt x="3" y="6"/>
                      <a:pt x="2" y="9"/>
                    </a:cubicBezTo>
                    <a:close/>
                  </a:path>
                </a:pathLst>
              </a:custGeom>
              <a:solidFill>
                <a:srgbClr val="709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11" name="Freeform 589">
                <a:extLst>
                  <a:ext uri="{FF2B5EF4-FFF2-40B4-BE49-F238E27FC236}">
                    <a16:creationId xmlns:a16="http://schemas.microsoft.com/office/drawing/2014/main" id="{DC6B5D83-37B0-2467-A740-ECA749EC8AAC}"/>
                  </a:ext>
                </a:extLst>
              </p:cNvPr>
              <p:cNvSpPr/>
              <p:nvPr/>
            </p:nvSpPr>
            <p:spPr bwMode="auto">
              <a:xfrm>
                <a:off x="3066" y="1908"/>
                <a:ext cx="82" cy="268"/>
              </a:xfrm>
              <a:custGeom>
                <a:gdLst>
                  <a:gd name="T0" fmla="*/ 2 w 26"/>
                  <a:gd name="T1" fmla="*/ 0 h 85"/>
                  <a:gd name="T2" fmla="*/ 24 w 26"/>
                  <a:gd name="T3" fmla="*/ 12 h 85"/>
                  <a:gd name="T4" fmla="*/ 26 w 26"/>
                  <a:gd name="T5" fmla="*/ 16 h 85"/>
                  <a:gd name="T6" fmla="*/ 26 w 26"/>
                  <a:gd name="T7" fmla="*/ 26 h 85"/>
                  <a:gd name="T8" fmla="*/ 23 w 26"/>
                  <a:gd name="T9" fmla="*/ 35 h 85"/>
                  <a:gd name="T10" fmla="*/ 26 w 26"/>
                  <a:gd name="T11" fmla="*/ 36 h 85"/>
                  <a:gd name="T12" fmla="*/ 26 w 26"/>
                  <a:gd name="T13" fmla="*/ 39 h 85"/>
                  <a:gd name="T14" fmla="*/ 24 w 26"/>
                  <a:gd name="T15" fmla="*/ 52 h 85"/>
                  <a:gd name="T16" fmla="*/ 24 w 26"/>
                  <a:gd name="T17" fmla="*/ 60 h 85"/>
                  <a:gd name="T18" fmla="*/ 24 w 26"/>
                  <a:gd name="T19" fmla="*/ 68 h 85"/>
                  <a:gd name="T20" fmla="*/ 25 w 26"/>
                  <a:gd name="T21" fmla="*/ 75 h 85"/>
                  <a:gd name="T22" fmla="*/ 23 w 26"/>
                  <a:gd name="T23" fmla="*/ 85 h 85"/>
                  <a:gd name="T24" fmla="*/ 23 w 26"/>
                  <a:gd name="T25" fmla="*/ 80 h 85"/>
                  <a:gd name="T26" fmla="*/ 21 w 26"/>
                  <a:gd name="T27" fmla="*/ 76 h 85"/>
                  <a:gd name="T28" fmla="*/ 22 w 26"/>
                  <a:gd name="T29" fmla="*/ 69 h 85"/>
                  <a:gd name="T30" fmla="*/ 22 w 26"/>
                  <a:gd name="T31" fmla="*/ 60 h 85"/>
                  <a:gd name="T32" fmla="*/ 22 w 26"/>
                  <a:gd name="T33" fmla="*/ 53 h 85"/>
                  <a:gd name="T34" fmla="*/ 19 w 26"/>
                  <a:gd name="T35" fmla="*/ 43 h 85"/>
                  <a:gd name="T36" fmla="*/ 12 w 26"/>
                  <a:gd name="T37" fmla="*/ 39 h 85"/>
                  <a:gd name="T38" fmla="*/ 16 w 26"/>
                  <a:gd name="T39" fmla="*/ 34 h 85"/>
                  <a:gd name="T40" fmla="*/ 22 w 26"/>
                  <a:gd name="T41" fmla="*/ 36 h 85"/>
                  <a:gd name="T42" fmla="*/ 19 w 26"/>
                  <a:gd name="T43" fmla="*/ 27 h 85"/>
                  <a:gd name="T44" fmla="*/ 11 w 26"/>
                  <a:gd name="T45" fmla="*/ 22 h 85"/>
                  <a:gd name="T46" fmla="*/ 13 w 26"/>
                  <a:gd name="T47" fmla="*/ 21 h 85"/>
                  <a:gd name="T48" fmla="*/ 14 w 26"/>
                  <a:gd name="T49" fmla="*/ 18 h 85"/>
                  <a:gd name="T50" fmla="*/ 12 w 26"/>
                  <a:gd name="T51" fmla="*/ 17 h 85"/>
                  <a:gd name="T52" fmla="*/ 10 w 26"/>
                  <a:gd name="T53" fmla="*/ 19 h 85"/>
                  <a:gd name="T54" fmla="*/ 9 w 26"/>
                  <a:gd name="T55" fmla="*/ 21 h 85"/>
                  <a:gd name="T56" fmla="*/ 3 w 26"/>
                  <a:gd name="T57" fmla="*/ 10 h 85"/>
                  <a:gd name="T58" fmla="*/ 2 w 26"/>
                  <a:gd name="T59" fmla="*/ 16 h 85"/>
                  <a:gd name="T60" fmla="*/ 0 w 26"/>
                  <a:gd name="T61" fmla="*/ 13 h 85"/>
                  <a:gd name="T62" fmla="*/ 0 w 26"/>
                  <a:gd name="T63" fmla="*/ 13 h 85"/>
                  <a:gd name="T64" fmla="*/ 0 w 26"/>
                  <a:gd name="T65" fmla="*/ 12 h 85"/>
                  <a:gd name="T66" fmla="*/ 1 w 26"/>
                  <a:gd name="T67" fmla="*/ 4 h 85"/>
                  <a:gd name="T68" fmla="*/ 2 w 26"/>
                  <a:gd name="T69" fmla="*/ 0 h 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85">
                    <a:moveTo>
                      <a:pt x="2" y="0"/>
                    </a:moveTo>
                    <a:cubicBezTo>
                      <a:pt x="9" y="4"/>
                      <a:pt x="16" y="8"/>
                      <a:pt x="24" y="12"/>
                    </a:cubicBezTo>
                    <a:cubicBezTo>
                      <a:pt x="25" y="13"/>
                      <a:pt x="26" y="14"/>
                      <a:pt x="26" y="16"/>
                    </a:cubicBezTo>
                    <a:cubicBezTo>
                      <a:pt x="26" y="19"/>
                      <a:pt x="26" y="23"/>
                      <a:pt x="26" y="26"/>
                    </a:cubicBezTo>
                    <a:cubicBezTo>
                      <a:pt x="23" y="28"/>
                      <a:pt x="24" y="32"/>
                      <a:pt x="23" y="35"/>
                    </a:cubicBezTo>
                    <a:cubicBezTo>
                      <a:pt x="23" y="37"/>
                      <a:pt x="25" y="36"/>
                      <a:pt x="26" y="36"/>
                    </a:cubicBezTo>
                    <a:cubicBezTo>
                      <a:pt x="26" y="37"/>
                      <a:pt x="26" y="38"/>
                      <a:pt x="26" y="39"/>
                    </a:cubicBezTo>
                    <a:cubicBezTo>
                      <a:pt x="25" y="43"/>
                      <a:pt x="22" y="47"/>
                      <a:pt x="24" y="52"/>
                    </a:cubicBezTo>
                    <a:cubicBezTo>
                      <a:pt x="25" y="55"/>
                      <a:pt x="25" y="57"/>
                      <a:pt x="24" y="60"/>
                    </a:cubicBezTo>
                    <a:cubicBezTo>
                      <a:pt x="23" y="63"/>
                      <a:pt x="23" y="66"/>
                      <a:pt x="24" y="68"/>
                    </a:cubicBezTo>
                    <a:cubicBezTo>
                      <a:pt x="26" y="70"/>
                      <a:pt x="26" y="73"/>
                      <a:pt x="25" y="75"/>
                    </a:cubicBezTo>
                    <a:cubicBezTo>
                      <a:pt x="23" y="78"/>
                      <a:pt x="24" y="82"/>
                      <a:pt x="23" y="85"/>
                    </a:cubicBezTo>
                    <a:cubicBezTo>
                      <a:pt x="22" y="83"/>
                      <a:pt x="23" y="82"/>
                      <a:pt x="23" y="80"/>
                    </a:cubicBezTo>
                    <a:cubicBezTo>
                      <a:pt x="23" y="78"/>
                      <a:pt x="23" y="77"/>
                      <a:pt x="21" y="76"/>
                    </a:cubicBezTo>
                    <a:cubicBezTo>
                      <a:pt x="21" y="74"/>
                      <a:pt x="20" y="71"/>
                      <a:pt x="22" y="69"/>
                    </a:cubicBezTo>
                    <a:cubicBezTo>
                      <a:pt x="23" y="66"/>
                      <a:pt x="23" y="63"/>
                      <a:pt x="22" y="60"/>
                    </a:cubicBezTo>
                    <a:cubicBezTo>
                      <a:pt x="20" y="58"/>
                      <a:pt x="20" y="55"/>
                      <a:pt x="22" y="53"/>
                    </a:cubicBezTo>
                    <a:cubicBezTo>
                      <a:pt x="24" y="48"/>
                      <a:pt x="23" y="45"/>
                      <a:pt x="19" y="43"/>
                    </a:cubicBezTo>
                    <a:cubicBezTo>
                      <a:pt x="17" y="41"/>
                      <a:pt x="14" y="40"/>
                      <a:pt x="12" y="39"/>
                    </a:cubicBezTo>
                    <a:cubicBezTo>
                      <a:pt x="13" y="37"/>
                      <a:pt x="15" y="35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1"/>
                      <a:pt x="23" y="29"/>
                      <a:pt x="19" y="27"/>
                    </a:cubicBezTo>
                    <a:cubicBezTo>
                      <a:pt x="16" y="25"/>
                      <a:pt x="14" y="24"/>
                      <a:pt x="11" y="22"/>
                    </a:cubicBezTo>
                    <a:cubicBezTo>
                      <a:pt x="12" y="21"/>
                      <a:pt x="12" y="21"/>
                      <a:pt x="13" y="21"/>
                    </a:cubicBezTo>
                    <a:cubicBezTo>
                      <a:pt x="14" y="20"/>
                      <a:pt x="15" y="19"/>
                      <a:pt x="14" y="18"/>
                    </a:cubicBezTo>
                    <a:cubicBezTo>
                      <a:pt x="14" y="17"/>
                      <a:pt x="13" y="17"/>
                      <a:pt x="12" y="17"/>
                    </a:cubicBezTo>
                    <a:cubicBezTo>
                      <a:pt x="11" y="17"/>
                      <a:pt x="10" y="18"/>
                      <a:pt x="10" y="19"/>
                    </a:cubicBezTo>
                    <a:cubicBezTo>
                      <a:pt x="10" y="19"/>
                      <a:pt x="10" y="20"/>
                      <a:pt x="9" y="21"/>
                    </a:cubicBezTo>
                    <a:cubicBezTo>
                      <a:pt x="3" y="19"/>
                      <a:pt x="3" y="15"/>
                      <a:pt x="3" y="10"/>
                    </a:cubicBezTo>
                    <a:cubicBezTo>
                      <a:pt x="2" y="12"/>
                      <a:pt x="3" y="14"/>
                      <a:pt x="2" y="16"/>
                    </a:cubicBezTo>
                    <a:cubicBezTo>
                      <a:pt x="0" y="16"/>
                      <a:pt x="2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0"/>
                      <a:pt x="1" y="7"/>
                      <a:pt x="1" y="4"/>
                    </a:cubicBezTo>
                    <a:cubicBezTo>
                      <a:pt x="1" y="3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B6B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12" name="Freeform 590">
                <a:extLst>
                  <a:ext uri="{FF2B5EF4-FFF2-40B4-BE49-F238E27FC236}">
                    <a16:creationId xmlns:a16="http://schemas.microsoft.com/office/drawing/2014/main" id="{BDB5EB82-435E-3874-15D1-F53202435424}"/>
                  </a:ext>
                </a:extLst>
              </p:cNvPr>
              <p:cNvSpPr/>
              <p:nvPr/>
            </p:nvSpPr>
            <p:spPr bwMode="auto">
              <a:xfrm>
                <a:off x="3170" y="1981"/>
                <a:ext cx="70" cy="183"/>
              </a:xfrm>
              <a:custGeom>
                <a:gdLst>
                  <a:gd name="T0" fmla="*/ 3 w 22"/>
                  <a:gd name="T1" fmla="*/ 58 h 58"/>
                  <a:gd name="T2" fmla="*/ 1 w 22"/>
                  <a:gd name="T3" fmla="*/ 58 h 58"/>
                  <a:gd name="T4" fmla="*/ 1 w 22"/>
                  <a:gd name="T5" fmla="*/ 58 h 58"/>
                  <a:gd name="T6" fmla="*/ 0 w 22"/>
                  <a:gd name="T7" fmla="*/ 48 h 58"/>
                  <a:gd name="T8" fmla="*/ 0 w 22"/>
                  <a:gd name="T9" fmla="*/ 38 h 58"/>
                  <a:gd name="T10" fmla="*/ 0 w 22"/>
                  <a:gd name="T11" fmla="*/ 38 h 58"/>
                  <a:gd name="T12" fmla="*/ 1 w 22"/>
                  <a:gd name="T13" fmla="*/ 27 h 58"/>
                  <a:gd name="T14" fmla="*/ 1 w 22"/>
                  <a:gd name="T15" fmla="*/ 26 h 58"/>
                  <a:gd name="T16" fmla="*/ 1 w 22"/>
                  <a:gd name="T17" fmla="*/ 17 h 58"/>
                  <a:gd name="T18" fmla="*/ 1 w 22"/>
                  <a:gd name="T19" fmla="*/ 15 h 58"/>
                  <a:gd name="T20" fmla="*/ 1 w 22"/>
                  <a:gd name="T21" fmla="*/ 5 h 58"/>
                  <a:gd name="T22" fmla="*/ 1 w 22"/>
                  <a:gd name="T23" fmla="*/ 4 h 58"/>
                  <a:gd name="T24" fmla="*/ 2 w 22"/>
                  <a:gd name="T25" fmla="*/ 0 h 58"/>
                  <a:gd name="T26" fmla="*/ 4 w 22"/>
                  <a:gd name="T27" fmla="*/ 5 h 58"/>
                  <a:gd name="T28" fmla="*/ 4 w 22"/>
                  <a:gd name="T29" fmla="*/ 13 h 58"/>
                  <a:gd name="T30" fmla="*/ 4 w 22"/>
                  <a:gd name="T31" fmla="*/ 17 h 58"/>
                  <a:gd name="T32" fmla="*/ 7 w 22"/>
                  <a:gd name="T33" fmla="*/ 26 h 58"/>
                  <a:gd name="T34" fmla="*/ 8 w 22"/>
                  <a:gd name="T35" fmla="*/ 28 h 58"/>
                  <a:gd name="T36" fmla="*/ 6 w 22"/>
                  <a:gd name="T37" fmla="*/ 29 h 58"/>
                  <a:gd name="T38" fmla="*/ 6 w 22"/>
                  <a:gd name="T39" fmla="*/ 36 h 58"/>
                  <a:gd name="T40" fmla="*/ 20 w 22"/>
                  <a:gd name="T41" fmla="*/ 44 h 58"/>
                  <a:gd name="T42" fmla="*/ 22 w 22"/>
                  <a:gd name="T43" fmla="*/ 46 h 58"/>
                  <a:gd name="T44" fmla="*/ 22 w 22"/>
                  <a:gd name="T45" fmla="*/ 49 h 58"/>
                  <a:gd name="T46" fmla="*/ 12 w 22"/>
                  <a:gd name="T47" fmla="*/ 44 h 58"/>
                  <a:gd name="T48" fmla="*/ 8 w 22"/>
                  <a:gd name="T49" fmla="*/ 42 h 58"/>
                  <a:gd name="T50" fmla="*/ 4 w 22"/>
                  <a:gd name="T51" fmla="*/ 41 h 58"/>
                  <a:gd name="T52" fmla="*/ 4 w 22"/>
                  <a:gd name="T53" fmla="*/ 45 h 58"/>
                  <a:gd name="T54" fmla="*/ 4 w 22"/>
                  <a:gd name="T55" fmla="*/ 47 h 58"/>
                  <a:gd name="T56" fmla="*/ 3 w 22"/>
                  <a:gd name="T57" fmla="*/ 50 h 58"/>
                  <a:gd name="T58" fmla="*/ 3 w 22"/>
                  <a:gd name="T59" fmla="*/ 58 h 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" h="57">
                    <a:moveTo>
                      <a:pt x="3" y="58"/>
                    </a:moveTo>
                    <a:cubicBezTo>
                      <a:pt x="2" y="58"/>
                      <a:pt x="1" y="58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0" y="55"/>
                      <a:pt x="1" y="51"/>
                      <a:pt x="0" y="48"/>
                    </a:cubicBezTo>
                    <a:cubicBezTo>
                      <a:pt x="0" y="45"/>
                      <a:pt x="1" y="41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34"/>
                      <a:pt x="0" y="30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0" y="23"/>
                      <a:pt x="0" y="20"/>
                      <a:pt x="1" y="17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0" y="12"/>
                      <a:pt x="0" y="8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3" y="1"/>
                      <a:pt x="1" y="4"/>
                      <a:pt x="4" y="5"/>
                    </a:cubicBezTo>
                    <a:cubicBezTo>
                      <a:pt x="3" y="8"/>
                      <a:pt x="3" y="11"/>
                      <a:pt x="4" y="13"/>
                    </a:cubicBezTo>
                    <a:cubicBezTo>
                      <a:pt x="3" y="14"/>
                      <a:pt x="4" y="16"/>
                      <a:pt x="4" y="17"/>
                    </a:cubicBezTo>
                    <a:cubicBezTo>
                      <a:pt x="3" y="22"/>
                      <a:pt x="3" y="23"/>
                      <a:pt x="7" y="26"/>
                    </a:cubicBezTo>
                    <a:cubicBezTo>
                      <a:pt x="8" y="26"/>
                      <a:pt x="8" y="27"/>
                      <a:pt x="8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2" y="30"/>
                      <a:pt x="2" y="34"/>
                      <a:pt x="6" y="36"/>
                    </a:cubicBezTo>
                    <a:cubicBezTo>
                      <a:pt x="10" y="39"/>
                      <a:pt x="15" y="42"/>
                      <a:pt x="20" y="44"/>
                    </a:cubicBezTo>
                    <a:cubicBezTo>
                      <a:pt x="21" y="45"/>
                      <a:pt x="22" y="45"/>
                      <a:pt x="22" y="46"/>
                    </a:cubicBezTo>
                    <a:cubicBezTo>
                      <a:pt x="22" y="47"/>
                      <a:pt x="22" y="48"/>
                      <a:pt x="22" y="49"/>
                    </a:cubicBezTo>
                    <a:cubicBezTo>
                      <a:pt x="18" y="49"/>
                      <a:pt x="15" y="46"/>
                      <a:pt x="12" y="44"/>
                    </a:cubicBezTo>
                    <a:cubicBezTo>
                      <a:pt x="10" y="44"/>
                      <a:pt x="9" y="43"/>
                      <a:pt x="8" y="42"/>
                    </a:cubicBezTo>
                    <a:cubicBezTo>
                      <a:pt x="6" y="41"/>
                      <a:pt x="5" y="40"/>
                      <a:pt x="4" y="41"/>
                    </a:cubicBezTo>
                    <a:cubicBezTo>
                      <a:pt x="3" y="42"/>
                      <a:pt x="3" y="44"/>
                      <a:pt x="4" y="45"/>
                    </a:cubicBezTo>
                    <a:cubicBezTo>
                      <a:pt x="4" y="46"/>
                      <a:pt x="4" y="46"/>
                      <a:pt x="4" y="47"/>
                    </a:cubicBezTo>
                    <a:cubicBezTo>
                      <a:pt x="4" y="48"/>
                      <a:pt x="3" y="49"/>
                      <a:pt x="3" y="50"/>
                    </a:cubicBezTo>
                    <a:cubicBezTo>
                      <a:pt x="3" y="53"/>
                      <a:pt x="4" y="55"/>
                      <a:pt x="3" y="58"/>
                    </a:cubicBezTo>
                    <a:close/>
                  </a:path>
                </a:pathLst>
              </a:custGeom>
              <a:solidFill>
                <a:srgbClr val="C29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13" name="Freeform 591">
                <a:extLst>
                  <a:ext uri="{FF2B5EF4-FFF2-40B4-BE49-F238E27FC236}">
                    <a16:creationId xmlns:a16="http://schemas.microsoft.com/office/drawing/2014/main" id="{0F47BBC6-C7E6-6825-7B2A-C20D41817253}"/>
                  </a:ext>
                </a:extLst>
              </p:cNvPr>
              <p:cNvSpPr/>
              <p:nvPr/>
            </p:nvSpPr>
            <p:spPr bwMode="auto">
              <a:xfrm>
                <a:off x="3142" y="2006"/>
                <a:ext cx="22" cy="98"/>
              </a:xfrm>
              <a:custGeom>
                <a:gdLst>
                  <a:gd name="T0" fmla="*/ 2 w 7"/>
                  <a:gd name="T1" fmla="*/ 8 h 31"/>
                  <a:gd name="T2" fmla="*/ 2 w 7"/>
                  <a:gd name="T3" fmla="*/ 5 h 31"/>
                  <a:gd name="T4" fmla="*/ 5 w 7"/>
                  <a:gd name="T5" fmla="*/ 0 h 31"/>
                  <a:gd name="T6" fmla="*/ 6 w 7"/>
                  <a:gd name="T7" fmla="*/ 4 h 31"/>
                  <a:gd name="T8" fmla="*/ 7 w 7"/>
                  <a:gd name="T9" fmla="*/ 8 h 31"/>
                  <a:gd name="T10" fmla="*/ 7 w 7"/>
                  <a:gd name="T11" fmla="*/ 10 h 31"/>
                  <a:gd name="T12" fmla="*/ 7 w 7"/>
                  <a:gd name="T13" fmla="*/ 20 h 31"/>
                  <a:gd name="T14" fmla="*/ 7 w 7"/>
                  <a:gd name="T15" fmla="*/ 21 h 31"/>
                  <a:gd name="T16" fmla="*/ 6 w 7"/>
                  <a:gd name="T17" fmla="*/ 26 h 31"/>
                  <a:gd name="T18" fmla="*/ 5 w 7"/>
                  <a:gd name="T19" fmla="*/ 31 h 31"/>
                  <a:gd name="T20" fmla="*/ 2 w 7"/>
                  <a:gd name="T21" fmla="*/ 21 h 31"/>
                  <a:gd name="T22" fmla="*/ 4 w 7"/>
                  <a:gd name="T23" fmla="*/ 14 h 31"/>
                  <a:gd name="T24" fmla="*/ 3 w 7"/>
                  <a:gd name="T25" fmla="*/ 11 h 31"/>
                  <a:gd name="T26" fmla="*/ 2 w 7"/>
                  <a:gd name="T27" fmla="*/ 8 h 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1">
                    <a:moveTo>
                      <a:pt x="2" y="8"/>
                    </a:moveTo>
                    <a:cubicBezTo>
                      <a:pt x="2" y="7"/>
                      <a:pt x="2" y="6"/>
                      <a:pt x="2" y="5"/>
                    </a:cubicBezTo>
                    <a:cubicBezTo>
                      <a:pt x="4" y="4"/>
                      <a:pt x="4" y="2"/>
                      <a:pt x="5" y="0"/>
                    </a:cubicBezTo>
                    <a:cubicBezTo>
                      <a:pt x="6" y="1"/>
                      <a:pt x="6" y="3"/>
                      <a:pt x="6" y="4"/>
                    </a:cubicBezTo>
                    <a:cubicBezTo>
                      <a:pt x="6" y="6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10"/>
                    </a:cubicBezTo>
                    <a:cubicBezTo>
                      <a:pt x="5" y="13"/>
                      <a:pt x="6" y="16"/>
                      <a:pt x="7" y="20"/>
                    </a:cubicBezTo>
                    <a:cubicBezTo>
                      <a:pt x="7" y="20"/>
                      <a:pt x="7" y="21"/>
                      <a:pt x="7" y="21"/>
                    </a:cubicBezTo>
                    <a:cubicBezTo>
                      <a:pt x="6" y="23"/>
                      <a:pt x="6" y="24"/>
                      <a:pt x="6" y="26"/>
                    </a:cubicBezTo>
                    <a:cubicBezTo>
                      <a:pt x="6" y="28"/>
                      <a:pt x="6" y="30"/>
                      <a:pt x="5" y="31"/>
                    </a:cubicBezTo>
                    <a:cubicBezTo>
                      <a:pt x="4" y="28"/>
                      <a:pt x="0" y="25"/>
                      <a:pt x="2" y="21"/>
                    </a:cubicBezTo>
                    <a:cubicBezTo>
                      <a:pt x="4" y="19"/>
                      <a:pt x="4" y="17"/>
                      <a:pt x="4" y="14"/>
                    </a:cubicBezTo>
                    <a:cubicBezTo>
                      <a:pt x="4" y="13"/>
                      <a:pt x="5" y="12"/>
                      <a:pt x="3" y="11"/>
                    </a:cubicBezTo>
                    <a:cubicBezTo>
                      <a:pt x="1" y="11"/>
                      <a:pt x="2" y="9"/>
                      <a:pt x="2" y="8"/>
                    </a:cubicBezTo>
                    <a:close/>
                  </a:path>
                </a:pathLst>
              </a:custGeom>
              <a:solidFill>
                <a:srgbClr val="798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14" name="Freeform 592">
                <a:extLst>
                  <a:ext uri="{FF2B5EF4-FFF2-40B4-BE49-F238E27FC236}">
                    <a16:creationId xmlns:a16="http://schemas.microsoft.com/office/drawing/2014/main" id="{4CFA0678-809F-374B-024D-EA885812A75E}"/>
                  </a:ext>
                </a:extLst>
              </p:cNvPr>
              <p:cNvSpPr/>
              <p:nvPr/>
            </p:nvSpPr>
            <p:spPr bwMode="auto">
              <a:xfrm>
                <a:off x="3145" y="2104"/>
                <a:ext cx="22" cy="38"/>
              </a:xfrm>
              <a:custGeom>
                <a:gdLst>
                  <a:gd name="T0" fmla="*/ 6 w 7"/>
                  <a:gd name="T1" fmla="*/ 0 h 12"/>
                  <a:gd name="T2" fmla="*/ 6 w 7"/>
                  <a:gd name="T3" fmla="*/ 9 h 12"/>
                  <a:gd name="T4" fmla="*/ 2 w 7"/>
                  <a:gd name="T5" fmla="*/ 12 h 12"/>
                  <a:gd name="T6" fmla="*/ 1 w 7"/>
                  <a:gd name="T7" fmla="*/ 9 h 12"/>
                  <a:gd name="T8" fmla="*/ 2 w 7"/>
                  <a:gd name="T9" fmla="*/ 6 h 12"/>
                  <a:gd name="T10" fmla="*/ 3 w 7"/>
                  <a:gd name="T11" fmla="*/ 9 h 12"/>
                  <a:gd name="T12" fmla="*/ 5 w 7"/>
                  <a:gd name="T13" fmla="*/ 0 h 12"/>
                  <a:gd name="T14" fmla="*/ 6 w 7"/>
                  <a:gd name="T15" fmla="*/ 0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2">
                    <a:moveTo>
                      <a:pt x="6" y="0"/>
                    </a:moveTo>
                    <a:cubicBezTo>
                      <a:pt x="7" y="3"/>
                      <a:pt x="6" y="6"/>
                      <a:pt x="6" y="9"/>
                    </a:cubicBezTo>
                    <a:cubicBezTo>
                      <a:pt x="6" y="12"/>
                      <a:pt x="3" y="11"/>
                      <a:pt x="2" y="12"/>
                    </a:cubicBezTo>
                    <a:cubicBezTo>
                      <a:pt x="0" y="12"/>
                      <a:pt x="1" y="10"/>
                      <a:pt x="1" y="9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3" y="6"/>
                      <a:pt x="2" y="8"/>
                      <a:pt x="3" y="9"/>
                    </a:cubicBezTo>
                    <a:cubicBezTo>
                      <a:pt x="5" y="6"/>
                      <a:pt x="2" y="3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5A6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15" name="Freeform 593">
                <a:extLst>
                  <a:ext uri="{FF2B5EF4-FFF2-40B4-BE49-F238E27FC236}">
                    <a16:creationId xmlns:a16="http://schemas.microsoft.com/office/drawing/2014/main" id="{A1624AC3-0EBA-8E22-6DD8-4961046F1E15}"/>
                  </a:ext>
                </a:extLst>
              </p:cNvPr>
              <p:cNvSpPr/>
              <p:nvPr/>
            </p:nvSpPr>
            <p:spPr bwMode="auto">
              <a:xfrm>
                <a:off x="3164" y="2066"/>
                <a:ext cx="16" cy="35"/>
              </a:xfrm>
              <a:custGeom>
                <a:gdLst>
                  <a:gd name="T0" fmla="*/ 3 w 5"/>
                  <a:gd name="T1" fmla="*/ 0 h 11"/>
                  <a:gd name="T2" fmla="*/ 2 w 5"/>
                  <a:gd name="T3" fmla="*/ 11 h 11"/>
                  <a:gd name="T4" fmla="*/ 3 w 5"/>
                  <a:gd name="T5" fmla="*/ 0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1">
                    <a:moveTo>
                      <a:pt x="3" y="0"/>
                    </a:moveTo>
                    <a:cubicBezTo>
                      <a:pt x="3" y="4"/>
                      <a:pt x="5" y="8"/>
                      <a:pt x="2" y="11"/>
                    </a:cubicBezTo>
                    <a:cubicBezTo>
                      <a:pt x="0" y="6"/>
                      <a:pt x="1" y="2"/>
                      <a:pt x="3" y="0"/>
                    </a:cubicBezTo>
                    <a:close/>
                  </a:path>
                </a:pathLst>
              </a:custGeom>
              <a:solidFill>
                <a:srgbClr val="495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16" name="Freeform 594">
                <a:extLst>
                  <a:ext uri="{FF2B5EF4-FFF2-40B4-BE49-F238E27FC236}">
                    <a16:creationId xmlns:a16="http://schemas.microsoft.com/office/drawing/2014/main" id="{17140D84-7BED-95C7-D3ED-AFB39B3C6582}"/>
                  </a:ext>
                </a:extLst>
              </p:cNvPr>
              <p:cNvSpPr/>
              <p:nvPr/>
            </p:nvSpPr>
            <p:spPr bwMode="auto">
              <a:xfrm>
                <a:off x="3164" y="2101"/>
                <a:ext cx="16" cy="34"/>
              </a:xfrm>
              <a:custGeom>
                <a:gdLst>
                  <a:gd name="T0" fmla="*/ 2 w 5"/>
                  <a:gd name="T1" fmla="*/ 0 h 11"/>
                  <a:gd name="T2" fmla="*/ 3 w 5"/>
                  <a:gd name="T3" fmla="*/ 10 h 11"/>
                  <a:gd name="T4" fmla="*/ 2 w 5"/>
                  <a:gd name="T5" fmla="*/ 11 h 11"/>
                  <a:gd name="T6" fmla="*/ 2 w 5"/>
                  <a:gd name="T7" fmla="*/ 0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cubicBezTo>
                      <a:pt x="5" y="3"/>
                      <a:pt x="4" y="7"/>
                      <a:pt x="3" y="10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0" y="7"/>
                      <a:pt x="1" y="4"/>
                      <a:pt x="2" y="0"/>
                    </a:cubicBezTo>
                    <a:close/>
                  </a:path>
                </a:pathLst>
              </a:custGeom>
              <a:solidFill>
                <a:srgbClr val="485C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17" name="Freeform 595">
                <a:extLst>
                  <a:ext uri="{FF2B5EF4-FFF2-40B4-BE49-F238E27FC236}">
                    <a16:creationId xmlns:a16="http://schemas.microsoft.com/office/drawing/2014/main" id="{403FC6DA-D91A-47AA-092D-287F4C3439FB}"/>
                  </a:ext>
                </a:extLst>
              </p:cNvPr>
              <p:cNvSpPr/>
              <p:nvPr/>
            </p:nvSpPr>
            <p:spPr bwMode="auto">
              <a:xfrm>
                <a:off x="3164" y="2031"/>
                <a:ext cx="9" cy="32"/>
              </a:xfrm>
              <a:custGeom>
                <a:gdLst>
                  <a:gd name="T0" fmla="*/ 3 w 3"/>
                  <a:gd name="T1" fmla="*/ 1 h 10"/>
                  <a:gd name="T2" fmla="*/ 3 w 3"/>
                  <a:gd name="T3" fmla="*/ 10 h 10"/>
                  <a:gd name="T4" fmla="*/ 2 w 3"/>
                  <a:gd name="T5" fmla="*/ 10 h 10"/>
                  <a:gd name="T6" fmla="*/ 1 w 3"/>
                  <a:gd name="T7" fmla="*/ 3 h 10"/>
                  <a:gd name="T8" fmla="*/ 3 w 3"/>
                  <a:gd name="T9" fmla="*/ 1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3" y="1"/>
                    </a:moveTo>
                    <a:cubicBezTo>
                      <a:pt x="3" y="4"/>
                      <a:pt x="3" y="7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0" y="8"/>
                      <a:pt x="1" y="5"/>
                      <a:pt x="1" y="3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475D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18" name="Freeform 596">
                <a:extLst>
                  <a:ext uri="{FF2B5EF4-FFF2-40B4-BE49-F238E27FC236}">
                    <a16:creationId xmlns:a16="http://schemas.microsoft.com/office/drawing/2014/main" id="{83329340-3420-D6B1-4EB8-0A53362EBCAA}"/>
                  </a:ext>
                </a:extLst>
              </p:cNvPr>
              <p:cNvSpPr/>
              <p:nvPr/>
            </p:nvSpPr>
            <p:spPr bwMode="auto">
              <a:xfrm>
                <a:off x="3155" y="2038"/>
                <a:ext cx="12" cy="31"/>
              </a:xfrm>
              <a:custGeom>
                <a:gdLst>
                  <a:gd name="T0" fmla="*/ 3 w 4"/>
                  <a:gd name="T1" fmla="*/ 10 h 10"/>
                  <a:gd name="T2" fmla="*/ 2 w 4"/>
                  <a:gd name="T3" fmla="*/ 10 h 10"/>
                  <a:gd name="T4" fmla="*/ 3 w 4"/>
                  <a:gd name="T5" fmla="*/ 0 h 10"/>
                  <a:gd name="T6" fmla="*/ 3 w 4"/>
                  <a:gd name="T7" fmla="*/ 1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3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1" y="1"/>
                      <a:pt x="3" y="0"/>
                    </a:cubicBezTo>
                    <a:cubicBezTo>
                      <a:pt x="3" y="3"/>
                      <a:pt x="4" y="7"/>
                      <a:pt x="3" y="10"/>
                    </a:cubicBezTo>
                    <a:close/>
                  </a:path>
                </a:pathLst>
              </a:custGeom>
              <a:solidFill>
                <a:srgbClr val="3F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19" name="Freeform 597">
                <a:extLst>
                  <a:ext uri="{FF2B5EF4-FFF2-40B4-BE49-F238E27FC236}">
                    <a16:creationId xmlns:a16="http://schemas.microsoft.com/office/drawing/2014/main" id="{0C4A291D-C70C-B554-10F3-3D84A09751CC}"/>
                  </a:ext>
                </a:extLst>
              </p:cNvPr>
              <p:cNvSpPr/>
              <p:nvPr/>
            </p:nvSpPr>
            <p:spPr bwMode="auto">
              <a:xfrm>
                <a:off x="3158" y="2072"/>
                <a:ext cx="9" cy="32"/>
              </a:xfrm>
              <a:custGeom>
                <a:gdLst>
                  <a:gd name="T0" fmla="*/ 2 w 3"/>
                  <a:gd name="T1" fmla="*/ 10 h 10"/>
                  <a:gd name="T2" fmla="*/ 1 w 3"/>
                  <a:gd name="T3" fmla="*/ 10 h 10"/>
                  <a:gd name="T4" fmla="*/ 0 w 3"/>
                  <a:gd name="T5" fmla="*/ 10 h 10"/>
                  <a:gd name="T6" fmla="*/ 0 w 3"/>
                  <a:gd name="T7" fmla="*/ 10 h 10"/>
                  <a:gd name="T8" fmla="*/ 0 w 3"/>
                  <a:gd name="T9" fmla="*/ 3 h 10"/>
                  <a:gd name="T10" fmla="*/ 2 w 3"/>
                  <a:gd name="T11" fmla="*/ 0 h 10"/>
                  <a:gd name="T12" fmla="*/ 2 w 3"/>
                  <a:gd name="T13" fmla="*/ 1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2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5"/>
                      <a:pt x="0" y="3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3"/>
                      <a:pt x="3" y="7"/>
                      <a:pt x="2" y="10"/>
                    </a:cubicBezTo>
                    <a:close/>
                  </a:path>
                </a:pathLst>
              </a:custGeom>
              <a:solidFill>
                <a:srgbClr val="405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20" name="Freeform 598">
                <a:extLst>
                  <a:ext uri="{FF2B5EF4-FFF2-40B4-BE49-F238E27FC236}">
                    <a16:creationId xmlns:a16="http://schemas.microsoft.com/office/drawing/2014/main" id="{77264C9B-F3D8-6E91-6FB7-F3D14E8DC9E4}"/>
                  </a:ext>
                </a:extLst>
              </p:cNvPr>
              <p:cNvSpPr/>
              <p:nvPr/>
            </p:nvSpPr>
            <p:spPr bwMode="auto">
              <a:xfrm>
                <a:off x="3164" y="1997"/>
                <a:ext cx="9" cy="31"/>
              </a:xfrm>
              <a:custGeom>
                <a:gdLst>
                  <a:gd name="T0" fmla="*/ 3 w 3"/>
                  <a:gd name="T1" fmla="*/ 0 h 10"/>
                  <a:gd name="T2" fmla="*/ 3 w 3"/>
                  <a:gd name="T3" fmla="*/ 10 h 10"/>
                  <a:gd name="T4" fmla="*/ 2 w 3"/>
                  <a:gd name="T5" fmla="*/ 10 h 10"/>
                  <a:gd name="T6" fmla="*/ 1 w 3"/>
                  <a:gd name="T7" fmla="*/ 3 h 10"/>
                  <a:gd name="T8" fmla="*/ 3 w 3"/>
                  <a:gd name="T9" fmla="*/ 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cubicBezTo>
                      <a:pt x="3" y="3"/>
                      <a:pt x="3" y="7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0" y="8"/>
                      <a:pt x="1" y="5"/>
                      <a:pt x="1" y="3"/>
                    </a:cubicBezTo>
                    <a:cubicBezTo>
                      <a:pt x="1" y="2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85C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21" name="Freeform 599">
                <a:extLst>
                  <a:ext uri="{FF2B5EF4-FFF2-40B4-BE49-F238E27FC236}">
                    <a16:creationId xmlns:a16="http://schemas.microsoft.com/office/drawing/2014/main" id="{DCE200A4-92F1-465D-2960-58D4795B635E}"/>
                  </a:ext>
                </a:extLst>
              </p:cNvPr>
              <p:cNvSpPr/>
              <p:nvPr/>
            </p:nvSpPr>
            <p:spPr bwMode="auto">
              <a:xfrm>
                <a:off x="3158" y="2003"/>
                <a:ext cx="6" cy="31"/>
              </a:xfrm>
              <a:custGeom>
                <a:gdLst>
                  <a:gd name="T0" fmla="*/ 2 w 2"/>
                  <a:gd name="T1" fmla="*/ 9 h 10"/>
                  <a:gd name="T2" fmla="*/ 0 w 2"/>
                  <a:gd name="T3" fmla="*/ 8 h 10"/>
                  <a:gd name="T4" fmla="*/ 0 w 2"/>
                  <a:gd name="T5" fmla="*/ 1 h 10"/>
                  <a:gd name="T6" fmla="*/ 2 w 2"/>
                  <a:gd name="T7" fmla="*/ 2 h 10"/>
                  <a:gd name="T8" fmla="*/ 2 w 2"/>
                  <a:gd name="T9" fmla="*/ 9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2" y="9"/>
                    </a:moveTo>
                    <a:cubicBezTo>
                      <a:pt x="1" y="10"/>
                      <a:pt x="0" y="10"/>
                      <a:pt x="0" y="8"/>
                    </a:cubicBezTo>
                    <a:cubicBezTo>
                      <a:pt x="0" y="6"/>
                      <a:pt x="0" y="3"/>
                      <a:pt x="0" y="1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2" y="4"/>
                      <a:pt x="2" y="7"/>
                      <a:pt x="2" y="9"/>
                    </a:cubicBezTo>
                    <a:close/>
                  </a:path>
                </a:pathLst>
              </a:custGeom>
              <a:solidFill>
                <a:srgbClr val="3F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22" name="Freeform 600">
                <a:extLst>
                  <a:ext uri="{FF2B5EF4-FFF2-40B4-BE49-F238E27FC236}">
                    <a16:creationId xmlns:a16="http://schemas.microsoft.com/office/drawing/2014/main" id="{B7264EAF-9987-E964-309A-A9BB874A86A8}"/>
                  </a:ext>
                </a:extLst>
              </p:cNvPr>
              <p:cNvSpPr/>
              <p:nvPr/>
            </p:nvSpPr>
            <p:spPr bwMode="auto">
              <a:xfrm>
                <a:off x="3167" y="1965"/>
                <a:ext cx="10" cy="32"/>
              </a:xfrm>
              <a:custGeom>
                <a:gdLst>
                  <a:gd name="T0" fmla="*/ 3 w 3"/>
                  <a:gd name="T1" fmla="*/ 5 h 10"/>
                  <a:gd name="T2" fmla="*/ 2 w 3"/>
                  <a:gd name="T3" fmla="*/ 9 h 10"/>
                  <a:gd name="T4" fmla="*/ 0 w 3"/>
                  <a:gd name="T5" fmla="*/ 9 h 10"/>
                  <a:gd name="T6" fmla="*/ 0 w 3"/>
                  <a:gd name="T7" fmla="*/ 1 h 10"/>
                  <a:gd name="T8" fmla="*/ 2 w 3"/>
                  <a:gd name="T9" fmla="*/ 0 h 10"/>
                  <a:gd name="T10" fmla="*/ 3 w 3"/>
                  <a:gd name="T11" fmla="*/ 1 h 10"/>
                  <a:gd name="T12" fmla="*/ 3 w 3"/>
                  <a:gd name="T13" fmla="*/ 5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3" y="5"/>
                    </a:moveTo>
                    <a:cubicBezTo>
                      <a:pt x="3" y="6"/>
                      <a:pt x="3" y="7"/>
                      <a:pt x="2" y="9"/>
                    </a:cubicBezTo>
                    <a:cubicBezTo>
                      <a:pt x="2" y="9"/>
                      <a:pt x="1" y="10"/>
                      <a:pt x="0" y="9"/>
                    </a:cubicBezTo>
                    <a:cubicBezTo>
                      <a:pt x="0" y="6"/>
                      <a:pt x="0" y="3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485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23" name="Freeform 601">
                <a:extLst>
                  <a:ext uri="{FF2B5EF4-FFF2-40B4-BE49-F238E27FC236}">
                    <a16:creationId xmlns:a16="http://schemas.microsoft.com/office/drawing/2014/main" id="{70E973C3-852C-A4AC-B61E-93D76BDB2B74}"/>
                  </a:ext>
                </a:extLst>
              </p:cNvPr>
              <p:cNvSpPr/>
              <p:nvPr/>
            </p:nvSpPr>
            <p:spPr bwMode="auto">
              <a:xfrm>
                <a:off x="3164" y="2132"/>
                <a:ext cx="13" cy="32"/>
              </a:xfrm>
              <a:custGeom>
                <a:gdLst>
                  <a:gd name="T0" fmla="*/ 2 w 4"/>
                  <a:gd name="T1" fmla="*/ 1 h 10"/>
                  <a:gd name="T2" fmla="*/ 3 w 4"/>
                  <a:gd name="T3" fmla="*/ 0 h 10"/>
                  <a:gd name="T4" fmla="*/ 3 w 4"/>
                  <a:gd name="T5" fmla="*/ 10 h 10"/>
                  <a:gd name="T6" fmla="*/ 2 w 4"/>
                  <a:gd name="T7" fmla="*/ 10 h 10"/>
                  <a:gd name="T8" fmla="*/ 2 w 4"/>
                  <a:gd name="T9" fmla="*/ 1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4" y="3"/>
                      <a:pt x="4" y="7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4"/>
                      <a:pt x="2" y="1"/>
                    </a:cubicBezTo>
                    <a:close/>
                  </a:path>
                </a:pathLst>
              </a:custGeom>
              <a:solidFill>
                <a:srgbClr val="485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24" name="Freeform 602">
                <a:extLst>
                  <a:ext uri="{FF2B5EF4-FFF2-40B4-BE49-F238E27FC236}">
                    <a16:creationId xmlns:a16="http://schemas.microsoft.com/office/drawing/2014/main" id="{C9E88956-5768-B590-4CD1-85689235948A}"/>
                  </a:ext>
                </a:extLst>
              </p:cNvPr>
              <p:cNvSpPr/>
              <p:nvPr/>
            </p:nvSpPr>
            <p:spPr bwMode="auto">
              <a:xfrm>
                <a:off x="3155" y="2142"/>
                <a:ext cx="15" cy="28"/>
              </a:xfrm>
              <a:custGeom>
                <a:gdLst>
                  <a:gd name="T0" fmla="*/ 3 w 5"/>
                  <a:gd name="T1" fmla="*/ 0 h 9"/>
                  <a:gd name="T2" fmla="*/ 1 w 5"/>
                  <a:gd name="T3" fmla="*/ 9 h 9"/>
                  <a:gd name="T4" fmla="*/ 3 w 5"/>
                  <a:gd name="T5" fmla="*/ 0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cubicBezTo>
                      <a:pt x="3" y="3"/>
                      <a:pt x="5" y="7"/>
                      <a:pt x="1" y="9"/>
                    </a:cubicBezTo>
                    <a:cubicBezTo>
                      <a:pt x="1" y="6"/>
                      <a:pt x="0" y="2"/>
                      <a:pt x="3" y="0"/>
                    </a:cubicBezTo>
                    <a:close/>
                  </a:path>
                </a:pathLst>
              </a:custGeom>
              <a:solidFill>
                <a:srgbClr val="405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25" name="Freeform 603">
                <a:extLst>
                  <a:ext uri="{FF2B5EF4-FFF2-40B4-BE49-F238E27FC236}">
                    <a16:creationId xmlns:a16="http://schemas.microsoft.com/office/drawing/2014/main" id="{DF3E885D-FBB1-BA02-97C7-A10786FDD590}"/>
                  </a:ext>
                </a:extLst>
              </p:cNvPr>
              <p:cNvSpPr/>
              <p:nvPr/>
            </p:nvSpPr>
            <p:spPr bwMode="auto">
              <a:xfrm>
                <a:off x="3173" y="1997"/>
                <a:ext cx="67" cy="59"/>
              </a:xfrm>
              <a:custGeom>
                <a:gdLst>
                  <a:gd name="T0" fmla="*/ 2 w 21"/>
                  <a:gd name="T1" fmla="*/ 9 h 19"/>
                  <a:gd name="T2" fmla="*/ 3 w 21"/>
                  <a:gd name="T3" fmla="*/ 0 h 19"/>
                  <a:gd name="T4" fmla="*/ 21 w 21"/>
                  <a:gd name="T5" fmla="*/ 11 h 19"/>
                  <a:gd name="T6" fmla="*/ 21 w 21"/>
                  <a:gd name="T7" fmla="*/ 18 h 19"/>
                  <a:gd name="T8" fmla="*/ 18 w 21"/>
                  <a:gd name="T9" fmla="*/ 19 h 19"/>
                  <a:gd name="T10" fmla="*/ 2 w 21"/>
                  <a:gd name="T11" fmla="*/ 9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9">
                    <a:moveTo>
                      <a:pt x="2" y="9"/>
                    </a:moveTo>
                    <a:cubicBezTo>
                      <a:pt x="1" y="6"/>
                      <a:pt x="0" y="3"/>
                      <a:pt x="3" y="0"/>
                    </a:cubicBezTo>
                    <a:cubicBezTo>
                      <a:pt x="9" y="4"/>
                      <a:pt x="15" y="8"/>
                      <a:pt x="21" y="11"/>
                    </a:cubicBezTo>
                    <a:cubicBezTo>
                      <a:pt x="21" y="14"/>
                      <a:pt x="21" y="16"/>
                      <a:pt x="21" y="18"/>
                    </a:cubicBezTo>
                    <a:cubicBezTo>
                      <a:pt x="20" y="19"/>
                      <a:pt x="19" y="19"/>
                      <a:pt x="18" y="19"/>
                    </a:cubicBezTo>
                    <a:cubicBezTo>
                      <a:pt x="13" y="16"/>
                      <a:pt x="7" y="13"/>
                      <a:pt x="2" y="9"/>
                    </a:cubicBezTo>
                    <a:close/>
                  </a:path>
                </a:pathLst>
              </a:custGeom>
              <a:solidFill>
                <a:srgbClr val="C1CC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26" name="Freeform 604">
                <a:extLst>
                  <a:ext uri="{FF2B5EF4-FFF2-40B4-BE49-F238E27FC236}">
                    <a16:creationId xmlns:a16="http://schemas.microsoft.com/office/drawing/2014/main" id="{E06EFFC4-9DA7-ADAF-E6E9-96E832381FC4}"/>
                  </a:ext>
                </a:extLst>
              </p:cNvPr>
              <p:cNvSpPr/>
              <p:nvPr/>
            </p:nvSpPr>
            <p:spPr bwMode="auto">
              <a:xfrm>
                <a:off x="3236" y="1952"/>
                <a:ext cx="51" cy="45"/>
              </a:xfrm>
              <a:custGeom>
                <a:gdLst>
                  <a:gd name="T0" fmla="*/ 14 w 16"/>
                  <a:gd name="T1" fmla="*/ 0 h 14"/>
                  <a:gd name="T2" fmla="*/ 16 w 16"/>
                  <a:gd name="T3" fmla="*/ 2 h 14"/>
                  <a:gd name="T4" fmla="*/ 13 w 16"/>
                  <a:gd name="T5" fmla="*/ 7 h 14"/>
                  <a:gd name="T6" fmla="*/ 3 w 16"/>
                  <a:gd name="T7" fmla="*/ 13 h 14"/>
                  <a:gd name="T8" fmla="*/ 0 w 16"/>
                  <a:gd name="T9" fmla="*/ 13 h 14"/>
                  <a:gd name="T10" fmla="*/ 0 w 16"/>
                  <a:gd name="T11" fmla="*/ 12 h 14"/>
                  <a:gd name="T12" fmla="*/ 13 w 16"/>
                  <a:gd name="T13" fmla="*/ 2 h 14"/>
                  <a:gd name="T14" fmla="*/ 14 w 16"/>
                  <a:gd name="T15" fmla="*/ 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4">
                    <a:moveTo>
                      <a:pt x="14" y="0"/>
                    </a:moveTo>
                    <a:cubicBezTo>
                      <a:pt x="15" y="0"/>
                      <a:pt x="15" y="1"/>
                      <a:pt x="16" y="2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0" y="9"/>
                      <a:pt x="6" y="11"/>
                      <a:pt x="3" y="13"/>
                    </a:cubicBezTo>
                    <a:cubicBezTo>
                      <a:pt x="2" y="14"/>
                      <a:pt x="1" y="14"/>
                      <a:pt x="0" y="13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2" y="6"/>
                      <a:pt x="8" y="5"/>
                      <a:pt x="13" y="2"/>
                    </a:cubicBezTo>
                    <a:cubicBezTo>
                      <a:pt x="14" y="1"/>
                      <a:pt x="14" y="1"/>
                      <a:pt x="14" y="0"/>
                    </a:cubicBezTo>
                    <a:close/>
                  </a:path>
                </a:pathLst>
              </a:custGeom>
              <a:solidFill>
                <a:srgbClr val="CBC8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27" name="Freeform 605">
                <a:extLst>
                  <a:ext uri="{FF2B5EF4-FFF2-40B4-BE49-F238E27FC236}">
                    <a16:creationId xmlns:a16="http://schemas.microsoft.com/office/drawing/2014/main" id="{41E25BB3-C2BC-D95D-8C48-8BE29E42984C}"/>
                  </a:ext>
                </a:extLst>
              </p:cNvPr>
              <p:cNvSpPr/>
              <p:nvPr/>
            </p:nvSpPr>
            <p:spPr bwMode="auto">
              <a:xfrm>
                <a:off x="3243" y="2179"/>
                <a:ext cx="34" cy="89"/>
              </a:xfrm>
              <a:custGeom>
                <a:gdLst>
                  <a:gd name="T0" fmla="*/ 10 w 11"/>
                  <a:gd name="T1" fmla="*/ 23 h 28"/>
                  <a:gd name="T2" fmla="*/ 2 w 11"/>
                  <a:gd name="T3" fmla="*/ 28 h 28"/>
                  <a:gd name="T4" fmla="*/ 0 w 11"/>
                  <a:gd name="T5" fmla="*/ 26 h 28"/>
                  <a:gd name="T6" fmla="*/ 0 w 11"/>
                  <a:gd name="T7" fmla="*/ 8 h 28"/>
                  <a:gd name="T8" fmla="*/ 2 w 11"/>
                  <a:gd name="T9" fmla="*/ 4 h 28"/>
                  <a:gd name="T10" fmla="*/ 10 w 11"/>
                  <a:gd name="T11" fmla="*/ 0 h 28"/>
                  <a:gd name="T12" fmla="*/ 10 w 11"/>
                  <a:gd name="T13" fmla="*/ 23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8">
                    <a:moveTo>
                      <a:pt x="10" y="23"/>
                    </a:moveTo>
                    <a:cubicBezTo>
                      <a:pt x="7" y="25"/>
                      <a:pt x="5" y="27"/>
                      <a:pt x="2" y="28"/>
                    </a:cubicBezTo>
                    <a:cubicBezTo>
                      <a:pt x="0" y="28"/>
                      <a:pt x="0" y="27"/>
                      <a:pt x="0" y="26"/>
                    </a:cubicBezTo>
                    <a:cubicBezTo>
                      <a:pt x="0" y="20"/>
                      <a:pt x="0" y="14"/>
                      <a:pt x="0" y="8"/>
                    </a:cubicBezTo>
                    <a:cubicBezTo>
                      <a:pt x="0" y="6"/>
                      <a:pt x="1" y="5"/>
                      <a:pt x="2" y="4"/>
                    </a:cubicBezTo>
                    <a:cubicBezTo>
                      <a:pt x="4" y="2"/>
                      <a:pt x="7" y="0"/>
                      <a:pt x="10" y="0"/>
                    </a:cubicBezTo>
                    <a:cubicBezTo>
                      <a:pt x="11" y="8"/>
                      <a:pt x="11" y="16"/>
                      <a:pt x="10" y="23"/>
                    </a:cubicBezTo>
                    <a:close/>
                  </a:path>
                </a:pathLst>
              </a:custGeom>
              <a:solidFill>
                <a:srgbClr val="785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  <p:sp>
            <p:nvSpPr>
              <p:cNvPr id="328" name="Freeform 606">
                <a:extLst>
                  <a:ext uri="{FF2B5EF4-FFF2-40B4-BE49-F238E27FC236}">
                    <a16:creationId xmlns:a16="http://schemas.microsoft.com/office/drawing/2014/main" id="{17F05A39-51DD-81CA-2B30-435383FC6053}"/>
                  </a:ext>
                </a:extLst>
              </p:cNvPr>
              <p:cNvSpPr/>
              <p:nvPr/>
            </p:nvSpPr>
            <p:spPr bwMode="auto">
              <a:xfrm>
                <a:off x="3177" y="2135"/>
                <a:ext cx="63" cy="60"/>
              </a:xfrm>
              <a:custGeom>
                <a:gdLst>
                  <a:gd name="T0" fmla="*/ 1 w 20"/>
                  <a:gd name="T1" fmla="*/ 9 h 19"/>
                  <a:gd name="T2" fmla="*/ 0 w 20"/>
                  <a:gd name="T3" fmla="*/ 0 h 19"/>
                  <a:gd name="T4" fmla="*/ 3 w 20"/>
                  <a:gd name="T5" fmla="*/ 0 h 19"/>
                  <a:gd name="T6" fmla="*/ 19 w 20"/>
                  <a:gd name="T7" fmla="*/ 9 h 19"/>
                  <a:gd name="T8" fmla="*/ 20 w 20"/>
                  <a:gd name="T9" fmla="*/ 11 h 19"/>
                  <a:gd name="T10" fmla="*/ 20 w 20"/>
                  <a:gd name="T11" fmla="*/ 19 h 19"/>
                  <a:gd name="T12" fmla="*/ 4 w 20"/>
                  <a:gd name="T13" fmla="*/ 10 h 19"/>
                  <a:gd name="T14" fmla="*/ 1 w 20"/>
                  <a:gd name="T15" fmla="*/ 9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9">
                    <a:moveTo>
                      <a:pt x="1" y="9"/>
                    </a:moveTo>
                    <a:cubicBezTo>
                      <a:pt x="0" y="6"/>
                      <a:pt x="0" y="3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" y="3"/>
                      <a:pt x="14" y="6"/>
                      <a:pt x="19" y="9"/>
                    </a:cubicBezTo>
                    <a:cubicBezTo>
                      <a:pt x="19" y="10"/>
                      <a:pt x="20" y="11"/>
                      <a:pt x="20" y="11"/>
                    </a:cubicBezTo>
                    <a:cubicBezTo>
                      <a:pt x="20" y="14"/>
                      <a:pt x="20" y="16"/>
                      <a:pt x="20" y="19"/>
                    </a:cubicBezTo>
                    <a:cubicBezTo>
                      <a:pt x="14" y="17"/>
                      <a:pt x="9" y="13"/>
                      <a:pt x="4" y="10"/>
                    </a:cubicBezTo>
                    <a:cubicBezTo>
                      <a:pt x="3" y="10"/>
                      <a:pt x="2" y="9"/>
                      <a:pt x="1" y="9"/>
                    </a:cubicBezTo>
                    <a:close/>
                  </a:path>
                </a:pathLst>
              </a:custGeom>
              <a:solidFill>
                <a:srgbClr val="C4C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s-PE"/>
              </a:p>
            </p:txBody>
          </p:sp>
        </p:grpSp>
        <p:sp>
          <p:nvSpPr>
            <p:cNvPr id="26" name="Freeform 608">
              <a:extLst>
                <a:ext uri="{FF2B5EF4-FFF2-40B4-BE49-F238E27FC236}">
                  <a16:creationId xmlns:a16="http://schemas.microsoft.com/office/drawing/2014/main" id="{D01FA718-61FC-6C89-16B1-049C0FA5E0C6}"/>
                </a:ext>
              </a:extLst>
            </p:cNvPr>
            <p:cNvSpPr/>
            <p:nvPr/>
          </p:nvSpPr>
          <p:spPr bwMode="auto">
            <a:xfrm>
              <a:off x="3173" y="2101"/>
              <a:ext cx="67" cy="63"/>
            </a:xfrm>
            <a:custGeom>
              <a:gdLst>
                <a:gd name="T0" fmla="*/ 3 w 21"/>
                <a:gd name="T1" fmla="*/ 9 h 20"/>
                <a:gd name="T2" fmla="*/ 1 w 21"/>
                <a:gd name="T3" fmla="*/ 7 h 20"/>
                <a:gd name="T4" fmla="*/ 2 w 21"/>
                <a:gd name="T5" fmla="*/ 1 h 20"/>
                <a:gd name="T6" fmla="*/ 6 w 21"/>
                <a:gd name="T7" fmla="*/ 3 h 20"/>
                <a:gd name="T8" fmla="*/ 21 w 21"/>
                <a:gd name="T9" fmla="*/ 11 h 20"/>
                <a:gd name="T10" fmla="*/ 21 w 21"/>
                <a:gd name="T11" fmla="*/ 19 h 20"/>
                <a:gd name="T12" fmla="*/ 18 w 21"/>
                <a:gd name="T13" fmla="*/ 19 h 20"/>
                <a:gd name="T14" fmla="*/ 4 w 21"/>
                <a:gd name="T15" fmla="*/ 11 h 20"/>
                <a:gd name="T16" fmla="*/ 3 w 21"/>
                <a:gd name="T17" fmla="*/ 9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0">
                  <a:moveTo>
                    <a:pt x="3" y="9"/>
                  </a:moveTo>
                  <a:cubicBezTo>
                    <a:pt x="2" y="9"/>
                    <a:pt x="2" y="8"/>
                    <a:pt x="1" y="7"/>
                  </a:cubicBezTo>
                  <a:cubicBezTo>
                    <a:pt x="1" y="5"/>
                    <a:pt x="0" y="3"/>
                    <a:pt x="2" y="1"/>
                  </a:cubicBezTo>
                  <a:cubicBezTo>
                    <a:pt x="3" y="0"/>
                    <a:pt x="5" y="2"/>
                    <a:pt x="6" y="3"/>
                  </a:cubicBezTo>
                  <a:cubicBezTo>
                    <a:pt x="11" y="5"/>
                    <a:pt x="16" y="8"/>
                    <a:pt x="21" y="11"/>
                  </a:cubicBezTo>
                  <a:cubicBezTo>
                    <a:pt x="21" y="14"/>
                    <a:pt x="21" y="16"/>
                    <a:pt x="21" y="19"/>
                  </a:cubicBezTo>
                  <a:cubicBezTo>
                    <a:pt x="20" y="20"/>
                    <a:pt x="19" y="20"/>
                    <a:pt x="18" y="19"/>
                  </a:cubicBezTo>
                  <a:cubicBezTo>
                    <a:pt x="14" y="16"/>
                    <a:pt x="9" y="14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lose/>
                </a:path>
              </a:pathLst>
            </a:custGeom>
            <a:solidFill>
              <a:srgbClr val="C4C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7" name="Freeform 609">
              <a:extLst>
                <a:ext uri="{FF2B5EF4-FFF2-40B4-BE49-F238E27FC236}">
                  <a16:creationId xmlns:a16="http://schemas.microsoft.com/office/drawing/2014/main" id="{025FB51B-CCE9-EC6E-5B74-9F8711E7539A}"/>
                </a:ext>
              </a:extLst>
            </p:cNvPr>
            <p:cNvSpPr/>
            <p:nvPr/>
          </p:nvSpPr>
          <p:spPr bwMode="auto">
            <a:xfrm>
              <a:off x="3173" y="2031"/>
              <a:ext cx="67" cy="63"/>
            </a:xfrm>
            <a:custGeom>
              <a:gdLst>
                <a:gd name="T0" fmla="*/ 7 w 21"/>
                <a:gd name="T1" fmla="*/ 12 h 20"/>
                <a:gd name="T2" fmla="*/ 1 w 21"/>
                <a:gd name="T3" fmla="*/ 2 h 20"/>
                <a:gd name="T4" fmla="*/ 3 w 21"/>
                <a:gd name="T5" fmla="*/ 0 h 20"/>
                <a:gd name="T6" fmla="*/ 21 w 21"/>
                <a:gd name="T7" fmla="*/ 12 h 20"/>
                <a:gd name="T8" fmla="*/ 21 w 21"/>
                <a:gd name="T9" fmla="*/ 19 h 20"/>
                <a:gd name="T10" fmla="*/ 19 w 21"/>
                <a:gd name="T11" fmla="*/ 19 h 20"/>
                <a:gd name="T12" fmla="*/ 7 w 21"/>
                <a:gd name="T13" fmla="*/ 12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7" y="12"/>
                  </a:moveTo>
                  <a:cubicBezTo>
                    <a:pt x="3" y="10"/>
                    <a:pt x="0" y="7"/>
                    <a:pt x="1" y="2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10" y="3"/>
                    <a:pt x="16" y="6"/>
                    <a:pt x="21" y="12"/>
                  </a:cubicBezTo>
                  <a:cubicBezTo>
                    <a:pt x="21" y="14"/>
                    <a:pt x="21" y="16"/>
                    <a:pt x="21" y="19"/>
                  </a:cubicBezTo>
                  <a:cubicBezTo>
                    <a:pt x="21" y="19"/>
                    <a:pt x="20" y="20"/>
                    <a:pt x="19" y="19"/>
                  </a:cubicBezTo>
                  <a:cubicBezTo>
                    <a:pt x="15" y="17"/>
                    <a:pt x="10" y="15"/>
                    <a:pt x="7" y="12"/>
                  </a:cubicBezTo>
                  <a:close/>
                </a:path>
              </a:pathLst>
            </a:custGeom>
            <a:solidFill>
              <a:srgbClr val="C4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8" name="Freeform 610">
              <a:extLst>
                <a:ext uri="{FF2B5EF4-FFF2-40B4-BE49-F238E27FC236}">
                  <a16:creationId xmlns:a16="http://schemas.microsoft.com/office/drawing/2014/main" id="{5DB875C0-99D0-0618-5FD8-8A69DB6C8AB8}"/>
                </a:ext>
              </a:extLst>
            </p:cNvPr>
            <p:cNvSpPr/>
            <p:nvPr/>
          </p:nvSpPr>
          <p:spPr bwMode="auto">
            <a:xfrm>
              <a:off x="3177" y="2066"/>
              <a:ext cx="63" cy="60"/>
            </a:xfrm>
            <a:custGeom>
              <a:gdLst>
                <a:gd name="T0" fmla="*/ 20 w 20"/>
                <a:gd name="T1" fmla="*/ 19 h 19"/>
                <a:gd name="T2" fmla="*/ 13 w 20"/>
                <a:gd name="T3" fmla="*/ 15 h 19"/>
                <a:gd name="T4" fmla="*/ 4 w 20"/>
                <a:gd name="T5" fmla="*/ 10 h 19"/>
                <a:gd name="T6" fmla="*/ 0 w 20"/>
                <a:gd name="T7" fmla="*/ 3 h 19"/>
                <a:gd name="T8" fmla="*/ 4 w 20"/>
                <a:gd name="T9" fmla="*/ 1 h 19"/>
                <a:gd name="T10" fmla="*/ 20 w 20"/>
                <a:gd name="T11" fmla="*/ 12 h 19"/>
                <a:gd name="T12" fmla="*/ 20 w 20"/>
                <a:gd name="T13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20" y="19"/>
                  </a:moveTo>
                  <a:cubicBezTo>
                    <a:pt x="17" y="19"/>
                    <a:pt x="15" y="16"/>
                    <a:pt x="13" y="15"/>
                  </a:cubicBezTo>
                  <a:cubicBezTo>
                    <a:pt x="9" y="14"/>
                    <a:pt x="7" y="11"/>
                    <a:pt x="4" y="10"/>
                  </a:cubicBezTo>
                  <a:cubicBezTo>
                    <a:pt x="0" y="9"/>
                    <a:pt x="0" y="6"/>
                    <a:pt x="0" y="3"/>
                  </a:cubicBezTo>
                  <a:cubicBezTo>
                    <a:pt x="0" y="0"/>
                    <a:pt x="2" y="1"/>
                    <a:pt x="4" y="1"/>
                  </a:cubicBezTo>
                  <a:cubicBezTo>
                    <a:pt x="10" y="4"/>
                    <a:pt x="16" y="6"/>
                    <a:pt x="20" y="12"/>
                  </a:cubicBezTo>
                  <a:cubicBezTo>
                    <a:pt x="20" y="14"/>
                    <a:pt x="20" y="16"/>
                    <a:pt x="20" y="19"/>
                  </a:cubicBezTo>
                  <a:close/>
                </a:path>
              </a:pathLst>
            </a:custGeom>
            <a:solidFill>
              <a:srgbClr val="BCC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29" name="Freeform 611">
              <a:extLst>
                <a:ext uri="{FF2B5EF4-FFF2-40B4-BE49-F238E27FC236}">
                  <a16:creationId xmlns:a16="http://schemas.microsoft.com/office/drawing/2014/main" id="{6F531E7E-6B5A-3D1C-4DB2-06D8BCC771E5}"/>
                </a:ext>
              </a:extLst>
            </p:cNvPr>
            <p:cNvSpPr/>
            <p:nvPr/>
          </p:nvSpPr>
          <p:spPr bwMode="auto">
            <a:xfrm>
              <a:off x="3243" y="2154"/>
              <a:ext cx="31" cy="38"/>
            </a:xfrm>
            <a:custGeom>
              <a:gdLst>
                <a:gd name="T0" fmla="*/ 10 w 10"/>
                <a:gd name="T1" fmla="*/ 8 h 12"/>
                <a:gd name="T2" fmla="*/ 2 w 10"/>
                <a:gd name="T3" fmla="*/ 12 h 12"/>
                <a:gd name="T4" fmla="*/ 5 w 10"/>
                <a:gd name="T5" fmla="*/ 3 h 12"/>
                <a:gd name="T6" fmla="*/ 10 w 10"/>
                <a:gd name="T7" fmla="*/ 0 h 12"/>
                <a:gd name="T8" fmla="*/ 10 w 10"/>
                <a:gd name="T9" fmla="*/ 8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10" y="8"/>
                  </a:moveTo>
                  <a:cubicBezTo>
                    <a:pt x="7" y="9"/>
                    <a:pt x="5" y="11"/>
                    <a:pt x="2" y="12"/>
                  </a:cubicBezTo>
                  <a:cubicBezTo>
                    <a:pt x="0" y="8"/>
                    <a:pt x="0" y="5"/>
                    <a:pt x="5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0" y="2"/>
                    <a:pt x="10" y="5"/>
                    <a:pt x="10" y="8"/>
                  </a:cubicBezTo>
                  <a:close/>
                </a:path>
              </a:pathLst>
            </a:custGeom>
            <a:solidFill>
              <a:srgbClr val="889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0" name="Freeform 612">
              <a:extLst>
                <a:ext uri="{FF2B5EF4-FFF2-40B4-BE49-F238E27FC236}">
                  <a16:creationId xmlns:a16="http://schemas.microsoft.com/office/drawing/2014/main" id="{52997ED2-963F-6FAB-EA31-31EEBA5819AD}"/>
                </a:ext>
              </a:extLst>
            </p:cNvPr>
            <p:cNvSpPr/>
            <p:nvPr/>
          </p:nvSpPr>
          <p:spPr bwMode="auto">
            <a:xfrm>
              <a:off x="3246" y="2085"/>
              <a:ext cx="28" cy="41"/>
            </a:xfrm>
            <a:custGeom>
              <a:gdLst>
                <a:gd name="T0" fmla="*/ 9 w 9"/>
                <a:gd name="T1" fmla="*/ 0 h 13"/>
                <a:gd name="T2" fmla="*/ 9 w 9"/>
                <a:gd name="T3" fmla="*/ 8 h 13"/>
                <a:gd name="T4" fmla="*/ 2 w 9"/>
                <a:gd name="T5" fmla="*/ 12 h 13"/>
                <a:gd name="T6" fmla="*/ 0 w 9"/>
                <a:gd name="T7" fmla="*/ 10 h 13"/>
                <a:gd name="T8" fmla="*/ 4 w 9"/>
                <a:gd name="T9" fmla="*/ 3 h 13"/>
                <a:gd name="T10" fmla="*/ 9 w 9"/>
                <a:gd name="T11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0"/>
                  </a:moveTo>
                  <a:cubicBezTo>
                    <a:pt x="9" y="3"/>
                    <a:pt x="9" y="5"/>
                    <a:pt x="9" y="8"/>
                  </a:cubicBezTo>
                  <a:cubicBezTo>
                    <a:pt x="7" y="9"/>
                    <a:pt x="5" y="11"/>
                    <a:pt x="2" y="12"/>
                  </a:cubicBezTo>
                  <a:cubicBezTo>
                    <a:pt x="1" y="13"/>
                    <a:pt x="0" y="13"/>
                    <a:pt x="0" y="10"/>
                  </a:cubicBezTo>
                  <a:cubicBezTo>
                    <a:pt x="0" y="7"/>
                    <a:pt x="0" y="4"/>
                    <a:pt x="4" y="3"/>
                  </a:cubicBezTo>
                  <a:cubicBezTo>
                    <a:pt x="6" y="2"/>
                    <a:pt x="7" y="0"/>
                    <a:pt x="9" y="0"/>
                  </a:cubicBezTo>
                  <a:close/>
                </a:path>
              </a:pathLst>
            </a:custGeom>
            <a:solidFill>
              <a:srgbClr val="839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1" name="Freeform 613">
              <a:extLst>
                <a:ext uri="{FF2B5EF4-FFF2-40B4-BE49-F238E27FC236}">
                  <a16:creationId xmlns:a16="http://schemas.microsoft.com/office/drawing/2014/main" id="{0D1E3F2E-9463-FBA8-8A86-75A0E354A45B}"/>
                </a:ext>
              </a:extLst>
            </p:cNvPr>
            <p:cNvSpPr/>
            <p:nvPr/>
          </p:nvSpPr>
          <p:spPr bwMode="auto">
            <a:xfrm>
              <a:off x="3246" y="2050"/>
              <a:ext cx="28" cy="41"/>
            </a:xfrm>
            <a:custGeom>
              <a:gdLst>
                <a:gd name="T0" fmla="*/ 9 w 9"/>
                <a:gd name="T1" fmla="*/ 0 h 13"/>
                <a:gd name="T2" fmla="*/ 9 w 9"/>
                <a:gd name="T3" fmla="*/ 8 h 13"/>
                <a:gd name="T4" fmla="*/ 2 w 9"/>
                <a:gd name="T5" fmla="*/ 12 h 13"/>
                <a:gd name="T6" fmla="*/ 0 w 9"/>
                <a:gd name="T7" fmla="*/ 10 h 13"/>
                <a:gd name="T8" fmla="*/ 3 w 9"/>
                <a:gd name="T9" fmla="*/ 3 h 13"/>
                <a:gd name="T10" fmla="*/ 9 w 9"/>
                <a:gd name="T11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0"/>
                  </a:moveTo>
                  <a:cubicBezTo>
                    <a:pt x="9" y="3"/>
                    <a:pt x="9" y="5"/>
                    <a:pt x="9" y="8"/>
                  </a:cubicBezTo>
                  <a:cubicBezTo>
                    <a:pt x="7" y="9"/>
                    <a:pt x="5" y="11"/>
                    <a:pt x="2" y="12"/>
                  </a:cubicBezTo>
                  <a:cubicBezTo>
                    <a:pt x="1" y="13"/>
                    <a:pt x="0" y="13"/>
                    <a:pt x="0" y="10"/>
                  </a:cubicBezTo>
                  <a:cubicBezTo>
                    <a:pt x="0" y="7"/>
                    <a:pt x="0" y="4"/>
                    <a:pt x="3" y="3"/>
                  </a:cubicBezTo>
                  <a:cubicBezTo>
                    <a:pt x="6" y="2"/>
                    <a:pt x="7" y="1"/>
                    <a:pt x="9" y="0"/>
                  </a:cubicBezTo>
                  <a:close/>
                </a:path>
              </a:pathLst>
            </a:custGeom>
            <a:solidFill>
              <a:srgbClr val="8B9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2" name="Freeform 614">
              <a:extLst>
                <a:ext uri="{FF2B5EF4-FFF2-40B4-BE49-F238E27FC236}">
                  <a16:creationId xmlns:a16="http://schemas.microsoft.com/office/drawing/2014/main" id="{26E1492A-43BF-350C-F209-1D675EFD7DAF}"/>
                </a:ext>
              </a:extLst>
            </p:cNvPr>
            <p:cNvSpPr/>
            <p:nvPr/>
          </p:nvSpPr>
          <p:spPr bwMode="auto">
            <a:xfrm>
              <a:off x="3243" y="2120"/>
              <a:ext cx="34" cy="41"/>
            </a:xfrm>
            <a:custGeom>
              <a:gdLst>
                <a:gd name="T0" fmla="*/ 10 w 11"/>
                <a:gd name="T1" fmla="*/ 0 h 13"/>
                <a:gd name="T2" fmla="*/ 10 w 11"/>
                <a:gd name="T3" fmla="*/ 8 h 13"/>
                <a:gd name="T4" fmla="*/ 1 w 11"/>
                <a:gd name="T5" fmla="*/ 13 h 13"/>
                <a:gd name="T6" fmla="*/ 10 w 11"/>
                <a:gd name="T7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10" y="0"/>
                  </a:moveTo>
                  <a:cubicBezTo>
                    <a:pt x="11" y="3"/>
                    <a:pt x="11" y="5"/>
                    <a:pt x="10" y="8"/>
                  </a:cubicBezTo>
                  <a:cubicBezTo>
                    <a:pt x="7" y="9"/>
                    <a:pt x="5" y="11"/>
                    <a:pt x="1" y="13"/>
                  </a:cubicBezTo>
                  <a:cubicBezTo>
                    <a:pt x="0" y="5"/>
                    <a:pt x="1" y="4"/>
                    <a:pt x="10" y="0"/>
                  </a:cubicBezTo>
                  <a:close/>
                </a:path>
              </a:pathLst>
            </a:custGeom>
            <a:solidFill>
              <a:srgbClr val="839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3" name="Freeform 615">
              <a:extLst>
                <a:ext uri="{FF2B5EF4-FFF2-40B4-BE49-F238E27FC236}">
                  <a16:creationId xmlns:a16="http://schemas.microsoft.com/office/drawing/2014/main" id="{63A03CE8-CF88-633D-0B31-FD183693A820}"/>
                </a:ext>
              </a:extLst>
            </p:cNvPr>
            <p:cNvSpPr/>
            <p:nvPr/>
          </p:nvSpPr>
          <p:spPr bwMode="auto">
            <a:xfrm>
              <a:off x="3173" y="2025"/>
              <a:ext cx="67" cy="44"/>
            </a:xfrm>
            <a:custGeom>
              <a:gdLst>
                <a:gd name="T0" fmla="*/ 21 w 21"/>
                <a:gd name="T1" fmla="*/ 14 h 14"/>
                <a:gd name="T2" fmla="*/ 3 w 21"/>
                <a:gd name="T3" fmla="*/ 2 h 14"/>
                <a:gd name="T4" fmla="*/ 2 w 21"/>
                <a:gd name="T5" fmla="*/ 0 h 14"/>
                <a:gd name="T6" fmla="*/ 17 w 21"/>
                <a:gd name="T7" fmla="*/ 8 h 14"/>
                <a:gd name="T8" fmla="*/ 21 w 21"/>
                <a:gd name="T9" fmla="*/ 9 h 14"/>
                <a:gd name="T10" fmla="*/ 21 w 21"/>
                <a:gd name="T11" fmla="*/ 14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21" y="14"/>
                  </a:moveTo>
                  <a:cubicBezTo>
                    <a:pt x="15" y="10"/>
                    <a:pt x="9" y="6"/>
                    <a:pt x="3" y="2"/>
                  </a:cubicBezTo>
                  <a:cubicBezTo>
                    <a:pt x="3" y="2"/>
                    <a:pt x="0" y="1"/>
                    <a:pt x="2" y="0"/>
                  </a:cubicBezTo>
                  <a:cubicBezTo>
                    <a:pt x="7" y="3"/>
                    <a:pt x="12" y="6"/>
                    <a:pt x="17" y="8"/>
                  </a:cubicBezTo>
                  <a:cubicBezTo>
                    <a:pt x="18" y="9"/>
                    <a:pt x="20" y="10"/>
                    <a:pt x="21" y="9"/>
                  </a:cubicBezTo>
                  <a:cubicBezTo>
                    <a:pt x="21" y="11"/>
                    <a:pt x="21" y="12"/>
                    <a:pt x="21" y="14"/>
                  </a:cubicBezTo>
                  <a:close/>
                </a:path>
              </a:pathLst>
            </a:custGeom>
            <a:solidFill>
              <a:srgbClr val="C19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4" name="Freeform 616">
              <a:extLst>
                <a:ext uri="{FF2B5EF4-FFF2-40B4-BE49-F238E27FC236}">
                  <a16:creationId xmlns:a16="http://schemas.microsoft.com/office/drawing/2014/main" id="{2F6BAE4E-738D-0040-6144-2F18454384CF}"/>
                </a:ext>
              </a:extLst>
            </p:cNvPr>
            <p:cNvSpPr/>
            <p:nvPr/>
          </p:nvSpPr>
          <p:spPr bwMode="auto">
            <a:xfrm>
              <a:off x="3177" y="2129"/>
              <a:ext cx="63" cy="41"/>
            </a:xfrm>
            <a:custGeom>
              <a:gdLst>
                <a:gd name="T0" fmla="*/ 2 w 20"/>
                <a:gd name="T1" fmla="*/ 0 h 13"/>
                <a:gd name="T2" fmla="*/ 17 w 20"/>
                <a:gd name="T3" fmla="*/ 9 h 13"/>
                <a:gd name="T4" fmla="*/ 20 w 20"/>
                <a:gd name="T5" fmla="*/ 10 h 13"/>
                <a:gd name="T6" fmla="*/ 20 w 20"/>
                <a:gd name="T7" fmla="*/ 13 h 13"/>
                <a:gd name="T8" fmla="*/ 0 w 20"/>
                <a:gd name="T9" fmla="*/ 2 h 13"/>
                <a:gd name="T10" fmla="*/ 2 w 20"/>
                <a:gd name="T11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2" y="0"/>
                  </a:moveTo>
                  <a:cubicBezTo>
                    <a:pt x="7" y="3"/>
                    <a:pt x="12" y="6"/>
                    <a:pt x="17" y="9"/>
                  </a:cubicBezTo>
                  <a:cubicBezTo>
                    <a:pt x="18" y="9"/>
                    <a:pt x="19" y="10"/>
                    <a:pt x="20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14" y="10"/>
                    <a:pt x="7" y="6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C39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5" name="Freeform 617">
              <a:extLst>
                <a:ext uri="{FF2B5EF4-FFF2-40B4-BE49-F238E27FC236}">
                  <a16:creationId xmlns:a16="http://schemas.microsoft.com/office/drawing/2014/main" id="{3A9F915D-1C1D-082D-FBCE-BDE61A2DC784}"/>
                </a:ext>
              </a:extLst>
            </p:cNvPr>
            <p:cNvSpPr/>
            <p:nvPr/>
          </p:nvSpPr>
          <p:spPr bwMode="auto">
            <a:xfrm>
              <a:off x="3189" y="2069"/>
              <a:ext cx="51" cy="35"/>
            </a:xfrm>
            <a:custGeom>
              <a:gdLst>
                <a:gd name="T0" fmla="*/ 16 w 16"/>
                <a:gd name="T1" fmla="*/ 11 h 11"/>
                <a:gd name="T2" fmla="*/ 0 w 16"/>
                <a:gd name="T3" fmla="*/ 0 h 11"/>
                <a:gd name="T4" fmla="*/ 2 w 16"/>
                <a:gd name="T5" fmla="*/ 0 h 11"/>
                <a:gd name="T6" fmla="*/ 12 w 16"/>
                <a:gd name="T7" fmla="*/ 5 h 11"/>
                <a:gd name="T8" fmla="*/ 16 w 16"/>
                <a:gd name="T9" fmla="*/ 7 h 11"/>
                <a:gd name="T10" fmla="*/ 16 w 16"/>
                <a:gd name="T11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16" y="11"/>
                  </a:moveTo>
                  <a:cubicBezTo>
                    <a:pt x="11" y="7"/>
                    <a:pt x="5" y="4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5" y="1"/>
                    <a:pt x="9" y="3"/>
                    <a:pt x="12" y="5"/>
                  </a:cubicBezTo>
                  <a:cubicBezTo>
                    <a:pt x="13" y="6"/>
                    <a:pt x="14" y="7"/>
                    <a:pt x="16" y="7"/>
                  </a:cubicBezTo>
                  <a:cubicBezTo>
                    <a:pt x="16" y="8"/>
                    <a:pt x="16" y="9"/>
                    <a:pt x="16" y="11"/>
                  </a:cubicBezTo>
                  <a:close/>
                </a:path>
              </a:pathLst>
            </a:custGeom>
            <a:solidFill>
              <a:srgbClr val="C29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6" name="Freeform 618">
              <a:extLst>
                <a:ext uri="{FF2B5EF4-FFF2-40B4-BE49-F238E27FC236}">
                  <a16:creationId xmlns:a16="http://schemas.microsoft.com/office/drawing/2014/main" id="{4824714A-EC82-AA64-575C-FD9B77AA8410}"/>
                </a:ext>
              </a:extLst>
            </p:cNvPr>
            <p:cNvSpPr/>
            <p:nvPr/>
          </p:nvSpPr>
          <p:spPr bwMode="auto">
            <a:xfrm>
              <a:off x="3280" y="2211"/>
              <a:ext cx="22" cy="22"/>
            </a:xfrm>
            <a:custGeom>
              <a:gdLst>
                <a:gd name="T0" fmla="*/ 0 w 7"/>
                <a:gd name="T1" fmla="*/ 7 h 7"/>
                <a:gd name="T2" fmla="*/ 0 w 7"/>
                <a:gd name="T3" fmla="*/ 0 h 7"/>
                <a:gd name="T4" fmla="*/ 7 w 7"/>
                <a:gd name="T5" fmla="*/ 4 h 7"/>
                <a:gd name="T6" fmla="*/ 0 w 7"/>
                <a:gd name="T7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0" y="5"/>
                    <a:pt x="0" y="2"/>
                    <a:pt x="0" y="0"/>
                  </a:cubicBezTo>
                  <a:cubicBezTo>
                    <a:pt x="3" y="0"/>
                    <a:pt x="5" y="2"/>
                    <a:pt x="7" y="4"/>
                  </a:cubicBezTo>
                  <a:cubicBezTo>
                    <a:pt x="5" y="5"/>
                    <a:pt x="3" y="7"/>
                    <a:pt x="0" y="7"/>
                  </a:cubicBezTo>
                  <a:close/>
                </a:path>
              </a:pathLst>
            </a:custGeom>
            <a:solidFill>
              <a:srgbClr val="A3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7" name="Freeform 619">
              <a:extLst>
                <a:ext uri="{FF2B5EF4-FFF2-40B4-BE49-F238E27FC236}">
                  <a16:creationId xmlns:a16="http://schemas.microsoft.com/office/drawing/2014/main" id="{13774EF5-886C-85D6-E2F2-40AFE0E373C2}"/>
                </a:ext>
              </a:extLst>
            </p:cNvPr>
            <p:cNvSpPr/>
            <p:nvPr/>
          </p:nvSpPr>
          <p:spPr bwMode="auto">
            <a:xfrm>
              <a:off x="2915" y="1539"/>
              <a:ext cx="101" cy="54"/>
            </a:xfrm>
            <a:custGeom>
              <a:gdLst>
                <a:gd name="T0" fmla="*/ 12 w 32"/>
                <a:gd name="T1" fmla="*/ 0 h 17"/>
                <a:gd name="T2" fmla="*/ 14 w 32"/>
                <a:gd name="T3" fmla="*/ 4 h 17"/>
                <a:gd name="T4" fmla="*/ 20 w 32"/>
                <a:gd name="T5" fmla="*/ 7 h 17"/>
                <a:gd name="T6" fmla="*/ 24 w 32"/>
                <a:gd name="T7" fmla="*/ 6 h 17"/>
                <a:gd name="T8" fmla="*/ 27 w 32"/>
                <a:gd name="T9" fmla="*/ 4 h 17"/>
                <a:gd name="T10" fmla="*/ 31 w 32"/>
                <a:gd name="T11" fmla="*/ 7 h 17"/>
                <a:gd name="T12" fmla="*/ 30 w 32"/>
                <a:gd name="T13" fmla="*/ 10 h 17"/>
                <a:gd name="T14" fmla="*/ 20 w 32"/>
                <a:gd name="T15" fmla="*/ 15 h 17"/>
                <a:gd name="T16" fmla="*/ 12 w 32"/>
                <a:gd name="T17" fmla="*/ 14 h 17"/>
                <a:gd name="T18" fmla="*/ 1 w 32"/>
                <a:gd name="T19" fmla="*/ 8 h 17"/>
                <a:gd name="T20" fmla="*/ 0 w 32"/>
                <a:gd name="T21" fmla="*/ 7 h 17"/>
                <a:gd name="T22" fmla="*/ 12 w 32"/>
                <a:gd name="T23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7">
                  <a:moveTo>
                    <a:pt x="12" y="0"/>
                  </a:moveTo>
                  <a:cubicBezTo>
                    <a:pt x="11" y="2"/>
                    <a:pt x="13" y="4"/>
                    <a:pt x="14" y="4"/>
                  </a:cubicBezTo>
                  <a:cubicBezTo>
                    <a:pt x="17" y="4"/>
                    <a:pt x="18" y="5"/>
                    <a:pt x="20" y="7"/>
                  </a:cubicBezTo>
                  <a:cubicBezTo>
                    <a:pt x="21" y="8"/>
                    <a:pt x="22" y="7"/>
                    <a:pt x="24" y="6"/>
                  </a:cubicBezTo>
                  <a:cubicBezTo>
                    <a:pt x="25" y="6"/>
                    <a:pt x="25" y="4"/>
                    <a:pt x="27" y="4"/>
                  </a:cubicBezTo>
                  <a:cubicBezTo>
                    <a:pt x="28" y="5"/>
                    <a:pt x="30" y="6"/>
                    <a:pt x="31" y="7"/>
                  </a:cubicBezTo>
                  <a:cubicBezTo>
                    <a:pt x="32" y="8"/>
                    <a:pt x="31" y="9"/>
                    <a:pt x="30" y="10"/>
                  </a:cubicBezTo>
                  <a:cubicBezTo>
                    <a:pt x="26" y="12"/>
                    <a:pt x="23" y="14"/>
                    <a:pt x="20" y="15"/>
                  </a:cubicBezTo>
                  <a:cubicBezTo>
                    <a:pt x="17" y="17"/>
                    <a:pt x="14" y="16"/>
                    <a:pt x="12" y="14"/>
                  </a:cubicBezTo>
                  <a:cubicBezTo>
                    <a:pt x="8" y="12"/>
                    <a:pt x="4" y="10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4" y="4"/>
                    <a:pt x="7" y="1"/>
                    <a:pt x="12" y="0"/>
                  </a:cubicBezTo>
                  <a:close/>
                </a:path>
              </a:pathLst>
            </a:custGeom>
            <a:solidFill>
              <a:srgbClr val="838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8" name="Freeform 620">
              <a:extLst>
                <a:ext uri="{FF2B5EF4-FFF2-40B4-BE49-F238E27FC236}">
                  <a16:creationId xmlns:a16="http://schemas.microsoft.com/office/drawing/2014/main" id="{499C21CD-F02D-74C4-672C-3EF117D6FB7B}"/>
                </a:ext>
              </a:extLst>
            </p:cNvPr>
            <p:cNvSpPr/>
            <p:nvPr/>
          </p:nvSpPr>
          <p:spPr bwMode="auto">
            <a:xfrm>
              <a:off x="2906" y="1691"/>
              <a:ext cx="54" cy="38"/>
            </a:xfrm>
            <a:custGeom>
              <a:gdLst>
                <a:gd name="T0" fmla="*/ 8 w 17"/>
                <a:gd name="T1" fmla="*/ 11 h 12"/>
                <a:gd name="T2" fmla="*/ 0 w 17"/>
                <a:gd name="T3" fmla="*/ 5 h 12"/>
                <a:gd name="T4" fmla="*/ 4 w 17"/>
                <a:gd name="T5" fmla="*/ 3 h 12"/>
                <a:gd name="T6" fmla="*/ 7 w 17"/>
                <a:gd name="T7" fmla="*/ 0 h 12"/>
                <a:gd name="T8" fmla="*/ 7 w 17"/>
                <a:gd name="T9" fmla="*/ 1 h 12"/>
                <a:gd name="T10" fmla="*/ 7 w 17"/>
                <a:gd name="T11" fmla="*/ 2 h 12"/>
                <a:gd name="T12" fmla="*/ 8 w 17"/>
                <a:gd name="T13" fmla="*/ 1 h 12"/>
                <a:gd name="T14" fmla="*/ 17 w 17"/>
                <a:gd name="T15" fmla="*/ 7 h 12"/>
                <a:gd name="T16" fmla="*/ 8 w 17"/>
                <a:gd name="T17" fmla="*/ 11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2">
                  <a:moveTo>
                    <a:pt x="8" y="11"/>
                  </a:moveTo>
                  <a:cubicBezTo>
                    <a:pt x="5" y="9"/>
                    <a:pt x="1" y="9"/>
                    <a:pt x="0" y="5"/>
                  </a:cubicBezTo>
                  <a:cubicBezTo>
                    <a:pt x="1" y="4"/>
                    <a:pt x="1" y="1"/>
                    <a:pt x="4" y="3"/>
                  </a:cubicBezTo>
                  <a:cubicBezTo>
                    <a:pt x="5" y="3"/>
                    <a:pt x="6" y="1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8" y="1"/>
                    <a:pt x="8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11" y="3"/>
                    <a:pt x="15" y="4"/>
                    <a:pt x="17" y="7"/>
                  </a:cubicBezTo>
                  <a:cubicBezTo>
                    <a:pt x="14" y="9"/>
                    <a:pt x="12" y="12"/>
                    <a:pt x="8" y="11"/>
                  </a:cubicBezTo>
                  <a:close/>
                </a:path>
              </a:pathLst>
            </a:custGeom>
            <a:solidFill>
              <a:srgbClr val="C2C6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9" name="Freeform 621">
              <a:extLst>
                <a:ext uri="{FF2B5EF4-FFF2-40B4-BE49-F238E27FC236}">
                  <a16:creationId xmlns:a16="http://schemas.microsoft.com/office/drawing/2014/main" id="{B02E1097-1491-E07D-1570-5823E1616C61}"/>
                </a:ext>
              </a:extLst>
            </p:cNvPr>
            <p:cNvSpPr/>
            <p:nvPr/>
          </p:nvSpPr>
          <p:spPr bwMode="auto">
            <a:xfrm>
              <a:off x="2925" y="1640"/>
              <a:ext cx="9" cy="70"/>
            </a:xfrm>
            <a:custGeom>
              <a:gdLst>
                <a:gd name="T0" fmla="*/ 2 w 3"/>
                <a:gd name="T1" fmla="*/ 17 h 22"/>
                <a:gd name="T2" fmla="*/ 2 w 3"/>
                <a:gd name="T3" fmla="*/ 22 h 22"/>
                <a:gd name="T4" fmla="*/ 1 w 3"/>
                <a:gd name="T5" fmla="*/ 16 h 22"/>
                <a:gd name="T6" fmla="*/ 1 w 3"/>
                <a:gd name="T7" fmla="*/ 0 h 22"/>
                <a:gd name="T8" fmla="*/ 3 w 3"/>
                <a:gd name="T9" fmla="*/ 4 h 22"/>
                <a:gd name="T10" fmla="*/ 2 w 3"/>
                <a:gd name="T11" fmla="*/ 17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2">
                  <a:moveTo>
                    <a:pt x="2" y="17"/>
                  </a:moveTo>
                  <a:cubicBezTo>
                    <a:pt x="2" y="19"/>
                    <a:pt x="3" y="20"/>
                    <a:pt x="2" y="22"/>
                  </a:cubicBezTo>
                  <a:cubicBezTo>
                    <a:pt x="0" y="20"/>
                    <a:pt x="1" y="18"/>
                    <a:pt x="1" y="16"/>
                  </a:cubicBezTo>
                  <a:cubicBezTo>
                    <a:pt x="1" y="11"/>
                    <a:pt x="1" y="5"/>
                    <a:pt x="1" y="0"/>
                  </a:cubicBezTo>
                  <a:cubicBezTo>
                    <a:pt x="2" y="1"/>
                    <a:pt x="3" y="1"/>
                    <a:pt x="3" y="4"/>
                  </a:cubicBezTo>
                  <a:cubicBezTo>
                    <a:pt x="2" y="8"/>
                    <a:pt x="3" y="13"/>
                    <a:pt x="2" y="17"/>
                  </a:cubicBezTo>
                  <a:close/>
                </a:path>
              </a:pathLst>
            </a:custGeom>
            <a:solidFill>
              <a:srgbClr val="A3A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0" name="Freeform 622">
              <a:extLst>
                <a:ext uri="{FF2B5EF4-FFF2-40B4-BE49-F238E27FC236}">
                  <a16:creationId xmlns:a16="http://schemas.microsoft.com/office/drawing/2014/main" id="{6B527AB7-4140-4F2D-5A31-93D96ACA0C6A}"/>
                </a:ext>
              </a:extLst>
            </p:cNvPr>
            <p:cNvSpPr/>
            <p:nvPr/>
          </p:nvSpPr>
          <p:spPr bwMode="auto">
            <a:xfrm>
              <a:off x="2925" y="1713"/>
              <a:ext cx="35" cy="28"/>
            </a:xfrm>
            <a:custGeom>
              <a:gdLst>
                <a:gd name="T0" fmla="*/ 2 w 11"/>
                <a:gd name="T1" fmla="*/ 4 h 9"/>
                <a:gd name="T2" fmla="*/ 11 w 11"/>
                <a:gd name="T3" fmla="*/ 0 h 9"/>
                <a:gd name="T4" fmla="*/ 11 w 11"/>
                <a:gd name="T5" fmla="*/ 1 h 9"/>
                <a:gd name="T6" fmla="*/ 3 w 11"/>
                <a:gd name="T7" fmla="*/ 9 h 9"/>
                <a:gd name="T8" fmla="*/ 2 w 11"/>
                <a:gd name="T9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2" y="4"/>
                  </a:moveTo>
                  <a:cubicBezTo>
                    <a:pt x="5" y="3"/>
                    <a:pt x="7" y="0"/>
                    <a:pt x="11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4"/>
                    <a:pt x="5" y="9"/>
                    <a:pt x="3" y="9"/>
                  </a:cubicBezTo>
                  <a:cubicBezTo>
                    <a:pt x="0" y="8"/>
                    <a:pt x="2" y="6"/>
                    <a:pt x="2" y="4"/>
                  </a:cubicBezTo>
                  <a:close/>
                </a:path>
              </a:pathLst>
            </a:custGeom>
            <a:solidFill>
              <a:srgbClr val="9BA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1" name="Freeform 623">
              <a:extLst>
                <a:ext uri="{FF2B5EF4-FFF2-40B4-BE49-F238E27FC236}">
                  <a16:creationId xmlns:a16="http://schemas.microsoft.com/office/drawing/2014/main" id="{416FF36C-3D2F-ADBE-3732-3DC07FDBE8B3}"/>
                </a:ext>
              </a:extLst>
            </p:cNvPr>
            <p:cNvSpPr/>
            <p:nvPr/>
          </p:nvSpPr>
          <p:spPr bwMode="auto">
            <a:xfrm>
              <a:off x="2909" y="1536"/>
              <a:ext cx="44" cy="29"/>
            </a:xfrm>
            <a:custGeom>
              <a:gdLst>
                <a:gd name="T0" fmla="*/ 14 w 14"/>
                <a:gd name="T1" fmla="*/ 1 h 9"/>
                <a:gd name="T2" fmla="*/ 5 w 14"/>
                <a:gd name="T3" fmla="*/ 7 h 9"/>
                <a:gd name="T4" fmla="*/ 3 w 14"/>
                <a:gd name="T5" fmla="*/ 9 h 9"/>
                <a:gd name="T6" fmla="*/ 2 w 14"/>
                <a:gd name="T7" fmla="*/ 6 h 9"/>
                <a:gd name="T8" fmla="*/ 11 w 14"/>
                <a:gd name="T9" fmla="*/ 0 h 9"/>
                <a:gd name="T10" fmla="*/ 14 w 14"/>
                <a:gd name="T11" fmla="*/ 1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9">
                  <a:moveTo>
                    <a:pt x="14" y="1"/>
                  </a:moveTo>
                  <a:cubicBezTo>
                    <a:pt x="11" y="3"/>
                    <a:pt x="8" y="5"/>
                    <a:pt x="5" y="7"/>
                  </a:cubicBezTo>
                  <a:cubicBezTo>
                    <a:pt x="4" y="7"/>
                    <a:pt x="3" y="8"/>
                    <a:pt x="3" y="9"/>
                  </a:cubicBezTo>
                  <a:cubicBezTo>
                    <a:pt x="0" y="8"/>
                    <a:pt x="0" y="7"/>
                    <a:pt x="2" y="6"/>
                  </a:cubicBezTo>
                  <a:cubicBezTo>
                    <a:pt x="5" y="4"/>
                    <a:pt x="8" y="2"/>
                    <a:pt x="11" y="0"/>
                  </a:cubicBezTo>
                  <a:cubicBezTo>
                    <a:pt x="13" y="0"/>
                    <a:pt x="14" y="0"/>
                    <a:pt x="14" y="1"/>
                  </a:cubicBezTo>
                  <a:close/>
                </a:path>
              </a:pathLst>
            </a:custGeom>
            <a:solidFill>
              <a:srgbClr val="BC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2" name="Freeform 624">
              <a:extLst>
                <a:ext uri="{FF2B5EF4-FFF2-40B4-BE49-F238E27FC236}">
                  <a16:creationId xmlns:a16="http://schemas.microsoft.com/office/drawing/2014/main" id="{CF0076B0-C24A-D2B5-3379-4EEDFA48BAD3}"/>
                </a:ext>
              </a:extLst>
            </p:cNvPr>
            <p:cNvSpPr/>
            <p:nvPr/>
          </p:nvSpPr>
          <p:spPr bwMode="auto">
            <a:xfrm>
              <a:off x="2978" y="1561"/>
              <a:ext cx="41" cy="29"/>
            </a:xfrm>
            <a:custGeom>
              <a:gdLst>
                <a:gd name="T0" fmla="*/ 0 w 13"/>
                <a:gd name="T1" fmla="*/ 8 h 9"/>
                <a:gd name="T2" fmla="*/ 8 w 13"/>
                <a:gd name="T3" fmla="*/ 3 h 9"/>
                <a:gd name="T4" fmla="*/ 11 w 13"/>
                <a:gd name="T5" fmla="*/ 0 h 9"/>
                <a:gd name="T6" fmla="*/ 12 w 13"/>
                <a:gd name="T7" fmla="*/ 2 h 9"/>
                <a:gd name="T8" fmla="*/ 1 w 13"/>
                <a:gd name="T9" fmla="*/ 9 h 9"/>
                <a:gd name="T10" fmla="*/ 0 w 13"/>
                <a:gd name="T11" fmla="*/ 8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0" y="8"/>
                  </a:moveTo>
                  <a:cubicBezTo>
                    <a:pt x="3" y="6"/>
                    <a:pt x="5" y="4"/>
                    <a:pt x="8" y="3"/>
                  </a:cubicBezTo>
                  <a:cubicBezTo>
                    <a:pt x="9" y="2"/>
                    <a:pt x="11" y="1"/>
                    <a:pt x="11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9" y="5"/>
                    <a:pt x="5" y="7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E2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3" name="Freeform 625">
              <a:extLst>
                <a:ext uri="{FF2B5EF4-FFF2-40B4-BE49-F238E27FC236}">
                  <a16:creationId xmlns:a16="http://schemas.microsoft.com/office/drawing/2014/main" id="{A7D7F3B4-6A01-6659-E59B-CF3474C1227A}"/>
                </a:ext>
              </a:extLst>
            </p:cNvPr>
            <p:cNvSpPr/>
            <p:nvPr/>
          </p:nvSpPr>
          <p:spPr bwMode="auto">
            <a:xfrm>
              <a:off x="2978" y="1543"/>
              <a:ext cx="22" cy="28"/>
            </a:xfrm>
            <a:custGeom>
              <a:gdLst>
                <a:gd name="T0" fmla="*/ 7 w 7"/>
                <a:gd name="T1" fmla="*/ 3 h 9"/>
                <a:gd name="T2" fmla="*/ 0 w 7"/>
                <a:gd name="T3" fmla="*/ 6 h 9"/>
                <a:gd name="T4" fmla="*/ 2 w 7"/>
                <a:gd name="T5" fmla="*/ 4 h 9"/>
                <a:gd name="T6" fmla="*/ 7 w 7"/>
                <a:gd name="T7" fmla="*/ 3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cubicBezTo>
                    <a:pt x="5" y="5"/>
                    <a:pt x="4" y="9"/>
                    <a:pt x="0" y="6"/>
                  </a:cubicBezTo>
                  <a:cubicBezTo>
                    <a:pt x="1" y="6"/>
                    <a:pt x="1" y="4"/>
                    <a:pt x="2" y="4"/>
                  </a:cubicBezTo>
                  <a:cubicBezTo>
                    <a:pt x="3" y="3"/>
                    <a:pt x="5" y="0"/>
                    <a:pt x="7" y="3"/>
                  </a:cubicBezTo>
                  <a:close/>
                </a:path>
              </a:pathLst>
            </a:custGeom>
            <a:solidFill>
              <a:srgbClr val="B7B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4" name="Freeform 626">
              <a:extLst>
                <a:ext uri="{FF2B5EF4-FFF2-40B4-BE49-F238E27FC236}">
                  <a16:creationId xmlns:a16="http://schemas.microsoft.com/office/drawing/2014/main" id="{6591A896-7717-34F6-FD2C-4E67CF81E261}"/>
                </a:ext>
              </a:extLst>
            </p:cNvPr>
            <p:cNvSpPr/>
            <p:nvPr/>
          </p:nvSpPr>
          <p:spPr bwMode="auto">
            <a:xfrm>
              <a:off x="2818" y="1732"/>
              <a:ext cx="35" cy="47"/>
            </a:xfrm>
            <a:custGeom>
              <a:gdLst>
                <a:gd name="T0" fmla="*/ 1 w 11"/>
                <a:gd name="T1" fmla="*/ 8 h 15"/>
                <a:gd name="T2" fmla="*/ 0 w 11"/>
                <a:gd name="T3" fmla="*/ 7 h 15"/>
                <a:gd name="T4" fmla="*/ 0 w 11"/>
                <a:gd name="T5" fmla="*/ 0 h 15"/>
                <a:gd name="T6" fmla="*/ 7 w 11"/>
                <a:gd name="T7" fmla="*/ 4 h 15"/>
                <a:gd name="T8" fmla="*/ 9 w 11"/>
                <a:gd name="T9" fmla="*/ 13 h 15"/>
                <a:gd name="T10" fmla="*/ 6 w 11"/>
                <a:gd name="T11" fmla="*/ 12 h 15"/>
                <a:gd name="T12" fmla="*/ 1 w 11"/>
                <a:gd name="T13" fmla="*/ 8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5">
                  <a:moveTo>
                    <a:pt x="1" y="8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2" y="1"/>
                    <a:pt x="5" y="3"/>
                    <a:pt x="7" y="4"/>
                  </a:cubicBezTo>
                  <a:cubicBezTo>
                    <a:pt x="11" y="6"/>
                    <a:pt x="11" y="8"/>
                    <a:pt x="9" y="13"/>
                  </a:cubicBezTo>
                  <a:cubicBezTo>
                    <a:pt x="8" y="12"/>
                    <a:pt x="7" y="15"/>
                    <a:pt x="6" y="12"/>
                  </a:cubicBezTo>
                  <a:cubicBezTo>
                    <a:pt x="6" y="9"/>
                    <a:pt x="3" y="9"/>
                    <a:pt x="1" y="8"/>
                  </a:cubicBezTo>
                  <a:close/>
                </a:path>
              </a:pathLst>
            </a:custGeom>
            <a:solidFill>
              <a:srgbClr val="7F7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5" name="Freeform 627">
              <a:extLst>
                <a:ext uri="{FF2B5EF4-FFF2-40B4-BE49-F238E27FC236}">
                  <a16:creationId xmlns:a16="http://schemas.microsoft.com/office/drawing/2014/main" id="{796B248B-A456-C0D0-1C06-2D0157868BFD}"/>
                </a:ext>
              </a:extLst>
            </p:cNvPr>
            <p:cNvSpPr/>
            <p:nvPr/>
          </p:nvSpPr>
          <p:spPr bwMode="auto">
            <a:xfrm>
              <a:off x="2830" y="1729"/>
              <a:ext cx="16" cy="9"/>
            </a:xfrm>
            <a:custGeom>
              <a:gdLst>
                <a:gd name="T0" fmla="*/ 0 w 5"/>
                <a:gd name="T1" fmla="*/ 0 h 3"/>
                <a:gd name="T2" fmla="*/ 5 w 5"/>
                <a:gd name="T3" fmla="*/ 3 h 3"/>
                <a:gd name="T4" fmla="*/ 0 w 5"/>
                <a:gd name="T5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2" y="1"/>
                    <a:pt x="4" y="1"/>
                    <a:pt x="5" y="3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7F7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6" name="Freeform 628">
              <a:extLst>
                <a:ext uri="{FF2B5EF4-FFF2-40B4-BE49-F238E27FC236}">
                  <a16:creationId xmlns:a16="http://schemas.microsoft.com/office/drawing/2014/main" id="{F22F81FB-6055-4BEC-9A4E-C883A422F4BD}"/>
                </a:ext>
              </a:extLst>
            </p:cNvPr>
            <p:cNvSpPr/>
            <p:nvPr/>
          </p:nvSpPr>
          <p:spPr bwMode="auto">
            <a:xfrm>
              <a:off x="2928" y="1691"/>
              <a:ext cx="69" cy="451"/>
            </a:xfrm>
            <a:custGeom>
              <a:gdLst>
                <a:gd name="T0" fmla="*/ 21 w 22"/>
                <a:gd name="T1" fmla="*/ 1 h 143"/>
                <a:gd name="T2" fmla="*/ 20 w 22"/>
                <a:gd name="T3" fmla="*/ 105 h 143"/>
                <a:gd name="T4" fmla="*/ 21 w 22"/>
                <a:gd name="T5" fmla="*/ 106 h 143"/>
                <a:gd name="T6" fmla="*/ 22 w 22"/>
                <a:gd name="T7" fmla="*/ 111 h 143"/>
                <a:gd name="T8" fmla="*/ 22 w 22"/>
                <a:gd name="T9" fmla="*/ 128 h 143"/>
                <a:gd name="T10" fmla="*/ 21 w 22"/>
                <a:gd name="T11" fmla="*/ 132 h 143"/>
                <a:gd name="T12" fmla="*/ 2 w 22"/>
                <a:gd name="T13" fmla="*/ 143 h 143"/>
                <a:gd name="T14" fmla="*/ 1 w 22"/>
                <a:gd name="T15" fmla="*/ 140 h 143"/>
                <a:gd name="T16" fmla="*/ 1 w 22"/>
                <a:gd name="T17" fmla="*/ 97 h 143"/>
                <a:gd name="T18" fmla="*/ 1 w 22"/>
                <a:gd name="T19" fmla="*/ 46 h 143"/>
                <a:gd name="T20" fmla="*/ 1 w 22"/>
                <a:gd name="T21" fmla="*/ 43 h 143"/>
                <a:gd name="T22" fmla="*/ 17 w 22"/>
                <a:gd name="T23" fmla="*/ 33 h 143"/>
                <a:gd name="T24" fmla="*/ 20 w 22"/>
                <a:gd name="T25" fmla="*/ 31 h 143"/>
                <a:gd name="T26" fmla="*/ 20 w 22"/>
                <a:gd name="T27" fmla="*/ 27 h 143"/>
                <a:gd name="T28" fmla="*/ 20 w 22"/>
                <a:gd name="T29" fmla="*/ 4 h 143"/>
                <a:gd name="T30" fmla="*/ 21 w 22"/>
                <a:gd name="T31" fmla="*/ 0 h 143"/>
                <a:gd name="T32" fmla="*/ 21 w 22"/>
                <a:gd name="T33" fmla="*/ 1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3">
                  <a:moveTo>
                    <a:pt x="21" y="1"/>
                  </a:moveTo>
                  <a:cubicBezTo>
                    <a:pt x="21" y="35"/>
                    <a:pt x="20" y="70"/>
                    <a:pt x="20" y="105"/>
                  </a:cubicBezTo>
                  <a:cubicBezTo>
                    <a:pt x="20" y="105"/>
                    <a:pt x="21" y="106"/>
                    <a:pt x="21" y="106"/>
                  </a:cubicBezTo>
                  <a:cubicBezTo>
                    <a:pt x="21" y="108"/>
                    <a:pt x="22" y="109"/>
                    <a:pt x="22" y="111"/>
                  </a:cubicBezTo>
                  <a:cubicBezTo>
                    <a:pt x="22" y="116"/>
                    <a:pt x="22" y="122"/>
                    <a:pt x="22" y="128"/>
                  </a:cubicBezTo>
                  <a:cubicBezTo>
                    <a:pt x="22" y="129"/>
                    <a:pt x="21" y="131"/>
                    <a:pt x="21" y="132"/>
                  </a:cubicBezTo>
                  <a:cubicBezTo>
                    <a:pt x="14" y="136"/>
                    <a:pt x="8" y="140"/>
                    <a:pt x="2" y="143"/>
                  </a:cubicBezTo>
                  <a:cubicBezTo>
                    <a:pt x="0" y="143"/>
                    <a:pt x="1" y="141"/>
                    <a:pt x="1" y="140"/>
                  </a:cubicBezTo>
                  <a:cubicBezTo>
                    <a:pt x="1" y="126"/>
                    <a:pt x="1" y="111"/>
                    <a:pt x="1" y="97"/>
                  </a:cubicBezTo>
                  <a:cubicBezTo>
                    <a:pt x="1" y="80"/>
                    <a:pt x="1" y="63"/>
                    <a:pt x="1" y="46"/>
                  </a:cubicBezTo>
                  <a:cubicBezTo>
                    <a:pt x="0" y="45"/>
                    <a:pt x="0" y="44"/>
                    <a:pt x="1" y="43"/>
                  </a:cubicBezTo>
                  <a:cubicBezTo>
                    <a:pt x="6" y="40"/>
                    <a:pt x="12" y="37"/>
                    <a:pt x="17" y="33"/>
                  </a:cubicBezTo>
                  <a:cubicBezTo>
                    <a:pt x="18" y="33"/>
                    <a:pt x="19" y="32"/>
                    <a:pt x="20" y="31"/>
                  </a:cubicBezTo>
                  <a:cubicBezTo>
                    <a:pt x="21" y="30"/>
                    <a:pt x="20" y="29"/>
                    <a:pt x="20" y="27"/>
                  </a:cubicBezTo>
                  <a:cubicBezTo>
                    <a:pt x="20" y="20"/>
                    <a:pt x="20" y="12"/>
                    <a:pt x="20" y="4"/>
                  </a:cubicBezTo>
                  <a:cubicBezTo>
                    <a:pt x="20" y="3"/>
                    <a:pt x="20" y="1"/>
                    <a:pt x="21" y="0"/>
                  </a:cubicBezTo>
                  <a:cubicBezTo>
                    <a:pt x="21" y="0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777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7" name="Freeform 629">
              <a:extLst>
                <a:ext uri="{FF2B5EF4-FFF2-40B4-BE49-F238E27FC236}">
                  <a16:creationId xmlns:a16="http://schemas.microsoft.com/office/drawing/2014/main" id="{F68E4906-17E9-D99D-C9F2-5A5D3747140F}"/>
                </a:ext>
              </a:extLst>
            </p:cNvPr>
            <p:cNvSpPr/>
            <p:nvPr/>
          </p:nvSpPr>
          <p:spPr bwMode="auto">
            <a:xfrm>
              <a:off x="2928" y="1725"/>
              <a:ext cx="54" cy="92"/>
            </a:xfrm>
            <a:custGeom>
              <a:gdLst>
                <a:gd name="T0" fmla="*/ 16 w 17"/>
                <a:gd name="T1" fmla="*/ 0 h 29"/>
                <a:gd name="T2" fmla="*/ 16 w 17"/>
                <a:gd name="T3" fmla="*/ 13 h 29"/>
                <a:gd name="T4" fmla="*/ 17 w 17"/>
                <a:gd name="T5" fmla="*/ 19 h 29"/>
                <a:gd name="T6" fmla="*/ 4 w 17"/>
                <a:gd name="T7" fmla="*/ 27 h 29"/>
                <a:gd name="T8" fmla="*/ 1 w 17"/>
                <a:gd name="T9" fmla="*/ 25 h 29"/>
                <a:gd name="T10" fmla="*/ 1 w 17"/>
                <a:gd name="T11" fmla="*/ 15 h 29"/>
                <a:gd name="T12" fmla="*/ 6 w 17"/>
                <a:gd name="T13" fmla="*/ 6 h 29"/>
                <a:gd name="T14" fmla="*/ 16 w 17"/>
                <a:gd name="T15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8">
                  <a:moveTo>
                    <a:pt x="16" y="0"/>
                  </a:moveTo>
                  <a:cubicBezTo>
                    <a:pt x="17" y="5"/>
                    <a:pt x="16" y="9"/>
                    <a:pt x="16" y="13"/>
                  </a:cubicBezTo>
                  <a:cubicBezTo>
                    <a:pt x="17" y="15"/>
                    <a:pt x="16" y="17"/>
                    <a:pt x="17" y="19"/>
                  </a:cubicBezTo>
                  <a:cubicBezTo>
                    <a:pt x="13" y="22"/>
                    <a:pt x="8" y="24"/>
                    <a:pt x="4" y="27"/>
                  </a:cubicBezTo>
                  <a:cubicBezTo>
                    <a:pt x="1" y="29"/>
                    <a:pt x="1" y="28"/>
                    <a:pt x="1" y="25"/>
                  </a:cubicBezTo>
                  <a:cubicBezTo>
                    <a:pt x="1" y="22"/>
                    <a:pt x="1" y="18"/>
                    <a:pt x="1" y="15"/>
                  </a:cubicBezTo>
                  <a:cubicBezTo>
                    <a:pt x="0" y="11"/>
                    <a:pt x="2" y="8"/>
                    <a:pt x="6" y="6"/>
                  </a:cubicBezTo>
                  <a:cubicBezTo>
                    <a:pt x="9" y="5"/>
                    <a:pt x="13" y="3"/>
                    <a:pt x="16" y="0"/>
                  </a:cubicBezTo>
                  <a:close/>
                </a:path>
              </a:pathLst>
            </a:custGeom>
            <a:solidFill>
              <a:srgbClr val="85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8" name="Freeform 630">
              <a:extLst>
                <a:ext uri="{FF2B5EF4-FFF2-40B4-BE49-F238E27FC236}">
                  <a16:creationId xmlns:a16="http://schemas.microsoft.com/office/drawing/2014/main" id="{DD922423-1106-88D7-A379-8925212D1213}"/>
                </a:ext>
              </a:extLst>
            </p:cNvPr>
            <p:cNvSpPr/>
            <p:nvPr/>
          </p:nvSpPr>
          <p:spPr bwMode="auto">
            <a:xfrm>
              <a:off x="2865" y="1792"/>
              <a:ext cx="66" cy="63"/>
            </a:xfrm>
            <a:custGeom>
              <a:gdLst>
                <a:gd name="T0" fmla="*/ 21 w 21"/>
                <a:gd name="T1" fmla="*/ 11 h 20"/>
                <a:gd name="T2" fmla="*/ 21 w 21"/>
                <a:gd name="T3" fmla="*/ 14 h 20"/>
                <a:gd name="T4" fmla="*/ 14 w 21"/>
                <a:gd name="T5" fmla="*/ 14 h 20"/>
                <a:gd name="T6" fmla="*/ 14 w 21"/>
                <a:gd name="T7" fmla="*/ 14 h 20"/>
                <a:gd name="T8" fmla="*/ 11 w 21"/>
                <a:gd name="T9" fmla="*/ 12 h 20"/>
                <a:gd name="T10" fmla="*/ 8 w 21"/>
                <a:gd name="T11" fmla="*/ 10 h 20"/>
                <a:gd name="T12" fmla="*/ 6 w 21"/>
                <a:gd name="T13" fmla="*/ 10 h 20"/>
                <a:gd name="T14" fmla="*/ 5 w 21"/>
                <a:gd name="T15" fmla="*/ 20 h 20"/>
                <a:gd name="T16" fmla="*/ 4 w 21"/>
                <a:gd name="T17" fmla="*/ 12 h 20"/>
                <a:gd name="T18" fmla="*/ 4 w 21"/>
                <a:gd name="T19" fmla="*/ 10 h 20"/>
                <a:gd name="T20" fmla="*/ 1 w 21"/>
                <a:gd name="T21" fmla="*/ 3 h 20"/>
                <a:gd name="T22" fmla="*/ 0 w 21"/>
                <a:gd name="T23" fmla="*/ 3 h 20"/>
                <a:gd name="T24" fmla="*/ 1 w 21"/>
                <a:gd name="T25" fmla="*/ 2 h 20"/>
                <a:gd name="T26" fmla="*/ 4 w 21"/>
                <a:gd name="T27" fmla="*/ 2 h 20"/>
                <a:gd name="T28" fmla="*/ 21 w 21"/>
                <a:gd name="T29" fmla="*/ 11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0">
                  <a:moveTo>
                    <a:pt x="21" y="11"/>
                  </a:moveTo>
                  <a:cubicBezTo>
                    <a:pt x="21" y="12"/>
                    <a:pt x="21" y="13"/>
                    <a:pt x="21" y="14"/>
                  </a:cubicBezTo>
                  <a:cubicBezTo>
                    <a:pt x="19" y="18"/>
                    <a:pt x="18" y="18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2"/>
                    <a:pt x="12" y="13"/>
                    <a:pt x="11" y="12"/>
                  </a:cubicBezTo>
                  <a:cubicBezTo>
                    <a:pt x="10" y="12"/>
                    <a:pt x="9" y="12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4" y="13"/>
                    <a:pt x="6" y="16"/>
                    <a:pt x="5" y="20"/>
                  </a:cubicBezTo>
                  <a:cubicBezTo>
                    <a:pt x="3" y="17"/>
                    <a:pt x="5" y="15"/>
                    <a:pt x="4" y="12"/>
                  </a:cubicBezTo>
                  <a:cubicBezTo>
                    <a:pt x="4" y="12"/>
                    <a:pt x="5" y="10"/>
                    <a:pt x="4" y="10"/>
                  </a:cubicBezTo>
                  <a:cubicBezTo>
                    <a:pt x="1" y="8"/>
                    <a:pt x="2" y="5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10" y="5"/>
                    <a:pt x="15" y="8"/>
                    <a:pt x="21" y="11"/>
                  </a:cubicBezTo>
                  <a:close/>
                </a:path>
              </a:pathLst>
            </a:custGeom>
            <a:solidFill>
              <a:srgbClr val="E9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9" name="Freeform 631">
              <a:extLst>
                <a:ext uri="{FF2B5EF4-FFF2-40B4-BE49-F238E27FC236}">
                  <a16:creationId xmlns:a16="http://schemas.microsoft.com/office/drawing/2014/main" id="{A9324FC9-C440-6B27-FBF7-8BD8494A4B1F}"/>
                </a:ext>
              </a:extLst>
            </p:cNvPr>
            <p:cNvSpPr/>
            <p:nvPr/>
          </p:nvSpPr>
          <p:spPr bwMode="auto">
            <a:xfrm>
              <a:off x="2915" y="1760"/>
              <a:ext cx="16" cy="38"/>
            </a:xfrm>
            <a:custGeom>
              <a:gdLst>
                <a:gd name="T0" fmla="*/ 0 w 5"/>
                <a:gd name="T1" fmla="*/ 0 h 12"/>
                <a:gd name="T2" fmla="*/ 3 w 5"/>
                <a:gd name="T3" fmla="*/ 12 h 12"/>
                <a:gd name="T4" fmla="*/ 2 w 5"/>
                <a:gd name="T5" fmla="*/ 12 h 12"/>
                <a:gd name="T6" fmla="*/ 0 w 5"/>
                <a:gd name="T7" fmla="*/ 9 h 12"/>
                <a:gd name="T8" fmla="*/ 0 w 5"/>
                <a:gd name="T9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0"/>
                  </a:moveTo>
                  <a:cubicBezTo>
                    <a:pt x="3" y="2"/>
                    <a:pt x="5" y="9"/>
                    <a:pt x="3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1" y="11"/>
                    <a:pt x="0" y="11"/>
                    <a:pt x="0" y="9"/>
                  </a:cubicBezTo>
                  <a:cubicBezTo>
                    <a:pt x="0" y="6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8A9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0" name="Freeform 632">
              <a:extLst>
                <a:ext uri="{FF2B5EF4-FFF2-40B4-BE49-F238E27FC236}">
                  <a16:creationId xmlns:a16="http://schemas.microsoft.com/office/drawing/2014/main" id="{E294DED5-6338-6A68-FF78-BC7A14BEE3F9}"/>
                </a:ext>
              </a:extLst>
            </p:cNvPr>
            <p:cNvSpPr/>
            <p:nvPr/>
          </p:nvSpPr>
          <p:spPr bwMode="auto">
            <a:xfrm>
              <a:off x="2897" y="1754"/>
              <a:ext cx="18" cy="34"/>
            </a:xfrm>
            <a:custGeom>
              <a:gdLst>
                <a:gd name="T0" fmla="*/ 5 w 6"/>
                <a:gd name="T1" fmla="*/ 7 h 11"/>
                <a:gd name="T2" fmla="*/ 4 w 6"/>
                <a:gd name="T3" fmla="*/ 11 h 11"/>
                <a:gd name="T4" fmla="*/ 1 w 6"/>
                <a:gd name="T5" fmla="*/ 7 h 11"/>
                <a:gd name="T6" fmla="*/ 1 w 6"/>
                <a:gd name="T7" fmla="*/ 3 h 11"/>
                <a:gd name="T8" fmla="*/ 2 w 6"/>
                <a:gd name="T9" fmla="*/ 0 h 11"/>
                <a:gd name="T10" fmla="*/ 5 w 6"/>
                <a:gd name="T11" fmla="*/ 3 h 11"/>
                <a:gd name="T12" fmla="*/ 5 w 6"/>
                <a:gd name="T13" fmla="*/ 7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1">
                  <a:moveTo>
                    <a:pt x="5" y="7"/>
                  </a:moveTo>
                  <a:cubicBezTo>
                    <a:pt x="4" y="8"/>
                    <a:pt x="6" y="11"/>
                    <a:pt x="4" y="11"/>
                  </a:cubicBezTo>
                  <a:cubicBezTo>
                    <a:pt x="2" y="11"/>
                    <a:pt x="1" y="9"/>
                    <a:pt x="1" y="7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0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4"/>
                    <a:pt x="5" y="6"/>
                    <a:pt x="5" y="7"/>
                  </a:cubicBezTo>
                  <a:close/>
                </a:path>
              </a:pathLst>
            </a:custGeom>
            <a:solidFill>
              <a:srgbClr val="8A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1" name="Freeform 633">
              <a:extLst>
                <a:ext uri="{FF2B5EF4-FFF2-40B4-BE49-F238E27FC236}">
                  <a16:creationId xmlns:a16="http://schemas.microsoft.com/office/drawing/2014/main" id="{5775A5F0-255A-AA1E-F40B-D0EDBB1DE83D}"/>
                </a:ext>
              </a:extLst>
            </p:cNvPr>
            <p:cNvSpPr/>
            <p:nvPr/>
          </p:nvSpPr>
          <p:spPr bwMode="auto">
            <a:xfrm>
              <a:off x="2840" y="1795"/>
              <a:ext cx="28" cy="31"/>
            </a:xfrm>
            <a:custGeom>
              <a:gdLst>
                <a:gd name="T0" fmla="*/ 0 w 9"/>
                <a:gd name="T1" fmla="*/ 4 h 10"/>
                <a:gd name="T2" fmla="*/ 7 w 9"/>
                <a:gd name="T3" fmla="*/ 1 h 10"/>
                <a:gd name="T4" fmla="*/ 7 w 9"/>
                <a:gd name="T5" fmla="*/ 1 h 10"/>
                <a:gd name="T6" fmla="*/ 4 w 9"/>
                <a:gd name="T7" fmla="*/ 3 h 10"/>
                <a:gd name="T8" fmla="*/ 8 w 9"/>
                <a:gd name="T9" fmla="*/ 5 h 10"/>
                <a:gd name="T10" fmla="*/ 9 w 9"/>
                <a:gd name="T11" fmla="*/ 9 h 10"/>
                <a:gd name="T12" fmla="*/ 0 w 9"/>
                <a:gd name="T13" fmla="*/ 4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0" y="4"/>
                  </a:moveTo>
                  <a:cubicBezTo>
                    <a:pt x="2" y="3"/>
                    <a:pt x="4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3"/>
                    <a:pt x="6" y="3"/>
                    <a:pt x="4" y="3"/>
                  </a:cubicBezTo>
                  <a:cubicBezTo>
                    <a:pt x="6" y="4"/>
                    <a:pt x="7" y="4"/>
                    <a:pt x="8" y="5"/>
                  </a:cubicBezTo>
                  <a:cubicBezTo>
                    <a:pt x="8" y="7"/>
                    <a:pt x="9" y="8"/>
                    <a:pt x="9" y="9"/>
                  </a:cubicBezTo>
                  <a:cubicBezTo>
                    <a:pt x="4" y="10"/>
                    <a:pt x="1" y="8"/>
                    <a:pt x="0" y="4"/>
                  </a:cubicBezTo>
                  <a:close/>
                </a:path>
              </a:pathLst>
            </a:custGeom>
            <a:solidFill>
              <a:srgbClr val="6D5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2" name="Freeform 634">
              <a:extLst>
                <a:ext uri="{FF2B5EF4-FFF2-40B4-BE49-F238E27FC236}">
                  <a16:creationId xmlns:a16="http://schemas.microsoft.com/office/drawing/2014/main" id="{F217E34A-FB27-422C-3C99-F635365D95E0}"/>
                </a:ext>
              </a:extLst>
            </p:cNvPr>
            <p:cNvSpPr/>
            <p:nvPr/>
          </p:nvSpPr>
          <p:spPr bwMode="auto">
            <a:xfrm>
              <a:off x="2884" y="1747"/>
              <a:ext cx="13" cy="35"/>
            </a:xfrm>
            <a:custGeom>
              <a:gdLst>
                <a:gd name="T0" fmla="*/ 4 w 4"/>
                <a:gd name="T1" fmla="*/ 11 h 11"/>
                <a:gd name="T2" fmla="*/ 1 w 4"/>
                <a:gd name="T3" fmla="*/ 0 h 11"/>
                <a:gd name="T4" fmla="*/ 2 w 4"/>
                <a:gd name="T5" fmla="*/ 0 h 11"/>
                <a:gd name="T6" fmla="*/ 4 w 4"/>
                <a:gd name="T7" fmla="*/ 2 h 11"/>
                <a:gd name="T8" fmla="*/ 4 w 4"/>
                <a:gd name="T9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4" y="11"/>
                  </a:moveTo>
                  <a:cubicBezTo>
                    <a:pt x="2" y="10"/>
                    <a:pt x="0" y="3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5"/>
                    <a:pt x="4" y="8"/>
                    <a:pt x="4" y="11"/>
                  </a:cubicBezTo>
                  <a:close/>
                </a:path>
              </a:pathLst>
            </a:custGeom>
            <a:solidFill>
              <a:srgbClr val="868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3" name="Freeform 635">
              <a:extLst>
                <a:ext uri="{FF2B5EF4-FFF2-40B4-BE49-F238E27FC236}">
                  <a16:creationId xmlns:a16="http://schemas.microsoft.com/office/drawing/2014/main" id="{15B0FF4A-39B1-E181-4E4A-580FCDA7CD19}"/>
                </a:ext>
              </a:extLst>
            </p:cNvPr>
            <p:cNvSpPr/>
            <p:nvPr/>
          </p:nvSpPr>
          <p:spPr bwMode="auto">
            <a:xfrm>
              <a:off x="2853" y="1798"/>
              <a:ext cx="15" cy="16"/>
            </a:xfrm>
            <a:custGeom>
              <a:gdLst>
                <a:gd name="T0" fmla="*/ 4 w 5"/>
                <a:gd name="T1" fmla="*/ 4 h 5"/>
                <a:gd name="T2" fmla="*/ 0 w 5"/>
                <a:gd name="T3" fmla="*/ 2 h 5"/>
                <a:gd name="T4" fmla="*/ 3 w 5"/>
                <a:gd name="T5" fmla="*/ 0 h 5"/>
                <a:gd name="T6" fmla="*/ 5 w 5"/>
                <a:gd name="T7" fmla="*/ 0 h 5"/>
                <a:gd name="T8" fmla="*/ 5 w 5"/>
                <a:gd name="T9" fmla="*/ 1 h 5"/>
                <a:gd name="T10" fmla="*/ 4 w 5"/>
                <a:gd name="T11" fmla="*/ 4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2" y="5"/>
                    <a:pt x="1" y="4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C75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4" name="Freeform 636">
              <a:extLst>
                <a:ext uri="{FF2B5EF4-FFF2-40B4-BE49-F238E27FC236}">
                  <a16:creationId xmlns:a16="http://schemas.microsoft.com/office/drawing/2014/main" id="{B924A16B-F62E-D5D1-BFEC-712A1D9E9AF5}"/>
                </a:ext>
              </a:extLst>
            </p:cNvPr>
            <p:cNvSpPr/>
            <p:nvPr/>
          </p:nvSpPr>
          <p:spPr bwMode="auto">
            <a:xfrm>
              <a:off x="2679" y="1650"/>
              <a:ext cx="38" cy="31"/>
            </a:xfrm>
            <a:custGeom>
              <a:gdLst>
                <a:gd name="T0" fmla="*/ 0 w 12"/>
                <a:gd name="T1" fmla="*/ 7 h 10"/>
                <a:gd name="T2" fmla="*/ 9 w 12"/>
                <a:gd name="T3" fmla="*/ 2 h 10"/>
                <a:gd name="T4" fmla="*/ 12 w 12"/>
                <a:gd name="T5" fmla="*/ 4 h 10"/>
                <a:gd name="T6" fmla="*/ 12 w 12"/>
                <a:gd name="T7" fmla="*/ 4 h 10"/>
                <a:gd name="T8" fmla="*/ 5 w 12"/>
                <a:gd name="T9" fmla="*/ 10 h 10"/>
                <a:gd name="T10" fmla="*/ 0 w 12"/>
                <a:gd name="T11" fmla="*/ 7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0" y="7"/>
                  </a:moveTo>
                  <a:cubicBezTo>
                    <a:pt x="1" y="2"/>
                    <a:pt x="5" y="0"/>
                    <a:pt x="9" y="2"/>
                  </a:cubicBezTo>
                  <a:cubicBezTo>
                    <a:pt x="10" y="3"/>
                    <a:pt x="11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8" y="8"/>
                    <a:pt x="5" y="10"/>
                  </a:cubicBezTo>
                  <a:cubicBezTo>
                    <a:pt x="4" y="9"/>
                    <a:pt x="1" y="9"/>
                    <a:pt x="0" y="7"/>
                  </a:cubicBezTo>
                  <a:close/>
                </a:path>
              </a:pathLst>
            </a:custGeom>
            <a:solidFill>
              <a:srgbClr val="DBE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5" name="Freeform 637">
              <a:extLst>
                <a:ext uri="{FF2B5EF4-FFF2-40B4-BE49-F238E27FC236}">
                  <a16:creationId xmlns:a16="http://schemas.microsoft.com/office/drawing/2014/main" id="{0A46B804-70F0-19E6-5FF7-E08C5355EAF2}"/>
                </a:ext>
              </a:extLst>
            </p:cNvPr>
            <p:cNvSpPr/>
            <p:nvPr/>
          </p:nvSpPr>
          <p:spPr bwMode="auto">
            <a:xfrm>
              <a:off x="2695" y="1662"/>
              <a:ext cx="25" cy="19"/>
            </a:xfrm>
            <a:custGeom>
              <a:gdLst>
                <a:gd name="T0" fmla="*/ 0 w 8"/>
                <a:gd name="T1" fmla="*/ 6 h 6"/>
                <a:gd name="T2" fmla="*/ 7 w 8"/>
                <a:gd name="T3" fmla="*/ 0 h 6"/>
                <a:gd name="T4" fmla="*/ 7 w 8"/>
                <a:gd name="T5" fmla="*/ 2 h 6"/>
                <a:gd name="T6" fmla="*/ 0 w 8"/>
                <a:gd name="T7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2" y="3"/>
                    <a:pt x="5" y="2"/>
                    <a:pt x="7" y="0"/>
                  </a:cubicBezTo>
                  <a:cubicBezTo>
                    <a:pt x="7" y="1"/>
                    <a:pt x="8" y="2"/>
                    <a:pt x="7" y="2"/>
                  </a:cubicBezTo>
                  <a:cubicBezTo>
                    <a:pt x="5" y="4"/>
                    <a:pt x="4" y="6"/>
                    <a:pt x="0" y="6"/>
                  </a:cubicBezTo>
                  <a:close/>
                </a:path>
              </a:pathLst>
            </a:custGeom>
            <a:solidFill>
              <a:srgbClr val="758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6" name="Freeform 638">
              <a:extLst>
                <a:ext uri="{FF2B5EF4-FFF2-40B4-BE49-F238E27FC236}">
                  <a16:creationId xmlns:a16="http://schemas.microsoft.com/office/drawing/2014/main" id="{B742BC29-6DAE-02A7-E061-D87FE608CCF8}"/>
                </a:ext>
              </a:extLst>
            </p:cNvPr>
            <p:cNvSpPr/>
            <p:nvPr/>
          </p:nvSpPr>
          <p:spPr bwMode="auto">
            <a:xfrm>
              <a:off x="2774" y="1647"/>
              <a:ext cx="6" cy="22"/>
            </a:xfrm>
            <a:custGeom>
              <a:gdLst>
                <a:gd name="T0" fmla="*/ 1 w 2"/>
                <a:gd name="T1" fmla="*/ 0 h 7"/>
                <a:gd name="T2" fmla="*/ 0 w 2"/>
                <a:gd name="T3" fmla="*/ 7 h 7"/>
                <a:gd name="T4" fmla="*/ 1 w 2"/>
                <a:gd name="T5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2" y="3"/>
                    <a:pt x="2" y="4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C68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7" name="Freeform 639">
              <a:extLst>
                <a:ext uri="{FF2B5EF4-FFF2-40B4-BE49-F238E27FC236}">
                  <a16:creationId xmlns:a16="http://schemas.microsoft.com/office/drawing/2014/main" id="{8DC330A3-ED63-CF3B-1BB1-6F5404A04AE6}"/>
                </a:ext>
              </a:extLst>
            </p:cNvPr>
            <p:cNvSpPr/>
            <p:nvPr/>
          </p:nvSpPr>
          <p:spPr bwMode="auto">
            <a:xfrm>
              <a:off x="2843" y="1505"/>
              <a:ext cx="35" cy="19"/>
            </a:xfrm>
            <a:custGeom>
              <a:gdLst>
                <a:gd name="T0" fmla="*/ 4 w 11"/>
                <a:gd name="T1" fmla="*/ 0 h 6"/>
                <a:gd name="T2" fmla="*/ 6 w 11"/>
                <a:gd name="T3" fmla="*/ 0 h 6"/>
                <a:gd name="T4" fmla="*/ 10 w 11"/>
                <a:gd name="T5" fmla="*/ 3 h 6"/>
                <a:gd name="T6" fmla="*/ 5 w 11"/>
                <a:gd name="T7" fmla="*/ 5 h 6"/>
                <a:gd name="T8" fmla="*/ 0 w 11"/>
                <a:gd name="T9" fmla="*/ 3 h 6"/>
                <a:gd name="T10" fmla="*/ 4 w 11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4" y="0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8" y="1"/>
                    <a:pt x="11" y="1"/>
                    <a:pt x="10" y="3"/>
                  </a:cubicBezTo>
                  <a:cubicBezTo>
                    <a:pt x="10" y="5"/>
                    <a:pt x="7" y="6"/>
                    <a:pt x="5" y="5"/>
                  </a:cubicBezTo>
                  <a:cubicBezTo>
                    <a:pt x="3" y="5"/>
                    <a:pt x="1" y="4"/>
                    <a:pt x="0" y="3"/>
                  </a:cubicBezTo>
                  <a:cubicBezTo>
                    <a:pt x="2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8" name="Freeform 640">
              <a:extLst>
                <a:ext uri="{FF2B5EF4-FFF2-40B4-BE49-F238E27FC236}">
                  <a16:creationId xmlns:a16="http://schemas.microsoft.com/office/drawing/2014/main" id="{EC7F3CED-5E2E-A30D-287C-E8C164C17F90}"/>
                </a:ext>
              </a:extLst>
            </p:cNvPr>
            <p:cNvSpPr/>
            <p:nvPr/>
          </p:nvSpPr>
          <p:spPr bwMode="auto">
            <a:xfrm>
              <a:off x="2827" y="1520"/>
              <a:ext cx="38" cy="29"/>
            </a:xfrm>
            <a:custGeom>
              <a:gdLst>
                <a:gd name="T0" fmla="*/ 12 w 12"/>
                <a:gd name="T1" fmla="*/ 6 h 9"/>
                <a:gd name="T2" fmla="*/ 7 w 12"/>
                <a:gd name="T3" fmla="*/ 7 h 9"/>
                <a:gd name="T4" fmla="*/ 2 w 12"/>
                <a:gd name="T5" fmla="*/ 4 h 9"/>
                <a:gd name="T6" fmla="*/ 1 w 12"/>
                <a:gd name="T7" fmla="*/ 0 h 9"/>
                <a:gd name="T8" fmla="*/ 12 w 12"/>
                <a:gd name="T9" fmla="*/ 6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2" y="6"/>
                  </a:moveTo>
                  <a:cubicBezTo>
                    <a:pt x="11" y="9"/>
                    <a:pt x="9" y="9"/>
                    <a:pt x="7" y="7"/>
                  </a:cubicBezTo>
                  <a:cubicBezTo>
                    <a:pt x="5" y="6"/>
                    <a:pt x="4" y="5"/>
                    <a:pt x="2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5" y="2"/>
                    <a:pt x="8" y="4"/>
                    <a:pt x="12" y="6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9" name="Freeform 641">
              <a:extLst>
                <a:ext uri="{FF2B5EF4-FFF2-40B4-BE49-F238E27FC236}">
                  <a16:creationId xmlns:a16="http://schemas.microsoft.com/office/drawing/2014/main" id="{FBD2BCC2-86A6-F7F3-1F7F-448D7847F992}"/>
                </a:ext>
              </a:extLst>
            </p:cNvPr>
            <p:cNvSpPr/>
            <p:nvPr/>
          </p:nvSpPr>
          <p:spPr bwMode="auto">
            <a:xfrm>
              <a:off x="2830" y="1514"/>
              <a:ext cx="38" cy="25"/>
            </a:xfrm>
            <a:custGeom>
              <a:gdLst>
                <a:gd name="T0" fmla="*/ 11 w 12"/>
                <a:gd name="T1" fmla="*/ 8 h 8"/>
                <a:gd name="T2" fmla="*/ 0 w 12"/>
                <a:gd name="T3" fmla="*/ 2 h 8"/>
                <a:gd name="T4" fmla="*/ 4 w 12"/>
                <a:gd name="T5" fmla="*/ 0 h 8"/>
                <a:gd name="T6" fmla="*/ 10 w 12"/>
                <a:gd name="T7" fmla="*/ 6 h 8"/>
                <a:gd name="T8" fmla="*/ 12 w 12"/>
                <a:gd name="T9" fmla="*/ 7 h 8"/>
                <a:gd name="T10" fmla="*/ 11 w 12"/>
                <a:gd name="T11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11" y="8"/>
                  </a:moveTo>
                  <a:cubicBezTo>
                    <a:pt x="7" y="7"/>
                    <a:pt x="3" y="5"/>
                    <a:pt x="0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4"/>
                    <a:pt x="8" y="5"/>
                    <a:pt x="10" y="6"/>
                  </a:cubicBezTo>
                  <a:cubicBezTo>
                    <a:pt x="11" y="6"/>
                    <a:pt x="12" y="6"/>
                    <a:pt x="12" y="7"/>
                  </a:cubicBezTo>
                  <a:cubicBezTo>
                    <a:pt x="11" y="7"/>
                    <a:pt x="11" y="8"/>
                    <a:pt x="11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0" name="Freeform 642">
              <a:extLst>
                <a:ext uri="{FF2B5EF4-FFF2-40B4-BE49-F238E27FC236}">
                  <a16:creationId xmlns:a16="http://schemas.microsoft.com/office/drawing/2014/main" id="{919401FE-0DEB-B9B1-488C-047DDF940CF1}"/>
                </a:ext>
              </a:extLst>
            </p:cNvPr>
            <p:cNvSpPr/>
            <p:nvPr/>
          </p:nvSpPr>
          <p:spPr bwMode="auto">
            <a:xfrm>
              <a:off x="3057" y="1678"/>
              <a:ext cx="32" cy="28"/>
            </a:xfrm>
            <a:custGeom>
              <a:gdLst>
                <a:gd name="T0" fmla="*/ 0 w 10"/>
                <a:gd name="T1" fmla="*/ 0 h 9"/>
                <a:gd name="T2" fmla="*/ 4 w 10"/>
                <a:gd name="T3" fmla="*/ 0 h 9"/>
                <a:gd name="T4" fmla="*/ 9 w 10"/>
                <a:gd name="T5" fmla="*/ 7 h 9"/>
                <a:gd name="T6" fmla="*/ 7 w 10"/>
                <a:gd name="T7" fmla="*/ 8 h 9"/>
                <a:gd name="T8" fmla="*/ 0 w 10"/>
                <a:gd name="T9" fmla="*/ 2 h 9"/>
                <a:gd name="T10" fmla="*/ 0 w 10"/>
                <a:gd name="T11" fmla="*/ 0 h 9"/>
                <a:gd name="T12" fmla="*/ 0 w 10"/>
                <a:gd name="T13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9" y="0"/>
                    <a:pt x="10" y="2"/>
                    <a:pt x="9" y="7"/>
                  </a:cubicBezTo>
                  <a:cubicBezTo>
                    <a:pt x="9" y="8"/>
                    <a:pt x="8" y="8"/>
                    <a:pt x="7" y="8"/>
                  </a:cubicBezTo>
                  <a:cubicBezTo>
                    <a:pt x="1" y="9"/>
                    <a:pt x="0" y="8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66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1" name="Freeform 643">
              <a:extLst>
                <a:ext uri="{FF2B5EF4-FFF2-40B4-BE49-F238E27FC236}">
                  <a16:creationId xmlns:a16="http://schemas.microsoft.com/office/drawing/2014/main" id="{3FB1F21F-E38D-5E18-3EE9-6B1E2C33BA26}"/>
                </a:ext>
              </a:extLst>
            </p:cNvPr>
            <p:cNvSpPr/>
            <p:nvPr/>
          </p:nvSpPr>
          <p:spPr bwMode="auto">
            <a:xfrm>
              <a:off x="3183" y="2189"/>
              <a:ext cx="50" cy="38"/>
            </a:xfrm>
            <a:custGeom>
              <a:gdLst>
                <a:gd name="T0" fmla="*/ 1 w 16"/>
                <a:gd name="T1" fmla="*/ 0 h 12"/>
                <a:gd name="T2" fmla="*/ 14 w 16"/>
                <a:gd name="T3" fmla="*/ 7 h 12"/>
                <a:gd name="T4" fmla="*/ 15 w 16"/>
                <a:gd name="T5" fmla="*/ 12 h 12"/>
                <a:gd name="T6" fmla="*/ 1 w 16"/>
                <a:gd name="T7" fmla="*/ 5 h 12"/>
                <a:gd name="T8" fmla="*/ 1 w 16"/>
                <a:gd name="T9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" y="0"/>
                  </a:moveTo>
                  <a:cubicBezTo>
                    <a:pt x="5" y="2"/>
                    <a:pt x="10" y="5"/>
                    <a:pt x="14" y="7"/>
                  </a:cubicBezTo>
                  <a:cubicBezTo>
                    <a:pt x="16" y="8"/>
                    <a:pt x="15" y="10"/>
                    <a:pt x="15" y="12"/>
                  </a:cubicBezTo>
                  <a:cubicBezTo>
                    <a:pt x="10" y="10"/>
                    <a:pt x="6" y="7"/>
                    <a:pt x="1" y="5"/>
                  </a:cubicBezTo>
                  <a:cubicBezTo>
                    <a:pt x="0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EB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2" name="Freeform 644">
              <a:extLst>
                <a:ext uri="{FF2B5EF4-FFF2-40B4-BE49-F238E27FC236}">
                  <a16:creationId xmlns:a16="http://schemas.microsoft.com/office/drawing/2014/main" id="{958B61FF-6B0E-8609-71D4-EFA5EB72199B}"/>
                </a:ext>
              </a:extLst>
            </p:cNvPr>
            <p:cNvSpPr/>
            <p:nvPr/>
          </p:nvSpPr>
          <p:spPr bwMode="auto">
            <a:xfrm>
              <a:off x="3205" y="2246"/>
              <a:ext cx="9" cy="19"/>
            </a:xfrm>
            <a:custGeom>
              <a:gdLst>
                <a:gd name="T0" fmla="*/ 3 w 3"/>
                <a:gd name="T1" fmla="*/ 3 h 6"/>
                <a:gd name="T2" fmla="*/ 2 w 3"/>
                <a:gd name="T3" fmla="*/ 6 h 6"/>
                <a:gd name="T4" fmla="*/ 1 w 3"/>
                <a:gd name="T5" fmla="*/ 4 h 6"/>
                <a:gd name="T6" fmla="*/ 2 w 3"/>
                <a:gd name="T7" fmla="*/ 1 h 6"/>
                <a:gd name="T8" fmla="*/ 3 w 3"/>
                <a:gd name="T9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cubicBezTo>
                    <a:pt x="3" y="4"/>
                    <a:pt x="2" y="5"/>
                    <a:pt x="2" y="6"/>
                  </a:cubicBezTo>
                  <a:cubicBezTo>
                    <a:pt x="2" y="5"/>
                    <a:pt x="1" y="5"/>
                    <a:pt x="1" y="4"/>
                  </a:cubicBezTo>
                  <a:cubicBezTo>
                    <a:pt x="1" y="3"/>
                    <a:pt x="0" y="1"/>
                    <a:pt x="2" y="1"/>
                  </a:cubicBezTo>
                  <a:cubicBezTo>
                    <a:pt x="3" y="0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474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3" name="Freeform 645">
              <a:extLst>
                <a:ext uri="{FF2B5EF4-FFF2-40B4-BE49-F238E27FC236}">
                  <a16:creationId xmlns:a16="http://schemas.microsoft.com/office/drawing/2014/main" id="{B74835C9-C4A5-6DD4-6F1B-357A5AE65C81}"/>
                </a:ext>
              </a:extLst>
            </p:cNvPr>
            <p:cNvSpPr/>
            <p:nvPr/>
          </p:nvSpPr>
          <p:spPr bwMode="auto">
            <a:xfrm>
              <a:off x="2890" y="1823"/>
              <a:ext cx="10" cy="284"/>
            </a:xfrm>
            <a:custGeom>
              <a:gdLst>
                <a:gd name="T0" fmla="*/ 0 w 3"/>
                <a:gd name="T1" fmla="*/ 0 h 90"/>
                <a:gd name="T2" fmla="*/ 3 w 3"/>
                <a:gd name="T3" fmla="*/ 2 h 90"/>
                <a:gd name="T4" fmla="*/ 3 w 3"/>
                <a:gd name="T5" fmla="*/ 2 h 90"/>
                <a:gd name="T6" fmla="*/ 2 w 3"/>
                <a:gd name="T7" fmla="*/ 7 h 90"/>
                <a:gd name="T8" fmla="*/ 2 w 3"/>
                <a:gd name="T9" fmla="*/ 85 h 90"/>
                <a:gd name="T10" fmla="*/ 1 w 3"/>
                <a:gd name="T11" fmla="*/ 90 h 90"/>
                <a:gd name="T12" fmla="*/ 0 w 3"/>
                <a:gd name="T13" fmla="*/ 89 h 90"/>
                <a:gd name="T14" fmla="*/ 0 w 3"/>
                <a:gd name="T15" fmla="*/ 0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90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5"/>
                    <a:pt x="2" y="7"/>
                  </a:cubicBezTo>
                  <a:cubicBezTo>
                    <a:pt x="2" y="33"/>
                    <a:pt x="2" y="59"/>
                    <a:pt x="2" y="85"/>
                  </a:cubicBezTo>
                  <a:cubicBezTo>
                    <a:pt x="2" y="87"/>
                    <a:pt x="3" y="89"/>
                    <a:pt x="1" y="90"/>
                  </a:cubicBezTo>
                  <a:cubicBezTo>
                    <a:pt x="1" y="90"/>
                    <a:pt x="0" y="90"/>
                    <a:pt x="0" y="89"/>
                  </a:cubicBezTo>
                  <a:cubicBezTo>
                    <a:pt x="0" y="60"/>
                    <a:pt x="0" y="30"/>
                    <a:pt x="0" y="0"/>
                  </a:cubicBezTo>
                  <a:close/>
                </a:path>
              </a:pathLst>
            </a:custGeom>
            <a:solidFill>
              <a:srgbClr val="CC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4" name="Freeform 646">
              <a:extLst>
                <a:ext uri="{FF2B5EF4-FFF2-40B4-BE49-F238E27FC236}">
                  <a16:creationId xmlns:a16="http://schemas.microsoft.com/office/drawing/2014/main" id="{F191DCDD-F18F-8FDB-CDD9-D17748DACE1E}"/>
                </a:ext>
              </a:extLst>
            </p:cNvPr>
            <p:cNvSpPr/>
            <p:nvPr/>
          </p:nvSpPr>
          <p:spPr bwMode="auto">
            <a:xfrm>
              <a:off x="2903" y="1836"/>
              <a:ext cx="6" cy="280"/>
            </a:xfrm>
            <a:custGeom>
              <a:gdLst>
                <a:gd name="T0" fmla="*/ 2 w 2"/>
                <a:gd name="T1" fmla="*/ 0 h 89"/>
                <a:gd name="T2" fmla="*/ 2 w 2"/>
                <a:gd name="T3" fmla="*/ 88 h 89"/>
                <a:gd name="T4" fmla="*/ 2 w 2"/>
                <a:gd name="T5" fmla="*/ 89 h 89"/>
                <a:gd name="T6" fmla="*/ 1 w 2"/>
                <a:gd name="T7" fmla="*/ 86 h 89"/>
                <a:gd name="T8" fmla="*/ 1 w 2"/>
                <a:gd name="T9" fmla="*/ 3 h 89"/>
                <a:gd name="T10" fmla="*/ 2 w 2"/>
                <a:gd name="T11" fmla="*/ 0 h 89"/>
                <a:gd name="T12" fmla="*/ 2 w 2"/>
                <a:gd name="T13" fmla="*/ 0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9">
                  <a:moveTo>
                    <a:pt x="2" y="0"/>
                  </a:moveTo>
                  <a:cubicBezTo>
                    <a:pt x="2" y="29"/>
                    <a:pt x="2" y="58"/>
                    <a:pt x="2" y="88"/>
                  </a:cubicBezTo>
                  <a:cubicBezTo>
                    <a:pt x="2" y="88"/>
                    <a:pt x="2" y="88"/>
                    <a:pt x="2" y="89"/>
                  </a:cubicBezTo>
                  <a:cubicBezTo>
                    <a:pt x="0" y="88"/>
                    <a:pt x="1" y="87"/>
                    <a:pt x="1" y="86"/>
                  </a:cubicBezTo>
                  <a:cubicBezTo>
                    <a:pt x="1" y="58"/>
                    <a:pt x="1" y="30"/>
                    <a:pt x="1" y="3"/>
                  </a:cubicBezTo>
                  <a:cubicBezTo>
                    <a:pt x="1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C9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5" name="Freeform 647">
              <a:extLst>
                <a:ext uri="{FF2B5EF4-FFF2-40B4-BE49-F238E27FC236}">
                  <a16:creationId xmlns:a16="http://schemas.microsoft.com/office/drawing/2014/main" id="{5E7E2788-BF52-13A7-0445-7D7CEE55F597}"/>
                </a:ext>
              </a:extLst>
            </p:cNvPr>
            <p:cNvSpPr/>
            <p:nvPr/>
          </p:nvSpPr>
          <p:spPr bwMode="auto">
            <a:xfrm>
              <a:off x="2890" y="1829"/>
              <a:ext cx="13" cy="281"/>
            </a:xfrm>
            <a:custGeom>
              <a:gdLst>
                <a:gd name="T0" fmla="*/ 1 w 4"/>
                <a:gd name="T1" fmla="*/ 88 h 89"/>
                <a:gd name="T2" fmla="*/ 1 w 4"/>
                <a:gd name="T3" fmla="*/ 4 h 89"/>
                <a:gd name="T4" fmla="*/ 3 w 4"/>
                <a:gd name="T5" fmla="*/ 0 h 89"/>
                <a:gd name="T6" fmla="*/ 3 w 4"/>
                <a:gd name="T7" fmla="*/ 86 h 89"/>
                <a:gd name="T8" fmla="*/ 1 w 4"/>
                <a:gd name="T9" fmla="*/ 88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9">
                  <a:moveTo>
                    <a:pt x="1" y="88"/>
                  </a:moveTo>
                  <a:cubicBezTo>
                    <a:pt x="1" y="60"/>
                    <a:pt x="1" y="32"/>
                    <a:pt x="1" y="4"/>
                  </a:cubicBezTo>
                  <a:cubicBezTo>
                    <a:pt x="1" y="2"/>
                    <a:pt x="0" y="0"/>
                    <a:pt x="3" y="0"/>
                  </a:cubicBezTo>
                  <a:cubicBezTo>
                    <a:pt x="3" y="29"/>
                    <a:pt x="3" y="58"/>
                    <a:pt x="3" y="86"/>
                  </a:cubicBezTo>
                  <a:cubicBezTo>
                    <a:pt x="3" y="87"/>
                    <a:pt x="4" y="89"/>
                    <a:pt x="1" y="88"/>
                  </a:cubicBezTo>
                  <a:close/>
                </a:path>
              </a:pathLst>
            </a:custGeom>
            <a:solidFill>
              <a:srgbClr val="8B9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6" name="Freeform 648">
              <a:extLst>
                <a:ext uri="{FF2B5EF4-FFF2-40B4-BE49-F238E27FC236}">
                  <a16:creationId xmlns:a16="http://schemas.microsoft.com/office/drawing/2014/main" id="{4EE025F8-721F-A514-3E64-D7A6C6553C88}"/>
                </a:ext>
              </a:extLst>
            </p:cNvPr>
            <p:cNvSpPr/>
            <p:nvPr/>
          </p:nvSpPr>
          <p:spPr bwMode="auto">
            <a:xfrm>
              <a:off x="2897" y="2126"/>
              <a:ext cx="12" cy="28"/>
            </a:xfrm>
            <a:custGeom>
              <a:gdLst>
                <a:gd name="T0" fmla="*/ 3 w 4"/>
                <a:gd name="T1" fmla="*/ 9 h 9"/>
                <a:gd name="T2" fmla="*/ 0 w 4"/>
                <a:gd name="T3" fmla="*/ 7 h 9"/>
                <a:gd name="T4" fmla="*/ 0 w 4"/>
                <a:gd name="T5" fmla="*/ 2 h 9"/>
                <a:gd name="T6" fmla="*/ 2 w 4"/>
                <a:gd name="T7" fmla="*/ 1 h 9"/>
                <a:gd name="T8" fmla="*/ 3 w 4"/>
                <a:gd name="T9" fmla="*/ 3 h 9"/>
                <a:gd name="T10" fmla="*/ 3 w 4"/>
                <a:gd name="T11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3" y="9"/>
                  </a:moveTo>
                  <a:cubicBezTo>
                    <a:pt x="1" y="9"/>
                    <a:pt x="0" y="9"/>
                    <a:pt x="0" y="7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B29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7" name="Freeform 649">
              <a:extLst>
                <a:ext uri="{FF2B5EF4-FFF2-40B4-BE49-F238E27FC236}">
                  <a16:creationId xmlns:a16="http://schemas.microsoft.com/office/drawing/2014/main" id="{26ADB6D6-9258-2B85-A961-9B935B39BCE9}"/>
                </a:ext>
              </a:extLst>
            </p:cNvPr>
            <p:cNvSpPr/>
            <p:nvPr/>
          </p:nvSpPr>
          <p:spPr bwMode="auto">
            <a:xfrm>
              <a:off x="2906" y="2135"/>
              <a:ext cx="13" cy="19"/>
            </a:xfrm>
            <a:custGeom>
              <a:gdLst>
                <a:gd name="T0" fmla="*/ 0 w 4"/>
                <a:gd name="T1" fmla="*/ 6 h 6"/>
                <a:gd name="T2" fmla="*/ 0 w 4"/>
                <a:gd name="T3" fmla="*/ 0 h 6"/>
                <a:gd name="T4" fmla="*/ 1 w 4"/>
                <a:gd name="T5" fmla="*/ 2 h 6"/>
                <a:gd name="T6" fmla="*/ 0 w 4"/>
                <a:gd name="T7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4" y="4"/>
                    <a:pt x="3" y="5"/>
                    <a:pt x="0" y="6"/>
                  </a:cubicBezTo>
                  <a:close/>
                </a:path>
              </a:pathLst>
            </a:custGeom>
            <a:solidFill>
              <a:srgbClr val="CCC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8" name="Freeform 650">
              <a:extLst>
                <a:ext uri="{FF2B5EF4-FFF2-40B4-BE49-F238E27FC236}">
                  <a16:creationId xmlns:a16="http://schemas.microsoft.com/office/drawing/2014/main" id="{9970229E-95DE-191D-7F9D-B99FC201FB27}"/>
                </a:ext>
              </a:extLst>
            </p:cNvPr>
            <p:cNvSpPr/>
            <p:nvPr/>
          </p:nvSpPr>
          <p:spPr bwMode="auto">
            <a:xfrm>
              <a:off x="2834" y="1807"/>
              <a:ext cx="34" cy="38"/>
            </a:xfrm>
            <a:custGeom>
              <a:gdLst>
                <a:gd name="T0" fmla="*/ 2 w 11"/>
                <a:gd name="T1" fmla="*/ 0 h 12"/>
                <a:gd name="T2" fmla="*/ 11 w 11"/>
                <a:gd name="T3" fmla="*/ 5 h 12"/>
                <a:gd name="T4" fmla="*/ 8 w 11"/>
                <a:gd name="T5" fmla="*/ 12 h 12"/>
                <a:gd name="T6" fmla="*/ 7 w 11"/>
                <a:gd name="T7" fmla="*/ 12 h 12"/>
                <a:gd name="T8" fmla="*/ 1 w 11"/>
                <a:gd name="T9" fmla="*/ 4 h 12"/>
                <a:gd name="T10" fmla="*/ 2 w 11"/>
                <a:gd name="T11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2" y="0"/>
                  </a:moveTo>
                  <a:cubicBezTo>
                    <a:pt x="4" y="3"/>
                    <a:pt x="7" y="4"/>
                    <a:pt x="11" y="5"/>
                  </a:cubicBezTo>
                  <a:cubicBezTo>
                    <a:pt x="11" y="8"/>
                    <a:pt x="7" y="9"/>
                    <a:pt x="8" y="12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9" y="6"/>
                    <a:pt x="3" y="6"/>
                    <a:pt x="1" y="4"/>
                  </a:cubicBezTo>
                  <a:cubicBezTo>
                    <a:pt x="0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AE5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9" name="Freeform 651">
              <a:extLst>
                <a:ext uri="{FF2B5EF4-FFF2-40B4-BE49-F238E27FC236}">
                  <a16:creationId xmlns:a16="http://schemas.microsoft.com/office/drawing/2014/main" id="{4F3F27D7-0875-BBE3-CF71-59C06A32FECB}"/>
                </a:ext>
              </a:extLst>
            </p:cNvPr>
            <p:cNvSpPr/>
            <p:nvPr/>
          </p:nvSpPr>
          <p:spPr bwMode="auto">
            <a:xfrm>
              <a:off x="2843" y="1852"/>
              <a:ext cx="16" cy="28"/>
            </a:xfrm>
            <a:custGeom>
              <a:gdLst>
                <a:gd name="T0" fmla="*/ 3 w 5"/>
                <a:gd name="T1" fmla="*/ 9 h 9"/>
                <a:gd name="T2" fmla="*/ 3 w 5"/>
                <a:gd name="T3" fmla="*/ 0 h 9"/>
                <a:gd name="T4" fmla="*/ 3 w 5"/>
                <a:gd name="T5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3" y="9"/>
                  </a:moveTo>
                  <a:cubicBezTo>
                    <a:pt x="0" y="6"/>
                    <a:pt x="1" y="3"/>
                    <a:pt x="3" y="0"/>
                  </a:cubicBezTo>
                  <a:cubicBezTo>
                    <a:pt x="5" y="3"/>
                    <a:pt x="4" y="6"/>
                    <a:pt x="3" y="9"/>
                  </a:cubicBezTo>
                  <a:close/>
                </a:path>
              </a:pathLst>
            </a:custGeom>
            <a:solidFill>
              <a:srgbClr val="A39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0" name="Freeform 652">
              <a:extLst>
                <a:ext uri="{FF2B5EF4-FFF2-40B4-BE49-F238E27FC236}">
                  <a16:creationId xmlns:a16="http://schemas.microsoft.com/office/drawing/2014/main" id="{D2C7FE93-5397-FF79-046C-10E870594F2F}"/>
                </a:ext>
              </a:extLst>
            </p:cNvPr>
            <p:cNvSpPr/>
            <p:nvPr/>
          </p:nvSpPr>
          <p:spPr bwMode="auto">
            <a:xfrm>
              <a:off x="2827" y="1826"/>
              <a:ext cx="16" cy="16"/>
            </a:xfrm>
            <a:custGeom>
              <a:gdLst>
                <a:gd name="T0" fmla="*/ 1 w 5"/>
                <a:gd name="T1" fmla="*/ 3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1 w 5"/>
                <a:gd name="T9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3"/>
                  </a:moveTo>
                  <a:cubicBezTo>
                    <a:pt x="2" y="2"/>
                    <a:pt x="0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A09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1" name="Freeform 653">
              <a:extLst>
                <a:ext uri="{FF2B5EF4-FFF2-40B4-BE49-F238E27FC236}">
                  <a16:creationId xmlns:a16="http://schemas.microsoft.com/office/drawing/2014/main" id="{8F28FD75-FFDD-DBD6-A609-F6A86B522852}"/>
                </a:ext>
              </a:extLst>
            </p:cNvPr>
            <p:cNvSpPr/>
            <p:nvPr/>
          </p:nvSpPr>
          <p:spPr bwMode="auto">
            <a:xfrm>
              <a:off x="3101" y="2328"/>
              <a:ext cx="10" cy="28"/>
            </a:xfrm>
            <a:custGeom>
              <a:gdLst>
                <a:gd name="T0" fmla="*/ 0 w 3"/>
                <a:gd name="T1" fmla="*/ 3 h 9"/>
                <a:gd name="T2" fmla="*/ 3 w 3"/>
                <a:gd name="T3" fmla="*/ 1 h 9"/>
                <a:gd name="T4" fmla="*/ 2 w 3"/>
                <a:gd name="T5" fmla="*/ 9 h 9"/>
                <a:gd name="T6" fmla="*/ 0 w 3"/>
                <a:gd name="T7" fmla="*/ 3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3"/>
                  </a:moveTo>
                  <a:cubicBezTo>
                    <a:pt x="0" y="0"/>
                    <a:pt x="1" y="0"/>
                    <a:pt x="3" y="1"/>
                  </a:cubicBezTo>
                  <a:cubicBezTo>
                    <a:pt x="2" y="3"/>
                    <a:pt x="2" y="6"/>
                    <a:pt x="2" y="9"/>
                  </a:cubicBezTo>
                  <a:cubicBezTo>
                    <a:pt x="0" y="7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57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2" name="Freeform 654">
              <a:extLst>
                <a:ext uri="{FF2B5EF4-FFF2-40B4-BE49-F238E27FC236}">
                  <a16:creationId xmlns:a16="http://schemas.microsoft.com/office/drawing/2014/main" id="{D5196FF1-7D09-076E-405D-7431C3C13F13}"/>
                </a:ext>
              </a:extLst>
            </p:cNvPr>
            <p:cNvSpPr/>
            <p:nvPr/>
          </p:nvSpPr>
          <p:spPr bwMode="auto">
            <a:xfrm>
              <a:off x="3155" y="2324"/>
              <a:ext cx="12" cy="16"/>
            </a:xfrm>
            <a:custGeom>
              <a:gdLst>
                <a:gd name="T0" fmla="*/ 1 w 4"/>
                <a:gd name="T1" fmla="*/ 3 h 5"/>
                <a:gd name="T2" fmla="*/ 2 w 4"/>
                <a:gd name="T3" fmla="*/ 0 h 5"/>
                <a:gd name="T4" fmla="*/ 3 w 4"/>
                <a:gd name="T5" fmla="*/ 2 h 5"/>
                <a:gd name="T6" fmla="*/ 2 w 4"/>
                <a:gd name="T7" fmla="*/ 5 h 5"/>
                <a:gd name="T8" fmla="*/ 1 w 4"/>
                <a:gd name="T9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3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3" y="5"/>
                    <a:pt x="2" y="5"/>
                  </a:cubicBezTo>
                  <a:cubicBezTo>
                    <a:pt x="0" y="5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95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3" name="Freeform 655">
              <a:extLst>
                <a:ext uri="{FF2B5EF4-FFF2-40B4-BE49-F238E27FC236}">
                  <a16:creationId xmlns:a16="http://schemas.microsoft.com/office/drawing/2014/main" id="{BEB1014E-DBA8-3DAA-F93E-AF8B21054242}"/>
                </a:ext>
              </a:extLst>
            </p:cNvPr>
            <p:cNvSpPr/>
            <p:nvPr/>
          </p:nvSpPr>
          <p:spPr bwMode="auto">
            <a:xfrm>
              <a:off x="3139" y="2312"/>
              <a:ext cx="9" cy="16"/>
            </a:xfrm>
            <a:custGeom>
              <a:gdLst>
                <a:gd name="T0" fmla="*/ 1 w 3"/>
                <a:gd name="T1" fmla="*/ 0 h 5"/>
                <a:gd name="T2" fmla="*/ 2 w 3"/>
                <a:gd name="T3" fmla="*/ 0 h 5"/>
                <a:gd name="T4" fmla="*/ 1 w 3"/>
                <a:gd name="T5" fmla="*/ 5 h 5"/>
                <a:gd name="T6" fmla="*/ 1 w 3"/>
                <a:gd name="T7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3" y="2"/>
                    <a:pt x="3" y="4"/>
                    <a:pt x="1" y="5"/>
                  </a:cubicBezTo>
                  <a:cubicBezTo>
                    <a:pt x="0" y="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938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4" name="Freeform 656">
              <a:extLst>
                <a:ext uri="{FF2B5EF4-FFF2-40B4-BE49-F238E27FC236}">
                  <a16:creationId xmlns:a16="http://schemas.microsoft.com/office/drawing/2014/main" id="{7AD523DE-F56A-F0AE-6F17-2BCF60A9A966}"/>
                </a:ext>
              </a:extLst>
            </p:cNvPr>
            <p:cNvSpPr/>
            <p:nvPr/>
          </p:nvSpPr>
          <p:spPr bwMode="auto">
            <a:xfrm>
              <a:off x="3114" y="2343"/>
              <a:ext cx="9" cy="19"/>
            </a:xfrm>
            <a:custGeom>
              <a:gdLst>
                <a:gd name="T0" fmla="*/ 1 w 3"/>
                <a:gd name="T1" fmla="*/ 0 h 6"/>
                <a:gd name="T2" fmla="*/ 1 w 3"/>
                <a:gd name="T3" fmla="*/ 6 h 6"/>
                <a:gd name="T4" fmla="*/ 1 w 3"/>
                <a:gd name="T5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2" y="3"/>
                    <a:pt x="3" y="4"/>
                    <a:pt x="1" y="6"/>
                  </a:cubicBezTo>
                  <a:cubicBezTo>
                    <a:pt x="0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567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5" name="Freeform 657">
              <a:extLst>
                <a:ext uri="{FF2B5EF4-FFF2-40B4-BE49-F238E27FC236}">
                  <a16:creationId xmlns:a16="http://schemas.microsoft.com/office/drawing/2014/main" id="{91D216BA-6BDE-A083-6407-ED887682CA72}"/>
                </a:ext>
              </a:extLst>
            </p:cNvPr>
            <p:cNvSpPr/>
            <p:nvPr/>
          </p:nvSpPr>
          <p:spPr bwMode="auto">
            <a:xfrm>
              <a:off x="3202" y="2350"/>
              <a:ext cx="9" cy="12"/>
            </a:xfrm>
            <a:custGeom>
              <a:gdLst>
                <a:gd name="T0" fmla="*/ 3 w 3"/>
                <a:gd name="T1" fmla="*/ 4 h 4"/>
                <a:gd name="T2" fmla="*/ 2 w 3"/>
                <a:gd name="T3" fmla="*/ 3 h 4"/>
                <a:gd name="T4" fmla="*/ 0 w 3"/>
                <a:gd name="T5" fmla="*/ 1 h 4"/>
                <a:gd name="T6" fmla="*/ 1 w 3"/>
                <a:gd name="T7" fmla="*/ 0 h 4"/>
                <a:gd name="T8" fmla="*/ 3 w 3"/>
                <a:gd name="T9" fmla="*/ 2 h 4"/>
                <a:gd name="T10" fmla="*/ 3 w 3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3" y="4"/>
                  </a:cubicBezTo>
                  <a:close/>
                </a:path>
              </a:pathLst>
            </a:custGeom>
            <a:solidFill>
              <a:srgbClr val="6C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6" name="Freeform 658">
              <a:extLst>
                <a:ext uri="{FF2B5EF4-FFF2-40B4-BE49-F238E27FC236}">
                  <a16:creationId xmlns:a16="http://schemas.microsoft.com/office/drawing/2014/main" id="{72E27D94-AA4B-AEF4-D922-DE0A767CF77B}"/>
                </a:ext>
              </a:extLst>
            </p:cNvPr>
            <p:cNvSpPr/>
            <p:nvPr/>
          </p:nvSpPr>
          <p:spPr bwMode="auto">
            <a:xfrm>
              <a:off x="2963" y="2110"/>
              <a:ext cx="154" cy="95"/>
            </a:xfrm>
            <a:custGeom>
              <a:gdLst>
                <a:gd name="T0" fmla="*/ 0 w 49"/>
                <a:gd name="T1" fmla="*/ 8 h 30"/>
                <a:gd name="T2" fmla="*/ 12 w 49"/>
                <a:gd name="T3" fmla="*/ 0 h 30"/>
                <a:gd name="T4" fmla="*/ 14 w 49"/>
                <a:gd name="T5" fmla="*/ 1 h 30"/>
                <a:gd name="T6" fmla="*/ 47 w 49"/>
                <a:gd name="T7" fmla="*/ 20 h 30"/>
                <a:gd name="T8" fmla="*/ 49 w 49"/>
                <a:gd name="T9" fmla="*/ 23 h 30"/>
                <a:gd name="T10" fmla="*/ 38 w 49"/>
                <a:gd name="T11" fmla="*/ 30 h 30"/>
                <a:gd name="T12" fmla="*/ 21 w 49"/>
                <a:gd name="T13" fmla="*/ 20 h 30"/>
                <a:gd name="T14" fmla="*/ 0 w 49"/>
                <a:gd name="T15" fmla="*/ 8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0">
                  <a:moveTo>
                    <a:pt x="0" y="8"/>
                  </a:moveTo>
                  <a:cubicBezTo>
                    <a:pt x="3" y="4"/>
                    <a:pt x="8" y="3"/>
                    <a:pt x="12" y="0"/>
                  </a:cubicBezTo>
                  <a:cubicBezTo>
                    <a:pt x="13" y="0"/>
                    <a:pt x="13" y="1"/>
                    <a:pt x="14" y="1"/>
                  </a:cubicBezTo>
                  <a:cubicBezTo>
                    <a:pt x="25" y="7"/>
                    <a:pt x="36" y="14"/>
                    <a:pt x="47" y="20"/>
                  </a:cubicBezTo>
                  <a:cubicBezTo>
                    <a:pt x="48" y="21"/>
                    <a:pt x="49" y="22"/>
                    <a:pt x="49" y="23"/>
                  </a:cubicBezTo>
                  <a:cubicBezTo>
                    <a:pt x="46" y="27"/>
                    <a:pt x="43" y="29"/>
                    <a:pt x="38" y="30"/>
                  </a:cubicBezTo>
                  <a:cubicBezTo>
                    <a:pt x="32" y="27"/>
                    <a:pt x="26" y="23"/>
                    <a:pt x="21" y="20"/>
                  </a:cubicBezTo>
                  <a:cubicBezTo>
                    <a:pt x="14" y="16"/>
                    <a:pt x="7" y="12"/>
                    <a:pt x="0" y="8"/>
                  </a:cubicBezTo>
                  <a:close/>
                </a:path>
              </a:pathLst>
            </a:custGeom>
            <a:solidFill>
              <a:srgbClr val="F8F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7" name="Freeform 659">
              <a:extLst>
                <a:ext uri="{FF2B5EF4-FFF2-40B4-BE49-F238E27FC236}">
                  <a16:creationId xmlns:a16="http://schemas.microsoft.com/office/drawing/2014/main" id="{8E8FCA3C-0CD5-0D5B-5E7C-B45E21B3D312}"/>
                </a:ext>
              </a:extLst>
            </p:cNvPr>
            <p:cNvSpPr/>
            <p:nvPr/>
          </p:nvSpPr>
          <p:spPr bwMode="auto">
            <a:xfrm>
              <a:off x="3079" y="2183"/>
              <a:ext cx="47" cy="37"/>
            </a:xfrm>
            <a:custGeom>
              <a:gdLst>
                <a:gd name="T0" fmla="*/ 1 w 15"/>
                <a:gd name="T1" fmla="*/ 7 h 12"/>
                <a:gd name="T2" fmla="*/ 12 w 15"/>
                <a:gd name="T3" fmla="*/ 0 h 12"/>
                <a:gd name="T4" fmla="*/ 13 w 15"/>
                <a:gd name="T5" fmla="*/ 5 h 12"/>
                <a:gd name="T6" fmla="*/ 9 w 15"/>
                <a:gd name="T7" fmla="*/ 7 h 12"/>
                <a:gd name="T8" fmla="*/ 5 w 15"/>
                <a:gd name="T9" fmla="*/ 10 h 12"/>
                <a:gd name="T10" fmla="*/ 1 w 15"/>
                <a:gd name="T11" fmla="*/ 11 h 12"/>
                <a:gd name="T12" fmla="*/ 1 w 15"/>
                <a:gd name="T13" fmla="*/ 7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1" y="7"/>
                  </a:moveTo>
                  <a:cubicBezTo>
                    <a:pt x="5" y="4"/>
                    <a:pt x="9" y="2"/>
                    <a:pt x="12" y="0"/>
                  </a:cubicBezTo>
                  <a:cubicBezTo>
                    <a:pt x="15" y="2"/>
                    <a:pt x="14" y="3"/>
                    <a:pt x="13" y="5"/>
                  </a:cubicBezTo>
                  <a:cubicBezTo>
                    <a:pt x="12" y="6"/>
                    <a:pt x="10" y="7"/>
                    <a:pt x="9" y="7"/>
                  </a:cubicBezTo>
                  <a:cubicBezTo>
                    <a:pt x="7" y="7"/>
                    <a:pt x="6" y="9"/>
                    <a:pt x="5" y="10"/>
                  </a:cubicBezTo>
                  <a:cubicBezTo>
                    <a:pt x="3" y="10"/>
                    <a:pt x="2" y="12"/>
                    <a:pt x="1" y="11"/>
                  </a:cubicBezTo>
                  <a:cubicBezTo>
                    <a:pt x="0" y="10"/>
                    <a:pt x="0" y="8"/>
                    <a:pt x="1" y="7"/>
                  </a:cubicBezTo>
                  <a:close/>
                </a:path>
              </a:pathLst>
            </a:custGeom>
            <a:solidFill>
              <a:srgbClr val="C2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8" name="Freeform 660">
              <a:extLst>
                <a:ext uri="{FF2B5EF4-FFF2-40B4-BE49-F238E27FC236}">
                  <a16:creationId xmlns:a16="http://schemas.microsoft.com/office/drawing/2014/main" id="{1705DDF7-FC97-1608-A804-092929D3524A}"/>
                </a:ext>
              </a:extLst>
            </p:cNvPr>
            <p:cNvSpPr/>
            <p:nvPr/>
          </p:nvSpPr>
          <p:spPr bwMode="auto">
            <a:xfrm>
              <a:off x="2994" y="2025"/>
              <a:ext cx="85" cy="95"/>
            </a:xfrm>
            <a:custGeom>
              <a:gdLst>
                <a:gd name="T0" fmla="*/ 0 w 27"/>
                <a:gd name="T1" fmla="*/ 26 h 30"/>
                <a:gd name="T2" fmla="*/ 0 w 27"/>
                <a:gd name="T3" fmla="*/ 0 h 30"/>
                <a:gd name="T4" fmla="*/ 3 w 27"/>
                <a:gd name="T5" fmla="*/ 6 h 30"/>
                <a:gd name="T6" fmla="*/ 5 w 27"/>
                <a:gd name="T7" fmla="*/ 7 h 30"/>
                <a:gd name="T8" fmla="*/ 6 w 27"/>
                <a:gd name="T9" fmla="*/ 5 h 30"/>
                <a:gd name="T10" fmla="*/ 4 w 27"/>
                <a:gd name="T11" fmla="*/ 2 h 30"/>
                <a:gd name="T12" fmla="*/ 17 w 27"/>
                <a:gd name="T13" fmla="*/ 10 h 30"/>
                <a:gd name="T14" fmla="*/ 21 w 27"/>
                <a:gd name="T15" fmla="*/ 10 h 30"/>
                <a:gd name="T16" fmla="*/ 21 w 27"/>
                <a:gd name="T17" fmla="*/ 15 h 30"/>
                <a:gd name="T18" fmla="*/ 24 w 27"/>
                <a:gd name="T19" fmla="*/ 20 h 30"/>
                <a:gd name="T20" fmla="*/ 26 w 27"/>
                <a:gd name="T21" fmla="*/ 27 h 30"/>
                <a:gd name="T22" fmla="*/ 24 w 27"/>
                <a:gd name="T23" fmla="*/ 27 h 30"/>
                <a:gd name="T24" fmla="*/ 21 w 27"/>
                <a:gd name="T25" fmla="*/ 29 h 30"/>
                <a:gd name="T26" fmla="*/ 16 w 27"/>
                <a:gd name="T27" fmla="*/ 30 h 30"/>
                <a:gd name="T28" fmla="*/ 8 w 27"/>
                <a:gd name="T29" fmla="*/ 26 h 30"/>
                <a:gd name="T30" fmla="*/ 0 w 27"/>
                <a:gd name="T31" fmla="*/ 26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30">
                  <a:moveTo>
                    <a:pt x="0" y="26"/>
                  </a:moveTo>
                  <a:cubicBezTo>
                    <a:pt x="0" y="18"/>
                    <a:pt x="0" y="9"/>
                    <a:pt x="0" y="0"/>
                  </a:cubicBezTo>
                  <a:cubicBezTo>
                    <a:pt x="2" y="1"/>
                    <a:pt x="4" y="2"/>
                    <a:pt x="3" y="6"/>
                  </a:cubicBezTo>
                  <a:cubicBezTo>
                    <a:pt x="3" y="7"/>
                    <a:pt x="4" y="8"/>
                    <a:pt x="5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5" y="4"/>
                    <a:pt x="4" y="4"/>
                    <a:pt x="4" y="2"/>
                  </a:cubicBezTo>
                  <a:cubicBezTo>
                    <a:pt x="8" y="6"/>
                    <a:pt x="13" y="6"/>
                    <a:pt x="17" y="10"/>
                  </a:cubicBezTo>
                  <a:cubicBezTo>
                    <a:pt x="18" y="11"/>
                    <a:pt x="20" y="11"/>
                    <a:pt x="21" y="10"/>
                  </a:cubicBezTo>
                  <a:cubicBezTo>
                    <a:pt x="21" y="12"/>
                    <a:pt x="21" y="14"/>
                    <a:pt x="21" y="15"/>
                  </a:cubicBezTo>
                  <a:cubicBezTo>
                    <a:pt x="20" y="18"/>
                    <a:pt x="21" y="19"/>
                    <a:pt x="24" y="20"/>
                  </a:cubicBezTo>
                  <a:cubicBezTo>
                    <a:pt x="27" y="22"/>
                    <a:pt x="25" y="25"/>
                    <a:pt x="26" y="27"/>
                  </a:cubicBezTo>
                  <a:cubicBezTo>
                    <a:pt x="26" y="28"/>
                    <a:pt x="25" y="28"/>
                    <a:pt x="24" y="27"/>
                  </a:cubicBezTo>
                  <a:cubicBezTo>
                    <a:pt x="21" y="25"/>
                    <a:pt x="21" y="28"/>
                    <a:pt x="21" y="29"/>
                  </a:cubicBezTo>
                  <a:cubicBezTo>
                    <a:pt x="19" y="29"/>
                    <a:pt x="18" y="30"/>
                    <a:pt x="16" y="30"/>
                  </a:cubicBezTo>
                  <a:cubicBezTo>
                    <a:pt x="13" y="30"/>
                    <a:pt x="11" y="28"/>
                    <a:pt x="8" y="26"/>
                  </a:cubicBezTo>
                  <a:cubicBezTo>
                    <a:pt x="5" y="24"/>
                    <a:pt x="2" y="24"/>
                    <a:pt x="0" y="26"/>
                  </a:cubicBezTo>
                  <a:close/>
                </a:path>
              </a:pathLst>
            </a:custGeom>
            <a:solidFill>
              <a:srgbClr val="D6D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79" name="Freeform 661">
              <a:extLst>
                <a:ext uri="{FF2B5EF4-FFF2-40B4-BE49-F238E27FC236}">
                  <a16:creationId xmlns:a16="http://schemas.microsoft.com/office/drawing/2014/main" id="{0FE6BE70-48BD-41D3-A50D-AD37545AB128}"/>
                </a:ext>
              </a:extLst>
            </p:cNvPr>
            <p:cNvSpPr/>
            <p:nvPr/>
          </p:nvSpPr>
          <p:spPr bwMode="auto">
            <a:xfrm>
              <a:off x="3073" y="2044"/>
              <a:ext cx="63" cy="53"/>
            </a:xfrm>
            <a:custGeom>
              <a:gdLst>
                <a:gd name="T0" fmla="*/ 20 w 20"/>
                <a:gd name="T1" fmla="*/ 10 h 17"/>
                <a:gd name="T2" fmla="*/ 20 w 20"/>
                <a:gd name="T3" fmla="*/ 17 h 17"/>
                <a:gd name="T4" fmla="*/ 3 w 20"/>
                <a:gd name="T5" fmla="*/ 8 h 17"/>
                <a:gd name="T6" fmla="*/ 1 w 20"/>
                <a:gd name="T7" fmla="*/ 0 h 17"/>
                <a:gd name="T8" fmla="*/ 20 w 20"/>
                <a:gd name="T9" fmla="*/ 1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7">
                  <a:moveTo>
                    <a:pt x="20" y="10"/>
                  </a:moveTo>
                  <a:cubicBezTo>
                    <a:pt x="20" y="12"/>
                    <a:pt x="20" y="15"/>
                    <a:pt x="20" y="17"/>
                  </a:cubicBezTo>
                  <a:cubicBezTo>
                    <a:pt x="14" y="14"/>
                    <a:pt x="9" y="11"/>
                    <a:pt x="3" y="8"/>
                  </a:cubicBezTo>
                  <a:cubicBezTo>
                    <a:pt x="0" y="6"/>
                    <a:pt x="2" y="3"/>
                    <a:pt x="1" y="0"/>
                  </a:cubicBezTo>
                  <a:cubicBezTo>
                    <a:pt x="8" y="3"/>
                    <a:pt x="14" y="7"/>
                    <a:pt x="20" y="10"/>
                  </a:cubicBezTo>
                  <a:close/>
                </a:path>
              </a:pathLst>
            </a:custGeom>
            <a:solidFill>
              <a:srgbClr val="99A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0" name="Freeform 662">
              <a:extLst>
                <a:ext uri="{FF2B5EF4-FFF2-40B4-BE49-F238E27FC236}">
                  <a16:creationId xmlns:a16="http://schemas.microsoft.com/office/drawing/2014/main" id="{9D9D5F7F-E3CB-658E-D75D-A7B43DEA88EB}"/>
                </a:ext>
              </a:extLst>
            </p:cNvPr>
            <p:cNvSpPr/>
            <p:nvPr/>
          </p:nvSpPr>
          <p:spPr bwMode="auto">
            <a:xfrm>
              <a:off x="3073" y="2094"/>
              <a:ext cx="66" cy="54"/>
            </a:xfrm>
            <a:custGeom>
              <a:gdLst>
                <a:gd name="T0" fmla="*/ 20 w 21"/>
                <a:gd name="T1" fmla="*/ 10 h 17"/>
                <a:gd name="T2" fmla="*/ 19 w 21"/>
                <a:gd name="T3" fmla="*/ 17 h 17"/>
                <a:gd name="T4" fmla="*/ 4 w 21"/>
                <a:gd name="T5" fmla="*/ 9 h 17"/>
                <a:gd name="T6" fmla="*/ 2 w 21"/>
                <a:gd name="T7" fmla="*/ 0 h 17"/>
                <a:gd name="T8" fmla="*/ 20 w 21"/>
                <a:gd name="T9" fmla="*/ 1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20" y="10"/>
                  </a:moveTo>
                  <a:cubicBezTo>
                    <a:pt x="20" y="12"/>
                    <a:pt x="21" y="15"/>
                    <a:pt x="19" y="17"/>
                  </a:cubicBezTo>
                  <a:cubicBezTo>
                    <a:pt x="14" y="14"/>
                    <a:pt x="9" y="11"/>
                    <a:pt x="4" y="9"/>
                  </a:cubicBezTo>
                  <a:cubicBezTo>
                    <a:pt x="0" y="7"/>
                    <a:pt x="2" y="4"/>
                    <a:pt x="2" y="0"/>
                  </a:cubicBezTo>
                  <a:cubicBezTo>
                    <a:pt x="8" y="4"/>
                    <a:pt x="14" y="7"/>
                    <a:pt x="20" y="10"/>
                  </a:cubicBezTo>
                  <a:close/>
                </a:path>
              </a:pathLst>
            </a:custGeom>
            <a:solidFill>
              <a:srgbClr val="93A2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1" name="Freeform 663">
              <a:extLst>
                <a:ext uri="{FF2B5EF4-FFF2-40B4-BE49-F238E27FC236}">
                  <a16:creationId xmlns:a16="http://schemas.microsoft.com/office/drawing/2014/main" id="{F7F2D2EC-D2B3-3B74-05B7-F3807E3DF951}"/>
                </a:ext>
              </a:extLst>
            </p:cNvPr>
            <p:cNvSpPr/>
            <p:nvPr/>
          </p:nvSpPr>
          <p:spPr bwMode="auto">
            <a:xfrm>
              <a:off x="3076" y="1993"/>
              <a:ext cx="28" cy="32"/>
            </a:xfrm>
            <a:custGeom>
              <a:gdLst>
                <a:gd name="T0" fmla="*/ 6 w 9"/>
                <a:gd name="T1" fmla="*/ 10 h 10"/>
                <a:gd name="T2" fmla="*/ 1 w 9"/>
                <a:gd name="T3" fmla="*/ 0 h 10"/>
                <a:gd name="T4" fmla="*/ 9 w 9"/>
                <a:gd name="T5" fmla="*/ 4 h 10"/>
                <a:gd name="T6" fmla="*/ 6 w 9"/>
                <a:gd name="T7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6" y="10"/>
                  </a:moveTo>
                  <a:cubicBezTo>
                    <a:pt x="0" y="7"/>
                    <a:pt x="0" y="7"/>
                    <a:pt x="1" y="0"/>
                  </a:cubicBezTo>
                  <a:cubicBezTo>
                    <a:pt x="4" y="1"/>
                    <a:pt x="7" y="3"/>
                    <a:pt x="9" y="4"/>
                  </a:cubicBezTo>
                  <a:cubicBezTo>
                    <a:pt x="7" y="6"/>
                    <a:pt x="7" y="8"/>
                    <a:pt x="6" y="10"/>
                  </a:cubicBezTo>
                  <a:close/>
                </a:path>
              </a:pathLst>
            </a:custGeom>
            <a:solidFill>
              <a:srgbClr val="A9B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2" name="Freeform 664">
              <a:extLst>
                <a:ext uri="{FF2B5EF4-FFF2-40B4-BE49-F238E27FC236}">
                  <a16:creationId xmlns:a16="http://schemas.microsoft.com/office/drawing/2014/main" id="{9CE55966-B13A-18C7-E0C0-F7B5C6348BEF}"/>
                </a:ext>
              </a:extLst>
            </p:cNvPr>
            <p:cNvSpPr/>
            <p:nvPr/>
          </p:nvSpPr>
          <p:spPr bwMode="auto">
            <a:xfrm>
              <a:off x="3051" y="1921"/>
              <a:ext cx="22" cy="35"/>
            </a:xfrm>
            <a:custGeom>
              <a:gdLst>
                <a:gd name="T0" fmla="*/ 5 w 7"/>
                <a:gd name="T1" fmla="*/ 8 h 11"/>
                <a:gd name="T2" fmla="*/ 5 w 7"/>
                <a:gd name="T3" fmla="*/ 9 h 11"/>
                <a:gd name="T4" fmla="*/ 4 w 7"/>
                <a:gd name="T5" fmla="*/ 10 h 11"/>
                <a:gd name="T6" fmla="*/ 0 w 7"/>
                <a:gd name="T7" fmla="*/ 8 h 11"/>
                <a:gd name="T8" fmla="*/ 1 w 7"/>
                <a:gd name="T9" fmla="*/ 1 h 11"/>
                <a:gd name="T10" fmla="*/ 5 w 7"/>
                <a:gd name="T11" fmla="*/ 8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5" y="8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4" y="10"/>
                    <a:pt x="4" y="10"/>
                  </a:cubicBezTo>
                  <a:cubicBezTo>
                    <a:pt x="1" y="11"/>
                    <a:pt x="0" y="11"/>
                    <a:pt x="0" y="8"/>
                  </a:cubicBezTo>
                  <a:cubicBezTo>
                    <a:pt x="1" y="6"/>
                    <a:pt x="1" y="3"/>
                    <a:pt x="1" y="1"/>
                  </a:cubicBezTo>
                  <a:cubicBezTo>
                    <a:pt x="7" y="0"/>
                    <a:pt x="5" y="5"/>
                    <a:pt x="5" y="8"/>
                  </a:cubicBezTo>
                  <a:close/>
                </a:path>
              </a:pathLst>
            </a:custGeom>
            <a:solidFill>
              <a:srgbClr val="5F7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3" name="Freeform 665">
              <a:extLst>
                <a:ext uri="{FF2B5EF4-FFF2-40B4-BE49-F238E27FC236}">
                  <a16:creationId xmlns:a16="http://schemas.microsoft.com/office/drawing/2014/main" id="{1FE111B1-AA9B-1D86-17F7-7AEAF1DD9E56}"/>
                </a:ext>
              </a:extLst>
            </p:cNvPr>
            <p:cNvSpPr/>
            <p:nvPr/>
          </p:nvSpPr>
          <p:spPr bwMode="auto">
            <a:xfrm>
              <a:off x="3092" y="2006"/>
              <a:ext cx="28" cy="25"/>
            </a:xfrm>
            <a:custGeom>
              <a:gdLst>
                <a:gd name="T0" fmla="*/ 1 w 9"/>
                <a:gd name="T1" fmla="*/ 6 h 8"/>
                <a:gd name="T2" fmla="*/ 4 w 9"/>
                <a:gd name="T3" fmla="*/ 0 h 8"/>
                <a:gd name="T4" fmla="*/ 8 w 9"/>
                <a:gd name="T5" fmla="*/ 3 h 8"/>
                <a:gd name="T6" fmla="*/ 4 w 9"/>
                <a:gd name="T7" fmla="*/ 8 h 8"/>
                <a:gd name="T8" fmla="*/ 1 w 9"/>
                <a:gd name="T9" fmla="*/ 6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6"/>
                  </a:moveTo>
                  <a:cubicBezTo>
                    <a:pt x="1" y="3"/>
                    <a:pt x="0" y="0"/>
                    <a:pt x="4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6"/>
                    <a:pt x="6" y="6"/>
                    <a:pt x="4" y="8"/>
                  </a:cubicBezTo>
                  <a:cubicBezTo>
                    <a:pt x="3" y="8"/>
                    <a:pt x="2" y="6"/>
                    <a:pt x="1" y="6"/>
                  </a:cubicBezTo>
                  <a:close/>
                </a:path>
              </a:pathLst>
            </a:custGeom>
            <a:solidFill>
              <a:srgbClr val="577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4" name="Freeform 666">
              <a:extLst>
                <a:ext uri="{FF2B5EF4-FFF2-40B4-BE49-F238E27FC236}">
                  <a16:creationId xmlns:a16="http://schemas.microsoft.com/office/drawing/2014/main" id="{27046396-21A7-ECC1-9F4B-126386F45970}"/>
                </a:ext>
              </a:extLst>
            </p:cNvPr>
            <p:cNvSpPr/>
            <p:nvPr/>
          </p:nvSpPr>
          <p:spPr bwMode="auto">
            <a:xfrm>
              <a:off x="3092" y="1956"/>
              <a:ext cx="25" cy="22"/>
            </a:xfrm>
            <a:custGeom>
              <a:gdLst>
                <a:gd name="T0" fmla="*/ 1 w 8"/>
                <a:gd name="T1" fmla="*/ 6 h 7"/>
                <a:gd name="T2" fmla="*/ 2 w 8"/>
                <a:gd name="T3" fmla="*/ 1 h 7"/>
                <a:gd name="T4" fmla="*/ 5 w 8"/>
                <a:gd name="T5" fmla="*/ 1 h 7"/>
                <a:gd name="T6" fmla="*/ 8 w 8"/>
                <a:gd name="T7" fmla="*/ 4 h 7"/>
                <a:gd name="T8" fmla="*/ 6 w 8"/>
                <a:gd name="T9" fmla="*/ 7 h 7"/>
                <a:gd name="T10" fmla="*/ 3 w 8"/>
                <a:gd name="T11" fmla="*/ 7 h 7"/>
                <a:gd name="T12" fmla="*/ 1 w 8"/>
                <a:gd name="T13" fmla="*/ 6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1" y="6"/>
                  </a:moveTo>
                  <a:cubicBezTo>
                    <a:pt x="1" y="4"/>
                    <a:pt x="0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8" y="2"/>
                    <a:pt x="8" y="4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2" y="6"/>
                    <a:pt x="1" y="6"/>
                  </a:cubicBezTo>
                  <a:close/>
                </a:path>
              </a:pathLst>
            </a:custGeom>
            <a:solidFill>
              <a:srgbClr val="506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5" name="Freeform 667">
              <a:extLst>
                <a:ext uri="{FF2B5EF4-FFF2-40B4-BE49-F238E27FC236}">
                  <a16:creationId xmlns:a16="http://schemas.microsoft.com/office/drawing/2014/main" id="{EB559F00-B7EC-C9E1-A871-8DD2AB82FAE1}"/>
                </a:ext>
              </a:extLst>
            </p:cNvPr>
            <p:cNvSpPr/>
            <p:nvPr/>
          </p:nvSpPr>
          <p:spPr bwMode="auto">
            <a:xfrm>
              <a:off x="3051" y="2000"/>
              <a:ext cx="15" cy="47"/>
            </a:xfrm>
            <a:custGeom>
              <a:gdLst>
                <a:gd name="T0" fmla="*/ 5 w 5"/>
                <a:gd name="T1" fmla="*/ 12 h 15"/>
                <a:gd name="T2" fmla="*/ 3 w 5"/>
                <a:gd name="T3" fmla="*/ 15 h 15"/>
                <a:gd name="T4" fmla="*/ 1 w 5"/>
                <a:gd name="T5" fmla="*/ 12 h 15"/>
                <a:gd name="T6" fmla="*/ 1 w 5"/>
                <a:gd name="T7" fmla="*/ 0 h 15"/>
                <a:gd name="T8" fmla="*/ 3 w 5"/>
                <a:gd name="T9" fmla="*/ 10 h 15"/>
                <a:gd name="T10" fmla="*/ 5 w 5"/>
                <a:gd name="T11" fmla="*/ 12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5" y="12"/>
                  </a:moveTo>
                  <a:cubicBezTo>
                    <a:pt x="5" y="14"/>
                    <a:pt x="5" y="15"/>
                    <a:pt x="3" y="15"/>
                  </a:cubicBezTo>
                  <a:cubicBezTo>
                    <a:pt x="1" y="15"/>
                    <a:pt x="0" y="14"/>
                    <a:pt x="1" y="12"/>
                  </a:cubicBezTo>
                  <a:cubicBezTo>
                    <a:pt x="1" y="9"/>
                    <a:pt x="0" y="5"/>
                    <a:pt x="1" y="0"/>
                  </a:cubicBezTo>
                  <a:cubicBezTo>
                    <a:pt x="3" y="4"/>
                    <a:pt x="1" y="8"/>
                    <a:pt x="3" y="10"/>
                  </a:cubicBezTo>
                  <a:cubicBezTo>
                    <a:pt x="4" y="11"/>
                    <a:pt x="4" y="12"/>
                    <a:pt x="5" y="12"/>
                  </a:cubicBezTo>
                  <a:close/>
                </a:path>
              </a:pathLst>
            </a:custGeom>
            <a:solidFill>
              <a:srgbClr val="5F7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6" name="Freeform 668">
              <a:extLst>
                <a:ext uri="{FF2B5EF4-FFF2-40B4-BE49-F238E27FC236}">
                  <a16:creationId xmlns:a16="http://schemas.microsoft.com/office/drawing/2014/main" id="{6104F2D5-A0A8-A3E3-022E-A86E81DA5511}"/>
                </a:ext>
              </a:extLst>
            </p:cNvPr>
            <p:cNvSpPr/>
            <p:nvPr/>
          </p:nvSpPr>
          <p:spPr bwMode="auto">
            <a:xfrm>
              <a:off x="3051" y="1962"/>
              <a:ext cx="22" cy="38"/>
            </a:xfrm>
            <a:custGeom>
              <a:gdLst>
                <a:gd name="T0" fmla="*/ 5 w 7"/>
                <a:gd name="T1" fmla="*/ 11 h 12"/>
                <a:gd name="T2" fmla="*/ 0 w 7"/>
                <a:gd name="T3" fmla="*/ 6 h 12"/>
                <a:gd name="T4" fmla="*/ 1 w 7"/>
                <a:gd name="T5" fmla="*/ 0 h 12"/>
                <a:gd name="T6" fmla="*/ 3 w 7"/>
                <a:gd name="T7" fmla="*/ 6 h 12"/>
                <a:gd name="T8" fmla="*/ 5 w 7"/>
                <a:gd name="T9" fmla="*/ 7 h 12"/>
                <a:gd name="T10" fmla="*/ 5 w 7"/>
                <a:gd name="T11" fmla="*/ 11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2">
                  <a:moveTo>
                    <a:pt x="5" y="11"/>
                  </a:moveTo>
                  <a:cubicBezTo>
                    <a:pt x="1" y="12"/>
                    <a:pt x="0" y="10"/>
                    <a:pt x="0" y="6"/>
                  </a:cubicBezTo>
                  <a:cubicBezTo>
                    <a:pt x="1" y="4"/>
                    <a:pt x="1" y="2"/>
                    <a:pt x="1" y="0"/>
                  </a:cubicBezTo>
                  <a:cubicBezTo>
                    <a:pt x="3" y="2"/>
                    <a:pt x="1" y="5"/>
                    <a:pt x="3" y="6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7" y="9"/>
                    <a:pt x="7" y="10"/>
                    <a:pt x="5" y="11"/>
                  </a:cubicBezTo>
                  <a:close/>
                </a:path>
              </a:pathLst>
            </a:custGeom>
            <a:solidFill>
              <a:srgbClr val="607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7" name="Freeform 669">
              <a:extLst>
                <a:ext uri="{FF2B5EF4-FFF2-40B4-BE49-F238E27FC236}">
                  <a16:creationId xmlns:a16="http://schemas.microsoft.com/office/drawing/2014/main" id="{9444401F-717C-1683-A25E-1A34FE5F0BE9}"/>
                </a:ext>
              </a:extLst>
            </p:cNvPr>
            <p:cNvSpPr/>
            <p:nvPr/>
          </p:nvSpPr>
          <p:spPr bwMode="auto">
            <a:xfrm>
              <a:off x="3060" y="2038"/>
              <a:ext cx="19" cy="25"/>
            </a:xfrm>
            <a:custGeom>
              <a:gdLst>
                <a:gd name="T0" fmla="*/ 0 w 6"/>
                <a:gd name="T1" fmla="*/ 6 h 8"/>
                <a:gd name="T2" fmla="*/ 2 w 6"/>
                <a:gd name="T3" fmla="*/ 4 h 8"/>
                <a:gd name="T4" fmla="*/ 3 w 6"/>
                <a:gd name="T5" fmla="*/ 0 h 8"/>
                <a:gd name="T6" fmla="*/ 5 w 6"/>
                <a:gd name="T7" fmla="*/ 7 h 8"/>
                <a:gd name="T8" fmla="*/ 3 w 6"/>
                <a:gd name="T9" fmla="*/ 7 h 8"/>
                <a:gd name="T10" fmla="*/ 0 w 6"/>
                <a:gd name="T11" fmla="*/ 6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8">
                  <a:moveTo>
                    <a:pt x="0" y="6"/>
                  </a:moveTo>
                  <a:cubicBezTo>
                    <a:pt x="1" y="6"/>
                    <a:pt x="1" y="5"/>
                    <a:pt x="2" y="4"/>
                  </a:cubicBezTo>
                  <a:cubicBezTo>
                    <a:pt x="4" y="3"/>
                    <a:pt x="3" y="2"/>
                    <a:pt x="3" y="0"/>
                  </a:cubicBezTo>
                  <a:cubicBezTo>
                    <a:pt x="6" y="2"/>
                    <a:pt x="4" y="5"/>
                    <a:pt x="5" y="7"/>
                  </a:cubicBezTo>
                  <a:cubicBezTo>
                    <a:pt x="5" y="8"/>
                    <a:pt x="4" y="8"/>
                    <a:pt x="3" y="7"/>
                  </a:cubicBezTo>
                  <a:cubicBezTo>
                    <a:pt x="2" y="6"/>
                    <a:pt x="1" y="6"/>
                    <a:pt x="0" y="6"/>
                  </a:cubicBezTo>
                  <a:close/>
                </a:path>
              </a:pathLst>
            </a:custGeom>
            <a:solidFill>
              <a:srgbClr val="D6D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8" name="Freeform 670">
              <a:extLst>
                <a:ext uri="{FF2B5EF4-FFF2-40B4-BE49-F238E27FC236}">
                  <a16:creationId xmlns:a16="http://schemas.microsoft.com/office/drawing/2014/main" id="{FE47CF8F-DD86-B9D4-21E4-A48E0EA8FD17}"/>
                </a:ext>
              </a:extLst>
            </p:cNvPr>
            <p:cNvSpPr/>
            <p:nvPr/>
          </p:nvSpPr>
          <p:spPr bwMode="auto">
            <a:xfrm>
              <a:off x="3044" y="2107"/>
              <a:ext cx="16" cy="22"/>
            </a:xfrm>
            <a:custGeom>
              <a:gdLst>
                <a:gd name="T0" fmla="*/ 0 w 5"/>
                <a:gd name="T1" fmla="*/ 4 h 7"/>
                <a:gd name="T2" fmla="*/ 5 w 5"/>
                <a:gd name="T3" fmla="*/ 3 h 7"/>
                <a:gd name="T4" fmla="*/ 0 w 5"/>
                <a:gd name="T5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0" y="4"/>
                  </a:moveTo>
                  <a:cubicBezTo>
                    <a:pt x="2" y="3"/>
                    <a:pt x="3" y="0"/>
                    <a:pt x="5" y="3"/>
                  </a:cubicBezTo>
                  <a:cubicBezTo>
                    <a:pt x="5" y="7"/>
                    <a:pt x="5" y="7"/>
                    <a:pt x="0" y="4"/>
                  </a:cubicBezTo>
                  <a:close/>
                </a:path>
              </a:pathLst>
            </a:custGeom>
            <a:solidFill>
              <a:srgbClr val="ACA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89" name="Freeform 671">
              <a:extLst>
                <a:ext uri="{FF2B5EF4-FFF2-40B4-BE49-F238E27FC236}">
                  <a16:creationId xmlns:a16="http://schemas.microsoft.com/office/drawing/2014/main" id="{422FD3B6-AB0B-658A-8549-29673E6DF9B5}"/>
                </a:ext>
              </a:extLst>
            </p:cNvPr>
            <p:cNvSpPr/>
            <p:nvPr/>
          </p:nvSpPr>
          <p:spPr bwMode="auto">
            <a:xfrm>
              <a:off x="3066" y="1984"/>
              <a:ext cx="13" cy="25"/>
            </a:xfrm>
            <a:custGeom>
              <a:gdLst>
                <a:gd name="T0" fmla="*/ 0 w 4"/>
                <a:gd name="T1" fmla="*/ 4 h 8"/>
                <a:gd name="T2" fmla="*/ 0 w 4"/>
                <a:gd name="T3" fmla="*/ 0 h 8"/>
                <a:gd name="T4" fmla="*/ 3 w 4"/>
                <a:gd name="T5" fmla="*/ 8 h 8"/>
                <a:gd name="T6" fmla="*/ 0 w 4"/>
                <a:gd name="T7" fmla="*/ 5 h 8"/>
                <a:gd name="T8" fmla="*/ 0 w 4"/>
                <a:gd name="T9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cubicBezTo>
                    <a:pt x="2" y="3"/>
                    <a:pt x="0" y="2"/>
                    <a:pt x="0" y="0"/>
                  </a:cubicBezTo>
                  <a:cubicBezTo>
                    <a:pt x="4" y="2"/>
                    <a:pt x="2" y="5"/>
                    <a:pt x="3" y="8"/>
                  </a:cubicBezTo>
                  <a:cubicBezTo>
                    <a:pt x="0" y="8"/>
                    <a:pt x="2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9B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90" name="Freeform 672">
              <a:extLst>
                <a:ext uri="{FF2B5EF4-FFF2-40B4-BE49-F238E27FC236}">
                  <a16:creationId xmlns:a16="http://schemas.microsoft.com/office/drawing/2014/main" id="{02B3F327-2C4C-1271-54A5-0DFE62D81B8C}"/>
                </a:ext>
              </a:extLst>
            </p:cNvPr>
            <p:cNvSpPr/>
            <p:nvPr/>
          </p:nvSpPr>
          <p:spPr bwMode="auto">
            <a:xfrm>
              <a:off x="2387" y="1489"/>
              <a:ext cx="34" cy="25"/>
            </a:xfrm>
            <a:custGeom>
              <a:gdLst>
                <a:gd name="T0" fmla="*/ 1 w 11"/>
                <a:gd name="T1" fmla="*/ 0 h 8"/>
                <a:gd name="T2" fmla="*/ 11 w 11"/>
                <a:gd name="T3" fmla="*/ 5 h 8"/>
                <a:gd name="T4" fmla="*/ 7 w 11"/>
                <a:gd name="T5" fmla="*/ 6 h 8"/>
                <a:gd name="T6" fmla="*/ 2 w 11"/>
                <a:gd name="T7" fmla="*/ 3 h 8"/>
                <a:gd name="T8" fmla="*/ 1 w 11"/>
                <a:gd name="T9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0"/>
                  </a:moveTo>
                  <a:cubicBezTo>
                    <a:pt x="4" y="2"/>
                    <a:pt x="7" y="4"/>
                    <a:pt x="11" y="5"/>
                  </a:cubicBezTo>
                  <a:cubicBezTo>
                    <a:pt x="10" y="7"/>
                    <a:pt x="9" y="8"/>
                    <a:pt x="7" y="6"/>
                  </a:cubicBezTo>
                  <a:cubicBezTo>
                    <a:pt x="5" y="5"/>
                    <a:pt x="4" y="4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BB9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91" name="Freeform 673">
              <a:extLst>
                <a:ext uri="{FF2B5EF4-FFF2-40B4-BE49-F238E27FC236}">
                  <a16:creationId xmlns:a16="http://schemas.microsoft.com/office/drawing/2014/main" id="{FFF954BA-CED7-F669-AF7B-175E75BF4C2A}"/>
                </a:ext>
              </a:extLst>
            </p:cNvPr>
            <p:cNvSpPr/>
            <p:nvPr/>
          </p:nvSpPr>
          <p:spPr bwMode="auto">
            <a:xfrm>
              <a:off x="3070" y="1788"/>
              <a:ext cx="25" cy="35"/>
            </a:xfrm>
            <a:custGeom>
              <a:gdLst>
                <a:gd name="T0" fmla="*/ 7 w 8"/>
                <a:gd name="T1" fmla="*/ 5 h 11"/>
                <a:gd name="T2" fmla="*/ 7 w 8"/>
                <a:gd name="T3" fmla="*/ 10 h 11"/>
                <a:gd name="T4" fmla="*/ 2 w 8"/>
                <a:gd name="T5" fmla="*/ 11 h 11"/>
                <a:gd name="T6" fmla="*/ 1 w 8"/>
                <a:gd name="T7" fmla="*/ 7 h 11"/>
                <a:gd name="T8" fmla="*/ 2 w 8"/>
                <a:gd name="T9" fmla="*/ 2 h 11"/>
                <a:gd name="T10" fmla="*/ 7 w 8"/>
                <a:gd name="T11" fmla="*/ 1 h 11"/>
                <a:gd name="T12" fmla="*/ 7 w 8"/>
                <a:gd name="T13" fmla="*/ 5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">
                  <a:moveTo>
                    <a:pt x="7" y="5"/>
                  </a:moveTo>
                  <a:cubicBezTo>
                    <a:pt x="7" y="7"/>
                    <a:pt x="8" y="8"/>
                    <a:pt x="7" y="10"/>
                  </a:cubicBezTo>
                  <a:cubicBezTo>
                    <a:pt x="5" y="11"/>
                    <a:pt x="3" y="11"/>
                    <a:pt x="2" y="11"/>
                  </a:cubicBezTo>
                  <a:cubicBezTo>
                    <a:pt x="0" y="10"/>
                    <a:pt x="1" y="9"/>
                    <a:pt x="1" y="7"/>
                  </a:cubicBezTo>
                  <a:cubicBezTo>
                    <a:pt x="1" y="6"/>
                    <a:pt x="0" y="3"/>
                    <a:pt x="2" y="2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8" y="1"/>
                    <a:pt x="7" y="4"/>
                    <a:pt x="7" y="5"/>
                  </a:cubicBezTo>
                  <a:close/>
                </a:path>
              </a:pathLst>
            </a:custGeom>
            <a:solidFill>
              <a:srgbClr val="4F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92" name="Freeform 674">
              <a:extLst>
                <a:ext uri="{FF2B5EF4-FFF2-40B4-BE49-F238E27FC236}">
                  <a16:creationId xmlns:a16="http://schemas.microsoft.com/office/drawing/2014/main" id="{54DCFB43-6D41-32AF-FB8D-0B3049C8BC0E}"/>
                </a:ext>
              </a:extLst>
            </p:cNvPr>
            <p:cNvSpPr/>
            <p:nvPr/>
          </p:nvSpPr>
          <p:spPr bwMode="auto">
            <a:xfrm>
              <a:off x="3070" y="1757"/>
              <a:ext cx="25" cy="35"/>
            </a:xfrm>
            <a:custGeom>
              <a:gdLst>
                <a:gd name="T0" fmla="*/ 7 w 8"/>
                <a:gd name="T1" fmla="*/ 4 h 11"/>
                <a:gd name="T2" fmla="*/ 6 w 8"/>
                <a:gd name="T3" fmla="*/ 9 h 11"/>
                <a:gd name="T4" fmla="*/ 1 w 8"/>
                <a:gd name="T5" fmla="*/ 9 h 11"/>
                <a:gd name="T6" fmla="*/ 1 w 8"/>
                <a:gd name="T7" fmla="*/ 2 h 11"/>
                <a:gd name="T8" fmla="*/ 6 w 8"/>
                <a:gd name="T9" fmla="*/ 0 h 11"/>
                <a:gd name="T10" fmla="*/ 7 w 8"/>
                <a:gd name="T11" fmla="*/ 4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7" y="4"/>
                  </a:moveTo>
                  <a:cubicBezTo>
                    <a:pt x="7" y="6"/>
                    <a:pt x="8" y="9"/>
                    <a:pt x="6" y="9"/>
                  </a:cubicBezTo>
                  <a:cubicBezTo>
                    <a:pt x="4" y="9"/>
                    <a:pt x="2" y="11"/>
                    <a:pt x="1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5" y="0"/>
                    <a:pt x="6" y="0"/>
                  </a:cubicBezTo>
                  <a:cubicBezTo>
                    <a:pt x="8" y="1"/>
                    <a:pt x="7" y="3"/>
                    <a:pt x="7" y="4"/>
                  </a:cubicBezTo>
                  <a:close/>
                </a:path>
              </a:pathLst>
            </a:custGeom>
            <a:solidFill>
              <a:srgbClr val="4F6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93" name="Freeform 675">
              <a:extLst>
                <a:ext uri="{FF2B5EF4-FFF2-40B4-BE49-F238E27FC236}">
                  <a16:creationId xmlns:a16="http://schemas.microsoft.com/office/drawing/2014/main" id="{640EA27E-9BE7-1760-8D53-3B0F40119627}"/>
                </a:ext>
              </a:extLst>
            </p:cNvPr>
            <p:cNvSpPr/>
            <p:nvPr/>
          </p:nvSpPr>
          <p:spPr bwMode="auto">
            <a:xfrm>
              <a:off x="3070" y="1823"/>
              <a:ext cx="28" cy="32"/>
            </a:xfrm>
            <a:custGeom>
              <a:gdLst>
                <a:gd name="T0" fmla="*/ 7 w 9"/>
                <a:gd name="T1" fmla="*/ 4 h 10"/>
                <a:gd name="T2" fmla="*/ 4 w 9"/>
                <a:gd name="T3" fmla="*/ 10 h 10"/>
                <a:gd name="T4" fmla="*/ 1 w 9"/>
                <a:gd name="T5" fmla="*/ 5 h 10"/>
                <a:gd name="T6" fmla="*/ 6 w 9"/>
                <a:gd name="T7" fmla="*/ 1 h 10"/>
                <a:gd name="T8" fmla="*/ 7 w 9"/>
                <a:gd name="T9" fmla="*/ 4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7" y="4"/>
                  </a:moveTo>
                  <a:cubicBezTo>
                    <a:pt x="8" y="7"/>
                    <a:pt x="8" y="10"/>
                    <a:pt x="4" y="10"/>
                  </a:cubicBezTo>
                  <a:cubicBezTo>
                    <a:pt x="0" y="10"/>
                    <a:pt x="1" y="7"/>
                    <a:pt x="1" y="5"/>
                  </a:cubicBezTo>
                  <a:cubicBezTo>
                    <a:pt x="0" y="1"/>
                    <a:pt x="3" y="1"/>
                    <a:pt x="6" y="1"/>
                  </a:cubicBezTo>
                  <a:cubicBezTo>
                    <a:pt x="9" y="0"/>
                    <a:pt x="7" y="3"/>
                    <a:pt x="7" y="4"/>
                  </a:cubicBezTo>
                  <a:close/>
                </a:path>
              </a:pathLst>
            </a:custGeom>
            <a:solidFill>
              <a:srgbClr val="4F6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94" name="Freeform 676">
              <a:extLst>
                <a:ext uri="{FF2B5EF4-FFF2-40B4-BE49-F238E27FC236}">
                  <a16:creationId xmlns:a16="http://schemas.microsoft.com/office/drawing/2014/main" id="{0AE20CA0-603D-D2DF-6C83-B608EB457B06}"/>
                </a:ext>
              </a:extLst>
            </p:cNvPr>
            <p:cNvSpPr/>
            <p:nvPr/>
          </p:nvSpPr>
          <p:spPr bwMode="auto">
            <a:xfrm>
              <a:off x="3048" y="1788"/>
              <a:ext cx="25" cy="38"/>
            </a:xfrm>
            <a:custGeom>
              <a:gdLst>
                <a:gd name="T0" fmla="*/ 6 w 8"/>
                <a:gd name="T1" fmla="*/ 7 h 12"/>
                <a:gd name="T2" fmla="*/ 3 w 8"/>
                <a:gd name="T3" fmla="*/ 11 h 12"/>
                <a:gd name="T4" fmla="*/ 2 w 8"/>
                <a:gd name="T5" fmla="*/ 8 h 12"/>
                <a:gd name="T6" fmla="*/ 2 w 8"/>
                <a:gd name="T7" fmla="*/ 1 h 12"/>
                <a:gd name="T8" fmla="*/ 6 w 8"/>
                <a:gd name="T9" fmla="*/ 3 h 12"/>
                <a:gd name="T10" fmla="*/ 6 w 8"/>
                <a:gd name="T11" fmla="*/ 7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6" y="7"/>
                  </a:moveTo>
                  <a:cubicBezTo>
                    <a:pt x="6" y="8"/>
                    <a:pt x="8" y="12"/>
                    <a:pt x="3" y="11"/>
                  </a:cubicBezTo>
                  <a:cubicBezTo>
                    <a:pt x="2" y="10"/>
                    <a:pt x="1" y="9"/>
                    <a:pt x="2" y="8"/>
                  </a:cubicBezTo>
                  <a:cubicBezTo>
                    <a:pt x="2" y="6"/>
                    <a:pt x="0" y="3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4"/>
                    <a:pt x="6" y="5"/>
                    <a:pt x="6" y="7"/>
                  </a:cubicBezTo>
                  <a:close/>
                </a:path>
              </a:pathLst>
            </a:custGeom>
            <a:solidFill>
              <a:srgbClr val="506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95" name="Freeform 677">
              <a:extLst>
                <a:ext uri="{FF2B5EF4-FFF2-40B4-BE49-F238E27FC236}">
                  <a16:creationId xmlns:a16="http://schemas.microsoft.com/office/drawing/2014/main" id="{A1E2A690-2DE2-A279-E955-B8B6338BD57C}"/>
                </a:ext>
              </a:extLst>
            </p:cNvPr>
            <p:cNvSpPr/>
            <p:nvPr/>
          </p:nvSpPr>
          <p:spPr bwMode="auto">
            <a:xfrm>
              <a:off x="3048" y="1858"/>
              <a:ext cx="25" cy="31"/>
            </a:xfrm>
            <a:custGeom>
              <a:gdLst>
                <a:gd name="T0" fmla="*/ 6 w 8"/>
                <a:gd name="T1" fmla="*/ 6 h 10"/>
                <a:gd name="T2" fmla="*/ 5 w 8"/>
                <a:gd name="T3" fmla="*/ 10 h 10"/>
                <a:gd name="T4" fmla="*/ 2 w 8"/>
                <a:gd name="T5" fmla="*/ 4 h 10"/>
                <a:gd name="T6" fmla="*/ 3 w 8"/>
                <a:gd name="T7" fmla="*/ 0 h 10"/>
                <a:gd name="T8" fmla="*/ 6 w 8"/>
                <a:gd name="T9" fmla="*/ 6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6" y="6"/>
                  </a:moveTo>
                  <a:cubicBezTo>
                    <a:pt x="6" y="7"/>
                    <a:pt x="8" y="9"/>
                    <a:pt x="5" y="10"/>
                  </a:cubicBezTo>
                  <a:cubicBezTo>
                    <a:pt x="1" y="10"/>
                    <a:pt x="1" y="6"/>
                    <a:pt x="2" y="4"/>
                  </a:cubicBezTo>
                  <a:cubicBezTo>
                    <a:pt x="2" y="2"/>
                    <a:pt x="0" y="0"/>
                    <a:pt x="3" y="0"/>
                  </a:cubicBezTo>
                  <a:cubicBezTo>
                    <a:pt x="7" y="0"/>
                    <a:pt x="7" y="3"/>
                    <a:pt x="6" y="6"/>
                  </a:cubicBezTo>
                  <a:close/>
                </a:path>
              </a:pathLst>
            </a:custGeom>
            <a:solidFill>
              <a:srgbClr val="5D7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96" name="Freeform 678">
              <a:extLst>
                <a:ext uri="{FF2B5EF4-FFF2-40B4-BE49-F238E27FC236}">
                  <a16:creationId xmlns:a16="http://schemas.microsoft.com/office/drawing/2014/main" id="{773C1DBC-1F30-DC14-0977-3439458A7B68}"/>
                </a:ext>
              </a:extLst>
            </p:cNvPr>
            <p:cNvSpPr/>
            <p:nvPr/>
          </p:nvSpPr>
          <p:spPr bwMode="auto">
            <a:xfrm>
              <a:off x="3048" y="1757"/>
              <a:ext cx="25" cy="31"/>
            </a:xfrm>
            <a:custGeom>
              <a:gdLst>
                <a:gd name="T0" fmla="*/ 2 w 8"/>
                <a:gd name="T1" fmla="*/ 4 h 10"/>
                <a:gd name="T2" fmla="*/ 3 w 8"/>
                <a:gd name="T3" fmla="*/ 1 h 10"/>
                <a:gd name="T4" fmla="*/ 6 w 8"/>
                <a:gd name="T5" fmla="*/ 6 h 10"/>
                <a:gd name="T6" fmla="*/ 5 w 8"/>
                <a:gd name="T7" fmla="*/ 10 h 10"/>
                <a:gd name="T8" fmla="*/ 2 w 8"/>
                <a:gd name="T9" fmla="*/ 4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2" y="4"/>
                  </a:moveTo>
                  <a:cubicBezTo>
                    <a:pt x="3" y="3"/>
                    <a:pt x="0" y="1"/>
                    <a:pt x="3" y="1"/>
                  </a:cubicBezTo>
                  <a:cubicBezTo>
                    <a:pt x="8" y="0"/>
                    <a:pt x="6" y="4"/>
                    <a:pt x="6" y="6"/>
                  </a:cubicBezTo>
                  <a:cubicBezTo>
                    <a:pt x="6" y="7"/>
                    <a:pt x="7" y="10"/>
                    <a:pt x="5" y="10"/>
                  </a:cubicBezTo>
                  <a:cubicBezTo>
                    <a:pt x="1" y="10"/>
                    <a:pt x="1" y="7"/>
                    <a:pt x="2" y="4"/>
                  </a:cubicBezTo>
                  <a:close/>
                </a:path>
              </a:pathLst>
            </a:custGeom>
            <a:solidFill>
              <a:srgbClr val="5C6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97" name="Freeform 679">
              <a:extLst>
                <a:ext uri="{FF2B5EF4-FFF2-40B4-BE49-F238E27FC236}">
                  <a16:creationId xmlns:a16="http://schemas.microsoft.com/office/drawing/2014/main" id="{0D375B50-B307-2F4A-F067-2F6314A46719}"/>
                </a:ext>
              </a:extLst>
            </p:cNvPr>
            <p:cNvSpPr/>
            <p:nvPr/>
          </p:nvSpPr>
          <p:spPr bwMode="auto">
            <a:xfrm>
              <a:off x="3048" y="1826"/>
              <a:ext cx="25" cy="29"/>
            </a:xfrm>
            <a:custGeom>
              <a:gdLst>
                <a:gd name="T0" fmla="*/ 1 w 8"/>
                <a:gd name="T1" fmla="*/ 4 h 9"/>
                <a:gd name="T2" fmla="*/ 3 w 8"/>
                <a:gd name="T3" fmla="*/ 0 h 9"/>
                <a:gd name="T4" fmla="*/ 6 w 8"/>
                <a:gd name="T5" fmla="*/ 4 h 9"/>
                <a:gd name="T6" fmla="*/ 4 w 8"/>
                <a:gd name="T7" fmla="*/ 9 h 9"/>
                <a:gd name="T8" fmla="*/ 1 w 8"/>
                <a:gd name="T9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4"/>
                  </a:moveTo>
                  <a:cubicBezTo>
                    <a:pt x="3" y="3"/>
                    <a:pt x="0" y="0"/>
                    <a:pt x="3" y="0"/>
                  </a:cubicBezTo>
                  <a:cubicBezTo>
                    <a:pt x="7" y="0"/>
                    <a:pt x="7" y="2"/>
                    <a:pt x="6" y="4"/>
                  </a:cubicBezTo>
                  <a:cubicBezTo>
                    <a:pt x="6" y="6"/>
                    <a:pt x="8" y="9"/>
                    <a:pt x="4" y="9"/>
                  </a:cubicBezTo>
                  <a:cubicBezTo>
                    <a:pt x="0" y="9"/>
                    <a:pt x="2" y="6"/>
                    <a:pt x="1" y="4"/>
                  </a:cubicBezTo>
                  <a:close/>
                </a:path>
              </a:pathLst>
            </a:custGeom>
            <a:solidFill>
              <a:srgbClr val="506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98" name="Freeform 680">
              <a:extLst>
                <a:ext uri="{FF2B5EF4-FFF2-40B4-BE49-F238E27FC236}">
                  <a16:creationId xmlns:a16="http://schemas.microsoft.com/office/drawing/2014/main" id="{C44718BD-6D98-0A26-0558-24A2A119937B}"/>
                </a:ext>
              </a:extLst>
            </p:cNvPr>
            <p:cNvSpPr/>
            <p:nvPr/>
          </p:nvSpPr>
          <p:spPr bwMode="auto">
            <a:xfrm>
              <a:off x="3048" y="1889"/>
              <a:ext cx="25" cy="32"/>
            </a:xfrm>
            <a:custGeom>
              <a:gdLst>
                <a:gd name="T0" fmla="*/ 1 w 8"/>
                <a:gd name="T1" fmla="*/ 4 h 10"/>
                <a:gd name="T2" fmla="*/ 3 w 8"/>
                <a:gd name="T3" fmla="*/ 1 h 10"/>
                <a:gd name="T4" fmla="*/ 6 w 8"/>
                <a:gd name="T5" fmla="*/ 5 h 10"/>
                <a:gd name="T6" fmla="*/ 4 w 8"/>
                <a:gd name="T7" fmla="*/ 9 h 10"/>
                <a:gd name="T8" fmla="*/ 1 w 8"/>
                <a:gd name="T9" fmla="*/ 4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1" y="4"/>
                  </a:moveTo>
                  <a:cubicBezTo>
                    <a:pt x="2" y="3"/>
                    <a:pt x="0" y="1"/>
                    <a:pt x="3" y="1"/>
                  </a:cubicBezTo>
                  <a:cubicBezTo>
                    <a:pt x="6" y="0"/>
                    <a:pt x="7" y="3"/>
                    <a:pt x="6" y="5"/>
                  </a:cubicBezTo>
                  <a:cubicBezTo>
                    <a:pt x="6" y="7"/>
                    <a:pt x="8" y="9"/>
                    <a:pt x="4" y="9"/>
                  </a:cubicBezTo>
                  <a:cubicBezTo>
                    <a:pt x="1" y="10"/>
                    <a:pt x="2" y="6"/>
                    <a:pt x="1" y="4"/>
                  </a:cubicBezTo>
                  <a:close/>
                </a:path>
              </a:pathLst>
            </a:custGeom>
            <a:solidFill>
              <a:srgbClr val="5D7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99" name="Freeform 681">
              <a:extLst>
                <a:ext uri="{FF2B5EF4-FFF2-40B4-BE49-F238E27FC236}">
                  <a16:creationId xmlns:a16="http://schemas.microsoft.com/office/drawing/2014/main" id="{6E52B511-125C-307E-4BDC-9F66F7E350C8}"/>
                </a:ext>
              </a:extLst>
            </p:cNvPr>
            <p:cNvSpPr/>
            <p:nvPr/>
          </p:nvSpPr>
          <p:spPr bwMode="auto">
            <a:xfrm>
              <a:off x="3098" y="1779"/>
              <a:ext cx="16" cy="35"/>
            </a:xfrm>
            <a:custGeom>
              <a:gdLst>
                <a:gd name="T0" fmla="*/ 2 w 5"/>
                <a:gd name="T1" fmla="*/ 1 h 11"/>
                <a:gd name="T2" fmla="*/ 3 w 5"/>
                <a:gd name="T3" fmla="*/ 1 h 11"/>
                <a:gd name="T4" fmla="*/ 0 w 5"/>
                <a:gd name="T5" fmla="*/ 11 h 11"/>
                <a:gd name="T6" fmla="*/ 0 w 5"/>
                <a:gd name="T7" fmla="*/ 5 h 11"/>
                <a:gd name="T8" fmla="*/ 2 w 5"/>
                <a:gd name="T9" fmla="*/ 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2" y="1"/>
                  </a:moveTo>
                  <a:cubicBezTo>
                    <a:pt x="3" y="1"/>
                    <a:pt x="3" y="0"/>
                    <a:pt x="3" y="1"/>
                  </a:cubicBezTo>
                  <a:cubicBezTo>
                    <a:pt x="5" y="4"/>
                    <a:pt x="3" y="10"/>
                    <a:pt x="0" y="11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445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0" name="Freeform 682">
              <a:extLst>
                <a:ext uri="{FF2B5EF4-FFF2-40B4-BE49-F238E27FC236}">
                  <a16:creationId xmlns:a16="http://schemas.microsoft.com/office/drawing/2014/main" id="{ED8DE489-9801-DE98-8989-D5D3C815A6F4}"/>
                </a:ext>
              </a:extLst>
            </p:cNvPr>
            <p:cNvSpPr/>
            <p:nvPr/>
          </p:nvSpPr>
          <p:spPr bwMode="auto">
            <a:xfrm>
              <a:off x="3092" y="1744"/>
              <a:ext cx="19" cy="35"/>
            </a:xfrm>
            <a:custGeom>
              <a:gdLst>
                <a:gd name="T0" fmla="*/ 3 w 6"/>
                <a:gd name="T1" fmla="*/ 2 h 11"/>
                <a:gd name="T2" fmla="*/ 6 w 6"/>
                <a:gd name="T3" fmla="*/ 4 h 11"/>
                <a:gd name="T4" fmla="*/ 3 w 6"/>
                <a:gd name="T5" fmla="*/ 11 h 11"/>
                <a:gd name="T6" fmla="*/ 3 w 6"/>
                <a:gd name="T7" fmla="*/ 2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3" y="2"/>
                  </a:moveTo>
                  <a:cubicBezTo>
                    <a:pt x="5" y="0"/>
                    <a:pt x="6" y="1"/>
                    <a:pt x="6" y="4"/>
                  </a:cubicBezTo>
                  <a:cubicBezTo>
                    <a:pt x="6" y="7"/>
                    <a:pt x="6" y="9"/>
                    <a:pt x="3" y="11"/>
                  </a:cubicBezTo>
                  <a:cubicBezTo>
                    <a:pt x="0" y="8"/>
                    <a:pt x="2" y="5"/>
                    <a:pt x="3" y="2"/>
                  </a:cubicBezTo>
                  <a:close/>
                </a:path>
              </a:pathLst>
            </a:custGeom>
            <a:solidFill>
              <a:srgbClr val="445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1" name="Freeform 683">
              <a:extLst>
                <a:ext uri="{FF2B5EF4-FFF2-40B4-BE49-F238E27FC236}">
                  <a16:creationId xmlns:a16="http://schemas.microsoft.com/office/drawing/2014/main" id="{919106FD-9CB6-EC34-1F49-9AA9615A1D46}"/>
                </a:ext>
              </a:extLst>
            </p:cNvPr>
            <p:cNvSpPr/>
            <p:nvPr/>
          </p:nvSpPr>
          <p:spPr bwMode="auto">
            <a:xfrm>
              <a:off x="3098" y="1814"/>
              <a:ext cx="13" cy="31"/>
            </a:xfrm>
            <a:custGeom>
              <a:gdLst>
                <a:gd name="T0" fmla="*/ 0 w 4"/>
                <a:gd name="T1" fmla="*/ 2 h 10"/>
                <a:gd name="T2" fmla="*/ 4 w 4"/>
                <a:gd name="T3" fmla="*/ 4 h 10"/>
                <a:gd name="T4" fmla="*/ 4 w 4"/>
                <a:gd name="T5" fmla="*/ 8 h 10"/>
                <a:gd name="T6" fmla="*/ 0 w 4"/>
                <a:gd name="T7" fmla="*/ 10 h 10"/>
                <a:gd name="T8" fmla="*/ 0 w 4"/>
                <a:gd name="T9" fmla="*/ 2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2"/>
                  </a:moveTo>
                  <a:cubicBezTo>
                    <a:pt x="3" y="0"/>
                    <a:pt x="4" y="0"/>
                    <a:pt x="4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3" y="9"/>
                    <a:pt x="2" y="10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43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2" name="Freeform 684">
              <a:extLst>
                <a:ext uri="{FF2B5EF4-FFF2-40B4-BE49-F238E27FC236}">
                  <a16:creationId xmlns:a16="http://schemas.microsoft.com/office/drawing/2014/main" id="{5CFFF344-7954-02AB-DB81-B979A94CB8DE}"/>
                </a:ext>
              </a:extLst>
            </p:cNvPr>
            <p:cNvSpPr/>
            <p:nvPr/>
          </p:nvSpPr>
          <p:spPr bwMode="auto">
            <a:xfrm>
              <a:off x="3095" y="1845"/>
              <a:ext cx="16" cy="25"/>
            </a:xfrm>
            <a:custGeom>
              <a:gdLst>
                <a:gd name="T0" fmla="*/ 5 w 5"/>
                <a:gd name="T1" fmla="*/ 1 h 8"/>
                <a:gd name="T2" fmla="*/ 5 w 5"/>
                <a:gd name="T3" fmla="*/ 5 h 8"/>
                <a:gd name="T4" fmla="*/ 1 w 5"/>
                <a:gd name="T5" fmla="*/ 8 h 8"/>
                <a:gd name="T6" fmla="*/ 4 w 5"/>
                <a:gd name="T7" fmla="*/ 0 h 8"/>
                <a:gd name="T8" fmla="*/ 5 w 5"/>
                <a:gd name="T9" fmla="*/ 1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cubicBezTo>
                    <a:pt x="5" y="3"/>
                    <a:pt x="5" y="4"/>
                    <a:pt x="5" y="5"/>
                  </a:cubicBezTo>
                  <a:cubicBezTo>
                    <a:pt x="4" y="6"/>
                    <a:pt x="2" y="7"/>
                    <a:pt x="1" y="8"/>
                  </a:cubicBezTo>
                  <a:cubicBezTo>
                    <a:pt x="1" y="5"/>
                    <a:pt x="0" y="2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455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3" name="Freeform 685">
              <a:extLst>
                <a:ext uri="{FF2B5EF4-FFF2-40B4-BE49-F238E27FC236}">
                  <a16:creationId xmlns:a16="http://schemas.microsoft.com/office/drawing/2014/main" id="{48918A99-5142-7BE9-6D20-B7BCB6CA49FA}"/>
                </a:ext>
              </a:extLst>
            </p:cNvPr>
            <p:cNvSpPr/>
            <p:nvPr/>
          </p:nvSpPr>
          <p:spPr bwMode="auto">
            <a:xfrm>
              <a:off x="3126" y="1766"/>
              <a:ext cx="16" cy="29"/>
            </a:xfrm>
            <a:custGeom>
              <a:gdLst>
                <a:gd name="T0" fmla="*/ 0 w 5"/>
                <a:gd name="T1" fmla="*/ 9 h 9"/>
                <a:gd name="T2" fmla="*/ 0 w 5"/>
                <a:gd name="T3" fmla="*/ 2 h 9"/>
                <a:gd name="T4" fmla="*/ 3 w 5"/>
                <a:gd name="T5" fmla="*/ 0 h 9"/>
                <a:gd name="T6" fmla="*/ 4 w 5"/>
                <a:gd name="T7" fmla="*/ 2 h 9"/>
                <a:gd name="T8" fmla="*/ 0 w 5"/>
                <a:gd name="T9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7"/>
                    <a:pt x="0" y="4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3" y="4"/>
                    <a:pt x="5" y="8"/>
                    <a:pt x="0" y="9"/>
                  </a:cubicBezTo>
                  <a:close/>
                </a:path>
              </a:pathLst>
            </a:custGeom>
            <a:solidFill>
              <a:srgbClr val="455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4" name="Freeform 686">
              <a:extLst>
                <a:ext uri="{FF2B5EF4-FFF2-40B4-BE49-F238E27FC236}">
                  <a16:creationId xmlns:a16="http://schemas.microsoft.com/office/drawing/2014/main" id="{23D3AB69-BA1F-F31B-E2F7-35F832A22B96}"/>
                </a:ext>
              </a:extLst>
            </p:cNvPr>
            <p:cNvSpPr/>
            <p:nvPr/>
          </p:nvSpPr>
          <p:spPr bwMode="auto">
            <a:xfrm>
              <a:off x="3123" y="1732"/>
              <a:ext cx="16" cy="28"/>
            </a:xfrm>
            <a:custGeom>
              <a:gdLst>
                <a:gd name="T0" fmla="*/ 1 w 5"/>
                <a:gd name="T1" fmla="*/ 5 h 9"/>
                <a:gd name="T2" fmla="*/ 1 w 5"/>
                <a:gd name="T3" fmla="*/ 3 h 9"/>
                <a:gd name="T4" fmla="*/ 3 w 5"/>
                <a:gd name="T5" fmla="*/ 0 h 9"/>
                <a:gd name="T6" fmla="*/ 5 w 5"/>
                <a:gd name="T7" fmla="*/ 2 h 9"/>
                <a:gd name="T8" fmla="*/ 5 w 5"/>
                <a:gd name="T9" fmla="*/ 5 h 9"/>
                <a:gd name="T10" fmla="*/ 2 w 5"/>
                <a:gd name="T11" fmla="*/ 9 h 9"/>
                <a:gd name="T12" fmla="*/ 1 w 5"/>
                <a:gd name="T13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1" y="5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4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7"/>
                    <a:pt x="4" y="9"/>
                    <a:pt x="2" y="9"/>
                  </a:cubicBezTo>
                  <a:cubicBezTo>
                    <a:pt x="0" y="9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475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5" name="Freeform 687">
              <a:extLst>
                <a:ext uri="{FF2B5EF4-FFF2-40B4-BE49-F238E27FC236}">
                  <a16:creationId xmlns:a16="http://schemas.microsoft.com/office/drawing/2014/main" id="{66971B2F-1C80-8F24-0380-72F94F0A0F54}"/>
                </a:ext>
              </a:extLst>
            </p:cNvPr>
            <p:cNvSpPr/>
            <p:nvPr/>
          </p:nvSpPr>
          <p:spPr bwMode="auto">
            <a:xfrm>
              <a:off x="3126" y="1798"/>
              <a:ext cx="16" cy="28"/>
            </a:xfrm>
            <a:custGeom>
              <a:gdLst>
                <a:gd name="T0" fmla="*/ 0 w 5"/>
                <a:gd name="T1" fmla="*/ 9 h 9"/>
                <a:gd name="T2" fmla="*/ 1 w 5"/>
                <a:gd name="T3" fmla="*/ 2 h 9"/>
                <a:gd name="T4" fmla="*/ 3 w 5"/>
                <a:gd name="T5" fmla="*/ 1 h 9"/>
                <a:gd name="T6" fmla="*/ 0 w 5"/>
                <a:gd name="T7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7"/>
                    <a:pt x="0" y="5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5" y="3"/>
                    <a:pt x="3" y="8"/>
                    <a:pt x="0" y="9"/>
                  </a:cubicBezTo>
                  <a:close/>
                </a:path>
              </a:pathLst>
            </a:custGeom>
            <a:solidFill>
              <a:srgbClr val="475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6" name="Freeform 688">
              <a:extLst>
                <a:ext uri="{FF2B5EF4-FFF2-40B4-BE49-F238E27FC236}">
                  <a16:creationId xmlns:a16="http://schemas.microsoft.com/office/drawing/2014/main" id="{AEB4E5E0-B1F3-A302-E8E3-C94CC1582711}"/>
                </a:ext>
              </a:extLst>
            </p:cNvPr>
            <p:cNvSpPr/>
            <p:nvPr/>
          </p:nvSpPr>
          <p:spPr bwMode="auto">
            <a:xfrm>
              <a:off x="3000" y="1770"/>
              <a:ext cx="29" cy="255"/>
            </a:xfrm>
            <a:custGeom>
              <a:gdLst>
                <a:gd name="T0" fmla="*/ 6 w 9"/>
                <a:gd name="T1" fmla="*/ 11 h 81"/>
                <a:gd name="T2" fmla="*/ 6 w 9"/>
                <a:gd name="T3" fmla="*/ 12 h 81"/>
                <a:gd name="T4" fmla="*/ 8 w 9"/>
                <a:gd name="T5" fmla="*/ 22 h 81"/>
                <a:gd name="T6" fmla="*/ 8 w 9"/>
                <a:gd name="T7" fmla="*/ 23 h 81"/>
                <a:gd name="T8" fmla="*/ 9 w 9"/>
                <a:gd name="T9" fmla="*/ 32 h 81"/>
                <a:gd name="T10" fmla="*/ 9 w 9"/>
                <a:gd name="T11" fmla="*/ 34 h 81"/>
                <a:gd name="T12" fmla="*/ 6 w 9"/>
                <a:gd name="T13" fmla="*/ 37 h 81"/>
                <a:gd name="T14" fmla="*/ 6 w 9"/>
                <a:gd name="T15" fmla="*/ 42 h 81"/>
                <a:gd name="T16" fmla="*/ 6 w 9"/>
                <a:gd name="T17" fmla="*/ 43 h 81"/>
                <a:gd name="T18" fmla="*/ 7 w 9"/>
                <a:gd name="T19" fmla="*/ 55 h 81"/>
                <a:gd name="T20" fmla="*/ 6 w 9"/>
                <a:gd name="T21" fmla="*/ 55 h 81"/>
                <a:gd name="T22" fmla="*/ 6 w 9"/>
                <a:gd name="T23" fmla="*/ 61 h 81"/>
                <a:gd name="T24" fmla="*/ 9 w 9"/>
                <a:gd name="T25" fmla="*/ 67 h 81"/>
                <a:gd name="T26" fmla="*/ 8 w 9"/>
                <a:gd name="T27" fmla="*/ 69 h 81"/>
                <a:gd name="T28" fmla="*/ 6 w 9"/>
                <a:gd name="T29" fmla="*/ 75 h 81"/>
                <a:gd name="T30" fmla="*/ 5 w 9"/>
                <a:gd name="T31" fmla="*/ 81 h 81"/>
                <a:gd name="T32" fmla="*/ 4 w 9"/>
                <a:gd name="T33" fmla="*/ 81 h 81"/>
                <a:gd name="T34" fmla="*/ 2 w 9"/>
                <a:gd name="T35" fmla="*/ 80 h 81"/>
                <a:gd name="T36" fmla="*/ 2 w 9"/>
                <a:gd name="T37" fmla="*/ 80 h 81"/>
                <a:gd name="T38" fmla="*/ 1 w 9"/>
                <a:gd name="T39" fmla="*/ 65 h 81"/>
                <a:gd name="T40" fmla="*/ 2 w 9"/>
                <a:gd name="T41" fmla="*/ 64 h 81"/>
                <a:gd name="T42" fmla="*/ 1 w 9"/>
                <a:gd name="T43" fmla="*/ 52 h 81"/>
                <a:gd name="T44" fmla="*/ 2 w 9"/>
                <a:gd name="T45" fmla="*/ 52 h 81"/>
                <a:gd name="T46" fmla="*/ 2 w 9"/>
                <a:gd name="T47" fmla="*/ 40 h 81"/>
                <a:gd name="T48" fmla="*/ 3 w 9"/>
                <a:gd name="T49" fmla="*/ 40 h 81"/>
                <a:gd name="T50" fmla="*/ 1 w 9"/>
                <a:gd name="T51" fmla="*/ 29 h 81"/>
                <a:gd name="T52" fmla="*/ 1 w 9"/>
                <a:gd name="T53" fmla="*/ 29 h 81"/>
                <a:gd name="T54" fmla="*/ 1 w 9"/>
                <a:gd name="T55" fmla="*/ 19 h 81"/>
                <a:gd name="T56" fmla="*/ 1 w 9"/>
                <a:gd name="T57" fmla="*/ 17 h 81"/>
                <a:gd name="T58" fmla="*/ 2 w 9"/>
                <a:gd name="T59" fmla="*/ 11 h 81"/>
                <a:gd name="T60" fmla="*/ 0 w 9"/>
                <a:gd name="T61" fmla="*/ 9 h 81"/>
                <a:gd name="T62" fmla="*/ 0 w 9"/>
                <a:gd name="T63" fmla="*/ 7 h 81"/>
                <a:gd name="T64" fmla="*/ 3 w 9"/>
                <a:gd name="T65" fmla="*/ 4 h 81"/>
                <a:gd name="T66" fmla="*/ 4 w 9"/>
                <a:gd name="T67" fmla="*/ 0 h 81"/>
                <a:gd name="T68" fmla="*/ 5 w 9"/>
                <a:gd name="T69" fmla="*/ 1 h 81"/>
                <a:gd name="T70" fmla="*/ 6 w 9"/>
                <a:gd name="T71" fmla="*/ 11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81">
                  <a:moveTo>
                    <a:pt x="6" y="11"/>
                  </a:moveTo>
                  <a:cubicBezTo>
                    <a:pt x="6" y="11"/>
                    <a:pt x="6" y="11"/>
                    <a:pt x="6" y="12"/>
                  </a:cubicBezTo>
                  <a:cubicBezTo>
                    <a:pt x="6" y="15"/>
                    <a:pt x="6" y="19"/>
                    <a:pt x="8" y="22"/>
                  </a:cubicBezTo>
                  <a:cubicBezTo>
                    <a:pt x="8" y="22"/>
                    <a:pt x="8" y="23"/>
                    <a:pt x="8" y="23"/>
                  </a:cubicBezTo>
                  <a:cubicBezTo>
                    <a:pt x="5" y="27"/>
                    <a:pt x="6" y="29"/>
                    <a:pt x="9" y="32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7" y="34"/>
                    <a:pt x="6" y="35"/>
                    <a:pt x="6" y="37"/>
                  </a:cubicBezTo>
                  <a:cubicBezTo>
                    <a:pt x="6" y="38"/>
                    <a:pt x="7" y="40"/>
                    <a:pt x="6" y="42"/>
                  </a:cubicBezTo>
                  <a:cubicBezTo>
                    <a:pt x="6" y="42"/>
                    <a:pt x="6" y="42"/>
                    <a:pt x="6" y="43"/>
                  </a:cubicBezTo>
                  <a:cubicBezTo>
                    <a:pt x="7" y="47"/>
                    <a:pt x="6" y="51"/>
                    <a:pt x="7" y="55"/>
                  </a:cubicBezTo>
                  <a:cubicBezTo>
                    <a:pt x="7" y="55"/>
                    <a:pt x="6" y="55"/>
                    <a:pt x="6" y="55"/>
                  </a:cubicBezTo>
                  <a:cubicBezTo>
                    <a:pt x="7" y="57"/>
                    <a:pt x="7" y="59"/>
                    <a:pt x="6" y="61"/>
                  </a:cubicBezTo>
                  <a:cubicBezTo>
                    <a:pt x="6" y="64"/>
                    <a:pt x="7" y="66"/>
                    <a:pt x="9" y="67"/>
                  </a:cubicBezTo>
                  <a:cubicBezTo>
                    <a:pt x="9" y="68"/>
                    <a:pt x="8" y="68"/>
                    <a:pt x="8" y="69"/>
                  </a:cubicBezTo>
                  <a:cubicBezTo>
                    <a:pt x="6" y="71"/>
                    <a:pt x="7" y="73"/>
                    <a:pt x="6" y="75"/>
                  </a:cubicBezTo>
                  <a:cubicBezTo>
                    <a:pt x="6" y="77"/>
                    <a:pt x="7" y="79"/>
                    <a:pt x="5" y="81"/>
                  </a:cubicBezTo>
                  <a:cubicBezTo>
                    <a:pt x="5" y="81"/>
                    <a:pt x="4" y="81"/>
                    <a:pt x="4" y="81"/>
                  </a:cubicBezTo>
                  <a:cubicBezTo>
                    <a:pt x="3" y="81"/>
                    <a:pt x="3" y="81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3" y="75"/>
                    <a:pt x="3" y="70"/>
                    <a:pt x="1" y="65"/>
                  </a:cubicBezTo>
                  <a:cubicBezTo>
                    <a:pt x="2" y="65"/>
                    <a:pt x="2" y="65"/>
                    <a:pt x="2" y="64"/>
                  </a:cubicBezTo>
                  <a:cubicBezTo>
                    <a:pt x="3" y="60"/>
                    <a:pt x="3" y="56"/>
                    <a:pt x="1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48"/>
                    <a:pt x="3" y="44"/>
                    <a:pt x="2" y="40"/>
                  </a:cubicBezTo>
                  <a:cubicBezTo>
                    <a:pt x="2" y="40"/>
                    <a:pt x="3" y="40"/>
                    <a:pt x="3" y="40"/>
                  </a:cubicBezTo>
                  <a:cubicBezTo>
                    <a:pt x="3" y="36"/>
                    <a:pt x="3" y="33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4" y="25"/>
                    <a:pt x="3" y="22"/>
                    <a:pt x="1" y="19"/>
                  </a:cubicBezTo>
                  <a:cubicBezTo>
                    <a:pt x="1" y="18"/>
                    <a:pt x="1" y="18"/>
                    <a:pt x="1" y="17"/>
                  </a:cubicBezTo>
                  <a:cubicBezTo>
                    <a:pt x="3" y="16"/>
                    <a:pt x="4" y="13"/>
                    <a:pt x="2" y="11"/>
                  </a:cubicBezTo>
                  <a:cubicBezTo>
                    <a:pt x="2" y="10"/>
                    <a:pt x="1" y="10"/>
                    <a:pt x="0" y="9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2" y="7"/>
                    <a:pt x="3" y="6"/>
                    <a:pt x="3" y="4"/>
                  </a:cubicBezTo>
                  <a:cubicBezTo>
                    <a:pt x="3" y="3"/>
                    <a:pt x="2" y="1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7" y="4"/>
                    <a:pt x="7" y="7"/>
                    <a:pt x="6" y="11"/>
                  </a:cubicBezTo>
                  <a:close/>
                </a:path>
              </a:pathLst>
            </a:custGeom>
            <a:solidFill>
              <a:srgbClr val="A1B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7" name="Freeform 689">
              <a:extLst>
                <a:ext uri="{FF2B5EF4-FFF2-40B4-BE49-F238E27FC236}">
                  <a16:creationId xmlns:a16="http://schemas.microsoft.com/office/drawing/2014/main" id="{D572E6B3-61AD-33CD-D590-0A17E18C75DD}"/>
                </a:ext>
              </a:extLst>
            </p:cNvPr>
            <p:cNvSpPr/>
            <p:nvPr/>
          </p:nvSpPr>
          <p:spPr bwMode="auto">
            <a:xfrm>
              <a:off x="3016" y="1984"/>
              <a:ext cx="19" cy="50"/>
            </a:xfrm>
            <a:custGeom>
              <a:gdLst>
                <a:gd name="T0" fmla="*/ 0 w 6"/>
                <a:gd name="T1" fmla="*/ 13 h 16"/>
                <a:gd name="T2" fmla="*/ 0 w 6"/>
                <a:gd name="T3" fmla="*/ 3 h 16"/>
                <a:gd name="T4" fmla="*/ 3 w 6"/>
                <a:gd name="T5" fmla="*/ 1 h 16"/>
                <a:gd name="T6" fmla="*/ 4 w 6"/>
                <a:gd name="T7" fmla="*/ 14 h 16"/>
                <a:gd name="T8" fmla="*/ 0 w 6"/>
                <a:gd name="T9" fmla="*/ 13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13"/>
                  </a:moveTo>
                  <a:cubicBezTo>
                    <a:pt x="0" y="10"/>
                    <a:pt x="0" y="6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6" y="5"/>
                    <a:pt x="4" y="10"/>
                    <a:pt x="4" y="14"/>
                  </a:cubicBezTo>
                  <a:cubicBezTo>
                    <a:pt x="4" y="16"/>
                    <a:pt x="1" y="14"/>
                    <a:pt x="0" y="13"/>
                  </a:cubicBezTo>
                  <a:close/>
                </a:path>
              </a:pathLst>
            </a:custGeom>
            <a:solidFill>
              <a:srgbClr val="778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8" name="Freeform 690">
              <a:extLst>
                <a:ext uri="{FF2B5EF4-FFF2-40B4-BE49-F238E27FC236}">
                  <a16:creationId xmlns:a16="http://schemas.microsoft.com/office/drawing/2014/main" id="{738F8A19-3456-54D8-08A4-50A30DB9CD90}"/>
                </a:ext>
              </a:extLst>
            </p:cNvPr>
            <p:cNvSpPr/>
            <p:nvPr/>
          </p:nvSpPr>
          <p:spPr bwMode="auto">
            <a:xfrm>
              <a:off x="2994" y="1974"/>
              <a:ext cx="22" cy="48"/>
            </a:xfrm>
            <a:custGeom>
              <a:gdLst>
                <a:gd name="T0" fmla="*/ 3 w 7"/>
                <a:gd name="T1" fmla="*/ 0 h 15"/>
                <a:gd name="T2" fmla="*/ 6 w 7"/>
                <a:gd name="T3" fmla="*/ 5 h 15"/>
                <a:gd name="T4" fmla="*/ 4 w 7"/>
                <a:gd name="T5" fmla="*/ 15 h 15"/>
                <a:gd name="T6" fmla="*/ 2 w 7"/>
                <a:gd name="T7" fmla="*/ 9 h 15"/>
                <a:gd name="T8" fmla="*/ 3 w 7"/>
                <a:gd name="T9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3" y="0"/>
                  </a:moveTo>
                  <a:cubicBezTo>
                    <a:pt x="5" y="1"/>
                    <a:pt x="6" y="3"/>
                    <a:pt x="6" y="5"/>
                  </a:cubicBezTo>
                  <a:cubicBezTo>
                    <a:pt x="5" y="9"/>
                    <a:pt x="7" y="12"/>
                    <a:pt x="4" y="15"/>
                  </a:cubicBezTo>
                  <a:cubicBezTo>
                    <a:pt x="2" y="14"/>
                    <a:pt x="1" y="12"/>
                    <a:pt x="2" y="9"/>
                  </a:cubicBezTo>
                  <a:cubicBezTo>
                    <a:pt x="3" y="6"/>
                    <a:pt x="0" y="3"/>
                    <a:pt x="3" y="0"/>
                  </a:cubicBezTo>
                  <a:close/>
                </a:path>
              </a:pathLst>
            </a:custGeom>
            <a:solidFill>
              <a:srgbClr val="788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09" name="Freeform 691">
              <a:extLst>
                <a:ext uri="{FF2B5EF4-FFF2-40B4-BE49-F238E27FC236}">
                  <a16:creationId xmlns:a16="http://schemas.microsoft.com/office/drawing/2014/main" id="{D1282937-C581-8990-30FD-170588F4E0A8}"/>
                </a:ext>
              </a:extLst>
            </p:cNvPr>
            <p:cNvSpPr/>
            <p:nvPr/>
          </p:nvSpPr>
          <p:spPr bwMode="auto">
            <a:xfrm>
              <a:off x="2997" y="1934"/>
              <a:ext cx="19" cy="40"/>
            </a:xfrm>
            <a:custGeom>
              <a:gdLst>
                <a:gd name="T0" fmla="*/ 2 w 6"/>
                <a:gd name="T1" fmla="*/ 0 h 13"/>
                <a:gd name="T2" fmla="*/ 4 w 6"/>
                <a:gd name="T3" fmla="*/ 12 h 13"/>
                <a:gd name="T4" fmla="*/ 3 w 6"/>
                <a:gd name="T5" fmla="*/ 12 h 13"/>
                <a:gd name="T6" fmla="*/ 2 w 6"/>
                <a:gd name="T7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3">
                  <a:moveTo>
                    <a:pt x="2" y="0"/>
                  </a:moveTo>
                  <a:cubicBezTo>
                    <a:pt x="5" y="2"/>
                    <a:pt x="6" y="10"/>
                    <a:pt x="4" y="12"/>
                  </a:cubicBezTo>
                  <a:cubicBezTo>
                    <a:pt x="4" y="13"/>
                    <a:pt x="4" y="12"/>
                    <a:pt x="3" y="12"/>
                  </a:cubicBezTo>
                  <a:cubicBezTo>
                    <a:pt x="0" y="10"/>
                    <a:pt x="0" y="3"/>
                    <a:pt x="2" y="0"/>
                  </a:cubicBezTo>
                  <a:close/>
                </a:path>
              </a:pathLst>
            </a:custGeom>
            <a:solidFill>
              <a:srgbClr val="788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10" name="Freeform 692">
              <a:extLst>
                <a:ext uri="{FF2B5EF4-FFF2-40B4-BE49-F238E27FC236}">
                  <a16:creationId xmlns:a16="http://schemas.microsoft.com/office/drawing/2014/main" id="{6249D457-6E08-D464-973D-F38A31C45A5F}"/>
                </a:ext>
              </a:extLst>
            </p:cNvPr>
            <p:cNvSpPr/>
            <p:nvPr/>
          </p:nvSpPr>
          <p:spPr bwMode="auto">
            <a:xfrm>
              <a:off x="3013" y="1905"/>
              <a:ext cx="22" cy="41"/>
            </a:xfrm>
            <a:custGeom>
              <a:gdLst>
                <a:gd name="T0" fmla="*/ 3 w 7"/>
                <a:gd name="T1" fmla="*/ 12 h 13"/>
                <a:gd name="T2" fmla="*/ 2 w 7"/>
                <a:gd name="T3" fmla="*/ 0 h 13"/>
                <a:gd name="T4" fmla="*/ 5 w 7"/>
                <a:gd name="T5" fmla="*/ 12 h 13"/>
                <a:gd name="T6" fmla="*/ 3 w 7"/>
                <a:gd name="T7" fmla="*/ 12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3">
                  <a:moveTo>
                    <a:pt x="3" y="12"/>
                  </a:moveTo>
                  <a:cubicBezTo>
                    <a:pt x="0" y="8"/>
                    <a:pt x="1" y="4"/>
                    <a:pt x="2" y="0"/>
                  </a:cubicBezTo>
                  <a:cubicBezTo>
                    <a:pt x="5" y="2"/>
                    <a:pt x="7" y="9"/>
                    <a:pt x="5" y="12"/>
                  </a:cubicBezTo>
                  <a:cubicBezTo>
                    <a:pt x="5" y="13"/>
                    <a:pt x="4" y="12"/>
                    <a:pt x="3" y="12"/>
                  </a:cubicBezTo>
                  <a:close/>
                </a:path>
              </a:pathLst>
            </a:custGeom>
            <a:solidFill>
              <a:srgbClr val="79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11" name="Freeform 693">
              <a:extLst>
                <a:ext uri="{FF2B5EF4-FFF2-40B4-BE49-F238E27FC236}">
                  <a16:creationId xmlns:a16="http://schemas.microsoft.com/office/drawing/2014/main" id="{D527A795-7C93-5A14-0194-690E7FC2ACE7}"/>
                </a:ext>
              </a:extLst>
            </p:cNvPr>
            <p:cNvSpPr/>
            <p:nvPr/>
          </p:nvSpPr>
          <p:spPr bwMode="auto">
            <a:xfrm>
              <a:off x="3016" y="1943"/>
              <a:ext cx="16" cy="41"/>
            </a:xfrm>
            <a:custGeom>
              <a:gdLst>
                <a:gd name="T0" fmla="*/ 4 w 5"/>
                <a:gd name="T1" fmla="*/ 12 h 13"/>
                <a:gd name="T2" fmla="*/ 0 w 5"/>
                <a:gd name="T3" fmla="*/ 8 h 13"/>
                <a:gd name="T4" fmla="*/ 1 w 5"/>
                <a:gd name="T5" fmla="*/ 0 h 13"/>
                <a:gd name="T6" fmla="*/ 4 w 5"/>
                <a:gd name="T7" fmla="*/ 6 h 13"/>
                <a:gd name="T8" fmla="*/ 4 w 5"/>
                <a:gd name="T9" fmla="*/ 12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4" y="12"/>
                  </a:moveTo>
                  <a:cubicBezTo>
                    <a:pt x="1" y="13"/>
                    <a:pt x="0" y="11"/>
                    <a:pt x="0" y="8"/>
                  </a:cubicBezTo>
                  <a:cubicBezTo>
                    <a:pt x="1" y="6"/>
                    <a:pt x="0" y="3"/>
                    <a:pt x="1" y="0"/>
                  </a:cubicBezTo>
                  <a:cubicBezTo>
                    <a:pt x="4" y="1"/>
                    <a:pt x="5" y="3"/>
                    <a:pt x="4" y="6"/>
                  </a:cubicBezTo>
                  <a:cubicBezTo>
                    <a:pt x="4" y="8"/>
                    <a:pt x="4" y="10"/>
                    <a:pt x="4" y="12"/>
                  </a:cubicBezTo>
                  <a:close/>
                </a:path>
              </a:pathLst>
            </a:custGeom>
            <a:solidFill>
              <a:srgbClr val="798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12" name="Freeform 694">
              <a:extLst>
                <a:ext uri="{FF2B5EF4-FFF2-40B4-BE49-F238E27FC236}">
                  <a16:creationId xmlns:a16="http://schemas.microsoft.com/office/drawing/2014/main" id="{24B27BD8-DA42-55EF-D0A1-2AC0551BF30E}"/>
                </a:ext>
              </a:extLst>
            </p:cNvPr>
            <p:cNvSpPr/>
            <p:nvPr/>
          </p:nvSpPr>
          <p:spPr bwMode="auto">
            <a:xfrm>
              <a:off x="3010" y="1738"/>
              <a:ext cx="25" cy="35"/>
            </a:xfrm>
            <a:custGeom>
              <a:gdLst>
                <a:gd name="T0" fmla="*/ 4 w 8"/>
                <a:gd name="T1" fmla="*/ 0 h 11"/>
                <a:gd name="T2" fmla="*/ 6 w 8"/>
                <a:gd name="T3" fmla="*/ 11 h 11"/>
                <a:gd name="T4" fmla="*/ 2 w 8"/>
                <a:gd name="T5" fmla="*/ 8 h 11"/>
                <a:gd name="T6" fmla="*/ 4 w 8"/>
                <a:gd name="T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8" y="3"/>
                    <a:pt x="6" y="7"/>
                    <a:pt x="6" y="11"/>
                  </a:cubicBezTo>
                  <a:cubicBezTo>
                    <a:pt x="4" y="10"/>
                    <a:pt x="2" y="10"/>
                    <a:pt x="2" y="8"/>
                  </a:cubicBezTo>
                  <a:cubicBezTo>
                    <a:pt x="3" y="5"/>
                    <a:pt x="0" y="2"/>
                    <a:pt x="4" y="0"/>
                  </a:cubicBezTo>
                  <a:close/>
                </a:path>
              </a:pathLst>
            </a:custGeom>
            <a:solidFill>
              <a:srgbClr val="5A7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13" name="Freeform 695">
              <a:extLst>
                <a:ext uri="{FF2B5EF4-FFF2-40B4-BE49-F238E27FC236}">
                  <a16:creationId xmlns:a16="http://schemas.microsoft.com/office/drawing/2014/main" id="{78B63526-F4BA-9827-01C0-6B3C8B290329}"/>
                </a:ext>
              </a:extLst>
            </p:cNvPr>
            <p:cNvSpPr/>
            <p:nvPr/>
          </p:nvSpPr>
          <p:spPr bwMode="auto">
            <a:xfrm>
              <a:off x="2997" y="1763"/>
              <a:ext cx="16" cy="35"/>
            </a:xfrm>
            <a:custGeom>
              <a:gdLst>
                <a:gd name="T0" fmla="*/ 5 w 5"/>
                <a:gd name="T1" fmla="*/ 2 h 11"/>
                <a:gd name="T2" fmla="*/ 5 w 5"/>
                <a:gd name="T3" fmla="*/ 7 h 11"/>
                <a:gd name="T4" fmla="*/ 4 w 5"/>
                <a:gd name="T5" fmla="*/ 10 h 11"/>
                <a:gd name="T6" fmla="*/ 1 w 5"/>
                <a:gd name="T7" fmla="*/ 9 h 11"/>
                <a:gd name="T8" fmla="*/ 1 w 5"/>
                <a:gd name="T9" fmla="*/ 4 h 11"/>
                <a:gd name="T10" fmla="*/ 2 w 5"/>
                <a:gd name="T11" fmla="*/ 1 h 11"/>
                <a:gd name="T12" fmla="*/ 5 w 5"/>
                <a:gd name="T13" fmla="*/ 2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2"/>
                  </a:moveTo>
                  <a:cubicBezTo>
                    <a:pt x="5" y="3"/>
                    <a:pt x="5" y="5"/>
                    <a:pt x="5" y="7"/>
                  </a:cubicBezTo>
                  <a:cubicBezTo>
                    <a:pt x="5" y="8"/>
                    <a:pt x="5" y="9"/>
                    <a:pt x="4" y="10"/>
                  </a:cubicBezTo>
                  <a:cubicBezTo>
                    <a:pt x="3" y="11"/>
                    <a:pt x="2" y="9"/>
                    <a:pt x="1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3"/>
                    <a:pt x="0" y="1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546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14" name="Freeform 696">
              <a:extLst>
                <a:ext uri="{FF2B5EF4-FFF2-40B4-BE49-F238E27FC236}">
                  <a16:creationId xmlns:a16="http://schemas.microsoft.com/office/drawing/2014/main" id="{74DA556D-0319-F667-902E-877E259329B9}"/>
                </a:ext>
              </a:extLst>
            </p:cNvPr>
            <p:cNvSpPr/>
            <p:nvPr/>
          </p:nvSpPr>
          <p:spPr bwMode="auto">
            <a:xfrm>
              <a:off x="3016" y="1773"/>
              <a:ext cx="19" cy="38"/>
            </a:xfrm>
            <a:custGeom>
              <a:gdLst>
                <a:gd name="T0" fmla="*/ 1 w 6"/>
                <a:gd name="T1" fmla="*/ 10 h 12"/>
                <a:gd name="T2" fmla="*/ 0 w 6"/>
                <a:gd name="T3" fmla="*/ 0 h 12"/>
                <a:gd name="T4" fmla="*/ 4 w 6"/>
                <a:gd name="T5" fmla="*/ 10 h 12"/>
                <a:gd name="T6" fmla="*/ 1 w 6"/>
                <a:gd name="T7" fmla="*/ 1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1" y="10"/>
                  </a:moveTo>
                  <a:cubicBezTo>
                    <a:pt x="0" y="7"/>
                    <a:pt x="1" y="3"/>
                    <a:pt x="0" y="0"/>
                  </a:cubicBezTo>
                  <a:cubicBezTo>
                    <a:pt x="4" y="1"/>
                    <a:pt x="6" y="7"/>
                    <a:pt x="4" y="10"/>
                  </a:cubicBezTo>
                  <a:cubicBezTo>
                    <a:pt x="3" y="12"/>
                    <a:pt x="2" y="9"/>
                    <a:pt x="1" y="10"/>
                  </a:cubicBezTo>
                  <a:close/>
                </a:path>
              </a:pathLst>
            </a:custGeom>
            <a:solidFill>
              <a:srgbClr val="5A7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15" name="Freeform 697">
              <a:extLst>
                <a:ext uri="{FF2B5EF4-FFF2-40B4-BE49-F238E27FC236}">
                  <a16:creationId xmlns:a16="http://schemas.microsoft.com/office/drawing/2014/main" id="{BCF32D40-0DBC-2A68-E7B9-0BB2699D6F60}"/>
                </a:ext>
              </a:extLst>
            </p:cNvPr>
            <p:cNvSpPr/>
            <p:nvPr/>
          </p:nvSpPr>
          <p:spPr bwMode="auto">
            <a:xfrm>
              <a:off x="2997" y="1729"/>
              <a:ext cx="22" cy="34"/>
            </a:xfrm>
            <a:custGeom>
              <a:gdLst>
                <a:gd name="T0" fmla="*/ 5 w 7"/>
                <a:gd name="T1" fmla="*/ 11 h 11"/>
                <a:gd name="T2" fmla="*/ 1 w 7"/>
                <a:gd name="T3" fmla="*/ 0 h 11"/>
                <a:gd name="T4" fmla="*/ 5 w 7"/>
                <a:gd name="T5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1">
                  <a:moveTo>
                    <a:pt x="5" y="11"/>
                  </a:moveTo>
                  <a:cubicBezTo>
                    <a:pt x="0" y="9"/>
                    <a:pt x="0" y="8"/>
                    <a:pt x="1" y="0"/>
                  </a:cubicBezTo>
                  <a:cubicBezTo>
                    <a:pt x="7" y="2"/>
                    <a:pt x="4" y="7"/>
                    <a:pt x="5" y="11"/>
                  </a:cubicBezTo>
                  <a:close/>
                </a:path>
              </a:pathLst>
            </a:custGeom>
            <a:solidFill>
              <a:srgbClr val="5A7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16" name="Freeform 698">
              <a:extLst>
                <a:ext uri="{FF2B5EF4-FFF2-40B4-BE49-F238E27FC236}">
                  <a16:creationId xmlns:a16="http://schemas.microsoft.com/office/drawing/2014/main" id="{C85255DF-EBC3-F2F3-4455-30C94D925726}"/>
                </a:ext>
              </a:extLst>
            </p:cNvPr>
            <p:cNvSpPr/>
            <p:nvPr/>
          </p:nvSpPr>
          <p:spPr bwMode="auto">
            <a:xfrm>
              <a:off x="2997" y="1829"/>
              <a:ext cx="19" cy="35"/>
            </a:xfrm>
            <a:custGeom>
              <a:gdLst>
                <a:gd name="T0" fmla="*/ 2 w 6"/>
                <a:gd name="T1" fmla="*/ 0 h 11"/>
                <a:gd name="T2" fmla="*/ 5 w 6"/>
                <a:gd name="T3" fmla="*/ 9 h 11"/>
                <a:gd name="T4" fmla="*/ 2 w 6"/>
                <a:gd name="T5" fmla="*/ 10 h 11"/>
                <a:gd name="T6" fmla="*/ 2 w 6"/>
                <a:gd name="T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2" y="0"/>
                  </a:moveTo>
                  <a:cubicBezTo>
                    <a:pt x="4" y="2"/>
                    <a:pt x="6" y="7"/>
                    <a:pt x="5" y="9"/>
                  </a:cubicBezTo>
                  <a:cubicBezTo>
                    <a:pt x="4" y="11"/>
                    <a:pt x="3" y="10"/>
                    <a:pt x="2" y="10"/>
                  </a:cubicBezTo>
                  <a:cubicBezTo>
                    <a:pt x="0" y="7"/>
                    <a:pt x="1" y="3"/>
                    <a:pt x="2" y="0"/>
                  </a:cubicBezTo>
                  <a:close/>
                </a:path>
              </a:pathLst>
            </a:custGeom>
            <a:solidFill>
              <a:srgbClr val="697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17" name="Freeform 699">
              <a:extLst>
                <a:ext uri="{FF2B5EF4-FFF2-40B4-BE49-F238E27FC236}">
                  <a16:creationId xmlns:a16="http://schemas.microsoft.com/office/drawing/2014/main" id="{E4392F6A-730E-A916-AD9E-C9C81D6664F9}"/>
                </a:ext>
              </a:extLst>
            </p:cNvPr>
            <p:cNvSpPr/>
            <p:nvPr/>
          </p:nvSpPr>
          <p:spPr bwMode="auto">
            <a:xfrm>
              <a:off x="3013" y="1839"/>
              <a:ext cx="22" cy="31"/>
            </a:xfrm>
            <a:custGeom>
              <a:gdLst>
                <a:gd name="T0" fmla="*/ 5 w 7"/>
                <a:gd name="T1" fmla="*/ 10 h 10"/>
                <a:gd name="T2" fmla="*/ 2 w 7"/>
                <a:gd name="T3" fmla="*/ 1 h 10"/>
                <a:gd name="T4" fmla="*/ 4 w 7"/>
                <a:gd name="T5" fmla="*/ 1 h 10"/>
                <a:gd name="T6" fmla="*/ 5 w 7"/>
                <a:gd name="T7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5" y="10"/>
                  </a:moveTo>
                  <a:cubicBezTo>
                    <a:pt x="2" y="9"/>
                    <a:pt x="0" y="3"/>
                    <a:pt x="2" y="1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7" y="4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687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18" name="Freeform 700">
              <a:extLst>
                <a:ext uri="{FF2B5EF4-FFF2-40B4-BE49-F238E27FC236}">
                  <a16:creationId xmlns:a16="http://schemas.microsoft.com/office/drawing/2014/main" id="{742B7971-648A-8D29-FABE-88DDF8CE9B6D}"/>
                </a:ext>
              </a:extLst>
            </p:cNvPr>
            <p:cNvSpPr/>
            <p:nvPr/>
          </p:nvSpPr>
          <p:spPr bwMode="auto">
            <a:xfrm>
              <a:off x="3000" y="1896"/>
              <a:ext cx="16" cy="38"/>
            </a:xfrm>
            <a:custGeom>
              <a:gdLst>
                <a:gd name="T0" fmla="*/ 2 w 5"/>
                <a:gd name="T1" fmla="*/ 0 h 12"/>
                <a:gd name="T2" fmla="*/ 2 w 5"/>
                <a:gd name="T3" fmla="*/ 12 h 12"/>
                <a:gd name="T4" fmla="*/ 1 w 5"/>
                <a:gd name="T5" fmla="*/ 11 h 12"/>
                <a:gd name="T6" fmla="*/ 1 w 5"/>
                <a:gd name="T7" fmla="*/ 0 h 12"/>
                <a:gd name="T8" fmla="*/ 2 w 5"/>
                <a:gd name="T9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2" y="0"/>
                  </a:moveTo>
                  <a:cubicBezTo>
                    <a:pt x="4" y="3"/>
                    <a:pt x="5" y="10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7"/>
                    <a:pt x="0" y="3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88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19" name="Freeform 701">
              <a:extLst>
                <a:ext uri="{FF2B5EF4-FFF2-40B4-BE49-F238E27FC236}">
                  <a16:creationId xmlns:a16="http://schemas.microsoft.com/office/drawing/2014/main" id="{721DE23A-A220-1E2B-B938-BABF51903FA5}"/>
                </a:ext>
              </a:extLst>
            </p:cNvPr>
            <p:cNvSpPr/>
            <p:nvPr/>
          </p:nvSpPr>
          <p:spPr bwMode="auto">
            <a:xfrm>
              <a:off x="3013" y="1807"/>
              <a:ext cx="22" cy="32"/>
            </a:xfrm>
            <a:custGeom>
              <a:gdLst>
                <a:gd name="T0" fmla="*/ 4 w 7"/>
                <a:gd name="T1" fmla="*/ 10 h 10"/>
                <a:gd name="T2" fmla="*/ 2 w 7"/>
                <a:gd name="T3" fmla="*/ 0 h 10"/>
                <a:gd name="T4" fmla="*/ 4 w 7"/>
                <a:gd name="T5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cubicBezTo>
                    <a:pt x="0" y="7"/>
                    <a:pt x="1" y="3"/>
                    <a:pt x="2" y="0"/>
                  </a:cubicBezTo>
                  <a:cubicBezTo>
                    <a:pt x="6" y="2"/>
                    <a:pt x="7" y="7"/>
                    <a:pt x="4" y="10"/>
                  </a:cubicBezTo>
                  <a:close/>
                </a:path>
              </a:pathLst>
            </a:custGeom>
            <a:solidFill>
              <a:srgbClr val="698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20" name="Freeform 702">
              <a:extLst>
                <a:ext uri="{FF2B5EF4-FFF2-40B4-BE49-F238E27FC236}">
                  <a16:creationId xmlns:a16="http://schemas.microsoft.com/office/drawing/2014/main" id="{3DB576EE-E2E2-5FF9-C97A-7EE46BD62DBF}"/>
                </a:ext>
              </a:extLst>
            </p:cNvPr>
            <p:cNvSpPr/>
            <p:nvPr/>
          </p:nvSpPr>
          <p:spPr bwMode="auto">
            <a:xfrm>
              <a:off x="2997" y="1798"/>
              <a:ext cx="22" cy="31"/>
            </a:xfrm>
            <a:custGeom>
              <a:gdLst>
                <a:gd name="T0" fmla="*/ 1 w 7"/>
                <a:gd name="T1" fmla="*/ 0 h 10"/>
                <a:gd name="T2" fmla="*/ 5 w 7"/>
                <a:gd name="T3" fmla="*/ 9 h 10"/>
                <a:gd name="T4" fmla="*/ 2 w 7"/>
                <a:gd name="T5" fmla="*/ 8 h 10"/>
                <a:gd name="T6" fmla="*/ 1 w 7"/>
                <a:gd name="T7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1" y="0"/>
                  </a:moveTo>
                  <a:cubicBezTo>
                    <a:pt x="4" y="1"/>
                    <a:pt x="7" y="7"/>
                    <a:pt x="5" y="9"/>
                  </a:cubicBezTo>
                  <a:cubicBezTo>
                    <a:pt x="3" y="10"/>
                    <a:pt x="3" y="8"/>
                    <a:pt x="2" y="8"/>
                  </a:cubicBezTo>
                  <a:cubicBezTo>
                    <a:pt x="0" y="6"/>
                    <a:pt x="1" y="3"/>
                    <a:pt x="1" y="0"/>
                  </a:cubicBezTo>
                  <a:close/>
                </a:path>
              </a:pathLst>
            </a:custGeom>
            <a:solidFill>
              <a:srgbClr val="607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21" name="Freeform 703">
              <a:extLst>
                <a:ext uri="{FF2B5EF4-FFF2-40B4-BE49-F238E27FC236}">
                  <a16:creationId xmlns:a16="http://schemas.microsoft.com/office/drawing/2014/main" id="{1CA1BB89-D8BE-6F99-DA56-7C4A2FCC1411}"/>
                </a:ext>
              </a:extLst>
            </p:cNvPr>
            <p:cNvSpPr/>
            <p:nvPr/>
          </p:nvSpPr>
          <p:spPr bwMode="auto">
            <a:xfrm>
              <a:off x="2997" y="1861"/>
              <a:ext cx="19" cy="35"/>
            </a:xfrm>
            <a:custGeom>
              <a:gdLst>
                <a:gd name="T0" fmla="*/ 2 w 6"/>
                <a:gd name="T1" fmla="*/ 0 h 11"/>
                <a:gd name="T2" fmla="*/ 4 w 6"/>
                <a:gd name="T3" fmla="*/ 11 h 11"/>
                <a:gd name="T4" fmla="*/ 2 w 6"/>
                <a:gd name="T5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1">
                  <a:moveTo>
                    <a:pt x="2" y="0"/>
                  </a:moveTo>
                  <a:cubicBezTo>
                    <a:pt x="6" y="3"/>
                    <a:pt x="5" y="7"/>
                    <a:pt x="4" y="11"/>
                  </a:cubicBezTo>
                  <a:cubicBezTo>
                    <a:pt x="0" y="8"/>
                    <a:pt x="0" y="3"/>
                    <a:pt x="2" y="0"/>
                  </a:cubicBezTo>
                  <a:close/>
                </a:path>
              </a:pathLst>
            </a:custGeom>
            <a:solidFill>
              <a:srgbClr val="6A8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22" name="Freeform 704">
              <a:extLst>
                <a:ext uri="{FF2B5EF4-FFF2-40B4-BE49-F238E27FC236}">
                  <a16:creationId xmlns:a16="http://schemas.microsoft.com/office/drawing/2014/main" id="{CA9E7D79-726A-A05A-43DF-5ADA22695158}"/>
                </a:ext>
              </a:extLst>
            </p:cNvPr>
            <p:cNvSpPr/>
            <p:nvPr/>
          </p:nvSpPr>
          <p:spPr bwMode="auto">
            <a:xfrm>
              <a:off x="3016" y="1870"/>
              <a:ext cx="16" cy="35"/>
            </a:xfrm>
            <a:custGeom>
              <a:gdLst>
                <a:gd name="T0" fmla="*/ 1 w 5"/>
                <a:gd name="T1" fmla="*/ 10 h 11"/>
                <a:gd name="T2" fmla="*/ 0 w 5"/>
                <a:gd name="T3" fmla="*/ 4 h 11"/>
                <a:gd name="T4" fmla="*/ 4 w 5"/>
                <a:gd name="T5" fmla="*/ 2 h 11"/>
                <a:gd name="T6" fmla="*/ 4 w 5"/>
                <a:gd name="T7" fmla="*/ 8 h 11"/>
                <a:gd name="T8" fmla="*/ 1 w 5"/>
                <a:gd name="T9" fmla="*/ 1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1" y="10"/>
                  </a:moveTo>
                  <a:cubicBezTo>
                    <a:pt x="0" y="8"/>
                    <a:pt x="1" y="6"/>
                    <a:pt x="0" y="4"/>
                  </a:cubicBezTo>
                  <a:cubicBezTo>
                    <a:pt x="0" y="0"/>
                    <a:pt x="1" y="0"/>
                    <a:pt x="4" y="2"/>
                  </a:cubicBezTo>
                  <a:cubicBezTo>
                    <a:pt x="5" y="4"/>
                    <a:pt x="4" y="6"/>
                    <a:pt x="4" y="8"/>
                  </a:cubicBezTo>
                  <a:cubicBezTo>
                    <a:pt x="5" y="11"/>
                    <a:pt x="3" y="11"/>
                    <a:pt x="1" y="10"/>
                  </a:cubicBezTo>
                  <a:close/>
                </a:path>
              </a:pathLst>
            </a:custGeom>
            <a:solidFill>
              <a:srgbClr val="798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23" name="Freeform 705">
              <a:extLst>
                <a:ext uri="{FF2B5EF4-FFF2-40B4-BE49-F238E27FC236}">
                  <a16:creationId xmlns:a16="http://schemas.microsoft.com/office/drawing/2014/main" id="{3A04550C-28C6-A4B0-AFFD-EC88BA8C7B87}"/>
                </a:ext>
              </a:extLst>
            </p:cNvPr>
            <p:cNvSpPr/>
            <p:nvPr/>
          </p:nvSpPr>
          <p:spPr bwMode="auto">
            <a:xfrm>
              <a:off x="2997" y="1896"/>
              <a:ext cx="7" cy="34"/>
            </a:xfrm>
            <a:custGeom>
              <a:gdLst>
                <a:gd name="T0" fmla="*/ 2 w 2"/>
                <a:gd name="T1" fmla="*/ 0 h 11"/>
                <a:gd name="T2" fmla="*/ 2 w 2"/>
                <a:gd name="T3" fmla="*/ 11 h 11"/>
                <a:gd name="T4" fmla="*/ 2 w 2"/>
                <a:gd name="T5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2" y="0"/>
                  </a:moveTo>
                  <a:cubicBezTo>
                    <a:pt x="2" y="3"/>
                    <a:pt x="2" y="7"/>
                    <a:pt x="2" y="11"/>
                  </a:cubicBezTo>
                  <a:cubicBezTo>
                    <a:pt x="0" y="7"/>
                    <a:pt x="0" y="3"/>
                    <a:pt x="2" y="0"/>
                  </a:cubicBezTo>
                  <a:close/>
                </a:path>
              </a:pathLst>
            </a:custGeom>
            <a:solidFill>
              <a:srgbClr val="A1B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24" name="Freeform 706">
              <a:extLst>
                <a:ext uri="{FF2B5EF4-FFF2-40B4-BE49-F238E27FC236}">
                  <a16:creationId xmlns:a16="http://schemas.microsoft.com/office/drawing/2014/main" id="{2CFAC930-45C1-8CA2-F009-3BB87FC5802B}"/>
                </a:ext>
              </a:extLst>
            </p:cNvPr>
            <p:cNvSpPr/>
            <p:nvPr/>
          </p:nvSpPr>
          <p:spPr bwMode="auto">
            <a:xfrm>
              <a:off x="2950" y="1744"/>
              <a:ext cx="25" cy="48"/>
            </a:xfrm>
            <a:custGeom>
              <a:gdLst>
                <a:gd name="T0" fmla="*/ 8 w 8"/>
                <a:gd name="T1" fmla="*/ 6 h 15"/>
                <a:gd name="T2" fmla="*/ 2 w 8"/>
                <a:gd name="T3" fmla="*/ 14 h 15"/>
                <a:gd name="T4" fmla="*/ 0 w 8"/>
                <a:gd name="T5" fmla="*/ 13 h 15"/>
                <a:gd name="T6" fmla="*/ 0 w 8"/>
                <a:gd name="T7" fmla="*/ 6 h 15"/>
                <a:gd name="T8" fmla="*/ 2 w 8"/>
                <a:gd name="T9" fmla="*/ 4 h 15"/>
                <a:gd name="T10" fmla="*/ 6 w 8"/>
                <a:gd name="T11" fmla="*/ 1 h 15"/>
                <a:gd name="T12" fmla="*/ 8 w 8"/>
                <a:gd name="T13" fmla="*/ 2 h 15"/>
                <a:gd name="T14" fmla="*/ 8 w 8"/>
                <a:gd name="T15" fmla="*/ 6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5">
                  <a:moveTo>
                    <a:pt x="8" y="6"/>
                  </a:moveTo>
                  <a:cubicBezTo>
                    <a:pt x="8" y="11"/>
                    <a:pt x="7" y="13"/>
                    <a:pt x="2" y="14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11"/>
                    <a:pt x="0" y="9"/>
                    <a:pt x="0" y="6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4" y="4"/>
                    <a:pt x="5" y="3"/>
                    <a:pt x="6" y="1"/>
                  </a:cubicBezTo>
                  <a:cubicBezTo>
                    <a:pt x="6" y="1"/>
                    <a:pt x="8" y="0"/>
                    <a:pt x="8" y="2"/>
                  </a:cubicBezTo>
                  <a:cubicBezTo>
                    <a:pt x="8" y="4"/>
                    <a:pt x="8" y="5"/>
                    <a:pt x="8" y="6"/>
                  </a:cubicBezTo>
                  <a:close/>
                </a:path>
              </a:pathLst>
            </a:custGeom>
            <a:solidFill>
              <a:srgbClr val="5C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25" name="Freeform 707">
              <a:extLst>
                <a:ext uri="{FF2B5EF4-FFF2-40B4-BE49-F238E27FC236}">
                  <a16:creationId xmlns:a16="http://schemas.microsoft.com/office/drawing/2014/main" id="{E6360E98-F083-E655-ED6D-CDF1FA3A11B1}"/>
                </a:ext>
              </a:extLst>
            </p:cNvPr>
            <p:cNvSpPr/>
            <p:nvPr/>
          </p:nvSpPr>
          <p:spPr bwMode="auto">
            <a:xfrm>
              <a:off x="2931" y="1760"/>
              <a:ext cx="16" cy="38"/>
            </a:xfrm>
            <a:custGeom>
              <a:gdLst>
                <a:gd name="T0" fmla="*/ 1 w 5"/>
                <a:gd name="T1" fmla="*/ 7 h 12"/>
                <a:gd name="T2" fmla="*/ 3 w 5"/>
                <a:gd name="T3" fmla="*/ 1 h 12"/>
                <a:gd name="T4" fmla="*/ 5 w 5"/>
                <a:gd name="T5" fmla="*/ 2 h 12"/>
                <a:gd name="T6" fmla="*/ 5 w 5"/>
                <a:gd name="T7" fmla="*/ 9 h 12"/>
                <a:gd name="T8" fmla="*/ 3 w 5"/>
                <a:gd name="T9" fmla="*/ 12 h 12"/>
                <a:gd name="T10" fmla="*/ 1 w 5"/>
                <a:gd name="T11" fmla="*/ 9 h 12"/>
                <a:gd name="T12" fmla="*/ 1 w 5"/>
                <a:gd name="T13" fmla="*/ 7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1" y="7"/>
                  </a:moveTo>
                  <a:cubicBezTo>
                    <a:pt x="2" y="5"/>
                    <a:pt x="0" y="3"/>
                    <a:pt x="3" y="1"/>
                  </a:cubicBezTo>
                  <a:cubicBezTo>
                    <a:pt x="4" y="1"/>
                    <a:pt x="5" y="0"/>
                    <a:pt x="5" y="2"/>
                  </a:cubicBezTo>
                  <a:cubicBezTo>
                    <a:pt x="5" y="5"/>
                    <a:pt x="5" y="7"/>
                    <a:pt x="5" y="9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0" y="12"/>
                    <a:pt x="1" y="10"/>
                    <a:pt x="1" y="9"/>
                  </a:cubicBezTo>
                  <a:cubicBezTo>
                    <a:pt x="1" y="8"/>
                    <a:pt x="1" y="8"/>
                    <a:pt x="1" y="7"/>
                  </a:cubicBezTo>
                  <a:close/>
                </a:path>
              </a:pathLst>
            </a:custGeom>
            <a:solidFill>
              <a:srgbClr val="5C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26" name="Freeform 708">
              <a:extLst>
                <a:ext uri="{FF2B5EF4-FFF2-40B4-BE49-F238E27FC236}">
                  <a16:creationId xmlns:a16="http://schemas.microsoft.com/office/drawing/2014/main" id="{49B1D380-F88D-2861-30A3-A8A0A1CABFE4}"/>
                </a:ext>
              </a:extLst>
            </p:cNvPr>
            <p:cNvSpPr/>
            <p:nvPr/>
          </p:nvSpPr>
          <p:spPr bwMode="auto">
            <a:xfrm>
              <a:off x="3026" y="2056"/>
              <a:ext cx="12" cy="13"/>
            </a:xfrm>
            <a:custGeom>
              <a:gdLst>
                <a:gd name="T0" fmla="*/ 4 w 4"/>
                <a:gd name="T1" fmla="*/ 2 h 4"/>
                <a:gd name="T2" fmla="*/ 2 w 4"/>
                <a:gd name="T3" fmla="*/ 4 h 4"/>
                <a:gd name="T4" fmla="*/ 1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" y="0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909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27" name="Freeform 709">
              <a:extLst>
                <a:ext uri="{FF2B5EF4-FFF2-40B4-BE49-F238E27FC236}">
                  <a16:creationId xmlns:a16="http://schemas.microsoft.com/office/drawing/2014/main" id="{861968AD-852B-527A-44EC-5CCE1BE66F9E}"/>
                </a:ext>
              </a:extLst>
            </p:cNvPr>
            <p:cNvSpPr/>
            <p:nvPr/>
          </p:nvSpPr>
          <p:spPr bwMode="auto">
            <a:xfrm>
              <a:off x="3044" y="2069"/>
              <a:ext cx="10" cy="16"/>
            </a:xfrm>
            <a:custGeom>
              <a:gdLst>
                <a:gd name="T0" fmla="*/ 3 w 3"/>
                <a:gd name="T1" fmla="*/ 2 h 5"/>
                <a:gd name="T2" fmla="*/ 1 w 3"/>
                <a:gd name="T3" fmla="*/ 5 h 5"/>
                <a:gd name="T4" fmla="*/ 0 w 3"/>
                <a:gd name="T5" fmla="*/ 2 h 5"/>
                <a:gd name="T6" fmla="*/ 2 w 3"/>
                <a:gd name="T7" fmla="*/ 0 h 5"/>
                <a:gd name="T8" fmla="*/ 3 w 3"/>
                <a:gd name="T9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2" y="3"/>
                    <a:pt x="3" y="5"/>
                    <a:pt x="1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A09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128" name="Freeform 710">
              <a:extLst>
                <a:ext uri="{FF2B5EF4-FFF2-40B4-BE49-F238E27FC236}">
                  <a16:creationId xmlns:a16="http://schemas.microsoft.com/office/drawing/2014/main" id="{D1B286DE-CAAB-0F0D-DD6E-7547688C57D1}"/>
                </a:ext>
              </a:extLst>
            </p:cNvPr>
            <p:cNvSpPr/>
            <p:nvPr/>
          </p:nvSpPr>
          <p:spPr bwMode="auto">
            <a:xfrm>
              <a:off x="3000" y="2069"/>
              <a:ext cx="13" cy="16"/>
            </a:xfrm>
            <a:custGeom>
              <a:gdLst>
                <a:gd name="T0" fmla="*/ 3 w 4"/>
                <a:gd name="T1" fmla="*/ 5 h 5"/>
                <a:gd name="T2" fmla="*/ 1 w 4"/>
                <a:gd name="T3" fmla="*/ 2 h 5"/>
                <a:gd name="T4" fmla="*/ 2 w 4"/>
                <a:gd name="T5" fmla="*/ 1 h 5"/>
                <a:gd name="T6" fmla="*/ 3 w 4"/>
                <a:gd name="T7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0" y="5"/>
                    <a:pt x="1" y="3"/>
                    <a:pt x="1" y="2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4" y="2"/>
                    <a:pt x="3" y="4"/>
                    <a:pt x="3" y="5"/>
                  </a:cubicBezTo>
                  <a:close/>
                </a:path>
              </a:pathLst>
            </a:custGeom>
            <a:solidFill>
              <a:srgbClr val="8D8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74">
            <a:extLst>
              <a:ext uri="{FF2B5EF4-FFF2-40B4-BE49-F238E27FC236}">
                <a16:creationId xmlns:a16="http://schemas.microsoft.com/office/drawing/2014/main" id="{2BC8B4AE-2AE8-461E-B9A5-64F88AC595DC}"/>
              </a:ext>
            </a:extLst>
          </p:cNvPr>
          <p:cNvSpPr txBox="1"/>
          <p:nvPr/>
        </p:nvSpPr>
        <p:spPr>
          <a:xfrm>
            <a:off x="612410" y="1638604"/>
            <a:ext cx="2125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EEB245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Contents A</a:t>
            </a:r>
          </a:p>
        </p:txBody>
      </p:sp>
      <p:grpSp>
        <p:nvGrpSpPr>
          <p:cNvPr id="3" name="Group 68">
            <a:extLst>
              <a:ext uri="{FF2B5EF4-FFF2-40B4-BE49-F238E27FC236}">
                <a16:creationId xmlns:a16="http://schemas.microsoft.com/office/drawing/2014/main" id="{B019A5AA-988E-416C-A7C5-3CB414EB0F49}"/>
              </a:ext>
            </a:extLst>
          </p:cNvPr>
          <p:cNvGrpSpPr/>
          <p:nvPr/>
        </p:nvGrpSpPr>
        <p:grpSpPr>
          <a:xfrm>
            <a:off x="631457" y="2122404"/>
            <a:ext cx="2590760" cy="686147"/>
            <a:chOff x="631457" y="2122404"/>
            <a:chExt cx="2590760" cy="686147"/>
          </a:xfrm>
        </p:grpSpPr>
        <p:sp>
          <p:nvSpPr>
            <p:cNvPr id="4" name="TextBox 69">
              <a:extLst>
                <a:ext uri="{FF2B5EF4-FFF2-40B4-BE49-F238E27FC236}">
                  <a16:creationId xmlns:a16="http://schemas.microsoft.com/office/drawing/2014/main" id="{FB50C685-6B06-4C65-BDE7-001E8E7EEA3A}"/>
                </a:ext>
              </a:extLst>
            </p:cNvPr>
            <p:cNvSpPr txBox="1"/>
            <p:nvPr/>
          </p:nvSpPr>
          <p:spPr>
            <a:xfrm>
              <a:off x="631457" y="2122404"/>
              <a:ext cx="259076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5" name="TextBox 70">
              <a:extLst>
                <a:ext uri="{FF2B5EF4-FFF2-40B4-BE49-F238E27FC236}">
                  <a16:creationId xmlns:a16="http://schemas.microsoft.com/office/drawing/2014/main" id="{F323E7C6-FA93-4D80-A992-53A62708F433}"/>
                </a:ext>
              </a:extLst>
            </p:cNvPr>
            <p:cNvSpPr txBox="1"/>
            <p:nvPr/>
          </p:nvSpPr>
          <p:spPr>
            <a:xfrm>
              <a:off x="631457" y="2300721"/>
              <a:ext cx="2590760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6" name="Group 71">
            <a:extLst>
              <a:ext uri="{FF2B5EF4-FFF2-40B4-BE49-F238E27FC236}">
                <a16:creationId xmlns:a16="http://schemas.microsoft.com/office/drawing/2014/main" id="{B1B657DA-3F93-439D-A5DC-26E560BE2B88}"/>
              </a:ext>
            </a:extLst>
          </p:cNvPr>
          <p:cNvGrpSpPr/>
          <p:nvPr/>
        </p:nvGrpSpPr>
        <p:grpSpPr>
          <a:xfrm>
            <a:off x="631457" y="2860517"/>
            <a:ext cx="2590760" cy="686147"/>
            <a:chOff x="631457" y="2860517"/>
            <a:chExt cx="2590760" cy="686147"/>
          </a:xfrm>
        </p:grpSpPr>
        <p:sp>
          <p:nvSpPr>
            <p:cNvPr id="7" name="TextBox 72">
              <a:extLst>
                <a:ext uri="{FF2B5EF4-FFF2-40B4-BE49-F238E27FC236}">
                  <a16:creationId xmlns:a16="http://schemas.microsoft.com/office/drawing/2014/main" id="{4E5C0E1C-BC56-4391-9A2E-74E51165FCD1}"/>
                </a:ext>
              </a:extLst>
            </p:cNvPr>
            <p:cNvSpPr txBox="1"/>
            <p:nvPr/>
          </p:nvSpPr>
          <p:spPr>
            <a:xfrm>
              <a:off x="631457" y="2860517"/>
              <a:ext cx="259076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8" name="TextBox 73">
              <a:extLst>
                <a:ext uri="{FF2B5EF4-FFF2-40B4-BE49-F238E27FC236}">
                  <a16:creationId xmlns:a16="http://schemas.microsoft.com/office/drawing/2014/main" id="{A66EC4A5-5263-48B7-9B25-2C0F008DF40B}"/>
                </a:ext>
              </a:extLst>
            </p:cNvPr>
            <p:cNvSpPr txBox="1"/>
            <p:nvPr/>
          </p:nvSpPr>
          <p:spPr>
            <a:xfrm>
              <a:off x="631457" y="3038834"/>
              <a:ext cx="2590760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28A7A1F-52EA-4B3C-927F-1C4D11A3BB3D}"/>
              </a:ext>
            </a:extLst>
          </p:cNvPr>
          <p:cNvSpPr txBox="1"/>
          <p:nvPr/>
        </p:nvSpPr>
        <p:spPr>
          <a:xfrm>
            <a:off x="0" y="267489"/>
            <a:ext cx="9144000" cy="5760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0" cap="none" spc="0" baseline="0">
                <a:solidFill>
                  <a:srgbClr val="EEB245"/>
                </a:solidFill>
                <a:uFillTx/>
                <a:latin typeface="Arial"/>
                <a:ea typeface="Arial"/>
                <a:cs typeface="Arial"/>
              </a:rPr>
              <a:t>Infographic Style</a:t>
            </a:r>
          </a:p>
        </p:txBody>
      </p:sp>
      <p:pic>
        <p:nvPicPr>
          <p:cNvPr id="10" name="Imagen 3">
            <a:extLst>
              <a:ext uri="{FF2B5EF4-FFF2-40B4-BE49-F238E27FC236}">
                <a16:creationId xmlns:a16="http://schemas.microsoft.com/office/drawing/2014/main" id="{4D25330A-1B14-4768-9230-9B97D63C7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250" y="842948"/>
            <a:ext cx="6158749" cy="47096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ectángulo 6">
            <a:extLst>
              <a:ext uri="{FF2B5EF4-FFF2-40B4-BE49-F238E27FC236}">
                <a16:creationId xmlns:a16="http://schemas.microsoft.com/office/drawing/2014/main" id="{E9C06C30-A5AC-466C-8324-ABA4C45255BF}"/>
              </a:ext>
            </a:extLst>
          </p:cNvPr>
          <p:cNvSpPr/>
          <p:nvPr/>
        </p:nvSpPr>
        <p:spPr>
          <a:xfrm>
            <a:off x="282385" y="166375"/>
            <a:ext cx="8646456" cy="4709635"/>
          </a:xfrm>
          <a:prstGeom prst="rect">
            <a:avLst/>
          </a:prstGeom>
          <a:noFill/>
          <a:ln w="25402" cap="flat">
            <a:solidFill>
              <a:srgbClr val="EEB24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Real Estate Infographics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310</Paragraphs>
  <Slides>40</Slides>
  <Notes>37</Notes>
  <TotalTime>236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baseType="lpstr" size="59">
      <vt:lpstr>Arial</vt:lpstr>
      <vt:lpstr>Calibri Light</vt:lpstr>
      <vt:lpstr>Calibri</vt:lpstr>
      <vt:lpstr>Fira Sans Extra Condensed Medium</vt:lpstr>
      <vt:lpstr>Roboto</vt:lpstr>
      <vt:lpstr>맑은 고딕</vt:lpstr>
      <vt:lpstr>Karla ExtraBold</vt:lpstr>
      <vt:lpstr>Do Hyeon</vt:lpstr>
      <vt:lpstr>Dosis Medium</vt:lpstr>
      <vt:lpstr>Arial (Títulos)</vt:lpstr>
      <vt:lpstr>DM Sans</vt:lpstr>
      <vt:lpstr>Rubik</vt:lpstr>
      <vt:lpstr>Source Sans Pro</vt:lpstr>
      <vt:lpstr>Montserrat</vt:lpstr>
      <vt:lpstr>Assistant Light</vt:lpstr>
      <vt:lpstr>Kanit Light</vt:lpstr>
      <vt:lpstr>Barlow</vt:lpstr>
      <vt:lpstr>Bahnschrift</vt:lpstr>
      <vt:lpstr>Real Estate Infographics by Slidesgo</vt:lpstr>
      <vt:lpstr>TOWN PLANNING</vt:lpstr>
      <vt:lpstr>PowerPoint Presentation</vt:lpstr>
      <vt:lpstr>Real Estate Infographics</vt:lpstr>
      <vt:lpstr>30%</vt:lpstr>
      <vt:lpstr>PowerPoint Presentation</vt:lpstr>
      <vt:lpstr>PowerPoint Presentation</vt:lpstr>
      <vt:lpstr>PowerPoint Presentation</vt:lpstr>
      <vt:lpstr>Real Estate Infographics</vt:lpstr>
      <vt:lpstr>PowerPoint Presentation</vt:lpstr>
      <vt:lpstr>Real Estate Infographics</vt:lpstr>
      <vt:lpstr>Real Estate Infographics</vt:lpstr>
      <vt:lpstr>PowerPoint Presentation</vt:lpstr>
      <vt:lpstr>Recycle And Compost</vt:lpstr>
      <vt:lpstr>—Someone Famous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PowerPoint Presentation</vt:lpstr>
      <vt:lpstr>Thanks!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 urbanismo</dc:title>
  <dc:creator>Grym</dc:creator>
  <cp:lastModifiedBy>i201701069 (Sucasaca Mamani, Jean Carlo)</cp:lastModifiedBy>
  <cp:revision>40</cp:revision>
  <dcterms:modified xsi:type="dcterms:W3CDTF">2023-10-10T04:57:28Z</dcterms:modified>
</cp:coreProperties>
</file>